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diagrams/colors22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diagrams/quickStyle17.xml" ContentType="application/vnd.openxmlformats-officedocument.drawingml.diagramStyle+xml"/>
  <Override PartName="/ppt/diagrams/layout39.xml" ContentType="application/vnd.openxmlformats-officedocument.drawingml.diagramLayout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drawing43.xml" ContentType="application/vnd.ms-office.drawingml.diagramDrawing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diagrams/drawing32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drawing3.xml" ContentType="application/vnd.ms-office.drawingml.diagramDrawing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docProps/app.xml" ContentType="application/vnd.openxmlformats-officedocument.extended-properties+xml"/>
  <Override PartName="/ppt/diagrams/drawing37.xml" ContentType="application/vnd.ms-office.drawingml.diagramDrawing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diagrams/drawing15.xml" ContentType="application/vnd.ms-office.drawingml.diagramDrawing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drawing40.xml" ContentType="application/vnd.ms-office.drawingml.diagramDrawing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diagrams/colors24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data37.xml" ContentType="application/vnd.openxmlformats-officedocument.drawingml.diagramData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drawing34.xml" ContentType="application/vnd.ms-office.drawingml.diagramDrawing+xml"/>
  <Override PartName="/ppt/diagrams/drawing45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diagrams/colors29.xml" ContentType="application/vnd.openxmlformats-officedocument.drawingml.diagramColors+xml"/>
  <Override PartName="/ppt/notesSlides/notesSlide9.xml" ContentType="application/vnd.openxmlformats-officedocument.presentationml.notesSlide+xml"/>
  <Override PartName="/ppt/diagrams/drawing23.xml" ContentType="application/vnd.ms-office.drawingml.diagramDrawing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notesSlides/notesSlide10.xml" ContentType="application/vnd.openxmlformats-officedocument.presentationml.notesSlid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diagrams/drawing39.xml" ContentType="application/vnd.ms-office.drawingml.diagramDrawing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diagrams/drawing17.xml" ContentType="application/vnd.ms-office.drawingml.diagramDrawing+xml"/>
  <Override PartName="/ppt/diagrams/drawing46.xml" ContentType="application/vnd.ms-office.drawingml.diagramDrawing+xml"/>
  <Override PartName="/ppt/diagrams/drawing28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drawing35.xml" ContentType="application/vnd.ms-office.drawingml.diagramDrawing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diagrams/drawing42.xml" ContentType="application/vnd.ms-office.drawingml.diagramDrawing+xml"/>
  <Override PartName="/ppt/diagrams/drawing24.xml" ContentType="application/vnd.ms-office.drawingml.diagramDrawing+xml"/>
  <Override PartName="/ppt/diagrams/drawing13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notesSlides/notesSlide6.xml" ContentType="application/vnd.openxmlformats-officedocument.presentationml.notesSlide+xml"/>
  <Override PartName="/ppt/diagrams/data39.xml" ContentType="application/vnd.openxmlformats-officedocument.drawingml.diagramData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drawing3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drawing36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slideLayouts/slideLayout58.xml" ContentType="application/vnd.openxmlformats-officedocument.presentationml.slideLayout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notesSlides/notesSlide3.xml" ContentType="application/vnd.openxmlformats-officedocument.presentationml.notesSlide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29.xml" ContentType="application/vnd.openxmlformats-officedocument.drawingml.diagramStyle+xml"/>
  <Override PartName="/ppt/diagrams/drawing19.xml" ContentType="application/vnd.ms-office.drawingml.diagramDrawing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Override PartName="/ppt/diagrams/drawing44.xml" ContentType="application/vnd.ms-office.drawingml.diagramDrawing+xml"/>
  <Override PartName="/ppt/diagrams/layout2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notesSlides/notesSlide8.xml" ContentType="application/vnd.openxmlformats-officedocument.presentationml.notesSlide+xml"/>
  <Override PartName="/ppt/diagrams/colors39.xml" ContentType="application/vnd.openxmlformats-officedocument.drawingml.diagramColors+xml"/>
  <Override PartName="/ppt/diagrams/drawing3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drawing11.xml" ContentType="application/vnd.ms-office.drawingml.diagramDrawing+xml"/>
  <Override PartName="/ppt/diagrams/drawing22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drawing38.xml" ContentType="application/vnd.ms-office.drawingml.diagramDrawing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7.xml" ContentType="application/vnd.openxmlformats-officedocument.drawingml.diagramLayout+xml"/>
  <Override PartName="/ppt/diagrams/drawing16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drawing41.xml" ContentType="application/vnd.ms-office.drawingml.diagramDrawing+xml"/>
  <Override PartName="/ppt/diagrams/drawing9.xml" ContentType="application/vnd.ms-office.drawingml.diagramDrawing+xml"/>
  <Override PartName="/ppt/slideMasters/slideMaster6.xml" ContentType="application/vnd.openxmlformats-officedocument.presentationml.slideMaster+xml"/>
  <Override PartName="/ppt/diagrams/quickStyle9.xml" ContentType="application/vnd.openxmlformats-officedocument.drawingml.diagramStyle+xml"/>
  <Override PartName="/ppt/diagrams/colors36.xml" ContentType="application/vnd.openxmlformats-officedocument.drawingml.diagramColors+xml"/>
  <Override PartName="/ppt/diagrams/drawing30.xml" ContentType="application/vnd.ms-office.drawingml.diagramDrawing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notesSlides/notesSlide5.xml" ContentType="application/vnd.openxmlformats-officedocument.presentationml.notesSlide+xml"/>
  <Override PartName="/ppt/diagrams/data38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21" r:id="rId3"/>
    <p:sldMasterId id="2147483769" r:id="rId4"/>
    <p:sldMasterId id="2147483793" r:id="rId5"/>
    <p:sldMasterId id="2147483805" r:id="rId6"/>
  </p:sldMasterIdLst>
  <p:notesMasterIdLst>
    <p:notesMasterId r:id="rId52"/>
  </p:notesMasterIdLst>
  <p:sldIdLst>
    <p:sldId id="256" r:id="rId7"/>
    <p:sldId id="334" r:id="rId8"/>
    <p:sldId id="390" r:id="rId9"/>
    <p:sldId id="389" r:id="rId10"/>
    <p:sldId id="336" r:id="rId11"/>
    <p:sldId id="337" r:id="rId12"/>
    <p:sldId id="338" r:id="rId13"/>
    <p:sldId id="339" r:id="rId14"/>
    <p:sldId id="340" r:id="rId15"/>
    <p:sldId id="341" r:id="rId16"/>
    <p:sldId id="394" r:id="rId17"/>
    <p:sldId id="342" r:id="rId18"/>
    <p:sldId id="343" r:id="rId19"/>
    <p:sldId id="356" r:id="rId20"/>
    <p:sldId id="391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6" r:id="rId30"/>
    <p:sldId id="365" r:id="rId31"/>
    <p:sldId id="393" r:id="rId32"/>
    <p:sldId id="392" r:id="rId33"/>
    <p:sldId id="370" r:id="rId34"/>
    <p:sldId id="371" r:id="rId35"/>
    <p:sldId id="372" r:id="rId36"/>
    <p:sldId id="373" r:id="rId37"/>
    <p:sldId id="374" r:id="rId38"/>
    <p:sldId id="375" r:id="rId39"/>
    <p:sldId id="377" r:id="rId40"/>
    <p:sldId id="385" r:id="rId41"/>
    <p:sldId id="378" r:id="rId42"/>
    <p:sldId id="379" r:id="rId43"/>
    <p:sldId id="380" r:id="rId44"/>
    <p:sldId id="381" r:id="rId45"/>
    <p:sldId id="387" r:id="rId46"/>
    <p:sldId id="388" r:id="rId47"/>
    <p:sldId id="382" r:id="rId48"/>
    <p:sldId id="383" r:id="rId49"/>
    <p:sldId id="384" r:id="rId50"/>
    <p:sldId id="332" r:id="rId51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86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slide" Target="../slides/slide14.xml"/><Relationship Id="rId1" Type="http://schemas.openxmlformats.org/officeDocument/2006/relationships/slide" Target="../slides/slide3.xml"/><Relationship Id="rId4" Type="http://schemas.openxmlformats.org/officeDocument/2006/relationships/slide" Target="../slides/slide34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slide" Target="../slides/slide20.xml"/><Relationship Id="rId1" Type="http://schemas.openxmlformats.org/officeDocument/2006/relationships/slide" Target="../slides/slide16.xml"/></Relationships>
</file>

<file path=ppt/diagrams/_rels/data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slide" Target="../slides/slide29.xml"/><Relationship Id="rId1" Type="http://schemas.openxmlformats.org/officeDocument/2006/relationships/slide" Target="../slides/slide32.xml"/></Relationships>
</file>

<file path=ppt/diagrams/_rels/data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slide" Target="../slides/slide39.xml"/><Relationship Id="rId1" Type="http://schemas.openxmlformats.org/officeDocument/2006/relationships/slide" Target="../slides/slide36.xml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slide" Target="../slides/slide8.xml"/><Relationship Id="rId1" Type="http://schemas.openxmlformats.org/officeDocument/2006/relationships/slide" Target="../slides/slide5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41.jpeg"/><Relationship Id="rId1" Type="http://schemas.openxmlformats.org/officeDocument/2006/relationships/image" Target="../media/image131.jpe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21.png"/><Relationship Id="rId1" Type="http://schemas.openxmlformats.org/officeDocument/2006/relationships/image" Target="../media/image211.png"/></Relationships>
</file>

<file path=ppt/diagrams/_rels/drawing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image" Target="../media/image261.png"/></Relationships>
</file>

<file path=ppt/diagrams/_rels/drawing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1.png"/></Relationships>
</file>

<file path=ppt/diagram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1.png"/></Relationships>
</file>

<file path=ppt/diagrams/_rels/drawing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1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image" Target="../media/image1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EE4012-38FD-475A-8736-D50AAC346C39}" type="doc">
      <dgm:prSet loTypeId="urn:microsoft.com/office/officeart/2005/8/layout/matrix3" loCatId="matrix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B303596-AE4A-406F-BFBC-0A5B7E634803}">
      <dgm:prSet custT="1"/>
      <dgm:spPr/>
      <dgm:t>
        <a:bodyPr/>
        <a:lstStyle/>
        <a:p>
          <a:pPr rtl="0"/>
          <a:r>
            <a:rPr lang="en-US" sz="2000" b="1" dirty="0" smtClean="0">
              <a:hlinkClick xmlns:r="http://schemas.openxmlformats.org/officeDocument/2006/relationships" r:id="rId1" action="ppaction://hlinksldjump"/>
            </a:rPr>
            <a:t>BAB I </a:t>
          </a:r>
          <a:r>
            <a:rPr lang="en-US" sz="2000" b="1" dirty="0" err="1" smtClean="0"/>
            <a:t>Pengetahuan</a:t>
          </a:r>
          <a:r>
            <a:rPr lang="en-US" sz="2000" b="1" dirty="0" smtClean="0"/>
            <a:t> </a:t>
          </a:r>
          <a:r>
            <a:rPr lang="en-US" sz="2000" b="1" dirty="0" err="1" smtClean="0"/>
            <a:t>Dasar</a:t>
          </a:r>
          <a:r>
            <a:rPr lang="en-US" sz="2000" b="1" dirty="0" smtClean="0"/>
            <a:t> </a:t>
          </a:r>
          <a:r>
            <a:rPr lang="en-US" sz="2000" b="1" dirty="0" err="1" smtClean="0"/>
            <a:t>Geografi</a:t>
          </a:r>
          <a:endParaRPr lang="en-US" sz="2000" dirty="0"/>
        </a:p>
      </dgm:t>
    </dgm:pt>
    <dgm:pt modelId="{29F5C925-69DB-480D-8E5D-1AA632B93162}" type="parTrans" cxnId="{42BC0292-FB9E-46B5-B7AE-F818AF540E48}">
      <dgm:prSet/>
      <dgm:spPr/>
      <dgm:t>
        <a:bodyPr/>
        <a:lstStyle/>
        <a:p>
          <a:endParaRPr lang="en-US"/>
        </a:p>
      </dgm:t>
    </dgm:pt>
    <dgm:pt modelId="{A7C2980B-CEB2-4091-8127-5F763B2EF296}" type="sibTrans" cxnId="{42BC0292-FB9E-46B5-B7AE-F818AF540E48}">
      <dgm:prSet/>
      <dgm:spPr/>
      <dgm:t>
        <a:bodyPr/>
        <a:lstStyle/>
        <a:p>
          <a:endParaRPr lang="en-US"/>
        </a:p>
      </dgm:t>
    </dgm:pt>
    <dgm:pt modelId="{20D7107E-6C8E-48EB-9171-068D915B4E62}">
      <dgm:prSet/>
      <dgm:spPr/>
      <dgm:t>
        <a:bodyPr/>
        <a:lstStyle/>
        <a:p>
          <a:r>
            <a:rPr lang="en-US" b="1" dirty="0" smtClean="0">
              <a:hlinkClick xmlns:r="http://schemas.openxmlformats.org/officeDocument/2006/relationships" r:id="rId2" action="ppaction://hlinksldjump"/>
            </a:rPr>
            <a:t>BAB II </a:t>
          </a:r>
          <a:r>
            <a:rPr lang="en-US" b="1" dirty="0" err="1" smtClean="0"/>
            <a:t>Pengetahuan</a:t>
          </a:r>
          <a:r>
            <a:rPr lang="en-US" b="1" dirty="0" smtClean="0"/>
            <a:t> </a:t>
          </a:r>
          <a:r>
            <a:rPr lang="en-US" b="1" dirty="0" err="1" smtClean="0"/>
            <a:t>Dasar</a:t>
          </a:r>
          <a:r>
            <a:rPr lang="en-US" b="1" dirty="0" smtClean="0"/>
            <a:t> </a:t>
          </a:r>
          <a:r>
            <a:rPr lang="en-US" b="1" dirty="0" err="1" smtClean="0"/>
            <a:t>Pemetaan</a:t>
          </a:r>
          <a:endParaRPr lang="en-US" dirty="0"/>
        </a:p>
      </dgm:t>
    </dgm:pt>
    <dgm:pt modelId="{DAA2A1F8-EDCD-4E3A-AB87-628E55EDA1E7}" type="parTrans" cxnId="{7AF90AD2-39D9-4CBF-8F26-68F1CD144674}">
      <dgm:prSet/>
      <dgm:spPr/>
      <dgm:t>
        <a:bodyPr/>
        <a:lstStyle/>
        <a:p>
          <a:endParaRPr lang="en-US"/>
        </a:p>
      </dgm:t>
    </dgm:pt>
    <dgm:pt modelId="{95A68A98-EC7C-4B6C-8411-C64D49EEA802}" type="sibTrans" cxnId="{7AF90AD2-39D9-4CBF-8F26-68F1CD144674}">
      <dgm:prSet/>
      <dgm:spPr/>
      <dgm:t>
        <a:bodyPr/>
        <a:lstStyle/>
        <a:p>
          <a:endParaRPr lang="en-US"/>
        </a:p>
      </dgm:t>
    </dgm:pt>
    <dgm:pt modelId="{91A73C74-F295-4E2E-9AD5-3083EB57029D}">
      <dgm:prSet/>
      <dgm:spPr/>
      <dgm:t>
        <a:bodyPr/>
        <a:lstStyle/>
        <a:p>
          <a:r>
            <a:rPr lang="en-US" b="1" dirty="0" smtClean="0">
              <a:hlinkClick xmlns:r="http://schemas.openxmlformats.org/officeDocument/2006/relationships" r:id="rId3" action="ppaction://hlinksldjump"/>
            </a:rPr>
            <a:t>BAB III </a:t>
          </a:r>
          <a:r>
            <a:rPr lang="en-US" b="1" dirty="0" err="1" smtClean="0"/>
            <a:t>Langkah-Langkah</a:t>
          </a:r>
          <a:r>
            <a:rPr lang="en-US" b="1" dirty="0" smtClean="0"/>
            <a:t> </a:t>
          </a:r>
          <a:r>
            <a:rPr lang="en-US" b="1" dirty="0" err="1" smtClean="0"/>
            <a:t>Penelitian</a:t>
          </a:r>
          <a:r>
            <a:rPr lang="en-US" b="1" dirty="0" smtClean="0"/>
            <a:t> </a:t>
          </a:r>
          <a:r>
            <a:rPr lang="en-US" b="1" dirty="0" err="1" smtClean="0"/>
            <a:t>Geografi</a:t>
          </a:r>
          <a:r>
            <a:rPr lang="en-US" dirty="0" smtClean="0"/>
            <a:t> </a:t>
          </a:r>
          <a:endParaRPr lang="en-US" dirty="0"/>
        </a:p>
      </dgm:t>
    </dgm:pt>
    <dgm:pt modelId="{E4F870EB-97B9-4703-BB8B-78E30565E200}" type="parTrans" cxnId="{A7600998-F2EA-44B1-842D-1E1E8457587D}">
      <dgm:prSet/>
      <dgm:spPr/>
      <dgm:t>
        <a:bodyPr/>
        <a:lstStyle/>
        <a:p>
          <a:endParaRPr lang="en-US"/>
        </a:p>
      </dgm:t>
    </dgm:pt>
    <dgm:pt modelId="{8886A95B-478F-43ED-852F-DF59CD62A443}" type="sibTrans" cxnId="{A7600998-F2EA-44B1-842D-1E1E8457587D}">
      <dgm:prSet/>
      <dgm:spPr/>
      <dgm:t>
        <a:bodyPr/>
        <a:lstStyle/>
        <a:p>
          <a:endParaRPr lang="en-US"/>
        </a:p>
      </dgm:t>
    </dgm:pt>
    <dgm:pt modelId="{FACD08E7-4FAB-4407-AC45-0FF6CEE7C73C}">
      <dgm:prSet/>
      <dgm:spPr/>
      <dgm:t>
        <a:bodyPr/>
        <a:lstStyle/>
        <a:p>
          <a:r>
            <a:rPr lang="en-US" b="1" dirty="0" smtClean="0">
              <a:hlinkClick xmlns:r="http://schemas.openxmlformats.org/officeDocument/2006/relationships" r:id="rId4" action="ppaction://hlinksldjump"/>
            </a:rPr>
            <a:t>BAB IV</a:t>
          </a:r>
          <a:r>
            <a:rPr lang="en-US" b="1" dirty="0" smtClean="0"/>
            <a:t/>
          </a:r>
          <a:br>
            <a:rPr lang="en-US" b="1" dirty="0" smtClean="0"/>
          </a:br>
          <a:r>
            <a:rPr lang="en-US" b="1" dirty="0" err="1" smtClean="0"/>
            <a:t>Bumi</a:t>
          </a:r>
          <a:r>
            <a:rPr lang="en-US" b="1" dirty="0" smtClean="0"/>
            <a:t> </a:t>
          </a:r>
          <a:r>
            <a:rPr lang="en-US" b="1" dirty="0" err="1" smtClean="0"/>
            <a:t>sebagai</a:t>
          </a:r>
          <a:r>
            <a:rPr lang="en-US" b="1" dirty="0" smtClean="0"/>
            <a:t> </a:t>
          </a:r>
          <a:r>
            <a:rPr lang="en-US" b="1" dirty="0" err="1" smtClean="0"/>
            <a:t>Ruang</a:t>
          </a:r>
          <a:r>
            <a:rPr lang="en-US" b="1" dirty="0" smtClean="0"/>
            <a:t> </a:t>
          </a:r>
          <a:r>
            <a:rPr lang="en-US" b="1" dirty="0" err="1" smtClean="0"/>
            <a:t>Kehidupan</a:t>
          </a:r>
          <a:endParaRPr lang="en-US" dirty="0"/>
        </a:p>
      </dgm:t>
    </dgm:pt>
    <dgm:pt modelId="{408E425C-DF30-48C3-AD2C-A5211D8E2E32}" type="parTrans" cxnId="{3E1781C1-0D58-4CCD-8C24-C29E764FA601}">
      <dgm:prSet/>
      <dgm:spPr/>
      <dgm:t>
        <a:bodyPr/>
        <a:lstStyle/>
        <a:p>
          <a:endParaRPr lang="en-US"/>
        </a:p>
      </dgm:t>
    </dgm:pt>
    <dgm:pt modelId="{510541BE-C528-4BC8-8AB9-1C631D62BB32}" type="sibTrans" cxnId="{3E1781C1-0D58-4CCD-8C24-C29E764FA601}">
      <dgm:prSet/>
      <dgm:spPr/>
      <dgm:t>
        <a:bodyPr/>
        <a:lstStyle/>
        <a:p>
          <a:endParaRPr lang="en-US"/>
        </a:p>
      </dgm:t>
    </dgm:pt>
    <dgm:pt modelId="{3A07F0EE-648C-4714-900C-2FACA55B1B08}" type="pres">
      <dgm:prSet presAssocID="{1BEE4012-38FD-475A-8736-D50AAC346C3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BD5918-35CB-47EB-987E-D5463949CBC4}" type="pres">
      <dgm:prSet presAssocID="{1BEE4012-38FD-475A-8736-D50AAC346C39}" presName="diamond" presStyleLbl="bgShp" presStyleIdx="0" presStyleCnt="1"/>
      <dgm:spPr/>
    </dgm:pt>
    <dgm:pt modelId="{31AA072D-47E7-426A-B670-596F58AE8748}" type="pres">
      <dgm:prSet presAssocID="{1BEE4012-38FD-475A-8736-D50AAC346C39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BCE16-3F95-4CC8-9E1D-238ADA704A20}" type="pres">
      <dgm:prSet presAssocID="{1BEE4012-38FD-475A-8736-D50AAC346C39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BB8EB-8770-4C6A-A231-BA76B1C0DA94}" type="pres">
      <dgm:prSet presAssocID="{1BEE4012-38FD-475A-8736-D50AAC346C39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C3F1B-9182-4508-9FBF-A7FF07CD7770}" type="pres">
      <dgm:prSet presAssocID="{1BEE4012-38FD-475A-8736-D50AAC346C39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1781C1-0D58-4CCD-8C24-C29E764FA601}" srcId="{1BEE4012-38FD-475A-8736-D50AAC346C39}" destId="{FACD08E7-4FAB-4407-AC45-0FF6CEE7C73C}" srcOrd="3" destOrd="0" parTransId="{408E425C-DF30-48C3-AD2C-A5211D8E2E32}" sibTransId="{510541BE-C528-4BC8-8AB9-1C631D62BB32}"/>
    <dgm:cxn modelId="{7AF90AD2-39D9-4CBF-8F26-68F1CD144674}" srcId="{1BEE4012-38FD-475A-8736-D50AAC346C39}" destId="{20D7107E-6C8E-48EB-9171-068D915B4E62}" srcOrd="1" destOrd="0" parTransId="{DAA2A1F8-EDCD-4E3A-AB87-628E55EDA1E7}" sibTransId="{95A68A98-EC7C-4B6C-8411-C64D49EEA802}"/>
    <dgm:cxn modelId="{3D347856-6900-47B4-8A11-6FC058A2C1CA}" type="presOf" srcId="{FB303596-AE4A-406F-BFBC-0A5B7E634803}" destId="{31AA072D-47E7-426A-B670-596F58AE8748}" srcOrd="0" destOrd="0" presId="urn:microsoft.com/office/officeart/2005/8/layout/matrix3"/>
    <dgm:cxn modelId="{A7600998-F2EA-44B1-842D-1E1E8457587D}" srcId="{1BEE4012-38FD-475A-8736-D50AAC346C39}" destId="{91A73C74-F295-4E2E-9AD5-3083EB57029D}" srcOrd="2" destOrd="0" parTransId="{E4F870EB-97B9-4703-BB8B-78E30565E200}" sibTransId="{8886A95B-478F-43ED-852F-DF59CD62A443}"/>
    <dgm:cxn modelId="{6E44DECC-75BB-46C1-99AE-43A439098D6A}" type="presOf" srcId="{20D7107E-6C8E-48EB-9171-068D915B4E62}" destId="{5C7BCE16-3F95-4CC8-9E1D-238ADA704A20}" srcOrd="0" destOrd="0" presId="urn:microsoft.com/office/officeart/2005/8/layout/matrix3"/>
    <dgm:cxn modelId="{307282F6-4F91-4DF1-BFC7-AEA8D66F3CDE}" type="presOf" srcId="{FACD08E7-4FAB-4407-AC45-0FF6CEE7C73C}" destId="{06CC3F1B-9182-4508-9FBF-A7FF07CD7770}" srcOrd="0" destOrd="0" presId="urn:microsoft.com/office/officeart/2005/8/layout/matrix3"/>
    <dgm:cxn modelId="{42BC0292-FB9E-46B5-B7AE-F818AF540E48}" srcId="{1BEE4012-38FD-475A-8736-D50AAC346C39}" destId="{FB303596-AE4A-406F-BFBC-0A5B7E634803}" srcOrd="0" destOrd="0" parTransId="{29F5C925-69DB-480D-8E5D-1AA632B93162}" sibTransId="{A7C2980B-CEB2-4091-8127-5F763B2EF296}"/>
    <dgm:cxn modelId="{91B2ED01-2065-4D4D-99D1-4A16A134AB64}" type="presOf" srcId="{1BEE4012-38FD-475A-8736-D50AAC346C39}" destId="{3A07F0EE-648C-4714-900C-2FACA55B1B08}" srcOrd="0" destOrd="0" presId="urn:microsoft.com/office/officeart/2005/8/layout/matrix3"/>
    <dgm:cxn modelId="{AA3B3719-3F3B-4F0F-A7D6-B28AC4FDBC5E}" type="presOf" srcId="{91A73C74-F295-4E2E-9AD5-3083EB57029D}" destId="{2C8BB8EB-8770-4C6A-A231-BA76B1C0DA94}" srcOrd="0" destOrd="0" presId="urn:microsoft.com/office/officeart/2005/8/layout/matrix3"/>
    <dgm:cxn modelId="{45FF47D9-DD5E-42DF-AB9C-8A71F00BB5AE}" type="presParOf" srcId="{3A07F0EE-648C-4714-900C-2FACA55B1B08}" destId="{5EBD5918-35CB-47EB-987E-D5463949CBC4}" srcOrd="0" destOrd="0" presId="urn:microsoft.com/office/officeart/2005/8/layout/matrix3"/>
    <dgm:cxn modelId="{B6A08D43-C7D7-4880-917A-236045EC9DF9}" type="presParOf" srcId="{3A07F0EE-648C-4714-900C-2FACA55B1B08}" destId="{31AA072D-47E7-426A-B670-596F58AE8748}" srcOrd="1" destOrd="0" presId="urn:microsoft.com/office/officeart/2005/8/layout/matrix3"/>
    <dgm:cxn modelId="{54AF87C1-6D22-4415-8A15-D99D91F6FAE6}" type="presParOf" srcId="{3A07F0EE-648C-4714-900C-2FACA55B1B08}" destId="{5C7BCE16-3F95-4CC8-9E1D-238ADA704A20}" srcOrd="2" destOrd="0" presId="urn:microsoft.com/office/officeart/2005/8/layout/matrix3"/>
    <dgm:cxn modelId="{764AB9DF-EAFF-437F-BEE4-1BD969D70F8C}" type="presParOf" srcId="{3A07F0EE-648C-4714-900C-2FACA55B1B08}" destId="{2C8BB8EB-8770-4C6A-A231-BA76B1C0DA94}" srcOrd="3" destOrd="0" presId="urn:microsoft.com/office/officeart/2005/8/layout/matrix3"/>
    <dgm:cxn modelId="{D5D9D942-8B7E-440A-B12F-D269F111BFAF}" type="presParOf" srcId="{3A07F0EE-648C-4714-900C-2FACA55B1B08}" destId="{06CC3F1B-9182-4508-9FBF-A7FF07CD7770}" srcOrd="4" destOrd="0" presId="urn:microsoft.com/office/officeart/2005/8/layout/matrix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31FD255-5537-44C1-9B81-FC08BE9BF4EE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024CE7-B836-4AB3-80E0-30CA4BCE8EEE}">
      <dgm:prSet phldrT="[Text]"/>
      <dgm:spPr/>
      <dgm:t>
        <a:bodyPr anchor="ctr"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Pendekatan Keruangan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0A2928B7-BAC8-4F75-A58A-C326D2BBB776}" type="parTrans" cxnId="{F800CFAD-8816-41A4-A0B4-1683CC8A2AE3}">
      <dgm:prSet/>
      <dgm:spPr/>
      <dgm:t>
        <a:bodyPr/>
        <a:lstStyle/>
        <a:p>
          <a:endParaRPr lang="en-US"/>
        </a:p>
      </dgm:t>
    </dgm:pt>
    <dgm:pt modelId="{19E78300-48D7-4E30-B7C1-86430609C167}" type="sibTrans" cxnId="{F800CFAD-8816-41A4-A0B4-1683CC8A2AE3}">
      <dgm:prSet/>
      <dgm:spPr/>
      <dgm:t>
        <a:bodyPr/>
        <a:lstStyle/>
        <a:p>
          <a:endParaRPr lang="en-US"/>
        </a:p>
      </dgm:t>
    </dgm:pt>
    <dgm:pt modelId="{31A10851-43AD-4C00-BD63-FE9492B6BCD5}">
      <dgm:prSet phldrT="[Text]"/>
      <dgm:spPr/>
      <dgm:t>
        <a:bodyPr anchor="ctr"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Mendasarkan sudut pandangnya pada persamaan dan perbedaan struktur, pola, dan proses dalam suatu ruang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9D750D24-08BB-4DEB-A33A-D27DD4AF86B3}" type="parTrans" cxnId="{EAC5697B-6CBD-4054-BD6A-9C86367B064F}">
      <dgm:prSet/>
      <dgm:spPr/>
      <dgm:t>
        <a:bodyPr/>
        <a:lstStyle/>
        <a:p>
          <a:endParaRPr lang="en-US"/>
        </a:p>
      </dgm:t>
    </dgm:pt>
    <dgm:pt modelId="{E94143DB-2FFA-4F8C-B4F5-D47D9A120BAD}" type="sibTrans" cxnId="{EAC5697B-6CBD-4054-BD6A-9C86367B064F}">
      <dgm:prSet/>
      <dgm:spPr/>
      <dgm:t>
        <a:bodyPr/>
        <a:lstStyle/>
        <a:p>
          <a:endParaRPr lang="en-US"/>
        </a:p>
      </dgm:t>
    </dgm:pt>
    <dgm:pt modelId="{5D1C0366-2C15-4BAA-AEE5-3D011788A40E}">
      <dgm:prSet phldrT="[Text]"/>
      <dgm:spPr/>
      <dgm:t>
        <a:bodyPr anchor="ctr"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Berkaitan dengan unsur pembentuk ruang yaitu kenampakan titik, garis, dan area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840E53FC-83B4-4E09-801F-28ACFE3E7A19}" type="parTrans" cxnId="{FFE4E09B-1061-484A-AC34-B75242F368FD}">
      <dgm:prSet/>
      <dgm:spPr/>
      <dgm:t>
        <a:bodyPr/>
        <a:lstStyle/>
        <a:p>
          <a:endParaRPr lang="en-US"/>
        </a:p>
      </dgm:t>
    </dgm:pt>
    <dgm:pt modelId="{C3AC7F85-B266-4EFE-813A-77742FCD44FF}" type="sibTrans" cxnId="{FFE4E09B-1061-484A-AC34-B75242F368FD}">
      <dgm:prSet/>
      <dgm:spPr/>
      <dgm:t>
        <a:bodyPr/>
        <a:lstStyle/>
        <a:p>
          <a:endParaRPr lang="en-US"/>
        </a:p>
      </dgm:t>
    </dgm:pt>
    <dgm:pt modelId="{18DAC8F3-A344-4D7A-9C16-0F9FA59A5241}">
      <dgm:prSet phldrT="[Text]"/>
      <dgm:spPr/>
      <dgm:t>
        <a:bodyPr anchor="ctr"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Pendekatan Kelingkungan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A5BE65B8-B4FD-483A-9044-CD3F92C40207}" type="parTrans" cxnId="{4BECD6FE-6652-4D23-BF1A-A1E21F81AB32}">
      <dgm:prSet/>
      <dgm:spPr/>
      <dgm:t>
        <a:bodyPr/>
        <a:lstStyle/>
        <a:p>
          <a:endParaRPr lang="en-US"/>
        </a:p>
      </dgm:t>
    </dgm:pt>
    <dgm:pt modelId="{0B61DBA2-34C0-45B0-86EA-E719A1BFC753}" type="sibTrans" cxnId="{4BECD6FE-6652-4D23-BF1A-A1E21F81AB32}">
      <dgm:prSet/>
      <dgm:spPr/>
      <dgm:t>
        <a:bodyPr/>
        <a:lstStyle/>
        <a:p>
          <a:endParaRPr lang="en-US"/>
        </a:p>
      </dgm:t>
    </dgm:pt>
    <dgm:pt modelId="{E3E1AB0E-4A76-4371-AE31-95F65E513440}">
      <dgm:prSet phldrT="[Text]"/>
      <dgm:spPr/>
      <dgm:t>
        <a:bodyPr anchor="ctr"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Menekankan lingkup kajiannya pada hubungan antara organisme hidup dan lingkungannya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4851B365-0D31-4CFF-AC30-775CC077AACF}" type="parTrans" cxnId="{7F70DE83-476D-42DC-AE0F-A3683FADB0F9}">
      <dgm:prSet/>
      <dgm:spPr/>
      <dgm:t>
        <a:bodyPr/>
        <a:lstStyle/>
        <a:p>
          <a:endParaRPr lang="en-US"/>
        </a:p>
      </dgm:t>
    </dgm:pt>
    <dgm:pt modelId="{4E68A63B-C62F-4362-98FF-70A100BD243E}" type="sibTrans" cxnId="{7F70DE83-476D-42DC-AE0F-A3683FADB0F9}">
      <dgm:prSet/>
      <dgm:spPr/>
      <dgm:t>
        <a:bodyPr/>
        <a:lstStyle/>
        <a:p>
          <a:endParaRPr lang="en-US"/>
        </a:p>
      </dgm:t>
    </dgm:pt>
    <dgm:pt modelId="{B666C35A-98AB-4CF8-A1E0-983EB9C45EFA}">
      <dgm:prSet phldrT="[Text]"/>
      <dgm:spPr/>
      <dgm:t>
        <a:bodyPr anchor="ctr"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Terdapat dua pengaruh yaitu pengaruh kegiatan manusia terhadap lingkungan dan pengaruh fenomena alam terhadap lingkungan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8132E0EE-1ED7-4E06-AF33-B9478E42868A}" type="parTrans" cxnId="{FB68BF79-E6DF-4353-8DAF-C8B53E2FEE52}">
      <dgm:prSet/>
      <dgm:spPr/>
      <dgm:t>
        <a:bodyPr/>
        <a:lstStyle/>
        <a:p>
          <a:endParaRPr lang="en-US"/>
        </a:p>
      </dgm:t>
    </dgm:pt>
    <dgm:pt modelId="{DA608D34-D1DD-4D05-9F5F-3CD3ECC37168}" type="sibTrans" cxnId="{FB68BF79-E6DF-4353-8DAF-C8B53E2FEE52}">
      <dgm:prSet/>
      <dgm:spPr/>
      <dgm:t>
        <a:bodyPr/>
        <a:lstStyle/>
        <a:p>
          <a:endParaRPr lang="en-US"/>
        </a:p>
      </dgm:t>
    </dgm:pt>
    <dgm:pt modelId="{B770D88F-67A4-4391-9710-28E39C01EBA0}">
      <dgm:prSet phldrT="[Text]"/>
      <dgm:spPr/>
      <dgm:t>
        <a:bodyPr anchor="ctr"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Pendekatan Kompleks Wilayah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71E554C6-2FBF-457A-97F3-484C844EA287}" type="parTrans" cxnId="{D31C2FE5-5DC8-4014-8160-D61B044D6D2A}">
      <dgm:prSet/>
      <dgm:spPr/>
      <dgm:t>
        <a:bodyPr/>
        <a:lstStyle/>
        <a:p>
          <a:endParaRPr lang="en-US"/>
        </a:p>
      </dgm:t>
    </dgm:pt>
    <dgm:pt modelId="{24794EDA-AA00-46A2-AE15-A99DC26E66BA}" type="sibTrans" cxnId="{D31C2FE5-5DC8-4014-8160-D61B044D6D2A}">
      <dgm:prSet/>
      <dgm:spPr/>
      <dgm:t>
        <a:bodyPr/>
        <a:lstStyle/>
        <a:p>
          <a:endParaRPr lang="en-US"/>
        </a:p>
      </dgm:t>
    </dgm:pt>
    <dgm:pt modelId="{6B2E76AD-0CBA-4B06-A79F-C95DA113FECC}">
      <dgm:prSet phldrT="[Text]"/>
      <dgm:spPr/>
      <dgm:t>
        <a:bodyPr anchor="ctr"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Membandingkan berbagai wilayah melalui sudut pandang keruangan dan kelingkungan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E18D21DE-966F-47DA-B5FA-7326378F07C6}" type="parTrans" cxnId="{21703ADB-D602-41C8-B3D5-3FDB8102A9CE}">
      <dgm:prSet/>
      <dgm:spPr/>
      <dgm:t>
        <a:bodyPr/>
        <a:lstStyle/>
        <a:p>
          <a:endParaRPr lang="en-US"/>
        </a:p>
      </dgm:t>
    </dgm:pt>
    <dgm:pt modelId="{3648D934-3F15-4D3E-889E-5D3C0723A1EF}" type="sibTrans" cxnId="{21703ADB-D602-41C8-B3D5-3FDB8102A9CE}">
      <dgm:prSet/>
      <dgm:spPr/>
      <dgm:t>
        <a:bodyPr/>
        <a:lstStyle/>
        <a:p>
          <a:endParaRPr lang="en-US"/>
        </a:p>
      </dgm:t>
    </dgm:pt>
    <dgm:pt modelId="{4FEEB304-B361-4E2E-8910-DFDB551EB32E}">
      <dgm:prSet phldrT="[Text]"/>
      <dgm:spPr/>
      <dgm:t>
        <a:bodyPr anchor="ctr"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Pendekatan ini menganggap wilayah sebagai suatu sistem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6C1D1688-0728-4CD3-A2D6-99211D76E44A}" type="parTrans" cxnId="{D8C8EEBF-5499-4138-89C3-65A4BD269DEF}">
      <dgm:prSet/>
      <dgm:spPr/>
      <dgm:t>
        <a:bodyPr/>
        <a:lstStyle/>
        <a:p>
          <a:endParaRPr lang="en-US"/>
        </a:p>
      </dgm:t>
    </dgm:pt>
    <dgm:pt modelId="{623A78A6-0878-43A0-A6DF-5E584BD2C8DC}" type="sibTrans" cxnId="{D8C8EEBF-5499-4138-89C3-65A4BD269DEF}">
      <dgm:prSet/>
      <dgm:spPr/>
      <dgm:t>
        <a:bodyPr/>
        <a:lstStyle/>
        <a:p>
          <a:endParaRPr lang="en-US"/>
        </a:p>
      </dgm:t>
    </dgm:pt>
    <dgm:pt modelId="{E0259DF9-9DBA-497F-BEB4-E4D4AFFB525A}" type="pres">
      <dgm:prSet presAssocID="{231FD255-5537-44C1-9B81-FC08BE9BF4E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C46CFB-5BA9-495C-A3D6-62BF92902D5A}" type="pres">
      <dgm:prSet presAssocID="{42024CE7-B836-4AB3-80E0-30CA4BCE8EEE}" presName="comp" presStyleCnt="0"/>
      <dgm:spPr/>
      <dgm:t>
        <a:bodyPr/>
        <a:lstStyle/>
        <a:p>
          <a:endParaRPr lang="en-US"/>
        </a:p>
      </dgm:t>
    </dgm:pt>
    <dgm:pt modelId="{F416D6F6-2652-4248-A099-3DD3081C7923}" type="pres">
      <dgm:prSet presAssocID="{42024CE7-B836-4AB3-80E0-30CA4BCE8EEE}" presName="box" presStyleLbl="node1" presStyleIdx="0" presStyleCnt="3"/>
      <dgm:spPr/>
      <dgm:t>
        <a:bodyPr/>
        <a:lstStyle/>
        <a:p>
          <a:endParaRPr lang="en-US"/>
        </a:p>
      </dgm:t>
    </dgm:pt>
    <dgm:pt modelId="{C61FC6D4-6D97-4477-A5D9-E2FC77FBBBCC}" type="pres">
      <dgm:prSet presAssocID="{42024CE7-B836-4AB3-80E0-30CA4BCE8EEE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6774471-A21F-4CDC-9C57-C6E57CEBB2F6}" type="pres">
      <dgm:prSet presAssocID="{42024CE7-B836-4AB3-80E0-30CA4BCE8EE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23466-76D3-41BC-996F-4859E31D8B7A}" type="pres">
      <dgm:prSet presAssocID="{19E78300-48D7-4E30-B7C1-86430609C167}" presName="spacer" presStyleCnt="0"/>
      <dgm:spPr/>
      <dgm:t>
        <a:bodyPr/>
        <a:lstStyle/>
        <a:p>
          <a:endParaRPr lang="en-US"/>
        </a:p>
      </dgm:t>
    </dgm:pt>
    <dgm:pt modelId="{5EF7D288-EEF7-459A-9EC6-AB0B9C99F20D}" type="pres">
      <dgm:prSet presAssocID="{18DAC8F3-A344-4D7A-9C16-0F9FA59A5241}" presName="comp" presStyleCnt="0"/>
      <dgm:spPr/>
      <dgm:t>
        <a:bodyPr/>
        <a:lstStyle/>
        <a:p>
          <a:endParaRPr lang="en-US"/>
        </a:p>
      </dgm:t>
    </dgm:pt>
    <dgm:pt modelId="{19896F82-1328-414D-B98F-F8142F680E0A}" type="pres">
      <dgm:prSet presAssocID="{18DAC8F3-A344-4D7A-9C16-0F9FA59A5241}" presName="box" presStyleLbl="node1" presStyleIdx="1" presStyleCnt="3"/>
      <dgm:spPr/>
      <dgm:t>
        <a:bodyPr/>
        <a:lstStyle/>
        <a:p>
          <a:endParaRPr lang="en-US"/>
        </a:p>
      </dgm:t>
    </dgm:pt>
    <dgm:pt modelId="{219D29E0-45EF-4F7A-B957-E67C30E69E05}" type="pres">
      <dgm:prSet presAssocID="{18DAC8F3-A344-4D7A-9C16-0F9FA59A5241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4CCA551-9EC4-461E-9408-CB58A672F45E}" type="pres">
      <dgm:prSet presAssocID="{18DAC8F3-A344-4D7A-9C16-0F9FA59A524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9BA55A-C43D-4CBB-8864-4EDA1B5DFB38}" type="pres">
      <dgm:prSet presAssocID="{0B61DBA2-34C0-45B0-86EA-E719A1BFC753}" presName="spacer" presStyleCnt="0"/>
      <dgm:spPr/>
      <dgm:t>
        <a:bodyPr/>
        <a:lstStyle/>
        <a:p>
          <a:endParaRPr lang="en-US"/>
        </a:p>
      </dgm:t>
    </dgm:pt>
    <dgm:pt modelId="{FDDAEA52-4B01-4B4A-85CC-D36A72ECF65E}" type="pres">
      <dgm:prSet presAssocID="{B770D88F-67A4-4391-9710-28E39C01EBA0}" presName="comp" presStyleCnt="0"/>
      <dgm:spPr/>
      <dgm:t>
        <a:bodyPr/>
        <a:lstStyle/>
        <a:p>
          <a:endParaRPr lang="en-US"/>
        </a:p>
      </dgm:t>
    </dgm:pt>
    <dgm:pt modelId="{C863AE97-D6A1-44F7-BCB6-2D8A1E8D1A45}" type="pres">
      <dgm:prSet presAssocID="{B770D88F-67A4-4391-9710-28E39C01EBA0}" presName="box" presStyleLbl="node1" presStyleIdx="2" presStyleCnt="3"/>
      <dgm:spPr/>
      <dgm:t>
        <a:bodyPr/>
        <a:lstStyle/>
        <a:p>
          <a:endParaRPr lang="en-US"/>
        </a:p>
      </dgm:t>
    </dgm:pt>
    <dgm:pt modelId="{FECE3793-3B03-4CA8-B635-6950C453F96B}" type="pres">
      <dgm:prSet presAssocID="{B770D88F-67A4-4391-9710-28E39C01EBA0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A315AF8-39E0-412A-90AA-7C70B6DFC3F2}" type="pres">
      <dgm:prSet presAssocID="{B770D88F-67A4-4391-9710-28E39C01EBA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E4E09B-1061-484A-AC34-B75242F368FD}" srcId="{42024CE7-B836-4AB3-80E0-30CA4BCE8EEE}" destId="{5D1C0366-2C15-4BAA-AEE5-3D011788A40E}" srcOrd="1" destOrd="0" parTransId="{840E53FC-83B4-4E09-801F-28ACFE3E7A19}" sibTransId="{C3AC7F85-B266-4EFE-813A-77742FCD44FF}"/>
    <dgm:cxn modelId="{7F70DE83-476D-42DC-AE0F-A3683FADB0F9}" srcId="{18DAC8F3-A344-4D7A-9C16-0F9FA59A5241}" destId="{E3E1AB0E-4A76-4371-AE31-95F65E513440}" srcOrd="0" destOrd="0" parTransId="{4851B365-0D31-4CFF-AC30-775CC077AACF}" sibTransId="{4E68A63B-C62F-4362-98FF-70A100BD243E}"/>
    <dgm:cxn modelId="{474A5745-7B70-4FC7-B2D9-FA64F74A55AD}" type="presOf" srcId="{B666C35A-98AB-4CF8-A1E0-983EB9C45EFA}" destId="{C4CCA551-9EC4-461E-9408-CB58A672F45E}" srcOrd="1" destOrd="2" presId="urn:microsoft.com/office/officeart/2005/8/layout/vList4"/>
    <dgm:cxn modelId="{7B1EB855-C8FF-4886-BA1D-81B4925EF278}" type="presOf" srcId="{E3E1AB0E-4A76-4371-AE31-95F65E513440}" destId="{C4CCA551-9EC4-461E-9408-CB58A672F45E}" srcOrd="1" destOrd="1" presId="urn:microsoft.com/office/officeart/2005/8/layout/vList4"/>
    <dgm:cxn modelId="{FB68BF79-E6DF-4353-8DAF-C8B53E2FEE52}" srcId="{18DAC8F3-A344-4D7A-9C16-0F9FA59A5241}" destId="{B666C35A-98AB-4CF8-A1E0-983EB9C45EFA}" srcOrd="1" destOrd="0" parTransId="{8132E0EE-1ED7-4E06-AF33-B9478E42868A}" sibTransId="{DA608D34-D1DD-4D05-9F5F-3CD3ECC37168}"/>
    <dgm:cxn modelId="{CB574C33-402D-47A0-8986-AF309C8199B6}" type="presOf" srcId="{31A10851-43AD-4C00-BD63-FE9492B6BCD5}" destId="{46774471-A21F-4CDC-9C57-C6E57CEBB2F6}" srcOrd="1" destOrd="1" presId="urn:microsoft.com/office/officeart/2005/8/layout/vList4"/>
    <dgm:cxn modelId="{ECA9877B-B2A4-443D-BF66-604C4EF57DDE}" type="presOf" srcId="{4FEEB304-B361-4E2E-8910-DFDB551EB32E}" destId="{5A315AF8-39E0-412A-90AA-7C70B6DFC3F2}" srcOrd="1" destOrd="2" presId="urn:microsoft.com/office/officeart/2005/8/layout/vList4"/>
    <dgm:cxn modelId="{4BECD6FE-6652-4D23-BF1A-A1E21F81AB32}" srcId="{231FD255-5537-44C1-9B81-FC08BE9BF4EE}" destId="{18DAC8F3-A344-4D7A-9C16-0F9FA59A5241}" srcOrd="1" destOrd="0" parTransId="{A5BE65B8-B4FD-483A-9044-CD3F92C40207}" sibTransId="{0B61DBA2-34C0-45B0-86EA-E719A1BFC753}"/>
    <dgm:cxn modelId="{FF920DE5-7DA1-40A5-AF70-DBE6D4518828}" type="presOf" srcId="{B666C35A-98AB-4CF8-A1E0-983EB9C45EFA}" destId="{19896F82-1328-414D-B98F-F8142F680E0A}" srcOrd="0" destOrd="2" presId="urn:microsoft.com/office/officeart/2005/8/layout/vList4"/>
    <dgm:cxn modelId="{D1928321-6EE6-46FC-AEF4-14793A764DCC}" type="presOf" srcId="{4FEEB304-B361-4E2E-8910-DFDB551EB32E}" destId="{C863AE97-D6A1-44F7-BCB6-2D8A1E8D1A45}" srcOrd="0" destOrd="2" presId="urn:microsoft.com/office/officeart/2005/8/layout/vList4"/>
    <dgm:cxn modelId="{EAC5697B-6CBD-4054-BD6A-9C86367B064F}" srcId="{42024CE7-B836-4AB3-80E0-30CA4BCE8EEE}" destId="{31A10851-43AD-4C00-BD63-FE9492B6BCD5}" srcOrd="0" destOrd="0" parTransId="{9D750D24-08BB-4DEB-A33A-D27DD4AF86B3}" sibTransId="{E94143DB-2FFA-4F8C-B4F5-D47D9A120BAD}"/>
    <dgm:cxn modelId="{FE8A0514-13F0-4A22-A29D-B546E2695736}" type="presOf" srcId="{B770D88F-67A4-4391-9710-28E39C01EBA0}" destId="{5A315AF8-39E0-412A-90AA-7C70B6DFC3F2}" srcOrd="1" destOrd="0" presId="urn:microsoft.com/office/officeart/2005/8/layout/vList4"/>
    <dgm:cxn modelId="{0F0A1C89-C5A8-4528-BF65-4EA1E4CB443D}" type="presOf" srcId="{231FD255-5537-44C1-9B81-FC08BE9BF4EE}" destId="{E0259DF9-9DBA-497F-BEB4-E4D4AFFB525A}" srcOrd="0" destOrd="0" presId="urn:microsoft.com/office/officeart/2005/8/layout/vList4"/>
    <dgm:cxn modelId="{C168B7C6-B06D-4208-8D86-DD84AB6998F4}" type="presOf" srcId="{18DAC8F3-A344-4D7A-9C16-0F9FA59A5241}" destId="{C4CCA551-9EC4-461E-9408-CB58A672F45E}" srcOrd="1" destOrd="0" presId="urn:microsoft.com/office/officeart/2005/8/layout/vList4"/>
    <dgm:cxn modelId="{376BC885-2B30-44D7-81D8-77A4817CCF9B}" type="presOf" srcId="{31A10851-43AD-4C00-BD63-FE9492B6BCD5}" destId="{F416D6F6-2652-4248-A099-3DD3081C7923}" srcOrd="0" destOrd="1" presId="urn:microsoft.com/office/officeart/2005/8/layout/vList4"/>
    <dgm:cxn modelId="{17B5EF1E-1EF1-42A1-8460-DCB5B1BF5324}" type="presOf" srcId="{6B2E76AD-0CBA-4B06-A79F-C95DA113FECC}" destId="{C863AE97-D6A1-44F7-BCB6-2D8A1E8D1A45}" srcOrd="0" destOrd="1" presId="urn:microsoft.com/office/officeart/2005/8/layout/vList4"/>
    <dgm:cxn modelId="{F800CFAD-8816-41A4-A0B4-1683CC8A2AE3}" srcId="{231FD255-5537-44C1-9B81-FC08BE9BF4EE}" destId="{42024CE7-B836-4AB3-80E0-30CA4BCE8EEE}" srcOrd="0" destOrd="0" parTransId="{0A2928B7-BAC8-4F75-A58A-C326D2BBB776}" sibTransId="{19E78300-48D7-4E30-B7C1-86430609C167}"/>
    <dgm:cxn modelId="{08F326B7-51A1-40BB-BBE5-1631E2FE9A4C}" type="presOf" srcId="{5D1C0366-2C15-4BAA-AEE5-3D011788A40E}" destId="{F416D6F6-2652-4248-A099-3DD3081C7923}" srcOrd="0" destOrd="2" presId="urn:microsoft.com/office/officeart/2005/8/layout/vList4"/>
    <dgm:cxn modelId="{21703ADB-D602-41C8-B3D5-3FDB8102A9CE}" srcId="{B770D88F-67A4-4391-9710-28E39C01EBA0}" destId="{6B2E76AD-0CBA-4B06-A79F-C95DA113FECC}" srcOrd="0" destOrd="0" parTransId="{E18D21DE-966F-47DA-B5FA-7326378F07C6}" sibTransId="{3648D934-3F15-4D3E-889E-5D3C0723A1EF}"/>
    <dgm:cxn modelId="{D7C6C63E-4A44-40E0-8CBA-74C7003AA706}" type="presOf" srcId="{42024CE7-B836-4AB3-80E0-30CA4BCE8EEE}" destId="{46774471-A21F-4CDC-9C57-C6E57CEBB2F6}" srcOrd="1" destOrd="0" presId="urn:microsoft.com/office/officeart/2005/8/layout/vList4"/>
    <dgm:cxn modelId="{1A7BA6CE-607B-45FE-AD46-D98D8D019112}" type="presOf" srcId="{B770D88F-67A4-4391-9710-28E39C01EBA0}" destId="{C863AE97-D6A1-44F7-BCB6-2D8A1E8D1A45}" srcOrd="0" destOrd="0" presId="urn:microsoft.com/office/officeart/2005/8/layout/vList4"/>
    <dgm:cxn modelId="{28C6C9FA-13B0-41B2-840B-C86630367B07}" type="presOf" srcId="{18DAC8F3-A344-4D7A-9C16-0F9FA59A5241}" destId="{19896F82-1328-414D-B98F-F8142F680E0A}" srcOrd="0" destOrd="0" presId="urn:microsoft.com/office/officeart/2005/8/layout/vList4"/>
    <dgm:cxn modelId="{D31C2FE5-5DC8-4014-8160-D61B044D6D2A}" srcId="{231FD255-5537-44C1-9B81-FC08BE9BF4EE}" destId="{B770D88F-67A4-4391-9710-28E39C01EBA0}" srcOrd="2" destOrd="0" parTransId="{71E554C6-2FBF-457A-97F3-484C844EA287}" sibTransId="{24794EDA-AA00-46A2-AE15-A99DC26E66BA}"/>
    <dgm:cxn modelId="{9EDA222B-C090-4DB0-B481-6AFD909CBCC7}" type="presOf" srcId="{5D1C0366-2C15-4BAA-AEE5-3D011788A40E}" destId="{46774471-A21F-4CDC-9C57-C6E57CEBB2F6}" srcOrd="1" destOrd="2" presId="urn:microsoft.com/office/officeart/2005/8/layout/vList4"/>
    <dgm:cxn modelId="{21F81F3C-203F-4BF9-A2BF-3117B5508D94}" type="presOf" srcId="{6B2E76AD-0CBA-4B06-A79F-C95DA113FECC}" destId="{5A315AF8-39E0-412A-90AA-7C70B6DFC3F2}" srcOrd="1" destOrd="1" presId="urn:microsoft.com/office/officeart/2005/8/layout/vList4"/>
    <dgm:cxn modelId="{D8C8EEBF-5499-4138-89C3-65A4BD269DEF}" srcId="{B770D88F-67A4-4391-9710-28E39C01EBA0}" destId="{4FEEB304-B361-4E2E-8910-DFDB551EB32E}" srcOrd="1" destOrd="0" parTransId="{6C1D1688-0728-4CD3-A2D6-99211D76E44A}" sibTransId="{623A78A6-0878-43A0-A6DF-5E584BD2C8DC}"/>
    <dgm:cxn modelId="{F9D7AECC-5CAD-4045-A1B9-2F04DE96633B}" type="presOf" srcId="{E3E1AB0E-4A76-4371-AE31-95F65E513440}" destId="{19896F82-1328-414D-B98F-F8142F680E0A}" srcOrd="0" destOrd="1" presId="urn:microsoft.com/office/officeart/2005/8/layout/vList4"/>
    <dgm:cxn modelId="{38E8B6C8-EDA0-4614-A4E5-0B8DE5C1FDF6}" type="presOf" srcId="{42024CE7-B836-4AB3-80E0-30CA4BCE8EEE}" destId="{F416D6F6-2652-4248-A099-3DD3081C7923}" srcOrd="0" destOrd="0" presId="urn:microsoft.com/office/officeart/2005/8/layout/vList4"/>
    <dgm:cxn modelId="{88B6895D-3788-4DBA-98B3-78D05B5E4E76}" type="presParOf" srcId="{E0259DF9-9DBA-497F-BEB4-E4D4AFFB525A}" destId="{CCC46CFB-5BA9-495C-A3D6-62BF92902D5A}" srcOrd="0" destOrd="0" presId="urn:microsoft.com/office/officeart/2005/8/layout/vList4"/>
    <dgm:cxn modelId="{718D1462-602C-4D22-A191-4CEB1FEB819B}" type="presParOf" srcId="{CCC46CFB-5BA9-495C-A3D6-62BF92902D5A}" destId="{F416D6F6-2652-4248-A099-3DD3081C7923}" srcOrd="0" destOrd="0" presId="urn:microsoft.com/office/officeart/2005/8/layout/vList4"/>
    <dgm:cxn modelId="{567AD3BF-B51A-4F0F-9E85-D6708AE2659F}" type="presParOf" srcId="{CCC46CFB-5BA9-495C-A3D6-62BF92902D5A}" destId="{C61FC6D4-6D97-4477-A5D9-E2FC77FBBBCC}" srcOrd="1" destOrd="0" presId="urn:microsoft.com/office/officeart/2005/8/layout/vList4"/>
    <dgm:cxn modelId="{31AEB579-A039-4F75-8805-5C1C994F4B1D}" type="presParOf" srcId="{CCC46CFB-5BA9-495C-A3D6-62BF92902D5A}" destId="{46774471-A21F-4CDC-9C57-C6E57CEBB2F6}" srcOrd="2" destOrd="0" presId="urn:microsoft.com/office/officeart/2005/8/layout/vList4"/>
    <dgm:cxn modelId="{A038D57C-302B-4F47-A976-E26FAC80411C}" type="presParOf" srcId="{E0259DF9-9DBA-497F-BEB4-E4D4AFFB525A}" destId="{5BF23466-76D3-41BC-996F-4859E31D8B7A}" srcOrd="1" destOrd="0" presId="urn:microsoft.com/office/officeart/2005/8/layout/vList4"/>
    <dgm:cxn modelId="{A53EB636-DAA7-4A31-8C43-D3F598B193A0}" type="presParOf" srcId="{E0259DF9-9DBA-497F-BEB4-E4D4AFFB525A}" destId="{5EF7D288-EEF7-459A-9EC6-AB0B9C99F20D}" srcOrd="2" destOrd="0" presId="urn:microsoft.com/office/officeart/2005/8/layout/vList4"/>
    <dgm:cxn modelId="{FF6282CA-0D88-48DB-A34D-D95284517CA6}" type="presParOf" srcId="{5EF7D288-EEF7-459A-9EC6-AB0B9C99F20D}" destId="{19896F82-1328-414D-B98F-F8142F680E0A}" srcOrd="0" destOrd="0" presId="urn:microsoft.com/office/officeart/2005/8/layout/vList4"/>
    <dgm:cxn modelId="{6AAA5F56-7B4C-4CD3-9427-51D29F0E472D}" type="presParOf" srcId="{5EF7D288-EEF7-459A-9EC6-AB0B9C99F20D}" destId="{219D29E0-45EF-4F7A-B957-E67C30E69E05}" srcOrd="1" destOrd="0" presId="urn:microsoft.com/office/officeart/2005/8/layout/vList4"/>
    <dgm:cxn modelId="{F6759635-98DE-41BE-98D8-E73875B150F2}" type="presParOf" srcId="{5EF7D288-EEF7-459A-9EC6-AB0B9C99F20D}" destId="{C4CCA551-9EC4-461E-9408-CB58A672F45E}" srcOrd="2" destOrd="0" presId="urn:microsoft.com/office/officeart/2005/8/layout/vList4"/>
    <dgm:cxn modelId="{CA9CAED5-65CE-473F-A2B3-904EA438AB8B}" type="presParOf" srcId="{E0259DF9-9DBA-497F-BEB4-E4D4AFFB525A}" destId="{D99BA55A-C43D-4CBB-8864-4EDA1B5DFB38}" srcOrd="3" destOrd="0" presId="urn:microsoft.com/office/officeart/2005/8/layout/vList4"/>
    <dgm:cxn modelId="{5927B640-0EF2-420C-857B-60FADF8AB691}" type="presParOf" srcId="{E0259DF9-9DBA-497F-BEB4-E4D4AFFB525A}" destId="{FDDAEA52-4B01-4B4A-85CC-D36A72ECF65E}" srcOrd="4" destOrd="0" presId="urn:microsoft.com/office/officeart/2005/8/layout/vList4"/>
    <dgm:cxn modelId="{E0CBA50C-1E54-499D-859C-466D5B6132C3}" type="presParOf" srcId="{FDDAEA52-4B01-4B4A-85CC-D36A72ECF65E}" destId="{C863AE97-D6A1-44F7-BCB6-2D8A1E8D1A45}" srcOrd="0" destOrd="0" presId="urn:microsoft.com/office/officeart/2005/8/layout/vList4"/>
    <dgm:cxn modelId="{DE505042-0287-4AC8-AA6C-CE0ED7519CAA}" type="presParOf" srcId="{FDDAEA52-4B01-4B4A-85CC-D36A72ECF65E}" destId="{FECE3793-3B03-4CA8-B635-6950C453F96B}" srcOrd="1" destOrd="0" presId="urn:microsoft.com/office/officeart/2005/8/layout/vList4"/>
    <dgm:cxn modelId="{3AB23AD4-D861-4DAC-A0EC-3E5E6F6976BF}" type="presParOf" srcId="{FDDAEA52-4B01-4B4A-85CC-D36A72ECF65E}" destId="{5A315AF8-39E0-412A-90AA-7C70B6DFC3F2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FA6C2B9-A6BA-4A6A-AAC9-D237D96FAD58}" type="doc">
      <dgm:prSet loTypeId="urn:microsoft.com/office/officeart/2005/8/layout/hProcess11" loCatId="process" qsTypeId="urn:microsoft.com/office/officeart/2005/8/quickstyle/3d7" qsCatId="3D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6014316-2A29-44BB-B326-92405F1B9866}">
      <dgm:prSet/>
      <dgm:spPr/>
      <dgm:t>
        <a:bodyPr/>
        <a:lstStyle/>
        <a:p>
          <a:pPr rtl="0"/>
          <a:r>
            <a:rPr lang="en-US" dirty="0" err="1" smtClean="0"/>
            <a:t>Penerapan</a:t>
          </a:r>
          <a:r>
            <a:rPr lang="en-US" dirty="0" smtClean="0"/>
            <a:t> </a:t>
          </a:r>
          <a:r>
            <a:rPr lang="en-US" dirty="0" err="1" smtClean="0"/>
            <a:t>pada</a:t>
          </a:r>
          <a:r>
            <a:rPr lang="en-US" dirty="0" smtClean="0"/>
            <a:t> </a:t>
          </a:r>
          <a:r>
            <a:rPr lang="en-US" dirty="0" err="1" smtClean="0"/>
            <a:t>fenomena</a:t>
          </a:r>
          <a:r>
            <a:rPr lang="en-US" dirty="0" smtClean="0"/>
            <a:t> </a:t>
          </a:r>
          <a:r>
            <a:rPr lang="en-US" dirty="0" err="1" smtClean="0"/>
            <a:t>atmosfer</a:t>
          </a:r>
          <a:endParaRPr lang="en-US" dirty="0"/>
        </a:p>
      </dgm:t>
    </dgm:pt>
    <dgm:pt modelId="{936C27AA-6A6B-4074-BD29-94D7B227AEBE}" type="parTrans" cxnId="{82348906-A10D-4290-809A-B579EB8F89B7}">
      <dgm:prSet/>
      <dgm:spPr/>
      <dgm:t>
        <a:bodyPr/>
        <a:lstStyle/>
        <a:p>
          <a:endParaRPr lang="en-US"/>
        </a:p>
      </dgm:t>
    </dgm:pt>
    <dgm:pt modelId="{D8194C03-BE84-47AD-B7C6-F8B7FC63FBDC}" type="sibTrans" cxnId="{82348906-A10D-4290-809A-B579EB8F89B7}">
      <dgm:prSet/>
      <dgm:spPr/>
      <dgm:t>
        <a:bodyPr/>
        <a:lstStyle/>
        <a:p>
          <a:endParaRPr lang="en-US"/>
        </a:p>
      </dgm:t>
    </dgm:pt>
    <dgm:pt modelId="{116E7709-B1C7-4077-BCCE-6288708C0F5D}">
      <dgm:prSet/>
      <dgm:spPr/>
      <dgm:t>
        <a:bodyPr/>
        <a:lstStyle/>
        <a:p>
          <a:pPr rtl="0"/>
          <a:r>
            <a:rPr lang="en-US" dirty="0" err="1" smtClean="0"/>
            <a:t>Penerapan</a:t>
          </a:r>
          <a:r>
            <a:rPr lang="en-US" dirty="0" smtClean="0"/>
            <a:t> </a:t>
          </a:r>
          <a:r>
            <a:rPr lang="en-US" dirty="0" err="1" smtClean="0"/>
            <a:t>pada</a:t>
          </a:r>
          <a:r>
            <a:rPr lang="en-US" dirty="0" smtClean="0"/>
            <a:t> </a:t>
          </a:r>
          <a:r>
            <a:rPr lang="en-US" dirty="0" err="1" smtClean="0"/>
            <a:t>fenomena</a:t>
          </a:r>
          <a:r>
            <a:rPr lang="en-US" dirty="0" smtClean="0"/>
            <a:t> </a:t>
          </a:r>
          <a:r>
            <a:rPr lang="en-US" dirty="0" err="1" smtClean="0"/>
            <a:t>litosfer</a:t>
          </a:r>
          <a:endParaRPr lang="en-US" dirty="0"/>
        </a:p>
      </dgm:t>
    </dgm:pt>
    <dgm:pt modelId="{99C1DB09-18B6-4EC6-A0C1-256BECA3A047}" type="parTrans" cxnId="{8506464A-8319-4445-900F-0D53DFD30405}">
      <dgm:prSet/>
      <dgm:spPr/>
      <dgm:t>
        <a:bodyPr/>
        <a:lstStyle/>
        <a:p>
          <a:endParaRPr lang="en-US"/>
        </a:p>
      </dgm:t>
    </dgm:pt>
    <dgm:pt modelId="{45DF607A-3FC7-4D09-B05E-A4AA1446BA95}" type="sibTrans" cxnId="{8506464A-8319-4445-900F-0D53DFD30405}">
      <dgm:prSet/>
      <dgm:spPr/>
      <dgm:t>
        <a:bodyPr/>
        <a:lstStyle/>
        <a:p>
          <a:endParaRPr lang="en-US"/>
        </a:p>
      </dgm:t>
    </dgm:pt>
    <dgm:pt modelId="{4037A426-9B19-4915-AB07-AB89BC14502B}">
      <dgm:prSet/>
      <dgm:spPr/>
      <dgm:t>
        <a:bodyPr/>
        <a:lstStyle/>
        <a:p>
          <a:pPr rtl="0"/>
          <a:r>
            <a:rPr lang="en-US" dirty="0" err="1" smtClean="0"/>
            <a:t>Penerapan</a:t>
          </a:r>
          <a:r>
            <a:rPr lang="en-US" dirty="0" smtClean="0"/>
            <a:t> </a:t>
          </a:r>
          <a:r>
            <a:rPr lang="en-US" dirty="0" err="1" smtClean="0"/>
            <a:t>pada</a:t>
          </a:r>
          <a:r>
            <a:rPr lang="en-US" dirty="0" smtClean="0"/>
            <a:t> </a:t>
          </a:r>
          <a:r>
            <a:rPr lang="en-US" dirty="0" err="1" smtClean="0"/>
            <a:t>fenomena</a:t>
          </a:r>
          <a:r>
            <a:rPr lang="en-US" dirty="0" smtClean="0"/>
            <a:t> </a:t>
          </a:r>
          <a:r>
            <a:rPr lang="en-US" dirty="0" err="1" smtClean="0"/>
            <a:t>hidrosfer</a:t>
          </a:r>
          <a:endParaRPr lang="en-US" dirty="0"/>
        </a:p>
      </dgm:t>
    </dgm:pt>
    <dgm:pt modelId="{1452961E-F788-4005-A555-C0A3F344941A}" type="parTrans" cxnId="{BF7EF9F9-1D14-457A-BD60-F208916177FA}">
      <dgm:prSet/>
      <dgm:spPr/>
      <dgm:t>
        <a:bodyPr/>
        <a:lstStyle/>
        <a:p>
          <a:endParaRPr lang="en-US"/>
        </a:p>
      </dgm:t>
    </dgm:pt>
    <dgm:pt modelId="{49256B3D-68FF-4D3D-A11F-4AE7DC6299D9}" type="sibTrans" cxnId="{BF7EF9F9-1D14-457A-BD60-F208916177FA}">
      <dgm:prSet/>
      <dgm:spPr/>
      <dgm:t>
        <a:bodyPr/>
        <a:lstStyle/>
        <a:p>
          <a:endParaRPr lang="en-US"/>
        </a:p>
      </dgm:t>
    </dgm:pt>
    <dgm:pt modelId="{F15994F3-AC4A-4D2B-BABA-F7B36395E0F0}">
      <dgm:prSet/>
      <dgm:spPr/>
      <dgm:t>
        <a:bodyPr/>
        <a:lstStyle/>
        <a:p>
          <a:pPr rtl="0"/>
          <a:r>
            <a:rPr lang="en-US" dirty="0" err="1" smtClean="0"/>
            <a:t>Penerapan</a:t>
          </a:r>
          <a:r>
            <a:rPr lang="en-US" dirty="0" smtClean="0"/>
            <a:t> </a:t>
          </a:r>
          <a:r>
            <a:rPr lang="en-US" dirty="0" err="1" smtClean="0"/>
            <a:t>pada</a:t>
          </a:r>
          <a:r>
            <a:rPr lang="en-US" dirty="0" smtClean="0"/>
            <a:t> </a:t>
          </a:r>
          <a:r>
            <a:rPr lang="en-US" dirty="0" err="1" smtClean="0"/>
            <a:t>fenomena</a:t>
          </a:r>
          <a:r>
            <a:rPr lang="en-US" dirty="0" smtClean="0"/>
            <a:t> </a:t>
          </a:r>
          <a:r>
            <a:rPr lang="en-US" dirty="0" err="1" smtClean="0"/>
            <a:t>biosfer</a:t>
          </a:r>
          <a:endParaRPr lang="en-US" dirty="0"/>
        </a:p>
      </dgm:t>
    </dgm:pt>
    <dgm:pt modelId="{5FCAC95B-AEF4-4372-B690-48D855B172C8}" type="parTrans" cxnId="{586511D9-046B-4A7F-8F9C-CCA97E18147A}">
      <dgm:prSet/>
      <dgm:spPr/>
      <dgm:t>
        <a:bodyPr/>
        <a:lstStyle/>
        <a:p>
          <a:endParaRPr lang="en-US"/>
        </a:p>
      </dgm:t>
    </dgm:pt>
    <dgm:pt modelId="{5B31C3DA-D6EE-4E9F-B8B5-6BB0AC1CEA90}" type="sibTrans" cxnId="{586511D9-046B-4A7F-8F9C-CCA97E18147A}">
      <dgm:prSet/>
      <dgm:spPr/>
      <dgm:t>
        <a:bodyPr/>
        <a:lstStyle/>
        <a:p>
          <a:endParaRPr lang="en-US"/>
        </a:p>
      </dgm:t>
    </dgm:pt>
    <dgm:pt modelId="{29EA212D-6211-4B74-80BB-A84CF5AFD193}">
      <dgm:prSet/>
      <dgm:spPr/>
      <dgm:t>
        <a:bodyPr/>
        <a:lstStyle/>
        <a:p>
          <a:pPr rtl="0"/>
          <a:r>
            <a:rPr lang="en-US" dirty="0" err="1" smtClean="0"/>
            <a:t>Penerapan</a:t>
          </a:r>
          <a:r>
            <a:rPr lang="en-US" dirty="0" smtClean="0"/>
            <a:t> </a:t>
          </a:r>
          <a:r>
            <a:rPr lang="en-US" dirty="0" err="1" smtClean="0"/>
            <a:t>pada</a:t>
          </a:r>
          <a:r>
            <a:rPr lang="en-US" dirty="0" smtClean="0"/>
            <a:t> </a:t>
          </a:r>
          <a:r>
            <a:rPr lang="en-US" dirty="0" err="1" smtClean="0"/>
            <a:t>fenomena</a:t>
          </a:r>
          <a:r>
            <a:rPr lang="en-US" dirty="0" smtClean="0"/>
            <a:t> </a:t>
          </a:r>
          <a:r>
            <a:rPr lang="en-US" dirty="0" err="1" smtClean="0"/>
            <a:t>antrosper</a:t>
          </a:r>
          <a:endParaRPr lang="en-US" dirty="0"/>
        </a:p>
      </dgm:t>
    </dgm:pt>
    <dgm:pt modelId="{6ECF36D0-26A3-43FE-8C48-8BC304255EAC}" type="parTrans" cxnId="{92F2492E-A3C9-44E0-95C9-9DB3D967E86B}">
      <dgm:prSet/>
      <dgm:spPr/>
      <dgm:t>
        <a:bodyPr/>
        <a:lstStyle/>
        <a:p>
          <a:endParaRPr lang="en-US"/>
        </a:p>
      </dgm:t>
    </dgm:pt>
    <dgm:pt modelId="{F6648B46-4E25-4059-9EDE-4249A24E5315}" type="sibTrans" cxnId="{92F2492E-A3C9-44E0-95C9-9DB3D967E86B}">
      <dgm:prSet/>
      <dgm:spPr/>
      <dgm:t>
        <a:bodyPr/>
        <a:lstStyle/>
        <a:p>
          <a:endParaRPr lang="en-US"/>
        </a:p>
      </dgm:t>
    </dgm:pt>
    <dgm:pt modelId="{6887C14F-1B9E-4686-8F38-C9A5C0A637DD}" type="pres">
      <dgm:prSet presAssocID="{AFA6C2B9-A6BA-4A6A-AAC9-D237D96FAD58}" presName="Name0" presStyleCnt="0">
        <dgm:presLayoutVars>
          <dgm:dir/>
          <dgm:resizeHandles val="exact"/>
        </dgm:presLayoutVars>
      </dgm:prSet>
      <dgm:spPr/>
    </dgm:pt>
    <dgm:pt modelId="{0135F46E-8538-4651-9A6C-650CC6432FDF}" type="pres">
      <dgm:prSet presAssocID="{AFA6C2B9-A6BA-4A6A-AAC9-D237D96FAD58}" presName="arrow" presStyleLbl="bgShp" presStyleIdx="0" presStyleCnt="1"/>
      <dgm:spPr/>
    </dgm:pt>
    <dgm:pt modelId="{7AA4F522-C863-4EC2-BDF5-723CBE8F1BDF}" type="pres">
      <dgm:prSet presAssocID="{AFA6C2B9-A6BA-4A6A-AAC9-D237D96FAD58}" presName="points" presStyleCnt="0"/>
      <dgm:spPr/>
    </dgm:pt>
    <dgm:pt modelId="{A28D4DC4-38CF-4FB7-9628-2A0210E916A8}" type="pres">
      <dgm:prSet presAssocID="{96014316-2A29-44BB-B326-92405F1B9866}" presName="compositeA" presStyleCnt="0"/>
      <dgm:spPr/>
    </dgm:pt>
    <dgm:pt modelId="{16581D57-C4B9-4201-91FD-E0D5E1509A1B}" type="pres">
      <dgm:prSet presAssocID="{96014316-2A29-44BB-B326-92405F1B9866}" presName="textA" presStyleLbl="revTx" presStyleIdx="0" presStyleCnt="5">
        <dgm:presLayoutVars>
          <dgm:bulletEnabled val="1"/>
        </dgm:presLayoutVars>
      </dgm:prSet>
      <dgm:spPr/>
    </dgm:pt>
    <dgm:pt modelId="{9DE9D2B7-F9D6-464E-B63C-7EA288ED2D85}" type="pres">
      <dgm:prSet presAssocID="{96014316-2A29-44BB-B326-92405F1B9866}" presName="circleA" presStyleLbl="node1" presStyleIdx="0" presStyleCnt="5"/>
      <dgm:spPr/>
    </dgm:pt>
    <dgm:pt modelId="{F4028CA2-4B30-46D1-991A-9BB3B63DF276}" type="pres">
      <dgm:prSet presAssocID="{96014316-2A29-44BB-B326-92405F1B9866}" presName="spaceA" presStyleCnt="0"/>
      <dgm:spPr/>
    </dgm:pt>
    <dgm:pt modelId="{555A045B-9DEA-4443-83F1-AF5B453DDEB4}" type="pres">
      <dgm:prSet presAssocID="{D8194C03-BE84-47AD-B7C6-F8B7FC63FBDC}" presName="space" presStyleCnt="0"/>
      <dgm:spPr/>
    </dgm:pt>
    <dgm:pt modelId="{8B6DCCDF-B1A4-4F46-A7FC-5B7F678D400A}" type="pres">
      <dgm:prSet presAssocID="{116E7709-B1C7-4077-BCCE-6288708C0F5D}" presName="compositeB" presStyleCnt="0"/>
      <dgm:spPr/>
    </dgm:pt>
    <dgm:pt modelId="{D3E7254F-8937-46B0-BA2A-9BA0A9AEDCC8}" type="pres">
      <dgm:prSet presAssocID="{116E7709-B1C7-4077-BCCE-6288708C0F5D}" presName="textB" presStyleLbl="revTx" presStyleIdx="1" presStyleCnt="5">
        <dgm:presLayoutVars>
          <dgm:bulletEnabled val="1"/>
        </dgm:presLayoutVars>
      </dgm:prSet>
      <dgm:spPr/>
    </dgm:pt>
    <dgm:pt modelId="{4D241EDF-B609-4D02-B0E5-FF39ED32BB38}" type="pres">
      <dgm:prSet presAssocID="{116E7709-B1C7-4077-BCCE-6288708C0F5D}" presName="circleB" presStyleLbl="node1" presStyleIdx="1" presStyleCnt="5"/>
      <dgm:spPr/>
    </dgm:pt>
    <dgm:pt modelId="{73719921-51DB-4D6A-8214-A28C96C87177}" type="pres">
      <dgm:prSet presAssocID="{116E7709-B1C7-4077-BCCE-6288708C0F5D}" presName="spaceB" presStyleCnt="0"/>
      <dgm:spPr/>
    </dgm:pt>
    <dgm:pt modelId="{B73F4BB2-13AF-4870-9633-D0325A53750B}" type="pres">
      <dgm:prSet presAssocID="{45DF607A-3FC7-4D09-B05E-A4AA1446BA95}" presName="space" presStyleCnt="0"/>
      <dgm:spPr/>
    </dgm:pt>
    <dgm:pt modelId="{9ADBFCD6-6AA4-4A31-837C-0FBED1884ECB}" type="pres">
      <dgm:prSet presAssocID="{4037A426-9B19-4915-AB07-AB89BC14502B}" presName="compositeA" presStyleCnt="0"/>
      <dgm:spPr/>
    </dgm:pt>
    <dgm:pt modelId="{188E6CCD-1FD1-40F3-A316-930BF7228447}" type="pres">
      <dgm:prSet presAssocID="{4037A426-9B19-4915-AB07-AB89BC14502B}" presName="textA" presStyleLbl="revTx" presStyleIdx="2" presStyleCnt="5">
        <dgm:presLayoutVars>
          <dgm:bulletEnabled val="1"/>
        </dgm:presLayoutVars>
      </dgm:prSet>
      <dgm:spPr/>
    </dgm:pt>
    <dgm:pt modelId="{CFE3C2D7-1F44-45F3-A650-D8AD32373A91}" type="pres">
      <dgm:prSet presAssocID="{4037A426-9B19-4915-AB07-AB89BC14502B}" presName="circleA" presStyleLbl="node1" presStyleIdx="2" presStyleCnt="5"/>
      <dgm:spPr/>
    </dgm:pt>
    <dgm:pt modelId="{0438831F-04D5-4DDD-80A2-79FA2BF52445}" type="pres">
      <dgm:prSet presAssocID="{4037A426-9B19-4915-AB07-AB89BC14502B}" presName="spaceA" presStyleCnt="0"/>
      <dgm:spPr/>
    </dgm:pt>
    <dgm:pt modelId="{347336D4-AA99-45AB-900B-5756838EFE61}" type="pres">
      <dgm:prSet presAssocID="{49256B3D-68FF-4D3D-A11F-4AE7DC6299D9}" presName="space" presStyleCnt="0"/>
      <dgm:spPr/>
    </dgm:pt>
    <dgm:pt modelId="{CD558296-2F65-4F40-87EE-BCB068B16BFB}" type="pres">
      <dgm:prSet presAssocID="{F15994F3-AC4A-4D2B-BABA-F7B36395E0F0}" presName="compositeB" presStyleCnt="0"/>
      <dgm:spPr/>
    </dgm:pt>
    <dgm:pt modelId="{C771CE1A-FC30-43FB-B36C-8E40FB5E8E7F}" type="pres">
      <dgm:prSet presAssocID="{F15994F3-AC4A-4D2B-BABA-F7B36395E0F0}" presName="textB" presStyleLbl="revTx" presStyleIdx="3" presStyleCnt="5">
        <dgm:presLayoutVars>
          <dgm:bulletEnabled val="1"/>
        </dgm:presLayoutVars>
      </dgm:prSet>
      <dgm:spPr/>
    </dgm:pt>
    <dgm:pt modelId="{5CB5675F-AD83-49DD-82CB-BFD8A2733CB0}" type="pres">
      <dgm:prSet presAssocID="{F15994F3-AC4A-4D2B-BABA-F7B36395E0F0}" presName="circleB" presStyleLbl="node1" presStyleIdx="3" presStyleCnt="5"/>
      <dgm:spPr/>
    </dgm:pt>
    <dgm:pt modelId="{81C794AB-32A2-48F5-981F-8E1EAB992C2C}" type="pres">
      <dgm:prSet presAssocID="{F15994F3-AC4A-4D2B-BABA-F7B36395E0F0}" presName="spaceB" presStyleCnt="0"/>
      <dgm:spPr/>
    </dgm:pt>
    <dgm:pt modelId="{3BE1456B-14A8-45D8-B5C0-3CF2031E1FC7}" type="pres">
      <dgm:prSet presAssocID="{5B31C3DA-D6EE-4E9F-B8B5-6BB0AC1CEA90}" presName="space" presStyleCnt="0"/>
      <dgm:spPr/>
    </dgm:pt>
    <dgm:pt modelId="{7598D036-C973-4B1F-9F3D-65D796F55986}" type="pres">
      <dgm:prSet presAssocID="{29EA212D-6211-4B74-80BB-A84CF5AFD193}" presName="compositeA" presStyleCnt="0"/>
      <dgm:spPr/>
    </dgm:pt>
    <dgm:pt modelId="{E7F63376-225F-4955-B912-8ED523C9D70C}" type="pres">
      <dgm:prSet presAssocID="{29EA212D-6211-4B74-80BB-A84CF5AFD193}" presName="textA" presStyleLbl="revTx" presStyleIdx="4" presStyleCnt="5">
        <dgm:presLayoutVars>
          <dgm:bulletEnabled val="1"/>
        </dgm:presLayoutVars>
      </dgm:prSet>
      <dgm:spPr/>
    </dgm:pt>
    <dgm:pt modelId="{5CB60D42-C7FB-4ED9-9A44-A428B6AB5ECB}" type="pres">
      <dgm:prSet presAssocID="{29EA212D-6211-4B74-80BB-A84CF5AFD193}" presName="circleA" presStyleLbl="node1" presStyleIdx="4" presStyleCnt="5"/>
      <dgm:spPr/>
    </dgm:pt>
    <dgm:pt modelId="{6371BFE1-39A3-48C8-BBAE-DE539CEE4E18}" type="pres">
      <dgm:prSet presAssocID="{29EA212D-6211-4B74-80BB-A84CF5AFD193}" presName="spaceA" presStyleCnt="0"/>
      <dgm:spPr/>
    </dgm:pt>
  </dgm:ptLst>
  <dgm:cxnLst>
    <dgm:cxn modelId="{D5B971A9-65DA-4497-A917-1B7AE36E75BC}" type="presOf" srcId="{116E7709-B1C7-4077-BCCE-6288708C0F5D}" destId="{D3E7254F-8937-46B0-BA2A-9BA0A9AEDCC8}" srcOrd="0" destOrd="0" presId="urn:microsoft.com/office/officeart/2005/8/layout/hProcess11"/>
    <dgm:cxn modelId="{132349E2-3C0B-42D9-8654-12A39BDB9C67}" type="presOf" srcId="{4037A426-9B19-4915-AB07-AB89BC14502B}" destId="{188E6CCD-1FD1-40F3-A316-930BF7228447}" srcOrd="0" destOrd="0" presId="urn:microsoft.com/office/officeart/2005/8/layout/hProcess11"/>
    <dgm:cxn modelId="{82348906-A10D-4290-809A-B579EB8F89B7}" srcId="{AFA6C2B9-A6BA-4A6A-AAC9-D237D96FAD58}" destId="{96014316-2A29-44BB-B326-92405F1B9866}" srcOrd="0" destOrd="0" parTransId="{936C27AA-6A6B-4074-BD29-94D7B227AEBE}" sibTransId="{D8194C03-BE84-47AD-B7C6-F8B7FC63FBDC}"/>
    <dgm:cxn modelId="{586511D9-046B-4A7F-8F9C-CCA97E18147A}" srcId="{AFA6C2B9-A6BA-4A6A-AAC9-D237D96FAD58}" destId="{F15994F3-AC4A-4D2B-BABA-F7B36395E0F0}" srcOrd="3" destOrd="0" parTransId="{5FCAC95B-AEF4-4372-B690-48D855B172C8}" sibTransId="{5B31C3DA-D6EE-4E9F-B8B5-6BB0AC1CEA90}"/>
    <dgm:cxn modelId="{92F2492E-A3C9-44E0-95C9-9DB3D967E86B}" srcId="{AFA6C2B9-A6BA-4A6A-AAC9-D237D96FAD58}" destId="{29EA212D-6211-4B74-80BB-A84CF5AFD193}" srcOrd="4" destOrd="0" parTransId="{6ECF36D0-26A3-43FE-8C48-8BC304255EAC}" sibTransId="{F6648B46-4E25-4059-9EDE-4249A24E5315}"/>
    <dgm:cxn modelId="{423F48DB-CC70-4E9B-9EC5-58A2EDD656F4}" type="presOf" srcId="{F15994F3-AC4A-4D2B-BABA-F7B36395E0F0}" destId="{C771CE1A-FC30-43FB-B36C-8E40FB5E8E7F}" srcOrd="0" destOrd="0" presId="urn:microsoft.com/office/officeart/2005/8/layout/hProcess11"/>
    <dgm:cxn modelId="{8506464A-8319-4445-900F-0D53DFD30405}" srcId="{AFA6C2B9-A6BA-4A6A-AAC9-D237D96FAD58}" destId="{116E7709-B1C7-4077-BCCE-6288708C0F5D}" srcOrd="1" destOrd="0" parTransId="{99C1DB09-18B6-4EC6-A0C1-256BECA3A047}" sibTransId="{45DF607A-3FC7-4D09-B05E-A4AA1446BA95}"/>
    <dgm:cxn modelId="{5A448C0F-445B-4D6A-8C52-7E07427E9702}" type="presOf" srcId="{29EA212D-6211-4B74-80BB-A84CF5AFD193}" destId="{E7F63376-225F-4955-B912-8ED523C9D70C}" srcOrd="0" destOrd="0" presId="urn:microsoft.com/office/officeart/2005/8/layout/hProcess11"/>
    <dgm:cxn modelId="{3AC6543E-9300-4E4E-A553-7C9F6519F070}" type="presOf" srcId="{AFA6C2B9-A6BA-4A6A-AAC9-D237D96FAD58}" destId="{6887C14F-1B9E-4686-8F38-C9A5C0A637DD}" srcOrd="0" destOrd="0" presId="urn:microsoft.com/office/officeart/2005/8/layout/hProcess11"/>
    <dgm:cxn modelId="{BF7EF9F9-1D14-457A-BD60-F208916177FA}" srcId="{AFA6C2B9-A6BA-4A6A-AAC9-D237D96FAD58}" destId="{4037A426-9B19-4915-AB07-AB89BC14502B}" srcOrd="2" destOrd="0" parTransId="{1452961E-F788-4005-A555-C0A3F344941A}" sibTransId="{49256B3D-68FF-4D3D-A11F-4AE7DC6299D9}"/>
    <dgm:cxn modelId="{8F74343A-BE5C-4900-A4E8-85151ED737C1}" type="presOf" srcId="{96014316-2A29-44BB-B326-92405F1B9866}" destId="{16581D57-C4B9-4201-91FD-E0D5E1509A1B}" srcOrd="0" destOrd="0" presId="urn:microsoft.com/office/officeart/2005/8/layout/hProcess11"/>
    <dgm:cxn modelId="{4A8692D5-D90C-4823-9726-5D80856C442D}" type="presParOf" srcId="{6887C14F-1B9E-4686-8F38-C9A5C0A637DD}" destId="{0135F46E-8538-4651-9A6C-650CC6432FDF}" srcOrd="0" destOrd="0" presId="urn:microsoft.com/office/officeart/2005/8/layout/hProcess11"/>
    <dgm:cxn modelId="{686AC0E7-3E16-483E-90EC-1A17DA2D53BC}" type="presParOf" srcId="{6887C14F-1B9E-4686-8F38-C9A5C0A637DD}" destId="{7AA4F522-C863-4EC2-BDF5-723CBE8F1BDF}" srcOrd="1" destOrd="0" presId="urn:microsoft.com/office/officeart/2005/8/layout/hProcess11"/>
    <dgm:cxn modelId="{30B43416-7435-4421-A65D-6C3D211EAF34}" type="presParOf" srcId="{7AA4F522-C863-4EC2-BDF5-723CBE8F1BDF}" destId="{A28D4DC4-38CF-4FB7-9628-2A0210E916A8}" srcOrd="0" destOrd="0" presId="urn:microsoft.com/office/officeart/2005/8/layout/hProcess11"/>
    <dgm:cxn modelId="{8EDF3543-1A32-44B9-B4B5-28BFDCC6A701}" type="presParOf" srcId="{A28D4DC4-38CF-4FB7-9628-2A0210E916A8}" destId="{16581D57-C4B9-4201-91FD-E0D5E1509A1B}" srcOrd="0" destOrd="0" presId="urn:microsoft.com/office/officeart/2005/8/layout/hProcess11"/>
    <dgm:cxn modelId="{A9F948C9-20CB-403D-BCFC-B0E347FC3E54}" type="presParOf" srcId="{A28D4DC4-38CF-4FB7-9628-2A0210E916A8}" destId="{9DE9D2B7-F9D6-464E-B63C-7EA288ED2D85}" srcOrd="1" destOrd="0" presId="urn:microsoft.com/office/officeart/2005/8/layout/hProcess11"/>
    <dgm:cxn modelId="{E55F94B0-E395-4559-A051-17AE3C30F405}" type="presParOf" srcId="{A28D4DC4-38CF-4FB7-9628-2A0210E916A8}" destId="{F4028CA2-4B30-46D1-991A-9BB3B63DF276}" srcOrd="2" destOrd="0" presId="urn:microsoft.com/office/officeart/2005/8/layout/hProcess11"/>
    <dgm:cxn modelId="{0613CC7B-58E7-4C7A-AA79-2A7197E71D54}" type="presParOf" srcId="{7AA4F522-C863-4EC2-BDF5-723CBE8F1BDF}" destId="{555A045B-9DEA-4443-83F1-AF5B453DDEB4}" srcOrd="1" destOrd="0" presId="urn:microsoft.com/office/officeart/2005/8/layout/hProcess11"/>
    <dgm:cxn modelId="{992EEB5C-A773-4C2A-B04A-0CA947979D80}" type="presParOf" srcId="{7AA4F522-C863-4EC2-BDF5-723CBE8F1BDF}" destId="{8B6DCCDF-B1A4-4F46-A7FC-5B7F678D400A}" srcOrd="2" destOrd="0" presId="urn:microsoft.com/office/officeart/2005/8/layout/hProcess11"/>
    <dgm:cxn modelId="{014118C4-5FC1-4B3B-B04B-C432F5FB91C0}" type="presParOf" srcId="{8B6DCCDF-B1A4-4F46-A7FC-5B7F678D400A}" destId="{D3E7254F-8937-46B0-BA2A-9BA0A9AEDCC8}" srcOrd="0" destOrd="0" presId="urn:microsoft.com/office/officeart/2005/8/layout/hProcess11"/>
    <dgm:cxn modelId="{1E5AFFFE-4A47-41B3-90B3-2E0C8326AA22}" type="presParOf" srcId="{8B6DCCDF-B1A4-4F46-A7FC-5B7F678D400A}" destId="{4D241EDF-B609-4D02-B0E5-FF39ED32BB38}" srcOrd="1" destOrd="0" presId="urn:microsoft.com/office/officeart/2005/8/layout/hProcess11"/>
    <dgm:cxn modelId="{6DB9342E-C447-4B6C-8419-A78075180C63}" type="presParOf" srcId="{8B6DCCDF-B1A4-4F46-A7FC-5B7F678D400A}" destId="{73719921-51DB-4D6A-8214-A28C96C87177}" srcOrd="2" destOrd="0" presId="urn:microsoft.com/office/officeart/2005/8/layout/hProcess11"/>
    <dgm:cxn modelId="{223AB9D4-0E6D-4572-95E1-DA00E7957125}" type="presParOf" srcId="{7AA4F522-C863-4EC2-BDF5-723CBE8F1BDF}" destId="{B73F4BB2-13AF-4870-9633-D0325A53750B}" srcOrd="3" destOrd="0" presId="urn:microsoft.com/office/officeart/2005/8/layout/hProcess11"/>
    <dgm:cxn modelId="{C22E46FE-48F2-4BB2-94C4-97181E7FF0A7}" type="presParOf" srcId="{7AA4F522-C863-4EC2-BDF5-723CBE8F1BDF}" destId="{9ADBFCD6-6AA4-4A31-837C-0FBED1884ECB}" srcOrd="4" destOrd="0" presId="urn:microsoft.com/office/officeart/2005/8/layout/hProcess11"/>
    <dgm:cxn modelId="{40D591A4-3CF9-4229-949F-CA8F97C2D900}" type="presParOf" srcId="{9ADBFCD6-6AA4-4A31-837C-0FBED1884ECB}" destId="{188E6CCD-1FD1-40F3-A316-930BF7228447}" srcOrd="0" destOrd="0" presId="urn:microsoft.com/office/officeart/2005/8/layout/hProcess11"/>
    <dgm:cxn modelId="{D74820CD-56F5-4B96-8692-0E62CFF570DE}" type="presParOf" srcId="{9ADBFCD6-6AA4-4A31-837C-0FBED1884ECB}" destId="{CFE3C2D7-1F44-45F3-A650-D8AD32373A91}" srcOrd="1" destOrd="0" presId="urn:microsoft.com/office/officeart/2005/8/layout/hProcess11"/>
    <dgm:cxn modelId="{41280077-13BC-484A-8953-F2A74D1582BE}" type="presParOf" srcId="{9ADBFCD6-6AA4-4A31-837C-0FBED1884ECB}" destId="{0438831F-04D5-4DDD-80A2-79FA2BF52445}" srcOrd="2" destOrd="0" presId="urn:microsoft.com/office/officeart/2005/8/layout/hProcess11"/>
    <dgm:cxn modelId="{0C7C479C-8F33-421B-BFB1-821CCCAF1B98}" type="presParOf" srcId="{7AA4F522-C863-4EC2-BDF5-723CBE8F1BDF}" destId="{347336D4-AA99-45AB-900B-5756838EFE61}" srcOrd="5" destOrd="0" presId="urn:microsoft.com/office/officeart/2005/8/layout/hProcess11"/>
    <dgm:cxn modelId="{F8CE8ACF-83C4-4F9F-A53F-BEE49A5D73E6}" type="presParOf" srcId="{7AA4F522-C863-4EC2-BDF5-723CBE8F1BDF}" destId="{CD558296-2F65-4F40-87EE-BCB068B16BFB}" srcOrd="6" destOrd="0" presId="urn:microsoft.com/office/officeart/2005/8/layout/hProcess11"/>
    <dgm:cxn modelId="{DE526741-7D11-4F53-A1B0-7C0E89075835}" type="presParOf" srcId="{CD558296-2F65-4F40-87EE-BCB068B16BFB}" destId="{C771CE1A-FC30-43FB-B36C-8E40FB5E8E7F}" srcOrd="0" destOrd="0" presId="urn:microsoft.com/office/officeart/2005/8/layout/hProcess11"/>
    <dgm:cxn modelId="{C537C1C0-625A-47C8-94FD-E66395FCDE69}" type="presParOf" srcId="{CD558296-2F65-4F40-87EE-BCB068B16BFB}" destId="{5CB5675F-AD83-49DD-82CB-BFD8A2733CB0}" srcOrd="1" destOrd="0" presId="urn:microsoft.com/office/officeart/2005/8/layout/hProcess11"/>
    <dgm:cxn modelId="{EBBD0027-1FA3-43EB-8F22-212F76A6C8F2}" type="presParOf" srcId="{CD558296-2F65-4F40-87EE-BCB068B16BFB}" destId="{81C794AB-32A2-48F5-981F-8E1EAB992C2C}" srcOrd="2" destOrd="0" presId="urn:microsoft.com/office/officeart/2005/8/layout/hProcess11"/>
    <dgm:cxn modelId="{46A4E3B5-AC71-456A-87C8-860FA26AA04F}" type="presParOf" srcId="{7AA4F522-C863-4EC2-BDF5-723CBE8F1BDF}" destId="{3BE1456B-14A8-45D8-B5C0-3CF2031E1FC7}" srcOrd="7" destOrd="0" presId="urn:microsoft.com/office/officeart/2005/8/layout/hProcess11"/>
    <dgm:cxn modelId="{CA2A9411-0FBB-4D03-9D93-E2A2917B770F}" type="presParOf" srcId="{7AA4F522-C863-4EC2-BDF5-723CBE8F1BDF}" destId="{7598D036-C973-4B1F-9F3D-65D796F55986}" srcOrd="8" destOrd="0" presId="urn:microsoft.com/office/officeart/2005/8/layout/hProcess11"/>
    <dgm:cxn modelId="{52A4847A-9451-4E39-B278-C9132352FE6A}" type="presParOf" srcId="{7598D036-C973-4B1F-9F3D-65D796F55986}" destId="{E7F63376-225F-4955-B912-8ED523C9D70C}" srcOrd="0" destOrd="0" presId="urn:microsoft.com/office/officeart/2005/8/layout/hProcess11"/>
    <dgm:cxn modelId="{F312E707-226F-42C0-A57D-BA361D9C404A}" type="presParOf" srcId="{7598D036-C973-4B1F-9F3D-65D796F55986}" destId="{5CB60D42-C7FB-4ED9-9A44-A428B6AB5ECB}" srcOrd="1" destOrd="0" presId="urn:microsoft.com/office/officeart/2005/8/layout/hProcess11"/>
    <dgm:cxn modelId="{34C51BFE-E44E-4BD6-9947-DC5E9AA40033}" type="presParOf" srcId="{7598D036-C973-4B1F-9F3D-65D796F55986}" destId="{6371BFE1-39A3-48C8-BBAE-DE539CEE4E18}" srcOrd="2" destOrd="0" presId="urn:microsoft.com/office/officeart/2005/8/layout/hProcess11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1CABA19-09E9-4951-A438-6B9C26612E1A}" type="doc">
      <dgm:prSet loTypeId="urn:microsoft.com/office/officeart/2005/8/layout/vList2" loCatId="list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07648BD-FB11-4342-A113-2F54D0905B7E}">
      <dgm:prSet/>
      <dgm:spPr/>
      <dgm:t>
        <a:bodyPr/>
        <a:lstStyle/>
        <a:p>
          <a:pPr rtl="0"/>
          <a:r>
            <a:rPr lang="en-US" dirty="0" smtClean="0"/>
            <a:t>Badai merupakan fenomena atmosfer yang dapat dikaji menggunakan ilmu geografi</a:t>
          </a:r>
          <a:endParaRPr lang="en-US" dirty="0"/>
        </a:p>
      </dgm:t>
    </dgm:pt>
    <dgm:pt modelId="{BC41FAF3-9B9D-40F9-B570-892A47087AAE}" type="parTrans" cxnId="{E0403614-353E-42E2-B101-C7680A3F4ECC}">
      <dgm:prSet/>
      <dgm:spPr/>
      <dgm:t>
        <a:bodyPr/>
        <a:lstStyle/>
        <a:p>
          <a:endParaRPr lang="en-US"/>
        </a:p>
      </dgm:t>
    </dgm:pt>
    <dgm:pt modelId="{624F8506-C8B0-438F-9A9A-96FDBE8E6151}" type="sibTrans" cxnId="{E0403614-353E-42E2-B101-C7680A3F4ECC}">
      <dgm:prSet/>
      <dgm:spPr/>
      <dgm:t>
        <a:bodyPr/>
        <a:lstStyle/>
        <a:p>
          <a:endParaRPr lang="en-US"/>
        </a:p>
      </dgm:t>
    </dgm:pt>
    <dgm:pt modelId="{333B08C8-373B-4A54-9FF8-6C0C79667333}" type="pres">
      <dgm:prSet presAssocID="{F1CABA19-09E9-4951-A438-6B9C26612E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B6E502-0850-4940-848E-A6781F80FE75}" type="pres">
      <dgm:prSet presAssocID="{507648BD-FB11-4342-A113-2F54D0905B7E}" presName="parentText" presStyleLbl="node1" presStyleIdx="0" presStyleCnt="1" custLinFactNeighborY="28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403614-353E-42E2-B101-C7680A3F4ECC}" srcId="{F1CABA19-09E9-4951-A438-6B9C26612E1A}" destId="{507648BD-FB11-4342-A113-2F54D0905B7E}" srcOrd="0" destOrd="0" parTransId="{BC41FAF3-9B9D-40F9-B570-892A47087AAE}" sibTransId="{624F8506-C8B0-438F-9A9A-96FDBE8E6151}"/>
    <dgm:cxn modelId="{FBC78E88-43F4-4310-B875-E21CE9FFA490}" type="presOf" srcId="{F1CABA19-09E9-4951-A438-6B9C26612E1A}" destId="{333B08C8-373B-4A54-9FF8-6C0C79667333}" srcOrd="0" destOrd="0" presId="urn:microsoft.com/office/officeart/2005/8/layout/vList2"/>
    <dgm:cxn modelId="{DC5B22DF-2292-4BAC-878E-B55E11EC6E20}" type="presOf" srcId="{507648BD-FB11-4342-A113-2F54D0905B7E}" destId="{33B6E502-0850-4940-848E-A6781F80FE75}" srcOrd="0" destOrd="0" presId="urn:microsoft.com/office/officeart/2005/8/layout/vList2"/>
    <dgm:cxn modelId="{6E364251-AE92-4E94-A672-1414FCD0A670}" type="presParOf" srcId="{333B08C8-373B-4A54-9FF8-6C0C79667333}" destId="{33B6E502-0850-4940-848E-A6781F80FE75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1CABA19-09E9-4951-A438-6B9C26612E1A}" type="doc">
      <dgm:prSet loTypeId="urn:microsoft.com/office/officeart/2005/8/layout/vList2" loCatId="list" qsTypeId="urn:microsoft.com/office/officeart/2005/8/quickstyle/3d8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7648BD-FB11-4342-A113-2F54D0905B7E}">
      <dgm:prSet/>
      <dgm:spPr/>
      <dgm:t>
        <a:bodyPr/>
        <a:lstStyle/>
        <a:p>
          <a:pPr rtl="0"/>
          <a:r>
            <a:rPr lang="en-US" dirty="0" smtClean="0"/>
            <a:t>Pengelolaan lahan pertanian merupakan fenomena litosfer yang dapat dikaji menggunakan ilmu geografi</a:t>
          </a:r>
          <a:endParaRPr lang="en-US" dirty="0"/>
        </a:p>
      </dgm:t>
    </dgm:pt>
    <dgm:pt modelId="{BC41FAF3-9B9D-40F9-B570-892A47087AAE}" type="parTrans" cxnId="{E0403614-353E-42E2-B101-C7680A3F4ECC}">
      <dgm:prSet/>
      <dgm:spPr/>
      <dgm:t>
        <a:bodyPr/>
        <a:lstStyle/>
        <a:p>
          <a:endParaRPr lang="en-US"/>
        </a:p>
      </dgm:t>
    </dgm:pt>
    <dgm:pt modelId="{624F8506-C8B0-438F-9A9A-96FDBE8E6151}" type="sibTrans" cxnId="{E0403614-353E-42E2-B101-C7680A3F4ECC}">
      <dgm:prSet/>
      <dgm:spPr/>
      <dgm:t>
        <a:bodyPr/>
        <a:lstStyle/>
        <a:p>
          <a:endParaRPr lang="en-US"/>
        </a:p>
      </dgm:t>
    </dgm:pt>
    <dgm:pt modelId="{333B08C8-373B-4A54-9FF8-6C0C79667333}" type="pres">
      <dgm:prSet presAssocID="{F1CABA19-09E9-4951-A438-6B9C26612E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B6E502-0850-4940-848E-A6781F80FE75}" type="pres">
      <dgm:prSet presAssocID="{507648BD-FB11-4342-A113-2F54D0905B7E}" presName="parentText" presStyleLbl="node1" presStyleIdx="0" presStyleCnt="1" custLinFactNeighborY="28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403614-353E-42E2-B101-C7680A3F4ECC}" srcId="{F1CABA19-09E9-4951-A438-6B9C26612E1A}" destId="{507648BD-FB11-4342-A113-2F54D0905B7E}" srcOrd="0" destOrd="0" parTransId="{BC41FAF3-9B9D-40F9-B570-892A47087AAE}" sibTransId="{624F8506-C8B0-438F-9A9A-96FDBE8E6151}"/>
    <dgm:cxn modelId="{C04D6EE5-1584-4A4F-8B45-75EA76B4C62B}" type="presOf" srcId="{507648BD-FB11-4342-A113-2F54D0905B7E}" destId="{33B6E502-0850-4940-848E-A6781F80FE75}" srcOrd="0" destOrd="0" presId="urn:microsoft.com/office/officeart/2005/8/layout/vList2"/>
    <dgm:cxn modelId="{DF7A5BB7-7B19-4AA8-B148-94180F3231AA}" type="presOf" srcId="{F1CABA19-09E9-4951-A438-6B9C26612E1A}" destId="{333B08C8-373B-4A54-9FF8-6C0C79667333}" srcOrd="0" destOrd="0" presId="urn:microsoft.com/office/officeart/2005/8/layout/vList2"/>
    <dgm:cxn modelId="{303835BF-285C-415A-B794-B8F4D5547129}" type="presParOf" srcId="{333B08C8-373B-4A54-9FF8-6C0C79667333}" destId="{33B6E502-0850-4940-848E-A6781F80FE75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1CABA19-09E9-4951-A438-6B9C26612E1A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7648BD-FB11-4342-A113-2F54D0905B7E}">
      <dgm:prSet/>
      <dgm:spPr/>
      <dgm:t>
        <a:bodyPr/>
        <a:lstStyle/>
        <a:p>
          <a:pPr rtl="0"/>
          <a:r>
            <a:rPr lang="en-US" dirty="0" smtClean="0"/>
            <a:t>Pemanfaatan sungai untuk pasar apung merupakan fenomena hidrosfer yang dapat dikaji menggunakan ilmu geografi</a:t>
          </a:r>
          <a:endParaRPr lang="en-US" dirty="0"/>
        </a:p>
      </dgm:t>
    </dgm:pt>
    <dgm:pt modelId="{BC41FAF3-9B9D-40F9-B570-892A47087AAE}" type="parTrans" cxnId="{E0403614-353E-42E2-B101-C7680A3F4ECC}">
      <dgm:prSet/>
      <dgm:spPr/>
      <dgm:t>
        <a:bodyPr/>
        <a:lstStyle/>
        <a:p>
          <a:endParaRPr lang="en-US"/>
        </a:p>
      </dgm:t>
    </dgm:pt>
    <dgm:pt modelId="{624F8506-C8B0-438F-9A9A-96FDBE8E6151}" type="sibTrans" cxnId="{E0403614-353E-42E2-B101-C7680A3F4ECC}">
      <dgm:prSet/>
      <dgm:spPr/>
      <dgm:t>
        <a:bodyPr/>
        <a:lstStyle/>
        <a:p>
          <a:endParaRPr lang="en-US"/>
        </a:p>
      </dgm:t>
    </dgm:pt>
    <dgm:pt modelId="{333B08C8-373B-4A54-9FF8-6C0C79667333}" type="pres">
      <dgm:prSet presAssocID="{F1CABA19-09E9-4951-A438-6B9C26612E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B6E502-0850-4940-848E-A6781F80FE75}" type="pres">
      <dgm:prSet presAssocID="{507648BD-FB11-4342-A113-2F54D0905B7E}" presName="parentText" presStyleLbl="node1" presStyleIdx="0" presStyleCnt="1" custLinFactNeighborY="28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403614-353E-42E2-B101-C7680A3F4ECC}" srcId="{F1CABA19-09E9-4951-A438-6B9C26612E1A}" destId="{507648BD-FB11-4342-A113-2F54D0905B7E}" srcOrd="0" destOrd="0" parTransId="{BC41FAF3-9B9D-40F9-B570-892A47087AAE}" sibTransId="{624F8506-C8B0-438F-9A9A-96FDBE8E6151}"/>
    <dgm:cxn modelId="{86B45E16-0823-4082-92CF-5C76955890A6}" type="presOf" srcId="{F1CABA19-09E9-4951-A438-6B9C26612E1A}" destId="{333B08C8-373B-4A54-9FF8-6C0C79667333}" srcOrd="0" destOrd="0" presId="urn:microsoft.com/office/officeart/2005/8/layout/vList2"/>
    <dgm:cxn modelId="{3852F30A-097B-4E63-B478-FC68B5EAB946}" type="presOf" srcId="{507648BD-FB11-4342-A113-2F54D0905B7E}" destId="{33B6E502-0850-4940-848E-A6781F80FE75}" srcOrd="0" destOrd="0" presId="urn:microsoft.com/office/officeart/2005/8/layout/vList2"/>
    <dgm:cxn modelId="{608CC7F5-17EC-4850-84F3-DF561F43931B}" type="presParOf" srcId="{333B08C8-373B-4A54-9FF8-6C0C79667333}" destId="{33B6E502-0850-4940-848E-A6781F80FE75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1CABA19-09E9-4951-A438-6B9C26612E1A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7648BD-FB11-4342-A113-2F54D0905B7E}">
      <dgm:prSet/>
      <dgm:spPr/>
      <dgm:t>
        <a:bodyPr/>
        <a:lstStyle/>
        <a:p>
          <a:pPr rtl="0"/>
          <a:r>
            <a:rPr lang="en-US" dirty="0" smtClean="0"/>
            <a:t>Pemanfaatan mangrove sebagai ekowisata merupakan fenomena biosfer yang dapat dikaji menggunakan ilmu geografi</a:t>
          </a:r>
          <a:endParaRPr lang="en-US" dirty="0"/>
        </a:p>
      </dgm:t>
    </dgm:pt>
    <dgm:pt modelId="{BC41FAF3-9B9D-40F9-B570-892A47087AAE}" type="parTrans" cxnId="{E0403614-353E-42E2-B101-C7680A3F4ECC}">
      <dgm:prSet/>
      <dgm:spPr/>
      <dgm:t>
        <a:bodyPr/>
        <a:lstStyle/>
        <a:p>
          <a:endParaRPr lang="en-US"/>
        </a:p>
      </dgm:t>
    </dgm:pt>
    <dgm:pt modelId="{624F8506-C8B0-438F-9A9A-96FDBE8E6151}" type="sibTrans" cxnId="{E0403614-353E-42E2-B101-C7680A3F4ECC}">
      <dgm:prSet/>
      <dgm:spPr/>
      <dgm:t>
        <a:bodyPr/>
        <a:lstStyle/>
        <a:p>
          <a:endParaRPr lang="en-US"/>
        </a:p>
      </dgm:t>
    </dgm:pt>
    <dgm:pt modelId="{333B08C8-373B-4A54-9FF8-6C0C79667333}" type="pres">
      <dgm:prSet presAssocID="{F1CABA19-09E9-4951-A438-6B9C26612E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B6E502-0850-4940-848E-A6781F80FE75}" type="pres">
      <dgm:prSet presAssocID="{507648BD-FB11-4342-A113-2F54D0905B7E}" presName="parentText" presStyleLbl="node1" presStyleIdx="0" presStyleCnt="1" custLinFactNeighborY="28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403614-353E-42E2-B101-C7680A3F4ECC}" srcId="{F1CABA19-09E9-4951-A438-6B9C26612E1A}" destId="{507648BD-FB11-4342-A113-2F54D0905B7E}" srcOrd="0" destOrd="0" parTransId="{BC41FAF3-9B9D-40F9-B570-892A47087AAE}" sibTransId="{624F8506-C8B0-438F-9A9A-96FDBE8E6151}"/>
    <dgm:cxn modelId="{CA5F472E-A21A-405C-AB85-E81FA5F76AC3}" type="presOf" srcId="{F1CABA19-09E9-4951-A438-6B9C26612E1A}" destId="{333B08C8-373B-4A54-9FF8-6C0C79667333}" srcOrd="0" destOrd="0" presId="urn:microsoft.com/office/officeart/2005/8/layout/vList2"/>
    <dgm:cxn modelId="{650870F6-A797-4903-B6C4-A866B0C11DD4}" type="presOf" srcId="{507648BD-FB11-4342-A113-2F54D0905B7E}" destId="{33B6E502-0850-4940-848E-A6781F80FE75}" srcOrd="0" destOrd="0" presId="urn:microsoft.com/office/officeart/2005/8/layout/vList2"/>
    <dgm:cxn modelId="{8CC6678F-2E69-4A2B-A0BB-B9161BD38590}" type="presParOf" srcId="{333B08C8-373B-4A54-9FF8-6C0C79667333}" destId="{33B6E502-0850-4940-848E-A6781F80FE75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1CABA19-09E9-4951-A438-6B9C26612E1A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7648BD-FB11-4342-A113-2F54D0905B7E}">
      <dgm:prSet/>
      <dgm:spPr/>
      <dgm:t>
        <a:bodyPr/>
        <a:lstStyle/>
        <a:p>
          <a:pPr rtl="0"/>
          <a:r>
            <a:rPr lang="en-US" dirty="0" smtClean="0"/>
            <a:t>Kegiatan gotong royong merupakan fenomena antroposfer yang dapat dikaji menggunakan ilmu geografi</a:t>
          </a:r>
          <a:endParaRPr lang="en-US" dirty="0"/>
        </a:p>
      </dgm:t>
    </dgm:pt>
    <dgm:pt modelId="{BC41FAF3-9B9D-40F9-B570-892A47087AAE}" type="parTrans" cxnId="{E0403614-353E-42E2-B101-C7680A3F4ECC}">
      <dgm:prSet/>
      <dgm:spPr/>
      <dgm:t>
        <a:bodyPr/>
        <a:lstStyle/>
        <a:p>
          <a:endParaRPr lang="en-US"/>
        </a:p>
      </dgm:t>
    </dgm:pt>
    <dgm:pt modelId="{624F8506-C8B0-438F-9A9A-96FDBE8E6151}" type="sibTrans" cxnId="{E0403614-353E-42E2-B101-C7680A3F4ECC}">
      <dgm:prSet/>
      <dgm:spPr/>
      <dgm:t>
        <a:bodyPr/>
        <a:lstStyle/>
        <a:p>
          <a:endParaRPr lang="en-US"/>
        </a:p>
      </dgm:t>
    </dgm:pt>
    <dgm:pt modelId="{333B08C8-373B-4A54-9FF8-6C0C79667333}" type="pres">
      <dgm:prSet presAssocID="{F1CABA19-09E9-4951-A438-6B9C26612E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B6E502-0850-4940-848E-A6781F80FE75}" type="pres">
      <dgm:prSet presAssocID="{507648BD-FB11-4342-A113-2F54D0905B7E}" presName="parentText" presStyleLbl="node1" presStyleIdx="0" presStyleCnt="1" custLinFactNeighborY="-819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403614-353E-42E2-B101-C7680A3F4ECC}" srcId="{F1CABA19-09E9-4951-A438-6B9C26612E1A}" destId="{507648BD-FB11-4342-A113-2F54D0905B7E}" srcOrd="0" destOrd="0" parTransId="{BC41FAF3-9B9D-40F9-B570-892A47087AAE}" sibTransId="{624F8506-C8B0-438F-9A9A-96FDBE8E6151}"/>
    <dgm:cxn modelId="{26431D1B-1B42-4528-9165-4127A7FE3490}" type="presOf" srcId="{507648BD-FB11-4342-A113-2F54D0905B7E}" destId="{33B6E502-0850-4940-848E-A6781F80FE75}" srcOrd="0" destOrd="0" presId="urn:microsoft.com/office/officeart/2005/8/layout/vList2"/>
    <dgm:cxn modelId="{7399E261-89EF-49A3-8C24-1CB81B73AC43}" type="presOf" srcId="{F1CABA19-09E9-4951-A438-6B9C26612E1A}" destId="{333B08C8-373B-4A54-9FF8-6C0C79667333}" srcOrd="0" destOrd="0" presId="urn:microsoft.com/office/officeart/2005/8/layout/vList2"/>
    <dgm:cxn modelId="{7FD99B02-9660-4220-884A-152039398162}" type="presParOf" srcId="{333B08C8-373B-4A54-9FF8-6C0C79667333}" destId="{33B6E502-0850-4940-848E-A6781F80FE75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2CE69C6-2071-46E8-8898-8A464DB58D3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ECF320-ECF2-4EF6-B9A2-335BE715DFA2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id-ID" dirty="0" smtClean="0"/>
            <a:t> </a:t>
          </a:r>
          <a:endParaRPr lang="en-US" dirty="0"/>
        </a:p>
      </dgm:t>
    </dgm:pt>
    <dgm:pt modelId="{FA41CD38-6118-40FC-8A29-6620557B1E3F}" type="parTrans" cxnId="{09876B22-925D-4B6F-91B0-063D56A2F04A}">
      <dgm:prSet/>
      <dgm:spPr/>
      <dgm:t>
        <a:bodyPr/>
        <a:lstStyle/>
        <a:p>
          <a:endParaRPr lang="en-US"/>
        </a:p>
      </dgm:t>
    </dgm:pt>
    <dgm:pt modelId="{EA74B729-93EA-413D-A870-227CCD3961C0}" type="sibTrans" cxnId="{09876B22-925D-4B6F-91B0-063D56A2F04A}">
      <dgm:prSet/>
      <dgm:spPr/>
      <dgm:t>
        <a:bodyPr/>
        <a:lstStyle/>
        <a:p>
          <a:endParaRPr lang="en-US"/>
        </a:p>
      </dgm:t>
    </dgm:pt>
    <dgm:pt modelId="{E8B48636-0907-4360-A117-57787041C3B9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id-ID" dirty="0" smtClean="0"/>
            <a:t> </a:t>
          </a:r>
          <a:endParaRPr lang="en-US" dirty="0"/>
        </a:p>
      </dgm:t>
    </dgm:pt>
    <dgm:pt modelId="{8534EB53-3A2D-4F71-B0BF-B25E39A0CB62}" type="parTrans" cxnId="{F5C5AC54-A35C-4E64-A290-68213E0C7FE9}">
      <dgm:prSet/>
      <dgm:spPr/>
      <dgm:t>
        <a:bodyPr/>
        <a:lstStyle/>
        <a:p>
          <a:endParaRPr lang="en-US"/>
        </a:p>
      </dgm:t>
    </dgm:pt>
    <dgm:pt modelId="{D4511090-C7CF-4DAE-AA80-0719958AE6FC}" type="sibTrans" cxnId="{F5C5AC54-A35C-4E64-A290-68213E0C7FE9}">
      <dgm:prSet/>
      <dgm:spPr/>
      <dgm:t>
        <a:bodyPr/>
        <a:lstStyle/>
        <a:p>
          <a:endParaRPr lang="en-US"/>
        </a:p>
      </dgm:t>
    </dgm:pt>
    <dgm:pt modelId="{A6157F57-7831-4295-B356-2940C5DCC937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id-ID" dirty="0" smtClean="0"/>
            <a:t> </a:t>
          </a:r>
          <a:endParaRPr lang="en-US" dirty="0"/>
        </a:p>
      </dgm:t>
    </dgm:pt>
    <dgm:pt modelId="{94E14E30-5930-4756-955D-5FA5A4E070D1}" type="parTrans" cxnId="{15144603-B46D-4848-9A0E-677BECAD19B5}">
      <dgm:prSet/>
      <dgm:spPr/>
      <dgm:t>
        <a:bodyPr/>
        <a:lstStyle/>
        <a:p>
          <a:endParaRPr lang="en-US"/>
        </a:p>
      </dgm:t>
    </dgm:pt>
    <dgm:pt modelId="{3442A639-ED2C-4058-A20E-484B82A26AB0}" type="sibTrans" cxnId="{15144603-B46D-4848-9A0E-677BECAD19B5}">
      <dgm:prSet/>
      <dgm:spPr/>
      <dgm:t>
        <a:bodyPr/>
        <a:lstStyle/>
        <a:p>
          <a:endParaRPr lang="en-US"/>
        </a:p>
      </dgm:t>
    </dgm:pt>
    <dgm:pt modelId="{B68F2562-3646-4A12-8CD5-EB909936B2DE}" type="pres">
      <dgm:prSet presAssocID="{02CE69C6-2071-46E8-8898-8A464DB58D3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A927ED-0FAB-4D19-A661-5549266E965A}" type="pres">
      <dgm:prSet presAssocID="{D0ECF320-ECF2-4EF6-B9A2-335BE715DFA2}" presName="node" presStyleLbl="node1" presStyleIdx="0" presStyleCnt="3" custScaleX="114860" custScaleY="133333" custLinFactNeighborX="100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F70D51-38BA-4BFB-8F3D-D15AFB2F2C63}" type="pres">
      <dgm:prSet presAssocID="{EA74B729-93EA-413D-A870-227CCD3961C0}" presName="sibTrans" presStyleCnt="0"/>
      <dgm:spPr/>
    </dgm:pt>
    <dgm:pt modelId="{2986B5AF-EBA9-496B-92F8-D7269F46C314}" type="pres">
      <dgm:prSet presAssocID="{E8B48636-0907-4360-A117-57787041C3B9}" presName="node" presStyleLbl="node1" presStyleIdx="1" presStyleCnt="3" custScaleX="166001" custScaleY="175583" custLinFactNeighborX="7428" custLinFactNeighborY="-6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D579C7-A24D-43EF-817B-341E4748A66F}" type="pres">
      <dgm:prSet presAssocID="{D4511090-C7CF-4DAE-AA80-0719958AE6FC}" presName="sibTrans" presStyleCnt="0"/>
      <dgm:spPr/>
    </dgm:pt>
    <dgm:pt modelId="{2AB04CE5-019D-407B-AF79-74E088A5DD8C}" type="pres">
      <dgm:prSet presAssocID="{A6157F57-7831-4295-B356-2940C5DCC937}" presName="node" presStyleLbl="node1" presStyleIdx="2" presStyleCnt="3" custScaleX="120343" custScaleY="156288" custLinFactNeighborX="1564" custLinFactNeighborY="53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67A9A9-CA8B-46FF-80F1-DD4A2CA9CF77}" type="presOf" srcId="{02CE69C6-2071-46E8-8898-8A464DB58D38}" destId="{B68F2562-3646-4A12-8CD5-EB909936B2DE}" srcOrd="0" destOrd="0" presId="urn:microsoft.com/office/officeart/2005/8/layout/default"/>
    <dgm:cxn modelId="{1B38CBFD-6C26-4CD0-BAB9-6241AF6F83B6}" type="presOf" srcId="{D0ECF320-ECF2-4EF6-B9A2-335BE715DFA2}" destId="{EBA927ED-0FAB-4D19-A661-5549266E965A}" srcOrd="0" destOrd="0" presId="urn:microsoft.com/office/officeart/2005/8/layout/default"/>
    <dgm:cxn modelId="{053A691E-2463-48FE-B65B-66D46CE2521E}" type="presOf" srcId="{A6157F57-7831-4295-B356-2940C5DCC937}" destId="{2AB04CE5-019D-407B-AF79-74E088A5DD8C}" srcOrd="0" destOrd="0" presId="urn:microsoft.com/office/officeart/2005/8/layout/default"/>
    <dgm:cxn modelId="{15144603-B46D-4848-9A0E-677BECAD19B5}" srcId="{02CE69C6-2071-46E8-8898-8A464DB58D38}" destId="{A6157F57-7831-4295-B356-2940C5DCC937}" srcOrd="2" destOrd="0" parTransId="{94E14E30-5930-4756-955D-5FA5A4E070D1}" sibTransId="{3442A639-ED2C-4058-A20E-484B82A26AB0}"/>
    <dgm:cxn modelId="{F5C5AC54-A35C-4E64-A290-68213E0C7FE9}" srcId="{02CE69C6-2071-46E8-8898-8A464DB58D38}" destId="{E8B48636-0907-4360-A117-57787041C3B9}" srcOrd="1" destOrd="0" parTransId="{8534EB53-3A2D-4F71-B0BF-B25E39A0CB62}" sibTransId="{D4511090-C7CF-4DAE-AA80-0719958AE6FC}"/>
    <dgm:cxn modelId="{09876B22-925D-4B6F-91B0-063D56A2F04A}" srcId="{02CE69C6-2071-46E8-8898-8A464DB58D38}" destId="{D0ECF320-ECF2-4EF6-B9A2-335BE715DFA2}" srcOrd="0" destOrd="0" parTransId="{FA41CD38-6118-40FC-8A29-6620557B1E3F}" sibTransId="{EA74B729-93EA-413D-A870-227CCD3961C0}"/>
    <dgm:cxn modelId="{AF95F3F1-1D51-4415-AB4D-0313C6A63906}" type="presOf" srcId="{E8B48636-0907-4360-A117-57787041C3B9}" destId="{2986B5AF-EBA9-496B-92F8-D7269F46C314}" srcOrd="0" destOrd="0" presId="urn:microsoft.com/office/officeart/2005/8/layout/default"/>
    <dgm:cxn modelId="{846C3DFA-D7C2-484B-9FB9-F49F6F425FAD}" type="presParOf" srcId="{B68F2562-3646-4A12-8CD5-EB909936B2DE}" destId="{EBA927ED-0FAB-4D19-A661-5549266E965A}" srcOrd="0" destOrd="0" presId="urn:microsoft.com/office/officeart/2005/8/layout/default"/>
    <dgm:cxn modelId="{83CB29C4-22BD-4B93-BFB2-59946E9666B9}" type="presParOf" srcId="{B68F2562-3646-4A12-8CD5-EB909936B2DE}" destId="{FCF70D51-38BA-4BFB-8F3D-D15AFB2F2C63}" srcOrd="1" destOrd="0" presId="urn:microsoft.com/office/officeart/2005/8/layout/default"/>
    <dgm:cxn modelId="{91FAF01F-7037-405C-9783-1A21A5F5628E}" type="presParOf" srcId="{B68F2562-3646-4A12-8CD5-EB909936B2DE}" destId="{2986B5AF-EBA9-496B-92F8-D7269F46C314}" srcOrd="2" destOrd="0" presId="urn:microsoft.com/office/officeart/2005/8/layout/default"/>
    <dgm:cxn modelId="{DF85006C-870A-4E60-8227-62CA474784F4}" type="presParOf" srcId="{B68F2562-3646-4A12-8CD5-EB909936B2DE}" destId="{F7D579C7-A24D-43EF-817B-341E4748A66F}" srcOrd="3" destOrd="0" presId="urn:microsoft.com/office/officeart/2005/8/layout/default"/>
    <dgm:cxn modelId="{EC4C5245-498F-4EDA-B29D-277D020E1F71}" type="presParOf" srcId="{B68F2562-3646-4A12-8CD5-EB909936B2DE}" destId="{2AB04CE5-019D-407B-AF79-74E088A5DD8C}" srcOrd="4" destOrd="0" presId="urn:microsoft.com/office/officeart/2005/8/layout/default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60F44D3-01D0-498B-BBD4-53EFE338A9CE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90ACDC-F30B-4FDE-A859-6506BE672B37}">
      <dgm:prSet custT="1"/>
      <dgm:spPr/>
      <dgm:t>
        <a:bodyPr/>
        <a:lstStyle/>
        <a:p>
          <a:pPr rtl="0"/>
          <a:r>
            <a:rPr lang="en-US" sz="2000" b="1" dirty="0" smtClean="0">
              <a:latin typeface="Arial" pitchFamily="34" charset="0"/>
              <a:cs typeface="Arial" pitchFamily="34" charset="0"/>
            </a:rPr>
            <a:t>A.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150B5BD7-7162-486E-B63A-F5BBCED6A646}" type="parTrans" cxnId="{8FD65377-7E1B-45E5-9DF3-71EEE7E55858}">
      <dgm:prSet/>
      <dgm:spPr/>
      <dgm:t>
        <a:bodyPr/>
        <a:lstStyle/>
        <a:p>
          <a:endParaRPr lang="en-US"/>
        </a:p>
      </dgm:t>
    </dgm:pt>
    <dgm:pt modelId="{93A59369-0822-40E7-BD53-04E5CA0F98E1}" type="sibTrans" cxnId="{8FD65377-7E1B-45E5-9DF3-71EEE7E55858}">
      <dgm:prSet/>
      <dgm:spPr/>
      <dgm:t>
        <a:bodyPr/>
        <a:lstStyle/>
        <a:p>
          <a:endParaRPr lang="en-US"/>
        </a:p>
      </dgm:t>
    </dgm:pt>
    <dgm:pt modelId="{91D22993-A8B5-45E3-A86F-09EEDE5F51FE}">
      <dgm:prSet custT="1"/>
      <dgm:spPr/>
      <dgm:t>
        <a:bodyPr/>
        <a:lstStyle/>
        <a:p>
          <a:pPr rtl="0"/>
          <a:r>
            <a:rPr lang="en-US" sz="2000" b="1" dirty="0" smtClean="0">
              <a:latin typeface="Arial" pitchFamily="34" charset="0"/>
              <a:cs typeface="Arial" pitchFamily="34" charset="0"/>
            </a:rPr>
            <a:t>B.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F7D2A119-0354-4B0F-8792-1FEC6632991C}" type="parTrans" cxnId="{A10D637E-166F-4C06-B4C6-5A6E519704A4}">
      <dgm:prSet/>
      <dgm:spPr/>
      <dgm:t>
        <a:bodyPr/>
        <a:lstStyle/>
        <a:p>
          <a:endParaRPr lang="en-US"/>
        </a:p>
      </dgm:t>
    </dgm:pt>
    <dgm:pt modelId="{6018087B-D949-4CD3-9917-F94B93269220}" type="sibTrans" cxnId="{A10D637E-166F-4C06-B4C6-5A6E519704A4}">
      <dgm:prSet/>
      <dgm:spPr/>
      <dgm:t>
        <a:bodyPr/>
        <a:lstStyle/>
        <a:p>
          <a:endParaRPr lang="en-US"/>
        </a:p>
      </dgm:t>
    </dgm:pt>
    <dgm:pt modelId="{DC8F674A-3745-40D8-98F0-23969A8CD6C5}">
      <dgm:prSet custT="1"/>
      <dgm:spPr/>
      <dgm:t>
        <a:bodyPr/>
        <a:lstStyle/>
        <a:p>
          <a:pPr rtl="0"/>
          <a:r>
            <a:rPr lang="en-US" sz="2000" b="1" dirty="0" smtClean="0">
              <a:latin typeface="Arial" pitchFamily="34" charset="0"/>
              <a:cs typeface="Arial" pitchFamily="34" charset="0"/>
            </a:rPr>
            <a:t>C.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C8574199-0757-40C9-BE67-8EF97905950C}" type="parTrans" cxnId="{339EBBF1-FC81-480A-A01D-2490597079BC}">
      <dgm:prSet/>
      <dgm:spPr/>
      <dgm:t>
        <a:bodyPr/>
        <a:lstStyle/>
        <a:p>
          <a:endParaRPr lang="en-US"/>
        </a:p>
      </dgm:t>
    </dgm:pt>
    <dgm:pt modelId="{8EA92FA6-AD1D-45A7-ABC0-2B0BB3D9DB77}" type="sibTrans" cxnId="{339EBBF1-FC81-480A-A01D-2490597079BC}">
      <dgm:prSet/>
      <dgm:spPr/>
      <dgm:t>
        <a:bodyPr/>
        <a:lstStyle/>
        <a:p>
          <a:endParaRPr lang="en-US"/>
        </a:p>
      </dgm:t>
    </dgm:pt>
    <dgm:pt modelId="{954DF9F7-C91C-4342-BB2D-EF6B178880D4}">
      <dgm:prSet custT="1"/>
      <dgm:spPr/>
      <dgm:t>
        <a:bodyPr/>
        <a:lstStyle/>
        <a:p>
          <a:pPr rtl="0"/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Dasar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Pemetaan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,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Peta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,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dan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Penggunaannya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3DBCEC01-FF13-4BA8-B409-69B08AD5A6AE}" type="parTrans" cxnId="{0764F92B-537F-420E-AD46-47CE7E7B2D44}">
      <dgm:prSet/>
      <dgm:spPr/>
      <dgm:t>
        <a:bodyPr/>
        <a:lstStyle/>
        <a:p>
          <a:endParaRPr lang="en-US"/>
        </a:p>
      </dgm:t>
    </dgm:pt>
    <dgm:pt modelId="{6A77F64F-59A0-4BF8-B3C3-DE732CB6A53C}" type="sibTrans" cxnId="{0764F92B-537F-420E-AD46-47CE7E7B2D44}">
      <dgm:prSet/>
      <dgm:spPr/>
      <dgm:t>
        <a:bodyPr/>
        <a:lstStyle/>
        <a:p>
          <a:endParaRPr lang="en-US"/>
        </a:p>
      </dgm:t>
    </dgm:pt>
    <dgm:pt modelId="{F10CACF0-B9E5-4186-A4BB-138A692CBF66}">
      <dgm:prSet custT="1"/>
      <dgm:spPr/>
      <dgm:t>
        <a:bodyPr/>
        <a:lstStyle/>
        <a:p>
          <a:pPr rtl="0"/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Penginderaan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Jauh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dan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Interpretasi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Citra 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2F9C7813-9FD5-44CA-AB8E-D5BF412D4609}" type="parTrans" cxnId="{78C377D5-8062-4059-9FEC-9D7C465542FB}">
      <dgm:prSet/>
      <dgm:spPr/>
      <dgm:t>
        <a:bodyPr/>
        <a:lstStyle/>
        <a:p>
          <a:endParaRPr lang="en-US"/>
        </a:p>
      </dgm:t>
    </dgm:pt>
    <dgm:pt modelId="{559B6EBD-7658-4DCD-8D98-953B7D1E1F23}" type="sibTrans" cxnId="{78C377D5-8062-4059-9FEC-9D7C465542FB}">
      <dgm:prSet/>
      <dgm:spPr/>
      <dgm:t>
        <a:bodyPr/>
        <a:lstStyle/>
        <a:p>
          <a:endParaRPr lang="en-US"/>
        </a:p>
      </dgm:t>
    </dgm:pt>
    <dgm:pt modelId="{7739FB22-F716-4C51-87DD-804E736B85B9}">
      <dgm:prSet custT="1"/>
      <dgm:spPr/>
      <dgm:t>
        <a:bodyPr/>
        <a:lstStyle/>
        <a:p>
          <a:pPr rtl="0"/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Sistem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Informasi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Geografis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dan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Pengolahan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Data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Spasial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6C752FD9-6347-471A-B994-FF2EAC153DFC}" type="parTrans" cxnId="{C1B7DBA2-973A-4F58-AEC4-0F17C68D185F}">
      <dgm:prSet/>
      <dgm:spPr/>
      <dgm:t>
        <a:bodyPr/>
        <a:lstStyle/>
        <a:p>
          <a:endParaRPr lang="en-US"/>
        </a:p>
      </dgm:t>
    </dgm:pt>
    <dgm:pt modelId="{B6931397-7933-4776-B1AB-0D6EE4DF9BAC}" type="sibTrans" cxnId="{C1B7DBA2-973A-4F58-AEC4-0F17C68D185F}">
      <dgm:prSet/>
      <dgm:spPr/>
      <dgm:t>
        <a:bodyPr/>
        <a:lstStyle/>
        <a:p>
          <a:endParaRPr lang="en-US"/>
        </a:p>
      </dgm:t>
    </dgm:pt>
    <dgm:pt modelId="{7F4929F6-12FF-4E57-8F7B-E3364F66AA64}" type="pres">
      <dgm:prSet presAssocID="{260F44D3-01D0-498B-BBD4-53EFE338A9C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8ABB8B-7114-4101-833B-24C5C7F79217}" type="pres">
      <dgm:prSet presAssocID="{2590ACDC-F30B-4FDE-A859-6506BE672B37}" presName="composite" presStyleCnt="0"/>
      <dgm:spPr/>
    </dgm:pt>
    <dgm:pt modelId="{E590B6B6-84C0-44FD-87CC-5356197A4186}" type="pres">
      <dgm:prSet presAssocID="{2590ACDC-F30B-4FDE-A859-6506BE672B3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090AF2-E317-43D4-BAF7-6B8E5A31BF8B}" type="pres">
      <dgm:prSet presAssocID="{2590ACDC-F30B-4FDE-A859-6506BE672B3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4E45E0-8508-4E3A-B888-43DEB5909B07}" type="pres">
      <dgm:prSet presAssocID="{93A59369-0822-40E7-BD53-04E5CA0F98E1}" presName="sp" presStyleCnt="0"/>
      <dgm:spPr/>
    </dgm:pt>
    <dgm:pt modelId="{786380D6-41EF-4638-B6BD-5D26AD10D705}" type="pres">
      <dgm:prSet presAssocID="{91D22993-A8B5-45E3-A86F-09EEDE5F51FE}" presName="composite" presStyleCnt="0"/>
      <dgm:spPr/>
    </dgm:pt>
    <dgm:pt modelId="{5C438C05-A568-4ACD-9D20-3746CD00308C}" type="pres">
      <dgm:prSet presAssocID="{91D22993-A8B5-45E3-A86F-09EEDE5F51F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DE6B69-2B7D-44EA-9F8F-BC5EC0D805F9}" type="pres">
      <dgm:prSet presAssocID="{91D22993-A8B5-45E3-A86F-09EEDE5F51F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BC4AB4-9C14-4460-8CAF-CFBC401D2362}" type="pres">
      <dgm:prSet presAssocID="{6018087B-D949-4CD3-9917-F94B93269220}" presName="sp" presStyleCnt="0"/>
      <dgm:spPr/>
    </dgm:pt>
    <dgm:pt modelId="{907011B6-390A-447E-B426-7D15F31F958F}" type="pres">
      <dgm:prSet presAssocID="{DC8F674A-3745-40D8-98F0-23969A8CD6C5}" presName="composite" presStyleCnt="0"/>
      <dgm:spPr/>
    </dgm:pt>
    <dgm:pt modelId="{9D306612-DF74-4E1F-BF8D-D675618C3ACE}" type="pres">
      <dgm:prSet presAssocID="{DC8F674A-3745-40D8-98F0-23969A8CD6C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433810-7146-46DC-9BB7-696097A95702}" type="pres">
      <dgm:prSet presAssocID="{DC8F674A-3745-40D8-98F0-23969A8CD6C5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F4A31D-6A88-40AA-AE90-3EC633A36FD4}" type="presOf" srcId="{91D22993-A8B5-45E3-A86F-09EEDE5F51FE}" destId="{5C438C05-A568-4ACD-9D20-3746CD00308C}" srcOrd="0" destOrd="0" presId="urn:microsoft.com/office/officeart/2005/8/layout/chevron2"/>
    <dgm:cxn modelId="{E2A1DBEC-9A53-4493-A6AC-282B9FBEB06E}" type="presOf" srcId="{DC8F674A-3745-40D8-98F0-23969A8CD6C5}" destId="{9D306612-DF74-4E1F-BF8D-D675618C3ACE}" srcOrd="0" destOrd="0" presId="urn:microsoft.com/office/officeart/2005/8/layout/chevron2"/>
    <dgm:cxn modelId="{9F9328A0-137A-40F9-A6F7-3413528A7669}" type="presOf" srcId="{260F44D3-01D0-498B-BBD4-53EFE338A9CE}" destId="{7F4929F6-12FF-4E57-8F7B-E3364F66AA64}" srcOrd="0" destOrd="0" presId="urn:microsoft.com/office/officeart/2005/8/layout/chevron2"/>
    <dgm:cxn modelId="{A10D637E-166F-4C06-B4C6-5A6E519704A4}" srcId="{260F44D3-01D0-498B-BBD4-53EFE338A9CE}" destId="{91D22993-A8B5-45E3-A86F-09EEDE5F51FE}" srcOrd="1" destOrd="0" parTransId="{F7D2A119-0354-4B0F-8792-1FEC6632991C}" sibTransId="{6018087B-D949-4CD3-9917-F94B93269220}"/>
    <dgm:cxn modelId="{A968616D-AE9C-4EA6-9955-8D1C606145F9}" type="presOf" srcId="{7739FB22-F716-4C51-87DD-804E736B85B9}" destId="{72433810-7146-46DC-9BB7-696097A95702}" srcOrd="0" destOrd="0" presId="urn:microsoft.com/office/officeart/2005/8/layout/chevron2"/>
    <dgm:cxn modelId="{339EBBF1-FC81-480A-A01D-2490597079BC}" srcId="{260F44D3-01D0-498B-BBD4-53EFE338A9CE}" destId="{DC8F674A-3745-40D8-98F0-23969A8CD6C5}" srcOrd="2" destOrd="0" parTransId="{C8574199-0757-40C9-BE67-8EF97905950C}" sibTransId="{8EA92FA6-AD1D-45A7-ABC0-2B0BB3D9DB77}"/>
    <dgm:cxn modelId="{8FD65377-7E1B-45E5-9DF3-71EEE7E55858}" srcId="{260F44D3-01D0-498B-BBD4-53EFE338A9CE}" destId="{2590ACDC-F30B-4FDE-A859-6506BE672B37}" srcOrd="0" destOrd="0" parTransId="{150B5BD7-7162-486E-B63A-F5BBCED6A646}" sibTransId="{93A59369-0822-40E7-BD53-04E5CA0F98E1}"/>
    <dgm:cxn modelId="{0DA0CA20-F556-4E4D-983C-E7471508DF96}" type="presOf" srcId="{2590ACDC-F30B-4FDE-A859-6506BE672B37}" destId="{E590B6B6-84C0-44FD-87CC-5356197A4186}" srcOrd="0" destOrd="0" presId="urn:microsoft.com/office/officeart/2005/8/layout/chevron2"/>
    <dgm:cxn modelId="{0764F92B-537F-420E-AD46-47CE7E7B2D44}" srcId="{2590ACDC-F30B-4FDE-A859-6506BE672B37}" destId="{954DF9F7-C91C-4342-BB2D-EF6B178880D4}" srcOrd="0" destOrd="0" parTransId="{3DBCEC01-FF13-4BA8-B409-69B08AD5A6AE}" sibTransId="{6A77F64F-59A0-4BF8-B3C3-DE732CB6A53C}"/>
    <dgm:cxn modelId="{C1B7DBA2-973A-4F58-AEC4-0F17C68D185F}" srcId="{DC8F674A-3745-40D8-98F0-23969A8CD6C5}" destId="{7739FB22-F716-4C51-87DD-804E736B85B9}" srcOrd="0" destOrd="0" parTransId="{6C752FD9-6347-471A-B994-FF2EAC153DFC}" sibTransId="{B6931397-7933-4776-B1AB-0D6EE4DF9BAC}"/>
    <dgm:cxn modelId="{AD08DD28-C197-445C-8253-D79EABC72880}" type="presOf" srcId="{F10CACF0-B9E5-4186-A4BB-138A692CBF66}" destId="{F2DE6B69-2B7D-44EA-9F8F-BC5EC0D805F9}" srcOrd="0" destOrd="0" presId="urn:microsoft.com/office/officeart/2005/8/layout/chevron2"/>
    <dgm:cxn modelId="{D40FA3B7-890E-4772-9FCF-FFE697824B4B}" type="presOf" srcId="{954DF9F7-C91C-4342-BB2D-EF6B178880D4}" destId="{05090AF2-E317-43D4-BAF7-6B8E5A31BF8B}" srcOrd="0" destOrd="0" presId="urn:microsoft.com/office/officeart/2005/8/layout/chevron2"/>
    <dgm:cxn modelId="{78C377D5-8062-4059-9FEC-9D7C465542FB}" srcId="{91D22993-A8B5-45E3-A86F-09EEDE5F51FE}" destId="{F10CACF0-B9E5-4186-A4BB-138A692CBF66}" srcOrd="0" destOrd="0" parTransId="{2F9C7813-9FD5-44CA-AB8E-D5BF412D4609}" sibTransId="{559B6EBD-7658-4DCD-8D98-953B7D1E1F23}"/>
    <dgm:cxn modelId="{F9D89E4D-5127-4DA7-8838-034E787ECCFA}" type="presParOf" srcId="{7F4929F6-12FF-4E57-8F7B-E3364F66AA64}" destId="{EA8ABB8B-7114-4101-833B-24C5C7F79217}" srcOrd="0" destOrd="0" presId="urn:microsoft.com/office/officeart/2005/8/layout/chevron2"/>
    <dgm:cxn modelId="{25BAB76A-713F-4996-BA59-E2F8ED2EC413}" type="presParOf" srcId="{EA8ABB8B-7114-4101-833B-24C5C7F79217}" destId="{E590B6B6-84C0-44FD-87CC-5356197A4186}" srcOrd="0" destOrd="0" presId="urn:microsoft.com/office/officeart/2005/8/layout/chevron2"/>
    <dgm:cxn modelId="{8CA952BA-AF4E-4563-ADD2-A0015111CE8F}" type="presParOf" srcId="{EA8ABB8B-7114-4101-833B-24C5C7F79217}" destId="{05090AF2-E317-43D4-BAF7-6B8E5A31BF8B}" srcOrd="1" destOrd="0" presId="urn:microsoft.com/office/officeart/2005/8/layout/chevron2"/>
    <dgm:cxn modelId="{8ADBA7FE-A2A9-4EC6-992E-C7D2EE5360B5}" type="presParOf" srcId="{7F4929F6-12FF-4E57-8F7B-E3364F66AA64}" destId="{694E45E0-8508-4E3A-B888-43DEB5909B07}" srcOrd="1" destOrd="0" presId="urn:microsoft.com/office/officeart/2005/8/layout/chevron2"/>
    <dgm:cxn modelId="{89568508-F3F9-443F-AD1C-069C236533B3}" type="presParOf" srcId="{7F4929F6-12FF-4E57-8F7B-E3364F66AA64}" destId="{786380D6-41EF-4638-B6BD-5D26AD10D705}" srcOrd="2" destOrd="0" presId="urn:microsoft.com/office/officeart/2005/8/layout/chevron2"/>
    <dgm:cxn modelId="{EFD97BC1-34BB-4889-BE18-B4F34E0497A4}" type="presParOf" srcId="{786380D6-41EF-4638-B6BD-5D26AD10D705}" destId="{5C438C05-A568-4ACD-9D20-3746CD00308C}" srcOrd="0" destOrd="0" presId="urn:microsoft.com/office/officeart/2005/8/layout/chevron2"/>
    <dgm:cxn modelId="{A051423A-D63C-4300-BC80-D1541E6A8050}" type="presParOf" srcId="{786380D6-41EF-4638-B6BD-5D26AD10D705}" destId="{F2DE6B69-2B7D-44EA-9F8F-BC5EC0D805F9}" srcOrd="1" destOrd="0" presId="urn:microsoft.com/office/officeart/2005/8/layout/chevron2"/>
    <dgm:cxn modelId="{FA454AB3-E42B-49AA-AB60-31471A6BC014}" type="presParOf" srcId="{7F4929F6-12FF-4E57-8F7B-E3364F66AA64}" destId="{CCBC4AB4-9C14-4460-8CAF-CFBC401D2362}" srcOrd="3" destOrd="0" presId="urn:microsoft.com/office/officeart/2005/8/layout/chevron2"/>
    <dgm:cxn modelId="{2330647D-96FC-457F-B5DD-10224ADB2E7F}" type="presParOf" srcId="{7F4929F6-12FF-4E57-8F7B-E3364F66AA64}" destId="{907011B6-390A-447E-B426-7D15F31F958F}" srcOrd="4" destOrd="0" presId="urn:microsoft.com/office/officeart/2005/8/layout/chevron2"/>
    <dgm:cxn modelId="{8F2ABF86-3A0C-42BC-9E93-F243003FCDCC}" type="presParOf" srcId="{907011B6-390A-447E-B426-7D15F31F958F}" destId="{9D306612-DF74-4E1F-BF8D-D675618C3ACE}" srcOrd="0" destOrd="0" presId="urn:microsoft.com/office/officeart/2005/8/layout/chevron2"/>
    <dgm:cxn modelId="{AFA447F6-204A-44C1-8B54-ABFDA381F9CE}" type="presParOf" srcId="{907011B6-390A-447E-B426-7D15F31F958F}" destId="{72433810-7146-46DC-9BB7-696097A95702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4D33AF0-C949-4987-9C06-B64B96C64133}" type="doc">
      <dgm:prSet loTypeId="urn:microsoft.com/office/officeart/2005/8/layout/hierarchy2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6AFFD1-8EC8-48E9-8721-E71A0EF40A3B}">
      <dgm:prSet phldrT="[Text]" custT="1"/>
      <dgm:spPr/>
      <dgm:t>
        <a:bodyPr/>
        <a:lstStyle/>
        <a:p>
          <a:r>
            <a:rPr lang="id-ID" sz="2400" dirty="0" smtClean="0">
              <a:latin typeface="Calibri" pitchFamily="34" charset="0"/>
              <a:cs typeface="Calibri" pitchFamily="34" charset="0"/>
            </a:rPr>
            <a:t>Jenis dan Penggunaan Peta</a:t>
          </a:r>
          <a:endParaRPr lang="en-US" sz="2400" dirty="0">
            <a:latin typeface="Calibri" pitchFamily="34" charset="0"/>
            <a:cs typeface="Calibri" pitchFamily="34" charset="0"/>
          </a:endParaRPr>
        </a:p>
      </dgm:t>
    </dgm:pt>
    <dgm:pt modelId="{362B1556-EBAD-4CD6-A4DD-BCC0E01B94C8}" type="parTrans" cxnId="{2553DE02-D9EA-4116-9B65-1C25355A4BFD}">
      <dgm:prSet/>
      <dgm:spPr/>
      <dgm:t>
        <a:bodyPr/>
        <a:lstStyle/>
        <a:p>
          <a:endParaRPr lang="en-US"/>
        </a:p>
      </dgm:t>
    </dgm:pt>
    <dgm:pt modelId="{1AA37F07-FB99-43A3-A8AA-2C6AC2148292}" type="sibTrans" cxnId="{2553DE02-D9EA-4116-9B65-1C25355A4BFD}">
      <dgm:prSet/>
      <dgm:spPr/>
      <dgm:t>
        <a:bodyPr/>
        <a:lstStyle/>
        <a:p>
          <a:endParaRPr lang="en-US"/>
        </a:p>
      </dgm:t>
    </dgm:pt>
    <dgm:pt modelId="{B5F267A4-5857-46C9-BE6D-32D306926ED8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Peta menurut </a:t>
          </a:r>
          <a:r>
            <a:rPr lang="en-US" sz="2000" dirty="0" smtClean="0">
              <a:latin typeface="Calibri" pitchFamily="34" charset="0"/>
              <a:cs typeface="Calibri" pitchFamily="34" charset="0"/>
            </a:rPr>
            <a:t>k</a:t>
          </a:r>
          <a:r>
            <a:rPr lang="id-ID" sz="2000" dirty="0" smtClean="0">
              <a:latin typeface="Calibri" pitchFamily="34" charset="0"/>
              <a:cs typeface="Calibri" pitchFamily="34" charset="0"/>
            </a:rPr>
            <a:t>omposisi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AF62779C-C6FE-4CBD-8A54-2BD9C5CDDE50}" type="parTrans" cxnId="{80D5B08D-374C-425A-A6C1-865CEA6D1FF6}">
      <dgm:prSet/>
      <dgm:spPr/>
      <dgm:t>
        <a:bodyPr/>
        <a:lstStyle/>
        <a:p>
          <a:endParaRPr lang="en-US"/>
        </a:p>
      </dgm:t>
    </dgm:pt>
    <dgm:pt modelId="{C242FCA3-A2AD-4B37-8CA1-A33246DE3226}" type="sibTrans" cxnId="{80D5B08D-374C-425A-A6C1-865CEA6D1FF6}">
      <dgm:prSet/>
      <dgm:spPr/>
      <dgm:t>
        <a:bodyPr/>
        <a:lstStyle/>
        <a:p>
          <a:endParaRPr lang="en-US"/>
        </a:p>
      </dgm:t>
    </dgm:pt>
    <dgm:pt modelId="{6FF4AB20-B55F-4ABE-AE9C-E3EA66982C5D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Peta menurut </a:t>
          </a:r>
          <a:r>
            <a:rPr lang="en-US" sz="2000" dirty="0" smtClean="0">
              <a:latin typeface="Calibri" pitchFamily="34" charset="0"/>
              <a:cs typeface="Calibri" pitchFamily="34" charset="0"/>
            </a:rPr>
            <a:t>s</a:t>
          </a:r>
          <a:r>
            <a:rPr lang="id-ID" sz="2000" dirty="0" smtClean="0">
              <a:latin typeface="Calibri" pitchFamily="34" charset="0"/>
              <a:cs typeface="Calibri" pitchFamily="34" charset="0"/>
            </a:rPr>
            <a:t>kala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987659D9-7ABA-447F-8D1C-8AF44BF54C18}" type="parTrans" cxnId="{73406197-34EE-439B-BB93-B41A862D9964}">
      <dgm:prSet/>
      <dgm:spPr/>
      <dgm:t>
        <a:bodyPr/>
        <a:lstStyle/>
        <a:p>
          <a:endParaRPr lang="en-US"/>
        </a:p>
      </dgm:t>
    </dgm:pt>
    <dgm:pt modelId="{061C4B22-6475-4089-A43F-DA0BAAF70689}" type="sibTrans" cxnId="{73406197-34EE-439B-BB93-B41A862D9964}">
      <dgm:prSet/>
      <dgm:spPr/>
      <dgm:t>
        <a:bodyPr/>
        <a:lstStyle/>
        <a:p>
          <a:endParaRPr lang="en-US"/>
        </a:p>
      </dgm:t>
    </dgm:pt>
    <dgm:pt modelId="{8A7218D5-D5E2-49F0-8DF0-6890CD13E6A8}">
      <dgm:prSet phldrT="[Text]" custT="1"/>
      <dgm:spPr/>
      <dgm:t>
        <a:bodyPr/>
        <a:lstStyle/>
        <a:p>
          <a:r>
            <a:rPr lang="id-ID" sz="1800" dirty="0" smtClean="0">
              <a:latin typeface="Calibri" pitchFamily="34" charset="0"/>
              <a:cs typeface="Calibri" pitchFamily="34" charset="0"/>
            </a:rPr>
            <a:t>Peta Rupabumi</a:t>
          </a:r>
          <a:endParaRPr lang="en-US" sz="1800" dirty="0">
            <a:latin typeface="Calibri" pitchFamily="34" charset="0"/>
            <a:cs typeface="Calibri" pitchFamily="34" charset="0"/>
          </a:endParaRPr>
        </a:p>
      </dgm:t>
    </dgm:pt>
    <dgm:pt modelId="{6FB74FD3-711F-4266-8443-F9970E611F35}" type="parTrans" cxnId="{75E87321-F727-4CC8-9459-A7F5EB84B945}">
      <dgm:prSet/>
      <dgm:spPr/>
      <dgm:t>
        <a:bodyPr/>
        <a:lstStyle/>
        <a:p>
          <a:endParaRPr lang="en-US"/>
        </a:p>
      </dgm:t>
    </dgm:pt>
    <dgm:pt modelId="{744495F9-F3C4-4426-94BF-FF205C867007}" type="sibTrans" cxnId="{75E87321-F727-4CC8-9459-A7F5EB84B945}">
      <dgm:prSet/>
      <dgm:spPr/>
      <dgm:t>
        <a:bodyPr/>
        <a:lstStyle/>
        <a:p>
          <a:endParaRPr lang="en-US"/>
        </a:p>
      </dgm:t>
    </dgm:pt>
    <dgm:pt modelId="{6BCCF1B0-0936-4E71-9213-C01104EF3393}">
      <dgm:prSet phldrT="[Text]" custT="1"/>
      <dgm:spPr/>
      <dgm:t>
        <a:bodyPr/>
        <a:lstStyle/>
        <a:p>
          <a:r>
            <a:rPr lang="id-ID" sz="1800" dirty="0" smtClean="0">
              <a:latin typeface="Calibri" pitchFamily="34" charset="0"/>
              <a:cs typeface="Calibri" pitchFamily="34" charset="0"/>
            </a:rPr>
            <a:t>Peta Tematik</a:t>
          </a:r>
          <a:endParaRPr lang="en-US" sz="1800" dirty="0">
            <a:latin typeface="Calibri" pitchFamily="34" charset="0"/>
            <a:cs typeface="Calibri" pitchFamily="34" charset="0"/>
          </a:endParaRPr>
        </a:p>
      </dgm:t>
    </dgm:pt>
    <dgm:pt modelId="{6236870C-91D9-4E63-8CD6-45B0EEAACCB8}" type="parTrans" cxnId="{ADC2DD6D-C0EC-43B0-A163-B185FFC9B7E7}">
      <dgm:prSet/>
      <dgm:spPr/>
      <dgm:t>
        <a:bodyPr/>
        <a:lstStyle/>
        <a:p>
          <a:endParaRPr lang="en-US"/>
        </a:p>
      </dgm:t>
    </dgm:pt>
    <dgm:pt modelId="{4320F24D-0401-4875-938D-52F6B56A1AF7}" type="sibTrans" cxnId="{ADC2DD6D-C0EC-43B0-A163-B185FFC9B7E7}">
      <dgm:prSet/>
      <dgm:spPr/>
      <dgm:t>
        <a:bodyPr/>
        <a:lstStyle/>
        <a:p>
          <a:endParaRPr lang="en-US"/>
        </a:p>
      </dgm:t>
    </dgm:pt>
    <dgm:pt modelId="{EBEF7098-04E8-4E31-8002-9915D3228FD4}">
      <dgm:prSet phldrT="[Text]" custT="1"/>
      <dgm:spPr/>
      <dgm:t>
        <a:bodyPr/>
        <a:lstStyle/>
        <a:p>
          <a:r>
            <a:rPr lang="id-ID" sz="1800" dirty="0" smtClean="0">
              <a:latin typeface="Calibri" pitchFamily="34" charset="0"/>
              <a:cs typeface="Calibri" pitchFamily="34" charset="0"/>
            </a:rPr>
            <a:t>Skala sangat kecil</a:t>
          </a:r>
        </a:p>
      </dgm:t>
    </dgm:pt>
    <dgm:pt modelId="{AC64CE48-2990-46E2-8D71-5085607473DB}" type="parTrans" cxnId="{32A52C95-7F72-4921-9C52-945BEFD06DC5}">
      <dgm:prSet/>
      <dgm:spPr/>
      <dgm:t>
        <a:bodyPr/>
        <a:lstStyle/>
        <a:p>
          <a:endParaRPr lang="en-US"/>
        </a:p>
      </dgm:t>
    </dgm:pt>
    <dgm:pt modelId="{FDFCE9A0-2FDE-4AD3-8162-177635F37E0A}" type="sibTrans" cxnId="{32A52C95-7F72-4921-9C52-945BEFD06DC5}">
      <dgm:prSet/>
      <dgm:spPr/>
      <dgm:t>
        <a:bodyPr/>
        <a:lstStyle/>
        <a:p>
          <a:endParaRPr lang="en-US"/>
        </a:p>
      </dgm:t>
    </dgm:pt>
    <dgm:pt modelId="{B5BDF963-351D-4CA8-9B16-1CFDE89FFB67}">
      <dgm:prSet phldrT="[Text]" custT="1"/>
      <dgm:spPr/>
      <dgm:t>
        <a:bodyPr/>
        <a:lstStyle/>
        <a:p>
          <a:r>
            <a:rPr lang="id-ID" sz="1800" dirty="0" smtClean="0">
              <a:latin typeface="Calibri" pitchFamily="34" charset="0"/>
              <a:cs typeface="Calibri" pitchFamily="34" charset="0"/>
            </a:rPr>
            <a:t>Skala kecil</a:t>
          </a:r>
        </a:p>
      </dgm:t>
    </dgm:pt>
    <dgm:pt modelId="{F1947BD2-D086-4D7B-BEAF-C4EE92F4BBF8}" type="parTrans" cxnId="{B1E40BE6-1CC9-49A3-84ED-7391D81B7DF4}">
      <dgm:prSet/>
      <dgm:spPr/>
      <dgm:t>
        <a:bodyPr/>
        <a:lstStyle/>
        <a:p>
          <a:endParaRPr lang="en-US"/>
        </a:p>
      </dgm:t>
    </dgm:pt>
    <dgm:pt modelId="{0D1BAAE8-25B5-42D0-BC0F-2FA76562606D}" type="sibTrans" cxnId="{B1E40BE6-1CC9-49A3-84ED-7391D81B7DF4}">
      <dgm:prSet/>
      <dgm:spPr/>
      <dgm:t>
        <a:bodyPr/>
        <a:lstStyle/>
        <a:p>
          <a:endParaRPr lang="en-US"/>
        </a:p>
      </dgm:t>
    </dgm:pt>
    <dgm:pt modelId="{358A7397-5AC8-431F-A4F3-086723335AA9}">
      <dgm:prSet phldrT="[Text]" custT="1"/>
      <dgm:spPr/>
      <dgm:t>
        <a:bodyPr/>
        <a:lstStyle/>
        <a:p>
          <a:r>
            <a:rPr lang="id-ID" sz="1800" dirty="0" smtClean="0">
              <a:latin typeface="Calibri" pitchFamily="34" charset="0"/>
              <a:cs typeface="Calibri" pitchFamily="34" charset="0"/>
            </a:rPr>
            <a:t>Skala sedang</a:t>
          </a:r>
        </a:p>
      </dgm:t>
    </dgm:pt>
    <dgm:pt modelId="{9ABF03D2-5F8A-45C8-A0FE-570B7567E288}" type="parTrans" cxnId="{C433C015-82EE-43B4-87A4-E6403AD923EE}">
      <dgm:prSet/>
      <dgm:spPr/>
      <dgm:t>
        <a:bodyPr/>
        <a:lstStyle/>
        <a:p>
          <a:endParaRPr lang="en-US"/>
        </a:p>
      </dgm:t>
    </dgm:pt>
    <dgm:pt modelId="{5895177C-0BDB-433D-8620-4619940A40FE}" type="sibTrans" cxnId="{C433C015-82EE-43B4-87A4-E6403AD923EE}">
      <dgm:prSet/>
      <dgm:spPr/>
      <dgm:t>
        <a:bodyPr/>
        <a:lstStyle/>
        <a:p>
          <a:endParaRPr lang="en-US"/>
        </a:p>
      </dgm:t>
    </dgm:pt>
    <dgm:pt modelId="{80D0B32E-6BE5-44B5-8484-61CD30C85A54}">
      <dgm:prSet phldrT="[Text]" custT="1"/>
      <dgm:spPr/>
      <dgm:t>
        <a:bodyPr/>
        <a:lstStyle/>
        <a:p>
          <a:r>
            <a:rPr lang="id-ID" sz="1800" dirty="0" smtClean="0">
              <a:latin typeface="Calibri" pitchFamily="34" charset="0"/>
              <a:cs typeface="Calibri" pitchFamily="34" charset="0"/>
            </a:rPr>
            <a:t>Skala besar</a:t>
          </a:r>
        </a:p>
      </dgm:t>
    </dgm:pt>
    <dgm:pt modelId="{04459A0F-CBDC-4162-8012-FABBEDAD23B6}" type="parTrans" cxnId="{6F68499D-5E5F-4069-B423-BFCC2708BCF5}">
      <dgm:prSet/>
      <dgm:spPr/>
      <dgm:t>
        <a:bodyPr/>
        <a:lstStyle/>
        <a:p>
          <a:endParaRPr lang="en-US"/>
        </a:p>
      </dgm:t>
    </dgm:pt>
    <dgm:pt modelId="{96A4D84B-4C92-4D81-B6F1-71062FA3178A}" type="sibTrans" cxnId="{6F68499D-5E5F-4069-B423-BFCC2708BCF5}">
      <dgm:prSet/>
      <dgm:spPr/>
      <dgm:t>
        <a:bodyPr/>
        <a:lstStyle/>
        <a:p>
          <a:endParaRPr lang="en-US"/>
        </a:p>
      </dgm:t>
    </dgm:pt>
    <dgm:pt modelId="{DBAFA4E7-4813-468D-828A-8CF9E9E0A417}">
      <dgm:prSet phldrT="[Text]" custT="1"/>
      <dgm:spPr/>
      <dgm:t>
        <a:bodyPr/>
        <a:lstStyle/>
        <a:p>
          <a:r>
            <a:rPr lang="id-ID" sz="1800" dirty="0" smtClean="0">
              <a:latin typeface="Calibri" pitchFamily="34" charset="0"/>
              <a:cs typeface="Calibri" pitchFamily="34" charset="0"/>
            </a:rPr>
            <a:t>Skala kadaster</a:t>
          </a:r>
        </a:p>
      </dgm:t>
    </dgm:pt>
    <dgm:pt modelId="{3FE388DE-1A62-4F50-98E4-498D5FD403B0}" type="parTrans" cxnId="{80C3EC80-34A9-4FA8-9DB1-E88D762D8A61}">
      <dgm:prSet/>
      <dgm:spPr/>
      <dgm:t>
        <a:bodyPr/>
        <a:lstStyle/>
        <a:p>
          <a:endParaRPr lang="en-US"/>
        </a:p>
      </dgm:t>
    </dgm:pt>
    <dgm:pt modelId="{1BD7A6A8-D0DC-4220-9A7C-D6AB40AC0B44}" type="sibTrans" cxnId="{80C3EC80-34A9-4FA8-9DB1-E88D762D8A61}">
      <dgm:prSet/>
      <dgm:spPr/>
      <dgm:t>
        <a:bodyPr/>
        <a:lstStyle/>
        <a:p>
          <a:endParaRPr lang="en-US"/>
        </a:p>
      </dgm:t>
    </dgm:pt>
    <dgm:pt modelId="{0DBE442C-0BA2-48E2-A76F-234DCCF34C69}" type="pres">
      <dgm:prSet presAssocID="{E4D33AF0-C949-4987-9C06-B64B96C6413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CC3D68-9C26-44D1-BF1D-C7FDADA75C79}" type="pres">
      <dgm:prSet presAssocID="{136AFFD1-8EC8-48E9-8721-E71A0EF40A3B}" presName="root1" presStyleCnt="0"/>
      <dgm:spPr/>
      <dgm:t>
        <a:bodyPr/>
        <a:lstStyle/>
        <a:p>
          <a:endParaRPr lang="en-US"/>
        </a:p>
      </dgm:t>
    </dgm:pt>
    <dgm:pt modelId="{BE91BC34-3B3B-4B91-AE54-46508CE9449D}" type="pres">
      <dgm:prSet presAssocID="{136AFFD1-8EC8-48E9-8721-E71A0EF40A3B}" presName="LevelOneTextNode" presStyleLbl="node0" presStyleIdx="0" presStyleCnt="1" custScaleX="152252" custScaleY="2913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B72A3A-0D71-4AFC-9CBF-9E9DC9B3BE67}" type="pres">
      <dgm:prSet presAssocID="{136AFFD1-8EC8-48E9-8721-E71A0EF40A3B}" presName="level2hierChild" presStyleCnt="0"/>
      <dgm:spPr/>
      <dgm:t>
        <a:bodyPr/>
        <a:lstStyle/>
        <a:p>
          <a:endParaRPr lang="en-US"/>
        </a:p>
      </dgm:t>
    </dgm:pt>
    <dgm:pt modelId="{C427717A-6DF3-463E-844B-7BDEB5317609}" type="pres">
      <dgm:prSet presAssocID="{AF62779C-C6FE-4CBD-8A54-2BD9C5CDDE50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15D8FD8D-E4E4-4B3A-BB99-1FB6309DEA7F}" type="pres">
      <dgm:prSet presAssocID="{AF62779C-C6FE-4CBD-8A54-2BD9C5CDDE50}" presName="connTx" presStyleLbl="parChTrans1D2" presStyleIdx="0" presStyleCnt="2"/>
      <dgm:spPr/>
      <dgm:t>
        <a:bodyPr/>
        <a:lstStyle/>
        <a:p>
          <a:endParaRPr lang="en-US"/>
        </a:p>
      </dgm:t>
    </dgm:pt>
    <dgm:pt modelId="{B8263293-E482-47DF-972C-0D7A4122624D}" type="pres">
      <dgm:prSet presAssocID="{B5F267A4-5857-46C9-BE6D-32D306926ED8}" presName="root2" presStyleCnt="0"/>
      <dgm:spPr/>
      <dgm:t>
        <a:bodyPr/>
        <a:lstStyle/>
        <a:p>
          <a:endParaRPr lang="en-US"/>
        </a:p>
      </dgm:t>
    </dgm:pt>
    <dgm:pt modelId="{F228542D-8FBD-4B65-8402-A01F780D1090}" type="pres">
      <dgm:prSet presAssocID="{B5F267A4-5857-46C9-BE6D-32D306926ED8}" presName="LevelTwoTextNode" presStyleLbl="node2" presStyleIdx="0" presStyleCnt="2" custScaleX="2006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B2E2CA-374B-41E9-8871-06B103E8101C}" type="pres">
      <dgm:prSet presAssocID="{B5F267A4-5857-46C9-BE6D-32D306926ED8}" presName="level3hierChild" presStyleCnt="0"/>
      <dgm:spPr/>
      <dgm:t>
        <a:bodyPr/>
        <a:lstStyle/>
        <a:p>
          <a:endParaRPr lang="en-US"/>
        </a:p>
      </dgm:t>
    </dgm:pt>
    <dgm:pt modelId="{D547CC10-CED1-4404-87A6-2C3F9E5B2A3E}" type="pres">
      <dgm:prSet presAssocID="{6FB74FD3-711F-4266-8443-F9970E611F35}" presName="conn2-1" presStyleLbl="parChTrans1D3" presStyleIdx="0" presStyleCnt="7"/>
      <dgm:spPr/>
      <dgm:t>
        <a:bodyPr/>
        <a:lstStyle/>
        <a:p>
          <a:endParaRPr lang="en-US"/>
        </a:p>
      </dgm:t>
    </dgm:pt>
    <dgm:pt modelId="{2B0CEE9D-F5F4-4F08-AC72-DD0E50E74331}" type="pres">
      <dgm:prSet presAssocID="{6FB74FD3-711F-4266-8443-F9970E611F35}" presName="connTx" presStyleLbl="parChTrans1D3" presStyleIdx="0" presStyleCnt="7"/>
      <dgm:spPr/>
      <dgm:t>
        <a:bodyPr/>
        <a:lstStyle/>
        <a:p>
          <a:endParaRPr lang="en-US"/>
        </a:p>
      </dgm:t>
    </dgm:pt>
    <dgm:pt modelId="{FA4B9ADD-474F-4449-AE04-306832B06CF6}" type="pres">
      <dgm:prSet presAssocID="{8A7218D5-D5E2-49F0-8DF0-6890CD13E6A8}" presName="root2" presStyleCnt="0"/>
      <dgm:spPr/>
      <dgm:t>
        <a:bodyPr/>
        <a:lstStyle/>
        <a:p>
          <a:endParaRPr lang="en-US"/>
        </a:p>
      </dgm:t>
    </dgm:pt>
    <dgm:pt modelId="{824598C4-87A5-4466-B927-FB727F6B3051}" type="pres">
      <dgm:prSet presAssocID="{8A7218D5-D5E2-49F0-8DF0-6890CD13E6A8}" presName="LevelTwoTextNode" presStyleLbl="node3" presStyleIdx="0" presStyleCnt="7" custScaleX="2006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7DC337-4637-40CF-8211-1C883219C3E0}" type="pres">
      <dgm:prSet presAssocID="{8A7218D5-D5E2-49F0-8DF0-6890CD13E6A8}" presName="level3hierChild" presStyleCnt="0"/>
      <dgm:spPr/>
      <dgm:t>
        <a:bodyPr/>
        <a:lstStyle/>
        <a:p>
          <a:endParaRPr lang="en-US"/>
        </a:p>
      </dgm:t>
    </dgm:pt>
    <dgm:pt modelId="{B4DB0717-4A89-43E1-85CE-64A9E32C49B3}" type="pres">
      <dgm:prSet presAssocID="{6236870C-91D9-4E63-8CD6-45B0EEAACCB8}" presName="conn2-1" presStyleLbl="parChTrans1D3" presStyleIdx="1" presStyleCnt="7"/>
      <dgm:spPr/>
      <dgm:t>
        <a:bodyPr/>
        <a:lstStyle/>
        <a:p>
          <a:endParaRPr lang="en-US"/>
        </a:p>
      </dgm:t>
    </dgm:pt>
    <dgm:pt modelId="{6E69DB5D-4E44-455E-B772-A08FB4C83561}" type="pres">
      <dgm:prSet presAssocID="{6236870C-91D9-4E63-8CD6-45B0EEAACCB8}" presName="connTx" presStyleLbl="parChTrans1D3" presStyleIdx="1" presStyleCnt="7"/>
      <dgm:spPr/>
      <dgm:t>
        <a:bodyPr/>
        <a:lstStyle/>
        <a:p>
          <a:endParaRPr lang="en-US"/>
        </a:p>
      </dgm:t>
    </dgm:pt>
    <dgm:pt modelId="{E1AB9F7F-ADFD-4517-BF3F-6DAAF27D7FF5}" type="pres">
      <dgm:prSet presAssocID="{6BCCF1B0-0936-4E71-9213-C01104EF3393}" presName="root2" presStyleCnt="0"/>
      <dgm:spPr/>
      <dgm:t>
        <a:bodyPr/>
        <a:lstStyle/>
        <a:p>
          <a:endParaRPr lang="en-US"/>
        </a:p>
      </dgm:t>
    </dgm:pt>
    <dgm:pt modelId="{955F240F-E1A1-4656-B54F-7E720352D269}" type="pres">
      <dgm:prSet presAssocID="{6BCCF1B0-0936-4E71-9213-C01104EF3393}" presName="LevelTwoTextNode" presStyleLbl="node3" presStyleIdx="1" presStyleCnt="7" custScaleX="2006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05092E-F828-45AE-9DC1-2C51C51E5413}" type="pres">
      <dgm:prSet presAssocID="{6BCCF1B0-0936-4E71-9213-C01104EF3393}" presName="level3hierChild" presStyleCnt="0"/>
      <dgm:spPr/>
      <dgm:t>
        <a:bodyPr/>
        <a:lstStyle/>
        <a:p>
          <a:endParaRPr lang="en-US"/>
        </a:p>
      </dgm:t>
    </dgm:pt>
    <dgm:pt modelId="{B1B3E00A-F6DA-4F24-B439-C10D52C245F4}" type="pres">
      <dgm:prSet presAssocID="{987659D9-7ABA-447F-8D1C-8AF44BF54C18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B3328E9-FC3F-46D2-9248-4E0FA72D6454}" type="pres">
      <dgm:prSet presAssocID="{987659D9-7ABA-447F-8D1C-8AF44BF54C18}" presName="connTx" presStyleLbl="parChTrans1D2" presStyleIdx="1" presStyleCnt="2"/>
      <dgm:spPr/>
      <dgm:t>
        <a:bodyPr/>
        <a:lstStyle/>
        <a:p>
          <a:endParaRPr lang="en-US"/>
        </a:p>
      </dgm:t>
    </dgm:pt>
    <dgm:pt modelId="{374EB330-8684-4B4A-AE52-1301BFCDE073}" type="pres">
      <dgm:prSet presAssocID="{6FF4AB20-B55F-4ABE-AE9C-E3EA66982C5D}" presName="root2" presStyleCnt="0"/>
      <dgm:spPr/>
      <dgm:t>
        <a:bodyPr/>
        <a:lstStyle/>
        <a:p>
          <a:endParaRPr lang="en-US"/>
        </a:p>
      </dgm:t>
    </dgm:pt>
    <dgm:pt modelId="{0F9085B6-143B-4E57-90A2-3C10F7A304B0}" type="pres">
      <dgm:prSet presAssocID="{6FF4AB20-B55F-4ABE-AE9C-E3EA66982C5D}" presName="LevelTwoTextNode" presStyleLbl="node2" presStyleIdx="1" presStyleCnt="2" custScaleX="2006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8BE0B8-984F-4534-AF55-68B9B987DCDA}" type="pres">
      <dgm:prSet presAssocID="{6FF4AB20-B55F-4ABE-AE9C-E3EA66982C5D}" presName="level3hierChild" presStyleCnt="0"/>
      <dgm:spPr/>
      <dgm:t>
        <a:bodyPr/>
        <a:lstStyle/>
        <a:p>
          <a:endParaRPr lang="en-US"/>
        </a:p>
      </dgm:t>
    </dgm:pt>
    <dgm:pt modelId="{9C7450A5-BE5E-47B3-BFA2-3A2DC57C1198}" type="pres">
      <dgm:prSet presAssocID="{AC64CE48-2990-46E2-8D71-5085607473DB}" presName="conn2-1" presStyleLbl="parChTrans1D3" presStyleIdx="2" presStyleCnt="7"/>
      <dgm:spPr/>
      <dgm:t>
        <a:bodyPr/>
        <a:lstStyle/>
        <a:p>
          <a:endParaRPr lang="en-US"/>
        </a:p>
      </dgm:t>
    </dgm:pt>
    <dgm:pt modelId="{01702F56-4A94-46A9-BECD-2352F52E19B7}" type="pres">
      <dgm:prSet presAssocID="{AC64CE48-2990-46E2-8D71-5085607473DB}" presName="connTx" presStyleLbl="parChTrans1D3" presStyleIdx="2" presStyleCnt="7"/>
      <dgm:spPr/>
      <dgm:t>
        <a:bodyPr/>
        <a:lstStyle/>
        <a:p>
          <a:endParaRPr lang="en-US"/>
        </a:p>
      </dgm:t>
    </dgm:pt>
    <dgm:pt modelId="{634BBDBF-9E3A-482F-8D60-79C6EC69D8E0}" type="pres">
      <dgm:prSet presAssocID="{EBEF7098-04E8-4E31-8002-9915D3228FD4}" presName="root2" presStyleCnt="0"/>
      <dgm:spPr/>
      <dgm:t>
        <a:bodyPr/>
        <a:lstStyle/>
        <a:p>
          <a:endParaRPr lang="en-US"/>
        </a:p>
      </dgm:t>
    </dgm:pt>
    <dgm:pt modelId="{191D2FBF-83A6-40D0-B522-2A23902E1BC4}" type="pres">
      <dgm:prSet presAssocID="{EBEF7098-04E8-4E31-8002-9915D3228FD4}" presName="LevelTwoTextNode" presStyleLbl="node3" presStyleIdx="2" presStyleCnt="7" custScaleX="2006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72BF9C-0D32-4C27-81EE-B894C6D66DDE}" type="pres">
      <dgm:prSet presAssocID="{EBEF7098-04E8-4E31-8002-9915D3228FD4}" presName="level3hierChild" presStyleCnt="0"/>
      <dgm:spPr/>
      <dgm:t>
        <a:bodyPr/>
        <a:lstStyle/>
        <a:p>
          <a:endParaRPr lang="en-US"/>
        </a:p>
      </dgm:t>
    </dgm:pt>
    <dgm:pt modelId="{3F9BE0DA-0E41-4CED-8720-625A5809C8DB}" type="pres">
      <dgm:prSet presAssocID="{F1947BD2-D086-4D7B-BEAF-C4EE92F4BBF8}" presName="conn2-1" presStyleLbl="parChTrans1D3" presStyleIdx="3" presStyleCnt="7"/>
      <dgm:spPr/>
      <dgm:t>
        <a:bodyPr/>
        <a:lstStyle/>
        <a:p>
          <a:endParaRPr lang="en-US"/>
        </a:p>
      </dgm:t>
    </dgm:pt>
    <dgm:pt modelId="{130B1B4E-3529-4656-8717-F81E82751CE3}" type="pres">
      <dgm:prSet presAssocID="{F1947BD2-D086-4D7B-BEAF-C4EE92F4BBF8}" presName="connTx" presStyleLbl="parChTrans1D3" presStyleIdx="3" presStyleCnt="7"/>
      <dgm:spPr/>
      <dgm:t>
        <a:bodyPr/>
        <a:lstStyle/>
        <a:p>
          <a:endParaRPr lang="en-US"/>
        </a:p>
      </dgm:t>
    </dgm:pt>
    <dgm:pt modelId="{18B02947-4E03-4104-A0E3-5D03C3B134CB}" type="pres">
      <dgm:prSet presAssocID="{B5BDF963-351D-4CA8-9B16-1CFDE89FFB67}" presName="root2" presStyleCnt="0"/>
      <dgm:spPr/>
      <dgm:t>
        <a:bodyPr/>
        <a:lstStyle/>
        <a:p>
          <a:endParaRPr lang="en-US"/>
        </a:p>
      </dgm:t>
    </dgm:pt>
    <dgm:pt modelId="{3BA2AB87-32D4-4A39-9149-5CA2D3B97E64}" type="pres">
      <dgm:prSet presAssocID="{B5BDF963-351D-4CA8-9B16-1CFDE89FFB67}" presName="LevelTwoTextNode" presStyleLbl="node3" presStyleIdx="3" presStyleCnt="7" custScaleX="2006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AAF727-901A-4405-AEED-BAF201EA6981}" type="pres">
      <dgm:prSet presAssocID="{B5BDF963-351D-4CA8-9B16-1CFDE89FFB67}" presName="level3hierChild" presStyleCnt="0"/>
      <dgm:spPr/>
      <dgm:t>
        <a:bodyPr/>
        <a:lstStyle/>
        <a:p>
          <a:endParaRPr lang="en-US"/>
        </a:p>
      </dgm:t>
    </dgm:pt>
    <dgm:pt modelId="{36344023-EF3A-4E68-A7D2-8CB59CAC8CAD}" type="pres">
      <dgm:prSet presAssocID="{9ABF03D2-5F8A-45C8-A0FE-570B7567E288}" presName="conn2-1" presStyleLbl="parChTrans1D3" presStyleIdx="4" presStyleCnt="7"/>
      <dgm:spPr/>
      <dgm:t>
        <a:bodyPr/>
        <a:lstStyle/>
        <a:p>
          <a:endParaRPr lang="en-US"/>
        </a:p>
      </dgm:t>
    </dgm:pt>
    <dgm:pt modelId="{4A9E7F30-D722-4674-AE91-CB427293D93C}" type="pres">
      <dgm:prSet presAssocID="{9ABF03D2-5F8A-45C8-A0FE-570B7567E288}" presName="connTx" presStyleLbl="parChTrans1D3" presStyleIdx="4" presStyleCnt="7"/>
      <dgm:spPr/>
      <dgm:t>
        <a:bodyPr/>
        <a:lstStyle/>
        <a:p>
          <a:endParaRPr lang="en-US"/>
        </a:p>
      </dgm:t>
    </dgm:pt>
    <dgm:pt modelId="{19CDF38C-6C4A-4A5B-9E39-7986ED2C882B}" type="pres">
      <dgm:prSet presAssocID="{358A7397-5AC8-431F-A4F3-086723335AA9}" presName="root2" presStyleCnt="0"/>
      <dgm:spPr/>
      <dgm:t>
        <a:bodyPr/>
        <a:lstStyle/>
        <a:p>
          <a:endParaRPr lang="en-US"/>
        </a:p>
      </dgm:t>
    </dgm:pt>
    <dgm:pt modelId="{F887F8C8-81BA-46C0-B91D-520D7A853C4B}" type="pres">
      <dgm:prSet presAssocID="{358A7397-5AC8-431F-A4F3-086723335AA9}" presName="LevelTwoTextNode" presStyleLbl="node3" presStyleIdx="4" presStyleCnt="7" custScaleX="2006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309EE7-3840-4149-8936-2552A02F138B}" type="pres">
      <dgm:prSet presAssocID="{358A7397-5AC8-431F-A4F3-086723335AA9}" presName="level3hierChild" presStyleCnt="0"/>
      <dgm:spPr/>
      <dgm:t>
        <a:bodyPr/>
        <a:lstStyle/>
        <a:p>
          <a:endParaRPr lang="en-US"/>
        </a:p>
      </dgm:t>
    </dgm:pt>
    <dgm:pt modelId="{DA71A20C-AF3D-4468-A7E6-869053D37B4B}" type="pres">
      <dgm:prSet presAssocID="{04459A0F-CBDC-4162-8012-FABBEDAD23B6}" presName="conn2-1" presStyleLbl="parChTrans1D3" presStyleIdx="5" presStyleCnt="7"/>
      <dgm:spPr/>
      <dgm:t>
        <a:bodyPr/>
        <a:lstStyle/>
        <a:p>
          <a:endParaRPr lang="en-US"/>
        </a:p>
      </dgm:t>
    </dgm:pt>
    <dgm:pt modelId="{7DF6175D-A780-4991-9EC8-062AAE15C2B2}" type="pres">
      <dgm:prSet presAssocID="{04459A0F-CBDC-4162-8012-FABBEDAD23B6}" presName="connTx" presStyleLbl="parChTrans1D3" presStyleIdx="5" presStyleCnt="7"/>
      <dgm:spPr/>
      <dgm:t>
        <a:bodyPr/>
        <a:lstStyle/>
        <a:p>
          <a:endParaRPr lang="en-US"/>
        </a:p>
      </dgm:t>
    </dgm:pt>
    <dgm:pt modelId="{5B5C313D-04ED-46EC-8780-EBC0B053389A}" type="pres">
      <dgm:prSet presAssocID="{80D0B32E-6BE5-44B5-8484-61CD30C85A54}" presName="root2" presStyleCnt="0"/>
      <dgm:spPr/>
      <dgm:t>
        <a:bodyPr/>
        <a:lstStyle/>
        <a:p>
          <a:endParaRPr lang="en-US"/>
        </a:p>
      </dgm:t>
    </dgm:pt>
    <dgm:pt modelId="{0171004D-DD62-4080-AAAD-37AF7B75539F}" type="pres">
      <dgm:prSet presAssocID="{80D0B32E-6BE5-44B5-8484-61CD30C85A54}" presName="LevelTwoTextNode" presStyleLbl="node3" presStyleIdx="5" presStyleCnt="7" custScaleX="2006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39CFF5-B539-4123-B43A-F1B4F76EB15A}" type="pres">
      <dgm:prSet presAssocID="{80D0B32E-6BE5-44B5-8484-61CD30C85A54}" presName="level3hierChild" presStyleCnt="0"/>
      <dgm:spPr/>
      <dgm:t>
        <a:bodyPr/>
        <a:lstStyle/>
        <a:p>
          <a:endParaRPr lang="en-US"/>
        </a:p>
      </dgm:t>
    </dgm:pt>
    <dgm:pt modelId="{881BA089-D95E-4316-A15C-1CEDF30F0AB2}" type="pres">
      <dgm:prSet presAssocID="{3FE388DE-1A62-4F50-98E4-498D5FD403B0}" presName="conn2-1" presStyleLbl="parChTrans1D3" presStyleIdx="6" presStyleCnt="7"/>
      <dgm:spPr/>
      <dgm:t>
        <a:bodyPr/>
        <a:lstStyle/>
        <a:p>
          <a:endParaRPr lang="en-US"/>
        </a:p>
      </dgm:t>
    </dgm:pt>
    <dgm:pt modelId="{0E3358F1-4BB5-4709-9C37-E68E2899F21D}" type="pres">
      <dgm:prSet presAssocID="{3FE388DE-1A62-4F50-98E4-498D5FD403B0}" presName="connTx" presStyleLbl="parChTrans1D3" presStyleIdx="6" presStyleCnt="7"/>
      <dgm:spPr/>
      <dgm:t>
        <a:bodyPr/>
        <a:lstStyle/>
        <a:p>
          <a:endParaRPr lang="en-US"/>
        </a:p>
      </dgm:t>
    </dgm:pt>
    <dgm:pt modelId="{78EDCD0B-6DD5-41E9-89CC-96D1A1E81DF5}" type="pres">
      <dgm:prSet presAssocID="{DBAFA4E7-4813-468D-828A-8CF9E9E0A417}" presName="root2" presStyleCnt="0"/>
      <dgm:spPr/>
      <dgm:t>
        <a:bodyPr/>
        <a:lstStyle/>
        <a:p>
          <a:endParaRPr lang="en-US"/>
        </a:p>
      </dgm:t>
    </dgm:pt>
    <dgm:pt modelId="{63A1EF79-8CC3-4290-9E96-D8C1D6F62160}" type="pres">
      <dgm:prSet presAssocID="{DBAFA4E7-4813-468D-828A-8CF9E9E0A417}" presName="LevelTwoTextNode" presStyleLbl="node3" presStyleIdx="6" presStyleCnt="7" custScaleX="2006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A0913D-2109-48DD-9BD8-86EDC6EFCD35}" type="pres">
      <dgm:prSet presAssocID="{DBAFA4E7-4813-468D-828A-8CF9E9E0A417}" presName="level3hierChild" presStyleCnt="0"/>
      <dgm:spPr/>
      <dgm:t>
        <a:bodyPr/>
        <a:lstStyle/>
        <a:p>
          <a:endParaRPr lang="en-US"/>
        </a:p>
      </dgm:t>
    </dgm:pt>
  </dgm:ptLst>
  <dgm:cxnLst>
    <dgm:cxn modelId="{82C854B9-EBE5-44BA-B990-CA2289C71C8E}" type="presOf" srcId="{3FE388DE-1A62-4F50-98E4-498D5FD403B0}" destId="{0E3358F1-4BB5-4709-9C37-E68E2899F21D}" srcOrd="1" destOrd="0" presId="urn:microsoft.com/office/officeart/2005/8/layout/hierarchy2"/>
    <dgm:cxn modelId="{A2F8A51D-DDC7-4AE5-8D6A-1C3CA1DF0DAD}" type="presOf" srcId="{AF62779C-C6FE-4CBD-8A54-2BD9C5CDDE50}" destId="{C427717A-6DF3-463E-844B-7BDEB5317609}" srcOrd="0" destOrd="0" presId="urn:microsoft.com/office/officeart/2005/8/layout/hierarchy2"/>
    <dgm:cxn modelId="{74D2C33B-A94F-482E-B58E-F5DBAD61D2A3}" type="presOf" srcId="{04459A0F-CBDC-4162-8012-FABBEDAD23B6}" destId="{7DF6175D-A780-4991-9EC8-062AAE15C2B2}" srcOrd="1" destOrd="0" presId="urn:microsoft.com/office/officeart/2005/8/layout/hierarchy2"/>
    <dgm:cxn modelId="{76F69DDE-24F0-4CC0-B4A5-7F5933340819}" type="presOf" srcId="{DBAFA4E7-4813-468D-828A-8CF9E9E0A417}" destId="{63A1EF79-8CC3-4290-9E96-D8C1D6F62160}" srcOrd="0" destOrd="0" presId="urn:microsoft.com/office/officeart/2005/8/layout/hierarchy2"/>
    <dgm:cxn modelId="{E0C25A59-C569-4DBA-BF1B-255B5ADE4486}" type="presOf" srcId="{136AFFD1-8EC8-48E9-8721-E71A0EF40A3B}" destId="{BE91BC34-3B3B-4B91-AE54-46508CE9449D}" srcOrd="0" destOrd="0" presId="urn:microsoft.com/office/officeart/2005/8/layout/hierarchy2"/>
    <dgm:cxn modelId="{A719CB30-8A39-49FC-8E1A-6BB27C185819}" type="presOf" srcId="{B5F267A4-5857-46C9-BE6D-32D306926ED8}" destId="{F228542D-8FBD-4B65-8402-A01F780D1090}" srcOrd="0" destOrd="0" presId="urn:microsoft.com/office/officeart/2005/8/layout/hierarchy2"/>
    <dgm:cxn modelId="{A8FFD590-B8F9-47EB-A236-DD0B52E82B3A}" type="presOf" srcId="{80D0B32E-6BE5-44B5-8484-61CD30C85A54}" destId="{0171004D-DD62-4080-AAAD-37AF7B75539F}" srcOrd="0" destOrd="0" presId="urn:microsoft.com/office/officeart/2005/8/layout/hierarchy2"/>
    <dgm:cxn modelId="{746DCF9E-0D55-4AE2-BD52-6F71E6D18BB5}" type="presOf" srcId="{6FF4AB20-B55F-4ABE-AE9C-E3EA66982C5D}" destId="{0F9085B6-143B-4E57-90A2-3C10F7A304B0}" srcOrd="0" destOrd="0" presId="urn:microsoft.com/office/officeart/2005/8/layout/hierarchy2"/>
    <dgm:cxn modelId="{E4823C9D-2905-43EE-ABF9-4970BB7E4210}" type="presOf" srcId="{AF62779C-C6FE-4CBD-8A54-2BD9C5CDDE50}" destId="{15D8FD8D-E4E4-4B3A-BB99-1FB6309DEA7F}" srcOrd="1" destOrd="0" presId="urn:microsoft.com/office/officeart/2005/8/layout/hierarchy2"/>
    <dgm:cxn modelId="{9798CAD8-36A8-4946-B045-C0168543311B}" type="presOf" srcId="{9ABF03D2-5F8A-45C8-A0FE-570B7567E288}" destId="{4A9E7F30-D722-4674-AE91-CB427293D93C}" srcOrd="1" destOrd="0" presId="urn:microsoft.com/office/officeart/2005/8/layout/hierarchy2"/>
    <dgm:cxn modelId="{CD251FEC-B7B0-44EB-ABB4-D0E88007BAF7}" type="presOf" srcId="{8A7218D5-D5E2-49F0-8DF0-6890CD13E6A8}" destId="{824598C4-87A5-4466-B927-FB727F6B3051}" srcOrd="0" destOrd="0" presId="urn:microsoft.com/office/officeart/2005/8/layout/hierarchy2"/>
    <dgm:cxn modelId="{AA5DF74D-6EBC-4E8E-B817-38203706BDCA}" type="presOf" srcId="{B5BDF963-351D-4CA8-9B16-1CFDE89FFB67}" destId="{3BA2AB87-32D4-4A39-9149-5CA2D3B97E64}" srcOrd="0" destOrd="0" presId="urn:microsoft.com/office/officeart/2005/8/layout/hierarchy2"/>
    <dgm:cxn modelId="{D47D301F-8512-4A61-881E-D48A24B94AA2}" type="presOf" srcId="{F1947BD2-D086-4D7B-BEAF-C4EE92F4BBF8}" destId="{130B1B4E-3529-4656-8717-F81E82751CE3}" srcOrd="1" destOrd="0" presId="urn:microsoft.com/office/officeart/2005/8/layout/hierarchy2"/>
    <dgm:cxn modelId="{44CAF6B9-9ADE-4AF9-BD43-4CDC14FA2F4A}" type="presOf" srcId="{E4D33AF0-C949-4987-9C06-B64B96C64133}" destId="{0DBE442C-0BA2-48E2-A76F-234DCCF34C69}" srcOrd="0" destOrd="0" presId="urn:microsoft.com/office/officeart/2005/8/layout/hierarchy2"/>
    <dgm:cxn modelId="{80C3EC80-34A9-4FA8-9DB1-E88D762D8A61}" srcId="{6FF4AB20-B55F-4ABE-AE9C-E3EA66982C5D}" destId="{DBAFA4E7-4813-468D-828A-8CF9E9E0A417}" srcOrd="4" destOrd="0" parTransId="{3FE388DE-1A62-4F50-98E4-498D5FD403B0}" sibTransId="{1BD7A6A8-D0DC-4220-9A7C-D6AB40AC0B44}"/>
    <dgm:cxn modelId="{DF1DD9B5-7A40-4AAB-8094-3F77F70B5B2A}" type="presOf" srcId="{AC64CE48-2990-46E2-8D71-5085607473DB}" destId="{01702F56-4A94-46A9-BECD-2352F52E19B7}" srcOrd="1" destOrd="0" presId="urn:microsoft.com/office/officeart/2005/8/layout/hierarchy2"/>
    <dgm:cxn modelId="{700A753A-94FC-48EC-BF51-1BB46E26DCFA}" type="presOf" srcId="{9ABF03D2-5F8A-45C8-A0FE-570B7567E288}" destId="{36344023-EF3A-4E68-A7D2-8CB59CAC8CAD}" srcOrd="0" destOrd="0" presId="urn:microsoft.com/office/officeart/2005/8/layout/hierarchy2"/>
    <dgm:cxn modelId="{6F68499D-5E5F-4069-B423-BFCC2708BCF5}" srcId="{6FF4AB20-B55F-4ABE-AE9C-E3EA66982C5D}" destId="{80D0B32E-6BE5-44B5-8484-61CD30C85A54}" srcOrd="3" destOrd="0" parTransId="{04459A0F-CBDC-4162-8012-FABBEDAD23B6}" sibTransId="{96A4D84B-4C92-4D81-B6F1-71062FA3178A}"/>
    <dgm:cxn modelId="{75E87321-F727-4CC8-9459-A7F5EB84B945}" srcId="{B5F267A4-5857-46C9-BE6D-32D306926ED8}" destId="{8A7218D5-D5E2-49F0-8DF0-6890CD13E6A8}" srcOrd="0" destOrd="0" parTransId="{6FB74FD3-711F-4266-8443-F9970E611F35}" sibTransId="{744495F9-F3C4-4426-94BF-FF205C867007}"/>
    <dgm:cxn modelId="{3F0FF145-BB1B-4559-8B6B-7107737F2465}" type="presOf" srcId="{F1947BD2-D086-4D7B-BEAF-C4EE92F4BBF8}" destId="{3F9BE0DA-0E41-4CED-8720-625A5809C8DB}" srcOrd="0" destOrd="0" presId="urn:microsoft.com/office/officeart/2005/8/layout/hierarchy2"/>
    <dgm:cxn modelId="{86F1BA90-44C0-4E6E-BA40-BA6D4F20D8A6}" type="presOf" srcId="{6FB74FD3-711F-4266-8443-F9970E611F35}" destId="{D547CC10-CED1-4404-87A6-2C3F9E5B2A3E}" srcOrd="0" destOrd="0" presId="urn:microsoft.com/office/officeart/2005/8/layout/hierarchy2"/>
    <dgm:cxn modelId="{80D5B08D-374C-425A-A6C1-865CEA6D1FF6}" srcId="{136AFFD1-8EC8-48E9-8721-E71A0EF40A3B}" destId="{B5F267A4-5857-46C9-BE6D-32D306926ED8}" srcOrd="0" destOrd="0" parTransId="{AF62779C-C6FE-4CBD-8A54-2BD9C5CDDE50}" sibTransId="{C242FCA3-A2AD-4B37-8CA1-A33246DE3226}"/>
    <dgm:cxn modelId="{9FF8C583-7AB1-49A7-8F84-B0DA7A463075}" type="presOf" srcId="{EBEF7098-04E8-4E31-8002-9915D3228FD4}" destId="{191D2FBF-83A6-40D0-B522-2A23902E1BC4}" srcOrd="0" destOrd="0" presId="urn:microsoft.com/office/officeart/2005/8/layout/hierarchy2"/>
    <dgm:cxn modelId="{ADC2DD6D-C0EC-43B0-A163-B185FFC9B7E7}" srcId="{B5F267A4-5857-46C9-BE6D-32D306926ED8}" destId="{6BCCF1B0-0936-4E71-9213-C01104EF3393}" srcOrd="1" destOrd="0" parTransId="{6236870C-91D9-4E63-8CD6-45B0EEAACCB8}" sibTransId="{4320F24D-0401-4875-938D-52F6B56A1AF7}"/>
    <dgm:cxn modelId="{73406197-34EE-439B-BB93-B41A862D9964}" srcId="{136AFFD1-8EC8-48E9-8721-E71A0EF40A3B}" destId="{6FF4AB20-B55F-4ABE-AE9C-E3EA66982C5D}" srcOrd="1" destOrd="0" parTransId="{987659D9-7ABA-447F-8D1C-8AF44BF54C18}" sibTransId="{061C4B22-6475-4089-A43F-DA0BAAF70689}"/>
    <dgm:cxn modelId="{99E398DF-D7C0-49F9-82C6-9BC826C615A2}" type="presOf" srcId="{987659D9-7ABA-447F-8D1C-8AF44BF54C18}" destId="{AB3328E9-FC3F-46D2-9248-4E0FA72D6454}" srcOrd="1" destOrd="0" presId="urn:microsoft.com/office/officeart/2005/8/layout/hierarchy2"/>
    <dgm:cxn modelId="{97DED58E-B849-4B31-9A57-30D9716C3CCF}" type="presOf" srcId="{6236870C-91D9-4E63-8CD6-45B0EEAACCB8}" destId="{B4DB0717-4A89-43E1-85CE-64A9E32C49B3}" srcOrd="0" destOrd="0" presId="urn:microsoft.com/office/officeart/2005/8/layout/hierarchy2"/>
    <dgm:cxn modelId="{F98FB848-4C2F-46BD-B110-44E7DD69B3FE}" type="presOf" srcId="{6FB74FD3-711F-4266-8443-F9970E611F35}" destId="{2B0CEE9D-F5F4-4F08-AC72-DD0E50E74331}" srcOrd="1" destOrd="0" presId="urn:microsoft.com/office/officeart/2005/8/layout/hierarchy2"/>
    <dgm:cxn modelId="{2553DE02-D9EA-4116-9B65-1C25355A4BFD}" srcId="{E4D33AF0-C949-4987-9C06-B64B96C64133}" destId="{136AFFD1-8EC8-48E9-8721-E71A0EF40A3B}" srcOrd="0" destOrd="0" parTransId="{362B1556-EBAD-4CD6-A4DD-BCC0E01B94C8}" sibTransId="{1AA37F07-FB99-43A3-A8AA-2C6AC2148292}"/>
    <dgm:cxn modelId="{8C64F6C7-7481-4008-98A5-8C938ECCEB3D}" type="presOf" srcId="{6236870C-91D9-4E63-8CD6-45B0EEAACCB8}" destId="{6E69DB5D-4E44-455E-B772-A08FB4C83561}" srcOrd="1" destOrd="0" presId="urn:microsoft.com/office/officeart/2005/8/layout/hierarchy2"/>
    <dgm:cxn modelId="{5F569837-24DE-43C8-8C48-F139AB3E73DC}" type="presOf" srcId="{358A7397-5AC8-431F-A4F3-086723335AA9}" destId="{F887F8C8-81BA-46C0-B91D-520D7A853C4B}" srcOrd="0" destOrd="0" presId="urn:microsoft.com/office/officeart/2005/8/layout/hierarchy2"/>
    <dgm:cxn modelId="{1CC10AE7-A917-4544-9980-7D8D2AB26F42}" type="presOf" srcId="{987659D9-7ABA-447F-8D1C-8AF44BF54C18}" destId="{B1B3E00A-F6DA-4F24-B439-C10D52C245F4}" srcOrd="0" destOrd="0" presId="urn:microsoft.com/office/officeart/2005/8/layout/hierarchy2"/>
    <dgm:cxn modelId="{86075C05-6F1F-4AF1-8EE2-D310337DDD27}" type="presOf" srcId="{04459A0F-CBDC-4162-8012-FABBEDAD23B6}" destId="{DA71A20C-AF3D-4468-A7E6-869053D37B4B}" srcOrd="0" destOrd="0" presId="urn:microsoft.com/office/officeart/2005/8/layout/hierarchy2"/>
    <dgm:cxn modelId="{67C99702-24DC-4867-918F-E4ED3E347619}" type="presOf" srcId="{AC64CE48-2990-46E2-8D71-5085607473DB}" destId="{9C7450A5-BE5E-47B3-BFA2-3A2DC57C1198}" srcOrd="0" destOrd="0" presId="urn:microsoft.com/office/officeart/2005/8/layout/hierarchy2"/>
    <dgm:cxn modelId="{32A52C95-7F72-4921-9C52-945BEFD06DC5}" srcId="{6FF4AB20-B55F-4ABE-AE9C-E3EA66982C5D}" destId="{EBEF7098-04E8-4E31-8002-9915D3228FD4}" srcOrd="0" destOrd="0" parTransId="{AC64CE48-2990-46E2-8D71-5085607473DB}" sibTransId="{FDFCE9A0-2FDE-4AD3-8162-177635F37E0A}"/>
    <dgm:cxn modelId="{93D439A4-DC3E-425E-B2DC-8CAF93B54EF8}" type="presOf" srcId="{6BCCF1B0-0936-4E71-9213-C01104EF3393}" destId="{955F240F-E1A1-4656-B54F-7E720352D269}" srcOrd="0" destOrd="0" presId="urn:microsoft.com/office/officeart/2005/8/layout/hierarchy2"/>
    <dgm:cxn modelId="{1DDE9890-745C-46E1-B904-E5A2AE540902}" type="presOf" srcId="{3FE388DE-1A62-4F50-98E4-498D5FD403B0}" destId="{881BA089-D95E-4316-A15C-1CEDF30F0AB2}" srcOrd="0" destOrd="0" presId="urn:microsoft.com/office/officeart/2005/8/layout/hierarchy2"/>
    <dgm:cxn modelId="{B1E40BE6-1CC9-49A3-84ED-7391D81B7DF4}" srcId="{6FF4AB20-B55F-4ABE-AE9C-E3EA66982C5D}" destId="{B5BDF963-351D-4CA8-9B16-1CFDE89FFB67}" srcOrd="1" destOrd="0" parTransId="{F1947BD2-D086-4D7B-BEAF-C4EE92F4BBF8}" sibTransId="{0D1BAAE8-25B5-42D0-BC0F-2FA76562606D}"/>
    <dgm:cxn modelId="{C433C015-82EE-43B4-87A4-E6403AD923EE}" srcId="{6FF4AB20-B55F-4ABE-AE9C-E3EA66982C5D}" destId="{358A7397-5AC8-431F-A4F3-086723335AA9}" srcOrd="2" destOrd="0" parTransId="{9ABF03D2-5F8A-45C8-A0FE-570B7567E288}" sibTransId="{5895177C-0BDB-433D-8620-4619940A40FE}"/>
    <dgm:cxn modelId="{F646EAB0-4F21-4A9B-A476-DB29FBF43E5B}" type="presParOf" srcId="{0DBE442C-0BA2-48E2-A76F-234DCCF34C69}" destId="{79CC3D68-9C26-44D1-BF1D-C7FDADA75C79}" srcOrd="0" destOrd="0" presId="urn:microsoft.com/office/officeart/2005/8/layout/hierarchy2"/>
    <dgm:cxn modelId="{517AB22D-D6D4-4C36-B886-493049F68740}" type="presParOf" srcId="{79CC3D68-9C26-44D1-BF1D-C7FDADA75C79}" destId="{BE91BC34-3B3B-4B91-AE54-46508CE9449D}" srcOrd="0" destOrd="0" presId="urn:microsoft.com/office/officeart/2005/8/layout/hierarchy2"/>
    <dgm:cxn modelId="{C354A960-475E-4B74-8906-264A7CE40A23}" type="presParOf" srcId="{79CC3D68-9C26-44D1-BF1D-C7FDADA75C79}" destId="{53B72A3A-0D71-4AFC-9CBF-9E9DC9B3BE67}" srcOrd="1" destOrd="0" presId="urn:microsoft.com/office/officeart/2005/8/layout/hierarchy2"/>
    <dgm:cxn modelId="{1CE8DE3D-BD9D-4734-9CC3-5A56E23BF9AF}" type="presParOf" srcId="{53B72A3A-0D71-4AFC-9CBF-9E9DC9B3BE67}" destId="{C427717A-6DF3-463E-844B-7BDEB5317609}" srcOrd="0" destOrd="0" presId="urn:microsoft.com/office/officeart/2005/8/layout/hierarchy2"/>
    <dgm:cxn modelId="{8D4BE5D8-1FE6-424B-BC91-94F1AFB33977}" type="presParOf" srcId="{C427717A-6DF3-463E-844B-7BDEB5317609}" destId="{15D8FD8D-E4E4-4B3A-BB99-1FB6309DEA7F}" srcOrd="0" destOrd="0" presId="urn:microsoft.com/office/officeart/2005/8/layout/hierarchy2"/>
    <dgm:cxn modelId="{7B85A563-069C-4B3C-BFC4-187F864DB2D9}" type="presParOf" srcId="{53B72A3A-0D71-4AFC-9CBF-9E9DC9B3BE67}" destId="{B8263293-E482-47DF-972C-0D7A4122624D}" srcOrd="1" destOrd="0" presId="urn:microsoft.com/office/officeart/2005/8/layout/hierarchy2"/>
    <dgm:cxn modelId="{D69A8235-CBA2-4BE5-A8C4-C91F3BFFF70A}" type="presParOf" srcId="{B8263293-E482-47DF-972C-0D7A4122624D}" destId="{F228542D-8FBD-4B65-8402-A01F780D1090}" srcOrd="0" destOrd="0" presId="urn:microsoft.com/office/officeart/2005/8/layout/hierarchy2"/>
    <dgm:cxn modelId="{6E72792E-1614-4C2E-B7FC-60203C20B642}" type="presParOf" srcId="{B8263293-E482-47DF-972C-0D7A4122624D}" destId="{E2B2E2CA-374B-41E9-8871-06B103E8101C}" srcOrd="1" destOrd="0" presId="urn:microsoft.com/office/officeart/2005/8/layout/hierarchy2"/>
    <dgm:cxn modelId="{8380D418-49BE-4E55-B749-161BFD040EDA}" type="presParOf" srcId="{E2B2E2CA-374B-41E9-8871-06B103E8101C}" destId="{D547CC10-CED1-4404-87A6-2C3F9E5B2A3E}" srcOrd="0" destOrd="0" presId="urn:microsoft.com/office/officeart/2005/8/layout/hierarchy2"/>
    <dgm:cxn modelId="{7C37DBEF-8CB3-4223-902C-99D896C4C277}" type="presParOf" srcId="{D547CC10-CED1-4404-87A6-2C3F9E5B2A3E}" destId="{2B0CEE9D-F5F4-4F08-AC72-DD0E50E74331}" srcOrd="0" destOrd="0" presId="urn:microsoft.com/office/officeart/2005/8/layout/hierarchy2"/>
    <dgm:cxn modelId="{229E2787-40C7-4220-B083-0FAFE8B2C17A}" type="presParOf" srcId="{E2B2E2CA-374B-41E9-8871-06B103E8101C}" destId="{FA4B9ADD-474F-4449-AE04-306832B06CF6}" srcOrd="1" destOrd="0" presId="urn:microsoft.com/office/officeart/2005/8/layout/hierarchy2"/>
    <dgm:cxn modelId="{A645E345-FC2A-45D3-8631-7424A8435C29}" type="presParOf" srcId="{FA4B9ADD-474F-4449-AE04-306832B06CF6}" destId="{824598C4-87A5-4466-B927-FB727F6B3051}" srcOrd="0" destOrd="0" presId="urn:microsoft.com/office/officeart/2005/8/layout/hierarchy2"/>
    <dgm:cxn modelId="{74116BD4-6888-4B73-9121-321D9D138C59}" type="presParOf" srcId="{FA4B9ADD-474F-4449-AE04-306832B06CF6}" destId="{C77DC337-4637-40CF-8211-1C883219C3E0}" srcOrd="1" destOrd="0" presId="urn:microsoft.com/office/officeart/2005/8/layout/hierarchy2"/>
    <dgm:cxn modelId="{D85A25D1-D9AF-4489-8415-F1E0A943623E}" type="presParOf" srcId="{E2B2E2CA-374B-41E9-8871-06B103E8101C}" destId="{B4DB0717-4A89-43E1-85CE-64A9E32C49B3}" srcOrd="2" destOrd="0" presId="urn:microsoft.com/office/officeart/2005/8/layout/hierarchy2"/>
    <dgm:cxn modelId="{5CCBEE7F-C1E3-4175-B29D-C1DD75AC2910}" type="presParOf" srcId="{B4DB0717-4A89-43E1-85CE-64A9E32C49B3}" destId="{6E69DB5D-4E44-455E-B772-A08FB4C83561}" srcOrd="0" destOrd="0" presId="urn:microsoft.com/office/officeart/2005/8/layout/hierarchy2"/>
    <dgm:cxn modelId="{CE9998E0-4F2B-4E9D-8F57-886A92F9A442}" type="presParOf" srcId="{E2B2E2CA-374B-41E9-8871-06B103E8101C}" destId="{E1AB9F7F-ADFD-4517-BF3F-6DAAF27D7FF5}" srcOrd="3" destOrd="0" presId="urn:microsoft.com/office/officeart/2005/8/layout/hierarchy2"/>
    <dgm:cxn modelId="{741F3446-7ECA-4740-92DB-352088EDB53C}" type="presParOf" srcId="{E1AB9F7F-ADFD-4517-BF3F-6DAAF27D7FF5}" destId="{955F240F-E1A1-4656-B54F-7E720352D269}" srcOrd="0" destOrd="0" presId="urn:microsoft.com/office/officeart/2005/8/layout/hierarchy2"/>
    <dgm:cxn modelId="{AFC81ED5-3C4D-4404-A30E-E3CC588D1CF6}" type="presParOf" srcId="{E1AB9F7F-ADFD-4517-BF3F-6DAAF27D7FF5}" destId="{BC05092E-F828-45AE-9DC1-2C51C51E5413}" srcOrd="1" destOrd="0" presId="urn:microsoft.com/office/officeart/2005/8/layout/hierarchy2"/>
    <dgm:cxn modelId="{E82CE0BE-88F5-4CF6-9ACD-AEA8149E4F8B}" type="presParOf" srcId="{53B72A3A-0D71-4AFC-9CBF-9E9DC9B3BE67}" destId="{B1B3E00A-F6DA-4F24-B439-C10D52C245F4}" srcOrd="2" destOrd="0" presId="urn:microsoft.com/office/officeart/2005/8/layout/hierarchy2"/>
    <dgm:cxn modelId="{53C6266B-9D6F-475F-A2F3-241A8216E5E1}" type="presParOf" srcId="{B1B3E00A-F6DA-4F24-B439-C10D52C245F4}" destId="{AB3328E9-FC3F-46D2-9248-4E0FA72D6454}" srcOrd="0" destOrd="0" presId="urn:microsoft.com/office/officeart/2005/8/layout/hierarchy2"/>
    <dgm:cxn modelId="{E9231931-1BDF-4C48-8415-B16CD0C9A57F}" type="presParOf" srcId="{53B72A3A-0D71-4AFC-9CBF-9E9DC9B3BE67}" destId="{374EB330-8684-4B4A-AE52-1301BFCDE073}" srcOrd="3" destOrd="0" presId="urn:microsoft.com/office/officeart/2005/8/layout/hierarchy2"/>
    <dgm:cxn modelId="{5C9D132E-3F0A-4255-A8B2-63790A81697E}" type="presParOf" srcId="{374EB330-8684-4B4A-AE52-1301BFCDE073}" destId="{0F9085B6-143B-4E57-90A2-3C10F7A304B0}" srcOrd="0" destOrd="0" presId="urn:microsoft.com/office/officeart/2005/8/layout/hierarchy2"/>
    <dgm:cxn modelId="{BF384B62-31E1-4884-9C2A-C78C90D1964A}" type="presParOf" srcId="{374EB330-8684-4B4A-AE52-1301BFCDE073}" destId="{D78BE0B8-984F-4534-AF55-68B9B987DCDA}" srcOrd="1" destOrd="0" presId="urn:microsoft.com/office/officeart/2005/8/layout/hierarchy2"/>
    <dgm:cxn modelId="{149E80C1-51D9-4404-B3F8-A5B879A4DAC9}" type="presParOf" srcId="{D78BE0B8-984F-4534-AF55-68B9B987DCDA}" destId="{9C7450A5-BE5E-47B3-BFA2-3A2DC57C1198}" srcOrd="0" destOrd="0" presId="urn:microsoft.com/office/officeart/2005/8/layout/hierarchy2"/>
    <dgm:cxn modelId="{4170F568-9533-4205-B3F0-FF4BAC350E98}" type="presParOf" srcId="{9C7450A5-BE5E-47B3-BFA2-3A2DC57C1198}" destId="{01702F56-4A94-46A9-BECD-2352F52E19B7}" srcOrd="0" destOrd="0" presId="urn:microsoft.com/office/officeart/2005/8/layout/hierarchy2"/>
    <dgm:cxn modelId="{6B2F8427-44AF-40D1-A549-DE54310099A1}" type="presParOf" srcId="{D78BE0B8-984F-4534-AF55-68B9B987DCDA}" destId="{634BBDBF-9E3A-482F-8D60-79C6EC69D8E0}" srcOrd="1" destOrd="0" presId="urn:microsoft.com/office/officeart/2005/8/layout/hierarchy2"/>
    <dgm:cxn modelId="{1C35B7F6-DC8A-49E9-8B54-7935E96488BD}" type="presParOf" srcId="{634BBDBF-9E3A-482F-8D60-79C6EC69D8E0}" destId="{191D2FBF-83A6-40D0-B522-2A23902E1BC4}" srcOrd="0" destOrd="0" presId="urn:microsoft.com/office/officeart/2005/8/layout/hierarchy2"/>
    <dgm:cxn modelId="{4C15FF2C-55D7-4BC9-997A-59B8C2B9C4F1}" type="presParOf" srcId="{634BBDBF-9E3A-482F-8D60-79C6EC69D8E0}" destId="{DE72BF9C-0D32-4C27-81EE-B894C6D66DDE}" srcOrd="1" destOrd="0" presId="urn:microsoft.com/office/officeart/2005/8/layout/hierarchy2"/>
    <dgm:cxn modelId="{5166E0F4-B44C-4A4A-AB12-442CCF97A80B}" type="presParOf" srcId="{D78BE0B8-984F-4534-AF55-68B9B987DCDA}" destId="{3F9BE0DA-0E41-4CED-8720-625A5809C8DB}" srcOrd="2" destOrd="0" presId="urn:microsoft.com/office/officeart/2005/8/layout/hierarchy2"/>
    <dgm:cxn modelId="{E831F3EA-D8BE-4051-8000-A9450F4F884A}" type="presParOf" srcId="{3F9BE0DA-0E41-4CED-8720-625A5809C8DB}" destId="{130B1B4E-3529-4656-8717-F81E82751CE3}" srcOrd="0" destOrd="0" presId="urn:microsoft.com/office/officeart/2005/8/layout/hierarchy2"/>
    <dgm:cxn modelId="{6C68EDFF-060B-4507-A85F-B302CD07CE01}" type="presParOf" srcId="{D78BE0B8-984F-4534-AF55-68B9B987DCDA}" destId="{18B02947-4E03-4104-A0E3-5D03C3B134CB}" srcOrd="3" destOrd="0" presId="urn:microsoft.com/office/officeart/2005/8/layout/hierarchy2"/>
    <dgm:cxn modelId="{8808A79C-6B82-4A6F-A128-EEF97E9E316A}" type="presParOf" srcId="{18B02947-4E03-4104-A0E3-5D03C3B134CB}" destId="{3BA2AB87-32D4-4A39-9149-5CA2D3B97E64}" srcOrd="0" destOrd="0" presId="urn:microsoft.com/office/officeart/2005/8/layout/hierarchy2"/>
    <dgm:cxn modelId="{F3DA2B52-18F9-4CDB-B23B-842379FD42DB}" type="presParOf" srcId="{18B02947-4E03-4104-A0E3-5D03C3B134CB}" destId="{86AAF727-901A-4405-AEED-BAF201EA6981}" srcOrd="1" destOrd="0" presId="urn:microsoft.com/office/officeart/2005/8/layout/hierarchy2"/>
    <dgm:cxn modelId="{9D8CFDA0-1626-4766-85CF-4245EDDC9CD3}" type="presParOf" srcId="{D78BE0B8-984F-4534-AF55-68B9B987DCDA}" destId="{36344023-EF3A-4E68-A7D2-8CB59CAC8CAD}" srcOrd="4" destOrd="0" presId="urn:microsoft.com/office/officeart/2005/8/layout/hierarchy2"/>
    <dgm:cxn modelId="{39786720-6164-437C-8EC9-C29CFFAD1306}" type="presParOf" srcId="{36344023-EF3A-4E68-A7D2-8CB59CAC8CAD}" destId="{4A9E7F30-D722-4674-AE91-CB427293D93C}" srcOrd="0" destOrd="0" presId="urn:microsoft.com/office/officeart/2005/8/layout/hierarchy2"/>
    <dgm:cxn modelId="{63E9BABF-2A76-47B1-849A-D5336A40D91B}" type="presParOf" srcId="{D78BE0B8-984F-4534-AF55-68B9B987DCDA}" destId="{19CDF38C-6C4A-4A5B-9E39-7986ED2C882B}" srcOrd="5" destOrd="0" presId="urn:microsoft.com/office/officeart/2005/8/layout/hierarchy2"/>
    <dgm:cxn modelId="{B42E0E2E-CF46-4EC9-A034-9A7ED6888A47}" type="presParOf" srcId="{19CDF38C-6C4A-4A5B-9E39-7986ED2C882B}" destId="{F887F8C8-81BA-46C0-B91D-520D7A853C4B}" srcOrd="0" destOrd="0" presId="urn:microsoft.com/office/officeart/2005/8/layout/hierarchy2"/>
    <dgm:cxn modelId="{1F53B95A-DB02-446F-A16F-C33081A90BE1}" type="presParOf" srcId="{19CDF38C-6C4A-4A5B-9E39-7986ED2C882B}" destId="{01309EE7-3840-4149-8936-2552A02F138B}" srcOrd="1" destOrd="0" presId="urn:microsoft.com/office/officeart/2005/8/layout/hierarchy2"/>
    <dgm:cxn modelId="{5D7AB9D8-2178-4E6A-9CE5-A01F39D13ABF}" type="presParOf" srcId="{D78BE0B8-984F-4534-AF55-68B9B987DCDA}" destId="{DA71A20C-AF3D-4468-A7E6-869053D37B4B}" srcOrd="6" destOrd="0" presId="urn:microsoft.com/office/officeart/2005/8/layout/hierarchy2"/>
    <dgm:cxn modelId="{2F9CC831-A6E9-4C40-BB9B-5C8A64D23D3C}" type="presParOf" srcId="{DA71A20C-AF3D-4468-A7E6-869053D37B4B}" destId="{7DF6175D-A780-4991-9EC8-062AAE15C2B2}" srcOrd="0" destOrd="0" presId="urn:microsoft.com/office/officeart/2005/8/layout/hierarchy2"/>
    <dgm:cxn modelId="{42C540FA-A4B4-4C0B-A962-1F945EBAD4FE}" type="presParOf" srcId="{D78BE0B8-984F-4534-AF55-68B9B987DCDA}" destId="{5B5C313D-04ED-46EC-8780-EBC0B053389A}" srcOrd="7" destOrd="0" presId="urn:microsoft.com/office/officeart/2005/8/layout/hierarchy2"/>
    <dgm:cxn modelId="{C23C7360-80C5-44CC-83BB-B9CF8691D653}" type="presParOf" srcId="{5B5C313D-04ED-46EC-8780-EBC0B053389A}" destId="{0171004D-DD62-4080-AAAD-37AF7B75539F}" srcOrd="0" destOrd="0" presId="urn:microsoft.com/office/officeart/2005/8/layout/hierarchy2"/>
    <dgm:cxn modelId="{415584DA-A200-4B48-B0AC-FC4BFC1B0428}" type="presParOf" srcId="{5B5C313D-04ED-46EC-8780-EBC0B053389A}" destId="{0539CFF5-B539-4123-B43A-F1B4F76EB15A}" srcOrd="1" destOrd="0" presId="urn:microsoft.com/office/officeart/2005/8/layout/hierarchy2"/>
    <dgm:cxn modelId="{DF7590AC-97A4-4829-91A6-ADFB6C35C617}" type="presParOf" srcId="{D78BE0B8-984F-4534-AF55-68B9B987DCDA}" destId="{881BA089-D95E-4316-A15C-1CEDF30F0AB2}" srcOrd="8" destOrd="0" presId="urn:microsoft.com/office/officeart/2005/8/layout/hierarchy2"/>
    <dgm:cxn modelId="{4066784E-D120-4783-B596-D5866AF030B9}" type="presParOf" srcId="{881BA089-D95E-4316-A15C-1CEDF30F0AB2}" destId="{0E3358F1-4BB5-4709-9C37-E68E2899F21D}" srcOrd="0" destOrd="0" presId="urn:microsoft.com/office/officeart/2005/8/layout/hierarchy2"/>
    <dgm:cxn modelId="{84647CF6-A2C4-4172-8E82-63AF09B84B5B}" type="presParOf" srcId="{D78BE0B8-984F-4534-AF55-68B9B987DCDA}" destId="{78EDCD0B-6DD5-41E9-89CC-96D1A1E81DF5}" srcOrd="9" destOrd="0" presId="urn:microsoft.com/office/officeart/2005/8/layout/hierarchy2"/>
    <dgm:cxn modelId="{BEFFA61C-0700-4051-AC39-796165CC1E68}" type="presParOf" srcId="{78EDCD0B-6DD5-41E9-89CC-96D1A1E81DF5}" destId="{63A1EF79-8CC3-4290-9E96-D8C1D6F62160}" srcOrd="0" destOrd="0" presId="urn:microsoft.com/office/officeart/2005/8/layout/hierarchy2"/>
    <dgm:cxn modelId="{03831FB4-4C77-4879-9DFC-5DC4678EC45A}" type="presParOf" srcId="{78EDCD0B-6DD5-41E9-89CC-96D1A1E81DF5}" destId="{CCA0913D-2109-48DD-9BD8-86EDC6EFCD35}" srcOrd="1" destOrd="0" presId="urn:microsoft.com/office/officeart/2005/8/layout/hierarchy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E3F2FB-CB44-4B49-9DF1-D6F84D78D3AE}" type="doc">
      <dgm:prSet loTypeId="urn:microsoft.com/office/officeart/2005/8/layout/target3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D340B3-795A-42F0-9A01-596219257EF4}">
      <dgm:prSet custT="1"/>
      <dgm:spPr/>
      <dgm:t>
        <a:bodyPr/>
        <a:lstStyle/>
        <a:p>
          <a:pPr rtl="0"/>
          <a:r>
            <a:rPr lang="en-ID" sz="3600" b="1" dirty="0" err="1" smtClean="0">
              <a:latin typeface="Arial" pitchFamily="34" charset="0"/>
              <a:cs typeface="Arial" pitchFamily="34" charset="0"/>
            </a:rPr>
            <a:t>Bab</a:t>
          </a:r>
          <a:r>
            <a:rPr lang="en-ID" sz="3600" b="1" dirty="0" smtClean="0">
              <a:latin typeface="Arial" pitchFamily="34" charset="0"/>
              <a:cs typeface="Arial" pitchFamily="34" charset="0"/>
            </a:rPr>
            <a:t> I </a:t>
          </a:r>
          <a:br>
            <a:rPr lang="en-ID" sz="3600" b="1" dirty="0" smtClean="0">
              <a:latin typeface="Arial" pitchFamily="34" charset="0"/>
              <a:cs typeface="Arial" pitchFamily="34" charset="0"/>
            </a:rPr>
          </a:br>
          <a:r>
            <a:rPr lang="en-ID" sz="3600" b="1" dirty="0" smtClean="0">
              <a:latin typeface="Arial" pitchFamily="34" charset="0"/>
              <a:cs typeface="Arial" pitchFamily="34" charset="0"/>
            </a:rPr>
            <a:t>Pengetahuan Dasar Geografi</a:t>
          </a:r>
          <a:endParaRPr lang="en-US" sz="3600" b="1" dirty="0">
            <a:latin typeface="Arial" pitchFamily="34" charset="0"/>
            <a:cs typeface="Arial" pitchFamily="34" charset="0"/>
          </a:endParaRPr>
        </a:p>
      </dgm:t>
    </dgm:pt>
    <dgm:pt modelId="{5892116E-E26B-4854-8550-982FF07C419C}" type="parTrans" cxnId="{A245EF01-8764-41DA-8D45-1175F3AC5B43}">
      <dgm:prSet/>
      <dgm:spPr/>
      <dgm:t>
        <a:bodyPr/>
        <a:lstStyle/>
        <a:p>
          <a:endParaRPr lang="en-US"/>
        </a:p>
      </dgm:t>
    </dgm:pt>
    <dgm:pt modelId="{7128637C-7055-4FCD-8563-5EC8F3CB3F6E}" type="sibTrans" cxnId="{A245EF01-8764-41DA-8D45-1175F3AC5B43}">
      <dgm:prSet/>
      <dgm:spPr/>
      <dgm:t>
        <a:bodyPr/>
        <a:lstStyle/>
        <a:p>
          <a:endParaRPr lang="en-US"/>
        </a:p>
      </dgm:t>
    </dgm:pt>
    <dgm:pt modelId="{E98425D4-1DCB-4BE2-84B8-781DD81D0E24}" type="pres">
      <dgm:prSet presAssocID="{F1E3F2FB-CB44-4B49-9DF1-D6F84D78D3A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E1F8B4-E168-48E8-9B15-A99552C8C8A5}" type="pres">
      <dgm:prSet presAssocID="{F8D340B3-795A-42F0-9A01-596219257EF4}" presName="circle1" presStyleLbl="node1" presStyleIdx="0" presStyleCnt="1" custLinFactNeighborY="-2619"/>
      <dgm:spPr/>
    </dgm:pt>
    <dgm:pt modelId="{2291A0E8-B8D0-4FE1-948B-E00E9335F456}" type="pres">
      <dgm:prSet presAssocID="{F8D340B3-795A-42F0-9A01-596219257EF4}" presName="space" presStyleCnt="0"/>
      <dgm:spPr/>
    </dgm:pt>
    <dgm:pt modelId="{8121A65F-E1F6-44C2-82BE-B712E9B6122E}" type="pres">
      <dgm:prSet presAssocID="{F8D340B3-795A-42F0-9A01-596219257EF4}" presName="rect1" presStyleLbl="alignAcc1" presStyleIdx="0" presStyleCnt="1" custLinFactNeighborY="2867"/>
      <dgm:spPr/>
      <dgm:t>
        <a:bodyPr/>
        <a:lstStyle/>
        <a:p>
          <a:endParaRPr lang="en-US"/>
        </a:p>
      </dgm:t>
    </dgm:pt>
    <dgm:pt modelId="{F1877BDD-4F56-474F-9B55-73F2B7E37BC9}" type="pres">
      <dgm:prSet presAssocID="{F8D340B3-795A-42F0-9A01-596219257EF4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B86A77-FE63-412D-A2BD-2BB5B65FF542}" type="presOf" srcId="{F1E3F2FB-CB44-4B49-9DF1-D6F84D78D3AE}" destId="{E98425D4-1DCB-4BE2-84B8-781DD81D0E24}" srcOrd="0" destOrd="0" presId="urn:microsoft.com/office/officeart/2005/8/layout/target3"/>
    <dgm:cxn modelId="{A245EF01-8764-41DA-8D45-1175F3AC5B43}" srcId="{F1E3F2FB-CB44-4B49-9DF1-D6F84D78D3AE}" destId="{F8D340B3-795A-42F0-9A01-596219257EF4}" srcOrd="0" destOrd="0" parTransId="{5892116E-E26B-4854-8550-982FF07C419C}" sibTransId="{7128637C-7055-4FCD-8563-5EC8F3CB3F6E}"/>
    <dgm:cxn modelId="{C7C26229-F4D8-44EB-B0F0-743037D235A6}" type="presOf" srcId="{F8D340B3-795A-42F0-9A01-596219257EF4}" destId="{8121A65F-E1F6-44C2-82BE-B712E9B6122E}" srcOrd="0" destOrd="0" presId="urn:microsoft.com/office/officeart/2005/8/layout/target3"/>
    <dgm:cxn modelId="{0BB2B792-481D-408A-B422-B321EF3C4FFA}" type="presOf" srcId="{F8D340B3-795A-42F0-9A01-596219257EF4}" destId="{F1877BDD-4F56-474F-9B55-73F2B7E37BC9}" srcOrd="1" destOrd="0" presId="urn:microsoft.com/office/officeart/2005/8/layout/target3"/>
    <dgm:cxn modelId="{DC3B76FF-E3F9-4627-8636-49650F512FFF}" type="presParOf" srcId="{E98425D4-1DCB-4BE2-84B8-781DD81D0E24}" destId="{28E1F8B4-E168-48E8-9B15-A99552C8C8A5}" srcOrd="0" destOrd="0" presId="urn:microsoft.com/office/officeart/2005/8/layout/target3"/>
    <dgm:cxn modelId="{A1D52731-B686-42AC-9638-C766F1E5373C}" type="presParOf" srcId="{E98425D4-1DCB-4BE2-84B8-781DD81D0E24}" destId="{2291A0E8-B8D0-4FE1-948B-E00E9335F456}" srcOrd="1" destOrd="0" presId="urn:microsoft.com/office/officeart/2005/8/layout/target3"/>
    <dgm:cxn modelId="{A99220EC-5C30-4D22-AA79-5E40B00F990F}" type="presParOf" srcId="{E98425D4-1DCB-4BE2-84B8-781DD81D0E24}" destId="{8121A65F-E1F6-44C2-82BE-B712E9B6122E}" srcOrd="2" destOrd="0" presId="urn:microsoft.com/office/officeart/2005/8/layout/target3"/>
    <dgm:cxn modelId="{F580D1F3-04CD-42A3-825C-EC98B7ABDBA0}" type="presParOf" srcId="{E98425D4-1DCB-4BE2-84B8-781DD81D0E24}" destId="{F1877BDD-4F56-474F-9B55-73F2B7E37BC9}" srcOrd="3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6F0DC31-E2B1-41F3-BCD9-C86EA423B508}" type="doc">
      <dgm:prSet loTypeId="urn:microsoft.com/office/officeart/2005/8/layout/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C1B2E5-481D-4742-8B71-09F00CA14201}">
      <dgm:prSet phldrT="[Text]" custT="1"/>
      <dgm:spPr/>
      <dgm:t>
        <a:bodyPr/>
        <a:lstStyle/>
        <a:p>
          <a:pPr algn="ctr"/>
          <a:r>
            <a:rPr lang="id-ID" sz="2000" b="1" dirty="0" smtClean="0">
              <a:latin typeface="Arial" pitchFamily="34" charset="0"/>
              <a:cs typeface="Arial" pitchFamily="34" charset="0"/>
            </a:rPr>
            <a:t>Kerja Lapangan</a:t>
          </a:r>
        </a:p>
        <a:p>
          <a:pPr marL="182563" indent="-182563" algn="l"/>
          <a:r>
            <a:rPr lang="id-ID" sz="1700" dirty="0" smtClean="0">
              <a:latin typeface="Arial" pitchFamily="34" charset="0"/>
              <a:cs typeface="Arial" pitchFamily="34" charset="0"/>
            </a:rPr>
            <a:t>- Arah utara</a:t>
          </a:r>
        </a:p>
        <a:p>
          <a:pPr marL="182563" indent="-182563" algn="l"/>
          <a:r>
            <a:rPr lang="id-ID" sz="1700" dirty="0" smtClean="0">
              <a:latin typeface="Arial" pitchFamily="34" charset="0"/>
              <a:cs typeface="Arial" pitchFamily="34" charset="0"/>
            </a:rPr>
            <a:t>- Titik awal pengukuran</a:t>
          </a:r>
        </a:p>
        <a:p>
          <a:pPr marL="182563" indent="-182563" algn="l"/>
          <a:r>
            <a:rPr lang="id-ID" sz="1700" dirty="0" smtClean="0">
              <a:latin typeface="Arial" pitchFamily="34" charset="0"/>
              <a:cs typeface="Arial" pitchFamily="34" charset="0"/>
            </a:rPr>
            <a:t>- Letak titik ukur</a:t>
          </a:r>
        </a:p>
        <a:p>
          <a:pPr marL="182563" indent="-182563" algn="l"/>
          <a:r>
            <a:rPr lang="id-ID" sz="1700" dirty="0" smtClean="0">
              <a:latin typeface="Arial" pitchFamily="34" charset="0"/>
              <a:cs typeface="Arial" pitchFamily="34" charset="0"/>
            </a:rPr>
            <a:t>- Jarak antartitik ukur</a:t>
          </a:r>
        </a:p>
        <a:p>
          <a:pPr marL="182563" indent="-182563" algn="l"/>
          <a:r>
            <a:rPr lang="id-ID" sz="1700" dirty="0" smtClean="0">
              <a:latin typeface="Arial" pitchFamily="34" charset="0"/>
              <a:cs typeface="Arial" pitchFamily="34" charset="0"/>
            </a:rPr>
            <a:t>- Sudut arah antartitik ukur</a:t>
          </a:r>
        </a:p>
        <a:p>
          <a:pPr marL="182563" indent="-182563" algn="l"/>
          <a:r>
            <a:rPr lang="id-ID" sz="1700" dirty="0" smtClean="0">
              <a:latin typeface="Arial" pitchFamily="34" charset="0"/>
              <a:cs typeface="Arial" pitchFamily="34" charset="0"/>
            </a:rPr>
            <a:t>- Objek di sekitar garis ukur</a:t>
          </a:r>
        </a:p>
      </dgm:t>
    </dgm:pt>
    <dgm:pt modelId="{EE805638-D90F-428A-898A-C4F8A78DA70E}" type="parTrans" cxnId="{1A88F200-6917-4E7C-A7AA-30BCCC6D6B0D}">
      <dgm:prSet/>
      <dgm:spPr/>
      <dgm:t>
        <a:bodyPr/>
        <a:lstStyle/>
        <a:p>
          <a:endParaRPr lang="en-US"/>
        </a:p>
      </dgm:t>
    </dgm:pt>
    <dgm:pt modelId="{0D293B05-1DE1-42AB-BC17-4C400C07360D}" type="sibTrans" cxnId="{1A88F200-6917-4E7C-A7AA-30BCCC6D6B0D}">
      <dgm:prSet/>
      <dgm:spPr/>
      <dgm:t>
        <a:bodyPr/>
        <a:lstStyle/>
        <a:p>
          <a:endParaRPr lang="en-US"/>
        </a:p>
      </dgm:t>
    </dgm:pt>
    <dgm:pt modelId="{EA366747-E808-4FEA-8CE6-C51243D5F43B}">
      <dgm:prSet phldrT="[Text]" custT="1"/>
      <dgm:spPr/>
      <dgm:t>
        <a:bodyPr/>
        <a:lstStyle/>
        <a:p>
          <a:pPr algn="ctr"/>
          <a:r>
            <a:rPr lang="id-ID" sz="2000" b="1" dirty="0" smtClean="0">
              <a:latin typeface="Arial" pitchFamily="34" charset="0"/>
              <a:cs typeface="Arial" pitchFamily="34" charset="0"/>
            </a:rPr>
            <a:t>Pengolahan Data</a:t>
          </a:r>
        </a:p>
        <a:p>
          <a:pPr marL="182563" indent="-182563" algn="l"/>
          <a:r>
            <a:rPr lang="id-ID" sz="1800" dirty="0" smtClean="0">
              <a:latin typeface="Arial" pitchFamily="34" charset="0"/>
              <a:cs typeface="Arial" pitchFamily="34" charset="0"/>
            </a:rPr>
            <a:t>- Koreksi kesalahan</a:t>
          </a:r>
        </a:p>
        <a:p>
          <a:pPr marL="182563" indent="-182563" algn="l"/>
          <a:r>
            <a:rPr lang="id-ID" sz="1800" dirty="0" smtClean="0">
              <a:latin typeface="Arial" pitchFamily="34" charset="0"/>
              <a:cs typeface="Arial" pitchFamily="34" charset="0"/>
            </a:rPr>
            <a:t>- Penghitungan data</a:t>
          </a:r>
        </a:p>
        <a:p>
          <a:pPr marL="182563" indent="-182563" algn="l"/>
          <a:r>
            <a:rPr lang="id-ID" sz="1800" dirty="0" smtClean="0">
              <a:latin typeface="Arial" pitchFamily="34" charset="0"/>
              <a:cs typeface="Arial" pitchFamily="34" charset="0"/>
            </a:rPr>
            <a:t>- Analisis data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CF0B0D55-D7AD-41CB-A05E-5290D6C62F72}" type="parTrans" cxnId="{B41331E0-392F-4A20-A6BD-44D85D93FF7F}">
      <dgm:prSet/>
      <dgm:spPr/>
      <dgm:t>
        <a:bodyPr/>
        <a:lstStyle/>
        <a:p>
          <a:endParaRPr lang="en-US"/>
        </a:p>
      </dgm:t>
    </dgm:pt>
    <dgm:pt modelId="{0006B953-5461-4F22-9887-C21FC5C9481B}" type="sibTrans" cxnId="{B41331E0-392F-4A20-A6BD-44D85D93FF7F}">
      <dgm:prSet/>
      <dgm:spPr/>
      <dgm:t>
        <a:bodyPr/>
        <a:lstStyle/>
        <a:p>
          <a:endParaRPr lang="en-US"/>
        </a:p>
      </dgm:t>
    </dgm:pt>
    <dgm:pt modelId="{14352EEE-86D9-45A9-AA03-363DF5CAC8C2}">
      <dgm:prSet phldrT="[Text]" custT="1"/>
      <dgm:spPr/>
      <dgm:t>
        <a:bodyPr/>
        <a:lstStyle/>
        <a:p>
          <a:pPr algn="ctr"/>
          <a:r>
            <a:rPr lang="id-ID" sz="2000" b="1" dirty="0" smtClean="0">
              <a:latin typeface="Arial" pitchFamily="34" charset="0"/>
              <a:cs typeface="Arial" pitchFamily="34" charset="0"/>
            </a:rPr>
            <a:t>Penyajian Data</a:t>
          </a:r>
        </a:p>
        <a:p>
          <a:pPr marL="92075" indent="-92075" algn="l"/>
          <a:r>
            <a:rPr lang="id-ID" sz="1800" dirty="0" smtClean="0">
              <a:latin typeface="Arial" pitchFamily="34" charset="0"/>
              <a:cs typeface="Arial" pitchFamily="34" charset="0"/>
            </a:rPr>
            <a:t>- Penentuan jenis peta</a:t>
          </a:r>
        </a:p>
        <a:p>
          <a:pPr marL="92075" indent="-92075" algn="l"/>
          <a:r>
            <a:rPr lang="id-ID" sz="1800" dirty="0" smtClean="0">
              <a:latin typeface="Arial" pitchFamily="34" charset="0"/>
              <a:cs typeface="Arial" pitchFamily="34" charset="0"/>
            </a:rPr>
            <a:t>- Pemberian kelengkapan komponen peta 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199B771B-8DB4-479E-A152-4D061193FE85}" type="parTrans" cxnId="{8315D90D-6DF0-473E-B9DF-E2923D7F2B34}">
      <dgm:prSet/>
      <dgm:spPr/>
      <dgm:t>
        <a:bodyPr/>
        <a:lstStyle/>
        <a:p>
          <a:endParaRPr lang="en-US"/>
        </a:p>
      </dgm:t>
    </dgm:pt>
    <dgm:pt modelId="{1B405F02-E59F-4603-A6B4-BDAC69852BBF}" type="sibTrans" cxnId="{8315D90D-6DF0-473E-B9DF-E2923D7F2B34}">
      <dgm:prSet/>
      <dgm:spPr/>
      <dgm:t>
        <a:bodyPr/>
        <a:lstStyle/>
        <a:p>
          <a:endParaRPr lang="en-US"/>
        </a:p>
      </dgm:t>
    </dgm:pt>
    <dgm:pt modelId="{63403903-A4C2-4432-B134-459EAAB4E3EA}" type="pres">
      <dgm:prSet presAssocID="{F6F0DC31-E2B1-41F3-BCD9-C86EA423B50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17F4F2-6201-495F-BB86-97C89702F243}" type="pres">
      <dgm:prSet presAssocID="{73C1B2E5-481D-4742-8B71-09F00CA14201}" presName="node" presStyleLbl="node1" presStyleIdx="0" presStyleCnt="3" custScaleX="163484" custScaleY="212054" custLinFactNeighborX="-166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5E2C88-17DB-4FC5-A57C-C2F62B6D7E32}" type="pres">
      <dgm:prSet presAssocID="{0D293B05-1DE1-42AB-BC17-4C400C07360D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03DA5BD-3144-47C8-A7F6-046601856261}" type="pres">
      <dgm:prSet presAssocID="{0D293B05-1DE1-42AB-BC17-4C400C07360D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A9AD6AFC-ECD5-45DE-BBD3-015FF80D354D}" type="pres">
      <dgm:prSet presAssocID="{EA366747-E808-4FEA-8CE6-C51243D5F43B}" presName="node" presStyleLbl="node1" presStyleIdx="1" presStyleCnt="3" custScaleX="152070" custScaleY="142858" custLinFactNeighborX="-112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7EE93-D3E1-4422-95F2-EA1A4469284D}" type="pres">
      <dgm:prSet presAssocID="{0006B953-5461-4F22-9887-C21FC5C9481B}" presName="sibTrans" presStyleLbl="sibTrans2D1" presStyleIdx="1" presStyleCnt="2" custAng="341348"/>
      <dgm:spPr/>
      <dgm:t>
        <a:bodyPr/>
        <a:lstStyle/>
        <a:p>
          <a:endParaRPr lang="en-US"/>
        </a:p>
      </dgm:t>
    </dgm:pt>
    <dgm:pt modelId="{512CD884-503B-46EA-A65B-45C2E02982B1}" type="pres">
      <dgm:prSet presAssocID="{0006B953-5461-4F22-9887-C21FC5C9481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3999F416-7373-4F67-BF51-1FF5AFB1DE39}" type="pres">
      <dgm:prSet presAssocID="{14352EEE-86D9-45A9-AA03-363DF5CAC8C2}" presName="node" presStyleLbl="node1" presStyleIdx="2" presStyleCnt="3" custScaleX="172875" custScaleY="125564" custLinFactNeighborX="132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F0534B-8796-45AD-B8AA-AE2C7E4A5626}" type="presOf" srcId="{0006B953-5461-4F22-9887-C21FC5C9481B}" destId="{512CD884-503B-46EA-A65B-45C2E02982B1}" srcOrd="1" destOrd="0" presId="urn:microsoft.com/office/officeart/2005/8/layout/process5"/>
    <dgm:cxn modelId="{84405F41-C14F-4424-A84C-A772E2B2F740}" type="presOf" srcId="{F6F0DC31-E2B1-41F3-BCD9-C86EA423B508}" destId="{63403903-A4C2-4432-B134-459EAAB4E3EA}" srcOrd="0" destOrd="0" presId="urn:microsoft.com/office/officeart/2005/8/layout/process5"/>
    <dgm:cxn modelId="{95EE1243-1F9A-45AE-9F3A-C8C19C6548DD}" type="presOf" srcId="{73C1B2E5-481D-4742-8B71-09F00CA14201}" destId="{5E17F4F2-6201-495F-BB86-97C89702F243}" srcOrd="0" destOrd="0" presId="urn:microsoft.com/office/officeart/2005/8/layout/process5"/>
    <dgm:cxn modelId="{1A88F200-6917-4E7C-A7AA-30BCCC6D6B0D}" srcId="{F6F0DC31-E2B1-41F3-BCD9-C86EA423B508}" destId="{73C1B2E5-481D-4742-8B71-09F00CA14201}" srcOrd="0" destOrd="0" parTransId="{EE805638-D90F-428A-898A-C4F8A78DA70E}" sibTransId="{0D293B05-1DE1-42AB-BC17-4C400C07360D}"/>
    <dgm:cxn modelId="{77B04F53-71FE-47BD-9D5F-A23D1F500C14}" type="presOf" srcId="{14352EEE-86D9-45A9-AA03-363DF5CAC8C2}" destId="{3999F416-7373-4F67-BF51-1FF5AFB1DE39}" srcOrd="0" destOrd="0" presId="urn:microsoft.com/office/officeart/2005/8/layout/process5"/>
    <dgm:cxn modelId="{9C2A397F-D0E6-4D29-90DC-2CD3557BA93A}" type="presOf" srcId="{0006B953-5461-4F22-9887-C21FC5C9481B}" destId="{F007EE93-D3E1-4422-95F2-EA1A4469284D}" srcOrd="0" destOrd="0" presId="urn:microsoft.com/office/officeart/2005/8/layout/process5"/>
    <dgm:cxn modelId="{A20C4907-6D57-4234-B2C4-1942A071FE18}" type="presOf" srcId="{EA366747-E808-4FEA-8CE6-C51243D5F43B}" destId="{A9AD6AFC-ECD5-45DE-BBD3-015FF80D354D}" srcOrd="0" destOrd="0" presId="urn:microsoft.com/office/officeart/2005/8/layout/process5"/>
    <dgm:cxn modelId="{B41331E0-392F-4A20-A6BD-44D85D93FF7F}" srcId="{F6F0DC31-E2B1-41F3-BCD9-C86EA423B508}" destId="{EA366747-E808-4FEA-8CE6-C51243D5F43B}" srcOrd="1" destOrd="0" parTransId="{CF0B0D55-D7AD-41CB-A05E-5290D6C62F72}" sibTransId="{0006B953-5461-4F22-9887-C21FC5C9481B}"/>
    <dgm:cxn modelId="{8315D90D-6DF0-473E-B9DF-E2923D7F2B34}" srcId="{F6F0DC31-E2B1-41F3-BCD9-C86EA423B508}" destId="{14352EEE-86D9-45A9-AA03-363DF5CAC8C2}" srcOrd="2" destOrd="0" parTransId="{199B771B-8DB4-479E-A152-4D061193FE85}" sibTransId="{1B405F02-E59F-4603-A6B4-BDAC69852BBF}"/>
    <dgm:cxn modelId="{C383E27A-9287-4015-8AAA-C1B8727254BA}" type="presOf" srcId="{0D293B05-1DE1-42AB-BC17-4C400C07360D}" destId="{1A5E2C88-17DB-4FC5-A57C-C2F62B6D7E32}" srcOrd="0" destOrd="0" presId="urn:microsoft.com/office/officeart/2005/8/layout/process5"/>
    <dgm:cxn modelId="{AA77283C-BCF5-4D67-89E1-6010C3314CD8}" type="presOf" srcId="{0D293B05-1DE1-42AB-BC17-4C400C07360D}" destId="{803DA5BD-3144-47C8-A7F6-046601856261}" srcOrd="1" destOrd="0" presId="urn:microsoft.com/office/officeart/2005/8/layout/process5"/>
    <dgm:cxn modelId="{B40670C4-36C1-4A41-A9A7-75ED3447EA64}" type="presParOf" srcId="{63403903-A4C2-4432-B134-459EAAB4E3EA}" destId="{5E17F4F2-6201-495F-BB86-97C89702F243}" srcOrd="0" destOrd="0" presId="urn:microsoft.com/office/officeart/2005/8/layout/process5"/>
    <dgm:cxn modelId="{9FA91716-EDA7-4B62-B8E2-96D60F08AEB3}" type="presParOf" srcId="{63403903-A4C2-4432-B134-459EAAB4E3EA}" destId="{1A5E2C88-17DB-4FC5-A57C-C2F62B6D7E32}" srcOrd="1" destOrd="0" presId="urn:microsoft.com/office/officeart/2005/8/layout/process5"/>
    <dgm:cxn modelId="{F77AF032-A3D9-4916-B6F1-8C1A3CE4F3F4}" type="presParOf" srcId="{1A5E2C88-17DB-4FC5-A57C-C2F62B6D7E32}" destId="{803DA5BD-3144-47C8-A7F6-046601856261}" srcOrd="0" destOrd="0" presId="urn:microsoft.com/office/officeart/2005/8/layout/process5"/>
    <dgm:cxn modelId="{E54E8122-94FB-4F74-AD30-B5693E46CEB0}" type="presParOf" srcId="{63403903-A4C2-4432-B134-459EAAB4E3EA}" destId="{A9AD6AFC-ECD5-45DE-BBD3-015FF80D354D}" srcOrd="2" destOrd="0" presId="urn:microsoft.com/office/officeart/2005/8/layout/process5"/>
    <dgm:cxn modelId="{2E598F64-358D-4BC7-BC62-F12F6E960792}" type="presParOf" srcId="{63403903-A4C2-4432-B134-459EAAB4E3EA}" destId="{F007EE93-D3E1-4422-95F2-EA1A4469284D}" srcOrd="3" destOrd="0" presId="urn:microsoft.com/office/officeart/2005/8/layout/process5"/>
    <dgm:cxn modelId="{FFC94F22-B822-4DAB-B73D-3505F38AD1D8}" type="presParOf" srcId="{F007EE93-D3E1-4422-95F2-EA1A4469284D}" destId="{512CD884-503B-46EA-A65B-45C2E02982B1}" srcOrd="0" destOrd="0" presId="urn:microsoft.com/office/officeart/2005/8/layout/process5"/>
    <dgm:cxn modelId="{BA1AC9F1-F5F5-43A9-AEF3-E992CF3F7470}" type="presParOf" srcId="{63403903-A4C2-4432-B134-459EAAB4E3EA}" destId="{3999F416-7373-4F67-BF51-1FF5AFB1DE39}" srcOrd="4" destOrd="0" presId="urn:microsoft.com/office/officeart/2005/8/layout/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7A6B4B7-32FB-470F-8F1E-89A97A8FA56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0E3FA0-A45A-40CD-9C77-991F253B9012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id-ID" sz="2000" b="1" dirty="0" smtClean="0">
              <a:latin typeface="Arial" pitchFamily="34" charset="0"/>
              <a:cs typeface="Arial" pitchFamily="34" charset="0"/>
            </a:rPr>
            <a:t>Aerial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88B69BAB-37B5-48F3-AE74-D72B58848469}" type="parTrans" cxnId="{9D674CBB-4473-43EE-9617-BDDE26294204}">
      <dgm:prSet/>
      <dgm:spPr/>
      <dgm:t>
        <a:bodyPr/>
        <a:lstStyle/>
        <a:p>
          <a:endParaRPr lang="en-US"/>
        </a:p>
      </dgm:t>
    </dgm:pt>
    <dgm:pt modelId="{D6574CBF-2070-4324-A808-2D2D985F6CBC}" type="sibTrans" cxnId="{9D674CBB-4473-43EE-9617-BDDE26294204}">
      <dgm:prSet/>
      <dgm:spPr/>
      <dgm:t>
        <a:bodyPr/>
        <a:lstStyle/>
        <a:p>
          <a:endParaRPr lang="en-US"/>
        </a:p>
      </dgm:t>
    </dgm:pt>
    <dgm:pt modelId="{39EB7500-A494-4B90-BC3C-B189BFF8F2F1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id-ID" sz="2000" b="1" dirty="0" smtClean="0">
              <a:latin typeface="Arial" pitchFamily="34" charset="0"/>
              <a:cs typeface="Arial" pitchFamily="34" charset="0"/>
            </a:rPr>
            <a:t>Terestrial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DD435F26-D120-4363-B6FA-11EEE950950A}" type="parTrans" cxnId="{38A4710C-63B2-4AF4-BF7B-C2EAC5126E52}">
      <dgm:prSet/>
      <dgm:spPr/>
      <dgm:t>
        <a:bodyPr/>
        <a:lstStyle/>
        <a:p>
          <a:endParaRPr lang="en-US"/>
        </a:p>
      </dgm:t>
    </dgm:pt>
    <dgm:pt modelId="{0D73F5EF-1334-4D80-A621-BC7D55ACD09D}" type="sibTrans" cxnId="{38A4710C-63B2-4AF4-BF7B-C2EAC5126E52}">
      <dgm:prSet/>
      <dgm:spPr/>
      <dgm:t>
        <a:bodyPr/>
        <a:lstStyle/>
        <a:p>
          <a:endParaRPr lang="en-US"/>
        </a:p>
      </dgm:t>
    </dgm:pt>
    <dgm:pt modelId="{E61B8009-56EA-4682-8103-AF1E5688771C}" type="pres">
      <dgm:prSet presAssocID="{17A6B4B7-32FB-470F-8F1E-89A97A8FA56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DE0C10-D7CC-4FC4-94AB-D953BC45FE9E}" type="pres">
      <dgm:prSet presAssocID="{CA0E3FA0-A45A-40CD-9C77-991F253B9012}" presName="compNode" presStyleCnt="0"/>
      <dgm:spPr/>
    </dgm:pt>
    <dgm:pt modelId="{78600E19-A879-41DE-9917-24EF7B6BA165}" type="pres">
      <dgm:prSet presAssocID="{CA0E3FA0-A45A-40CD-9C77-991F253B9012}" presName="pictRect" presStyleLbl="node1" presStyleIdx="0" presStyleCnt="2" custScaleY="11387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0DF0229-1799-4E73-93B2-12DEF3F3B217}" type="pres">
      <dgm:prSet presAssocID="{CA0E3FA0-A45A-40CD-9C77-991F253B9012}" presName="textRect" presStyleLbl="revTx" presStyleIdx="0" presStyleCnt="2" custScaleY="33143" custLinFactNeighborY="-6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2738D7-0B51-44AB-B77F-B3DDB6BE7268}" type="pres">
      <dgm:prSet presAssocID="{D6574CBF-2070-4324-A808-2D2D985F6CB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81469DD-1604-43E5-B424-95FAF5AFD22D}" type="pres">
      <dgm:prSet presAssocID="{39EB7500-A494-4B90-BC3C-B189BFF8F2F1}" presName="compNode" presStyleCnt="0"/>
      <dgm:spPr/>
    </dgm:pt>
    <dgm:pt modelId="{A9A91939-808C-4454-B656-E02EF9B17BC4}" type="pres">
      <dgm:prSet presAssocID="{39EB7500-A494-4B90-BC3C-B189BFF8F2F1}" presName="pictRect" presStyleLbl="node1" presStyleIdx="1" presStyleCnt="2" custScaleY="11387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4F4A2AA-835B-4F4E-9AD7-485592300827}" type="pres">
      <dgm:prSet presAssocID="{39EB7500-A494-4B90-BC3C-B189BFF8F2F1}" presName="textRect" presStyleLbl="revTx" presStyleIdx="1" presStyleCnt="2" custScaleY="33143" custLinFactNeighborY="-6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A4710C-63B2-4AF4-BF7B-C2EAC5126E52}" srcId="{17A6B4B7-32FB-470F-8F1E-89A97A8FA567}" destId="{39EB7500-A494-4B90-BC3C-B189BFF8F2F1}" srcOrd="1" destOrd="0" parTransId="{DD435F26-D120-4363-B6FA-11EEE950950A}" sibTransId="{0D73F5EF-1334-4D80-A621-BC7D55ACD09D}"/>
    <dgm:cxn modelId="{8C92CE41-514A-427D-AC3E-9554085282B9}" type="presOf" srcId="{CA0E3FA0-A45A-40CD-9C77-991F253B9012}" destId="{A0DF0229-1799-4E73-93B2-12DEF3F3B217}" srcOrd="0" destOrd="0" presId="urn:microsoft.com/office/officeart/2005/8/layout/pList1"/>
    <dgm:cxn modelId="{62997A22-F774-48C6-B636-318BA87EBF87}" type="presOf" srcId="{39EB7500-A494-4B90-BC3C-B189BFF8F2F1}" destId="{F4F4A2AA-835B-4F4E-9AD7-485592300827}" srcOrd="0" destOrd="0" presId="urn:microsoft.com/office/officeart/2005/8/layout/pList1"/>
    <dgm:cxn modelId="{6B36E316-5BFA-4E58-9BD7-B7931DECC834}" type="presOf" srcId="{D6574CBF-2070-4324-A808-2D2D985F6CBC}" destId="{622738D7-0B51-44AB-B77F-B3DDB6BE7268}" srcOrd="0" destOrd="0" presId="urn:microsoft.com/office/officeart/2005/8/layout/pList1"/>
    <dgm:cxn modelId="{9D674CBB-4473-43EE-9617-BDDE26294204}" srcId="{17A6B4B7-32FB-470F-8F1E-89A97A8FA567}" destId="{CA0E3FA0-A45A-40CD-9C77-991F253B9012}" srcOrd="0" destOrd="0" parTransId="{88B69BAB-37B5-48F3-AE74-D72B58848469}" sibTransId="{D6574CBF-2070-4324-A808-2D2D985F6CBC}"/>
    <dgm:cxn modelId="{8DC75110-3B14-4520-9EC2-F8B04D0B0F65}" type="presOf" srcId="{17A6B4B7-32FB-470F-8F1E-89A97A8FA567}" destId="{E61B8009-56EA-4682-8103-AF1E5688771C}" srcOrd="0" destOrd="0" presId="urn:microsoft.com/office/officeart/2005/8/layout/pList1"/>
    <dgm:cxn modelId="{C5C660B3-6C8F-4162-A1E3-9E112839E2E6}" type="presParOf" srcId="{E61B8009-56EA-4682-8103-AF1E5688771C}" destId="{17DE0C10-D7CC-4FC4-94AB-D953BC45FE9E}" srcOrd="0" destOrd="0" presId="urn:microsoft.com/office/officeart/2005/8/layout/pList1"/>
    <dgm:cxn modelId="{2AF74E83-9D26-4C75-95C7-342989F6BD0A}" type="presParOf" srcId="{17DE0C10-D7CC-4FC4-94AB-D953BC45FE9E}" destId="{78600E19-A879-41DE-9917-24EF7B6BA165}" srcOrd="0" destOrd="0" presId="urn:microsoft.com/office/officeart/2005/8/layout/pList1"/>
    <dgm:cxn modelId="{2862FEFF-15FF-4797-9D75-9C7058C1CCD3}" type="presParOf" srcId="{17DE0C10-D7CC-4FC4-94AB-D953BC45FE9E}" destId="{A0DF0229-1799-4E73-93B2-12DEF3F3B217}" srcOrd="1" destOrd="0" presId="urn:microsoft.com/office/officeart/2005/8/layout/pList1"/>
    <dgm:cxn modelId="{F5FA09B2-5419-48F5-95D4-F87FCEF5A90A}" type="presParOf" srcId="{E61B8009-56EA-4682-8103-AF1E5688771C}" destId="{622738D7-0B51-44AB-B77F-B3DDB6BE7268}" srcOrd="1" destOrd="0" presId="urn:microsoft.com/office/officeart/2005/8/layout/pList1"/>
    <dgm:cxn modelId="{3D20FE1A-600F-42D3-B80D-3C533DE117AE}" type="presParOf" srcId="{E61B8009-56EA-4682-8103-AF1E5688771C}" destId="{081469DD-1604-43E5-B424-95FAF5AFD22D}" srcOrd="2" destOrd="0" presId="urn:microsoft.com/office/officeart/2005/8/layout/pList1"/>
    <dgm:cxn modelId="{73794C95-62A9-4D07-9F51-6DD2DF977ADB}" type="presParOf" srcId="{081469DD-1604-43E5-B424-95FAF5AFD22D}" destId="{A9A91939-808C-4454-B656-E02EF9B17BC4}" srcOrd="0" destOrd="0" presId="urn:microsoft.com/office/officeart/2005/8/layout/pList1"/>
    <dgm:cxn modelId="{E74B06C3-32C0-43FD-8C03-E1BAD089B58C}" type="presParOf" srcId="{081469DD-1604-43E5-B424-95FAF5AFD22D}" destId="{F4F4A2AA-835B-4F4E-9AD7-485592300827}" srcOrd="1" destOrd="0" presId="urn:microsoft.com/office/officeart/2005/8/layout/p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094D864-CADC-4E07-BC67-5A1E93C5E88E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DBA69526-6F86-4087-BC74-DBC3ECA2FF2E}">
      <dgm:prSet phldrT="[Text]"/>
      <dgm:spPr/>
      <dgm:t>
        <a:bodyPr/>
        <a:lstStyle/>
        <a:p>
          <a:r>
            <a:rPr lang="id-ID" b="1" smtClean="0">
              <a:latin typeface="Arial" pitchFamily="34" charset="0"/>
              <a:cs typeface="Arial" pitchFamily="34" charset="0"/>
            </a:rPr>
            <a:t>Sistem Penginderaan Jauh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84C59757-2D2E-4A1D-97A2-01BC30BF6005}" type="parTrans" cxnId="{19CEAE1B-6205-4E3A-BF8F-2796513B5CE1}">
      <dgm:prSet/>
      <dgm:spPr/>
      <dgm:t>
        <a:bodyPr/>
        <a:lstStyle/>
        <a:p>
          <a:endParaRPr lang="en-US"/>
        </a:p>
      </dgm:t>
    </dgm:pt>
    <dgm:pt modelId="{827670E4-CFF7-4855-9D37-35B902A010EA}" type="sibTrans" cxnId="{19CEAE1B-6205-4E3A-BF8F-2796513B5CE1}">
      <dgm:prSet/>
      <dgm:spPr/>
      <dgm:t>
        <a:bodyPr/>
        <a:lstStyle/>
        <a:p>
          <a:endParaRPr lang="en-US"/>
        </a:p>
      </dgm:t>
    </dgm:pt>
    <dgm:pt modelId="{2621045D-CE6C-4203-B749-88FDB45B4592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d-ID" dirty="0" smtClean="0"/>
        </a:p>
        <a:p>
          <a:endParaRPr lang="en-US" dirty="0"/>
        </a:p>
      </dgm:t>
    </dgm:pt>
    <dgm:pt modelId="{D26A76DD-FDC7-4F71-9C26-78559DDF4C0D}" type="parTrans" cxnId="{369930C8-36CF-4F2B-86BB-4FC68AC9E854}">
      <dgm:prSet/>
      <dgm:spPr/>
      <dgm:t>
        <a:bodyPr/>
        <a:lstStyle/>
        <a:p>
          <a:endParaRPr lang="en-US"/>
        </a:p>
      </dgm:t>
    </dgm:pt>
    <dgm:pt modelId="{44185AD1-B50E-4228-9691-87EE51FF65D5}" type="sibTrans" cxnId="{369930C8-36CF-4F2B-86BB-4FC68AC9E854}">
      <dgm:prSet/>
      <dgm:spPr/>
      <dgm:t>
        <a:bodyPr/>
        <a:lstStyle/>
        <a:p>
          <a:endParaRPr lang="en-US"/>
        </a:p>
      </dgm:t>
    </dgm:pt>
    <dgm:pt modelId="{5F8DBB75-9008-41E7-868C-5417B668D5C0}" type="pres">
      <dgm:prSet presAssocID="{F094D864-CADC-4E07-BC67-5A1E93C5E88E}" presName="Name0" presStyleCnt="0">
        <dgm:presLayoutVars>
          <dgm:dir/>
          <dgm:resizeHandles val="exact"/>
        </dgm:presLayoutVars>
      </dgm:prSet>
      <dgm:spPr/>
    </dgm:pt>
    <dgm:pt modelId="{059F2B2C-2727-47D8-B640-80FE537C4B8B}" type="pres">
      <dgm:prSet presAssocID="{DBA69526-6F86-4087-BC74-DBC3ECA2FF2E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BB3259-50AF-494A-8C1A-4F888A544850}" type="pres">
      <dgm:prSet presAssocID="{827670E4-CFF7-4855-9D37-35B902A010EA}" presName="sibTrans" presStyleLbl="sibTrans2D1" presStyleIdx="0" presStyleCnt="1"/>
      <dgm:spPr/>
      <dgm:t>
        <a:bodyPr/>
        <a:lstStyle/>
        <a:p>
          <a:endParaRPr lang="en-US"/>
        </a:p>
      </dgm:t>
    </dgm:pt>
    <dgm:pt modelId="{C2ED2BDD-337A-4A83-AA63-A6BAA272FAA5}" type="pres">
      <dgm:prSet presAssocID="{827670E4-CFF7-4855-9D37-35B902A010EA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7158913B-98CD-48F7-A92F-98CACFB4DA16}" type="pres">
      <dgm:prSet presAssocID="{2621045D-CE6C-4203-B749-88FDB45B4592}" presName="node" presStyleLbl="node1" presStyleIdx="1" presStyleCnt="2" custScaleX="226190" custScaleY="262069" custLinFactNeighborY="84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AF76E0-3E38-481D-86CA-6EE5A9F2040A}" type="presOf" srcId="{827670E4-CFF7-4855-9D37-35B902A010EA}" destId="{C2ED2BDD-337A-4A83-AA63-A6BAA272FAA5}" srcOrd="1" destOrd="0" presId="urn:microsoft.com/office/officeart/2005/8/layout/process1"/>
    <dgm:cxn modelId="{FDA50C89-DC7D-4A2B-A5AF-450BAD2BC1CF}" type="presOf" srcId="{F094D864-CADC-4E07-BC67-5A1E93C5E88E}" destId="{5F8DBB75-9008-41E7-868C-5417B668D5C0}" srcOrd="0" destOrd="0" presId="urn:microsoft.com/office/officeart/2005/8/layout/process1"/>
    <dgm:cxn modelId="{369930C8-36CF-4F2B-86BB-4FC68AC9E854}" srcId="{F094D864-CADC-4E07-BC67-5A1E93C5E88E}" destId="{2621045D-CE6C-4203-B749-88FDB45B4592}" srcOrd="1" destOrd="0" parTransId="{D26A76DD-FDC7-4F71-9C26-78559DDF4C0D}" sibTransId="{44185AD1-B50E-4228-9691-87EE51FF65D5}"/>
    <dgm:cxn modelId="{CF27C018-39D4-481A-AF94-641CBB47D37E}" type="presOf" srcId="{827670E4-CFF7-4855-9D37-35B902A010EA}" destId="{E3BB3259-50AF-494A-8C1A-4F888A544850}" srcOrd="0" destOrd="0" presId="urn:microsoft.com/office/officeart/2005/8/layout/process1"/>
    <dgm:cxn modelId="{C2283856-BAEA-444E-903C-BFB56EF89F78}" type="presOf" srcId="{DBA69526-6F86-4087-BC74-DBC3ECA2FF2E}" destId="{059F2B2C-2727-47D8-B640-80FE537C4B8B}" srcOrd="0" destOrd="0" presId="urn:microsoft.com/office/officeart/2005/8/layout/process1"/>
    <dgm:cxn modelId="{19CEAE1B-6205-4E3A-BF8F-2796513B5CE1}" srcId="{F094D864-CADC-4E07-BC67-5A1E93C5E88E}" destId="{DBA69526-6F86-4087-BC74-DBC3ECA2FF2E}" srcOrd="0" destOrd="0" parTransId="{84C59757-2D2E-4A1D-97A2-01BC30BF6005}" sibTransId="{827670E4-CFF7-4855-9D37-35B902A010EA}"/>
    <dgm:cxn modelId="{48CF35D9-FDC0-4617-A655-CD706EC6ED89}" type="presOf" srcId="{2621045D-CE6C-4203-B749-88FDB45B4592}" destId="{7158913B-98CD-48F7-A92F-98CACFB4DA16}" srcOrd="0" destOrd="0" presId="urn:microsoft.com/office/officeart/2005/8/layout/process1"/>
    <dgm:cxn modelId="{BBFAB7B1-DBB1-48DE-8EBA-CA1BD2102F5F}" type="presParOf" srcId="{5F8DBB75-9008-41E7-868C-5417B668D5C0}" destId="{059F2B2C-2727-47D8-B640-80FE537C4B8B}" srcOrd="0" destOrd="0" presId="urn:microsoft.com/office/officeart/2005/8/layout/process1"/>
    <dgm:cxn modelId="{B85605DE-EE0C-4AC9-BE67-E5640132D7AB}" type="presParOf" srcId="{5F8DBB75-9008-41E7-868C-5417B668D5C0}" destId="{E3BB3259-50AF-494A-8C1A-4F888A544850}" srcOrd="1" destOrd="0" presId="urn:microsoft.com/office/officeart/2005/8/layout/process1"/>
    <dgm:cxn modelId="{9BADE7E3-D6C6-457F-A021-A0D1AC49F37F}" type="presParOf" srcId="{E3BB3259-50AF-494A-8C1A-4F888A544850}" destId="{C2ED2BDD-337A-4A83-AA63-A6BAA272FAA5}" srcOrd="0" destOrd="0" presId="urn:microsoft.com/office/officeart/2005/8/layout/process1"/>
    <dgm:cxn modelId="{EE875856-D5A3-4C01-81EA-04A291B4E02C}" type="presParOf" srcId="{5F8DBB75-9008-41E7-868C-5417B668D5C0}" destId="{7158913B-98CD-48F7-A92F-98CACFB4DA16}" srcOrd="2" destOrd="0" presId="urn:microsoft.com/office/officeart/2005/8/layout/process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2584A2C-EF08-4824-87E3-5CA0C170A9DE}" type="doc">
      <dgm:prSet loTypeId="urn:microsoft.com/office/officeart/2005/8/layout/hierarchy2" loCatId="hierarchy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4943A3-AC3A-4BFD-A84C-43163BA98274}">
      <dgm:prSet phldrT="[Text]" custT="1"/>
      <dgm:spPr/>
      <dgm:t>
        <a:bodyPr/>
        <a:lstStyle/>
        <a:p>
          <a:r>
            <a:rPr lang="id-ID" sz="2000" b="1" dirty="0" smtClean="0">
              <a:latin typeface="Arial" pitchFamily="34" charset="0"/>
              <a:cs typeface="Arial" pitchFamily="34" charset="0"/>
            </a:rPr>
            <a:t>Jenis-jenis citra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FF40ECA3-111A-4C89-9EF7-CCD0EFE2D53D}" type="parTrans" cxnId="{36017F57-48FE-4B0D-A869-4B98811AB527}">
      <dgm:prSet/>
      <dgm:spPr/>
      <dgm:t>
        <a:bodyPr/>
        <a:lstStyle/>
        <a:p>
          <a:endParaRPr lang="en-US" sz="1600"/>
        </a:p>
      </dgm:t>
    </dgm:pt>
    <dgm:pt modelId="{A8A7A318-636A-4BF0-A696-078DBCAF7EB7}" type="sibTrans" cxnId="{36017F57-48FE-4B0D-A869-4B98811AB527}">
      <dgm:prSet/>
      <dgm:spPr/>
      <dgm:t>
        <a:bodyPr/>
        <a:lstStyle/>
        <a:p>
          <a:endParaRPr lang="en-US" sz="1600"/>
        </a:p>
      </dgm:t>
    </dgm:pt>
    <dgm:pt modelId="{1E7C2B63-81E4-4F75-B8D9-1037EAA98135}">
      <dgm:prSet phldrT="[Text]" custT="1"/>
      <dgm:spPr/>
      <dgm:t>
        <a:bodyPr/>
        <a:lstStyle/>
        <a:p>
          <a:r>
            <a:rPr lang="id-ID" sz="1600" smtClean="0">
              <a:latin typeface="Arial" pitchFamily="34" charset="0"/>
              <a:cs typeface="Arial" pitchFamily="34" charset="0"/>
            </a:rPr>
            <a:t>Citra </a:t>
          </a:r>
          <a:r>
            <a:rPr lang="en-US" sz="1600" smtClean="0">
              <a:latin typeface="Arial" pitchFamily="34" charset="0"/>
              <a:cs typeface="Arial" pitchFamily="34" charset="0"/>
            </a:rPr>
            <a:t>f</a:t>
          </a:r>
          <a:r>
            <a:rPr lang="id-ID" sz="1600" smtClean="0">
              <a:latin typeface="Arial" pitchFamily="34" charset="0"/>
              <a:cs typeface="Arial" pitchFamily="34" charset="0"/>
            </a:rPr>
            <a:t>oto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C808F0EC-AFA8-4D06-A5D1-7D458BF53357}" type="parTrans" cxnId="{81CD11A3-371D-4F59-83C9-4D64FC323043}">
      <dgm:prSet custT="1"/>
      <dgm:spPr/>
      <dgm:t>
        <a:bodyPr/>
        <a:lstStyle/>
        <a:p>
          <a:endParaRPr lang="en-US" sz="1600"/>
        </a:p>
      </dgm:t>
    </dgm:pt>
    <dgm:pt modelId="{0AAA8ED4-0BF4-4C23-812C-FC71C0796E5F}" type="sibTrans" cxnId="{81CD11A3-371D-4F59-83C9-4D64FC323043}">
      <dgm:prSet/>
      <dgm:spPr/>
      <dgm:t>
        <a:bodyPr/>
        <a:lstStyle/>
        <a:p>
          <a:endParaRPr lang="en-US" sz="1600"/>
        </a:p>
      </dgm:t>
    </dgm:pt>
    <dgm:pt modelId="{7B45FFA0-D790-43DF-879E-B1012E840EA5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Citra 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n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onfoto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8ABC0751-FCDB-4668-8E33-C8666386D178}" type="parTrans" cxnId="{AE342214-4B90-47CA-B5D1-BDE9A2E31C29}">
      <dgm:prSet custT="1"/>
      <dgm:spPr/>
      <dgm:t>
        <a:bodyPr/>
        <a:lstStyle/>
        <a:p>
          <a:endParaRPr lang="en-US" sz="1600"/>
        </a:p>
      </dgm:t>
    </dgm:pt>
    <dgm:pt modelId="{8E52F892-CCDD-44E5-ABC7-420F4D845FA9}" type="sibTrans" cxnId="{AE342214-4B90-47CA-B5D1-BDE9A2E31C29}">
      <dgm:prSet/>
      <dgm:spPr/>
      <dgm:t>
        <a:bodyPr/>
        <a:lstStyle/>
        <a:p>
          <a:endParaRPr lang="en-US" sz="1600"/>
        </a:p>
      </dgm:t>
    </dgm:pt>
    <dgm:pt modelId="{324D8479-EE8F-479A-BB48-A08721B60E86}">
      <dgm:prSet phldrT="[Text]" custT="1"/>
      <dgm:spPr/>
      <dgm:t>
        <a:bodyPr/>
        <a:lstStyle/>
        <a:p>
          <a:r>
            <a:rPr lang="id-ID" sz="1600" smtClean="0">
              <a:latin typeface="Arial" pitchFamily="34" charset="0"/>
              <a:cs typeface="Arial" pitchFamily="34" charset="0"/>
            </a:rPr>
            <a:t>Berdasarkan spektrum elektromagnetik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ECFD04F4-33D1-4E3A-89BB-6739E6D1599C}" type="parTrans" cxnId="{D3E39151-DCEB-48F4-BF75-1B7B30FA2F39}">
      <dgm:prSet custT="1"/>
      <dgm:spPr/>
      <dgm:t>
        <a:bodyPr/>
        <a:lstStyle/>
        <a:p>
          <a:endParaRPr lang="en-US" sz="1600"/>
        </a:p>
      </dgm:t>
    </dgm:pt>
    <dgm:pt modelId="{1F7F7360-D909-48C9-B108-C909C3E9E4C0}" type="sibTrans" cxnId="{D3E39151-DCEB-48F4-BF75-1B7B30FA2F39}">
      <dgm:prSet/>
      <dgm:spPr/>
      <dgm:t>
        <a:bodyPr/>
        <a:lstStyle/>
        <a:p>
          <a:endParaRPr lang="en-US" sz="1600"/>
        </a:p>
      </dgm:t>
    </dgm:pt>
    <dgm:pt modelId="{D2041263-ABA2-4EC8-B991-4D6D20D8B2B7}">
      <dgm:prSet phldrT="[Text]" custT="1"/>
      <dgm:spPr/>
      <dgm:t>
        <a:bodyPr/>
        <a:lstStyle/>
        <a:p>
          <a:r>
            <a:rPr lang="id-ID" sz="1600" smtClean="0">
              <a:latin typeface="Arial" pitchFamily="34" charset="0"/>
              <a:cs typeface="Arial" pitchFamily="34" charset="0"/>
            </a:rPr>
            <a:t>Berdasarkan sumbu kamera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E182C0EF-8CDF-4194-98AE-5866554D863E}" type="parTrans" cxnId="{9D7F58E3-2658-4A66-BDD4-08997476D1DE}">
      <dgm:prSet custT="1"/>
      <dgm:spPr/>
      <dgm:t>
        <a:bodyPr/>
        <a:lstStyle/>
        <a:p>
          <a:endParaRPr lang="en-US" sz="1600"/>
        </a:p>
      </dgm:t>
    </dgm:pt>
    <dgm:pt modelId="{99C3B3E5-6384-475E-8614-6451D4656AEB}" type="sibTrans" cxnId="{9D7F58E3-2658-4A66-BDD4-08997476D1DE}">
      <dgm:prSet/>
      <dgm:spPr/>
      <dgm:t>
        <a:bodyPr/>
        <a:lstStyle/>
        <a:p>
          <a:endParaRPr lang="en-US" sz="1600"/>
        </a:p>
      </dgm:t>
    </dgm:pt>
    <dgm:pt modelId="{343CBB8E-0981-4A39-83FB-7E08CE829D54}">
      <dgm:prSet phldrT="[Text]" custT="1"/>
      <dgm:spPr/>
      <dgm:t>
        <a:bodyPr/>
        <a:lstStyle/>
        <a:p>
          <a:r>
            <a:rPr lang="id-ID" sz="1600" smtClean="0">
              <a:latin typeface="Arial" pitchFamily="34" charset="0"/>
              <a:cs typeface="Arial" pitchFamily="34" charset="0"/>
            </a:rPr>
            <a:t>Berdasarkan warna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45452521-EA44-400E-A14A-FA79F4051C37}" type="parTrans" cxnId="{99930D1E-2CEE-4A16-BEBD-3D9C6AC78438}">
      <dgm:prSet custT="1"/>
      <dgm:spPr/>
      <dgm:t>
        <a:bodyPr/>
        <a:lstStyle/>
        <a:p>
          <a:endParaRPr lang="en-US" sz="1600"/>
        </a:p>
      </dgm:t>
    </dgm:pt>
    <dgm:pt modelId="{123169E3-C119-47CF-A746-3F3B2F782F31}" type="sibTrans" cxnId="{99930D1E-2CEE-4A16-BEBD-3D9C6AC78438}">
      <dgm:prSet/>
      <dgm:spPr/>
      <dgm:t>
        <a:bodyPr/>
        <a:lstStyle/>
        <a:p>
          <a:endParaRPr lang="en-US" sz="1600"/>
        </a:p>
      </dgm:t>
    </dgm:pt>
    <dgm:pt modelId="{553CEE4A-8986-4E74-B92B-04C4C2CB4420}">
      <dgm:prSet phldrT="[Text]" custT="1"/>
      <dgm:spPr/>
      <dgm:t>
        <a:bodyPr/>
        <a:lstStyle/>
        <a:p>
          <a:r>
            <a:rPr lang="id-ID" sz="1600" smtClean="0">
              <a:latin typeface="Arial" pitchFamily="34" charset="0"/>
              <a:cs typeface="Arial" pitchFamily="34" charset="0"/>
            </a:rPr>
            <a:t>Sistem RADAR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32ED2BC1-F7F8-450D-B389-84F30042179E}" type="parTrans" cxnId="{DDE307BD-8038-4548-A99E-DA3B621807BB}">
      <dgm:prSet custT="1"/>
      <dgm:spPr/>
      <dgm:t>
        <a:bodyPr/>
        <a:lstStyle/>
        <a:p>
          <a:endParaRPr lang="en-US" sz="1600"/>
        </a:p>
      </dgm:t>
    </dgm:pt>
    <dgm:pt modelId="{9C264660-6FC9-4FE4-93D6-E477E0649C98}" type="sibTrans" cxnId="{DDE307BD-8038-4548-A99E-DA3B621807BB}">
      <dgm:prSet/>
      <dgm:spPr/>
      <dgm:t>
        <a:bodyPr/>
        <a:lstStyle/>
        <a:p>
          <a:endParaRPr lang="en-US" sz="1600"/>
        </a:p>
      </dgm:t>
    </dgm:pt>
    <dgm:pt modelId="{96180EF1-DBB7-4581-882D-C20E217424E5}">
      <dgm:prSet phldrT="[Text]" custT="1"/>
      <dgm:spPr/>
      <dgm:t>
        <a:bodyPr/>
        <a:lstStyle/>
        <a:p>
          <a:r>
            <a:rPr lang="id-ID" sz="1600" smtClean="0">
              <a:latin typeface="Arial" pitchFamily="34" charset="0"/>
              <a:cs typeface="Arial" pitchFamily="34" charset="0"/>
            </a:rPr>
            <a:t>Sistem gelombang mikro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D1E5C932-F37F-4C45-B0AA-2A61B2BF9023}" type="parTrans" cxnId="{ED5387D4-E22D-426E-A960-A8E2DF4EEC85}">
      <dgm:prSet custT="1"/>
      <dgm:spPr/>
      <dgm:t>
        <a:bodyPr/>
        <a:lstStyle/>
        <a:p>
          <a:endParaRPr lang="en-US" sz="1600"/>
        </a:p>
      </dgm:t>
    </dgm:pt>
    <dgm:pt modelId="{0D659CD8-9808-4F95-8DF5-79684CDC27D1}" type="sibTrans" cxnId="{ED5387D4-E22D-426E-A960-A8E2DF4EEC85}">
      <dgm:prSet/>
      <dgm:spPr/>
      <dgm:t>
        <a:bodyPr/>
        <a:lstStyle/>
        <a:p>
          <a:endParaRPr lang="en-US" sz="1600"/>
        </a:p>
      </dgm:t>
    </dgm:pt>
    <dgm:pt modelId="{D36AA3A0-3809-4398-8F45-3CF8CAB322B0}">
      <dgm:prSet phldrT="[Text]" custT="1"/>
      <dgm:spPr/>
      <dgm:t>
        <a:bodyPr/>
        <a:lstStyle/>
        <a:p>
          <a:r>
            <a:rPr lang="id-ID" sz="1600" smtClean="0">
              <a:latin typeface="Arial" pitchFamily="34" charset="0"/>
              <a:cs typeface="Arial" pitchFamily="34" charset="0"/>
            </a:rPr>
            <a:t>Sistem Thermal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321E6DFA-A485-49EA-BC16-7F8D1A00C25B}" type="parTrans" cxnId="{BD0F23C0-B224-4E0B-87AE-78EBAEFDBB54}">
      <dgm:prSet custT="1"/>
      <dgm:spPr/>
      <dgm:t>
        <a:bodyPr/>
        <a:lstStyle/>
        <a:p>
          <a:endParaRPr lang="en-US" sz="1600"/>
        </a:p>
      </dgm:t>
    </dgm:pt>
    <dgm:pt modelId="{7926D8E4-2B36-4C4D-9AC8-C0FEDECEFB67}" type="sibTrans" cxnId="{BD0F23C0-B224-4E0B-87AE-78EBAEFDBB54}">
      <dgm:prSet/>
      <dgm:spPr/>
      <dgm:t>
        <a:bodyPr/>
        <a:lstStyle/>
        <a:p>
          <a:endParaRPr lang="en-US" sz="1600"/>
        </a:p>
      </dgm:t>
    </dgm:pt>
    <dgm:pt modelId="{04A28C57-EFF6-40D0-9326-8C09AFC5EEFD}" type="pres">
      <dgm:prSet presAssocID="{22584A2C-EF08-4824-87E3-5CA0C170A9D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235F3C-4BB6-4486-A68B-2F06130A3B2E}" type="pres">
      <dgm:prSet presAssocID="{5B4943A3-AC3A-4BFD-A84C-43163BA98274}" presName="root1" presStyleCnt="0"/>
      <dgm:spPr/>
      <dgm:t>
        <a:bodyPr/>
        <a:lstStyle/>
        <a:p>
          <a:endParaRPr lang="en-US"/>
        </a:p>
      </dgm:t>
    </dgm:pt>
    <dgm:pt modelId="{770BC662-81CD-4EEA-BF96-05BB0E58F608}" type="pres">
      <dgm:prSet presAssocID="{5B4943A3-AC3A-4BFD-A84C-43163BA98274}" presName="LevelOneTextNode" presStyleLbl="node0" presStyleIdx="0" presStyleCnt="1" custScaleX="161514" custScaleY="2735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DDA24C-21FF-4246-B480-E0C5DF856D59}" type="pres">
      <dgm:prSet presAssocID="{5B4943A3-AC3A-4BFD-A84C-43163BA98274}" presName="level2hierChild" presStyleCnt="0"/>
      <dgm:spPr/>
      <dgm:t>
        <a:bodyPr/>
        <a:lstStyle/>
        <a:p>
          <a:endParaRPr lang="en-US"/>
        </a:p>
      </dgm:t>
    </dgm:pt>
    <dgm:pt modelId="{CF36DC24-C4F8-4A4C-A590-77BD45E1D780}" type="pres">
      <dgm:prSet presAssocID="{C808F0EC-AFA8-4D06-A5D1-7D458BF53357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E84C287F-B8BC-4E78-BF01-64E2D5D13409}" type="pres">
      <dgm:prSet presAssocID="{C808F0EC-AFA8-4D06-A5D1-7D458BF53357}" presName="connTx" presStyleLbl="parChTrans1D2" presStyleIdx="0" presStyleCnt="2"/>
      <dgm:spPr/>
      <dgm:t>
        <a:bodyPr/>
        <a:lstStyle/>
        <a:p>
          <a:endParaRPr lang="en-US"/>
        </a:p>
      </dgm:t>
    </dgm:pt>
    <dgm:pt modelId="{FD543A63-5318-412C-A1DA-A16FD0EC3B8C}" type="pres">
      <dgm:prSet presAssocID="{1E7C2B63-81E4-4F75-B8D9-1037EAA98135}" presName="root2" presStyleCnt="0"/>
      <dgm:spPr/>
      <dgm:t>
        <a:bodyPr/>
        <a:lstStyle/>
        <a:p>
          <a:endParaRPr lang="en-US"/>
        </a:p>
      </dgm:t>
    </dgm:pt>
    <dgm:pt modelId="{BADCBF87-55DD-4104-8C34-81F47D77644D}" type="pres">
      <dgm:prSet presAssocID="{1E7C2B63-81E4-4F75-B8D9-1037EAA98135}" presName="LevelTwoTextNode" presStyleLbl="node2" presStyleIdx="0" presStyleCnt="2" custScaleX="171941" custScaleY="1300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1B641B-DEFE-4260-96B9-DF344D85C339}" type="pres">
      <dgm:prSet presAssocID="{1E7C2B63-81E4-4F75-B8D9-1037EAA98135}" presName="level3hierChild" presStyleCnt="0"/>
      <dgm:spPr/>
      <dgm:t>
        <a:bodyPr/>
        <a:lstStyle/>
        <a:p>
          <a:endParaRPr lang="en-US"/>
        </a:p>
      </dgm:t>
    </dgm:pt>
    <dgm:pt modelId="{9EB58AFA-E97B-45B5-B35D-44E46AD10B6A}" type="pres">
      <dgm:prSet presAssocID="{ECFD04F4-33D1-4E3A-89BB-6739E6D1599C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74F35A90-FE48-4E51-9010-2D6B50E376EB}" type="pres">
      <dgm:prSet presAssocID="{ECFD04F4-33D1-4E3A-89BB-6739E6D1599C}" presName="connTx" presStyleLbl="parChTrans1D3" presStyleIdx="0" presStyleCnt="6"/>
      <dgm:spPr/>
      <dgm:t>
        <a:bodyPr/>
        <a:lstStyle/>
        <a:p>
          <a:endParaRPr lang="en-US"/>
        </a:p>
      </dgm:t>
    </dgm:pt>
    <dgm:pt modelId="{85538CDF-6781-464E-B053-6226F4A7FA03}" type="pres">
      <dgm:prSet presAssocID="{324D8479-EE8F-479A-BB48-A08721B60E86}" presName="root2" presStyleCnt="0"/>
      <dgm:spPr/>
      <dgm:t>
        <a:bodyPr/>
        <a:lstStyle/>
        <a:p>
          <a:endParaRPr lang="en-US"/>
        </a:p>
      </dgm:t>
    </dgm:pt>
    <dgm:pt modelId="{C4B38E8A-2898-4A6A-8040-8FBD4247FF81}" type="pres">
      <dgm:prSet presAssocID="{324D8479-EE8F-479A-BB48-A08721B60E86}" presName="LevelTwoTextNode" presStyleLbl="node3" presStyleIdx="0" presStyleCnt="6" custScaleX="277544" custLinFactNeighborX="143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AF7046-8D86-484A-9245-DB074B913C24}" type="pres">
      <dgm:prSet presAssocID="{324D8479-EE8F-479A-BB48-A08721B60E86}" presName="level3hierChild" presStyleCnt="0"/>
      <dgm:spPr/>
      <dgm:t>
        <a:bodyPr/>
        <a:lstStyle/>
        <a:p>
          <a:endParaRPr lang="en-US"/>
        </a:p>
      </dgm:t>
    </dgm:pt>
    <dgm:pt modelId="{12A31DF4-E02F-4B57-98C4-5B708C81D37E}" type="pres">
      <dgm:prSet presAssocID="{E182C0EF-8CDF-4194-98AE-5866554D863E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105158F9-8F53-489E-840D-FF998463BBEA}" type="pres">
      <dgm:prSet presAssocID="{E182C0EF-8CDF-4194-98AE-5866554D863E}" presName="connTx" presStyleLbl="parChTrans1D3" presStyleIdx="1" presStyleCnt="6"/>
      <dgm:spPr/>
      <dgm:t>
        <a:bodyPr/>
        <a:lstStyle/>
        <a:p>
          <a:endParaRPr lang="en-US"/>
        </a:p>
      </dgm:t>
    </dgm:pt>
    <dgm:pt modelId="{7221F87E-7C37-4512-BB8B-8CA11D28B31F}" type="pres">
      <dgm:prSet presAssocID="{D2041263-ABA2-4EC8-B991-4D6D20D8B2B7}" presName="root2" presStyleCnt="0"/>
      <dgm:spPr/>
      <dgm:t>
        <a:bodyPr/>
        <a:lstStyle/>
        <a:p>
          <a:endParaRPr lang="en-US"/>
        </a:p>
      </dgm:t>
    </dgm:pt>
    <dgm:pt modelId="{E3C250D3-638F-49D7-9AA5-7341F742E990}" type="pres">
      <dgm:prSet presAssocID="{D2041263-ABA2-4EC8-B991-4D6D20D8B2B7}" presName="LevelTwoTextNode" presStyleLbl="node3" presStyleIdx="1" presStyleCnt="6" custScaleX="277544" custLinFactNeighborX="143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E43218-7802-4365-8946-63D59462E4D8}" type="pres">
      <dgm:prSet presAssocID="{D2041263-ABA2-4EC8-B991-4D6D20D8B2B7}" presName="level3hierChild" presStyleCnt="0"/>
      <dgm:spPr/>
      <dgm:t>
        <a:bodyPr/>
        <a:lstStyle/>
        <a:p>
          <a:endParaRPr lang="en-US"/>
        </a:p>
      </dgm:t>
    </dgm:pt>
    <dgm:pt modelId="{4BF12270-517C-48A2-805B-F050E0E99F0C}" type="pres">
      <dgm:prSet presAssocID="{45452521-EA44-400E-A14A-FA79F4051C37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FE15D83D-DE52-441B-AB1D-11EA29FB60AA}" type="pres">
      <dgm:prSet presAssocID="{45452521-EA44-400E-A14A-FA79F4051C37}" presName="connTx" presStyleLbl="parChTrans1D3" presStyleIdx="2" presStyleCnt="6"/>
      <dgm:spPr/>
      <dgm:t>
        <a:bodyPr/>
        <a:lstStyle/>
        <a:p>
          <a:endParaRPr lang="en-US"/>
        </a:p>
      </dgm:t>
    </dgm:pt>
    <dgm:pt modelId="{4B2D4FBE-5DD4-42E5-A1FC-1016E461D212}" type="pres">
      <dgm:prSet presAssocID="{343CBB8E-0981-4A39-83FB-7E08CE829D54}" presName="root2" presStyleCnt="0"/>
      <dgm:spPr/>
      <dgm:t>
        <a:bodyPr/>
        <a:lstStyle/>
        <a:p>
          <a:endParaRPr lang="en-US"/>
        </a:p>
      </dgm:t>
    </dgm:pt>
    <dgm:pt modelId="{5AB946F8-04D5-4B3D-92E8-877BF9B1BF9A}" type="pres">
      <dgm:prSet presAssocID="{343CBB8E-0981-4A39-83FB-7E08CE829D54}" presName="LevelTwoTextNode" presStyleLbl="node3" presStyleIdx="2" presStyleCnt="6" custScaleX="277544" custLinFactNeighborX="143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54DC66-524B-4913-8207-274537D427D0}" type="pres">
      <dgm:prSet presAssocID="{343CBB8E-0981-4A39-83FB-7E08CE829D54}" presName="level3hierChild" presStyleCnt="0"/>
      <dgm:spPr/>
      <dgm:t>
        <a:bodyPr/>
        <a:lstStyle/>
        <a:p>
          <a:endParaRPr lang="en-US"/>
        </a:p>
      </dgm:t>
    </dgm:pt>
    <dgm:pt modelId="{61F118A6-B3B9-4CC7-A058-82B2C2A3CAA9}" type="pres">
      <dgm:prSet presAssocID="{8ABC0751-FCDB-4668-8E33-C8666386D178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74D17A7-5E45-49D5-A730-50DEEA39BCFA}" type="pres">
      <dgm:prSet presAssocID="{8ABC0751-FCDB-4668-8E33-C8666386D178}" presName="connTx" presStyleLbl="parChTrans1D2" presStyleIdx="1" presStyleCnt="2"/>
      <dgm:spPr/>
      <dgm:t>
        <a:bodyPr/>
        <a:lstStyle/>
        <a:p>
          <a:endParaRPr lang="en-US"/>
        </a:p>
      </dgm:t>
    </dgm:pt>
    <dgm:pt modelId="{78303ED7-FE0E-40B8-AD30-99B97EA7128B}" type="pres">
      <dgm:prSet presAssocID="{7B45FFA0-D790-43DF-879E-B1012E840EA5}" presName="root2" presStyleCnt="0"/>
      <dgm:spPr/>
      <dgm:t>
        <a:bodyPr/>
        <a:lstStyle/>
        <a:p>
          <a:endParaRPr lang="en-US"/>
        </a:p>
      </dgm:t>
    </dgm:pt>
    <dgm:pt modelId="{9E5B3560-FF24-4266-955A-DAD1B4DBFF39}" type="pres">
      <dgm:prSet presAssocID="{7B45FFA0-D790-43DF-879E-B1012E840EA5}" presName="LevelTwoTextNode" presStyleLbl="node2" presStyleIdx="1" presStyleCnt="2" custScaleX="186371" custScaleY="1300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9FE303-0E07-43FF-B9B3-74F112F7310B}" type="pres">
      <dgm:prSet presAssocID="{7B45FFA0-D790-43DF-879E-B1012E840EA5}" presName="level3hierChild" presStyleCnt="0"/>
      <dgm:spPr/>
      <dgm:t>
        <a:bodyPr/>
        <a:lstStyle/>
        <a:p>
          <a:endParaRPr lang="en-US"/>
        </a:p>
      </dgm:t>
    </dgm:pt>
    <dgm:pt modelId="{57BA7D4F-CCEF-4249-9EC3-35127FE0F8FF}" type="pres">
      <dgm:prSet presAssocID="{32ED2BC1-F7F8-450D-B389-84F30042179E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30A68748-7A24-44CD-93CD-347BE747BC0F}" type="pres">
      <dgm:prSet presAssocID="{32ED2BC1-F7F8-450D-B389-84F30042179E}" presName="connTx" presStyleLbl="parChTrans1D3" presStyleIdx="3" presStyleCnt="6"/>
      <dgm:spPr/>
      <dgm:t>
        <a:bodyPr/>
        <a:lstStyle/>
        <a:p>
          <a:endParaRPr lang="en-US"/>
        </a:p>
      </dgm:t>
    </dgm:pt>
    <dgm:pt modelId="{3F5D73E3-5F03-4233-8610-455E5D5552AB}" type="pres">
      <dgm:prSet presAssocID="{553CEE4A-8986-4E74-B92B-04C4C2CB4420}" presName="root2" presStyleCnt="0"/>
      <dgm:spPr/>
      <dgm:t>
        <a:bodyPr/>
        <a:lstStyle/>
        <a:p>
          <a:endParaRPr lang="en-US"/>
        </a:p>
      </dgm:t>
    </dgm:pt>
    <dgm:pt modelId="{58D10D65-589E-4A47-9F97-297FA81339CB}" type="pres">
      <dgm:prSet presAssocID="{553CEE4A-8986-4E74-B92B-04C4C2CB4420}" presName="LevelTwoTextNode" presStyleLbl="node3" presStyleIdx="3" presStyleCnt="6" custScaleX="2774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E6E0FD-EB6F-4528-9D90-660EFBCDE109}" type="pres">
      <dgm:prSet presAssocID="{553CEE4A-8986-4E74-B92B-04C4C2CB4420}" presName="level3hierChild" presStyleCnt="0"/>
      <dgm:spPr/>
      <dgm:t>
        <a:bodyPr/>
        <a:lstStyle/>
        <a:p>
          <a:endParaRPr lang="en-US"/>
        </a:p>
      </dgm:t>
    </dgm:pt>
    <dgm:pt modelId="{3CBAB5DA-E7B6-4C53-8BC3-A010CFD42055}" type="pres">
      <dgm:prSet presAssocID="{D1E5C932-F37F-4C45-B0AA-2A61B2BF9023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525503D1-EECF-4240-B4A2-BCED36C4AA04}" type="pres">
      <dgm:prSet presAssocID="{D1E5C932-F37F-4C45-B0AA-2A61B2BF9023}" presName="connTx" presStyleLbl="parChTrans1D3" presStyleIdx="4" presStyleCnt="6"/>
      <dgm:spPr/>
      <dgm:t>
        <a:bodyPr/>
        <a:lstStyle/>
        <a:p>
          <a:endParaRPr lang="en-US"/>
        </a:p>
      </dgm:t>
    </dgm:pt>
    <dgm:pt modelId="{82C44A03-A1E7-4F4E-92F2-002B3CE1BD59}" type="pres">
      <dgm:prSet presAssocID="{96180EF1-DBB7-4581-882D-C20E217424E5}" presName="root2" presStyleCnt="0"/>
      <dgm:spPr/>
      <dgm:t>
        <a:bodyPr/>
        <a:lstStyle/>
        <a:p>
          <a:endParaRPr lang="en-US"/>
        </a:p>
      </dgm:t>
    </dgm:pt>
    <dgm:pt modelId="{A39F2181-29FC-498A-A166-CD67725F1630}" type="pres">
      <dgm:prSet presAssocID="{96180EF1-DBB7-4581-882D-C20E217424E5}" presName="LevelTwoTextNode" presStyleLbl="node3" presStyleIdx="4" presStyleCnt="6" custScaleX="2774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B20F66-95CD-4308-97E2-3F57B1E3C23C}" type="pres">
      <dgm:prSet presAssocID="{96180EF1-DBB7-4581-882D-C20E217424E5}" presName="level3hierChild" presStyleCnt="0"/>
      <dgm:spPr/>
      <dgm:t>
        <a:bodyPr/>
        <a:lstStyle/>
        <a:p>
          <a:endParaRPr lang="en-US"/>
        </a:p>
      </dgm:t>
    </dgm:pt>
    <dgm:pt modelId="{87780EDC-19E2-4E1C-8E7E-9D1A205BCDC8}" type="pres">
      <dgm:prSet presAssocID="{321E6DFA-A485-49EA-BC16-7F8D1A00C25B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4D8D7ADE-BE11-403B-B1FE-C1E5D75B87CE}" type="pres">
      <dgm:prSet presAssocID="{321E6DFA-A485-49EA-BC16-7F8D1A00C25B}" presName="connTx" presStyleLbl="parChTrans1D3" presStyleIdx="5" presStyleCnt="6"/>
      <dgm:spPr/>
      <dgm:t>
        <a:bodyPr/>
        <a:lstStyle/>
        <a:p>
          <a:endParaRPr lang="en-US"/>
        </a:p>
      </dgm:t>
    </dgm:pt>
    <dgm:pt modelId="{ABD543F8-C555-4C66-84A1-554F7A14C646}" type="pres">
      <dgm:prSet presAssocID="{D36AA3A0-3809-4398-8F45-3CF8CAB322B0}" presName="root2" presStyleCnt="0"/>
      <dgm:spPr/>
      <dgm:t>
        <a:bodyPr/>
        <a:lstStyle/>
        <a:p>
          <a:endParaRPr lang="en-US"/>
        </a:p>
      </dgm:t>
    </dgm:pt>
    <dgm:pt modelId="{63602E3E-9E36-47F8-8A33-7F1DF56B3A53}" type="pres">
      <dgm:prSet presAssocID="{D36AA3A0-3809-4398-8F45-3CF8CAB322B0}" presName="LevelTwoTextNode" presStyleLbl="node3" presStyleIdx="5" presStyleCnt="6" custScaleX="2774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C86C7E-9A94-4222-B934-04AB7D7BDB9B}" type="pres">
      <dgm:prSet presAssocID="{D36AA3A0-3809-4398-8F45-3CF8CAB322B0}" presName="level3hierChild" presStyleCnt="0"/>
      <dgm:spPr/>
      <dgm:t>
        <a:bodyPr/>
        <a:lstStyle/>
        <a:p>
          <a:endParaRPr lang="en-US"/>
        </a:p>
      </dgm:t>
    </dgm:pt>
  </dgm:ptLst>
  <dgm:cxnLst>
    <dgm:cxn modelId="{A9E3CB91-A1DD-4C42-9FD8-250D08FC2296}" type="presOf" srcId="{8ABC0751-FCDB-4668-8E33-C8666386D178}" destId="{61F118A6-B3B9-4CC7-A058-82B2C2A3CAA9}" srcOrd="0" destOrd="0" presId="urn:microsoft.com/office/officeart/2005/8/layout/hierarchy2"/>
    <dgm:cxn modelId="{E555A579-6C13-4FAF-B8D5-FBD85E170544}" type="presOf" srcId="{ECFD04F4-33D1-4E3A-89BB-6739E6D1599C}" destId="{9EB58AFA-E97B-45B5-B35D-44E46AD10B6A}" srcOrd="0" destOrd="0" presId="urn:microsoft.com/office/officeart/2005/8/layout/hierarchy2"/>
    <dgm:cxn modelId="{81CD11A3-371D-4F59-83C9-4D64FC323043}" srcId="{5B4943A3-AC3A-4BFD-A84C-43163BA98274}" destId="{1E7C2B63-81E4-4F75-B8D9-1037EAA98135}" srcOrd="0" destOrd="0" parTransId="{C808F0EC-AFA8-4D06-A5D1-7D458BF53357}" sibTransId="{0AAA8ED4-0BF4-4C23-812C-FC71C0796E5F}"/>
    <dgm:cxn modelId="{99930D1E-2CEE-4A16-BEBD-3D9C6AC78438}" srcId="{1E7C2B63-81E4-4F75-B8D9-1037EAA98135}" destId="{343CBB8E-0981-4A39-83FB-7E08CE829D54}" srcOrd="2" destOrd="0" parTransId="{45452521-EA44-400E-A14A-FA79F4051C37}" sibTransId="{123169E3-C119-47CF-A746-3F3B2F782F31}"/>
    <dgm:cxn modelId="{40AB5BAE-04E5-4BC7-B962-C34604C5D79B}" type="presOf" srcId="{D1E5C932-F37F-4C45-B0AA-2A61B2BF9023}" destId="{525503D1-EECF-4240-B4A2-BCED36C4AA04}" srcOrd="1" destOrd="0" presId="urn:microsoft.com/office/officeart/2005/8/layout/hierarchy2"/>
    <dgm:cxn modelId="{6855DB77-0861-464A-B1B3-054A2DFF30DC}" type="presOf" srcId="{45452521-EA44-400E-A14A-FA79F4051C37}" destId="{4BF12270-517C-48A2-805B-F050E0E99F0C}" srcOrd="0" destOrd="0" presId="urn:microsoft.com/office/officeart/2005/8/layout/hierarchy2"/>
    <dgm:cxn modelId="{EFE4B1A7-8104-4668-939D-F201FBFB6136}" type="presOf" srcId="{32ED2BC1-F7F8-450D-B389-84F30042179E}" destId="{30A68748-7A24-44CD-93CD-347BE747BC0F}" srcOrd="1" destOrd="0" presId="urn:microsoft.com/office/officeart/2005/8/layout/hierarchy2"/>
    <dgm:cxn modelId="{AE342214-4B90-47CA-B5D1-BDE9A2E31C29}" srcId="{5B4943A3-AC3A-4BFD-A84C-43163BA98274}" destId="{7B45FFA0-D790-43DF-879E-B1012E840EA5}" srcOrd="1" destOrd="0" parTransId="{8ABC0751-FCDB-4668-8E33-C8666386D178}" sibTransId="{8E52F892-CCDD-44E5-ABC7-420F4D845FA9}"/>
    <dgm:cxn modelId="{DDE307BD-8038-4548-A99E-DA3B621807BB}" srcId="{7B45FFA0-D790-43DF-879E-B1012E840EA5}" destId="{553CEE4A-8986-4E74-B92B-04C4C2CB4420}" srcOrd="0" destOrd="0" parTransId="{32ED2BC1-F7F8-450D-B389-84F30042179E}" sibTransId="{9C264660-6FC9-4FE4-93D6-E477E0649C98}"/>
    <dgm:cxn modelId="{E43AB81B-AFBD-4DE0-AA08-18C5EE4F0EF7}" type="presOf" srcId="{D36AA3A0-3809-4398-8F45-3CF8CAB322B0}" destId="{63602E3E-9E36-47F8-8A33-7F1DF56B3A53}" srcOrd="0" destOrd="0" presId="urn:microsoft.com/office/officeart/2005/8/layout/hierarchy2"/>
    <dgm:cxn modelId="{5A22D894-34ED-478B-BAFF-DC68B1B68EF6}" type="presOf" srcId="{553CEE4A-8986-4E74-B92B-04C4C2CB4420}" destId="{58D10D65-589E-4A47-9F97-297FA81339CB}" srcOrd="0" destOrd="0" presId="urn:microsoft.com/office/officeart/2005/8/layout/hierarchy2"/>
    <dgm:cxn modelId="{ED5387D4-E22D-426E-A960-A8E2DF4EEC85}" srcId="{7B45FFA0-D790-43DF-879E-B1012E840EA5}" destId="{96180EF1-DBB7-4581-882D-C20E217424E5}" srcOrd="1" destOrd="0" parTransId="{D1E5C932-F37F-4C45-B0AA-2A61B2BF9023}" sibTransId="{0D659CD8-9808-4F95-8DF5-79684CDC27D1}"/>
    <dgm:cxn modelId="{5CDDCE68-8FAD-4757-8D29-BEC4FF44FEF3}" type="presOf" srcId="{45452521-EA44-400E-A14A-FA79F4051C37}" destId="{FE15D83D-DE52-441B-AB1D-11EA29FB60AA}" srcOrd="1" destOrd="0" presId="urn:microsoft.com/office/officeart/2005/8/layout/hierarchy2"/>
    <dgm:cxn modelId="{48E46640-243B-4D07-BD52-E4DC7725A3EC}" type="presOf" srcId="{321E6DFA-A485-49EA-BC16-7F8D1A00C25B}" destId="{4D8D7ADE-BE11-403B-B1FE-C1E5D75B87CE}" srcOrd="1" destOrd="0" presId="urn:microsoft.com/office/officeart/2005/8/layout/hierarchy2"/>
    <dgm:cxn modelId="{448E79C7-DD22-4997-A239-91462167A93C}" type="presOf" srcId="{32ED2BC1-F7F8-450D-B389-84F30042179E}" destId="{57BA7D4F-CCEF-4249-9EC3-35127FE0F8FF}" srcOrd="0" destOrd="0" presId="urn:microsoft.com/office/officeart/2005/8/layout/hierarchy2"/>
    <dgm:cxn modelId="{92BB9D56-A671-4689-9909-E69511FD1495}" type="presOf" srcId="{8ABC0751-FCDB-4668-8E33-C8666386D178}" destId="{C74D17A7-5E45-49D5-A730-50DEEA39BCFA}" srcOrd="1" destOrd="0" presId="urn:microsoft.com/office/officeart/2005/8/layout/hierarchy2"/>
    <dgm:cxn modelId="{142A7011-061A-43C2-9562-EB56D485B0BF}" type="presOf" srcId="{321E6DFA-A485-49EA-BC16-7F8D1A00C25B}" destId="{87780EDC-19E2-4E1C-8E7E-9D1A205BCDC8}" srcOrd="0" destOrd="0" presId="urn:microsoft.com/office/officeart/2005/8/layout/hierarchy2"/>
    <dgm:cxn modelId="{9D7F58E3-2658-4A66-BDD4-08997476D1DE}" srcId="{1E7C2B63-81E4-4F75-B8D9-1037EAA98135}" destId="{D2041263-ABA2-4EC8-B991-4D6D20D8B2B7}" srcOrd="1" destOrd="0" parTransId="{E182C0EF-8CDF-4194-98AE-5866554D863E}" sibTransId="{99C3B3E5-6384-475E-8614-6451D4656AEB}"/>
    <dgm:cxn modelId="{FC28D64E-10D4-48F0-974F-409C64732DA0}" type="presOf" srcId="{E182C0EF-8CDF-4194-98AE-5866554D863E}" destId="{12A31DF4-E02F-4B57-98C4-5B708C81D37E}" srcOrd="0" destOrd="0" presId="urn:microsoft.com/office/officeart/2005/8/layout/hierarchy2"/>
    <dgm:cxn modelId="{46D40104-FF4B-43CA-B5F6-AA097C42002B}" type="presOf" srcId="{D1E5C932-F37F-4C45-B0AA-2A61B2BF9023}" destId="{3CBAB5DA-E7B6-4C53-8BC3-A010CFD42055}" srcOrd="0" destOrd="0" presId="urn:microsoft.com/office/officeart/2005/8/layout/hierarchy2"/>
    <dgm:cxn modelId="{F66A4B90-3213-4FB5-B087-FC85D18CC3A5}" type="presOf" srcId="{7B45FFA0-D790-43DF-879E-B1012E840EA5}" destId="{9E5B3560-FF24-4266-955A-DAD1B4DBFF39}" srcOrd="0" destOrd="0" presId="urn:microsoft.com/office/officeart/2005/8/layout/hierarchy2"/>
    <dgm:cxn modelId="{36017F57-48FE-4B0D-A869-4B98811AB527}" srcId="{22584A2C-EF08-4824-87E3-5CA0C170A9DE}" destId="{5B4943A3-AC3A-4BFD-A84C-43163BA98274}" srcOrd="0" destOrd="0" parTransId="{FF40ECA3-111A-4C89-9EF7-CCD0EFE2D53D}" sibTransId="{A8A7A318-636A-4BF0-A696-078DBCAF7EB7}"/>
    <dgm:cxn modelId="{0474896D-0A78-469F-BE06-1AC340631B2E}" type="presOf" srcId="{96180EF1-DBB7-4581-882D-C20E217424E5}" destId="{A39F2181-29FC-498A-A166-CD67725F1630}" srcOrd="0" destOrd="0" presId="urn:microsoft.com/office/officeart/2005/8/layout/hierarchy2"/>
    <dgm:cxn modelId="{58BB0353-E35F-4803-B154-094F644A7748}" type="presOf" srcId="{1E7C2B63-81E4-4F75-B8D9-1037EAA98135}" destId="{BADCBF87-55DD-4104-8C34-81F47D77644D}" srcOrd="0" destOrd="0" presId="urn:microsoft.com/office/officeart/2005/8/layout/hierarchy2"/>
    <dgm:cxn modelId="{2B56B62F-EDF2-4A42-AAD7-380491DBEEC6}" type="presOf" srcId="{E182C0EF-8CDF-4194-98AE-5866554D863E}" destId="{105158F9-8F53-489E-840D-FF998463BBEA}" srcOrd="1" destOrd="0" presId="urn:microsoft.com/office/officeart/2005/8/layout/hierarchy2"/>
    <dgm:cxn modelId="{ECCF9F20-0DA2-4C1E-BFFA-3CF6DE3EA7C4}" type="presOf" srcId="{324D8479-EE8F-479A-BB48-A08721B60E86}" destId="{C4B38E8A-2898-4A6A-8040-8FBD4247FF81}" srcOrd="0" destOrd="0" presId="urn:microsoft.com/office/officeart/2005/8/layout/hierarchy2"/>
    <dgm:cxn modelId="{05B05B76-D24A-4994-82E1-F165E0050E7E}" type="presOf" srcId="{D2041263-ABA2-4EC8-B991-4D6D20D8B2B7}" destId="{E3C250D3-638F-49D7-9AA5-7341F742E990}" srcOrd="0" destOrd="0" presId="urn:microsoft.com/office/officeart/2005/8/layout/hierarchy2"/>
    <dgm:cxn modelId="{34934FFF-F524-49E2-8977-47B6CC28464A}" type="presOf" srcId="{5B4943A3-AC3A-4BFD-A84C-43163BA98274}" destId="{770BC662-81CD-4EEA-BF96-05BB0E58F608}" srcOrd="0" destOrd="0" presId="urn:microsoft.com/office/officeart/2005/8/layout/hierarchy2"/>
    <dgm:cxn modelId="{4BBD7E56-EB47-4843-B416-79221337AA4B}" type="presOf" srcId="{343CBB8E-0981-4A39-83FB-7E08CE829D54}" destId="{5AB946F8-04D5-4B3D-92E8-877BF9B1BF9A}" srcOrd="0" destOrd="0" presId="urn:microsoft.com/office/officeart/2005/8/layout/hierarchy2"/>
    <dgm:cxn modelId="{394D6C54-1689-4823-89D1-6EB211630EA3}" type="presOf" srcId="{ECFD04F4-33D1-4E3A-89BB-6739E6D1599C}" destId="{74F35A90-FE48-4E51-9010-2D6B50E376EB}" srcOrd="1" destOrd="0" presId="urn:microsoft.com/office/officeart/2005/8/layout/hierarchy2"/>
    <dgm:cxn modelId="{D3E39151-DCEB-48F4-BF75-1B7B30FA2F39}" srcId="{1E7C2B63-81E4-4F75-B8D9-1037EAA98135}" destId="{324D8479-EE8F-479A-BB48-A08721B60E86}" srcOrd="0" destOrd="0" parTransId="{ECFD04F4-33D1-4E3A-89BB-6739E6D1599C}" sibTransId="{1F7F7360-D909-48C9-B108-C909C3E9E4C0}"/>
    <dgm:cxn modelId="{FFD7C64A-4309-4BDD-8B1E-741BBBE267D1}" type="presOf" srcId="{C808F0EC-AFA8-4D06-A5D1-7D458BF53357}" destId="{CF36DC24-C4F8-4A4C-A590-77BD45E1D780}" srcOrd="0" destOrd="0" presId="urn:microsoft.com/office/officeart/2005/8/layout/hierarchy2"/>
    <dgm:cxn modelId="{E60F3EFB-D819-4CA8-B452-112F97F38E78}" type="presOf" srcId="{C808F0EC-AFA8-4D06-A5D1-7D458BF53357}" destId="{E84C287F-B8BC-4E78-BF01-64E2D5D13409}" srcOrd="1" destOrd="0" presId="urn:microsoft.com/office/officeart/2005/8/layout/hierarchy2"/>
    <dgm:cxn modelId="{0F9F51C5-8706-4E23-9FE1-100731B56594}" type="presOf" srcId="{22584A2C-EF08-4824-87E3-5CA0C170A9DE}" destId="{04A28C57-EFF6-40D0-9326-8C09AFC5EEFD}" srcOrd="0" destOrd="0" presId="urn:microsoft.com/office/officeart/2005/8/layout/hierarchy2"/>
    <dgm:cxn modelId="{BD0F23C0-B224-4E0B-87AE-78EBAEFDBB54}" srcId="{7B45FFA0-D790-43DF-879E-B1012E840EA5}" destId="{D36AA3A0-3809-4398-8F45-3CF8CAB322B0}" srcOrd="2" destOrd="0" parTransId="{321E6DFA-A485-49EA-BC16-7F8D1A00C25B}" sibTransId="{7926D8E4-2B36-4C4D-9AC8-C0FEDECEFB67}"/>
    <dgm:cxn modelId="{694F64DE-97F7-4C0F-A68F-952E4D47DC2B}" type="presParOf" srcId="{04A28C57-EFF6-40D0-9326-8C09AFC5EEFD}" destId="{EE235F3C-4BB6-4486-A68B-2F06130A3B2E}" srcOrd="0" destOrd="0" presId="urn:microsoft.com/office/officeart/2005/8/layout/hierarchy2"/>
    <dgm:cxn modelId="{A4E9A167-ABD5-402F-9DC2-E2774AEB93D0}" type="presParOf" srcId="{EE235F3C-4BB6-4486-A68B-2F06130A3B2E}" destId="{770BC662-81CD-4EEA-BF96-05BB0E58F608}" srcOrd="0" destOrd="0" presId="urn:microsoft.com/office/officeart/2005/8/layout/hierarchy2"/>
    <dgm:cxn modelId="{9141179B-C933-4F9B-8303-5BDC26B795AF}" type="presParOf" srcId="{EE235F3C-4BB6-4486-A68B-2F06130A3B2E}" destId="{B2DDA24C-21FF-4246-B480-E0C5DF856D59}" srcOrd="1" destOrd="0" presId="urn:microsoft.com/office/officeart/2005/8/layout/hierarchy2"/>
    <dgm:cxn modelId="{B2FDB421-1A8D-46A5-B9C1-F948ED14BBF5}" type="presParOf" srcId="{B2DDA24C-21FF-4246-B480-E0C5DF856D59}" destId="{CF36DC24-C4F8-4A4C-A590-77BD45E1D780}" srcOrd="0" destOrd="0" presId="urn:microsoft.com/office/officeart/2005/8/layout/hierarchy2"/>
    <dgm:cxn modelId="{ED2809F6-2A65-4AAF-B26F-F6A8708DD4CB}" type="presParOf" srcId="{CF36DC24-C4F8-4A4C-A590-77BD45E1D780}" destId="{E84C287F-B8BC-4E78-BF01-64E2D5D13409}" srcOrd="0" destOrd="0" presId="urn:microsoft.com/office/officeart/2005/8/layout/hierarchy2"/>
    <dgm:cxn modelId="{20DADB16-386A-4F63-80E9-D56B521D65E4}" type="presParOf" srcId="{B2DDA24C-21FF-4246-B480-E0C5DF856D59}" destId="{FD543A63-5318-412C-A1DA-A16FD0EC3B8C}" srcOrd="1" destOrd="0" presId="urn:microsoft.com/office/officeart/2005/8/layout/hierarchy2"/>
    <dgm:cxn modelId="{23C93800-D9BA-4F6B-83C4-1AB48AE4BE7F}" type="presParOf" srcId="{FD543A63-5318-412C-A1DA-A16FD0EC3B8C}" destId="{BADCBF87-55DD-4104-8C34-81F47D77644D}" srcOrd="0" destOrd="0" presId="urn:microsoft.com/office/officeart/2005/8/layout/hierarchy2"/>
    <dgm:cxn modelId="{3E2F9227-26CF-4F6A-B685-6B72FC9198FA}" type="presParOf" srcId="{FD543A63-5318-412C-A1DA-A16FD0EC3B8C}" destId="{AC1B641B-DEFE-4260-96B9-DF344D85C339}" srcOrd="1" destOrd="0" presId="urn:microsoft.com/office/officeart/2005/8/layout/hierarchy2"/>
    <dgm:cxn modelId="{49431510-0B69-427A-A29C-198989C55AD0}" type="presParOf" srcId="{AC1B641B-DEFE-4260-96B9-DF344D85C339}" destId="{9EB58AFA-E97B-45B5-B35D-44E46AD10B6A}" srcOrd="0" destOrd="0" presId="urn:microsoft.com/office/officeart/2005/8/layout/hierarchy2"/>
    <dgm:cxn modelId="{24FE2042-C7C9-4136-9EB4-CB288F2EA41E}" type="presParOf" srcId="{9EB58AFA-E97B-45B5-B35D-44E46AD10B6A}" destId="{74F35A90-FE48-4E51-9010-2D6B50E376EB}" srcOrd="0" destOrd="0" presId="urn:microsoft.com/office/officeart/2005/8/layout/hierarchy2"/>
    <dgm:cxn modelId="{085FABB3-65A1-4201-9AD0-C4E44142D3F3}" type="presParOf" srcId="{AC1B641B-DEFE-4260-96B9-DF344D85C339}" destId="{85538CDF-6781-464E-B053-6226F4A7FA03}" srcOrd="1" destOrd="0" presId="urn:microsoft.com/office/officeart/2005/8/layout/hierarchy2"/>
    <dgm:cxn modelId="{0BB81775-EA7D-4330-8C3D-5B3A09F34947}" type="presParOf" srcId="{85538CDF-6781-464E-B053-6226F4A7FA03}" destId="{C4B38E8A-2898-4A6A-8040-8FBD4247FF81}" srcOrd="0" destOrd="0" presId="urn:microsoft.com/office/officeart/2005/8/layout/hierarchy2"/>
    <dgm:cxn modelId="{E32E35DE-C959-4584-BE7A-787A12B6A1E5}" type="presParOf" srcId="{85538CDF-6781-464E-B053-6226F4A7FA03}" destId="{D1AF7046-8D86-484A-9245-DB074B913C24}" srcOrd="1" destOrd="0" presId="urn:microsoft.com/office/officeart/2005/8/layout/hierarchy2"/>
    <dgm:cxn modelId="{FC2510CC-0799-4BE3-8070-EBD6AD8DD9B3}" type="presParOf" srcId="{AC1B641B-DEFE-4260-96B9-DF344D85C339}" destId="{12A31DF4-E02F-4B57-98C4-5B708C81D37E}" srcOrd="2" destOrd="0" presId="urn:microsoft.com/office/officeart/2005/8/layout/hierarchy2"/>
    <dgm:cxn modelId="{F01C1A86-8D52-42A6-8FFE-4E24585EB492}" type="presParOf" srcId="{12A31DF4-E02F-4B57-98C4-5B708C81D37E}" destId="{105158F9-8F53-489E-840D-FF998463BBEA}" srcOrd="0" destOrd="0" presId="urn:microsoft.com/office/officeart/2005/8/layout/hierarchy2"/>
    <dgm:cxn modelId="{CF66E3F5-3FFA-4E74-A86B-B4DEA92F51A7}" type="presParOf" srcId="{AC1B641B-DEFE-4260-96B9-DF344D85C339}" destId="{7221F87E-7C37-4512-BB8B-8CA11D28B31F}" srcOrd="3" destOrd="0" presId="urn:microsoft.com/office/officeart/2005/8/layout/hierarchy2"/>
    <dgm:cxn modelId="{018368FA-D215-4EFD-A138-29E515167789}" type="presParOf" srcId="{7221F87E-7C37-4512-BB8B-8CA11D28B31F}" destId="{E3C250D3-638F-49D7-9AA5-7341F742E990}" srcOrd="0" destOrd="0" presId="urn:microsoft.com/office/officeart/2005/8/layout/hierarchy2"/>
    <dgm:cxn modelId="{7343030A-EBC5-4AB3-886F-C7F3AC99B3FC}" type="presParOf" srcId="{7221F87E-7C37-4512-BB8B-8CA11D28B31F}" destId="{2FE43218-7802-4365-8946-63D59462E4D8}" srcOrd="1" destOrd="0" presId="urn:microsoft.com/office/officeart/2005/8/layout/hierarchy2"/>
    <dgm:cxn modelId="{E2C43673-38A1-473A-B2CD-AE5F7868E15A}" type="presParOf" srcId="{AC1B641B-DEFE-4260-96B9-DF344D85C339}" destId="{4BF12270-517C-48A2-805B-F050E0E99F0C}" srcOrd="4" destOrd="0" presId="urn:microsoft.com/office/officeart/2005/8/layout/hierarchy2"/>
    <dgm:cxn modelId="{8BBC279A-3B04-48AA-8881-9302ECD81089}" type="presParOf" srcId="{4BF12270-517C-48A2-805B-F050E0E99F0C}" destId="{FE15D83D-DE52-441B-AB1D-11EA29FB60AA}" srcOrd="0" destOrd="0" presId="urn:microsoft.com/office/officeart/2005/8/layout/hierarchy2"/>
    <dgm:cxn modelId="{273E6798-BDBF-48F0-9C17-D3453CB55575}" type="presParOf" srcId="{AC1B641B-DEFE-4260-96B9-DF344D85C339}" destId="{4B2D4FBE-5DD4-42E5-A1FC-1016E461D212}" srcOrd="5" destOrd="0" presId="urn:microsoft.com/office/officeart/2005/8/layout/hierarchy2"/>
    <dgm:cxn modelId="{6803E21A-CD9E-4E47-BB7C-681A1584986E}" type="presParOf" srcId="{4B2D4FBE-5DD4-42E5-A1FC-1016E461D212}" destId="{5AB946F8-04D5-4B3D-92E8-877BF9B1BF9A}" srcOrd="0" destOrd="0" presId="urn:microsoft.com/office/officeart/2005/8/layout/hierarchy2"/>
    <dgm:cxn modelId="{D2A99DCD-9773-4CBE-B482-09A06FFFEAF4}" type="presParOf" srcId="{4B2D4FBE-5DD4-42E5-A1FC-1016E461D212}" destId="{F654DC66-524B-4913-8207-274537D427D0}" srcOrd="1" destOrd="0" presId="urn:microsoft.com/office/officeart/2005/8/layout/hierarchy2"/>
    <dgm:cxn modelId="{62466821-70CE-45E3-80C5-A7FA2F40DCB4}" type="presParOf" srcId="{B2DDA24C-21FF-4246-B480-E0C5DF856D59}" destId="{61F118A6-B3B9-4CC7-A058-82B2C2A3CAA9}" srcOrd="2" destOrd="0" presId="urn:microsoft.com/office/officeart/2005/8/layout/hierarchy2"/>
    <dgm:cxn modelId="{6A4C2D94-4400-4A0C-8740-8AE5E62626DC}" type="presParOf" srcId="{61F118A6-B3B9-4CC7-A058-82B2C2A3CAA9}" destId="{C74D17A7-5E45-49D5-A730-50DEEA39BCFA}" srcOrd="0" destOrd="0" presId="urn:microsoft.com/office/officeart/2005/8/layout/hierarchy2"/>
    <dgm:cxn modelId="{2889BB6C-F237-4CC2-9D8D-3C5478CEB3BE}" type="presParOf" srcId="{B2DDA24C-21FF-4246-B480-E0C5DF856D59}" destId="{78303ED7-FE0E-40B8-AD30-99B97EA7128B}" srcOrd="3" destOrd="0" presId="urn:microsoft.com/office/officeart/2005/8/layout/hierarchy2"/>
    <dgm:cxn modelId="{13AD2DEA-C0FA-446C-9A7A-F5F185A01C1F}" type="presParOf" srcId="{78303ED7-FE0E-40B8-AD30-99B97EA7128B}" destId="{9E5B3560-FF24-4266-955A-DAD1B4DBFF39}" srcOrd="0" destOrd="0" presId="urn:microsoft.com/office/officeart/2005/8/layout/hierarchy2"/>
    <dgm:cxn modelId="{A360328F-C2C0-4197-B0A8-0EEDAF9D2157}" type="presParOf" srcId="{78303ED7-FE0E-40B8-AD30-99B97EA7128B}" destId="{DE9FE303-0E07-43FF-B9B3-74F112F7310B}" srcOrd="1" destOrd="0" presId="urn:microsoft.com/office/officeart/2005/8/layout/hierarchy2"/>
    <dgm:cxn modelId="{670E30E0-63F0-405A-99EB-884982BC74A4}" type="presParOf" srcId="{DE9FE303-0E07-43FF-B9B3-74F112F7310B}" destId="{57BA7D4F-CCEF-4249-9EC3-35127FE0F8FF}" srcOrd="0" destOrd="0" presId="urn:microsoft.com/office/officeart/2005/8/layout/hierarchy2"/>
    <dgm:cxn modelId="{66C398A9-5921-4DB2-A679-A33ED073C51E}" type="presParOf" srcId="{57BA7D4F-CCEF-4249-9EC3-35127FE0F8FF}" destId="{30A68748-7A24-44CD-93CD-347BE747BC0F}" srcOrd="0" destOrd="0" presId="urn:microsoft.com/office/officeart/2005/8/layout/hierarchy2"/>
    <dgm:cxn modelId="{D8137E8A-2910-4297-B34C-F5B440FC4302}" type="presParOf" srcId="{DE9FE303-0E07-43FF-B9B3-74F112F7310B}" destId="{3F5D73E3-5F03-4233-8610-455E5D5552AB}" srcOrd="1" destOrd="0" presId="urn:microsoft.com/office/officeart/2005/8/layout/hierarchy2"/>
    <dgm:cxn modelId="{8D1469BB-9360-4818-8674-016357245839}" type="presParOf" srcId="{3F5D73E3-5F03-4233-8610-455E5D5552AB}" destId="{58D10D65-589E-4A47-9F97-297FA81339CB}" srcOrd="0" destOrd="0" presId="urn:microsoft.com/office/officeart/2005/8/layout/hierarchy2"/>
    <dgm:cxn modelId="{A8F25CB3-CA67-4346-A897-C9F36878E339}" type="presParOf" srcId="{3F5D73E3-5F03-4233-8610-455E5D5552AB}" destId="{5AE6E0FD-EB6F-4528-9D90-660EFBCDE109}" srcOrd="1" destOrd="0" presId="urn:microsoft.com/office/officeart/2005/8/layout/hierarchy2"/>
    <dgm:cxn modelId="{8B4CE665-9221-4B4F-90CA-3B098D0670E8}" type="presParOf" srcId="{DE9FE303-0E07-43FF-B9B3-74F112F7310B}" destId="{3CBAB5DA-E7B6-4C53-8BC3-A010CFD42055}" srcOrd="2" destOrd="0" presId="urn:microsoft.com/office/officeart/2005/8/layout/hierarchy2"/>
    <dgm:cxn modelId="{6C4CC965-11A2-44F4-BF6C-2ADEBD09C135}" type="presParOf" srcId="{3CBAB5DA-E7B6-4C53-8BC3-A010CFD42055}" destId="{525503D1-EECF-4240-B4A2-BCED36C4AA04}" srcOrd="0" destOrd="0" presId="urn:microsoft.com/office/officeart/2005/8/layout/hierarchy2"/>
    <dgm:cxn modelId="{96CE2EA7-C2C4-4843-953C-90C6A672A5E7}" type="presParOf" srcId="{DE9FE303-0E07-43FF-B9B3-74F112F7310B}" destId="{82C44A03-A1E7-4F4E-92F2-002B3CE1BD59}" srcOrd="3" destOrd="0" presId="urn:microsoft.com/office/officeart/2005/8/layout/hierarchy2"/>
    <dgm:cxn modelId="{9F840985-1619-4832-B747-834D54B69DF2}" type="presParOf" srcId="{82C44A03-A1E7-4F4E-92F2-002B3CE1BD59}" destId="{A39F2181-29FC-498A-A166-CD67725F1630}" srcOrd="0" destOrd="0" presId="urn:microsoft.com/office/officeart/2005/8/layout/hierarchy2"/>
    <dgm:cxn modelId="{03E41E90-9970-48D9-BD83-E431D8E802F3}" type="presParOf" srcId="{82C44A03-A1E7-4F4E-92F2-002B3CE1BD59}" destId="{38B20F66-95CD-4308-97E2-3F57B1E3C23C}" srcOrd="1" destOrd="0" presId="urn:microsoft.com/office/officeart/2005/8/layout/hierarchy2"/>
    <dgm:cxn modelId="{BBB35BC9-288C-4FF9-9C8B-1A221D1A87B1}" type="presParOf" srcId="{DE9FE303-0E07-43FF-B9B3-74F112F7310B}" destId="{87780EDC-19E2-4E1C-8E7E-9D1A205BCDC8}" srcOrd="4" destOrd="0" presId="urn:microsoft.com/office/officeart/2005/8/layout/hierarchy2"/>
    <dgm:cxn modelId="{0A4A4911-9E2F-449E-BDF5-6A836E314BC6}" type="presParOf" srcId="{87780EDC-19E2-4E1C-8E7E-9D1A205BCDC8}" destId="{4D8D7ADE-BE11-403B-B1FE-C1E5D75B87CE}" srcOrd="0" destOrd="0" presId="urn:microsoft.com/office/officeart/2005/8/layout/hierarchy2"/>
    <dgm:cxn modelId="{3F3B5385-5DCE-4542-897F-9AA5968FFF56}" type="presParOf" srcId="{DE9FE303-0E07-43FF-B9B3-74F112F7310B}" destId="{ABD543F8-C555-4C66-84A1-554F7A14C646}" srcOrd="5" destOrd="0" presId="urn:microsoft.com/office/officeart/2005/8/layout/hierarchy2"/>
    <dgm:cxn modelId="{30B785DA-B849-441B-9F1B-F5A0CF3C6CDB}" type="presParOf" srcId="{ABD543F8-C555-4C66-84A1-554F7A14C646}" destId="{63602E3E-9E36-47F8-8A33-7F1DF56B3A53}" srcOrd="0" destOrd="0" presId="urn:microsoft.com/office/officeart/2005/8/layout/hierarchy2"/>
    <dgm:cxn modelId="{A0C2D693-8E47-482C-9404-94EEBE9B9071}" type="presParOf" srcId="{ABD543F8-C555-4C66-84A1-554F7A14C646}" destId="{6EC86C7E-9A94-4222-B934-04AB7D7BDB9B}" srcOrd="1" destOrd="0" presId="urn:microsoft.com/office/officeart/2005/8/layout/hierarchy2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5848215-5688-406D-B0FA-4507048527DC}" type="doc">
      <dgm:prSet loTypeId="urn:microsoft.com/office/officeart/2005/8/layout/vList2" loCatId="list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B6FDF8-050B-4319-BBAA-81B2BD5A527D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Ciri Spektral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A96D7964-EEE9-4A72-9AEA-6FAB51041AE8}" type="parTrans" cxnId="{1EE71493-AFC7-4615-8FAC-D7B00C02DCF7}">
      <dgm:prSet/>
      <dgm:spPr/>
      <dgm:t>
        <a:bodyPr/>
        <a:lstStyle/>
        <a:p>
          <a:endParaRPr lang="en-US"/>
        </a:p>
      </dgm:t>
    </dgm:pt>
    <dgm:pt modelId="{C363127C-FBEF-4159-9ADB-816046E25592}" type="sibTrans" cxnId="{1EE71493-AFC7-4615-8FAC-D7B00C02DCF7}">
      <dgm:prSet/>
      <dgm:spPr/>
      <dgm:t>
        <a:bodyPr/>
        <a:lstStyle/>
        <a:p>
          <a:endParaRPr lang="en-US"/>
        </a:p>
      </dgm:t>
    </dgm:pt>
    <dgm:pt modelId="{F9E4A412-8325-4FBB-8055-369FA9E02AC9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Rona/Warna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6082CEB7-B4F9-4DD1-9525-65812B11E538}" type="parTrans" cxnId="{4D082FFC-B2FF-4704-8617-1BDEC3A7D6E4}">
      <dgm:prSet/>
      <dgm:spPr/>
      <dgm:t>
        <a:bodyPr/>
        <a:lstStyle/>
        <a:p>
          <a:endParaRPr lang="en-US"/>
        </a:p>
      </dgm:t>
    </dgm:pt>
    <dgm:pt modelId="{D54E0CF9-4026-40BF-88B0-7A02F5C24B6C}" type="sibTrans" cxnId="{4D082FFC-B2FF-4704-8617-1BDEC3A7D6E4}">
      <dgm:prSet/>
      <dgm:spPr/>
      <dgm:t>
        <a:bodyPr/>
        <a:lstStyle/>
        <a:p>
          <a:endParaRPr lang="en-US"/>
        </a:p>
      </dgm:t>
    </dgm:pt>
    <dgm:pt modelId="{985F9469-0FF4-447E-843C-188F13ABA55B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Ciri Temporal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E66772BF-27E9-4FE8-9211-3DC1A385A187}" type="parTrans" cxnId="{5DE51F72-C9F4-476F-A4AF-E80C50AC9068}">
      <dgm:prSet/>
      <dgm:spPr/>
      <dgm:t>
        <a:bodyPr/>
        <a:lstStyle/>
        <a:p>
          <a:endParaRPr lang="en-US"/>
        </a:p>
      </dgm:t>
    </dgm:pt>
    <dgm:pt modelId="{A7C0F0E2-B42A-421E-A5C8-A4DA51521C44}" type="sibTrans" cxnId="{5DE51F72-C9F4-476F-A4AF-E80C50AC9068}">
      <dgm:prSet/>
      <dgm:spPr/>
      <dgm:t>
        <a:bodyPr/>
        <a:lstStyle/>
        <a:p>
          <a:endParaRPr lang="en-US"/>
        </a:p>
      </dgm:t>
    </dgm:pt>
    <dgm:pt modelId="{4DDF7960-D852-4A5F-8A8A-820D724D3635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Waktu perekaman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48000520-878B-4B65-8A11-D8CE72E60E3B}" type="parTrans" cxnId="{019365AD-EFC4-4614-A490-2E850B194C17}">
      <dgm:prSet/>
      <dgm:spPr/>
      <dgm:t>
        <a:bodyPr/>
        <a:lstStyle/>
        <a:p>
          <a:endParaRPr lang="en-US"/>
        </a:p>
      </dgm:t>
    </dgm:pt>
    <dgm:pt modelId="{42276896-AFC4-44BB-BD61-CD83B85FA4D8}" type="sibTrans" cxnId="{019365AD-EFC4-4614-A490-2E850B194C17}">
      <dgm:prSet/>
      <dgm:spPr/>
      <dgm:t>
        <a:bodyPr/>
        <a:lstStyle/>
        <a:p>
          <a:endParaRPr lang="en-US"/>
        </a:p>
      </dgm:t>
    </dgm:pt>
    <dgm:pt modelId="{66EE664B-3E05-4C5F-BD3F-0CECB8DB657E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Ciri Spasial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E2694646-20AD-4BA7-B49D-84A1EF96034E}" type="parTrans" cxnId="{D3FB444E-A8F9-490E-893C-63CE71625442}">
      <dgm:prSet/>
      <dgm:spPr/>
      <dgm:t>
        <a:bodyPr/>
        <a:lstStyle/>
        <a:p>
          <a:endParaRPr lang="en-US"/>
        </a:p>
      </dgm:t>
    </dgm:pt>
    <dgm:pt modelId="{60914101-E57A-4444-AD8A-49A850CD9A0E}" type="sibTrans" cxnId="{D3FB444E-A8F9-490E-893C-63CE71625442}">
      <dgm:prSet/>
      <dgm:spPr/>
      <dgm:t>
        <a:bodyPr/>
        <a:lstStyle/>
        <a:p>
          <a:endParaRPr lang="en-US"/>
        </a:p>
      </dgm:t>
    </dgm:pt>
    <dgm:pt modelId="{D887D9A8-0110-4A34-8245-DD686D149FA2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Bentuk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F566C049-2171-429C-8302-9F715D666A8C}" type="parTrans" cxnId="{D7DFACBE-5F1D-410B-ACFC-D323099F11DE}">
      <dgm:prSet/>
      <dgm:spPr/>
      <dgm:t>
        <a:bodyPr/>
        <a:lstStyle/>
        <a:p>
          <a:endParaRPr lang="en-US"/>
        </a:p>
      </dgm:t>
    </dgm:pt>
    <dgm:pt modelId="{0E37DD1D-FF80-49E2-9FBE-49249F5D27DB}" type="sibTrans" cxnId="{D7DFACBE-5F1D-410B-ACFC-D323099F11DE}">
      <dgm:prSet/>
      <dgm:spPr/>
      <dgm:t>
        <a:bodyPr/>
        <a:lstStyle/>
        <a:p>
          <a:endParaRPr lang="en-US"/>
        </a:p>
      </dgm:t>
    </dgm:pt>
    <dgm:pt modelId="{780D0C93-C8C0-4A2B-8B97-6766249B3C65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Ukuran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19F3F3B1-7929-45C3-AFB9-E423094E1555}" type="parTrans" cxnId="{BBFDB308-5CBB-47C8-BB4D-D9E62254929C}">
      <dgm:prSet/>
      <dgm:spPr/>
      <dgm:t>
        <a:bodyPr/>
        <a:lstStyle/>
        <a:p>
          <a:endParaRPr lang="en-US"/>
        </a:p>
      </dgm:t>
    </dgm:pt>
    <dgm:pt modelId="{73DBF761-8B1E-41F5-8B09-0D5C1560214F}" type="sibTrans" cxnId="{BBFDB308-5CBB-47C8-BB4D-D9E62254929C}">
      <dgm:prSet/>
      <dgm:spPr/>
      <dgm:t>
        <a:bodyPr/>
        <a:lstStyle/>
        <a:p>
          <a:endParaRPr lang="en-US"/>
        </a:p>
      </dgm:t>
    </dgm:pt>
    <dgm:pt modelId="{B2CEB03D-B235-409D-B328-BEFB1907090B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Pola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766F0244-BBAD-4AB5-AB9B-4B56FA815184}" type="parTrans" cxnId="{15899798-EA27-4DF3-9E22-970387CEAE73}">
      <dgm:prSet/>
      <dgm:spPr/>
      <dgm:t>
        <a:bodyPr/>
        <a:lstStyle/>
        <a:p>
          <a:endParaRPr lang="en-US"/>
        </a:p>
      </dgm:t>
    </dgm:pt>
    <dgm:pt modelId="{306CD70E-C0C2-406D-A5D1-B0BE0CB11346}" type="sibTrans" cxnId="{15899798-EA27-4DF3-9E22-970387CEAE73}">
      <dgm:prSet/>
      <dgm:spPr/>
      <dgm:t>
        <a:bodyPr/>
        <a:lstStyle/>
        <a:p>
          <a:endParaRPr lang="en-US"/>
        </a:p>
      </dgm:t>
    </dgm:pt>
    <dgm:pt modelId="{E3C74F0E-0CB6-40BB-B052-721B416A819D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Tekstur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005C2B0E-3572-45D5-AC4C-11CFAA955E96}" type="parTrans" cxnId="{F978F203-B1AB-482F-9F1C-3C382E82033D}">
      <dgm:prSet/>
      <dgm:spPr/>
      <dgm:t>
        <a:bodyPr/>
        <a:lstStyle/>
        <a:p>
          <a:endParaRPr lang="en-US"/>
        </a:p>
      </dgm:t>
    </dgm:pt>
    <dgm:pt modelId="{9C24A2C2-295E-40C6-BDD2-5F4360F2DD75}" type="sibTrans" cxnId="{F978F203-B1AB-482F-9F1C-3C382E82033D}">
      <dgm:prSet/>
      <dgm:spPr/>
      <dgm:t>
        <a:bodyPr/>
        <a:lstStyle/>
        <a:p>
          <a:endParaRPr lang="en-US"/>
        </a:p>
      </dgm:t>
    </dgm:pt>
    <dgm:pt modelId="{61F6BC91-75E1-40FE-A614-9009D92AA3CF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Asosiasi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087AEB45-2DEE-4F74-BDC0-D2F346DEA422}" type="parTrans" cxnId="{BB7A072C-BDDA-4E3D-9B79-364A7E6AD6D4}">
      <dgm:prSet/>
      <dgm:spPr/>
      <dgm:t>
        <a:bodyPr/>
        <a:lstStyle/>
        <a:p>
          <a:endParaRPr lang="en-US"/>
        </a:p>
      </dgm:t>
    </dgm:pt>
    <dgm:pt modelId="{2F4AB870-7C69-4863-8CC2-231F474FAAE3}" type="sibTrans" cxnId="{BB7A072C-BDDA-4E3D-9B79-364A7E6AD6D4}">
      <dgm:prSet/>
      <dgm:spPr/>
      <dgm:t>
        <a:bodyPr/>
        <a:lstStyle/>
        <a:p>
          <a:endParaRPr lang="en-US"/>
        </a:p>
      </dgm:t>
    </dgm:pt>
    <dgm:pt modelId="{BC862F3B-46BD-4BA4-9F14-CBC10B7B23D9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Situs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9C37E388-685A-476A-BA0D-78160674563D}" type="parTrans" cxnId="{84C0D8D3-C4FB-4D48-9C54-7A6D48DFB3E0}">
      <dgm:prSet/>
      <dgm:spPr/>
      <dgm:t>
        <a:bodyPr/>
        <a:lstStyle/>
        <a:p>
          <a:endParaRPr lang="en-US"/>
        </a:p>
      </dgm:t>
    </dgm:pt>
    <dgm:pt modelId="{F2C5B37F-5988-45B8-A4B9-5D94FDDCE6E3}" type="sibTrans" cxnId="{84C0D8D3-C4FB-4D48-9C54-7A6D48DFB3E0}">
      <dgm:prSet/>
      <dgm:spPr/>
      <dgm:t>
        <a:bodyPr/>
        <a:lstStyle/>
        <a:p>
          <a:endParaRPr lang="en-US"/>
        </a:p>
      </dgm:t>
    </dgm:pt>
    <dgm:pt modelId="{C8A332FE-7E60-43EB-9C04-64BA7F5B28EC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Bayangan</a:t>
          </a:r>
        </a:p>
        <a:p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E96E18EF-EA81-4A08-8530-34630CB4FE4C}" type="parTrans" cxnId="{5AE46907-82A1-47DE-AC25-EE0D50640763}">
      <dgm:prSet/>
      <dgm:spPr/>
      <dgm:t>
        <a:bodyPr/>
        <a:lstStyle/>
        <a:p>
          <a:endParaRPr lang="en-US"/>
        </a:p>
      </dgm:t>
    </dgm:pt>
    <dgm:pt modelId="{A014EDF2-0346-4462-BC3F-E0557D8DF807}" type="sibTrans" cxnId="{5AE46907-82A1-47DE-AC25-EE0D50640763}">
      <dgm:prSet/>
      <dgm:spPr/>
      <dgm:t>
        <a:bodyPr/>
        <a:lstStyle/>
        <a:p>
          <a:endParaRPr lang="en-US"/>
        </a:p>
      </dgm:t>
    </dgm:pt>
    <dgm:pt modelId="{91BB0DA4-BEAD-4EEB-92D9-2FC051B9BD64}">
      <dgm:prSet phldrT="[Text]" custT="1"/>
      <dgm:spPr/>
      <dgm:t>
        <a:bodyPr/>
        <a:lstStyle/>
        <a:p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EB2732B0-719A-4EDC-BC2E-F2ECDA0A4288}" type="parTrans" cxnId="{53D6B8EF-37A9-45EB-A4B9-1D2B0E3E8A77}">
      <dgm:prSet/>
      <dgm:spPr/>
      <dgm:t>
        <a:bodyPr/>
        <a:lstStyle/>
        <a:p>
          <a:endParaRPr lang="en-US"/>
        </a:p>
      </dgm:t>
    </dgm:pt>
    <dgm:pt modelId="{E37CC80E-FF35-41B6-98C5-C0B45C6A9C85}" type="sibTrans" cxnId="{53D6B8EF-37A9-45EB-A4B9-1D2B0E3E8A77}">
      <dgm:prSet/>
      <dgm:spPr/>
      <dgm:t>
        <a:bodyPr/>
        <a:lstStyle/>
        <a:p>
          <a:endParaRPr lang="en-US"/>
        </a:p>
      </dgm:t>
    </dgm:pt>
    <dgm:pt modelId="{3F264619-0076-4C3E-96CB-6399401F3163}">
      <dgm:prSet phldrT="[Text]" custT="1"/>
      <dgm:spPr/>
      <dgm:t>
        <a:bodyPr/>
        <a:lstStyle/>
        <a:p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F1DF12AA-D25E-4EC2-9186-A1E8B5E256AD}" type="parTrans" cxnId="{2903A1CA-55A0-4EE3-9DAD-31702D3E3D8F}">
      <dgm:prSet/>
      <dgm:spPr/>
      <dgm:t>
        <a:bodyPr/>
        <a:lstStyle/>
        <a:p>
          <a:endParaRPr lang="en-US"/>
        </a:p>
      </dgm:t>
    </dgm:pt>
    <dgm:pt modelId="{4CB2B91E-121E-441C-BDDC-208E1AD36051}" type="sibTrans" cxnId="{2903A1CA-55A0-4EE3-9DAD-31702D3E3D8F}">
      <dgm:prSet/>
      <dgm:spPr/>
      <dgm:t>
        <a:bodyPr/>
        <a:lstStyle/>
        <a:p>
          <a:endParaRPr lang="en-US"/>
        </a:p>
      </dgm:t>
    </dgm:pt>
    <dgm:pt modelId="{FA57ECFA-95FA-4E40-9FAD-600FDE3EAF0E}" type="pres">
      <dgm:prSet presAssocID="{B5848215-5688-406D-B0FA-4507048527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584307-8A6B-4BC1-B550-07AC6D01C01C}" type="pres">
      <dgm:prSet presAssocID="{A2B6FDF8-050B-4319-BBAA-81B2BD5A527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6419BB-2282-4C7B-80A5-8B75A98A2455}" type="pres">
      <dgm:prSet presAssocID="{A2B6FDF8-050B-4319-BBAA-81B2BD5A527D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A5F302-439F-49C3-A1CA-D4457DA4E5FD}" type="pres">
      <dgm:prSet presAssocID="{985F9469-0FF4-447E-843C-188F13ABA55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0FE2A6-DE81-4E2B-8908-2CA0952A2651}" type="pres">
      <dgm:prSet presAssocID="{985F9469-0FF4-447E-843C-188F13ABA55B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1FB3B2-E9A5-445B-98DA-FB8DC93C87FA}" type="pres">
      <dgm:prSet presAssocID="{66EE664B-3E05-4C5F-BD3F-0CECB8DB657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721C25-AFDF-43B8-B1B5-500ED8E5018B}" type="pres">
      <dgm:prSet presAssocID="{66EE664B-3E05-4C5F-BD3F-0CECB8DB657E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4F06C3-1E58-494C-8462-92459C7849D6}" type="presOf" srcId="{E3C74F0E-0CB6-40BB-B052-721B416A819D}" destId="{F7721C25-AFDF-43B8-B1B5-500ED8E5018B}" srcOrd="0" destOrd="3" presId="urn:microsoft.com/office/officeart/2005/8/layout/vList2"/>
    <dgm:cxn modelId="{5AE46907-82A1-47DE-AC25-EE0D50640763}" srcId="{66EE664B-3E05-4C5F-BD3F-0CECB8DB657E}" destId="{C8A332FE-7E60-43EB-9C04-64BA7F5B28EC}" srcOrd="6" destOrd="0" parTransId="{E96E18EF-EA81-4A08-8530-34630CB4FE4C}" sibTransId="{A014EDF2-0346-4462-BC3F-E0557D8DF807}"/>
    <dgm:cxn modelId="{D3FB444E-A8F9-490E-893C-63CE71625442}" srcId="{B5848215-5688-406D-B0FA-4507048527DC}" destId="{66EE664B-3E05-4C5F-BD3F-0CECB8DB657E}" srcOrd="2" destOrd="0" parTransId="{E2694646-20AD-4BA7-B49D-84A1EF96034E}" sibTransId="{60914101-E57A-4444-AD8A-49A850CD9A0E}"/>
    <dgm:cxn modelId="{53D6B8EF-37A9-45EB-A4B9-1D2B0E3E8A77}" srcId="{A2B6FDF8-050B-4319-BBAA-81B2BD5A527D}" destId="{91BB0DA4-BEAD-4EEB-92D9-2FC051B9BD64}" srcOrd="1" destOrd="0" parTransId="{EB2732B0-719A-4EDC-BC2E-F2ECDA0A4288}" sibTransId="{E37CC80E-FF35-41B6-98C5-C0B45C6A9C85}"/>
    <dgm:cxn modelId="{F6F8383E-82B9-48CC-BAB3-F50213E6FD8E}" type="presOf" srcId="{BC862F3B-46BD-4BA4-9F14-CBC10B7B23D9}" destId="{F7721C25-AFDF-43B8-B1B5-500ED8E5018B}" srcOrd="0" destOrd="5" presId="urn:microsoft.com/office/officeart/2005/8/layout/vList2"/>
    <dgm:cxn modelId="{15DE9102-9D06-4CCB-99C4-F64D6ED6DDC9}" type="presOf" srcId="{3F264619-0076-4C3E-96CB-6399401F3163}" destId="{7C0FE2A6-DE81-4E2B-8908-2CA0952A2651}" srcOrd="0" destOrd="1" presId="urn:microsoft.com/office/officeart/2005/8/layout/vList2"/>
    <dgm:cxn modelId="{4D94A87E-52FC-45FF-818A-5D9F496CD179}" type="presOf" srcId="{985F9469-0FF4-447E-843C-188F13ABA55B}" destId="{81A5F302-439F-49C3-A1CA-D4457DA4E5FD}" srcOrd="0" destOrd="0" presId="urn:microsoft.com/office/officeart/2005/8/layout/vList2"/>
    <dgm:cxn modelId="{4D082FFC-B2FF-4704-8617-1BDEC3A7D6E4}" srcId="{A2B6FDF8-050B-4319-BBAA-81B2BD5A527D}" destId="{F9E4A412-8325-4FBB-8055-369FA9E02AC9}" srcOrd="0" destOrd="0" parTransId="{6082CEB7-B4F9-4DD1-9525-65812B11E538}" sibTransId="{D54E0CF9-4026-40BF-88B0-7A02F5C24B6C}"/>
    <dgm:cxn modelId="{5DE51F72-C9F4-476F-A4AF-E80C50AC9068}" srcId="{B5848215-5688-406D-B0FA-4507048527DC}" destId="{985F9469-0FF4-447E-843C-188F13ABA55B}" srcOrd="1" destOrd="0" parTransId="{E66772BF-27E9-4FE8-9211-3DC1A385A187}" sibTransId="{A7C0F0E2-B42A-421E-A5C8-A4DA51521C44}"/>
    <dgm:cxn modelId="{57635038-C9A1-4D57-8A31-E515F60BDEF0}" type="presOf" srcId="{C8A332FE-7E60-43EB-9C04-64BA7F5B28EC}" destId="{F7721C25-AFDF-43B8-B1B5-500ED8E5018B}" srcOrd="0" destOrd="6" presId="urn:microsoft.com/office/officeart/2005/8/layout/vList2"/>
    <dgm:cxn modelId="{BB7A072C-BDDA-4E3D-9B79-364A7E6AD6D4}" srcId="{66EE664B-3E05-4C5F-BD3F-0CECB8DB657E}" destId="{61F6BC91-75E1-40FE-A614-9009D92AA3CF}" srcOrd="4" destOrd="0" parTransId="{087AEB45-2DEE-4F74-BDC0-D2F346DEA422}" sibTransId="{2F4AB870-7C69-4863-8CC2-231F474FAAE3}"/>
    <dgm:cxn modelId="{23573E0E-10E0-4682-A2F7-9228BE02FA45}" type="presOf" srcId="{780D0C93-C8C0-4A2B-8B97-6766249B3C65}" destId="{F7721C25-AFDF-43B8-B1B5-500ED8E5018B}" srcOrd="0" destOrd="1" presId="urn:microsoft.com/office/officeart/2005/8/layout/vList2"/>
    <dgm:cxn modelId="{E8D88B05-8C03-4E43-A169-D8AFD838E0B4}" type="presOf" srcId="{61F6BC91-75E1-40FE-A614-9009D92AA3CF}" destId="{F7721C25-AFDF-43B8-B1B5-500ED8E5018B}" srcOrd="0" destOrd="4" presId="urn:microsoft.com/office/officeart/2005/8/layout/vList2"/>
    <dgm:cxn modelId="{D7DFACBE-5F1D-410B-ACFC-D323099F11DE}" srcId="{66EE664B-3E05-4C5F-BD3F-0CECB8DB657E}" destId="{D887D9A8-0110-4A34-8245-DD686D149FA2}" srcOrd="0" destOrd="0" parTransId="{F566C049-2171-429C-8302-9F715D666A8C}" sibTransId="{0E37DD1D-FF80-49E2-9FBE-49249F5D27DB}"/>
    <dgm:cxn modelId="{B202D12E-F22E-422F-94A5-D705FE3F4BD8}" type="presOf" srcId="{D887D9A8-0110-4A34-8245-DD686D149FA2}" destId="{F7721C25-AFDF-43B8-B1B5-500ED8E5018B}" srcOrd="0" destOrd="0" presId="urn:microsoft.com/office/officeart/2005/8/layout/vList2"/>
    <dgm:cxn modelId="{2903A1CA-55A0-4EE3-9DAD-31702D3E3D8F}" srcId="{985F9469-0FF4-447E-843C-188F13ABA55B}" destId="{3F264619-0076-4C3E-96CB-6399401F3163}" srcOrd="1" destOrd="0" parTransId="{F1DF12AA-D25E-4EC2-9186-A1E8B5E256AD}" sibTransId="{4CB2B91E-121E-441C-BDDC-208E1AD36051}"/>
    <dgm:cxn modelId="{B64D2FAD-4548-412A-8332-DD8671D8C170}" type="presOf" srcId="{66EE664B-3E05-4C5F-BD3F-0CECB8DB657E}" destId="{F31FB3B2-E9A5-445B-98DA-FB8DC93C87FA}" srcOrd="0" destOrd="0" presId="urn:microsoft.com/office/officeart/2005/8/layout/vList2"/>
    <dgm:cxn modelId="{E099408B-B6A2-4BDB-AE58-66BA688B5789}" type="presOf" srcId="{4DDF7960-D852-4A5F-8A8A-820D724D3635}" destId="{7C0FE2A6-DE81-4E2B-8908-2CA0952A2651}" srcOrd="0" destOrd="0" presId="urn:microsoft.com/office/officeart/2005/8/layout/vList2"/>
    <dgm:cxn modelId="{1EE71493-AFC7-4615-8FAC-D7B00C02DCF7}" srcId="{B5848215-5688-406D-B0FA-4507048527DC}" destId="{A2B6FDF8-050B-4319-BBAA-81B2BD5A527D}" srcOrd="0" destOrd="0" parTransId="{A96D7964-EEE9-4A72-9AEA-6FAB51041AE8}" sibTransId="{C363127C-FBEF-4159-9ADB-816046E25592}"/>
    <dgm:cxn modelId="{84C0D8D3-C4FB-4D48-9C54-7A6D48DFB3E0}" srcId="{66EE664B-3E05-4C5F-BD3F-0CECB8DB657E}" destId="{BC862F3B-46BD-4BA4-9F14-CBC10B7B23D9}" srcOrd="5" destOrd="0" parTransId="{9C37E388-685A-476A-BA0D-78160674563D}" sibTransId="{F2C5B37F-5988-45B8-A4B9-5D94FDDCE6E3}"/>
    <dgm:cxn modelId="{FD03E573-4227-412B-A07A-66F7C2E5ECBE}" type="presOf" srcId="{B5848215-5688-406D-B0FA-4507048527DC}" destId="{FA57ECFA-95FA-4E40-9FAD-600FDE3EAF0E}" srcOrd="0" destOrd="0" presId="urn:microsoft.com/office/officeart/2005/8/layout/vList2"/>
    <dgm:cxn modelId="{7945637D-53AA-4625-812C-ACBE4272A02F}" type="presOf" srcId="{F9E4A412-8325-4FBB-8055-369FA9E02AC9}" destId="{236419BB-2282-4C7B-80A5-8B75A98A2455}" srcOrd="0" destOrd="0" presId="urn:microsoft.com/office/officeart/2005/8/layout/vList2"/>
    <dgm:cxn modelId="{DF59FF3A-BFA0-4C70-B997-CCB99C1BA7C4}" type="presOf" srcId="{A2B6FDF8-050B-4319-BBAA-81B2BD5A527D}" destId="{3E584307-8A6B-4BC1-B550-07AC6D01C01C}" srcOrd="0" destOrd="0" presId="urn:microsoft.com/office/officeart/2005/8/layout/vList2"/>
    <dgm:cxn modelId="{8D14DB92-EC88-4481-9823-FF9ACA0562E5}" type="presOf" srcId="{B2CEB03D-B235-409D-B328-BEFB1907090B}" destId="{F7721C25-AFDF-43B8-B1B5-500ED8E5018B}" srcOrd="0" destOrd="2" presId="urn:microsoft.com/office/officeart/2005/8/layout/vList2"/>
    <dgm:cxn modelId="{019365AD-EFC4-4614-A490-2E850B194C17}" srcId="{985F9469-0FF4-447E-843C-188F13ABA55B}" destId="{4DDF7960-D852-4A5F-8A8A-820D724D3635}" srcOrd="0" destOrd="0" parTransId="{48000520-878B-4B65-8A11-D8CE72E60E3B}" sibTransId="{42276896-AFC4-44BB-BD61-CD83B85FA4D8}"/>
    <dgm:cxn modelId="{15899798-EA27-4DF3-9E22-970387CEAE73}" srcId="{66EE664B-3E05-4C5F-BD3F-0CECB8DB657E}" destId="{B2CEB03D-B235-409D-B328-BEFB1907090B}" srcOrd="2" destOrd="0" parTransId="{766F0244-BBAD-4AB5-AB9B-4B56FA815184}" sibTransId="{306CD70E-C0C2-406D-A5D1-B0BE0CB11346}"/>
    <dgm:cxn modelId="{BBFDB308-5CBB-47C8-BB4D-D9E62254929C}" srcId="{66EE664B-3E05-4C5F-BD3F-0CECB8DB657E}" destId="{780D0C93-C8C0-4A2B-8B97-6766249B3C65}" srcOrd="1" destOrd="0" parTransId="{19F3F3B1-7929-45C3-AFB9-E423094E1555}" sibTransId="{73DBF761-8B1E-41F5-8B09-0D5C1560214F}"/>
    <dgm:cxn modelId="{F978F203-B1AB-482F-9F1C-3C382E82033D}" srcId="{66EE664B-3E05-4C5F-BD3F-0CECB8DB657E}" destId="{E3C74F0E-0CB6-40BB-B052-721B416A819D}" srcOrd="3" destOrd="0" parTransId="{005C2B0E-3572-45D5-AC4C-11CFAA955E96}" sibTransId="{9C24A2C2-295E-40C6-BDD2-5F4360F2DD75}"/>
    <dgm:cxn modelId="{3DFD1431-DEE2-4B93-A3B9-471C599052BF}" type="presOf" srcId="{91BB0DA4-BEAD-4EEB-92D9-2FC051B9BD64}" destId="{236419BB-2282-4C7B-80A5-8B75A98A2455}" srcOrd="0" destOrd="1" presId="urn:microsoft.com/office/officeart/2005/8/layout/vList2"/>
    <dgm:cxn modelId="{BDC59B3A-F493-449B-A6C3-267944D87842}" type="presParOf" srcId="{FA57ECFA-95FA-4E40-9FAD-600FDE3EAF0E}" destId="{3E584307-8A6B-4BC1-B550-07AC6D01C01C}" srcOrd="0" destOrd="0" presId="urn:microsoft.com/office/officeart/2005/8/layout/vList2"/>
    <dgm:cxn modelId="{DC4AABF6-C0B0-4463-A26D-FE3892C8238F}" type="presParOf" srcId="{FA57ECFA-95FA-4E40-9FAD-600FDE3EAF0E}" destId="{236419BB-2282-4C7B-80A5-8B75A98A2455}" srcOrd="1" destOrd="0" presId="urn:microsoft.com/office/officeart/2005/8/layout/vList2"/>
    <dgm:cxn modelId="{346D762E-E1C0-4D37-AD37-A91F016FAAE1}" type="presParOf" srcId="{FA57ECFA-95FA-4E40-9FAD-600FDE3EAF0E}" destId="{81A5F302-439F-49C3-A1CA-D4457DA4E5FD}" srcOrd="2" destOrd="0" presId="urn:microsoft.com/office/officeart/2005/8/layout/vList2"/>
    <dgm:cxn modelId="{3B04BC0E-BFE5-488E-A5B9-BA8FB3DF356F}" type="presParOf" srcId="{FA57ECFA-95FA-4E40-9FAD-600FDE3EAF0E}" destId="{7C0FE2A6-DE81-4E2B-8908-2CA0952A2651}" srcOrd="3" destOrd="0" presId="urn:microsoft.com/office/officeart/2005/8/layout/vList2"/>
    <dgm:cxn modelId="{EE11BF39-F97F-40B0-8E58-3DC4CB28C1EC}" type="presParOf" srcId="{FA57ECFA-95FA-4E40-9FAD-600FDE3EAF0E}" destId="{F31FB3B2-E9A5-445B-98DA-FB8DC93C87FA}" srcOrd="4" destOrd="0" presId="urn:microsoft.com/office/officeart/2005/8/layout/vList2"/>
    <dgm:cxn modelId="{173BB778-49A1-4CE8-8285-D64C5E77C117}" type="presParOf" srcId="{FA57ECFA-95FA-4E40-9FAD-600FDE3EAF0E}" destId="{F7721C25-AFDF-43B8-B1B5-500ED8E5018B}" srcOrd="5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B82D090-7907-4803-896D-ACF940E76433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C0A6B192-36D4-4EA9-9F93-26B257066C10}">
      <dgm:prSet phldrT="[Text]" custT="1"/>
      <dgm:spPr/>
      <dgm:t>
        <a:bodyPr/>
        <a:lstStyle/>
        <a:p>
          <a:pPr algn="l"/>
          <a:r>
            <a:rPr lang="id-ID" sz="2000" b="1" dirty="0" smtClean="0">
              <a:latin typeface="Arial" pitchFamily="34" charset="0"/>
              <a:cs typeface="Arial" pitchFamily="34" charset="0"/>
            </a:rPr>
            <a:t>Sistem Informasi Geografis </a:t>
          </a:r>
          <a:r>
            <a:rPr lang="id-ID" sz="1800" b="0" dirty="0" smtClean="0">
              <a:latin typeface="Arial" pitchFamily="34" charset="0"/>
              <a:cs typeface="Arial" pitchFamily="34" charset="0"/>
            </a:rPr>
            <a:t>adalah kumpulan terorganisasi dari perangkat keras komputer, perangkat lunak, data geografi dan person</a:t>
          </a:r>
          <a:r>
            <a:rPr lang="en-US" sz="1800" b="0" dirty="0" smtClean="0">
              <a:latin typeface="Arial" pitchFamily="34" charset="0"/>
              <a:cs typeface="Arial" pitchFamily="34" charset="0"/>
            </a:rPr>
            <a:t>e</a:t>
          </a:r>
          <a:r>
            <a:rPr lang="id-ID" sz="1800" b="0" dirty="0" smtClean="0">
              <a:latin typeface="Arial" pitchFamily="34" charset="0"/>
              <a:cs typeface="Arial" pitchFamily="34" charset="0"/>
            </a:rPr>
            <a:t>l yang dirancang untuk mengelola semua bentuk informasi bereferensi geografis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1262D9E7-0C6E-47C4-B4B4-1227BF3896AC}" type="parTrans" cxnId="{82CC72B9-1533-47BD-AA56-31DA118E089F}">
      <dgm:prSet/>
      <dgm:spPr/>
      <dgm:t>
        <a:bodyPr/>
        <a:lstStyle/>
        <a:p>
          <a:endParaRPr lang="en-US"/>
        </a:p>
      </dgm:t>
    </dgm:pt>
    <dgm:pt modelId="{0047F39C-1814-4E73-B689-A1FE798AC33C}" type="sibTrans" cxnId="{82CC72B9-1533-47BD-AA56-31DA118E089F}">
      <dgm:prSet/>
      <dgm:spPr/>
      <dgm:t>
        <a:bodyPr/>
        <a:lstStyle/>
        <a:p>
          <a:endParaRPr lang="en-US"/>
        </a:p>
      </dgm:t>
    </dgm:pt>
    <dgm:pt modelId="{6C433695-B5B7-4897-BC0F-EF43A1FFA079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6C6691AC-B3D9-4E71-AE46-3BCFDD205E6C}" type="parTrans" cxnId="{582BD502-3333-442B-85EB-5D8249841D35}">
      <dgm:prSet/>
      <dgm:spPr/>
      <dgm:t>
        <a:bodyPr/>
        <a:lstStyle/>
        <a:p>
          <a:endParaRPr lang="en-US"/>
        </a:p>
      </dgm:t>
    </dgm:pt>
    <dgm:pt modelId="{F326EE44-940F-401B-A72A-A1169A51BDB9}" type="sibTrans" cxnId="{582BD502-3333-442B-85EB-5D8249841D35}">
      <dgm:prSet/>
      <dgm:spPr/>
      <dgm:t>
        <a:bodyPr/>
        <a:lstStyle/>
        <a:p>
          <a:endParaRPr lang="en-US"/>
        </a:p>
      </dgm:t>
    </dgm:pt>
    <dgm:pt modelId="{65208139-5C79-4AF7-B0F5-352B52ABBDBD}" type="pres">
      <dgm:prSet presAssocID="{2B82D090-7907-4803-896D-ACF940E76433}" presName="Name0" presStyleCnt="0">
        <dgm:presLayoutVars>
          <dgm:dir/>
          <dgm:resizeHandles val="exact"/>
        </dgm:presLayoutVars>
      </dgm:prSet>
      <dgm:spPr/>
    </dgm:pt>
    <dgm:pt modelId="{2DC6447E-D0BB-4C0C-A699-187DF304AC36}" type="pres">
      <dgm:prSet presAssocID="{C0A6B192-36D4-4EA9-9F93-26B257066C10}" presName="node" presStyleLbl="node1" presStyleIdx="0" presStyleCnt="2" custScaleX="99868" custScaleY="92692" custLinFactNeighborY="-49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F558B6-58A8-4421-9C71-88665405D103}" type="pres">
      <dgm:prSet presAssocID="{0047F39C-1814-4E73-B689-A1FE798AC33C}" presName="sibTrans" presStyleLbl="sibTrans2D1" presStyleIdx="0" presStyleCnt="1" custLinFactNeighborX="-18341" custLinFactNeighborY="-6694"/>
      <dgm:spPr/>
      <dgm:t>
        <a:bodyPr/>
        <a:lstStyle/>
        <a:p>
          <a:endParaRPr lang="en-US"/>
        </a:p>
      </dgm:t>
    </dgm:pt>
    <dgm:pt modelId="{5C632034-F451-41B7-8B94-B11A4DCDD27E}" type="pres">
      <dgm:prSet presAssocID="{0047F39C-1814-4E73-B689-A1FE798AC33C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1FA2AE60-F880-4027-BC3A-109B1C61FCAB}" type="pres">
      <dgm:prSet presAssocID="{6C433695-B5B7-4897-BC0F-EF43A1FFA079}" presName="node" presStyleLbl="node1" presStyleIdx="1" presStyleCnt="2" custScaleX="78327" custScaleY="116271" custLinFactNeighborX="-8881" custLinFactNeighborY="-36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2BD502-3333-442B-85EB-5D8249841D35}" srcId="{2B82D090-7907-4803-896D-ACF940E76433}" destId="{6C433695-B5B7-4897-BC0F-EF43A1FFA079}" srcOrd="1" destOrd="0" parTransId="{6C6691AC-B3D9-4E71-AE46-3BCFDD205E6C}" sibTransId="{F326EE44-940F-401B-A72A-A1169A51BDB9}"/>
    <dgm:cxn modelId="{3952D72E-52A0-46BD-A13B-A5B3ABBA71FB}" type="presOf" srcId="{2B82D090-7907-4803-896D-ACF940E76433}" destId="{65208139-5C79-4AF7-B0F5-352B52ABBDBD}" srcOrd="0" destOrd="0" presId="urn:microsoft.com/office/officeart/2005/8/layout/process1"/>
    <dgm:cxn modelId="{6E77668B-7EA6-4D8C-8425-8DC755A53E16}" type="presOf" srcId="{C0A6B192-36D4-4EA9-9F93-26B257066C10}" destId="{2DC6447E-D0BB-4C0C-A699-187DF304AC36}" srcOrd="0" destOrd="0" presId="urn:microsoft.com/office/officeart/2005/8/layout/process1"/>
    <dgm:cxn modelId="{92A4C6F5-14AC-43F8-AD55-E0999EFD26CE}" type="presOf" srcId="{6C433695-B5B7-4897-BC0F-EF43A1FFA079}" destId="{1FA2AE60-F880-4027-BC3A-109B1C61FCAB}" srcOrd="0" destOrd="0" presId="urn:microsoft.com/office/officeart/2005/8/layout/process1"/>
    <dgm:cxn modelId="{82CC72B9-1533-47BD-AA56-31DA118E089F}" srcId="{2B82D090-7907-4803-896D-ACF940E76433}" destId="{C0A6B192-36D4-4EA9-9F93-26B257066C10}" srcOrd="0" destOrd="0" parTransId="{1262D9E7-0C6E-47C4-B4B4-1227BF3896AC}" sibTransId="{0047F39C-1814-4E73-B689-A1FE798AC33C}"/>
    <dgm:cxn modelId="{666941EB-29E9-4186-8088-35D2104CDEB4}" type="presOf" srcId="{0047F39C-1814-4E73-B689-A1FE798AC33C}" destId="{F8F558B6-58A8-4421-9C71-88665405D103}" srcOrd="0" destOrd="0" presId="urn:microsoft.com/office/officeart/2005/8/layout/process1"/>
    <dgm:cxn modelId="{CB74347D-1460-4A43-A8F2-7981D39AAE79}" type="presOf" srcId="{0047F39C-1814-4E73-B689-A1FE798AC33C}" destId="{5C632034-F451-41B7-8B94-B11A4DCDD27E}" srcOrd="1" destOrd="0" presId="urn:microsoft.com/office/officeart/2005/8/layout/process1"/>
    <dgm:cxn modelId="{517E2DFE-92F2-4B8F-A289-3B85F72F9D4D}" type="presParOf" srcId="{65208139-5C79-4AF7-B0F5-352B52ABBDBD}" destId="{2DC6447E-D0BB-4C0C-A699-187DF304AC36}" srcOrd="0" destOrd="0" presId="urn:microsoft.com/office/officeart/2005/8/layout/process1"/>
    <dgm:cxn modelId="{61A2B542-17A0-47B6-9FB6-4D84D20A374E}" type="presParOf" srcId="{65208139-5C79-4AF7-B0F5-352B52ABBDBD}" destId="{F8F558B6-58A8-4421-9C71-88665405D103}" srcOrd="1" destOrd="0" presId="urn:microsoft.com/office/officeart/2005/8/layout/process1"/>
    <dgm:cxn modelId="{E34F4312-7224-4AC4-A198-A7210DB57197}" type="presParOf" srcId="{F8F558B6-58A8-4421-9C71-88665405D103}" destId="{5C632034-F451-41B7-8B94-B11A4DCDD27E}" srcOrd="0" destOrd="0" presId="urn:microsoft.com/office/officeart/2005/8/layout/process1"/>
    <dgm:cxn modelId="{6769E7B8-3752-4EE9-A212-68BBF4274818}" type="presParOf" srcId="{65208139-5C79-4AF7-B0F5-352B52ABBDBD}" destId="{1FA2AE60-F880-4027-BC3A-109B1C61FCAB}" srcOrd="2" destOrd="0" presId="urn:microsoft.com/office/officeart/2005/8/layout/process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9853F9A-0D60-4CBF-9D65-919CAFC5E61A}" type="doc">
      <dgm:prSet loTypeId="urn:microsoft.com/office/officeart/2005/8/layout/funnel1" loCatId="relationship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B59370B-81C6-4884-98BD-412EDD9A63A3}">
      <dgm:prSet phldrT="[Text]" custT="1"/>
      <dgm:spPr/>
      <dgm:t>
        <a:bodyPr/>
        <a:lstStyle/>
        <a:p>
          <a:r>
            <a:rPr lang="id-ID" sz="2800" dirty="0" smtClean="0">
              <a:latin typeface="Arial" pitchFamily="34" charset="0"/>
              <a:cs typeface="Arial" pitchFamily="34" charset="0"/>
            </a:rPr>
            <a:t>Peta</a:t>
          </a:r>
          <a:endParaRPr lang="en-US" sz="2800" dirty="0">
            <a:latin typeface="Arial" pitchFamily="34" charset="0"/>
            <a:cs typeface="Arial" pitchFamily="34" charset="0"/>
          </a:endParaRPr>
        </a:p>
      </dgm:t>
    </dgm:pt>
    <dgm:pt modelId="{6C31C390-A290-479A-AA4C-517C3DCF237F}" type="parTrans" cxnId="{285BD26E-EDA7-431C-988C-F59FD72E8683}">
      <dgm:prSet/>
      <dgm:spPr/>
      <dgm:t>
        <a:bodyPr/>
        <a:lstStyle/>
        <a:p>
          <a:endParaRPr lang="en-US"/>
        </a:p>
      </dgm:t>
    </dgm:pt>
    <dgm:pt modelId="{CC4975A5-0024-444E-BDFE-BB4C411ABB30}" type="sibTrans" cxnId="{285BD26E-EDA7-431C-988C-F59FD72E8683}">
      <dgm:prSet/>
      <dgm:spPr/>
      <dgm:t>
        <a:bodyPr/>
        <a:lstStyle/>
        <a:p>
          <a:endParaRPr lang="en-US"/>
        </a:p>
      </dgm:t>
    </dgm:pt>
    <dgm:pt modelId="{7B2C8D51-9B04-494F-84B7-C22620D8CE84}">
      <dgm:prSet phldrT="[Text]" custT="1"/>
      <dgm:spPr/>
      <dgm:t>
        <a:bodyPr/>
        <a:lstStyle/>
        <a:p>
          <a:r>
            <a:rPr lang="id-ID" sz="2800" dirty="0" smtClean="0">
              <a:latin typeface="Arial" pitchFamily="34" charset="0"/>
              <a:cs typeface="Arial" pitchFamily="34" charset="0"/>
            </a:rPr>
            <a:t>Citra</a:t>
          </a:r>
          <a:endParaRPr lang="en-US" sz="2800" dirty="0">
            <a:latin typeface="Arial" pitchFamily="34" charset="0"/>
            <a:cs typeface="Arial" pitchFamily="34" charset="0"/>
          </a:endParaRPr>
        </a:p>
      </dgm:t>
    </dgm:pt>
    <dgm:pt modelId="{D5DFF132-417B-4123-94DF-5D71E17B65AA}" type="parTrans" cxnId="{1FCF7AD7-39C5-4D3C-B719-11932EC9A55D}">
      <dgm:prSet/>
      <dgm:spPr/>
      <dgm:t>
        <a:bodyPr/>
        <a:lstStyle/>
        <a:p>
          <a:endParaRPr lang="en-US"/>
        </a:p>
      </dgm:t>
    </dgm:pt>
    <dgm:pt modelId="{4251AE8E-4282-494E-BADF-4B2A4C75FF29}" type="sibTrans" cxnId="{1FCF7AD7-39C5-4D3C-B719-11932EC9A55D}">
      <dgm:prSet/>
      <dgm:spPr/>
      <dgm:t>
        <a:bodyPr/>
        <a:lstStyle/>
        <a:p>
          <a:endParaRPr lang="en-US"/>
        </a:p>
      </dgm:t>
    </dgm:pt>
    <dgm:pt modelId="{08192AA0-C497-4263-9D59-EC8535037191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Pengukuran lapangan dan data GPS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56B70EA4-5D05-448A-BA5F-166630F2AADF}" type="parTrans" cxnId="{D71BCEC5-9914-4FE0-8C8F-44CBE48C0374}">
      <dgm:prSet/>
      <dgm:spPr/>
      <dgm:t>
        <a:bodyPr/>
        <a:lstStyle/>
        <a:p>
          <a:endParaRPr lang="en-US"/>
        </a:p>
      </dgm:t>
    </dgm:pt>
    <dgm:pt modelId="{BD3C86DE-B6B8-4CE6-A0B6-64B3B61E6E7D}" type="sibTrans" cxnId="{D71BCEC5-9914-4FE0-8C8F-44CBE48C0374}">
      <dgm:prSet/>
      <dgm:spPr/>
      <dgm:t>
        <a:bodyPr/>
        <a:lstStyle/>
        <a:p>
          <a:endParaRPr lang="en-US"/>
        </a:p>
      </dgm:t>
    </dgm:pt>
    <dgm:pt modelId="{D5462630-0EFD-4FD7-8BBC-AC4574E514C4}">
      <dgm:prSet phldrT="[Text]" custT="1"/>
      <dgm:spPr/>
      <dgm:t>
        <a:bodyPr/>
        <a:lstStyle/>
        <a:p>
          <a:r>
            <a:rPr lang="id-ID" sz="2800" b="1" dirty="0" smtClean="0">
              <a:latin typeface="Arial" pitchFamily="34" charset="0"/>
              <a:cs typeface="Arial" pitchFamily="34" charset="0"/>
            </a:rPr>
            <a:t>Data Sistem Informasi Geografis</a:t>
          </a:r>
          <a:endParaRPr lang="en-US" sz="2800" b="1" dirty="0">
            <a:latin typeface="Arial" pitchFamily="34" charset="0"/>
            <a:cs typeface="Arial" pitchFamily="34" charset="0"/>
          </a:endParaRPr>
        </a:p>
      </dgm:t>
    </dgm:pt>
    <dgm:pt modelId="{832C8550-B252-434A-AB8E-A16EF4ADCF22}" type="parTrans" cxnId="{0D80080E-30E9-448B-AB61-BDD9B8D4DC58}">
      <dgm:prSet/>
      <dgm:spPr/>
      <dgm:t>
        <a:bodyPr/>
        <a:lstStyle/>
        <a:p>
          <a:endParaRPr lang="en-US"/>
        </a:p>
      </dgm:t>
    </dgm:pt>
    <dgm:pt modelId="{763C261D-78BF-4561-BF80-11DF759502E0}" type="sibTrans" cxnId="{0D80080E-30E9-448B-AB61-BDD9B8D4DC58}">
      <dgm:prSet/>
      <dgm:spPr/>
      <dgm:t>
        <a:bodyPr/>
        <a:lstStyle/>
        <a:p>
          <a:endParaRPr lang="en-US"/>
        </a:p>
      </dgm:t>
    </dgm:pt>
    <dgm:pt modelId="{F4E3B084-D0F0-4612-B028-040349CB2387}" type="pres">
      <dgm:prSet presAssocID="{19853F9A-0D60-4CBF-9D65-919CAFC5E61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164AB2-31E8-4FAC-AA14-396B0105497A}" type="pres">
      <dgm:prSet presAssocID="{19853F9A-0D60-4CBF-9D65-919CAFC5E61A}" presName="ellipse" presStyleLbl="trBgShp" presStyleIdx="0" presStyleCnt="1" custScaleX="139020"/>
      <dgm:spPr/>
      <dgm:t>
        <a:bodyPr/>
        <a:lstStyle/>
        <a:p>
          <a:endParaRPr lang="en-US"/>
        </a:p>
      </dgm:t>
    </dgm:pt>
    <dgm:pt modelId="{18F560DA-93A5-427F-A976-13CC19B1B7AA}" type="pres">
      <dgm:prSet presAssocID="{19853F9A-0D60-4CBF-9D65-919CAFC5E61A}" presName="arrow1" presStyleLbl="fgShp" presStyleIdx="0" presStyleCnt="1" custLinFactNeighborY="33175"/>
      <dgm:spPr/>
      <dgm:t>
        <a:bodyPr/>
        <a:lstStyle/>
        <a:p>
          <a:endParaRPr lang="en-US"/>
        </a:p>
      </dgm:t>
    </dgm:pt>
    <dgm:pt modelId="{37B6A5E6-B807-40FE-8FF3-E3341B20CFEE}" type="pres">
      <dgm:prSet presAssocID="{19853F9A-0D60-4CBF-9D65-919CAFC5E61A}" presName="rectangle" presStyleLbl="revTx" presStyleIdx="0" presStyleCnt="1" custScaleX="168120" custLinFactNeighborY="139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406E92-87DA-4FF0-A05E-67946922F3B5}" type="pres">
      <dgm:prSet presAssocID="{7B2C8D51-9B04-494F-84B7-C22620D8CE84}" presName="item1" presStyleLbl="node1" presStyleIdx="0" presStyleCnt="3" custScaleX="224669" custScaleY="128607" custLinFactNeighborX="-163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DC5123-D4AC-4AB7-9E58-BBE8D2C18665}" type="pres">
      <dgm:prSet presAssocID="{08192AA0-C497-4263-9D59-EC8535037191}" presName="item2" presStyleLbl="node1" presStyleIdx="1" presStyleCnt="3" custScaleX="214117" custScaleY="116303" custLinFactNeighborX="-23385" custLinFactNeighborY="-347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F1F90-280B-4A7E-92E2-4A50FDD87CEB}" type="pres">
      <dgm:prSet presAssocID="{D5462630-0EFD-4FD7-8BBC-AC4574E514C4}" presName="item3" presStyleLbl="node1" presStyleIdx="2" presStyleCnt="3" custScaleX="203072" custScaleY="120355" custLinFactNeighborX="48908" custLinFactNeighborY="-85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8CED7F-4508-47EA-8CEA-0AF64C6E9E33}" type="pres">
      <dgm:prSet presAssocID="{19853F9A-0D60-4CBF-9D65-919CAFC5E61A}" presName="funnel" presStyleLbl="trAlignAcc1" presStyleIdx="0" presStyleCnt="1" custScaleX="151118" custScaleY="106709"/>
      <dgm:spPr/>
      <dgm:t>
        <a:bodyPr/>
        <a:lstStyle/>
        <a:p>
          <a:endParaRPr lang="en-US"/>
        </a:p>
      </dgm:t>
    </dgm:pt>
  </dgm:ptLst>
  <dgm:cxnLst>
    <dgm:cxn modelId="{0D80080E-30E9-448B-AB61-BDD9B8D4DC58}" srcId="{19853F9A-0D60-4CBF-9D65-919CAFC5E61A}" destId="{D5462630-0EFD-4FD7-8BBC-AC4574E514C4}" srcOrd="3" destOrd="0" parTransId="{832C8550-B252-434A-AB8E-A16EF4ADCF22}" sibTransId="{763C261D-78BF-4561-BF80-11DF759502E0}"/>
    <dgm:cxn modelId="{7DE72E8D-9E4D-454A-9ED3-D60A04E4880C}" type="presOf" srcId="{19853F9A-0D60-4CBF-9D65-919CAFC5E61A}" destId="{F4E3B084-D0F0-4612-B028-040349CB2387}" srcOrd="0" destOrd="0" presId="urn:microsoft.com/office/officeart/2005/8/layout/funnel1"/>
    <dgm:cxn modelId="{832ED6C6-D4E8-4E14-AAFE-5F52F6C6DFB1}" type="presOf" srcId="{08192AA0-C497-4263-9D59-EC8535037191}" destId="{D0406E92-87DA-4FF0-A05E-67946922F3B5}" srcOrd="0" destOrd="0" presId="urn:microsoft.com/office/officeart/2005/8/layout/funnel1"/>
    <dgm:cxn modelId="{70E64CCD-79F3-4F83-850F-DA3C26C47713}" type="presOf" srcId="{1B59370B-81C6-4884-98BD-412EDD9A63A3}" destId="{E8FF1F90-280B-4A7E-92E2-4A50FDD87CEB}" srcOrd="0" destOrd="0" presId="urn:microsoft.com/office/officeart/2005/8/layout/funnel1"/>
    <dgm:cxn modelId="{345A3366-05E8-4643-A522-870A289A12D7}" type="presOf" srcId="{D5462630-0EFD-4FD7-8BBC-AC4574E514C4}" destId="{37B6A5E6-B807-40FE-8FF3-E3341B20CFEE}" srcOrd="0" destOrd="0" presId="urn:microsoft.com/office/officeart/2005/8/layout/funnel1"/>
    <dgm:cxn modelId="{D71BCEC5-9914-4FE0-8C8F-44CBE48C0374}" srcId="{19853F9A-0D60-4CBF-9D65-919CAFC5E61A}" destId="{08192AA0-C497-4263-9D59-EC8535037191}" srcOrd="2" destOrd="0" parTransId="{56B70EA4-5D05-448A-BA5F-166630F2AADF}" sibTransId="{BD3C86DE-B6B8-4CE6-A0B6-64B3B61E6E7D}"/>
    <dgm:cxn modelId="{1FCF7AD7-39C5-4D3C-B719-11932EC9A55D}" srcId="{19853F9A-0D60-4CBF-9D65-919CAFC5E61A}" destId="{7B2C8D51-9B04-494F-84B7-C22620D8CE84}" srcOrd="1" destOrd="0" parTransId="{D5DFF132-417B-4123-94DF-5D71E17B65AA}" sibTransId="{4251AE8E-4282-494E-BADF-4B2A4C75FF29}"/>
    <dgm:cxn modelId="{285BD26E-EDA7-431C-988C-F59FD72E8683}" srcId="{19853F9A-0D60-4CBF-9D65-919CAFC5E61A}" destId="{1B59370B-81C6-4884-98BD-412EDD9A63A3}" srcOrd="0" destOrd="0" parTransId="{6C31C390-A290-479A-AA4C-517C3DCF237F}" sibTransId="{CC4975A5-0024-444E-BDFE-BB4C411ABB30}"/>
    <dgm:cxn modelId="{4AD69867-4050-4A7D-9CF6-277F451472BD}" type="presOf" srcId="{7B2C8D51-9B04-494F-84B7-C22620D8CE84}" destId="{96DC5123-D4AC-4AB7-9E58-BBE8D2C18665}" srcOrd="0" destOrd="0" presId="urn:microsoft.com/office/officeart/2005/8/layout/funnel1"/>
    <dgm:cxn modelId="{C51FAE69-A9C8-4CE5-9CE7-A0132F223CDE}" type="presParOf" srcId="{F4E3B084-D0F0-4612-B028-040349CB2387}" destId="{36164AB2-31E8-4FAC-AA14-396B0105497A}" srcOrd="0" destOrd="0" presId="urn:microsoft.com/office/officeart/2005/8/layout/funnel1"/>
    <dgm:cxn modelId="{A1E856BC-8F1E-4C59-92EF-6424520534AF}" type="presParOf" srcId="{F4E3B084-D0F0-4612-B028-040349CB2387}" destId="{18F560DA-93A5-427F-A976-13CC19B1B7AA}" srcOrd="1" destOrd="0" presId="urn:microsoft.com/office/officeart/2005/8/layout/funnel1"/>
    <dgm:cxn modelId="{1F0FFB51-0E1F-421B-8B54-A2D45079F404}" type="presParOf" srcId="{F4E3B084-D0F0-4612-B028-040349CB2387}" destId="{37B6A5E6-B807-40FE-8FF3-E3341B20CFEE}" srcOrd="2" destOrd="0" presId="urn:microsoft.com/office/officeart/2005/8/layout/funnel1"/>
    <dgm:cxn modelId="{79228735-18E2-4C80-86C9-FCCB17325BB9}" type="presParOf" srcId="{F4E3B084-D0F0-4612-B028-040349CB2387}" destId="{D0406E92-87DA-4FF0-A05E-67946922F3B5}" srcOrd="3" destOrd="0" presId="urn:microsoft.com/office/officeart/2005/8/layout/funnel1"/>
    <dgm:cxn modelId="{B78937EA-4AB7-47DB-87D8-BF8C040B9CE8}" type="presParOf" srcId="{F4E3B084-D0F0-4612-B028-040349CB2387}" destId="{96DC5123-D4AC-4AB7-9E58-BBE8D2C18665}" srcOrd="4" destOrd="0" presId="urn:microsoft.com/office/officeart/2005/8/layout/funnel1"/>
    <dgm:cxn modelId="{78228121-3899-49B7-9179-5B4BE2AF547D}" type="presParOf" srcId="{F4E3B084-D0F0-4612-B028-040349CB2387}" destId="{E8FF1F90-280B-4A7E-92E2-4A50FDD87CEB}" srcOrd="5" destOrd="0" presId="urn:microsoft.com/office/officeart/2005/8/layout/funnel1"/>
    <dgm:cxn modelId="{00AFA641-A6FF-43A7-B8BB-3BC6C9498F55}" type="presParOf" srcId="{F4E3B084-D0F0-4612-B028-040349CB2387}" destId="{628CED7F-4508-47EA-8CEA-0AF64C6E9E33}" srcOrd="6" destOrd="0" presId="urn:microsoft.com/office/officeart/2005/8/layout/funnel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CE54A9B-819C-4342-A65C-C1C39BEF65F5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DCD3F9-1CB1-463F-8549-BDC61BDA7101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Masukan Data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529E4822-A580-4BE9-8D3E-B7AB3AE1B9AC}" type="parTrans" cxnId="{758CC284-DE98-4C11-891A-1437DD643609}">
      <dgm:prSet/>
      <dgm:spPr/>
      <dgm:t>
        <a:bodyPr/>
        <a:lstStyle/>
        <a:p>
          <a:endParaRPr lang="en-US"/>
        </a:p>
      </dgm:t>
    </dgm:pt>
    <dgm:pt modelId="{76E68337-8A8F-4EA0-9DB2-315AEE20A885}" type="sibTrans" cxnId="{758CC284-DE98-4C11-891A-1437DD643609}">
      <dgm:prSet/>
      <dgm:spPr/>
      <dgm:t>
        <a:bodyPr/>
        <a:lstStyle/>
        <a:p>
          <a:endParaRPr lang="en-US"/>
        </a:p>
      </dgm:t>
    </dgm:pt>
    <dgm:pt modelId="{008FCFB8-D4C4-46C8-84F4-6D140993F5D4}">
      <dgm:prSet phldrT="[Text]" custT="1"/>
      <dgm:spPr/>
      <dgm:t>
        <a:bodyPr/>
        <a:lstStyle/>
        <a:p>
          <a:r>
            <a:rPr lang="id-ID" sz="1900" dirty="0" smtClean="0">
              <a:latin typeface="Calibri" pitchFamily="34" charset="0"/>
              <a:cs typeface="Calibri" pitchFamily="34" charset="0"/>
            </a:rPr>
            <a:t>Akuisisi</a:t>
          </a:r>
          <a:endParaRPr lang="en-US" sz="1900" dirty="0">
            <a:latin typeface="Calibri" pitchFamily="34" charset="0"/>
            <a:cs typeface="Calibri" pitchFamily="34" charset="0"/>
          </a:endParaRPr>
        </a:p>
      </dgm:t>
    </dgm:pt>
    <dgm:pt modelId="{F86AB409-409E-4416-82AD-8BC169762C5A}" type="parTrans" cxnId="{58519E0C-E955-4921-A686-2BE7EFF01D6F}">
      <dgm:prSet/>
      <dgm:spPr/>
      <dgm:t>
        <a:bodyPr/>
        <a:lstStyle/>
        <a:p>
          <a:endParaRPr lang="en-US"/>
        </a:p>
      </dgm:t>
    </dgm:pt>
    <dgm:pt modelId="{F89B3C53-430D-4E01-8C04-D0A53AA9F9B5}" type="sibTrans" cxnId="{58519E0C-E955-4921-A686-2BE7EFF01D6F}">
      <dgm:prSet/>
      <dgm:spPr/>
      <dgm:t>
        <a:bodyPr/>
        <a:lstStyle/>
        <a:p>
          <a:endParaRPr lang="en-US"/>
        </a:p>
      </dgm:t>
    </dgm:pt>
    <dgm:pt modelId="{61912F84-D240-4615-B1ED-D102029EC6BE}">
      <dgm:prSet phldrT="[Text]" custT="1"/>
      <dgm:spPr/>
      <dgm:t>
        <a:bodyPr/>
        <a:lstStyle/>
        <a:p>
          <a:r>
            <a:rPr lang="id-ID" sz="1900" dirty="0" smtClean="0">
              <a:latin typeface="Calibri" pitchFamily="34" charset="0"/>
              <a:cs typeface="Calibri" pitchFamily="34" charset="0"/>
            </a:rPr>
            <a:t>Editing</a:t>
          </a:r>
          <a:endParaRPr lang="en-US" sz="1900" dirty="0">
            <a:latin typeface="Calibri" pitchFamily="34" charset="0"/>
            <a:cs typeface="Calibri" pitchFamily="34" charset="0"/>
          </a:endParaRPr>
        </a:p>
      </dgm:t>
    </dgm:pt>
    <dgm:pt modelId="{3ECD5A7D-0CFC-49A3-84C2-B41525ABFE15}" type="parTrans" cxnId="{F97ABFB9-325F-43DD-92D0-457E647BFB1B}">
      <dgm:prSet/>
      <dgm:spPr/>
      <dgm:t>
        <a:bodyPr/>
        <a:lstStyle/>
        <a:p>
          <a:endParaRPr lang="en-US"/>
        </a:p>
      </dgm:t>
    </dgm:pt>
    <dgm:pt modelId="{F528D510-225D-4B76-85EE-803BB6D2B153}" type="sibTrans" cxnId="{F97ABFB9-325F-43DD-92D0-457E647BFB1B}">
      <dgm:prSet/>
      <dgm:spPr/>
      <dgm:t>
        <a:bodyPr/>
        <a:lstStyle/>
        <a:p>
          <a:endParaRPr lang="en-US"/>
        </a:p>
      </dgm:t>
    </dgm:pt>
    <dgm:pt modelId="{5B1DF56A-3244-4B0E-89F9-E66E705F684F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Pengelolaan Data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1EF656C8-5F1E-41E3-9477-911AED6894F0}" type="parTrans" cxnId="{6896D32A-0959-4B26-933E-223F8B6F81E5}">
      <dgm:prSet/>
      <dgm:spPr/>
      <dgm:t>
        <a:bodyPr/>
        <a:lstStyle/>
        <a:p>
          <a:endParaRPr lang="en-US"/>
        </a:p>
      </dgm:t>
    </dgm:pt>
    <dgm:pt modelId="{6921C15D-95B8-4763-9AE3-E4F16A662DDB}" type="sibTrans" cxnId="{6896D32A-0959-4B26-933E-223F8B6F81E5}">
      <dgm:prSet/>
      <dgm:spPr/>
      <dgm:t>
        <a:bodyPr/>
        <a:lstStyle/>
        <a:p>
          <a:endParaRPr lang="en-US"/>
        </a:p>
      </dgm:t>
    </dgm:pt>
    <dgm:pt modelId="{4355517B-DB21-4997-92FA-662DD4A92AB2}">
      <dgm:prSet phldrT="[Text]" custT="1"/>
      <dgm:spPr/>
      <dgm:t>
        <a:bodyPr/>
        <a:lstStyle/>
        <a:p>
          <a:r>
            <a:rPr lang="id-ID" sz="1900" dirty="0" smtClean="0">
              <a:latin typeface="Calibri" pitchFamily="34" charset="0"/>
              <a:cs typeface="Calibri" pitchFamily="34" charset="0"/>
            </a:rPr>
            <a:t>Pengarsipan</a:t>
          </a:r>
          <a:endParaRPr lang="en-US" sz="1900" dirty="0">
            <a:latin typeface="Calibri" pitchFamily="34" charset="0"/>
            <a:cs typeface="Calibri" pitchFamily="34" charset="0"/>
          </a:endParaRPr>
        </a:p>
      </dgm:t>
    </dgm:pt>
    <dgm:pt modelId="{EF0425AE-5387-4127-BADC-C5FDB6F915CE}" type="parTrans" cxnId="{1F8FCBA4-56E2-40FD-9B00-8021BF1F313E}">
      <dgm:prSet/>
      <dgm:spPr/>
      <dgm:t>
        <a:bodyPr/>
        <a:lstStyle/>
        <a:p>
          <a:endParaRPr lang="en-US"/>
        </a:p>
      </dgm:t>
    </dgm:pt>
    <dgm:pt modelId="{153F43F7-7395-4E3D-B2A4-F4FBA5756D41}" type="sibTrans" cxnId="{1F8FCBA4-56E2-40FD-9B00-8021BF1F313E}">
      <dgm:prSet/>
      <dgm:spPr/>
      <dgm:t>
        <a:bodyPr/>
        <a:lstStyle/>
        <a:p>
          <a:endParaRPr lang="en-US"/>
        </a:p>
      </dgm:t>
    </dgm:pt>
    <dgm:pt modelId="{87C92C52-9743-4E41-9091-78BD712C2EE2}">
      <dgm:prSet phldrT="[Text]" custT="1"/>
      <dgm:spPr/>
      <dgm:t>
        <a:bodyPr/>
        <a:lstStyle/>
        <a:p>
          <a:r>
            <a:rPr lang="id-ID" sz="1900" dirty="0" smtClean="0">
              <a:latin typeface="Calibri" pitchFamily="34" charset="0"/>
              <a:cs typeface="Calibri" pitchFamily="34" charset="0"/>
            </a:rPr>
            <a:t>Pemodelan</a:t>
          </a:r>
          <a:endParaRPr lang="en-US" sz="1900" dirty="0">
            <a:latin typeface="Calibri" pitchFamily="34" charset="0"/>
            <a:cs typeface="Calibri" pitchFamily="34" charset="0"/>
          </a:endParaRPr>
        </a:p>
      </dgm:t>
    </dgm:pt>
    <dgm:pt modelId="{D3E801D4-8694-4C7A-ABA7-D9A06BBF32AA}" type="parTrans" cxnId="{B1EF4997-DBD2-4EA9-B1F1-4A5AF3C36F96}">
      <dgm:prSet/>
      <dgm:spPr/>
      <dgm:t>
        <a:bodyPr/>
        <a:lstStyle/>
        <a:p>
          <a:endParaRPr lang="en-US"/>
        </a:p>
      </dgm:t>
    </dgm:pt>
    <dgm:pt modelId="{9C835D8A-0BEF-4DDB-84FF-62EC328A7050}" type="sibTrans" cxnId="{B1EF4997-DBD2-4EA9-B1F1-4A5AF3C36F96}">
      <dgm:prSet/>
      <dgm:spPr/>
      <dgm:t>
        <a:bodyPr/>
        <a:lstStyle/>
        <a:p>
          <a:endParaRPr lang="en-US"/>
        </a:p>
      </dgm:t>
    </dgm:pt>
    <dgm:pt modelId="{9D14EB6A-1E00-4213-A7B3-88D5611BC588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Manipulasi dan Analisis Data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EC0DD0CF-ACB7-403E-8852-7C7C21169302}" type="parTrans" cxnId="{1DAE83EF-E92E-4E71-AC1B-E675DB5ACE51}">
      <dgm:prSet/>
      <dgm:spPr/>
      <dgm:t>
        <a:bodyPr/>
        <a:lstStyle/>
        <a:p>
          <a:endParaRPr lang="en-US"/>
        </a:p>
      </dgm:t>
    </dgm:pt>
    <dgm:pt modelId="{B150605A-0E3C-4229-A9AB-182AFBCD18E1}" type="sibTrans" cxnId="{1DAE83EF-E92E-4E71-AC1B-E675DB5ACE51}">
      <dgm:prSet/>
      <dgm:spPr/>
      <dgm:t>
        <a:bodyPr/>
        <a:lstStyle/>
        <a:p>
          <a:endParaRPr lang="en-US"/>
        </a:p>
      </dgm:t>
    </dgm:pt>
    <dgm:pt modelId="{D688B622-D11B-467B-96CA-15947E19A65B}">
      <dgm:prSet phldrT="[Text]" custT="1"/>
      <dgm:spPr/>
      <dgm:t>
        <a:bodyPr/>
        <a:lstStyle/>
        <a:p>
          <a:r>
            <a:rPr lang="id-ID" sz="1900" i="1" dirty="0" smtClean="0">
              <a:latin typeface="Calibri" pitchFamily="34" charset="0"/>
              <a:cs typeface="Calibri" pitchFamily="34" charset="0"/>
            </a:rPr>
            <a:t>Buffering</a:t>
          </a:r>
          <a:endParaRPr lang="en-US" sz="1900" i="1" dirty="0">
            <a:latin typeface="Calibri" pitchFamily="34" charset="0"/>
            <a:cs typeface="Calibri" pitchFamily="34" charset="0"/>
          </a:endParaRPr>
        </a:p>
      </dgm:t>
    </dgm:pt>
    <dgm:pt modelId="{157E6DF2-60B4-4CB6-AA15-3E4138D89414}" type="parTrans" cxnId="{AC374DA3-AC14-4C89-9E31-2590562F50F0}">
      <dgm:prSet/>
      <dgm:spPr/>
      <dgm:t>
        <a:bodyPr/>
        <a:lstStyle/>
        <a:p>
          <a:endParaRPr lang="en-US"/>
        </a:p>
      </dgm:t>
    </dgm:pt>
    <dgm:pt modelId="{984C5795-12E7-41F4-8664-9821B4D0E76F}" type="sibTrans" cxnId="{AC374DA3-AC14-4C89-9E31-2590562F50F0}">
      <dgm:prSet/>
      <dgm:spPr/>
      <dgm:t>
        <a:bodyPr/>
        <a:lstStyle/>
        <a:p>
          <a:endParaRPr lang="en-US"/>
        </a:p>
      </dgm:t>
    </dgm:pt>
    <dgm:pt modelId="{3CA5CED9-3993-4FD7-99F9-7CEF8A811AEB}">
      <dgm:prSet phldrT="[Text]" custT="1"/>
      <dgm:spPr/>
      <dgm:t>
        <a:bodyPr/>
        <a:lstStyle/>
        <a:p>
          <a:r>
            <a:rPr lang="id-ID" sz="1900" i="1" dirty="0" smtClean="0">
              <a:latin typeface="Calibri" pitchFamily="34" charset="0"/>
              <a:cs typeface="Calibri" pitchFamily="34" charset="0"/>
            </a:rPr>
            <a:t>Overlay</a:t>
          </a:r>
          <a:endParaRPr lang="en-US" sz="1900" i="1" dirty="0">
            <a:latin typeface="Calibri" pitchFamily="34" charset="0"/>
            <a:cs typeface="Calibri" pitchFamily="34" charset="0"/>
          </a:endParaRPr>
        </a:p>
      </dgm:t>
    </dgm:pt>
    <dgm:pt modelId="{9CABEFF3-B099-4460-9626-11F7A567803C}" type="parTrans" cxnId="{D4C3F8C4-5A9B-49F7-AC9C-084F3956CCD1}">
      <dgm:prSet/>
      <dgm:spPr/>
      <dgm:t>
        <a:bodyPr/>
        <a:lstStyle/>
        <a:p>
          <a:endParaRPr lang="en-US"/>
        </a:p>
      </dgm:t>
    </dgm:pt>
    <dgm:pt modelId="{8ADE258F-5998-4D17-86CF-8005D2110648}" type="sibTrans" cxnId="{D4C3F8C4-5A9B-49F7-AC9C-084F3956CCD1}">
      <dgm:prSet/>
      <dgm:spPr/>
      <dgm:t>
        <a:bodyPr/>
        <a:lstStyle/>
        <a:p>
          <a:endParaRPr lang="en-US"/>
        </a:p>
      </dgm:t>
    </dgm:pt>
    <dgm:pt modelId="{85E82B40-374D-4D80-B729-DB959E465125}">
      <dgm:prSet phldrT="[Text]" custT="1"/>
      <dgm:spPr/>
      <dgm:t>
        <a:bodyPr/>
        <a:lstStyle/>
        <a:p>
          <a:r>
            <a:rPr lang="id-ID" sz="1900" dirty="0" smtClean="0">
              <a:latin typeface="Calibri" pitchFamily="34" charset="0"/>
              <a:cs typeface="Calibri" pitchFamily="34" charset="0"/>
            </a:rPr>
            <a:t>Pemberian atribut</a:t>
          </a:r>
          <a:endParaRPr lang="en-US" sz="1900" dirty="0">
            <a:latin typeface="Calibri" pitchFamily="34" charset="0"/>
            <a:cs typeface="Calibri" pitchFamily="34" charset="0"/>
          </a:endParaRPr>
        </a:p>
      </dgm:t>
    </dgm:pt>
    <dgm:pt modelId="{71ACF18D-69FA-4C89-BD99-20EE76724379}" type="parTrans" cxnId="{8EF00DDC-E67D-4D85-AB6E-9C864DC0D58D}">
      <dgm:prSet/>
      <dgm:spPr/>
      <dgm:t>
        <a:bodyPr/>
        <a:lstStyle/>
        <a:p>
          <a:endParaRPr lang="en-US"/>
        </a:p>
      </dgm:t>
    </dgm:pt>
    <dgm:pt modelId="{9E065DD1-7527-4E10-9248-EF3F8B9F7632}" type="sibTrans" cxnId="{8EF00DDC-E67D-4D85-AB6E-9C864DC0D58D}">
      <dgm:prSet/>
      <dgm:spPr/>
      <dgm:t>
        <a:bodyPr/>
        <a:lstStyle/>
        <a:p>
          <a:endParaRPr lang="en-US"/>
        </a:p>
      </dgm:t>
    </dgm:pt>
    <dgm:pt modelId="{65E22BCD-544F-4284-9A08-40170746E513}">
      <dgm:prSet phldrT="[Text]" custT="1"/>
      <dgm:spPr/>
      <dgm:t>
        <a:bodyPr/>
        <a:lstStyle/>
        <a:p>
          <a:r>
            <a:rPr lang="id-ID" sz="1900" dirty="0" smtClean="0">
              <a:latin typeface="Calibri" pitchFamily="34" charset="0"/>
              <a:cs typeface="Calibri" pitchFamily="34" charset="0"/>
            </a:rPr>
            <a:t>Transformasi koordinat</a:t>
          </a:r>
          <a:endParaRPr lang="en-US" sz="1900" dirty="0">
            <a:latin typeface="Calibri" pitchFamily="34" charset="0"/>
            <a:cs typeface="Calibri" pitchFamily="34" charset="0"/>
          </a:endParaRPr>
        </a:p>
      </dgm:t>
    </dgm:pt>
    <dgm:pt modelId="{222A4573-6244-4D4C-9879-85301A31CA8A}" type="parTrans" cxnId="{4034D34A-3C95-470D-9817-156056222191}">
      <dgm:prSet/>
      <dgm:spPr/>
      <dgm:t>
        <a:bodyPr/>
        <a:lstStyle/>
        <a:p>
          <a:endParaRPr lang="en-US"/>
        </a:p>
      </dgm:t>
    </dgm:pt>
    <dgm:pt modelId="{BF996FC9-AD9E-47BE-AB9A-B7FDC0259788}" type="sibTrans" cxnId="{4034D34A-3C95-470D-9817-156056222191}">
      <dgm:prSet/>
      <dgm:spPr/>
      <dgm:t>
        <a:bodyPr/>
        <a:lstStyle/>
        <a:p>
          <a:endParaRPr lang="en-US"/>
        </a:p>
      </dgm:t>
    </dgm:pt>
    <dgm:pt modelId="{16E154EF-6A71-41ED-B681-0C1756093C7E}">
      <dgm:prSet phldrT="[Text]" custT="1"/>
      <dgm:spPr/>
      <dgm:t>
        <a:bodyPr/>
        <a:lstStyle/>
        <a:p>
          <a:r>
            <a:rPr lang="id-ID" sz="1900" i="1" dirty="0" smtClean="0">
              <a:latin typeface="Calibri" pitchFamily="34" charset="0"/>
              <a:cs typeface="Calibri" pitchFamily="34" charset="0"/>
            </a:rPr>
            <a:t>Scoring</a:t>
          </a:r>
          <a:endParaRPr lang="en-US" sz="1900" i="1" dirty="0">
            <a:latin typeface="Calibri" pitchFamily="34" charset="0"/>
            <a:cs typeface="Calibri" pitchFamily="34" charset="0"/>
          </a:endParaRPr>
        </a:p>
      </dgm:t>
    </dgm:pt>
    <dgm:pt modelId="{8CEAC2E5-B762-4812-BFCF-EC1737DB6A54}" type="parTrans" cxnId="{A7C77F11-469B-455F-BDE0-81989504EEBF}">
      <dgm:prSet/>
      <dgm:spPr/>
      <dgm:t>
        <a:bodyPr/>
        <a:lstStyle/>
        <a:p>
          <a:endParaRPr lang="en-US"/>
        </a:p>
      </dgm:t>
    </dgm:pt>
    <dgm:pt modelId="{C90EEBDC-C468-4FA2-A2B5-A143FDA272CA}" type="sibTrans" cxnId="{A7C77F11-469B-455F-BDE0-81989504EEBF}">
      <dgm:prSet/>
      <dgm:spPr/>
      <dgm:t>
        <a:bodyPr/>
        <a:lstStyle/>
        <a:p>
          <a:endParaRPr lang="en-US"/>
        </a:p>
      </dgm:t>
    </dgm:pt>
    <dgm:pt modelId="{F38F38F5-A700-4163-A6DA-0EF331456037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Keluaran Data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F90ED0F8-91A9-40E2-8821-E52C600CD4A5}" type="parTrans" cxnId="{5C324CDC-9164-4B49-9EA3-58216B7CBA16}">
      <dgm:prSet/>
      <dgm:spPr/>
      <dgm:t>
        <a:bodyPr/>
        <a:lstStyle/>
        <a:p>
          <a:endParaRPr lang="en-US"/>
        </a:p>
      </dgm:t>
    </dgm:pt>
    <dgm:pt modelId="{30FB5B27-CE09-4EDA-91C6-BA0C89560066}" type="sibTrans" cxnId="{5C324CDC-9164-4B49-9EA3-58216B7CBA16}">
      <dgm:prSet/>
      <dgm:spPr/>
      <dgm:t>
        <a:bodyPr/>
        <a:lstStyle/>
        <a:p>
          <a:endParaRPr lang="en-US"/>
        </a:p>
      </dgm:t>
    </dgm:pt>
    <dgm:pt modelId="{DED9DAF8-E9F7-4684-8F9B-31574F471BAA}">
      <dgm:prSet phldrT="[Text]" custT="1"/>
      <dgm:spPr/>
      <dgm:t>
        <a:bodyPr/>
        <a:lstStyle/>
        <a:p>
          <a:r>
            <a:rPr lang="id-ID" sz="1900" i="1" dirty="0" smtClean="0">
              <a:latin typeface="Calibri" pitchFamily="34" charset="0"/>
              <a:cs typeface="Calibri" pitchFamily="34" charset="0"/>
            </a:rPr>
            <a:t>Layout</a:t>
          </a:r>
          <a:r>
            <a:rPr lang="id-ID" sz="1900" dirty="0" smtClean="0">
              <a:latin typeface="Calibri" pitchFamily="34" charset="0"/>
              <a:cs typeface="Calibri" pitchFamily="34" charset="0"/>
            </a:rPr>
            <a:t> Peta</a:t>
          </a:r>
          <a:endParaRPr lang="en-US" sz="1900" dirty="0">
            <a:latin typeface="Calibri" pitchFamily="34" charset="0"/>
            <a:cs typeface="Calibri" pitchFamily="34" charset="0"/>
          </a:endParaRPr>
        </a:p>
      </dgm:t>
    </dgm:pt>
    <dgm:pt modelId="{69ACDFA9-50F7-4EED-9C7C-314DBB9373C0}" type="parTrans" cxnId="{8A98CCB5-6206-479D-92E2-C843DD2EB3BF}">
      <dgm:prSet/>
      <dgm:spPr/>
      <dgm:t>
        <a:bodyPr/>
        <a:lstStyle/>
        <a:p>
          <a:endParaRPr lang="en-US"/>
        </a:p>
      </dgm:t>
    </dgm:pt>
    <dgm:pt modelId="{904E4401-C398-489F-AEC0-A9766ABBBCFA}" type="sibTrans" cxnId="{8A98CCB5-6206-479D-92E2-C843DD2EB3BF}">
      <dgm:prSet/>
      <dgm:spPr/>
      <dgm:t>
        <a:bodyPr/>
        <a:lstStyle/>
        <a:p>
          <a:endParaRPr lang="en-US"/>
        </a:p>
      </dgm:t>
    </dgm:pt>
    <dgm:pt modelId="{D7434729-3F82-4352-88F5-D3B91FDF1008}">
      <dgm:prSet phldrT="[Text]" custT="1"/>
      <dgm:spPr/>
      <dgm:t>
        <a:bodyPr/>
        <a:lstStyle/>
        <a:p>
          <a:r>
            <a:rPr lang="id-ID" sz="1900" dirty="0" smtClean="0">
              <a:latin typeface="Calibri" pitchFamily="34" charset="0"/>
              <a:cs typeface="Calibri" pitchFamily="34" charset="0"/>
            </a:rPr>
            <a:t>Peta </a:t>
          </a:r>
          <a:r>
            <a:rPr lang="en-US" sz="1900" dirty="0" smtClean="0">
              <a:latin typeface="Calibri" pitchFamily="34" charset="0"/>
              <a:cs typeface="Calibri" pitchFamily="34" charset="0"/>
            </a:rPr>
            <a:t>d</a:t>
          </a:r>
          <a:r>
            <a:rPr lang="id-ID" sz="1900" dirty="0" smtClean="0">
              <a:latin typeface="Calibri" pitchFamily="34" charset="0"/>
              <a:cs typeface="Calibri" pitchFamily="34" charset="0"/>
            </a:rPr>
            <a:t>igital atau </a:t>
          </a:r>
          <a:r>
            <a:rPr lang="id-ID" sz="1900" i="1" dirty="0" smtClean="0">
              <a:latin typeface="Calibri" pitchFamily="34" charset="0"/>
              <a:cs typeface="Calibri" pitchFamily="34" charset="0"/>
            </a:rPr>
            <a:t>hardfile</a:t>
          </a:r>
          <a:endParaRPr lang="en-US" sz="1900" i="1" dirty="0">
            <a:latin typeface="Calibri" pitchFamily="34" charset="0"/>
            <a:cs typeface="Calibri" pitchFamily="34" charset="0"/>
          </a:endParaRPr>
        </a:p>
      </dgm:t>
    </dgm:pt>
    <dgm:pt modelId="{216C41D6-8A7D-4D5B-A70C-5D0CEB063901}" type="parTrans" cxnId="{F2899978-7925-4B2E-BA61-77BC22A66828}">
      <dgm:prSet/>
      <dgm:spPr/>
      <dgm:t>
        <a:bodyPr/>
        <a:lstStyle/>
        <a:p>
          <a:endParaRPr lang="en-US"/>
        </a:p>
      </dgm:t>
    </dgm:pt>
    <dgm:pt modelId="{501842BD-E81E-4865-BB55-EB8589E513DA}" type="sibTrans" cxnId="{F2899978-7925-4B2E-BA61-77BC22A66828}">
      <dgm:prSet/>
      <dgm:spPr/>
      <dgm:t>
        <a:bodyPr/>
        <a:lstStyle/>
        <a:p>
          <a:endParaRPr lang="en-US"/>
        </a:p>
      </dgm:t>
    </dgm:pt>
    <dgm:pt modelId="{D2306BF2-99FE-44C4-B210-1AC523FD8C52}" type="pres">
      <dgm:prSet presAssocID="{DCE54A9B-819C-4342-A65C-C1C39BEF65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881BFB-854F-4807-9629-418792F6744C}" type="pres">
      <dgm:prSet presAssocID="{DCE54A9B-819C-4342-A65C-C1C39BEF65F5}" presName="tSp" presStyleCnt="0"/>
      <dgm:spPr/>
      <dgm:t>
        <a:bodyPr/>
        <a:lstStyle/>
        <a:p>
          <a:endParaRPr lang="en-US"/>
        </a:p>
      </dgm:t>
    </dgm:pt>
    <dgm:pt modelId="{74EF868D-E120-4B14-BB27-BF7DD9C6E255}" type="pres">
      <dgm:prSet presAssocID="{DCE54A9B-819C-4342-A65C-C1C39BEF65F5}" presName="bSp" presStyleCnt="0"/>
      <dgm:spPr/>
      <dgm:t>
        <a:bodyPr/>
        <a:lstStyle/>
        <a:p>
          <a:endParaRPr lang="en-US"/>
        </a:p>
      </dgm:t>
    </dgm:pt>
    <dgm:pt modelId="{525C615F-21C2-46C6-853A-3C0E08BA6C78}" type="pres">
      <dgm:prSet presAssocID="{DCE54A9B-819C-4342-A65C-C1C39BEF65F5}" presName="process" presStyleCnt="0"/>
      <dgm:spPr/>
      <dgm:t>
        <a:bodyPr/>
        <a:lstStyle/>
        <a:p>
          <a:endParaRPr lang="en-US"/>
        </a:p>
      </dgm:t>
    </dgm:pt>
    <dgm:pt modelId="{FE9E1F25-55F2-4D03-8C5D-D5B0D7D7601A}" type="pres">
      <dgm:prSet presAssocID="{0BDCD3F9-1CB1-463F-8549-BDC61BDA7101}" presName="composite1" presStyleCnt="0"/>
      <dgm:spPr/>
      <dgm:t>
        <a:bodyPr/>
        <a:lstStyle/>
        <a:p>
          <a:endParaRPr lang="en-US"/>
        </a:p>
      </dgm:t>
    </dgm:pt>
    <dgm:pt modelId="{07386CE6-68FB-474A-AE10-931405DF1D6D}" type="pres">
      <dgm:prSet presAssocID="{0BDCD3F9-1CB1-463F-8549-BDC61BDA7101}" presName="dummyNode1" presStyleLbl="node1" presStyleIdx="0" presStyleCnt="4"/>
      <dgm:spPr/>
      <dgm:t>
        <a:bodyPr/>
        <a:lstStyle/>
        <a:p>
          <a:endParaRPr lang="en-US"/>
        </a:p>
      </dgm:t>
    </dgm:pt>
    <dgm:pt modelId="{5DB96B1D-512D-4884-989E-2D93C38246A0}" type="pres">
      <dgm:prSet presAssocID="{0BDCD3F9-1CB1-463F-8549-BDC61BDA7101}" presName="childNode1" presStyleLbl="bgAcc1" presStyleIdx="0" presStyleCnt="4" custScaleX="120137" custScaleY="2184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4A87F-C15B-42F2-97BF-C7B0C32AD25D}" type="pres">
      <dgm:prSet presAssocID="{0BDCD3F9-1CB1-463F-8549-BDC61BDA7101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6D5F8B-9736-4955-BC40-DC4C6DE32DC5}" type="pres">
      <dgm:prSet presAssocID="{0BDCD3F9-1CB1-463F-8549-BDC61BDA7101}" presName="parentNode1" presStyleLbl="node1" presStyleIdx="0" presStyleCnt="4" custScaleY="154280" custLinFactY="12459" custLinFactNeighborX="5066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B28C74-6E31-42DF-A986-DEBD9686BDEA}" type="pres">
      <dgm:prSet presAssocID="{0BDCD3F9-1CB1-463F-8549-BDC61BDA7101}" presName="connSite1" presStyleCnt="0"/>
      <dgm:spPr/>
      <dgm:t>
        <a:bodyPr/>
        <a:lstStyle/>
        <a:p>
          <a:endParaRPr lang="en-US"/>
        </a:p>
      </dgm:t>
    </dgm:pt>
    <dgm:pt modelId="{55F4542C-6F01-4341-AC27-6C3B2730C4A6}" type="pres">
      <dgm:prSet presAssocID="{76E68337-8A8F-4EA0-9DB2-315AEE20A885}" presName="Name9" presStyleLbl="sibTrans2D1" presStyleIdx="0" presStyleCnt="3" custAng="1340059" custLinFactNeighborX="-5439" custLinFactNeighborY="22509"/>
      <dgm:spPr/>
      <dgm:t>
        <a:bodyPr/>
        <a:lstStyle/>
        <a:p>
          <a:endParaRPr lang="en-US"/>
        </a:p>
      </dgm:t>
    </dgm:pt>
    <dgm:pt modelId="{ED4B8195-2CD7-4C32-A829-9EF035DEBD0C}" type="pres">
      <dgm:prSet presAssocID="{5B1DF56A-3244-4B0E-89F9-E66E705F684F}" presName="composite2" presStyleCnt="0"/>
      <dgm:spPr/>
      <dgm:t>
        <a:bodyPr/>
        <a:lstStyle/>
        <a:p>
          <a:endParaRPr lang="en-US"/>
        </a:p>
      </dgm:t>
    </dgm:pt>
    <dgm:pt modelId="{E1B46728-0E78-460F-9D6A-8219A2B67820}" type="pres">
      <dgm:prSet presAssocID="{5B1DF56A-3244-4B0E-89F9-E66E705F684F}" presName="dummyNode2" presStyleLbl="node1" presStyleIdx="0" presStyleCnt="4"/>
      <dgm:spPr/>
      <dgm:t>
        <a:bodyPr/>
        <a:lstStyle/>
        <a:p>
          <a:endParaRPr lang="en-US"/>
        </a:p>
      </dgm:t>
    </dgm:pt>
    <dgm:pt modelId="{7EDDD05D-FC46-4210-B5DA-F9CF765168A1}" type="pres">
      <dgm:prSet presAssocID="{5B1DF56A-3244-4B0E-89F9-E66E705F684F}" presName="childNode2" presStyleLbl="bgAcc1" presStyleIdx="1" presStyleCnt="4" custScaleX="111958" custScaleY="2184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5ADD36-B55D-4652-94CE-1F124EC28FAE}" type="pres">
      <dgm:prSet presAssocID="{5B1DF56A-3244-4B0E-89F9-E66E705F684F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4A6CFA-37E1-4F0B-9E8F-D11471ECC2BB}" type="pres">
      <dgm:prSet presAssocID="{5B1DF56A-3244-4B0E-89F9-E66E705F684F}" presName="parentNode2" presStyleLbl="node1" presStyleIdx="1" presStyleCnt="4" custScaleY="150750" custLinFactY="-24594" custLinFactNeighborX="-58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833C8-25ED-4142-B824-3E5863F6A6DF}" type="pres">
      <dgm:prSet presAssocID="{5B1DF56A-3244-4B0E-89F9-E66E705F684F}" presName="connSite2" presStyleCnt="0"/>
      <dgm:spPr/>
      <dgm:t>
        <a:bodyPr/>
        <a:lstStyle/>
        <a:p>
          <a:endParaRPr lang="en-US"/>
        </a:p>
      </dgm:t>
    </dgm:pt>
    <dgm:pt modelId="{CA996D86-C715-4B58-8EDC-FBE49BA56B4D}" type="pres">
      <dgm:prSet presAssocID="{6921C15D-95B8-4763-9AE3-E4F16A662DDB}" presName="Name18" presStyleLbl="sibTrans2D1" presStyleIdx="1" presStyleCnt="3" custAng="20506420" custLinFactNeighborX="-9377" custLinFactNeighborY="-21387"/>
      <dgm:spPr/>
      <dgm:t>
        <a:bodyPr/>
        <a:lstStyle/>
        <a:p>
          <a:endParaRPr lang="en-US"/>
        </a:p>
      </dgm:t>
    </dgm:pt>
    <dgm:pt modelId="{26D3D30F-D694-407A-AB2E-8A91A730CF18}" type="pres">
      <dgm:prSet presAssocID="{9D14EB6A-1E00-4213-A7B3-88D5611BC588}" presName="composite1" presStyleCnt="0"/>
      <dgm:spPr/>
      <dgm:t>
        <a:bodyPr/>
        <a:lstStyle/>
        <a:p>
          <a:endParaRPr lang="en-US"/>
        </a:p>
      </dgm:t>
    </dgm:pt>
    <dgm:pt modelId="{C7D9FE2C-52DF-4130-9C17-E91CE7BA4B36}" type="pres">
      <dgm:prSet presAssocID="{9D14EB6A-1E00-4213-A7B3-88D5611BC588}" presName="dummyNode1" presStyleLbl="node1" presStyleIdx="1" presStyleCnt="4"/>
      <dgm:spPr/>
      <dgm:t>
        <a:bodyPr/>
        <a:lstStyle/>
        <a:p>
          <a:endParaRPr lang="en-US"/>
        </a:p>
      </dgm:t>
    </dgm:pt>
    <dgm:pt modelId="{AC821319-79D7-4CFB-9CAC-FAAD12214016}" type="pres">
      <dgm:prSet presAssocID="{9D14EB6A-1E00-4213-A7B3-88D5611BC588}" presName="childNode1" presStyleLbl="bgAcc1" presStyleIdx="2" presStyleCnt="4" custScaleX="109218" custScaleY="2184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F66207-5E10-4F12-924B-9E2285EB34A8}" type="pres">
      <dgm:prSet presAssocID="{9D14EB6A-1E00-4213-A7B3-88D5611BC588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3376AF-C2B8-4A4B-831B-BA655E995A3E}" type="pres">
      <dgm:prSet presAssocID="{9D14EB6A-1E00-4213-A7B3-88D5611BC588}" presName="parentNode1" presStyleLbl="node1" presStyleIdx="2" presStyleCnt="4" custScaleY="204942" custLinFactY="12459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93D58-6C01-4EB2-9AAF-2F6DA275FC9F}" type="pres">
      <dgm:prSet presAssocID="{9D14EB6A-1E00-4213-A7B3-88D5611BC588}" presName="connSite1" presStyleCnt="0"/>
      <dgm:spPr/>
      <dgm:t>
        <a:bodyPr/>
        <a:lstStyle/>
        <a:p>
          <a:endParaRPr lang="en-US"/>
        </a:p>
      </dgm:t>
    </dgm:pt>
    <dgm:pt modelId="{66E0FB3F-D037-433E-8A0E-121FFCF8A4C8}" type="pres">
      <dgm:prSet presAssocID="{B150605A-0E3C-4229-A9AB-182AFBCD18E1}" presName="Name9" presStyleLbl="sibTrans2D1" presStyleIdx="2" presStyleCnt="3" custAng="603668" custLinFactNeighborY="18048"/>
      <dgm:spPr/>
      <dgm:t>
        <a:bodyPr/>
        <a:lstStyle/>
        <a:p>
          <a:endParaRPr lang="en-US"/>
        </a:p>
      </dgm:t>
    </dgm:pt>
    <dgm:pt modelId="{F1E99585-2F99-4DA1-9E02-E24BECCA6E4E}" type="pres">
      <dgm:prSet presAssocID="{F38F38F5-A700-4163-A6DA-0EF331456037}" presName="composite2" presStyleCnt="0"/>
      <dgm:spPr/>
      <dgm:t>
        <a:bodyPr/>
        <a:lstStyle/>
        <a:p>
          <a:endParaRPr lang="en-US"/>
        </a:p>
      </dgm:t>
    </dgm:pt>
    <dgm:pt modelId="{FCB18AA8-5A89-4344-858D-92FA2F2AB799}" type="pres">
      <dgm:prSet presAssocID="{F38F38F5-A700-4163-A6DA-0EF331456037}" presName="dummyNode2" presStyleLbl="node1" presStyleIdx="2" presStyleCnt="4"/>
      <dgm:spPr/>
      <dgm:t>
        <a:bodyPr/>
        <a:lstStyle/>
        <a:p>
          <a:endParaRPr lang="en-US"/>
        </a:p>
      </dgm:t>
    </dgm:pt>
    <dgm:pt modelId="{6447996A-5AF8-4C31-B408-2C8B13C29A5E}" type="pres">
      <dgm:prSet presAssocID="{F38F38F5-A700-4163-A6DA-0EF331456037}" presName="childNode2" presStyleLbl="bgAcc1" presStyleIdx="3" presStyleCnt="4" custScaleY="208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55306C-358B-457C-A989-4F8B76E5ED5A}" type="pres">
      <dgm:prSet presAssocID="{F38F38F5-A700-4163-A6DA-0EF331456037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FA6196-D574-4593-B10A-FDC2CF6C6402}" type="pres">
      <dgm:prSet presAssocID="{F38F38F5-A700-4163-A6DA-0EF331456037}" presName="parentNode2" presStyleLbl="node1" presStyleIdx="3" presStyleCnt="4" custScaleY="149691" custLinFactY="-12458" custLinFactNeighborX="6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D01905-A161-4E9C-826F-061DA4020705}" type="pres">
      <dgm:prSet presAssocID="{F38F38F5-A700-4163-A6DA-0EF331456037}" presName="connSite2" presStyleCnt="0"/>
      <dgm:spPr/>
      <dgm:t>
        <a:bodyPr/>
        <a:lstStyle/>
        <a:p>
          <a:endParaRPr lang="en-US"/>
        </a:p>
      </dgm:t>
    </dgm:pt>
  </dgm:ptLst>
  <dgm:cxnLst>
    <dgm:cxn modelId="{F5DA1A52-E4D5-4D9A-8513-248BB7BE5EF8}" type="presOf" srcId="{61912F84-D240-4615-B1ED-D102029EC6BE}" destId="{C334A87F-C15B-42F2-97BF-C7B0C32AD25D}" srcOrd="1" destOrd="1" presId="urn:microsoft.com/office/officeart/2005/8/layout/hProcess4"/>
    <dgm:cxn modelId="{23DCA9B7-5A7E-4B64-9379-BA280848B8DE}" type="presOf" srcId="{6921C15D-95B8-4763-9AE3-E4F16A662DDB}" destId="{CA996D86-C715-4B58-8EDC-FBE49BA56B4D}" srcOrd="0" destOrd="0" presId="urn:microsoft.com/office/officeart/2005/8/layout/hProcess4"/>
    <dgm:cxn modelId="{09206C28-E2CC-439D-8C11-78D136C6E637}" type="presOf" srcId="{4355517B-DB21-4997-92FA-662DD4A92AB2}" destId="{FE5ADD36-B55D-4652-94CE-1F124EC28FAE}" srcOrd="1" destOrd="0" presId="urn:microsoft.com/office/officeart/2005/8/layout/hProcess4"/>
    <dgm:cxn modelId="{F50F460C-299B-4E5B-BE7E-034C48948381}" type="presOf" srcId="{DED9DAF8-E9F7-4684-8F9B-31574F471BAA}" destId="{6B55306C-358B-457C-A989-4F8B76E5ED5A}" srcOrd="1" destOrd="0" presId="urn:microsoft.com/office/officeart/2005/8/layout/hProcess4"/>
    <dgm:cxn modelId="{8BEA41DF-4BB9-44A2-9EE9-C20D75FB701D}" type="presOf" srcId="{0BDCD3F9-1CB1-463F-8549-BDC61BDA7101}" destId="{836D5F8B-9736-4955-BC40-DC4C6DE32DC5}" srcOrd="0" destOrd="0" presId="urn:microsoft.com/office/officeart/2005/8/layout/hProcess4"/>
    <dgm:cxn modelId="{55012ACC-6741-4821-97CE-0E30E30E9D96}" type="presOf" srcId="{D688B622-D11B-467B-96CA-15947E19A65B}" destId="{AC821319-79D7-4CFB-9CAC-FAAD12214016}" srcOrd="0" destOrd="0" presId="urn:microsoft.com/office/officeart/2005/8/layout/hProcess4"/>
    <dgm:cxn modelId="{EE5728FF-851D-4419-8A67-CD743673E3DB}" type="presOf" srcId="{9D14EB6A-1E00-4213-A7B3-88D5611BC588}" destId="{F33376AF-C2B8-4A4B-831B-BA655E995A3E}" srcOrd="0" destOrd="0" presId="urn:microsoft.com/office/officeart/2005/8/layout/hProcess4"/>
    <dgm:cxn modelId="{5C324CDC-9164-4B49-9EA3-58216B7CBA16}" srcId="{DCE54A9B-819C-4342-A65C-C1C39BEF65F5}" destId="{F38F38F5-A700-4163-A6DA-0EF331456037}" srcOrd="3" destOrd="0" parTransId="{F90ED0F8-91A9-40E2-8821-E52C600CD4A5}" sibTransId="{30FB5B27-CE09-4EDA-91C6-BA0C89560066}"/>
    <dgm:cxn modelId="{B1EF4997-DBD2-4EA9-B1F1-4A5AF3C36F96}" srcId="{5B1DF56A-3244-4B0E-89F9-E66E705F684F}" destId="{87C92C52-9743-4E41-9091-78BD712C2EE2}" srcOrd="1" destOrd="0" parTransId="{D3E801D4-8694-4C7A-ABA7-D9A06BBF32AA}" sibTransId="{9C835D8A-0BEF-4DDB-84FF-62EC328A7050}"/>
    <dgm:cxn modelId="{2844298A-0AEB-4710-9B54-23A4A5F6D773}" type="presOf" srcId="{D7434729-3F82-4352-88F5-D3B91FDF1008}" destId="{6447996A-5AF8-4C31-B408-2C8B13C29A5E}" srcOrd="0" destOrd="1" presId="urn:microsoft.com/office/officeart/2005/8/layout/hProcess4"/>
    <dgm:cxn modelId="{845F3857-3BB0-404A-BE86-2148E8D3D35C}" type="presOf" srcId="{D688B622-D11B-467B-96CA-15947E19A65B}" destId="{81F66207-5E10-4F12-924B-9E2285EB34A8}" srcOrd="1" destOrd="0" presId="urn:microsoft.com/office/officeart/2005/8/layout/hProcess4"/>
    <dgm:cxn modelId="{6896D32A-0959-4B26-933E-223F8B6F81E5}" srcId="{DCE54A9B-819C-4342-A65C-C1C39BEF65F5}" destId="{5B1DF56A-3244-4B0E-89F9-E66E705F684F}" srcOrd="1" destOrd="0" parTransId="{1EF656C8-5F1E-41E3-9477-911AED6894F0}" sibTransId="{6921C15D-95B8-4763-9AE3-E4F16A662DDB}"/>
    <dgm:cxn modelId="{4E3F8F95-43F9-4B2C-8963-3A3089E95061}" type="presOf" srcId="{5B1DF56A-3244-4B0E-89F9-E66E705F684F}" destId="{D64A6CFA-37E1-4F0B-9E8F-D11471ECC2BB}" srcOrd="0" destOrd="0" presId="urn:microsoft.com/office/officeart/2005/8/layout/hProcess4"/>
    <dgm:cxn modelId="{758CC284-DE98-4C11-891A-1437DD643609}" srcId="{DCE54A9B-819C-4342-A65C-C1C39BEF65F5}" destId="{0BDCD3F9-1CB1-463F-8549-BDC61BDA7101}" srcOrd="0" destOrd="0" parTransId="{529E4822-A580-4BE9-8D3E-B7AB3AE1B9AC}" sibTransId="{76E68337-8A8F-4EA0-9DB2-315AEE20A885}"/>
    <dgm:cxn modelId="{FF30EE9E-0C6B-4FCE-BC37-BA89D0FF751A}" type="presOf" srcId="{85E82B40-374D-4D80-B729-DB959E465125}" destId="{5DB96B1D-512D-4884-989E-2D93C38246A0}" srcOrd="0" destOrd="2" presId="urn:microsoft.com/office/officeart/2005/8/layout/hProcess4"/>
    <dgm:cxn modelId="{F6710F9F-602D-4E9B-90EE-832DF628A728}" type="presOf" srcId="{D7434729-3F82-4352-88F5-D3B91FDF1008}" destId="{6B55306C-358B-457C-A989-4F8B76E5ED5A}" srcOrd="1" destOrd="1" presId="urn:microsoft.com/office/officeart/2005/8/layout/hProcess4"/>
    <dgm:cxn modelId="{AC374DA3-AC14-4C89-9E31-2590562F50F0}" srcId="{9D14EB6A-1E00-4213-A7B3-88D5611BC588}" destId="{D688B622-D11B-467B-96CA-15947E19A65B}" srcOrd="0" destOrd="0" parTransId="{157E6DF2-60B4-4CB6-AA15-3E4138D89414}" sibTransId="{984C5795-12E7-41F4-8664-9821B4D0E76F}"/>
    <dgm:cxn modelId="{5E5D4704-A5A8-419F-A561-A16AFF3EB42E}" type="presOf" srcId="{16E154EF-6A71-41ED-B681-0C1756093C7E}" destId="{81F66207-5E10-4F12-924B-9E2285EB34A8}" srcOrd="1" destOrd="1" presId="urn:microsoft.com/office/officeart/2005/8/layout/hProcess4"/>
    <dgm:cxn modelId="{544F576F-97B3-42F5-914F-91BC9C0B2019}" type="presOf" srcId="{65E22BCD-544F-4284-9A08-40170746E513}" destId="{5DB96B1D-512D-4884-989E-2D93C38246A0}" srcOrd="0" destOrd="3" presId="urn:microsoft.com/office/officeart/2005/8/layout/hProcess4"/>
    <dgm:cxn modelId="{5F01D5C4-42A9-4ECC-A2B9-58453CF04A1B}" type="presOf" srcId="{61912F84-D240-4615-B1ED-D102029EC6BE}" destId="{5DB96B1D-512D-4884-989E-2D93C38246A0}" srcOrd="0" destOrd="1" presId="urn:microsoft.com/office/officeart/2005/8/layout/hProcess4"/>
    <dgm:cxn modelId="{8EF00DDC-E67D-4D85-AB6E-9C864DC0D58D}" srcId="{0BDCD3F9-1CB1-463F-8549-BDC61BDA7101}" destId="{85E82B40-374D-4D80-B729-DB959E465125}" srcOrd="2" destOrd="0" parTransId="{71ACF18D-69FA-4C89-BD99-20EE76724379}" sibTransId="{9E065DD1-7527-4E10-9248-EF3F8B9F7632}"/>
    <dgm:cxn modelId="{C373AB1E-7DC2-4781-B282-2B3756499503}" type="presOf" srcId="{008FCFB8-D4C4-46C8-84F4-6D140993F5D4}" destId="{5DB96B1D-512D-4884-989E-2D93C38246A0}" srcOrd="0" destOrd="0" presId="urn:microsoft.com/office/officeart/2005/8/layout/hProcess4"/>
    <dgm:cxn modelId="{7FF664DC-0A6E-4622-B75D-675024FAA14D}" type="presOf" srcId="{76E68337-8A8F-4EA0-9DB2-315AEE20A885}" destId="{55F4542C-6F01-4341-AC27-6C3B2730C4A6}" srcOrd="0" destOrd="0" presId="urn:microsoft.com/office/officeart/2005/8/layout/hProcess4"/>
    <dgm:cxn modelId="{F2899978-7925-4B2E-BA61-77BC22A66828}" srcId="{F38F38F5-A700-4163-A6DA-0EF331456037}" destId="{D7434729-3F82-4352-88F5-D3B91FDF1008}" srcOrd="1" destOrd="0" parTransId="{216C41D6-8A7D-4D5B-A70C-5D0CEB063901}" sibTransId="{501842BD-E81E-4865-BB55-EB8589E513DA}"/>
    <dgm:cxn modelId="{8A98CCB5-6206-479D-92E2-C843DD2EB3BF}" srcId="{F38F38F5-A700-4163-A6DA-0EF331456037}" destId="{DED9DAF8-E9F7-4684-8F9B-31574F471BAA}" srcOrd="0" destOrd="0" parTransId="{69ACDFA9-50F7-4EED-9C7C-314DBB9373C0}" sibTransId="{904E4401-C398-489F-AEC0-A9766ABBBCFA}"/>
    <dgm:cxn modelId="{0254BC8D-638E-4624-8497-8F09F548CDCD}" type="presOf" srcId="{87C92C52-9743-4E41-9091-78BD712C2EE2}" destId="{FE5ADD36-B55D-4652-94CE-1F124EC28FAE}" srcOrd="1" destOrd="1" presId="urn:microsoft.com/office/officeart/2005/8/layout/hProcess4"/>
    <dgm:cxn modelId="{1DAE83EF-E92E-4E71-AC1B-E675DB5ACE51}" srcId="{DCE54A9B-819C-4342-A65C-C1C39BEF65F5}" destId="{9D14EB6A-1E00-4213-A7B3-88D5611BC588}" srcOrd="2" destOrd="0" parTransId="{EC0DD0CF-ACB7-403E-8852-7C7C21169302}" sibTransId="{B150605A-0E3C-4229-A9AB-182AFBCD18E1}"/>
    <dgm:cxn modelId="{D214E5B3-DC7B-4B90-8D4C-0CA167CA7963}" type="presOf" srcId="{3CA5CED9-3993-4FD7-99F9-7CEF8A811AEB}" destId="{AC821319-79D7-4CFB-9CAC-FAAD12214016}" srcOrd="0" destOrd="2" presId="urn:microsoft.com/office/officeart/2005/8/layout/hProcess4"/>
    <dgm:cxn modelId="{6F1F1FF3-1873-4AC9-A4E9-41B80119B530}" type="presOf" srcId="{4355517B-DB21-4997-92FA-662DD4A92AB2}" destId="{7EDDD05D-FC46-4210-B5DA-F9CF765168A1}" srcOrd="0" destOrd="0" presId="urn:microsoft.com/office/officeart/2005/8/layout/hProcess4"/>
    <dgm:cxn modelId="{A7C77F11-469B-455F-BDE0-81989504EEBF}" srcId="{9D14EB6A-1E00-4213-A7B3-88D5611BC588}" destId="{16E154EF-6A71-41ED-B681-0C1756093C7E}" srcOrd="1" destOrd="0" parTransId="{8CEAC2E5-B762-4812-BFCF-EC1737DB6A54}" sibTransId="{C90EEBDC-C468-4FA2-A2B5-A143FDA272CA}"/>
    <dgm:cxn modelId="{5CB60F7D-0661-47A6-9433-CD456977E490}" type="presOf" srcId="{16E154EF-6A71-41ED-B681-0C1756093C7E}" destId="{AC821319-79D7-4CFB-9CAC-FAAD12214016}" srcOrd="0" destOrd="1" presId="urn:microsoft.com/office/officeart/2005/8/layout/hProcess4"/>
    <dgm:cxn modelId="{D4C3F8C4-5A9B-49F7-AC9C-084F3956CCD1}" srcId="{9D14EB6A-1E00-4213-A7B3-88D5611BC588}" destId="{3CA5CED9-3993-4FD7-99F9-7CEF8A811AEB}" srcOrd="2" destOrd="0" parTransId="{9CABEFF3-B099-4460-9626-11F7A567803C}" sibTransId="{8ADE258F-5998-4D17-86CF-8005D2110648}"/>
    <dgm:cxn modelId="{F97ABFB9-325F-43DD-92D0-457E647BFB1B}" srcId="{0BDCD3F9-1CB1-463F-8549-BDC61BDA7101}" destId="{61912F84-D240-4615-B1ED-D102029EC6BE}" srcOrd="1" destOrd="0" parTransId="{3ECD5A7D-0CFC-49A3-84C2-B41525ABFE15}" sibTransId="{F528D510-225D-4B76-85EE-803BB6D2B153}"/>
    <dgm:cxn modelId="{14756DB9-FCE0-42BE-A591-065E34DCC8D7}" type="presOf" srcId="{3CA5CED9-3993-4FD7-99F9-7CEF8A811AEB}" destId="{81F66207-5E10-4F12-924B-9E2285EB34A8}" srcOrd="1" destOrd="2" presId="urn:microsoft.com/office/officeart/2005/8/layout/hProcess4"/>
    <dgm:cxn modelId="{1BC27BBC-9F2D-499D-A9D5-34983D5C2CF2}" type="presOf" srcId="{DED9DAF8-E9F7-4684-8F9B-31574F471BAA}" destId="{6447996A-5AF8-4C31-B408-2C8B13C29A5E}" srcOrd="0" destOrd="0" presId="urn:microsoft.com/office/officeart/2005/8/layout/hProcess4"/>
    <dgm:cxn modelId="{58519E0C-E955-4921-A686-2BE7EFF01D6F}" srcId="{0BDCD3F9-1CB1-463F-8549-BDC61BDA7101}" destId="{008FCFB8-D4C4-46C8-84F4-6D140993F5D4}" srcOrd="0" destOrd="0" parTransId="{F86AB409-409E-4416-82AD-8BC169762C5A}" sibTransId="{F89B3C53-430D-4E01-8C04-D0A53AA9F9B5}"/>
    <dgm:cxn modelId="{486A1C6C-2D25-4BA4-A076-8BCC37D8F90A}" type="presOf" srcId="{65E22BCD-544F-4284-9A08-40170746E513}" destId="{C334A87F-C15B-42F2-97BF-C7B0C32AD25D}" srcOrd="1" destOrd="3" presId="urn:microsoft.com/office/officeart/2005/8/layout/hProcess4"/>
    <dgm:cxn modelId="{15AF6B56-EFB7-481D-BB05-D6E67980CE19}" type="presOf" srcId="{87C92C52-9743-4E41-9091-78BD712C2EE2}" destId="{7EDDD05D-FC46-4210-B5DA-F9CF765168A1}" srcOrd="0" destOrd="1" presId="urn:microsoft.com/office/officeart/2005/8/layout/hProcess4"/>
    <dgm:cxn modelId="{AFEF039C-A1B8-44E1-B04B-332B50658573}" type="presOf" srcId="{008FCFB8-D4C4-46C8-84F4-6D140993F5D4}" destId="{C334A87F-C15B-42F2-97BF-C7B0C32AD25D}" srcOrd="1" destOrd="0" presId="urn:microsoft.com/office/officeart/2005/8/layout/hProcess4"/>
    <dgm:cxn modelId="{4765DE27-1AD9-4CE2-83FD-D04497D030FE}" type="presOf" srcId="{B150605A-0E3C-4229-A9AB-182AFBCD18E1}" destId="{66E0FB3F-D037-433E-8A0E-121FFCF8A4C8}" srcOrd="0" destOrd="0" presId="urn:microsoft.com/office/officeart/2005/8/layout/hProcess4"/>
    <dgm:cxn modelId="{F93EB37E-E4CB-4321-92A3-6E8843BB0E4C}" type="presOf" srcId="{85E82B40-374D-4D80-B729-DB959E465125}" destId="{C334A87F-C15B-42F2-97BF-C7B0C32AD25D}" srcOrd="1" destOrd="2" presId="urn:microsoft.com/office/officeart/2005/8/layout/hProcess4"/>
    <dgm:cxn modelId="{1F8FCBA4-56E2-40FD-9B00-8021BF1F313E}" srcId="{5B1DF56A-3244-4B0E-89F9-E66E705F684F}" destId="{4355517B-DB21-4997-92FA-662DD4A92AB2}" srcOrd="0" destOrd="0" parTransId="{EF0425AE-5387-4127-BADC-C5FDB6F915CE}" sibTransId="{153F43F7-7395-4E3D-B2A4-F4FBA5756D41}"/>
    <dgm:cxn modelId="{70799F2E-8B5D-43CF-AAAC-A0C8F7C94BD8}" type="presOf" srcId="{DCE54A9B-819C-4342-A65C-C1C39BEF65F5}" destId="{D2306BF2-99FE-44C4-B210-1AC523FD8C52}" srcOrd="0" destOrd="0" presId="urn:microsoft.com/office/officeart/2005/8/layout/hProcess4"/>
    <dgm:cxn modelId="{DC1C8DF3-BEB7-43CB-8602-0B8A3ED62738}" type="presOf" srcId="{F38F38F5-A700-4163-A6DA-0EF331456037}" destId="{07FA6196-D574-4593-B10A-FDC2CF6C6402}" srcOrd="0" destOrd="0" presId="urn:microsoft.com/office/officeart/2005/8/layout/hProcess4"/>
    <dgm:cxn modelId="{4034D34A-3C95-470D-9817-156056222191}" srcId="{0BDCD3F9-1CB1-463F-8549-BDC61BDA7101}" destId="{65E22BCD-544F-4284-9A08-40170746E513}" srcOrd="3" destOrd="0" parTransId="{222A4573-6244-4D4C-9879-85301A31CA8A}" sibTransId="{BF996FC9-AD9E-47BE-AB9A-B7FDC0259788}"/>
    <dgm:cxn modelId="{B81A99A5-1DC9-42A0-AF0E-E608D33F269F}" type="presParOf" srcId="{D2306BF2-99FE-44C4-B210-1AC523FD8C52}" destId="{61881BFB-854F-4807-9629-418792F6744C}" srcOrd="0" destOrd="0" presId="urn:microsoft.com/office/officeart/2005/8/layout/hProcess4"/>
    <dgm:cxn modelId="{2B37DC58-1DBA-4FA0-B40F-A0B694495A32}" type="presParOf" srcId="{D2306BF2-99FE-44C4-B210-1AC523FD8C52}" destId="{74EF868D-E120-4B14-BB27-BF7DD9C6E255}" srcOrd="1" destOrd="0" presId="urn:microsoft.com/office/officeart/2005/8/layout/hProcess4"/>
    <dgm:cxn modelId="{3FAD43AB-9E09-4627-A74C-8F111B1AC26F}" type="presParOf" srcId="{D2306BF2-99FE-44C4-B210-1AC523FD8C52}" destId="{525C615F-21C2-46C6-853A-3C0E08BA6C78}" srcOrd="2" destOrd="0" presId="urn:microsoft.com/office/officeart/2005/8/layout/hProcess4"/>
    <dgm:cxn modelId="{3EF17B5D-4A09-4962-BF63-D67B2E9A47B8}" type="presParOf" srcId="{525C615F-21C2-46C6-853A-3C0E08BA6C78}" destId="{FE9E1F25-55F2-4D03-8C5D-D5B0D7D7601A}" srcOrd="0" destOrd="0" presId="urn:microsoft.com/office/officeart/2005/8/layout/hProcess4"/>
    <dgm:cxn modelId="{C0BDC847-5A2C-434C-8870-A9C28B5590CF}" type="presParOf" srcId="{FE9E1F25-55F2-4D03-8C5D-D5B0D7D7601A}" destId="{07386CE6-68FB-474A-AE10-931405DF1D6D}" srcOrd="0" destOrd="0" presId="urn:microsoft.com/office/officeart/2005/8/layout/hProcess4"/>
    <dgm:cxn modelId="{48B6D98D-9527-46A9-980B-E4F61B99E7BC}" type="presParOf" srcId="{FE9E1F25-55F2-4D03-8C5D-D5B0D7D7601A}" destId="{5DB96B1D-512D-4884-989E-2D93C38246A0}" srcOrd="1" destOrd="0" presId="urn:microsoft.com/office/officeart/2005/8/layout/hProcess4"/>
    <dgm:cxn modelId="{010FE7EE-6DE1-447F-805A-0824491A54C8}" type="presParOf" srcId="{FE9E1F25-55F2-4D03-8C5D-D5B0D7D7601A}" destId="{C334A87F-C15B-42F2-97BF-C7B0C32AD25D}" srcOrd="2" destOrd="0" presId="urn:microsoft.com/office/officeart/2005/8/layout/hProcess4"/>
    <dgm:cxn modelId="{E37E25F3-4ADF-470E-B560-274A1420A1DF}" type="presParOf" srcId="{FE9E1F25-55F2-4D03-8C5D-D5B0D7D7601A}" destId="{836D5F8B-9736-4955-BC40-DC4C6DE32DC5}" srcOrd="3" destOrd="0" presId="urn:microsoft.com/office/officeart/2005/8/layout/hProcess4"/>
    <dgm:cxn modelId="{7F6E7B81-C78C-4546-8029-A48C4AC5AAD8}" type="presParOf" srcId="{FE9E1F25-55F2-4D03-8C5D-D5B0D7D7601A}" destId="{4FB28C74-6E31-42DF-A986-DEBD9686BDEA}" srcOrd="4" destOrd="0" presId="urn:microsoft.com/office/officeart/2005/8/layout/hProcess4"/>
    <dgm:cxn modelId="{1EE61525-64FD-4F08-99A5-FAE7A387F0A5}" type="presParOf" srcId="{525C615F-21C2-46C6-853A-3C0E08BA6C78}" destId="{55F4542C-6F01-4341-AC27-6C3B2730C4A6}" srcOrd="1" destOrd="0" presId="urn:microsoft.com/office/officeart/2005/8/layout/hProcess4"/>
    <dgm:cxn modelId="{32DC4CC0-FFC8-460F-AD3F-8D1C528F3025}" type="presParOf" srcId="{525C615F-21C2-46C6-853A-3C0E08BA6C78}" destId="{ED4B8195-2CD7-4C32-A829-9EF035DEBD0C}" srcOrd="2" destOrd="0" presId="urn:microsoft.com/office/officeart/2005/8/layout/hProcess4"/>
    <dgm:cxn modelId="{C17F0FF5-58DF-409A-9B62-F3843F1664DA}" type="presParOf" srcId="{ED4B8195-2CD7-4C32-A829-9EF035DEBD0C}" destId="{E1B46728-0E78-460F-9D6A-8219A2B67820}" srcOrd="0" destOrd="0" presId="urn:microsoft.com/office/officeart/2005/8/layout/hProcess4"/>
    <dgm:cxn modelId="{A8AE299E-7109-4EDA-821F-41AB542A8D74}" type="presParOf" srcId="{ED4B8195-2CD7-4C32-A829-9EF035DEBD0C}" destId="{7EDDD05D-FC46-4210-B5DA-F9CF765168A1}" srcOrd="1" destOrd="0" presId="urn:microsoft.com/office/officeart/2005/8/layout/hProcess4"/>
    <dgm:cxn modelId="{52ACFA8B-42D7-48F5-AC4A-46FF432D73BC}" type="presParOf" srcId="{ED4B8195-2CD7-4C32-A829-9EF035DEBD0C}" destId="{FE5ADD36-B55D-4652-94CE-1F124EC28FAE}" srcOrd="2" destOrd="0" presId="urn:microsoft.com/office/officeart/2005/8/layout/hProcess4"/>
    <dgm:cxn modelId="{C6FEAC9A-5619-4AD5-A8C1-599113DFE92B}" type="presParOf" srcId="{ED4B8195-2CD7-4C32-A829-9EF035DEBD0C}" destId="{D64A6CFA-37E1-4F0B-9E8F-D11471ECC2BB}" srcOrd="3" destOrd="0" presId="urn:microsoft.com/office/officeart/2005/8/layout/hProcess4"/>
    <dgm:cxn modelId="{4FE253F5-E697-4BC5-A549-7EA2BBAE8AE5}" type="presParOf" srcId="{ED4B8195-2CD7-4C32-A829-9EF035DEBD0C}" destId="{87B833C8-25ED-4142-B824-3E5863F6A6DF}" srcOrd="4" destOrd="0" presId="urn:microsoft.com/office/officeart/2005/8/layout/hProcess4"/>
    <dgm:cxn modelId="{FE6AAB65-4E5B-4D04-8B96-8720A09A214A}" type="presParOf" srcId="{525C615F-21C2-46C6-853A-3C0E08BA6C78}" destId="{CA996D86-C715-4B58-8EDC-FBE49BA56B4D}" srcOrd="3" destOrd="0" presId="urn:microsoft.com/office/officeart/2005/8/layout/hProcess4"/>
    <dgm:cxn modelId="{88521196-DB25-4845-B9E5-75F52B6C7D03}" type="presParOf" srcId="{525C615F-21C2-46C6-853A-3C0E08BA6C78}" destId="{26D3D30F-D694-407A-AB2E-8A91A730CF18}" srcOrd="4" destOrd="0" presId="urn:microsoft.com/office/officeart/2005/8/layout/hProcess4"/>
    <dgm:cxn modelId="{2EB9AE48-7DBB-4F9B-A840-3B958423C917}" type="presParOf" srcId="{26D3D30F-D694-407A-AB2E-8A91A730CF18}" destId="{C7D9FE2C-52DF-4130-9C17-E91CE7BA4B36}" srcOrd="0" destOrd="0" presId="urn:microsoft.com/office/officeart/2005/8/layout/hProcess4"/>
    <dgm:cxn modelId="{93628EA0-84E9-4307-A768-AB515E6E8BDC}" type="presParOf" srcId="{26D3D30F-D694-407A-AB2E-8A91A730CF18}" destId="{AC821319-79D7-4CFB-9CAC-FAAD12214016}" srcOrd="1" destOrd="0" presId="urn:microsoft.com/office/officeart/2005/8/layout/hProcess4"/>
    <dgm:cxn modelId="{231CCF58-86DC-4905-982A-997DC8AC269A}" type="presParOf" srcId="{26D3D30F-D694-407A-AB2E-8A91A730CF18}" destId="{81F66207-5E10-4F12-924B-9E2285EB34A8}" srcOrd="2" destOrd="0" presId="urn:microsoft.com/office/officeart/2005/8/layout/hProcess4"/>
    <dgm:cxn modelId="{78055A55-E73E-48D4-B0B2-B023BA816B5C}" type="presParOf" srcId="{26D3D30F-D694-407A-AB2E-8A91A730CF18}" destId="{F33376AF-C2B8-4A4B-831B-BA655E995A3E}" srcOrd="3" destOrd="0" presId="urn:microsoft.com/office/officeart/2005/8/layout/hProcess4"/>
    <dgm:cxn modelId="{3E1532EB-66E3-45E0-88BA-D21882EC227C}" type="presParOf" srcId="{26D3D30F-D694-407A-AB2E-8A91A730CF18}" destId="{1BA93D58-6C01-4EB2-9AAF-2F6DA275FC9F}" srcOrd="4" destOrd="0" presId="urn:microsoft.com/office/officeart/2005/8/layout/hProcess4"/>
    <dgm:cxn modelId="{F3F15FA5-04B6-4B4C-8874-1E62263488C1}" type="presParOf" srcId="{525C615F-21C2-46C6-853A-3C0E08BA6C78}" destId="{66E0FB3F-D037-433E-8A0E-121FFCF8A4C8}" srcOrd="5" destOrd="0" presId="urn:microsoft.com/office/officeart/2005/8/layout/hProcess4"/>
    <dgm:cxn modelId="{E65A7FB7-E3E9-4136-B0F1-43310193A4C8}" type="presParOf" srcId="{525C615F-21C2-46C6-853A-3C0E08BA6C78}" destId="{F1E99585-2F99-4DA1-9E02-E24BECCA6E4E}" srcOrd="6" destOrd="0" presId="urn:microsoft.com/office/officeart/2005/8/layout/hProcess4"/>
    <dgm:cxn modelId="{699FC350-EFB3-495A-96C0-2D5EA60727E1}" type="presParOf" srcId="{F1E99585-2F99-4DA1-9E02-E24BECCA6E4E}" destId="{FCB18AA8-5A89-4344-858D-92FA2F2AB799}" srcOrd="0" destOrd="0" presId="urn:microsoft.com/office/officeart/2005/8/layout/hProcess4"/>
    <dgm:cxn modelId="{CA26D8F1-0B28-48C5-BA5D-DD417BB981F7}" type="presParOf" srcId="{F1E99585-2F99-4DA1-9E02-E24BECCA6E4E}" destId="{6447996A-5AF8-4C31-B408-2C8B13C29A5E}" srcOrd="1" destOrd="0" presId="urn:microsoft.com/office/officeart/2005/8/layout/hProcess4"/>
    <dgm:cxn modelId="{636CDA5F-71FC-4BF7-896C-AF738E5FA0AB}" type="presParOf" srcId="{F1E99585-2F99-4DA1-9E02-E24BECCA6E4E}" destId="{6B55306C-358B-457C-A989-4F8B76E5ED5A}" srcOrd="2" destOrd="0" presId="urn:microsoft.com/office/officeart/2005/8/layout/hProcess4"/>
    <dgm:cxn modelId="{0222E1CD-63FE-473C-96EE-6369EE86ADEB}" type="presParOf" srcId="{F1E99585-2F99-4DA1-9E02-E24BECCA6E4E}" destId="{07FA6196-D574-4593-B10A-FDC2CF6C6402}" srcOrd="3" destOrd="0" presId="urn:microsoft.com/office/officeart/2005/8/layout/hProcess4"/>
    <dgm:cxn modelId="{98492BB1-1998-46A6-8AD1-705290D3C84F}" type="presParOf" srcId="{F1E99585-2F99-4DA1-9E02-E24BECCA6E4E}" destId="{05D01905-A161-4E9C-826F-061DA4020705}" srcOrd="4" destOrd="0" presId="urn:microsoft.com/office/officeart/2005/8/layout/hProcess4"/>
  </dgm:cxnLst>
  <dgm:bg>
    <a:solidFill>
      <a:srgbClr val="D2E0F2"/>
    </a:solidFill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DD9190F-1C13-455A-B178-454464FA54A4}" type="doc">
      <dgm:prSet loTypeId="urn:microsoft.com/office/officeart/2005/8/layout/hList1" loCatId="list" qsTypeId="urn:microsoft.com/office/officeart/2005/8/quickstyle/3d5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C20A7228-A7EE-46EC-9A4E-7AA2E45E28BF}">
      <dgm:prSet custT="1"/>
      <dgm:spPr/>
      <dgm:t>
        <a:bodyPr/>
        <a:lstStyle/>
        <a:p>
          <a:pPr algn="l" rtl="0"/>
          <a:r>
            <a:rPr lang="id-ID" sz="1800" b="1" dirty="0" smtClean="0">
              <a:latin typeface="Arial" pitchFamily="34" charset="0"/>
              <a:cs typeface="Arial" pitchFamily="34" charset="0"/>
            </a:rPr>
            <a:t>Tujuan 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P</a:t>
          </a:r>
          <a:r>
            <a:rPr lang="id-ID" sz="1800" b="1" dirty="0" smtClean="0">
              <a:latin typeface="Arial" pitchFamily="34" charset="0"/>
              <a:cs typeface="Arial" pitchFamily="34" charset="0"/>
            </a:rPr>
            <a:t>embelajaran</a:t>
          </a:r>
          <a:endParaRPr lang="id-ID" sz="1800" b="1" dirty="0">
            <a:latin typeface="Arial" pitchFamily="34" charset="0"/>
            <a:cs typeface="Arial" pitchFamily="34" charset="0"/>
          </a:endParaRPr>
        </a:p>
      </dgm:t>
    </dgm:pt>
    <dgm:pt modelId="{0C3EE651-840E-4959-A892-AD02799881C8}" type="parTrans" cxnId="{B8070784-DCD7-471F-9FE0-B6FCD1497F48}">
      <dgm:prSet/>
      <dgm:spPr/>
      <dgm:t>
        <a:bodyPr/>
        <a:lstStyle/>
        <a:p>
          <a:endParaRPr lang="en-US"/>
        </a:p>
      </dgm:t>
    </dgm:pt>
    <dgm:pt modelId="{4CE3A8EA-2B0E-4710-AF4E-74E63BBADBDC}" type="sibTrans" cxnId="{B8070784-DCD7-471F-9FE0-B6FCD1497F48}">
      <dgm:prSet/>
      <dgm:spPr/>
      <dgm:t>
        <a:bodyPr/>
        <a:lstStyle/>
        <a:p>
          <a:endParaRPr lang="en-US"/>
        </a:p>
      </dgm:t>
    </dgm:pt>
    <dgm:pt modelId="{39C85F5E-1C72-4142-823D-DB92910CD858}">
      <dgm:prSet custT="1"/>
      <dgm:spPr/>
      <dgm:t>
        <a:bodyPr/>
        <a:lstStyle/>
        <a:p>
          <a:pPr rtl="0"/>
          <a:r>
            <a:rPr lang="id-ID" sz="1600" dirty="0" smtClean="0">
              <a:latin typeface="Arial" pitchFamily="34" charset="0"/>
              <a:cs typeface="Arial" pitchFamily="34" charset="0"/>
            </a:rPr>
            <a:t>Setelah melakukan pengamatan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,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 Anda mampu menemukan permasalahan geosfer yang terjadi di lingkungan sekitar dengan tepat.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E74F271E-F02F-4EFF-9E92-47D53D1AFFD3}" type="parTrans" cxnId="{1573FA45-C9BF-427C-9A63-2BF57A1250C9}">
      <dgm:prSet/>
      <dgm:spPr/>
      <dgm:t>
        <a:bodyPr/>
        <a:lstStyle/>
        <a:p>
          <a:endParaRPr lang="en-US"/>
        </a:p>
      </dgm:t>
    </dgm:pt>
    <dgm:pt modelId="{D2C178AB-6FB8-42AC-A212-C8DAAE0C29C8}" type="sibTrans" cxnId="{1573FA45-C9BF-427C-9A63-2BF57A1250C9}">
      <dgm:prSet/>
      <dgm:spPr/>
      <dgm:t>
        <a:bodyPr/>
        <a:lstStyle/>
        <a:p>
          <a:endParaRPr lang="en-US"/>
        </a:p>
      </dgm:t>
    </dgm:pt>
    <dgm:pt modelId="{F6FEF464-C89B-4CF0-A32B-4F1CC4B98BA9}">
      <dgm:prSet custT="1"/>
      <dgm:spPr/>
      <dgm:t>
        <a:bodyPr/>
        <a:lstStyle/>
        <a:p>
          <a:pPr rtl="0"/>
          <a:r>
            <a:rPr lang="id-ID" sz="1600" dirty="0" smtClean="0">
              <a:latin typeface="Arial" pitchFamily="34" charset="0"/>
              <a:cs typeface="Arial" pitchFamily="34" charset="0"/>
            </a:rPr>
            <a:t>Setelah memahami langkah-langkah penelitian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,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 Anda mampu melakukan penelitian sesuai langkah-langkah penelitian dengan tepat.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92A4C59E-8F88-4F29-B54B-99B8B838B8BE}" type="parTrans" cxnId="{63167C93-089F-4475-A396-57FA87E3777E}">
      <dgm:prSet/>
      <dgm:spPr/>
      <dgm:t>
        <a:bodyPr/>
        <a:lstStyle/>
        <a:p>
          <a:endParaRPr lang="en-US"/>
        </a:p>
      </dgm:t>
    </dgm:pt>
    <dgm:pt modelId="{7F6F5584-EE82-4A84-977C-F38C3C29B0FF}" type="sibTrans" cxnId="{63167C93-089F-4475-A396-57FA87E3777E}">
      <dgm:prSet/>
      <dgm:spPr/>
      <dgm:t>
        <a:bodyPr/>
        <a:lstStyle/>
        <a:p>
          <a:endParaRPr lang="en-US"/>
        </a:p>
      </dgm:t>
    </dgm:pt>
    <dgm:pt modelId="{834772FE-150B-4D2E-9244-D88FF89AF1E9}">
      <dgm:prSet custT="1"/>
      <dgm:spPr/>
      <dgm:t>
        <a:bodyPr/>
        <a:lstStyle/>
        <a:p>
          <a:pPr rtl="0"/>
          <a:r>
            <a:rPr lang="en-US" sz="1600" dirty="0" smtClean="0">
              <a:latin typeface="Arial" pitchFamily="34" charset="0"/>
              <a:cs typeface="Arial" pitchFamily="34" charset="0"/>
            </a:rPr>
            <a:t>S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etelah memahami pedoman penyusunan laporan penelitian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,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 Andamampu menyusun laporan penelitian dengan tepat.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BDD6451F-2C5F-4BDD-8555-4D664DA8F2C1}" type="parTrans" cxnId="{87A29767-4DFC-4FD4-9938-3995774CBC23}">
      <dgm:prSet/>
      <dgm:spPr/>
      <dgm:t>
        <a:bodyPr/>
        <a:lstStyle/>
        <a:p>
          <a:endParaRPr lang="en-US"/>
        </a:p>
      </dgm:t>
    </dgm:pt>
    <dgm:pt modelId="{7F8B1FBE-33B8-4885-A3B8-EB4326BED7BC}" type="sibTrans" cxnId="{87A29767-4DFC-4FD4-9938-3995774CBC23}">
      <dgm:prSet/>
      <dgm:spPr/>
      <dgm:t>
        <a:bodyPr/>
        <a:lstStyle/>
        <a:p>
          <a:endParaRPr lang="en-US"/>
        </a:p>
      </dgm:t>
    </dgm:pt>
    <dgm:pt modelId="{F9F4EDFD-C4E5-4D8B-93B2-D44178FF8F86}" type="pres">
      <dgm:prSet presAssocID="{BDD9190F-1C13-455A-B178-454464FA54A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EC05CE-5B07-47A4-A74D-01B30826A898}" type="pres">
      <dgm:prSet presAssocID="{C20A7228-A7EE-46EC-9A4E-7AA2E45E28BF}" presName="composite" presStyleCnt="0"/>
      <dgm:spPr/>
    </dgm:pt>
    <dgm:pt modelId="{1E165BE6-1B33-4B9B-9223-F7FE4EC2C547}" type="pres">
      <dgm:prSet presAssocID="{C20A7228-A7EE-46EC-9A4E-7AA2E45E28BF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5F3DC4-1F71-4445-A82B-232DF2C8AFC5}" type="pres">
      <dgm:prSet presAssocID="{C20A7228-A7EE-46EC-9A4E-7AA2E45E28BF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A29767-4DFC-4FD4-9938-3995774CBC23}" srcId="{C20A7228-A7EE-46EC-9A4E-7AA2E45E28BF}" destId="{834772FE-150B-4D2E-9244-D88FF89AF1E9}" srcOrd="2" destOrd="0" parTransId="{BDD6451F-2C5F-4BDD-8555-4D664DA8F2C1}" sibTransId="{7F8B1FBE-33B8-4885-A3B8-EB4326BED7BC}"/>
    <dgm:cxn modelId="{8B5E4E31-FAE6-47CF-AF09-A8E54C4319F8}" type="presOf" srcId="{39C85F5E-1C72-4142-823D-DB92910CD858}" destId="{575F3DC4-1F71-4445-A82B-232DF2C8AFC5}" srcOrd="0" destOrd="0" presId="urn:microsoft.com/office/officeart/2005/8/layout/hList1"/>
    <dgm:cxn modelId="{3233ACA5-29E5-4DFF-B692-B5C72565F05B}" type="presOf" srcId="{834772FE-150B-4D2E-9244-D88FF89AF1E9}" destId="{575F3DC4-1F71-4445-A82B-232DF2C8AFC5}" srcOrd="0" destOrd="2" presId="urn:microsoft.com/office/officeart/2005/8/layout/hList1"/>
    <dgm:cxn modelId="{1573FA45-C9BF-427C-9A63-2BF57A1250C9}" srcId="{C20A7228-A7EE-46EC-9A4E-7AA2E45E28BF}" destId="{39C85F5E-1C72-4142-823D-DB92910CD858}" srcOrd="0" destOrd="0" parTransId="{E74F271E-F02F-4EFF-9E92-47D53D1AFFD3}" sibTransId="{D2C178AB-6FB8-42AC-A212-C8DAAE0C29C8}"/>
    <dgm:cxn modelId="{AA7C46E8-8316-4750-AD64-B468C524EF37}" type="presOf" srcId="{C20A7228-A7EE-46EC-9A4E-7AA2E45E28BF}" destId="{1E165BE6-1B33-4B9B-9223-F7FE4EC2C547}" srcOrd="0" destOrd="0" presId="urn:microsoft.com/office/officeart/2005/8/layout/hList1"/>
    <dgm:cxn modelId="{B8070784-DCD7-471F-9FE0-B6FCD1497F48}" srcId="{BDD9190F-1C13-455A-B178-454464FA54A4}" destId="{C20A7228-A7EE-46EC-9A4E-7AA2E45E28BF}" srcOrd="0" destOrd="0" parTransId="{0C3EE651-840E-4959-A892-AD02799881C8}" sibTransId="{4CE3A8EA-2B0E-4710-AF4E-74E63BBADBDC}"/>
    <dgm:cxn modelId="{63167C93-089F-4475-A396-57FA87E3777E}" srcId="{C20A7228-A7EE-46EC-9A4E-7AA2E45E28BF}" destId="{F6FEF464-C89B-4CF0-A32B-4F1CC4B98BA9}" srcOrd="1" destOrd="0" parTransId="{92A4C59E-8F88-4F29-B54B-99B8B838B8BE}" sibTransId="{7F6F5584-EE82-4A84-977C-F38C3C29B0FF}"/>
    <dgm:cxn modelId="{0D28ABD8-BCCC-4408-8026-C96496B4115A}" type="presOf" srcId="{F6FEF464-C89B-4CF0-A32B-4F1CC4B98BA9}" destId="{575F3DC4-1F71-4445-A82B-232DF2C8AFC5}" srcOrd="0" destOrd="1" presId="urn:microsoft.com/office/officeart/2005/8/layout/hList1"/>
    <dgm:cxn modelId="{A59C5D40-DABD-4E03-B34A-BE6CBC996A8F}" type="presOf" srcId="{BDD9190F-1C13-455A-B178-454464FA54A4}" destId="{F9F4EDFD-C4E5-4D8B-93B2-D44178FF8F86}" srcOrd="0" destOrd="0" presId="urn:microsoft.com/office/officeart/2005/8/layout/hList1"/>
    <dgm:cxn modelId="{688E0F4D-D3DD-41EE-88DC-44ED5A1B4762}" type="presParOf" srcId="{F9F4EDFD-C4E5-4D8B-93B2-D44178FF8F86}" destId="{55EC05CE-5B07-47A4-A74D-01B30826A898}" srcOrd="0" destOrd="0" presId="urn:microsoft.com/office/officeart/2005/8/layout/hList1"/>
    <dgm:cxn modelId="{F5CDAEBD-C62E-4A1A-B9A1-4D0D5443D3E6}" type="presParOf" srcId="{55EC05CE-5B07-47A4-A74D-01B30826A898}" destId="{1E165BE6-1B33-4B9B-9223-F7FE4EC2C547}" srcOrd="0" destOrd="0" presId="urn:microsoft.com/office/officeart/2005/8/layout/hList1"/>
    <dgm:cxn modelId="{8FC5AB1E-3BA3-4074-A166-4D785A06626F}" type="presParOf" srcId="{55EC05CE-5B07-47A4-A74D-01B30826A898}" destId="{575F3DC4-1F71-4445-A82B-232DF2C8AFC5}" srcOrd="1" destOrd="0" presId="urn:microsoft.com/office/officeart/2005/8/layout/h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4D490BF4-A501-4A7A-9192-CD71C4EF3907}" type="doc">
      <dgm:prSet loTypeId="urn:microsoft.com/office/officeart/2005/8/layout/default" loCatId="list" qsTypeId="urn:microsoft.com/office/officeart/2005/8/quickstyle/3d1" qsCatId="3D" csTypeId="urn:microsoft.com/office/officeart/2005/8/colors/accent1_1" csCatId="accent1" phldr="1"/>
      <dgm:spPr/>
    </dgm:pt>
    <dgm:pt modelId="{E11D7F46-6DB7-4295-947B-C2EB5CCB8577}">
      <dgm:prSet phldrT="[Text]" custT="1"/>
      <dgm:spPr/>
      <dgm:t>
        <a:bodyPr/>
        <a:lstStyle/>
        <a:p>
          <a:pPr algn="ctr"/>
          <a:r>
            <a:rPr lang="en-US" sz="2000" b="1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rId1" action="ppaction://hlinksldjump"/>
            </a:rPr>
            <a:t>C. </a:t>
          </a:r>
          <a:r>
            <a:rPr lang="id-ID" sz="2000" b="1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rId1" action="ppaction://hlinksldjump"/>
            </a:rPr>
            <a:t>Laporan Penelitian 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BEC17D21-37C2-4BB2-9689-01B19421A45E}" type="sibTrans" cxnId="{94AA1979-C3D4-4D69-B522-5867B782EBC6}">
      <dgm:prSet/>
      <dgm:spPr/>
      <dgm:t>
        <a:bodyPr/>
        <a:lstStyle/>
        <a:p>
          <a:endParaRPr lang="id-ID"/>
        </a:p>
      </dgm:t>
    </dgm:pt>
    <dgm:pt modelId="{4407795B-1594-4BE2-8594-FFC9DFD2CBAF}" type="parTrans" cxnId="{94AA1979-C3D4-4D69-B522-5867B782EBC6}">
      <dgm:prSet/>
      <dgm:spPr/>
      <dgm:t>
        <a:bodyPr/>
        <a:lstStyle/>
        <a:p>
          <a:endParaRPr lang="id-ID"/>
        </a:p>
      </dgm:t>
    </dgm:pt>
    <dgm:pt modelId="{FC9B366F-565A-4F64-A731-061A26821C65}">
      <dgm:prSet phldrT="[Text]" custT="1"/>
      <dgm:spPr/>
      <dgm:t>
        <a:bodyPr/>
        <a:lstStyle/>
        <a:p>
          <a:pPr algn="ctr"/>
          <a:r>
            <a:rPr lang="en-US" sz="2000" b="1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rId2" action="ppaction://hlinksldjump"/>
            </a:rPr>
            <a:t>B. </a:t>
          </a:r>
          <a:r>
            <a:rPr lang="id-ID" sz="2000" b="1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rId2" action="ppaction://hlinksldjump"/>
            </a:rPr>
            <a:t>Langkah-Langkah Penelitian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BD00105A-239E-446B-AA0E-C72DF955F106}" type="sibTrans" cxnId="{772CC9A9-C80C-4C82-93FA-ABBCD3BEB367}">
      <dgm:prSet/>
      <dgm:spPr/>
      <dgm:t>
        <a:bodyPr/>
        <a:lstStyle/>
        <a:p>
          <a:endParaRPr lang="id-ID"/>
        </a:p>
      </dgm:t>
    </dgm:pt>
    <dgm:pt modelId="{3B5621CD-DB9B-4EC1-8852-AA3C098BB802}" type="parTrans" cxnId="{772CC9A9-C80C-4C82-93FA-ABBCD3BEB367}">
      <dgm:prSet/>
      <dgm:spPr/>
      <dgm:t>
        <a:bodyPr/>
        <a:lstStyle/>
        <a:p>
          <a:endParaRPr lang="id-ID"/>
        </a:p>
      </dgm:t>
    </dgm:pt>
    <dgm:pt modelId="{798B7018-93E8-495B-A50B-AE43B8F06B90}">
      <dgm:prSet phldrT="[Text]" custT="1"/>
      <dgm:spPr/>
      <dgm:t>
        <a:bodyPr/>
        <a:lstStyle/>
        <a:p>
          <a:pPr algn="ctr"/>
          <a:r>
            <a:rPr lang="nn-NO" sz="2000" b="1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rId3" action="ppaction://hlinksldjump"/>
            </a:rPr>
            <a:t>A. Penelitian dalam Ilmu Geografi 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BE39B6D1-E765-4705-8A69-B9828F648A05}" type="sibTrans" cxnId="{C00CBF9B-5CB7-4996-90F7-15B6B3778C1B}">
      <dgm:prSet/>
      <dgm:spPr/>
      <dgm:t>
        <a:bodyPr/>
        <a:lstStyle/>
        <a:p>
          <a:endParaRPr lang="id-ID"/>
        </a:p>
      </dgm:t>
    </dgm:pt>
    <dgm:pt modelId="{26B2B3C3-16E1-455A-A920-244E4AA63A32}" type="parTrans" cxnId="{C00CBF9B-5CB7-4996-90F7-15B6B3778C1B}">
      <dgm:prSet/>
      <dgm:spPr/>
      <dgm:t>
        <a:bodyPr/>
        <a:lstStyle/>
        <a:p>
          <a:endParaRPr lang="id-ID"/>
        </a:p>
      </dgm:t>
    </dgm:pt>
    <dgm:pt modelId="{6B6485E8-BBBE-4AC5-A842-93D97451B8F8}" type="pres">
      <dgm:prSet presAssocID="{4D490BF4-A501-4A7A-9192-CD71C4EF3907}" presName="diagram" presStyleCnt="0">
        <dgm:presLayoutVars>
          <dgm:dir/>
          <dgm:resizeHandles val="exact"/>
        </dgm:presLayoutVars>
      </dgm:prSet>
      <dgm:spPr/>
    </dgm:pt>
    <dgm:pt modelId="{AECB7B2E-E519-4F2C-994C-98D7633332AF}" type="pres">
      <dgm:prSet presAssocID="{798B7018-93E8-495B-A50B-AE43B8F06B90}" presName="node" presStyleLbl="node1" presStyleIdx="0" presStyleCnt="3" custScaleX="1464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1F8D90-A660-475D-A496-4151EC190ADC}" type="pres">
      <dgm:prSet presAssocID="{BE39B6D1-E765-4705-8A69-B9828F648A05}" presName="sibTrans" presStyleCnt="0"/>
      <dgm:spPr/>
    </dgm:pt>
    <dgm:pt modelId="{9DAED31A-96B3-47AD-AE20-F311C7504905}" type="pres">
      <dgm:prSet presAssocID="{FC9B366F-565A-4F64-A731-061A26821C65}" presName="node" presStyleLbl="node1" presStyleIdx="1" presStyleCnt="3" custScaleX="1464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AD389B-3040-42EC-AEA9-1E447951EB04}" type="pres">
      <dgm:prSet presAssocID="{BD00105A-239E-446B-AA0E-C72DF955F106}" presName="sibTrans" presStyleCnt="0"/>
      <dgm:spPr/>
    </dgm:pt>
    <dgm:pt modelId="{13E1EA2D-84E7-4F53-B24F-D7AACBE4615A}" type="pres">
      <dgm:prSet presAssocID="{E11D7F46-6DB7-4295-947B-C2EB5CCB8577}" presName="node" presStyleLbl="node1" presStyleIdx="2" presStyleCnt="3" custScaleX="1464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7098FD-C4B9-46CD-B764-B2CFB94A91A5}" type="presOf" srcId="{E11D7F46-6DB7-4295-947B-C2EB5CCB8577}" destId="{13E1EA2D-84E7-4F53-B24F-D7AACBE4615A}" srcOrd="0" destOrd="0" presId="urn:microsoft.com/office/officeart/2005/8/layout/default"/>
    <dgm:cxn modelId="{662DBB84-9CD2-4420-9E84-580F8FB9993C}" type="presOf" srcId="{FC9B366F-565A-4F64-A731-061A26821C65}" destId="{9DAED31A-96B3-47AD-AE20-F311C7504905}" srcOrd="0" destOrd="0" presId="urn:microsoft.com/office/officeart/2005/8/layout/default"/>
    <dgm:cxn modelId="{772CC9A9-C80C-4C82-93FA-ABBCD3BEB367}" srcId="{4D490BF4-A501-4A7A-9192-CD71C4EF3907}" destId="{FC9B366F-565A-4F64-A731-061A26821C65}" srcOrd="1" destOrd="0" parTransId="{3B5621CD-DB9B-4EC1-8852-AA3C098BB802}" sibTransId="{BD00105A-239E-446B-AA0E-C72DF955F106}"/>
    <dgm:cxn modelId="{E06E2B5D-F9A9-4CF8-BF29-8263B2301788}" type="presOf" srcId="{798B7018-93E8-495B-A50B-AE43B8F06B90}" destId="{AECB7B2E-E519-4F2C-994C-98D7633332AF}" srcOrd="0" destOrd="0" presId="urn:microsoft.com/office/officeart/2005/8/layout/default"/>
    <dgm:cxn modelId="{C00CBF9B-5CB7-4996-90F7-15B6B3778C1B}" srcId="{4D490BF4-A501-4A7A-9192-CD71C4EF3907}" destId="{798B7018-93E8-495B-A50B-AE43B8F06B90}" srcOrd="0" destOrd="0" parTransId="{26B2B3C3-16E1-455A-A920-244E4AA63A32}" sibTransId="{BE39B6D1-E765-4705-8A69-B9828F648A05}"/>
    <dgm:cxn modelId="{FADDDDCE-FBDC-4543-B8C4-4861F30A0FD3}" type="presOf" srcId="{4D490BF4-A501-4A7A-9192-CD71C4EF3907}" destId="{6B6485E8-BBBE-4AC5-A842-93D97451B8F8}" srcOrd="0" destOrd="0" presId="urn:microsoft.com/office/officeart/2005/8/layout/default"/>
    <dgm:cxn modelId="{94AA1979-C3D4-4D69-B522-5867B782EBC6}" srcId="{4D490BF4-A501-4A7A-9192-CD71C4EF3907}" destId="{E11D7F46-6DB7-4295-947B-C2EB5CCB8577}" srcOrd="2" destOrd="0" parTransId="{4407795B-1594-4BE2-8594-FFC9DFD2CBAF}" sibTransId="{BEC17D21-37C2-4BB2-9689-01B19421A45E}"/>
    <dgm:cxn modelId="{E50B355C-E17E-4FB2-A1A5-4925111A6164}" type="presParOf" srcId="{6B6485E8-BBBE-4AC5-A842-93D97451B8F8}" destId="{AECB7B2E-E519-4F2C-994C-98D7633332AF}" srcOrd="0" destOrd="0" presId="urn:microsoft.com/office/officeart/2005/8/layout/default"/>
    <dgm:cxn modelId="{46ECC49D-5B18-42F1-8A24-7387C8768521}" type="presParOf" srcId="{6B6485E8-BBBE-4AC5-A842-93D97451B8F8}" destId="{4B1F8D90-A660-475D-A496-4151EC190ADC}" srcOrd="1" destOrd="0" presId="urn:microsoft.com/office/officeart/2005/8/layout/default"/>
    <dgm:cxn modelId="{32516808-0677-4D19-A027-77DF7D6C0E56}" type="presParOf" srcId="{6B6485E8-BBBE-4AC5-A842-93D97451B8F8}" destId="{9DAED31A-96B3-47AD-AE20-F311C7504905}" srcOrd="2" destOrd="0" presId="urn:microsoft.com/office/officeart/2005/8/layout/default"/>
    <dgm:cxn modelId="{5B70E45E-2BAA-4FCC-86C0-ECB36987EC76}" type="presParOf" srcId="{6B6485E8-BBBE-4AC5-A842-93D97451B8F8}" destId="{6BAD389B-3040-42EC-AEA9-1E447951EB04}" srcOrd="3" destOrd="0" presId="urn:microsoft.com/office/officeart/2005/8/layout/default"/>
    <dgm:cxn modelId="{1AFDF048-CFC9-438B-BC25-3DBE924769B2}" type="presParOf" srcId="{6B6485E8-BBBE-4AC5-A842-93D97451B8F8}" destId="{13E1EA2D-84E7-4F53-B24F-D7AACBE4615A}" srcOrd="4" destOrd="0" presId="urn:microsoft.com/office/officeart/2005/8/layout/default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41AB6B-687B-4332-93CC-BB5575182A3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6738A6-53F1-4149-A89F-093F38ED4F76}">
      <dgm:prSet custT="1"/>
      <dgm:spPr/>
      <dgm:t>
        <a:bodyPr/>
        <a:lstStyle/>
        <a:p>
          <a:pPr rtl="0"/>
          <a:r>
            <a:rPr lang="en-US" sz="1800" b="1" dirty="0" err="1" smtClean="0">
              <a:latin typeface="Arial" pitchFamily="34" charset="0"/>
              <a:cs typeface="Arial" pitchFamily="34" charset="0"/>
            </a:rPr>
            <a:t>Tujuan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Pembelajaran</a:t>
          </a:r>
          <a:endParaRPr lang="en-US" sz="1800" b="1" dirty="0">
            <a:latin typeface="Arial" pitchFamily="34" charset="0"/>
            <a:cs typeface="Arial" pitchFamily="34" charset="0"/>
          </a:endParaRPr>
        </a:p>
      </dgm:t>
    </dgm:pt>
    <dgm:pt modelId="{C3B8FED3-7F94-4AC6-92D6-F5A354F6CD65}" type="parTrans" cxnId="{85B30B27-DFE3-4A12-95B8-3CDEB45EC501}">
      <dgm:prSet/>
      <dgm:spPr/>
      <dgm:t>
        <a:bodyPr/>
        <a:lstStyle/>
        <a:p>
          <a:endParaRPr lang="en-US"/>
        </a:p>
      </dgm:t>
    </dgm:pt>
    <dgm:pt modelId="{CFA01CF8-334E-4503-9F97-FAF5DAA7D671}" type="sibTrans" cxnId="{85B30B27-DFE3-4A12-95B8-3CDEB45EC501}">
      <dgm:prSet/>
      <dgm:spPr/>
      <dgm:t>
        <a:bodyPr/>
        <a:lstStyle/>
        <a:p>
          <a:endParaRPr lang="en-US"/>
        </a:p>
      </dgm:t>
    </dgm:pt>
    <dgm:pt modelId="{BA2B0781-210E-494D-8076-134B68564350}">
      <dgm:prSet custT="1"/>
      <dgm:spPr/>
      <dgm:t>
        <a:bodyPr/>
        <a:lstStyle/>
        <a:p>
          <a:pPr rtl="0"/>
          <a:r>
            <a:rPr lang="en-US" sz="1600" b="0" dirty="0" smtClean="0">
              <a:latin typeface="Arial" pitchFamily="34" charset="0"/>
              <a:cs typeface="Arial" pitchFamily="34" charset="0"/>
            </a:rPr>
            <a:t>Setelah mengkaji konsep dasar geografi, </a:t>
          </a:r>
          <a:r>
            <a:rPr lang="id-ID" sz="1600" b="0" dirty="0" smtClean="0">
              <a:latin typeface="Arial" pitchFamily="34" charset="0"/>
              <a:cs typeface="Arial" pitchFamily="34" charset="0"/>
            </a:rPr>
            <a:t>Anda </a:t>
          </a:r>
          <a:r>
            <a:rPr lang="en-US" sz="1600" b="0" dirty="0" smtClean="0">
              <a:latin typeface="Arial" pitchFamily="34" charset="0"/>
              <a:cs typeface="Arial" pitchFamily="34" charset="0"/>
            </a:rPr>
            <a:t>mampu menjelaskan ilmu geografi dalam kehidupan sehari-hari secara runtut.</a:t>
          </a:r>
          <a:endParaRPr lang="en-US" sz="1600" b="0" dirty="0">
            <a:latin typeface="Arial" pitchFamily="34" charset="0"/>
            <a:cs typeface="Arial" pitchFamily="34" charset="0"/>
          </a:endParaRPr>
        </a:p>
      </dgm:t>
    </dgm:pt>
    <dgm:pt modelId="{ED6DA249-D389-4A9D-8632-A73404F0EB9C}" type="parTrans" cxnId="{A6EE522B-A28D-4653-A6A7-D924910E8F03}">
      <dgm:prSet/>
      <dgm:spPr/>
      <dgm:t>
        <a:bodyPr/>
        <a:lstStyle/>
        <a:p>
          <a:endParaRPr lang="en-US"/>
        </a:p>
      </dgm:t>
    </dgm:pt>
    <dgm:pt modelId="{39A009E2-F063-405A-B4C7-D78ACD631312}" type="sibTrans" cxnId="{A6EE522B-A28D-4653-A6A7-D924910E8F03}">
      <dgm:prSet/>
      <dgm:spPr/>
      <dgm:t>
        <a:bodyPr/>
        <a:lstStyle/>
        <a:p>
          <a:endParaRPr lang="en-US"/>
        </a:p>
      </dgm:t>
    </dgm:pt>
    <dgm:pt modelId="{779CAB9E-A2F2-41EE-ABC9-C51259ADE2A3}">
      <dgm:prSet custT="1"/>
      <dgm:spPr/>
      <dgm:t>
        <a:bodyPr/>
        <a:lstStyle/>
        <a:p>
          <a:pPr rtl="0"/>
          <a:r>
            <a:rPr lang="en-US" sz="1600" b="0" dirty="0" smtClean="0">
              <a:latin typeface="Arial" pitchFamily="34" charset="0"/>
              <a:cs typeface="Arial" pitchFamily="34" charset="0"/>
            </a:rPr>
            <a:t>Setelah melakukan diskusi, </a:t>
          </a:r>
          <a:r>
            <a:rPr lang="id-ID" sz="1600" b="0" dirty="0" smtClean="0">
              <a:latin typeface="Arial" pitchFamily="34" charset="0"/>
              <a:cs typeface="Arial" pitchFamily="34" charset="0"/>
            </a:rPr>
            <a:t>Anda </a:t>
          </a:r>
          <a:r>
            <a:rPr lang="en-US" sz="1600" b="0" dirty="0" smtClean="0">
              <a:latin typeface="Arial" pitchFamily="34" charset="0"/>
              <a:cs typeface="Arial" pitchFamily="34" charset="0"/>
            </a:rPr>
            <a:t>mampu menunjukkan penerapan ilmu geografi dalam kehidupan sehari-hari secara rinci.</a:t>
          </a:r>
          <a:endParaRPr lang="en-US" sz="1600" b="0" dirty="0">
            <a:latin typeface="Arial" pitchFamily="34" charset="0"/>
            <a:cs typeface="Arial" pitchFamily="34" charset="0"/>
          </a:endParaRPr>
        </a:p>
      </dgm:t>
    </dgm:pt>
    <dgm:pt modelId="{0B4AC8E7-99D6-42E2-8072-7755375CF02B}" type="parTrans" cxnId="{1079254B-1FFF-47D7-99C0-8BA12CBB7889}">
      <dgm:prSet/>
      <dgm:spPr/>
      <dgm:t>
        <a:bodyPr/>
        <a:lstStyle/>
        <a:p>
          <a:endParaRPr lang="en-US"/>
        </a:p>
      </dgm:t>
    </dgm:pt>
    <dgm:pt modelId="{008FE678-92A8-4479-86E6-AD041A5F42E2}" type="sibTrans" cxnId="{1079254B-1FFF-47D7-99C0-8BA12CBB7889}">
      <dgm:prSet/>
      <dgm:spPr/>
      <dgm:t>
        <a:bodyPr/>
        <a:lstStyle/>
        <a:p>
          <a:endParaRPr lang="en-US"/>
        </a:p>
      </dgm:t>
    </dgm:pt>
    <dgm:pt modelId="{3E618BF3-9E5B-4F24-9A40-C2AA2A7FBC50}">
      <dgm:prSet custT="1"/>
      <dgm:spPr/>
      <dgm:t>
        <a:bodyPr/>
        <a:lstStyle/>
        <a:p>
          <a:pPr rtl="0"/>
          <a:r>
            <a:rPr lang="en-US" sz="1600" b="0" dirty="0" smtClean="0">
              <a:latin typeface="Arial" pitchFamily="34" charset="0"/>
              <a:cs typeface="Arial" pitchFamily="34" charset="0"/>
            </a:rPr>
            <a:t>Setelah melakukan pengamatan, </a:t>
          </a:r>
          <a:r>
            <a:rPr lang="id-ID" sz="1600" b="0" dirty="0" smtClean="0">
              <a:latin typeface="Arial" pitchFamily="34" charset="0"/>
              <a:cs typeface="Arial" pitchFamily="34" charset="0"/>
            </a:rPr>
            <a:t>Anda </a:t>
          </a:r>
          <a:r>
            <a:rPr lang="en-US" sz="1600" b="0" dirty="0" smtClean="0">
              <a:latin typeface="Arial" pitchFamily="34" charset="0"/>
              <a:cs typeface="Arial" pitchFamily="34" charset="0"/>
            </a:rPr>
            <a:t>mampu menyajikan contoh penerapan ilmu geografi dalam kehidupan sehari-hari secara rinci.</a:t>
          </a:r>
          <a:endParaRPr lang="en-US" sz="1600" b="0" dirty="0">
            <a:latin typeface="Arial" pitchFamily="34" charset="0"/>
            <a:cs typeface="Arial" pitchFamily="34" charset="0"/>
          </a:endParaRPr>
        </a:p>
      </dgm:t>
    </dgm:pt>
    <dgm:pt modelId="{1067044F-5AED-44EC-B0B4-56D0055D63F9}" type="parTrans" cxnId="{778F42F1-8C1C-4F68-AAE5-9D17B5FFBC10}">
      <dgm:prSet/>
      <dgm:spPr/>
      <dgm:t>
        <a:bodyPr/>
        <a:lstStyle/>
        <a:p>
          <a:endParaRPr lang="en-US"/>
        </a:p>
      </dgm:t>
    </dgm:pt>
    <dgm:pt modelId="{62D6A47B-1979-479B-A951-95AC4D5DB874}" type="sibTrans" cxnId="{778F42F1-8C1C-4F68-AAE5-9D17B5FFBC10}">
      <dgm:prSet/>
      <dgm:spPr/>
      <dgm:t>
        <a:bodyPr/>
        <a:lstStyle/>
        <a:p>
          <a:endParaRPr lang="en-US"/>
        </a:p>
      </dgm:t>
    </dgm:pt>
    <dgm:pt modelId="{22FBBCB8-E059-4E87-8638-91E7F4E93042}">
      <dgm:prSet custT="1"/>
      <dgm:spPr/>
      <dgm:t>
        <a:bodyPr/>
        <a:lstStyle/>
        <a:p>
          <a:pPr rtl="0"/>
          <a:r>
            <a:rPr lang="en-US" sz="1600" b="0" dirty="0" smtClean="0">
              <a:latin typeface="Arial" pitchFamily="34" charset="0"/>
              <a:cs typeface="Arial" pitchFamily="34" charset="0"/>
            </a:rPr>
            <a:t>Setelah membaca literatur mengenai dasar-dasar geografi,</a:t>
          </a:r>
          <a:r>
            <a:rPr lang="id-ID" sz="1600" b="0" dirty="0" smtClean="0">
              <a:latin typeface="Arial" pitchFamily="34" charset="0"/>
              <a:cs typeface="Arial" pitchFamily="34" charset="0"/>
            </a:rPr>
            <a:t> Anda </a:t>
          </a:r>
          <a:r>
            <a:rPr lang="en-US" sz="1600" b="0" dirty="0" smtClean="0">
              <a:latin typeface="Arial" pitchFamily="34" charset="0"/>
              <a:cs typeface="Arial" pitchFamily="34" charset="0"/>
            </a:rPr>
            <a:t>mampu menjelaskan pengetahuan dasar geografi secara santun.</a:t>
          </a:r>
          <a:endParaRPr lang="en-US" sz="1600" b="0" dirty="0"/>
        </a:p>
      </dgm:t>
    </dgm:pt>
    <dgm:pt modelId="{7BA39C25-99BE-41DB-B4BB-AC9FA824590E}" type="parTrans" cxnId="{AB06D0AB-9960-4D38-A3C5-6D6838A6BF35}">
      <dgm:prSet/>
      <dgm:spPr/>
      <dgm:t>
        <a:bodyPr/>
        <a:lstStyle/>
        <a:p>
          <a:endParaRPr lang="en-US"/>
        </a:p>
      </dgm:t>
    </dgm:pt>
    <dgm:pt modelId="{98F5E5FE-0911-4ECA-90CA-EE04F57ADF63}" type="sibTrans" cxnId="{AB06D0AB-9960-4D38-A3C5-6D6838A6BF35}">
      <dgm:prSet/>
      <dgm:spPr/>
      <dgm:t>
        <a:bodyPr/>
        <a:lstStyle/>
        <a:p>
          <a:endParaRPr lang="en-US"/>
        </a:p>
      </dgm:t>
    </dgm:pt>
    <dgm:pt modelId="{330B17AD-E9B6-41AA-8BEF-F3D2ABCD7285}">
      <dgm:prSet custT="1"/>
      <dgm:spPr/>
      <dgm:t>
        <a:bodyPr/>
        <a:lstStyle/>
        <a:p>
          <a:pPr rtl="0"/>
          <a:endParaRPr lang="en-US" sz="1600" b="0" dirty="0"/>
        </a:p>
      </dgm:t>
    </dgm:pt>
    <dgm:pt modelId="{2B954EA5-3FB5-4C1F-8DD0-78B62B87047C}" type="parTrans" cxnId="{64621F06-AAC0-4634-87AA-D47334C43EDE}">
      <dgm:prSet/>
      <dgm:spPr/>
      <dgm:t>
        <a:bodyPr/>
        <a:lstStyle/>
        <a:p>
          <a:endParaRPr lang="en-US"/>
        </a:p>
      </dgm:t>
    </dgm:pt>
    <dgm:pt modelId="{0B538852-5A3E-4BA2-9F4A-D6C22C0C6D2D}" type="sibTrans" cxnId="{64621F06-AAC0-4634-87AA-D47334C43EDE}">
      <dgm:prSet/>
      <dgm:spPr/>
      <dgm:t>
        <a:bodyPr/>
        <a:lstStyle/>
        <a:p>
          <a:endParaRPr lang="en-US"/>
        </a:p>
      </dgm:t>
    </dgm:pt>
    <dgm:pt modelId="{6E97BC95-958D-4D7C-9781-1598E8475F59}" type="pres">
      <dgm:prSet presAssocID="{B141AB6B-687B-4332-93CC-BB5575182A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2C3DAA-C120-48A5-A529-08C3192110D4}" type="pres">
      <dgm:prSet presAssocID="{D96738A6-53F1-4149-A89F-093F38ED4F76}" presName="parentText" presStyleLbl="node1" presStyleIdx="0" presStyleCnt="1" custScaleY="51742" custLinFactNeighborY="12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4857A4-C91D-4534-B25D-3CF34EE817CF}" type="pres">
      <dgm:prSet presAssocID="{D96738A6-53F1-4149-A89F-093F38ED4F7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A337AD-81D1-41E9-BCD1-96AB3A97720C}" type="presOf" srcId="{3E618BF3-9E5B-4F24-9A40-C2AA2A7FBC50}" destId="{954857A4-C91D-4534-B25D-3CF34EE817CF}" srcOrd="0" destOrd="4" presId="urn:microsoft.com/office/officeart/2005/8/layout/vList2"/>
    <dgm:cxn modelId="{64621F06-AAC0-4634-87AA-D47334C43EDE}" srcId="{D96738A6-53F1-4149-A89F-093F38ED4F76}" destId="{330B17AD-E9B6-41AA-8BEF-F3D2ABCD7285}" srcOrd="0" destOrd="0" parTransId="{2B954EA5-3FB5-4C1F-8DD0-78B62B87047C}" sibTransId="{0B538852-5A3E-4BA2-9F4A-D6C22C0C6D2D}"/>
    <dgm:cxn modelId="{7DBE1408-3914-45DD-84F3-5986FD0472DE}" type="presOf" srcId="{779CAB9E-A2F2-41EE-ABC9-C51259ADE2A3}" destId="{954857A4-C91D-4534-B25D-3CF34EE817CF}" srcOrd="0" destOrd="3" presId="urn:microsoft.com/office/officeart/2005/8/layout/vList2"/>
    <dgm:cxn modelId="{1079254B-1FFF-47D7-99C0-8BA12CBB7889}" srcId="{D96738A6-53F1-4149-A89F-093F38ED4F76}" destId="{779CAB9E-A2F2-41EE-ABC9-C51259ADE2A3}" srcOrd="3" destOrd="0" parTransId="{0B4AC8E7-99D6-42E2-8072-7755375CF02B}" sibTransId="{008FE678-92A8-4479-86E6-AD041A5F42E2}"/>
    <dgm:cxn modelId="{8BF53746-7701-4E28-975B-D946A37E336F}" type="presOf" srcId="{330B17AD-E9B6-41AA-8BEF-F3D2ABCD7285}" destId="{954857A4-C91D-4534-B25D-3CF34EE817CF}" srcOrd="0" destOrd="0" presId="urn:microsoft.com/office/officeart/2005/8/layout/vList2"/>
    <dgm:cxn modelId="{85B30B27-DFE3-4A12-95B8-3CDEB45EC501}" srcId="{B141AB6B-687B-4332-93CC-BB5575182A37}" destId="{D96738A6-53F1-4149-A89F-093F38ED4F76}" srcOrd="0" destOrd="0" parTransId="{C3B8FED3-7F94-4AC6-92D6-F5A354F6CD65}" sibTransId="{CFA01CF8-334E-4503-9F97-FAF5DAA7D671}"/>
    <dgm:cxn modelId="{E6EF155D-07B9-4393-83B7-91DA1E583DB2}" type="presOf" srcId="{B141AB6B-687B-4332-93CC-BB5575182A37}" destId="{6E97BC95-958D-4D7C-9781-1598E8475F59}" srcOrd="0" destOrd="0" presId="urn:microsoft.com/office/officeart/2005/8/layout/vList2"/>
    <dgm:cxn modelId="{BC8297BB-9C17-4F9F-A64D-2162AAF5BF44}" type="presOf" srcId="{BA2B0781-210E-494D-8076-134B68564350}" destId="{954857A4-C91D-4534-B25D-3CF34EE817CF}" srcOrd="0" destOrd="2" presId="urn:microsoft.com/office/officeart/2005/8/layout/vList2"/>
    <dgm:cxn modelId="{DD6D897E-ADC8-41C6-BED1-FFA3019345CA}" type="presOf" srcId="{22FBBCB8-E059-4E87-8638-91E7F4E93042}" destId="{954857A4-C91D-4534-B25D-3CF34EE817CF}" srcOrd="0" destOrd="1" presId="urn:microsoft.com/office/officeart/2005/8/layout/vList2"/>
    <dgm:cxn modelId="{A6EE522B-A28D-4653-A6A7-D924910E8F03}" srcId="{D96738A6-53F1-4149-A89F-093F38ED4F76}" destId="{BA2B0781-210E-494D-8076-134B68564350}" srcOrd="2" destOrd="0" parTransId="{ED6DA249-D389-4A9D-8632-A73404F0EB9C}" sibTransId="{39A009E2-F063-405A-B4C7-D78ACD631312}"/>
    <dgm:cxn modelId="{AB06D0AB-9960-4D38-A3C5-6D6838A6BF35}" srcId="{D96738A6-53F1-4149-A89F-093F38ED4F76}" destId="{22FBBCB8-E059-4E87-8638-91E7F4E93042}" srcOrd="1" destOrd="0" parTransId="{7BA39C25-99BE-41DB-B4BB-AC9FA824590E}" sibTransId="{98F5E5FE-0911-4ECA-90CA-EE04F57ADF63}"/>
    <dgm:cxn modelId="{807BD3E0-7950-44F3-B845-6E5CDF306C23}" type="presOf" srcId="{D96738A6-53F1-4149-A89F-093F38ED4F76}" destId="{292C3DAA-C120-48A5-A529-08C3192110D4}" srcOrd="0" destOrd="0" presId="urn:microsoft.com/office/officeart/2005/8/layout/vList2"/>
    <dgm:cxn modelId="{778F42F1-8C1C-4F68-AAE5-9D17B5FFBC10}" srcId="{D96738A6-53F1-4149-A89F-093F38ED4F76}" destId="{3E618BF3-9E5B-4F24-9A40-C2AA2A7FBC50}" srcOrd="4" destOrd="0" parTransId="{1067044F-5AED-44EC-B0B4-56D0055D63F9}" sibTransId="{62D6A47B-1979-479B-A951-95AC4D5DB874}"/>
    <dgm:cxn modelId="{95A29773-3F59-4ED3-839E-D5933A41D89B}" type="presParOf" srcId="{6E97BC95-958D-4D7C-9781-1598E8475F59}" destId="{292C3DAA-C120-48A5-A529-08C3192110D4}" srcOrd="0" destOrd="0" presId="urn:microsoft.com/office/officeart/2005/8/layout/vList2"/>
    <dgm:cxn modelId="{571A01FF-9359-4984-B1BE-6D1490715516}" type="presParOf" srcId="{6E97BC95-958D-4D7C-9781-1598E8475F59}" destId="{954857A4-C91D-4534-B25D-3CF34EE817CF}" srcOrd="1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6A1D6966-EA6F-46FF-9DD2-D14351598B32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06947A6A-C19C-466C-BA2B-0DF020B43EA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id-ID" sz="2400" b="1" dirty="0" smtClean="0">
              <a:latin typeface="Calibri" pitchFamily="34" charset="0"/>
              <a:cs typeface="Calibri" pitchFamily="34" charset="0"/>
            </a:rPr>
            <a:t>Penelitian geografi</a:t>
          </a:r>
          <a:endParaRPr lang="id-ID" sz="2400" b="1" dirty="0">
            <a:latin typeface="Calibri" pitchFamily="34" charset="0"/>
            <a:cs typeface="Calibri" pitchFamily="34" charset="0"/>
          </a:endParaRPr>
        </a:p>
      </dgm:t>
    </dgm:pt>
    <dgm:pt modelId="{B0FA5466-6D37-45F4-81CA-28BFCD3B8180}" type="parTrans" cxnId="{061AE95F-2DCC-4CA5-950C-498AB964A1F5}">
      <dgm:prSet/>
      <dgm:spPr/>
      <dgm:t>
        <a:bodyPr/>
        <a:lstStyle/>
        <a:p>
          <a:endParaRPr lang="id-ID"/>
        </a:p>
      </dgm:t>
    </dgm:pt>
    <dgm:pt modelId="{CE70E07B-2BA0-4158-9705-39082AF0ED7F}" type="sibTrans" cxnId="{061AE95F-2DCC-4CA5-950C-498AB964A1F5}">
      <dgm:prSet/>
      <dgm:spPr/>
      <dgm:t>
        <a:bodyPr/>
        <a:lstStyle/>
        <a:p>
          <a:endParaRPr lang="id-ID"/>
        </a:p>
      </dgm:t>
    </dgm:pt>
    <dgm:pt modelId="{C6A11ADA-9542-4C74-9E37-968899475D0D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id-ID" sz="1800" dirty="0" smtClean="0">
              <a:latin typeface="Calibri" pitchFamily="34" charset="0"/>
              <a:cs typeface="Calibri" pitchFamily="34" charset="0"/>
            </a:rPr>
            <a:t>Penelitian geografi merupakan kegiatan ilmiah yang bertujuan menemukan, mengembangkan, dan menguji kebenaran data untuk mencari pemecahan masalah geosfer.</a:t>
          </a:r>
          <a:endParaRPr lang="id-ID" sz="1800" dirty="0">
            <a:latin typeface="Calibri" pitchFamily="34" charset="0"/>
            <a:cs typeface="Calibri" pitchFamily="34" charset="0"/>
          </a:endParaRPr>
        </a:p>
      </dgm:t>
    </dgm:pt>
    <dgm:pt modelId="{E394A956-B322-45EB-BF7F-A7B9E6133292}" type="parTrans" cxnId="{B4485644-7D82-4423-BCE9-C46CFA0F14F8}">
      <dgm:prSet/>
      <dgm:spPr/>
      <dgm:t>
        <a:bodyPr/>
        <a:lstStyle/>
        <a:p>
          <a:endParaRPr lang="id-ID"/>
        </a:p>
      </dgm:t>
    </dgm:pt>
    <dgm:pt modelId="{2F544E94-85F7-49B5-BD31-AC0657AC1696}" type="sibTrans" cxnId="{B4485644-7D82-4423-BCE9-C46CFA0F14F8}">
      <dgm:prSet/>
      <dgm:spPr/>
      <dgm:t>
        <a:bodyPr/>
        <a:lstStyle/>
        <a:p>
          <a:endParaRPr lang="id-ID"/>
        </a:p>
      </dgm:t>
    </dgm:pt>
    <dgm:pt modelId="{959642E6-6265-44B8-A749-88C5BF0DD58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id-ID" sz="2400" b="1" dirty="0" smtClean="0">
              <a:latin typeface="Calibri" pitchFamily="34" charset="0"/>
              <a:cs typeface="Calibri" pitchFamily="34" charset="0"/>
            </a:rPr>
            <a:t>Masalah sebagai awal penelitian</a:t>
          </a:r>
          <a:endParaRPr lang="id-ID" sz="2400" b="1" dirty="0">
            <a:latin typeface="Calibri" pitchFamily="34" charset="0"/>
            <a:cs typeface="Calibri" pitchFamily="34" charset="0"/>
          </a:endParaRPr>
        </a:p>
      </dgm:t>
    </dgm:pt>
    <dgm:pt modelId="{C31AA33E-8FDB-4548-8E68-769B5DB076A7}" type="parTrans" cxnId="{9DFB5577-A986-41BF-86CC-DB1DB18D74F5}">
      <dgm:prSet/>
      <dgm:spPr/>
      <dgm:t>
        <a:bodyPr/>
        <a:lstStyle/>
        <a:p>
          <a:endParaRPr lang="id-ID"/>
        </a:p>
      </dgm:t>
    </dgm:pt>
    <dgm:pt modelId="{0FECDB40-0AC4-4DB9-98CA-3C9E26369FBB}" type="sibTrans" cxnId="{9DFB5577-A986-41BF-86CC-DB1DB18D74F5}">
      <dgm:prSet/>
      <dgm:spPr/>
      <dgm:t>
        <a:bodyPr/>
        <a:lstStyle/>
        <a:p>
          <a:endParaRPr lang="id-ID"/>
        </a:p>
      </dgm:t>
    </dgm:pt>
    <dgm:pt modelId="{3D09455E-9F1C-451E-9419-A57FAFC0320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id-ID" sz="1800" dirty="0" smtClean="0">
              <a:latin typeface="Calibri" pitchFamily="34" charset="0"/>
              <a:cs typeface="Calibri" pitchFamily="34" charset="0"/>
            </a:rPr>
            <a:t>Latar belakang penelitian berupa masalah geosfer. Masalah merupakan kesenjangan antara keadaan seharusnya, teoretis atau kontekstual, dengan kondisi sebenarnya.</a:t>
          </a:r>
          <a:endParaRPr lang="id-ID" sz="1800" dirty="0">
            <a:latin typeface="Calibri" pitchFamily="34" charset="0"/>
            <a:cs typeface="Calibri" pitchFamily="34" charset="0"/>
          </a:endParaRPr>
        </a:p>
      </dgm:t>
    </dgm:pt>
    <dgm:pt modelId="{8DC6F2F1-1FD1-4DA5-BB91-AF71EC3B3F1A}" type="parTrans" cxnId="{FC3F1FD2-E6C8-4C30-BB43-EF967C1363A0}">
      <dgm:prSet/>
      <dgm:spPr/>
      <dgm:t>
        <a:bodyPr/>
        <a:lstStyle/>
        <a:p>
          <a:endParaRPr lang="id-ID"/>
        </a:p>
      </dgm:t>
    </dgm:pt>
    <dgm:pt modelId="{0C92840A-3E99-49A0-9351-93A2D1C7F697}" type="sibTrans" cxnId="{FC3F1FD2-E6C8-4C30-BB43-EF967C1363A0}">
      <dgm:prSet/>
      <dgm:spPr/>
      <dgm:t>
        <a:bodyPr/>
        <a:lstStyle/>
        <a:p>
          <a:endParaRPr lang="id-ID"/>
        </a:p>
      </dgm:t>
    </dgm:pt>
    <dgm:pt modelId="{CE02BACE-D414-49BB-8A72-9BB75049854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d-ID" sz="2400" b="1" dirty="0" smtClean="0">
              <a:latin typeface="Calibri" pitchFamily="34" charset="0"/>
              <a:cs typeface="Calibri" pitchFamily="34" charset="0"/>
            </a:rPr>
            <a:t>Jenis-jenis penelitian </a:t>
          </a:r>
        </a:p>
      </dgm:t>
    </dgm:pt>
    <dgm:pt modelId="{A7189AC6-4120-40EA-A549-74729772E7B9}" type="parTrans" cxnId="{D89F61E9-83F3-432A-A4B3-E3FDEA0869D1}">
      <dgm:prSet/>
      <dgm:spPr/>
      <dgm:t>
        <a:bodyPr/>
        <a:lstStyle/>
        <a:p>
          <a:endParaRPr lang="id-ID"/>
        </a:p>
      </dgm:t>
    </dgm:pt>
    <dgm:pt modelId="{EA0BDC4C-1773-48FB-B4D4-7A98C6C80705}" type="sibTrans" cxnId="{D89F61E9-83F3-432A-A4B3-E3FDEA0869D1}">
      <dgm:prSet/>
      <dgm:spPr/>
      <dgm:t>
        <a:bodyPr/>
        <a:lstStyle/>
        <a:p>
          <a:endParaRPr lang="id-ID"/>
        </a:p>
      </dgm:t>
    </dgm:pt>
    <dgm:pt modelId="{8F16A127-7277-433D-A8FD-CCDF61E60B9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d-ID" sz="1800" dirty="0" smtClean="0">
              <a:latin typeface="Calibri" pitchFamily="34" charset="0"/>
              <a:cs typeface="Calibri" pitchFamily="34" charset="0"/>
            </a:rPr>
            <a:t>Berdasarkan </a:t>
          </a:r>
          <a:r>
            <a:rPr lang="en-US" sz="1800" dirty="0" smtClean="0">
              <a:latin typeface="Calibri" pitchFamily="34" charset="0"/>
              <a:cs typeface="Calibri" pitchFamily="34" charset="0"/>
            </a:rPr>
            <a:t>t</a:t>
          </a:r>
          <a:r>
            <a:rPr lang="id-ID" sz="1800" dirty="0" smtClean="0">
              <a:latin typeface="Calibri" pitchFamily="34" charset="0"/>
              <a:cs typeface="Calibri" pitchFamily="34" charset="0"/>
            </a:rPr>
            <a:t>ujuan: </a:t>
          </a:r>
          <a:r>
            <a:rPr lang="id-ID" sz="1800" baseline="0" dirty="0" smtClean="0">
              <a:latin typeface="Calibri" pitchFamily="34" charset="0"/>
              <a:cs typeface="Calibri" pitchFamily="34" charset="0"/>
            </a:rPr>
            <a:t>eksploratif, deskriptif,dan, eksplanatif.</a:t>
          </a:r>
          <a:endParaRPr lang="id-ID" sz="1800" dirty="0" smtClean="0">
            <a:latin typeface="Calibri" pitchFamily="34" charset="0"/>
            <a:cs typeface="Calibri" pitchFamily="34" charset="0"/>
          </a:endParaRPr>
        </a:p>
      </dgm:t>
    </dgm:pt>
    <dgm:pt modelId="{0B8B5238-98F5-487F-A7DA-6B1703BF7EDA}" type="parTrans" cxnId="{DA521D57-7F21-465A-80F5-17126D65C8A9}">
      <dgm:prSet/>
      <dgm:spPr/>
      <dgm:t>
        <a:bodyPr/>
        <a:lstStyle/>
        <a:p>
          <a:endParaRPr lang="id-ID"/>
        </a:p>
      </dgm:t>
    </dgm:pt>
    <dgm:pt modelId="{28DC13EE-6C8D-433F-9249-B9AEB63C3B79}" type="sibTrans" cxnId="{DA521D57-7F21-465A-80F5-17126D65C8A9}">
      <dgm:prSet/>
      <dgm:spPr/>
      <dgm:t>
        <a:bodyPr/>
        <a:lstStyle/>
        <a:p>
          <a:endParaRPr lang="id-ID"/>
        </a:p>
      </dgm:t>
    </dgm:pt>
    <dgm:pt modelId="{0109B6C2-DDAB-4705-B4F7-355394BC42B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d-ID" sz="1800" dirty="0" smtClean="0">
              <a:latin typeface="Calibri" pitchFamily="34" charset="0"/>
              <a:cs typeface="Calibri" pitchFamily="34" charset="0"/>
            </a:rPr>
            <a:t>Berdasarkan </a:t>
          </a:r>
          <a:r>
            <a:rPr lang="en-US" sz="1800" dirty="0" smtClean="0">
              <a:latin typeface="Calibri" pitchFamily="34" charset="0"/>
              <a:cs typeface="Calibri" pitchFamily="34" charset="0"/>
            </a:rPr>
            <a:t>b</a:t>
          </a:r>
          <a:r>
            <a:rPr lang="id-ID" sz="1800" dirty="0" smtClean="0">
              <a:latin typeface="Calibri" pitchFamily="34" charset="0"/>
              <a:cs typeface="Calibri" pitchFamily="34" charset="0"/>
            </a:rPr>
            <a:t>entuk dan </a:t>
          </a:r>
          <a:r>
            <a:rPr lang="en-US" sz="1800" dirty="0" smtClean="0">
              <a:latin typeface="Calibri" pitchFamily="34" charset="0"/>
              <a:cs typeface="Calibri" pitchFamily="34" charset="0"/>
            </a:rPr>
            <a:t>m</a:t>
          </a:r>
          <a:r>
            <a:rPr lang="id-ID" sz="1800" dirty="0" smtClean="0">
              <a:latin typeface="Calibri" pitchFamily="34" charset="0"/>
              <a:cs typeface="Calibri" pitchFamily="34" charset="0"/>
            </a:rPr>
            <a:t>etode </a:t>
          </a:r>
          <a:r>
            <a:rPr lang="en-US" sz="1800" dirty="0" smtClean="0">
              <a:latin typeface="Calibri" pitchFamily="34" charset="0"/>
              <a:cs typeface="Calibri" pitchFamily="34" charset="0"/>
            </a:rPr>
            <a:t>p</a:t>
          </a:r>
          <a:r>
            <a:rPr lang="id-ID" sz="1800" dirty="0" smtClean="0">
              <a:latin typeface="Calibri" pitchFamily="34" charset="0"/>
              <a:cs typeface="Calibri" pitchFamily="34" charset="0"/>
            </a:rPr>
            <a:t>elaksanaan: </a:t>
          </a:r>
          <a:r>
            <a:rPr lang="id-ID" sz="1800" baseline="0" dirty="0" smtClean="0">
              <a:latin typeface="Calibri" pitchFamily="34" charset="0"/>
              <a:cs typeface="Calibri" pitchFamily="34" charset="0"/>
            </a:rPr>
            <a:t>Studi kasus, survei, dan eksperimen.</a:t>
          </a:r>
          <a:endParaRPr lang="id-ID" sz="1800" dirty="0" smtClean="0">
            <a:latin typeface="Calibri" pitchFamily="34" charset="0"/>
            <a:cs typeface="Calibri" pitchFamily="34" charset="0"/>
          </a:endParaRPr>
        </a:p>
      </dgm:t>
    </dgm:pt>
    <dgm:pt modelId="{E02E1AD1-4D96-4E92-A253-5795F14A4117}" type="parTrans" cxnId="{51B6FC45-9DF8-48B6-AB66-FE9601413B34}">
      <dgm:prSet/>
      <dgm:spPr/>
      <dgm:t>
        <a:bodyPr/>
        <a:lstStyle/>
        <a:p>
          <a:endParaRPr lang="id-ID"/>
        </a:p>
      </dgm:t>
    </dgm:pt>
    <dgm:pt modelId="{86280BD5-0A4B-4B58-89DB-FE27366246BA}" type="sibTrans" cxnId="{51B6FC45-9DF8-48B6-AB66-FE9601413B34}">
      <dgm:prSet/>
      <dgm:spPr/>
      <dgm:t>
        <a:bodyPr/>
        <a:lstStyle/>
        <a:p>
          <a:endParaRPr lang="id-ID"/>
        </a:p>
      </dgm:t>
    </dgm:pt>
    <dgm:pt modelId="{11BDC1DC-7D20-49A3-8C8B-88BA2E0F34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d-ID" sz="1800" dirty="0" smtClean="0">
              <a:latin typeface="Calibri" pitchFamily="34" charset="0"/>
              <a:cs typeface="Calibri" pitchFamily="34" charset="0"/>
            </a:rPr>
            <a:t>Berdasarkan </a:t>
          </a:r>
          <a:r>
            <a:rPr lang="en-US" sz="1800" dirty="0" smtClean="0">
              <a:latin typeface="Calibri" pitchFamily="34" charset="0"/>
              <a:cs typeface="Calibri" pitchFamily="34" charset="0"/>
            </a:rPr>
            <a:t>m</a:t>
          </a:r>
          <a:r>
            <a:rPr lang="id-ID" sz="1800" dirty="0" smtClean="0">
              <a:latin typeface="Calibri" pitchFamily="34" charset="0"/>
              <a:cs typeface="Calibri" pitchFamily="34" charset="0"/>
            </a:rPr>
            <a:t>etode </a:t>
          </a:r>
          <a:r>
            <a:rPr lang="en-US" sz="1800" dirty="0" smtClean="0">
              <a:latin typeface="Calibri" pitchFamily="34" charset="0"/>
              <a:cs typeface="Calibri" pitchFamily="34" charset="0"/>
            </a:rPr>
            <a:t>p</a:t>
          </a:r>
          <a:r>
            <a:rPr lang="id-ID" sz="1800" dirty="0" smtClean="0">
              <a:latin typeface="Calibri" pitchFamily="34" charset="0"/>
              <a:cs typeface="Calibri" pitchFamily="34" charset="0"/>
            </a:rPr>
            <a:t>en</a:t>
          </a:r>
          <a:r>
            <a:rPr lang="en-US" sz="1800" dirty="0" smtClean="0">
              <a:latin typeface="Calibri" pitchFamily="34" charset="0"/>
              <a:cs typeface="Calibri" pitchFamily="34" charset="0"/>
            </a:rPr>
            <a:t>e</a:t>
          </a:r>
          <a:r>
            <a:rPr lang="id-ID" sz="1800" dirty="0" smtClean="0">
              <a:latin typeface="Calibri" pitchFamily="34" charset="0"/>
              <a:cs typeface="Calibri" pitchFamily="34" charset="0"/>
            </a:rPr>
            <a:t>litian: Kualitataif dan kuantitatif</a:t>
          </a:r>
        </a:p>
      </dgm:t>
    </dgm:pt>
    <dgm:pt modelId="{A70CD670-435D-4C17-922A-85766AE57033}" type="parTrans" cxnId="{F1EF4F71-53CC-4733-AAEB-4DCEC31931DF}">
      <dgm:prSet/>
      <dgm:spPr/>
      <dgm:t>
        <a:bodyPr/>
        <a:lstStyle/>
        <a:p>
          <a:endParaRPr lang="id-ID"/>
        </a:p>
      </dgm:t>
    </dgm:pt>
    <dgm:pt modelId="{A46C23D0-EBF4-409A-BA1A-4C4895142205}" type="sibTrans" cxnId="{F1EF4F71-53CC-4733-AAEB-4DCEC31931DF}">
      <dgm:prSet/>
      <dgm:spPr/>
      <dgm:t>
        <a:bodyPr/>
        <a:lstStyle/>
        <a:p>
          <a:endParaRPr lang="id-ID"/>
        </a:p>
      </dgm:t>
    </dgm:pt>
    <dgm:pt modelId="{0801223F-5C35-46ED-8F14-77ED5A97D29D}" type="pres">
      <dgm:prSet presAssocID="{6A1D6966-EA6F-46FF-9DD2-D14351598B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D44B195D-576D-4734-944D-43310CEC043E}" type="pres">
      <dgm:prSet presAssocID="{06947A6A-C19C-466C-BA2B-0DF020B43EA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3F92A2A-3A4F-4F15-BCB8-9509BC1F2932}" type="pres">
      <dgm:prSet presAssocID="{06947A6A-C19C-466C-BA2B-0DF020B43EAB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1A67BA3-580A-4B19-8588-C21579E0E724}" type="pres">
      <dgm:prSet presAssocID="{CE02BACE-D414-49BB-8A72-9BB75049854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D7D335D-334A-4731-9791-BD379E971771}" type="pres">
      <dgm:prSet presAssocID="{CE02BACE-D414-49BB-8A72-9BB750498544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320FDE5-509E-4A1D-AD8A-77800F62B7DD}" type="pres">
      <dgm:prSet presAssocID="{959642E6-6265-44B8-A749-88C5BF0DD58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286CAAD-A613-4568-9CAC-30F2BF1DAB76}" type="pres">
      <dgm:prSet presAssocID="{959642E6-6265-44B8-A749-88C5BF0DD58E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C22E1779-9450-4958-9015-03BC688AAEA9}" type="presOf" srcId="{959642E6-6265-44B8-A749-88C5BF0DD58E}" destId="{0320FDE5-509E-4A1D-AD8A-77800F62B7DD}" srcOrd="0" destOrd="0" presId="urn:microsoft.com/office/officeart/2005/8/layout/vList2"/>
    <dgm:cxn modelId="{EB5B0121-745E-4008-8BD6-23980DFD5E1B}" type="presOf" srcId="{11BDC1DC-7D20-49A3-8C8B-88BA2E0F340C}" destId="{CD7D335D-334A-4731-9791-BD379E971771}" srcOrd="0" destOrd="2" presId="urn:microsoft.com/office/officeart/2005/8/layout/vList2"/>
    <dgm:cxn modelId="{51B6FC45-9DF8-48B6-AB66-FE9601413B34}" srcId="{CE02BACE-D414-49BB-8A72-9BB750498544}" destId="{0109B6C2-DDAB-4705-B4F7-355394BC42BF}" srcOrd="1" destOrd="0" parTransId="{E02E1AD1-4D96-4E92-A253-5795F14A4117}" sibTransId="{86280BD5-0A4B-4B58-89DB-FE27366246BA}"/>
    <dgm:cxn modelId="{84B3B8EB-B6D7-450E-BB2F-8D3079B0B3B3}" type="presOf" srcId="{06947A6A-C19C-466C-BA2B-0DF020B43EAB}" destId="{D44B195D-576D-4734-944D-43310CEC043E}" srcOrd="0" destOrd="0" presId="urn:microsoft.com/office/officeart/2005/8/layout/vList2"/>
    <dgm:cxn modelId="{B10C850C-416E-4082-ADFF-EA790D734958}" type="presOf" srcId="{6A1D6966-EA6F-46FF-9DD2-D14351598B32}" destId="{0801223F-5C35-46ED-8F14-77ED5A97D29D}" srcOrd="0" destOrd="0" presId="urn:microsoft.com/office/officeart/2005/8/layout/vList2"/>
    <dgm:cxn modelId="{1460CC41-4A00-4DC6-911E-D2C0E6600226}" type="presOf" srcId="{C6A11ADA-9542-4C74-9E37-968899475D0D}" destId="{B3F92A2A-3A4F-4F15-BCB8-9509BC1F2932}" srcOrd="0" destOrd="0" presId="urn:microsoft.com/office/officeart/2005/8/layout/vList2"/>
    <dgm:cxn modelId="{B58EEF34-FD3D-43AF-931D-69DDE582B0A3}" type="presOf" srcId="{CE02BACE-D414-49BB-8A72-9BB750498544}" destId="{51A67BA3-580A-4B19-8588-C21579E0E724}" srcOrd="0" destOrd="0" presId="urn:microsoft.com/office/officeart/2005/8/layout/vList2"/>
    <dgm:cxn modelId="{5D71BE7B-BFE2-42AF-9871-C0A4A4322E52}" type="presOf" srcId="{3D09455E-9F1C-451E-9419-A57FAFC0320E}" destId="{7286CAAD-A613-4568-9CAC-30F2BF1DAB76}" srcOrd="0" destOrd="0" presId="urn:microsoft.com/office/officeart/2005/8/layout/vList2"/>
    <dgm:cxn modelId="{D89F61E9-83F3-432A-A4B3-E3FDEA0869D1}" srcId="{6A1D6966-EA6F-46FF-9DD2-D14351598B32}" destId="{CE02BACE-D414-49BB-8A72-9BB750498544}" srcOrd="1" destOrd="0" parTransId="{A7189AC6-4120-40EA-A549-74729772E7B9}" sibTransId="{EA0BDC4C-1773-48FB-B4D4-7A98C6C80705}"/>
    <dgm:cxn modelId="{DA521D57-7F21-465A-80F5-17126D65C8A9}" srcId="{CE02BACE-D414-49BB-8A72-9BB750498544}" destId="{8F16A127-7277-433D-A8FD-CCDF61E60B95}" srcOrd="0" destOrd="0" parTransId="{0B8B5238-98F5-487F-A7DA-6B1703BF7EDA}" sibTransId="{28DC13EE-6C8D-433F-9249-B9AEB63C3B79}"/>
    <dgm:cxn modelId="{F1EF4F71-53CC-4733-AAEB-4DCEC31931DF}" srcId="{CE02BACE-D414-49BB-8A72-9BB750498544}" destId="{11BDC1DC-7D20-49A3-8C8B-88BA2E0F340C}" srcOrd="2" destOrd="0" parTransId="{A70CD670-435D-4C17-922A-85766AE57033}" sibTransId="{A46C23D0-EBF4-409A-BA1A-4C4895142205}"/>
    <dgm:cxn modelId="{8A41AB15-66E2-49A2-9EA5-3211582EEBEA}" type="presOf" srcId="{0109B6C2-DDAB-4705-B4F7-355394BC42BF}" destId="{CD7D335D-334A-4731-9791-BD379E971771}" srcOrd="0" destOrd="1" presId="urn:microsoft.com/office/officeart/2005/8/layout/vList2"/>
    <dgm:cxn modelId="{FC3F1FD2-E6C8-4C30-BB43-EF967C1363A0}" srcId="{959642E6-6265-44B8-A749-88C5BF0DD58E}" destId="{3D09455E-9F1C-451E-9419-A57FAFC0320E}" srcOrd="0" destOrd="0" parTransId="{8DC6F2F1-1FD1-4DA5-BB91-AF71EC3B3F1A}" sibTransId="{0C92840A-3E99-49A0-9351-93A2D1C7F697}"/>
    <dgm:cxn modelId="{B4485644-7D82-4423-BCE9-C46CFA0F14F8}" srcId="{06947A6A-C19C-466C-BA2B-0DF020B43EAB}" destId="{C6A11ADA-9542-4C74-9E37-968899475D0D}" srcOrd="0" destOrd="0" parTransId="{E394A956-B322-45EB-BF7F-A7B9E6133292}" sibTransId="{2F544E94-85F7-49B5-BD31-AC0657AC1696}"/>
    <dgm:cxn modelId="{061AE95F-2DCC-4CA5-950C-498AB964A1F5}" srcId="{6A1D6966-EA6F-46FF-9DD2-D14351598B32}" destId="{06947A6A-C19C-466C-BA2B-0DF020B43EAB}" srcOrd="0" destOrd="0" parTransId="{B0FA5466-6D37-45F4-81CA-28BFCD3B8180}" sibTransId="{CE70E07B-2BA0-4158-9705-39082AF0ED7F}"/>
    <dgm:cxn modelId="{9DFB5577-A986-41BF-86CC-DB1DB18D74F5}" srcId="{6A1D6966-EA6F-46FF-9DD2-D14351598B32}" destId="{959642E6-6265-44B8-A749-88C5BF0DD58E}" srcOrd="2" destOrd="0" parTransId="{C31AA33E-8FDB-4548-8E68-769B5DB076A7}" sibTransId="{0FECDB40-0AC4-4DB9-98CA-3C9E26369FBB}"/>
    <dgm:cxn modelId="{635319FD-6071-41B6-9FD4-B63B1C02D03C}" type="presOf" srcId="{8F16A127-7277-433D-A8FD-CCDF61E60B95}" destId="{CD7D335D-334A-4731-9791-BD379E971771}" srcOrd="0" destOrd="0" presId="urn:microsoft.com/office/officeart/2005/8/layout/vList2"/>
    <dgm:cxn modelId="{7FBA145F-C7C1-46B1-B00F-845FEFF45AE7}" type="presParOf" srcId="{0801223F-5C35-46ED-8F14-77ED5A97D29D}" destId="{D44B195D-576D-4734-944D-43310CEC043E}" srcOrd="0" destOrd="0" presId="urn:microsoft.com/office/officeart/2005/8/layout/vList2"/>
    <dgm:cxn modelId="{021E961E-20EE-4761-BBF4-8BF5A59B4D61}" type="presParOf" srcId="{0801223F-5C35-46ED-8F14-77ED5A97D29D}" destId="{B3F92A2A-3A4F-4F15-BCB8-9509BC1F2932}" srcOrd="1" destOrd="0" presId="urn:microsoft.com/office/officeart/2005/8/layout/vList2"/>
    <dgm:cxn modelId="{B8A7B68E-4825-4317-B7A0-E20AF54C03C2}" type="presParOf" srcId="{0801223F-5C35-46ED-8F14-77ED5A97D29D}" destId="{51A67BA3-580A-4B19-8588-C21579E0E724}" srcOrd="2" destOrd="0" presId="urn:microsoft.com/office/officeart/2005/8/layout/vList2"/>
    <dgm:cxn modelId="{A499EB98-9DFC-47F1-9825-3E6B0DF43C6D}" type="presParOf" srcId="{0801223F-5C35-46ED-8F14-77ED5A97D29D}" destId="{CD7D335D-334A-4731-9791-BD379E971771}" srcOrd="3" destOrd="0" presId="urn:microsoft.com/office/officeart/2005/8/layout/vList2"/>
    <dgm:cxn modelId="{93EEE4D7-AA71-4C60-A73C-162C5043A373}" type="presParOf" srcId="{0801223F-5C35-46ED-8F14-77ED5A97D29D}" destId="{0320FDE5-509E-4A1D-AD8A-77800F62B7DD}" srcOrd="4" destOrd="0" presId="urn:microsoft.com/office/officeart/2005/8/layout/vList2"/>
    <dgm:cxn modelId="{DC0131E0-223D-439A-A171-29A682B3E2EC}" type="presParOf" srcId="{0801223F-5C35-46ED-8F14-77ED5A97D29D}" destId="{7286CAAD-A613-4568-9CAC-30F2BF1DAB76}" srcOrd="5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A4DF738B-8026-4A7D-8C38-484AC31DF6B8}" type="doc">
      <dgm:prSet loTypeId="urn:microsoft.com/office/officeart/2005/8/layout/hProcess4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EB6A6410-762A-4A10-8AED-0B58A37D88BE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noaction"/>
            </a:rPr>
            <a:t>Pendahuluan penelitian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C2E4D1A7-9265-4CCB-B9CD-A0BED23C5C90}" type="parTrans" cxnId="{72E02190-06E7-4F92-A851-355731D6708E}">
      <dgm:prSet/>
      <dgm:spPr/>
      <dgm:t>
        <a:bodyPr/>
        <a:lstStyle/>
        <a:p>
          <a:endParaRPr lang="id-ID"/>
        </a:p>
      </dgm:t>
    </dgm:pt>
    <dgm:pt modelId="{09C04547-873D-4ED0-A3A8-B2A291798260}" type="sibTrans" cxnId="{72E02190-06E7-4F92-A851-355731D6708E}">
      <dgm:prSet/>
      <dgm:spPr/>
      <dgm:t>
        <a:bodyPr/>
        <a:lstStyle/>
        <a:p>
          <a:endParaRPr lang="id-ID"/>
        </a:p>
      </dgm:t>
    </dgm:pt>
    <dgm:pt modelId="{25AD1AFD-7E9B-4B3F-8447-0D73E0D03155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Observasi masalah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0C0A1BBF-A52D-49C6-BB14-4FC12FB61577}" type="parTrans" cxnId="{1CD7B037-4012-495E-9160-CF06DCA79BE0}">
      <dgm:prSet/>
      <dgm:spPr/>
      <dgm:t>
        <a:bodyPr/>
        <a:lstStyle/>
        <a:p>
          <a:endParaRPr lang="id-ID"/>
        </a:p>
      </dgm:t>
    </dgm:pt>
    <dgm:pt modelId="{17F9AB55-1EA3-41C7-96D8-EEEEF237A990}" type="sibTrans" cxnId="{1CD7B037-4012-495E-9160-CF06DCA79BE0}">
      <dgm:prSet/>
      <dgm:spPr/>
      <dgm:t>
        <a:bodyPr/>
        <a:lstStyle/>
        <a:p>
          <a:endParaRPr lang="id-ID"/>
        </a:p>
      </dgm:t>
    </dgm:pt>
    <dgm:pt modelId="{BBF58A40-6A79-4E7F-BC98-874EB5580B95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Perumusan masalah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13561D59-1620-4973-AF98-7A1EAD1A1F06}" type="parTrans" cxnId="{17B3071B-F838-4100-8343-1B4D2093BF88}">
      <dgm:prSet/>
      <dgm:spPr/>
      <dgm:t>
        <a:bodyPr/>
        <a:lstStyle/>
        <a:p>
          <a:endParaRPr lang="id-ID"/>
        </a:p>
      </dgm:t>
    </dgm:pt>
    <dgm:pt modelId="{D5A7209A-668F-4856-A354-A824A893CBF2}" type="sibTrans" cxnId="{17B3071B-F838-4100-8343-1B4D2093BF88}">
      <dgm:prSet/>
      <dgm:spPr/>
      <dgm:t>
        <a:bodyPr/>
        <a:lstStyle/>
        <a:p>
          <a:endParaRPr lang="id-ID"/>
        </a:p>
      </dgm:t>
    </dgm:pt>
    <dgm:pt modelId="{4B896F38-9F85-42BE-8A1A-639223D343AA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Teknik pengumpulan data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680B7EEC-B162-4B81-96FD-4D4EA11530A3}" type="parTrans" cxnId="{CB78601B-BF36-4D77-AEC9-4C38B218812C}">
      <dgm:prSet/>
      <dgm:spPr/>
      <dgm:t>
        <a:bodyPr/>
        <a:lstStyle/>
        <a:p>
          <a:endParaRPr lang="id-ID"/>
        </a:p>
      </dgm:t>
    </dgm:pt>
    <dgm:pt modelId="{E77F91B6-7E0A-48E9-BBFB-4CF1EAAF7130}" type="sibTrans" cxnId="{CB78601B-BF36-4D77-AEC9-4C38B218812C}">
      <dgm:prSet/>
      <dgm:spPr/>
      <dgm:t>
        <a:bodyPr/>
        <a:lstStyle/>
        <a:p>
          <a:endParaRPr lang="id-ID"/>
        </a:p>
      </dgm:t>
    </dgm:pt>
    <dgm:pt modelId="{E4A3FE40-C76E-42F0-9AEA-ABA4BF9A5539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Observasi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EAEEE29C-6381-430D-BD4A-E3444D0E7DBF}" type="parTrans" cxnId="{8EAA9932-8113-4711-90EB-25560FE86799}">
      <dgm:prSet/>
      <dgm:spPr/>
      <dgm:t>
        <a:bodyPr/>
        <a:lstStyle/>
        <a:p>
          <a:endParaRPr lang="id-ID"/>
        </a:p>
      </dgm:t>
    </dgm:pt>
    <dgm:pt modelId="{67EE72E0-18E4-413D-9984-24A171A56544}" type="sibTrans" cxnId="{8EAA9932-8113-4711-90EB-25560FE86799}">
      <dgm:prSet/>
      <dgm:spPr/>
      <dgm:t>
        <a:bodyPr/>
        <a:lstStyle/>
        <a:p>
          <a:endParaRPr lang="id-ID"/>
        </a:p>
      </dgm:t>
    </dgm:pt>
    <dgm:pt modelId="{DCC4A8B4-F6B4-4EB6-91B8-6EF2DA011862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Pemrosesan data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1AB693AA-EF4A-4E44-BD2D-085BB2E2F78D}" type="parTrans" cxnId="{5147F7EC-DAD7-47B3-8238-8A806D4E0290}">
      <dgm:prSet/>
      <dgm:spPr/>
      <dgm:t>
        <a:bodyPr/>
        <a:lstStyle/>
        <a:p>
          <a:endParaRPr lang="id-ID"/>
        </a:p>
      </dgm:t>
    </dgm:pt>
    <dgm:pt modelId="{8B1737F9-493F-4BC8-818C-38EE4A53C019}" type="sibTrans" cxnId="{5147F7EC-DAD7-47B3-8238-8A806D4E0290}">
      <dgm:prSet/>
      <dgm:spPr/>
      <dgm:t>
        <a:bodyPr/>
        <a:lstStyle/>
        <a:p>
          <a:endParaRPr lang="id-ID"/>
        </a:p>
      </dgm:t>
    </dgm:pt>
    <dgm:pt modelId="{F1273039-964F-4358-AD1F-50C484212C31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Tujuan penelitian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97D1C6B9-6DE9-4C3B-8950-5AC66F7720A5}" type="parTrans" cxnId="{96846688-8181-468B-B77F-9F41BFC7CE3C}">
      <dgm:prSet/>
      <dgm:spPr/>
      <dgm:t>
        <a:bodyPr/>
        <a:lstStyle/>
        <a:p>
          <a:endParaRPr lang="id-ID"/>
        </a:p>
      </dgm:t>
    </dgm:pt>
    <dgm:pt modelId="{56C528AE-4BF4-4600-BBE1-26D946CD0B48}" type="sibTrans" cxnId="{96846688-8181-468B-B77F-9F41BFC7CE3C}">
      <dgm:prSet/>
      <dgm:spPr/>
      <dgm:t>
        <a:bodyPr/>
        <a:lstStyle/>
        <a:p>
          <a:endParaRPr lang="id-ID"/>
        </a:p>
      </dgm:t>
    </dgm:pt>
    <dgm:pt modelId="{24D58437-41B7-4D77-991E-90FB92988ED9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Metode penelitian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3ADC76C1-DFCB-46D0-AEE9-B658905DC18B}" type="parTrans" cxnId="{EA3F70FD-638D-4246-A95D-635FC4DF064F}">
      <dgm:prSet/>
      <dgm:spPr/>
      <dgm:t>
        <a:bodyPr/>
        <a:lstStyle/>
        <a:p>
          <a:endParaRPr lang="id-ID"/>
        </a:p>
      </dgm:t>
    </dgm:pt>
    <dgm:pt modelId="{22F532D3-06E9-49CF-8CA7-C2020105AF0C}" type="sibTrans" cxnId="{EA3F70FD-638D-4246-A95D-635FC4DF064F}">
      <dgm:prSet/>
      <dgm:spPr/>
      <dgm:t>
        <a:bodyPr/>
        <a:lstStyle/>
        <a:p>
          <a:endParaRPr lang="id-ID"/>
        </a:p>
      </dgm:t>
    </dgm:pt>
    <dgm:pt modelId="{2E0BEDC2-B776-4363-9A70-11668B215587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Wawancara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86664F5F-9A52-4545-9773-894DFA1A47CD}" type="parTrans" cxnId="{7E42FFF3-C877-48A2-80E8-EEB542D12DAD}">
      <dgm:prSet/>
      <dgm:spPr/>
      <dgm:t>
        <a:bodyPr/>
        <a:lstStyle/>
        <a:p>
          <a:endParaRPr lang="id-ID"/>
        </a:p>
      </dgm:t>
    </dgm:pt>
    <dgm:pt modelId="{B1C3778A-286A-4C55-B22C-02DCDA34A204}" type="sibTrans" cxnId="{7E42FFF3-C877-48A2-80E8-EEB542D12DAD}">
      <dgm:prSet/>
      <dgm:spPr/>
      <dgm:t>
        <a:bodyPr/>
        <a:lstStyle/>
        <a:p>
          <a:endParaRPr lang="id-ID"/>
        </a:p>
      </dgm:t>
    </dgm:pt>
    <dgm:pt modelId="{96ED790A-FCB5-46BD-AE3E-04B6747ED4FF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Angket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AA3B9A07-EFEA-499A-B83E-FFACFE61EC27}" type="parTrans" cxnId="{7DA3B57A-8569-4E71-96C1-EC57872EF81D}">
      <dgm:prSet/>
      <dgm:spPr/>
      <dgm:t>
        <a:bodyPr/>
        <a:lstStyle/>
        <a:p>
          <a:endParaRPr lang="id-ID"/>
        </a:p>
      </dgm:t>
    </dgm:pt>
    <dgm:pt modelId="{E9593A81-1E67-4EAE-8D3E-B1B6371DDBE5}" type="sibTrans" cxnId="{7DA3B57A-8569-4E71-96C1-EC57872EF81D}">
      <dgm:prSet/>
      <dgm:spPr/>
      <dgm:t>
        <a:bodyPr/>
        <a:lstStyle/>
        <a:p>
          <a:endParaRPr lang="id-ID"/>
        </a:p>
      </dgm:t>
    </dgm:pt>
    <dgm:pt modelId="{7C1A4776-048E-42AE-B471-00A904026A57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Interpretasi citra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D66543E7-2123-443B-B670-A2BBBFE6C7B5}" type="parTrans" cxnId="{C775A4EB-745B-4A4A-9341-197AA1B6D714}">
      <dgm:prSet/>
      <dgm:spPr/>
      <dgm:t>
        <a:bodyPr/>
        <a:lstStyle/>
        <a:p>
          <a:endParaRPr lang="id-ID"/>
        </a:p>
      </dgm:t>
    </dgm:pt>
    <dgm:pt modelId="{CE9B2F52-A5B5-41E7-AD07-FDB7FF32AD9C}" type="sibTrans" cxnId="{C775A4EB-745B-4A4A-9341-197AA1B6D714}">
      <dgm:prSet/>
      <dgm:spPr/>
      <dgm:t>
        <a:bodyPr/>
        <a:lstStyle/>
        <a:p>
          <a:endParaRPr lang="id-ID"/>
        </a:p>
      </dgm:t>
    </dgm:pt>
    <dgm:pt modelId="{3BF95D1A-26F1-40DB-AA08-3D99BCFDAD6C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Analisis data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9EB3EE9C-4753-40AD-9BAF-5E8096DA748A}" type="parTrans" cxnId="{AD040FFC-9CDA-4283-8309-E4B040A5C71D}">
      <dgm:prSet/>
      <dgm:spPr/>
      <dgm:t>
        <a:bodyPr/>
        <a:lstStyle/>
        <a:p>
          <a:endParaRPr lang="id-ID"/>
        </a:p>
      </dgm:t>
    </dgm:pt>
    <dgm:pt modelId="{8E6F9526-2AFC-42BB-AA55-47148A3932D1}" type="sibTrans" cxnId="{AD040FFC-9CDA-4283-8309-E4B040A5C71D}">
      <dgm:prSet/>
      <dgm:spPr/>
      <dgm:t>
        <a:bodyPr/>
        <a:lstStyle/>
        <a:p>
          <a:endParaRPr lang="id-ID"/>
        </a:p>
      </dgm:t>
    </dgm:pt>
    <dgm:pt modelId="{533D22B5-52A6-46F5-9B6D-6649FC0D1D5E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Penyajian hasil analisis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305141A3-3E37-4010-9D63-CE6AB2E6E2F3}" type="parTrans" cxnId="{C3BC8DF6-355D-4BA1-A54D-6C07BAE30897}">
      <dgm:prSet/>
      <dgm:spPr/>
      <dgm:t>
        <a:bodyPr/>
        <a:lstStyle/>
        <a:p>
          <a:endParaRPr lang="id-ID"/>
        </a:p>
      </dgm:t>
    </dgm:pt>
    <dgm:pt modelId="{B545F471-271B-4436-A4BF-7711A7B090CE}" type="sibTrans" cxnId="{C3BC8DF6-355D-4BA1-A54D-6C07BAE30897}">
      <dgm:prSet/>
      <dgm:spPr/>
      <dgm:t>
        <a:bodyPr/>
        <a:lstStyle/>
        <a:p>
          <a:endParaRPr lang="id-ID"/>
        </a:p>
      </dgm:t>
    </dgm:pt>
    <dgm:pt modelId="{CA4C29DC-C3AF-4BE9-8FE8-2DCE917F4F95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Kesimpulan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31A6E516-1188-49EF-A17B-4CA0CBB54BF0}" type="parTrans" cxnId="{895F1EB7-31F3-4A72-ADFD-2A5E961BF677}">
      <dgm:prSet/>
      <dgm:spPr/>
      <dgm:t>
        <a:bodyPr/>
        <a:lstStyle/>
        <a:p>
          <a:endParaRPr lang="id-ID"/>
        </a:p>
      </dgm:t>
    </dgm:pt>
    <dgm:pt modelId="{1BC83670-5243-4150-86AA-B0A05EC5F802}" type="sibTrans" cxnId="{895F1EB7-31F3-4A72-ADFD-2A5E961BF677}">
      <dgm:prSet/>
      <dgm:spPr/>
      <dgm:t>
        <a:bodyPr/>
        <a:lstStyle/>
        <a:p>
          <a:endParaRPr lang="id-ID"/>
        </a:p>
      </dgm:t>
    </dgm:pt>
    <dgm:pt modelId="{C0D33BB9-CE41-40B7-B8A3-A9F44F1EDEE9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Pengolahan data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D393377E-02BA-40E1-95F4-7125BE93597F}" type="parTrans" cxnId="{64A9A4CC-9CA4-43DA-9219-9140153ECF3D}">
      <dgm:prSet/>
      <dgm:spPr/>
      <dgm:t>
        <a:bodyPr/>
        <a:lstStyle/>
        <a:p>
          <a:endParaRPr lang="id-ID"/>
        </a:p>
      </dgm:t>
    </dgm:pt>
    <dgm:pt modelId="{61D4120B-B220-497E-A7AC-B34C6C24E9AB}" type="sibTrans" cxnId="{64A9A4CC-9CA4-43DA-9219-9140153ECF3D}">
      <dgm:prSet/>
      <dgm:spPr/>
      <dgm:t>
        <a:bodyPr/>
        <a:lstStyle/>
        <a:p>
          <a:endParaRPr lang="id-ID"/>
        </a:p>
      </dgm:t>
    </dgm:pt>
    <dgm:pt modelId="{26469B70-FCCB-4E2F-8E1C-25DD26170084}">
      <dgm:prSet phldrT="[Text]" custT="1"/>
      <dgm:spPr/>
      <dgm:t>
        <a:bodyPr/>
        <a:lstStyle/>
        <a:p>
          <a:r>
            <a:rPr lang="id-ID" sz="1400" dirty="0" smtClean="0">
              <a:latin typeface="Arial" pitchFamily="34" charset="0"/>
              <a:cs typeface="Arial" pitchFamily="34" charset="0"/>
            </a:rPr>
            <a:t>Kes</a:t>
          </a:r>
          <a:r>
            <a:rPr lang="en-US" sz="1400" dirty="0" err="1" smtClean="0">
              <a:latin typeface="Arial" pitchFamily="34" charset="0"/>
              <a:cs typeface="Arial" pitchFamily="34" charset="0"/>
            </a:rPr>
            <a:t>i</a:t>
          </a:r>
          <a:r>
            <a:rPr lang="id-ID" sz="1400" dirty="0" smtClean="0">
              <a:latin typeface="Arial" pitchFamily="34" charset="0"/>
              <a:cs typeface="Arial" pitchFamily="34" charset="0"/>
            </a:rPr>
            <a:t>mpulan merujuk pada tujuan peneltian</a:t>
          </a:r>
          <a:endParaRPr lang="id-ID" sz="1400" dirty="0">
            <a:latin typeface="Arial" pitchFamily="34" charset="0"/>
            <a:cs typeface="Arial" pitchFamily="34" charset="0"/>
          </a:endParaRPr>
        </a:p>
      </dgm:t>
    </dgm:pt>
    <dgm:pt modelId="{D2E0C388-B2F0-4BB0-ADA4-B75511132089}" type="parTrans" cxnId="{B118B555-B4ED-4F72-AB48-B9FF3E911875}">
      <dgm:prSet/>
      <dgm:spPr/>
      <dgm:t>
        <a:bodyPr/>
        <a:lstStyle/>
        <a:p>
          <a:endParaRPr lang="id-ID"/>
        </a:p>
      </dgm:t>
    </dgm:pt>
    <dgm:pt modelId="{D1351D82-372C-41CF-925E-5403302DCBDB}" type="sibTrans" cxnId="{B118B555-B4ED-4F72-AB48-B9FF3E911875}">
      <dgm:prSet/>
      <dgm:spPr/>
      <dgm:t>
        <a:bodyPr/>
        <a:lstStyle/>
        <a:p>
          <a:endParaRPr lang="id-ID"/>
        </a:p>
      </dgm:t>
    </dgm:pt>
    <dgm:pt modelId="{A777D838-997B-44D7-9064-8A6F9A2C0A04}" type="pres">
      <dgm:prSet presAssocID="{A4DF738B-8026-4A7D-8C38-484AC31DF6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CEBEE95E-3227-4A1D-B353-5F4B2843E4A0}" type="pres">
      <dgm:prSet presAssocID="{A4DF738B-8026-4A7D-8C38-484AC31DF6B8}" presName="tSp" presStyleCnt="0"/>
      <dgm:spPr/>
      <dgm:t>
        <a:bodyPr/>
        <a:lstStyle/>
        <a:p>
          <a:endParaRPr lang="en-US"/>
        </a:p>
      </dgm:t>
    </dgm:pt>
    <dgm:pt modelId="{FA302BA4-E499-4D94-8213-717A693E7D16}" type="pres">
      <dgm:prSet presAssocID="{A4DF738B-8026-4A7D-8C38-484AC31DF6B8}" presName="bSp" presStyleCnt="0"/>
      <dgm:spPr/>
      <dgm:t>
        <a:bodyPr/>
        <a:lstStyle/>
        <a:p>
          <a:endParaRPr lang="en-US"/>
        </a:p>
      </dgm:t>
    </dgm:pt>
    <dgm:pt modelId="{A40DB3EE-2CE2-4C61-8B35-FCDC1E1E9692}" type="pres">
      <dgm:prSet presAssocID="{A4DF738B-8026-4A7D-8C38-484AC31DF6B8}" presName="process" presStyleCnt="0"/>
      <dgm:spPr/>
      <dgm:t>
        <a:bodyPr/>
        <a:lstStyle/>
        <a:p>
          <a:endParaRPr lang="en-US"/>
        </a:p>
      </dgm:t>
    </dgm:pt>
    <dgm:pt modelId="{CEBE22B0-D7D6-4157-B003-E939B967DB71}" type="pres">
      <dgm:prSet presAssocID="{EB6A6410-762A-4A10-8AED-0B58A37D88BE}" presName="composite1" presStyleCnt="0"/>
      <dgm:spPr/>
      <dgm:t>
        <a:bodyPr/>
        <a:lstStyle/>
        <a:p>
          <a:endParaRPr lang="en-US"/>
        </a:p>
      </dgm:t>
    </dgm:pt>
    <dgm:pt modelId="{2A604410-29C4-4EA5-A98A-B4A8B8933ADB}" type="pres">
      <dgm:prSet presAssocID="{EB6A6410-762A-4A10-8AED-0B58A37D88BE}" presName="dummyNode1" presStyleLbl="node1" presStyleIdx="0" presStyleCnt="4"/>
      <dgm:spPr/>
      <dgm:t>
        <a:bodyPr/>
        <a:lstStyle/>
        <a:p>
          <a:endParaRPr lang="en-US"/>
        </a:p>
      </dgm:t>
    </dgm:pt>
    <dgm:pt modelId="{2D192AF8-DCF4-4CF4-94E6-03B851C5C65A}" type="pres">
      <dgm:prSet presAssocID="{EB6A6410-762A-4A10-8AED-0B58A37D88BE}" presName="childNode1" presStyleLbl="bgAcc1" presStyleIdx="0" presStyleCnt="4" custScaleX="137012" custScaleY="13433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9528DC7-FC7A-4293-8D21-EABDDA33D62F}" type="pres">
      <dgm:prSet presAssocID="{EB6A6410-762A-4A10-8AED-0B58A37D88BE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61CD6DE-0B15-4B4F-A172-826AA86B9D13}" type="pres">
      <dgm:prSet presAssocID="{EB6A6410-762A-4A10-8AED-0B58A37D88BE}" presName="parentNode1" presStyleLbl="node1" presStyleIdx="0" presStyleCnt="4" custScaleX="124853" custScaleY="102288" custLinFactNeighborX="3848" custLinFactNeighborY="63624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062977A-FC3B-48B9-9F28-7B801CBED094}" type="pres">
      <dgm:prSet presAssocID="{EB6A6410-762A-4A10-8AED-0B58A37D88BE}" presName="connSite1" presStyleCnt="0"/>
      <dgm:spPr/>
      <dgm:t>
        <a:bodyPr/>
        <a:lstStyle/>
        <a:p>
          <a:endParaRPr lang="en-US"/>
        </a:p>
      </dgm:t>
    </dgm:pt>
    <dgm:pt modelId="{C0B61A41-005E-442F-B660-AF8A00E752B7}" type="pres">
      <dgm:prSet presAssocID="{09C04547-873D-4ED0-A3A8-B2A291798260}" presName="Name9" presStyleLbl="sibTrans2D1" presStyleIdx="0" presStyleCnt="3" custAng="397489" custScaleX="107668" custLinFactNeighborX="-1057" custLinFactNeighborY="2898"/>
      <dgm:spPr/>
      <dgm:t>
        <a:bodyPr/>
        <a:lstStyle/>
        <a:p>
          <a:endParaRPr lang="id-ID"/>
        </a:p>
      </dgm:t>
    </dgm:pt>
    <dgm:pt modelId="{BBB9EE1E-F6C4-44E9-BF07-7E25D60F6AAA}" type="pres">
      <dgm:prSet presAssocID="{4B896F38-9F85-42BE-8A1A-639223D343AA}" presName="composite2" presStyleCnt="0"/>
      <dgm:spPr/>
      <dgm:t>
        <a:bodyPr/>
        <a:lstStyle/>
        <a:p>
          <a:endParaRPr lang="en-US"/>
        </a:p>
      </dgm:t>
    </dgm:pt>
    <dgm:pt modelId="{EA73DC5C-FE87-4217-B947-2BCF6800C9C3}" type="pres">
      <dgm:prSet presAssocID="{4B896F38-9F85-42BE-8A1A-639223D343AA}" presName="dummyNode2" presStyleLbl="node1" presStyleIdx="0" presStyleCnt="4"/>
      <dgm:spPr/>
      <dgm:t>
        <a:bodyPr/>
        <a:lstStyle/>
        <a:p>
          <a:endParaRPr lang="en-US"/>
        </a:p>
      </dgm:t>
    </dgm:pt>
    <dgm:pt modelId="{9D868128-849D-4A63-818A-A24BCCEE0100}" type="pres">
      <dgm:prSet presAssocID="{4B896F38-9F85-42BE-8A1A-639223D343AA}" presName="childNode2" presStyleLbl="bgAcc1" presStyleIdx="1" presStyleCnt="4" custScaleX="151513" custScaleY="14408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2BB9E22-6A52-478B-A041-30183F1A701F}" type="pres">
      <dgm:prSet presAssocID="{4B896F38-9F85-42BE-8A1A-639223D343AA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48527AF-0C87-4663-A8EC-DDF2BC1B609A}" type="pres">
      <dgm:prSet presAssocID="{4B896F38-9F85-42BE-8A1A-639223D343AA}" presName="parentNode2" presStyleLbl="node1" presStyleIdx="1" presStyleCnt="4" custScaleX="118825" custScaleY="162429" custLinFactNeighborX="1591" custLinFactNeighborY="-40609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D39FE9E-216E-470D-B93F-D4881E3C6A2B}" type="pres">
      <dgm:prSet presAssocID="{4B896F38-9F85-42BE-8A1A-639223D343AA}" presName="connSite2" presStyleCnt="0"/>
      <dgm:spPr/>
      <dgm:t>
        <a:bodyPr/>
        <a:lstStyle/>
        <a:p>
          <a:endParaRPr lang="en-US"/>
        </a:p>
      </dgm:t>
    </dgm:pt>
    <dgm:pt modelId="{2AC7A7B7-626A-4657-82DC-39B65657169A}" type="pres">
      <dgm:prSet presAssocID="{E77F91B6-7E0A-48E9-BBFB-4CF1EAAF7130}" presName="Name18" presStyleLbl="sibTrans2D1" presStyleIdx="1" presStyleCnt="3" custAng="0" custScaleX="115222" custLinFactNeighborX="494" custLinFactNeighborY="1152"/>
      <dgm:spPr/>
      <dgm:t>
        <a:bodyPr/>
        <a:lstStyle/>
        <a:p>
          <a:endParaRPr lang="id-ID"/>
        </a:p>
      </dgm:t>
    </dgm:pt>
    <dgm:pt modelId="{B9560CDA-20E2-480E-A2E8-2C0352C81B62}" type="pres">
      <dgm:prSet presAssocID="{DCC4A8B4-F6B4-4EB6-91B8-6EF2DA011862}" presName="composite1" presStyleCnt="0"/>
      <dgm:spPr/>
      <dgm:t>
        <a:bodyPr/>
        <a:lstStyle/>
        <a:p>
          <a:endParaRPr lang="en-US"/>
        </a:p>
      </dgm:t>
    </dgm:pt>
    <dgm:pt modelId="{2BBEB47B-A38A-41F1-8EE1-20258554E67F}" type="pres">
      <dgm:prSet presAssocID="{DCC4A8B4-F6B4-4EB6-91B8-6EF2DA011862}" presName="dummyNode1" presStyleLbl="node1" presStyleIdx="1" presStyleCnt="4"/>
      <dgm:spPr/>
      <dgm:t>
        <a:bodyPr/>
        <a:lstStyle/>
        <a:p>
          <a:endParaRPr lang="en-US"/>
        </a:p>
      </dgm:t>
    </dgm:pt>
    <dgm:pt modelId="{E85C2DEC-FC13-4C44-80A6-499139A60FF4}" type="pres">
      <dgm:prSet presAssocID="{DCC4A8B4-F6B4-4EB6-91B8-6EF2DA011862}" presName="childNode1" presStyleLbl="bgAcc1" presStyleIdx="2" presStyleCnt="4" custScaleX="132534" custScaleY="144083" custLinFactNeighborX="1173" custLinFactNeighborY="-425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B75AC9C-0897-4F78-A79D-19830793D05A}" type="pres">
      <dgm:prSet presAssocID="{DCC4A8B4-F6B4-4EB6-91B8-6EF2DA011862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3D16259-C404-4359-B6D5-486F0F63A9CE}" type="pres">
      <dgm:prSet presAssocID="{DCC4A8B4-F6B4-4EB6-91B8-6EF2DA011862}" presName="parentNode1" presStyleLbl="node1" presStyleIdx="2" presStyleCnt="4" custLinFactNeighborX="1852" custLinFactNeighborY="44556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876D2E8-F17C-4DEB-AB7D-6222A77A6974}" type="pres">
      <dgm:prSet presAssocID="{DCC4A8B4-F6B4-4EB6-91B8-6EF2DA011862}" presName="connSite1" presStyleCnt="0"/>
      <dgm:spPr/>
      <dgm:t>
        <a:bodyPr/>
        <a:lstStyle/>
        <a:p>
          <a:endParaRPr lang="en-US"/>
        </a:p>
      </dgm:t>
    </dgm:pt>
    <dgm:pt modelId="{21E5F2D9-1681-4C15-9094-658AD7713773}" type="pres">
      <dgm:prSet presAssocID="{8B1737F9-493F-4BC8-818C-38EE4A53C019}" presName="Name9" presStyleLbl="sibTrans2D1" presStyleIdx="2" presStyleCnt="3"/>
      <dgm:spPr/>
      <dgm:t>
        <a:bodyPr/>
        <a:lstStyle/>
        <a:p>
          <a:endParaRPr lang="id-ID"/>
        </a:p>
      </dgm:t>
    </dgm:pt>
    <dgm:pt modelId="{985153BA-BDCF-40DB-A3F3-CC7D8A9E82FC}" type="pres">
      <dgm:prSet presAssocID="{CA4C29DC-C3AF-4BE9-8FE8-2DCE917F4F95}" presName="composite2" presStyleCnt="0"/>
      <dgm:spPr/>
      <dgm:t>
        <a:bodyPr/>
        <a:lstStyle/>
        <a:p>
          <a:endParaRPr lang="en-US"/>
        </a:p>
      </dgm:t>
    </dgm:pt>
    <dgm:pt modelId="{CC46A86B-4778-4ECF-AD0E-21E273BE06C2}" type="pres">
      <dgm:prSet presAssocID="{CA4C29DC-C3AF-4BE9-8FE8-2DCE917F4F95}" presName="dummyNode2" presStyleLbl="node1" presStyleIdx="2" presStyleCnt="4"/>
      <dgm:spPr/>
      <dgm:t>
        <a:bodyPr/>
        <a:lstStyle/>
        <a:p>
          <a:endParaRPr lang="en-US"/>
        </a:p>
      </dgm:t>
    </dgm:pt>
    <dgm:pt modelId="{02513230-D168-4D93-AC9A-E39005D26BF3}" type="pres">
      <dgm:prSet presAssocID="{CA4C29DC-C3AF-4BE9-8FE8-2DCE917F4F95}" presName="childNode2" presStyleLbl="bgAcc1" presStyleIdx="3" presStyleCnt="4" custScaleY="12100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CD02A77-2044-4216-8D28-336860AB762C}" type="pres">
      <dgm:prSet presAssocID="{CA4C29DC-C3AF-4BE9-8FE8-2DCE917F4F95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A0BC044-9DEA-4E30-9BFC-16714FA8B1D6}" type="pres">
      <dgm:prSet presAssocID="{CA4C29DC-C3AF-4BE9-8FE8-2DCE917F4F95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4310DB1-A46C-406D-966B-B001C5AF7DD7}" type="pres">
      <dgm:prSet presAssocID="{CA4C29DC-C3AF-4BE9-8FE8-2DCE917F4F95}" presName="connSite2" presStyleCnt="0"/>
      <dgm:spPr/>
      <dgm:t>
        <a:bodyPr/>
        <a:lstStyle/>
        <a:p>
          <a:endParaRPr lang="en-US"/>
        </a:p>
      </dgm:t>
    </dgm:pt>
  </dgm:ptLst>
  <dgm:cxnLst>
    <dgm:cxn modelId="{2E82A570-9410-4462-8BC7-87FEA590F08F}" type="presOf" srcId="{26469B70-FCCB-4E2F-8E1C-25DD26170084}" destId="{2CD02A77-2044-4216-8D28-336860AB762C}" srcOrd="1" destOrd="0" presId="urn:microsoft.com/office/officeart/2005/8/layout/hProcess4"/>
    <dgm:cxn modelId="{57A63C74-80CD-4F7E-B78D-6453ABA81614}" type="presOf" srcId="{7C1A4776-048E-42AE-B471-00A904026A57}" destId="{9D868128-849D-4A63-818A-A24BCCEE0100}" srcOrd="0" destOrd="3" presId="urn:microsoft.com/office/officeart/2005/8/layout/hProcess4"/>
    <dgm:cxn modelId="{52BF1588-4696-48D2-B97A-3EEF485DD575}" type="presOf" srcId="{CA4C29DC-C3AF-4BE9-8FE8-2DCE917F4F95}" destId="{0A0BC044-9DEA-4E30-9BFC-16714FA8B1D6}" srcOrd="0" destOrd="0" presId="urn:microsoft.com/office/officeart/2005/8/layout/hProcess4"/>
    <dgm:cxn modelId="{7E7D0E40-BCA6-4E66-9622-15C5DA0C243A}" type="presOf" srcId="{E4A3FE40-C76E-42F0-9AEA-ABA4BF9A5539}" destId="{22BB9E22-6A52-478B-A041-30183F1A701F}" srcOrd="1" destOrd="0" presId="urn:microsoft.com/office/officeart/2005/8/layout/hProcess4"/>
    <dgm:cxn modelId="{8B98CCA2-4198-4003-A0C1-24FC874B421A}" type="presOf" srcId="{3BF95D1A-26F1-40DB-AA08-3D99BCFDAD6C}" destId="{E85C2DEC-FC13-4C44-80A6-499139A60FF4}" srcOrd="0" destOrd="1" presId="urn:microsoft.com/office/officeart/2005/8/layout/hProcess4"/>
    <dgm:cxn modelId="{73E2E7AA-19E4-44E2-8922-C90492148B85}" type="presOf" srcId="{E77F91B6-7E0A-48E9-BBFB-4CF1EAAF7130}" destId="{2AC7A7B7-626A-4657-82DC-39B65657169A}" srcOrd="0" destOrd="0" presId="urn:microsoft.com/office/officeart/2005/8/layout/hProcess4"/>
    <dgm:cxn modelId="{03A011BB-25B8-4CC8-ACCF-2595B4FB5BED}" type="presOf" srcId="{BBF58A40-6A79-4E7F-BC98-874EB5580B95}" destId="{E9528DC7-FC7A-4293-8D21-EABDDA33D62F}" srcOrd="1" destOrd="1" presId="urn:microsoft.com/office/officeart/2005/8/layout/hProcess4"/>
    <dgm:cxn modelId="{8EAA9932-8113-4711-90EB-25560FE86799}" srcId="{4B896F38-9F85-42BE-8A1A-639223D343AA}" destId="{E4A3FE40-C76E-42F0-9AEA-ABA4BF9A5539}" srcOrd="0" destOrd="0" parTransId="{EAEEE29C-6381-430D-BD4A-E3444D0E7DBF}" sibTransId="{67EE72E0-18E4-413D-9984-24A171A56544}"/>
    <dgm:cxn modelId="{0349AA5D-9BD6-439F-A451-DF8033414981}" type="presOf" srcId="{F1273039-964F-4358-AD1F-50C484212C31}" destId="{2D192AF8-DCF4-4CF4-94E6-03B851C5C65A}" srcOrd="0" destOrd="2" presId="urn:microsoft.com/office/officeart/2005/8/layout/hProcess4"/>
    <dgm:cxn modelId="{6817C23F-A832-4874-B2BB-4B6F26706C03}" type="presOf" srcId="{24D58437-41B7-4D77-991E-90FB92988ED9}" destId="{E9528DC7-FC7A-4293-8D21-EABDDA33D62F}" srcOrd="1" destOrd="3" presId="urn:microsoft.com/office/officeart/2005/8/layout/hProcess4"/>
    <dgm:cxn modelId="{F41D9327-6F05-492A-97BA-C9D9514FA45C}" type="presOf" srcId="{96ED790A-FCB5-46BD-AE3E-04B6747ED4FF}" destId="{9D868128-849D-4A63-818A-A24BCCEE0100}" srcOrd="0" destOrd="2" presId="urn:microsoft.com/office/officeart/2005/8/layout/hProcess4"/>
    <dgm:cxn modelId="{72E02190-06E7-4F92-A851-355731D6708E}" srcId="{A4DF738B-8026-4A7D-8C38-484AC31DF6B8}" destId="{EB6A6410-762A-4A10-8AED-0B58A37D88BE}" srcOrd="0" destOrd="0" parTransId="{C2E4D1A7-9265-4CCB-B9CD-A0BED23C5C90}" sibTransId="{09C04547-873D-4ED0-A3A8-B2A291798260}"/>
    <dgm:cxn modelId="{385F7542-D278-4556-B706-66CA8715A367}" type="presOf" srcId="{EB6A6410-762A-4A10-8AED-0B58A37D88BE}" destId="{261CD6DE-0B15-4B4F-A172-826AA86B9D13}" srcOrd="0" destOrd="0" presId="urn:microsoft.com/office/officeart/2005/8/layout/hProcess4"/>
    <dgm:cxn modelId="{76EADE72-C529-4EC1-AFB7-36DF9B807CDC}" type="presOf" srcId="{25AD1AFD-7E9B-4B3F-8447-0D73E0D03155}" destId="{E9528DC7-FC7A-4293-8D21-EABDDA33D62F}" srcOrd="1" destOrd="0" presId="urn:microsoft.com/office/officeart/2005/8/layout/hProcess4"/>
    <dgm:cxn modelId="{0D368ACE-033A-4A08-B4B5-5CB880B7A200}" type="presOf" srcId="{2E0BEDC2-B776-4363-9A70-11668B215587}" destId="{22BB9E22-6A52-478B-A041-30183F1A701F}" srcOrd="1" destOrd="1" presId="urn:microsoft.com/office/officeart/2005/8/layout/hProcess4"/>
    <dgm:cxn modelId="{174DBA3A-7DA4-4CC8-9501-1F7A19C3FAF7}" type="presOf" srcId="{3BF95D1A-26F1-40DB-AA08-3D99BCFDAD6C}" destId="{EB75AC9C-0897-4F78-A79D-19830793D05A}" srcOrd="1" destOrd="1" presId="urn:microsoft.com/office/officeart/2005/8/layout/hProcess4"/>
    <dgm:cxn modelId="{2D37BC37-0EC1-4AA1-A57C-B1C4A9DE5284}" type="presOf" srcId="{8B1737F9-493F-4BC8-818C-38EE4A53C019}" destId="{21E5F2D9-1681-4C15-9094-658AD7713773}" srcOrd="0" destOrd="0" presId="urn:microsoft.com/office/officeart/2005/8/layout/hProcess4"/>
    <dgm:cxn modelId="{895F1EB7-31F3-4A72-ADFD-2A5E961BF677}" srcId="{A4DF738B-8026-4A7D-8C38-484AC31DF6B8}" destId="{CA4C29DC-C3AF-4BE9-8FE8-2DCE917F4F95}" srcOrd="3" destOrd="0" parTransId="{31A6E516-1188-49EF-A17B-4CA0CBB54BF0}" sibTransId="{1BC83670-5243-4150-86AA-B0A05EC5F802}"/>
    <dgm:cxn modelId="{051A912F-9678-47CC-8F0B-EAABEB4ED66E}" type="presOf" srcId="{24D58437-41B7-4D77-991E-90FB92988ED9}" destId="{2D192AF8-DCF4-4CF4-94E6-03B851C5C65A}" srcOrd="0" destOrd="3" presId="urn:microsoft.com/office/officeart/2005/8/layout/hProcess4"/>
    <dgm:cxn modelId="{39DED9E1-FA13-4F25-92F9-D2A597B5EFBD}" type="presOf" srcId="{96ED790A-FCB5-46BD-AE3E-04B6747ED4FF}" destId="{22BB9E22-6A52-478B-A041-30183F1A701F}" srcOrd="1" destOrd="2" presId="urn:microsoft.com/office/officeart/2005/8/layout/hProcess4"/>
    <dgm:cxn modelId="{AD040FFC-9CDA-4283-8309-E4B040A5C71D}" srcId="{DCC4A8B4-F6B4-4EB6-91B8-6EF2DA011862}" destId="{3BF95D1A-26F1-40DB-AA08-3D99BCFDAD6C}" srcOrd="1" destOrd="0" parTransId="{9EB3EE9C-4753-40AD-9BAF-5E8096DA748A}" sibTransId="{8E6F9526-2AFC-42BB-AA55-47148A3932D1}"/>
    <dgm:cxn modelId="{5FD49670-2B61-4D44-BA4F-40E0F0330CA1}" type="presOf" srcId="{2E0BEDC2-B776-4363-9A70-11668B215587}" destId="{9D868128-849D-4A63-818A-A24BCCEE0100}" srcOrd="0" destOrd="1" presId="urn:microsoft.com/office/officeart/2005/8/layout/hProcess4"/>
    <dgm:cxn modelId="{19999680-6A7F-41B8-853C-8B12C9EF2E47}" type="presOf" srcId="{C0D33BB9-CE41-40B7-B8A3-A9F44F1EDEE9}" destId="{EB75AC9C-0897-4F78-A79D-19830793D05A}" srcOrd="1" destOrd="0" presId="urn:microsoft.com/office/officeart/2005/8/layout/hProcess4"/>
    <dgm:cxn modelId="{E43108A1-3BC8-4D39-81D2-1A99CDAEDDA4}" type="presOf" srcId="{533D22B5-52A6-46F5-9B6D-6649FC0D1D5E}" destId="{E85C2DEC-FC13-4C44-80A6-499139A60FF4}" srcOrd="0" destOrd="2" presId="urn:microsoft.com/office/officeart/2005/8/layout/hProcess4"/>
    <dgm:cxn modelId="{5147F7EC-DAD7-47B3-8238-8A806D4E0290}" srcId="{A4DF738B-8026-4A7D-8C38-484AC31DF6B8}" destId="{DCC4A8B4-F6B4-4EB6-91B8-6EF2DA011862}" srcOrd="2" destOrd="0" parTransId="{1AB693AA-EF4A-4E44-BD2D-085BB2E2F78D}" sibTransId="{8B1737F9-493F-4BC8-818C-38EE4A53C019}"/>
    <dgm:cxn modelId="{1CD7B037-4012-495E-9160-CF06DCA79BE0}" srcId="{EB6A6410-762A-4A10-8AED-0B58A37D88BE}" destId="{25AD1AFD-7E9B-4B3F-8447-0D73E0D03155}" srcOrd="0" destOrd="0" parTransId="{0C0A1BBF-A52D-49C6-BB14-4FC12FB61577}" sibTransId="{17F9AB55-1EA3-41C7-96D8-EEEEF237A990}"/>
    <dgm:cxn modelId="{0E7629E9-968A-4F24-ACDF-199616B0D247}" type="presOf" srcId="{533D22B5-52A6-46F5-9B6D-6649FC0D1D5E}" destId="{EB75AC9C-0897-4F78-A79D-19830793D05A}" srcOrd="1" destOrd="2" presId="urn:microsoft.com/office/officeart/2005/8/layout/hProcess4"/>
    <dgm:cxn modelId="{1A06F317-6EA7-4047-93AD-3FB48F9DA6B6}" type="presOf" srcId="{A4DF738B-8026-4A7D-8C38-484AC31DF6B8}" destId="{A777D838-997B-44D7-9064-8A6F9A2C0A04}" srcOrd="0" destOrd="0" presId="urn:microsoft.com/office/officeart/2005/8/layout/hProcess4"/>
    <dgm:cxn modelId="{EA3F70FD-638D-4246-A95D-635FC4DF064F}" srcId="{EB6A6410-762A-4A10-8AED-0B58A37D88BE}" destId="{24D58437-41B7-4D77-991E-90FB92988ED9}" srcOrd="3" destOrd="0" parTransId="{3ADC76C1-DFCB-46D0-AEE9-B658905DC18B}" sibTransId="{22F532D3-06E9-49CF-8CA7-C2020105AF0C}"/>
    <dgm:cxn modelId="{C3BC8DF6-355D-4BA1-A54D-6C07BAE30897}" srcId="{DCC4A8B4-F6B4-4EB6-91B8-6EF2DA011862}" destId="{533D22B5-52A6-46F5-9B6D-6649FC0D1D5E}" srcOrd="2" destOrd="0" parTransId="{305141A3-3E37-4010-9D63-CE6AB2E6E2F3}" sibTransId="{B545F471-271B-4436-A4BF-7711A7B090CE}"/>
    <dgm:cxn modelId="{64A9A4CC-9CA4-43DA-9219-9140153ECF3D}" srcId="{DCC4A8B4-F6B4-4EB6-91B8-6EF2DA011862}" destId="{C0D33BB9-CE41-40B7-B8A3-A9F44F1EDEE9}" srcOrd="0" destOrd="0" parTransId="{D393377E-02BA-40E1-95F4-7125BE93597F}" sibTransId="{61D4120B-B220-497E-A7AC-B34C6C24E9AB}"/>
    <dgm:cxn modelId="{331C1D87-2A60-45E4-88AD-3DB01E436C2E}" type="presOf" srcId="{DCC4A8B4-F6B4-4EB6-91B8-6EF2DA011862}" destId="{13D16259-C404-4359-B6D5-486F0F63A9CE}" srcOrd="0" destOrd="0" presId="urn:microsoft.com/office/officeart/2005/8/layout/hProcess4"/>
    <dgm:cxn modelId="{E0B1C9AC-0FD7-45F2-96E8-BB9D1936FEC0}" type="presOf" srcId="{4B896F38-9F85-42BE-8A1A-639223D343AA}" destId="{948527AF-0C87-4663-A8EC-DDF2BC1B609A}" srcOrd="0" destOrd="0" presId="urn:microsoft.com/office/officeart/2005/8/layout/hProcess4"/>
    <dgm:cxn modelId="{BF667D1C-BF8C-4D3E-880E-9367704C30F8}" type="presOf" srcId="{7C1A4776-048E-42AE-B471-00A904026A57}" destId="{22BB9E22-6A52-478B-A041-30183F1A701F}" srcOrd="1" destOrd="3" presId="urn:microsoft.com/office/officeart/2005/8/layout/hProcess4"/>
    <dgm:cxn modelId="{7E42FFF3-C877-48A2-80E8-EEB542D12DAD}" srcId="{4B896F38-9F85-42BE-8A1A-639223D343AA}" destId="{2E0BEDC2-B776-4363-9A70-11668B215587}" srcOrd="1" destOrd="0" parTransId="{86664F5F-9A52-4545-9773-894DFA1A47CD}" sibTransId="{B1C3778A-286A-4C55-B22C-02DCDA34A204}"/>
    <dgm:cxn modelId="{7DA3B57A-8569-4E71-96C1-EC57872EF81D}" srcId="{4B896F38-9F85-42BE-8A1A-639223D343AA}" destId="{96ED790A-FCB5-46BD-AE3E-04B6747ED4FF}" srcOrd="2" destOrd="0" parTransId="{AA3B9A07-EFEA-499A-B83E-FFACFE61EC27}" sibTransId="{E9593A81-1E67-4EAE-8D3E-B1B6371DDBE5}"/>
    <dgm:cxn modelId="{C775A4EB-745B-4A4A-9341-197AA1B6D714}" srcId="{4B896F38-9F85-42BE-8A1A-639223D343AA}" destId="{7C1A4776-048E-42AE-B471-00A904026A57}" srcOrd="3" destOrd="0" parTransId="{D66543E7-2123-443B-B670-A2BBBFE6C7B5}" sibTransId="{CE9B2F52-A5B5-41E7-AD07-FDB7FF32AD9C}"/>
    <dgm:cxn modelId="{CB78601B-BF36-4D77-AEC9-4C38B218812C}" srcId="{A4DF738B-8026-4A7D-8C38-484AC31DF6B8}" destId="{4B896F38-9F85-42BE-8A1A-639223D343AA}" srcOrd="1" destOrd="0" parTransId="{680B7EEC-B162-4B81-96FD-4D4EA11530A3}" sibTransId="{E77F91B6-7E0A-48E9-BBFB-4CF1EAAF7130}"/>
    <dgm:cxn modelId="{E679797B-A4E5-42C0-AB98-A6F015425CF2}" type="presOf" srcId="{E4A3FE40-C76E-42F0-9AEA-ABA4BF9A5539}" destId="{9D868128-849D-4A63-818A-A24BCCEE0100}" srcOrd="0" destOrd="0" presId="urn:microsoft.com/office/officeart/2005/8/layout/hProcess4"/>
    <dgm:cxn modelId="{CDDFEE47-FA87-4668-B193-83E85C800AE6}" type="presOf" srcId="{C0D33BB9-CE41-40B7-B8A3-A9F44F1EDEE9}" destId="{E85C2DEC-FC13-4C44-80A6-499139A60FF4}" srcOrd="0" destOrd="0" presId="urn:microsoft.com/office/officeart/2005/8/layout/hProcess4"/>
    <dgm:cxn modelId="{96846688-8181-468B-B77F-9F41BFC7CE3C}" srcId="{EB6A6410-762A-4A10-8AED-0B58A37D88BE}" destId="{F1273039-964F-4358-AD1F-50C484212C31}" srcOrd="2" destOrd="0" parTransId="{97D1C6B9-6DE9-4C3B-8950-5AC66F7720A5}" sibTransId="{56C528AE-4BF4-4600-BBE1-26D946CD0B48}"/>
    <dgm:cxn modelId="{0F425EB9-BC16-4225-83D4-41D2A8969042}" type="presOf" srcId="{BBF58A40-6A79-4E7F-BC98-874EB5580B95}" destId="{2D192AF8-DCF4-4CF4-94E6-03B851C5C65A}" srcOrd="0" destOrd="1" presId="urn:microsoft.com/office/officeart/2005/8/layout/hProcess4"/>
    <dgm:cxn modelId="{17B3071B-F838-4100-8343-1B4D2093BF88}" srcId="{EB6A6410-762A-4A10-8AED-0B58A37D88BE}" destId="{BBF58A40-6A79-4E7F-BC98-874EB5580B95}" srcOrd="1" destOrd="0" parTransId="{13561D59-1620-4973-AF98-7A1EAD1A1F06}" sibTransId="{D5A7209A-668F-4856-A354-A824A893CBF2}"/>
    <dgm:cxn modelId="{B118B555-B4ED-4F72-AB48-B9FF3E911875}" srcId="{CA4C29DC-C3AF-4BE9-8FE8-2DCE917F4F95}" destId="{26469B70-FCCB-4E2F-8E1C-25DD26170084}" srcOrd="0" destOrd="0" parTransId="{D2E0C388-B2F0-4BB0-ADA4-B75511132089}" sibTransId="{D1351D82-372C-41CF-925E-5403302DCBDB}"/>
    <dgm:cxn modelId="{4B0CA586-1BAC-40D9-82A8-90C9996B5121}" type="presOf" srcId="{F1273039-964F-4358-AD1F-50C484212C31}" destId="{E9528DC7-FC7A-4293-8D21-EABDDA33D62F}" srcOrd="1" destOrd="2" presId="urn:microsoft.com/office/officeart/2005/8/layout/hProcess4"/>
    <dgm:cxn modelId="{7CF6DFF8-AE62-4EA9-B6D5-6D20C4A71EC6}" type="presOf" srcId="{09C04547-873D-4ED0-A3A8-B2A291798260}" destId="{C0B61A41-005E-442F-B660-AF8A00E752B7}" srcOrd="0" destOrd="0" presId="urn:microsoft.com/office/officeart/2005/8/layout/hProcess4"/>
    <dgm:cxn modelId="{035F997B-21CD-4A75-B314-DE2927BB65BF}" type="presOf" srcId="{25AD1AFD-7E9B-4B3F-8447-0D73E0D03155}" destId="{2D192AF8-DCF4-4CF4-94E6-03B851C5C65A}" srcOrd="0" destOrd="0" presId="urn:microsoft.com/office/officeart/2005/8/layout/hProcess4"/>
    <dgm:cxn modelId="{A05FEA4B-E6AD-4FB5-8A92-893D2FD4E664}" type="presOf" srcId="{26469B70-FCCB-4E2F-8E1C-25DD26170084}" destId="{02513230-D168-4D93-AC9A-E39005D26BF3}" srcOrd="0" destOrd="0" presId="urn:microsoft.com/office/officeart/2005/8/layout/hProcess4"/>
    <dgm:cxn modelId="{1EE86B92-77F3-42AA-AD9D-378C51E1FBA2}" type="presParOf" srcId="{A777D838-997B-44D7-9064-8A6F9A2C0A04}" destId="{CEBEE95E-3227-4A1D-B353-5F4B2843E4A0}" srcOrd="0" destOrd="0" presId="urn:microsoft.com/office/officeart/2005/8/layout/hProcess4"/>
    <dgm:cxn modelId="{758CA693-3518-4420-995D-E902C26FADBF}" type="presParOf" srcId="{A777D838-997B-44D7-9064-8A6F9A2C0A04}" destId="{FA302BA4-E499-4D94-8213-717A693E7D16}" srcOrd="1" destOrd="0" presId="urn:microsoft.com/office/officeart/2005/8/layout/hProcess4"/>
    <dgm:cxn modelId="{5CCBF8F4-0A66-4D78-8FE8-42B6B5B4A144}" type="presParOf" srcId="{A777D838-997B-44D7-9064-8A6F9A2C0A04}" destId="{A40DB3EE-2CE2-4C61-8B35-FCDC1E1E9692}" srcOrd="2" destOrd="0" presId="urn:microsoft.com/office/officeart/2005/8/layout/hProcess4"/>
    <dgm:cxn modelId="{7E1DA437-4637-4982-B97D-61F121E5CEEE}" type="presParOf" srcId="{A40DB3EE-2CE2-4C61-8B35-FCDC1E1E9692}" destId="{CEBE22B0-D7D6-4157-B003-E939B967DB71}" srcOrd="0" destOrd="0" presId="urn:microsoft.com/office/officeart/2005/8/layout/hProcess4"/>
    <dgm:cxn modelId="{8457B1EE-21ED-4944-8E33-AC3131ECD386}" type="presParOf" srcId="{CEBE22B0-D7D6-4157-B003-E939B967DB71}" destId="{2A604410-29C4-4EA5-A98A-B4A8B8933ADB}" srcOrd="0" destOrd="0" presId="urn:microsoft.com/office/officeart/2005/8/layout/hProcess4"/>
    <dgm:cxn modelId="{68D3F8B1-88F5-4619-9669-01A9662E0DDB}" type="presParOf" srcId="{CEBE22B0-D7D6-4157-B003-E939B967DB71}" destId="{2D192AF8-DCF4-4CF4-94E6-03B851C5C65A}" srcOrd="1" destOrd="0" presId="urn:microsoft.com/office/officeart/2005/8/layout/hProcess4"/>
    <dgm:cxn modelId="{5449D0EC-3552-4E72-BAED-5D0C2E6805D4}" type="presParOf" srcId="{CEBE22B0-D7D6-4157-B003-E939B967DB71}" destId="{E9528DC7-FC7A-4293-8D21-EABDDA33D62F}" srcOrd="2" destOrd="0" presId="urn:microsoft.com/office/officeart/2005/8/layout/hProcess4"/>
    <dgm:cxn modelId="{78D99B01-C1E7-4E8A-B2D0-B0BA87985122}" type="presParOf" srcId="{CEBE22B0-D7D6-4157-B003-E939B967DB71}" destId="{261CD6DE-0B15-4B4F-A172-826AA86B9D13}" srcOrd="3" destOrd="0" presId="urn:microsoft.com/office/officeart/2005/8/layout/hProcess4"/>
    <dgm:cxn modelId="{13F906B5-0BB3-44D5-9ECF-C73EAAC4C87D}" type="presParOf" srcId="{CEBE22B0-D7D6-4157-B003-E939B967DB71}" destId="{0062977A-FC3B-48B9-9F28-7B801CBED094}" srcOrd="4" destOrd="0" presId="urn:microsoft.com/office/officeart/2005/8/layout/hProcess4"/>
    <dgm:cxn modelId="{A784AFD9-17AC-4A09-9E98-1C6F1DA431F5}" type="presParOf" srcId="{A40DB3EE-2CE2-4C61-8B35-FCDC1E1E9692}" destId="{C0B61A41-005E-442F-B660-AF8A00E752B7}" srcOrd="1" destOrd="0" presId="urn:microsoft.com/office/officeart/2005/8/layout/hProcess4"/>
    <dgm:cxn modelId="{D5A00688-6AE3-46A3-A153-5354EDDA196B}" type="presParOf" srcId="{A40DB3EE-2CE2-4C61-8B35-FCDC1E1E9692}" destId="{BBB9EE1E-F6C4-44E9-BF07-7E25D60F6AAA}" srcOrd="2" destOrd="0" presId="urn:microsoft.com/office/officeart/2005/8/layout/hProcess4"/>
    <dgm:cxn modelId="{D4861FF2-ABCF-4E8B-98B6-B1863B3D19B3}" type="presParOf" srcId="{BBB9EE1E-F6C4-44E9-BF07-7E25D60F6AAA}" destId="{EA73DC5C-FE87-4217-B947-2BCF6800C9C3}" srcOrd="0" destOrd="0" presId="urn:microsoft.com/office/officeart/2005/8/layout/hProcess4"/>
    <dgm:cxn modelId="{C9AEF11B-C90F-4D6A-B9B4-42BEE72E98AF}" type="presParOf" srcId="{BBB9EE1E-F6C4-44E9-BF07-7E25D60F6AAA}" destId="{9D868128-849D-4A63-818A-A24BCCEE0100}" srcOrd="1" destOrd="0" presId="urn:microsoft.com/office/officeart/2005/8/layout/hProcess4"/>
    <dgm:cxn modelId="{AFD01750-6712-4A48-ACD0-CA41CAEC0747}" type="presParOf" srcId="{BBB9EE1E-F6C4-44E9-BF07-7E25D60F6AAA}" destId="{22BB9E22-6A52-478B-A041-30183F1A701F}" srcOrd="2" destOrd="0" presId="urn:microsoft.com/office/officeart/2005/8/layout/hProcess4"/>
    <dgm:cxn modelId="{3EED9EA9-D726-4818-8A78-8914E1451750}" type="presParOf" srcId="{BBB9EE1E-F6C4-44E9-BF07-7E25D60F6AAA}" destId="{948527AF-0C87-4663-A8EC-DDF2BC1B609A}" srcOrd="3" destOrd="0" presId="urn:microsoft.com/office/officeart/2005/8/layout/hProcess4"/>
    <dgm:cxn modelId="{F0D1EAC3-FDD1-4A07-9B4B-F801C31CDD39}" type="presParOf" srcId="{BBB9EE1E-F6C4-44E9-BF07-7E25D60F6AAA}" destId="{BD39FE9E-216E-470D-B93F-D4881E3C6A2B}" srcOrd="4" destOrd="0" presId="urn:microsoft.com/office/officeart/2005/8/layout/hProcess4"/>
    <dgm:cxn modelId="{3F818D31-31E8-4293-A3CE-00C54346FA2E}" type="presParOf" srcId="{A40DB3EE-2CE2-4C61-8B35-FCDC1E1E9692}" destId="{2AC7A7B7-626A-4657-82DC-39B65657169A}" srcOrd="3" destOrd="0" presId="urn:microsoft.com/office/officeart/2005/8/layout/hProcess4"/>
    <dgm:cxn modelId="{D48A0B54-513D-4B26-A001-3CA99D52F6B3}" type="presParOf" srcId="{A40DB3EE-2CE2-4C61-8B35-FCDC1E1E9692}" destId="{B9560CDA-20E2-480E-A2E8-2C0352C81B62}" srcOrd="4" destOrd="0" presId="urn:microsoft.com/office/officeart/2005/8/layout/hProcess4"/>
    <dgm:cxn modelId="{6E650264-A474-48A2-9B50-B690E62240CD}" type="presParOf" srcId="{B9560CDA-20E2-480E-A2E8-2C0352C81B62}" destId="{2BBEB47B-A38A-41F1-8EE1-20258554E67F}" srcOrd="0" destOrd="0" presId="urn:microsoft.com/office/officeart/2005/8/layout/hProcess4"/>
    <dgm:cxn modelId="{16177A5E-9F6C-4E5C-9EEA-900A21112482}" type="presParOf" srcId="{B9560CDA-20E2-480E-A2E8-2C0352C81B62}" destId="{E85C2DEC-FC13-4C44-80A6-499139A60FF4}" srcOrd="1" destOrd="0" presId="urn:microsoft.com/office/officeart/2005/8/layout/hProcess4"/>
    <dgm:cxn modelId="{12D027C0-B9C3-46CA-974B-0215D35E4EA9}" type="presParOf" srcId="{B9560CDA-20E2-480E-A2E8-2C0352C81B62}" destId="{EB75AC9C-0897-4F78-A79D-19830793D05A}" srcOrd="2" destOrd="0" presId="urn:microsoft.com/office/officeart/2005/8/layout/hProcess4"/>
    <dgm:cxn modelId="{CCFA6B08-23C6-4A5C-917C-6D15442DB08A}" type="presParOf" srcId="{B9560CDA-20E2-480E-A2E8-2C0352C81B62}" destId="{13D16259-C404-4359-B6D5-486F0F63A9CE}" srcOrd="3" destOrd="0" presId="urn:microsoft.com/office/officeart/2005/8/layout/hProcess4"/>
    <dgm:cxn modelId="{E38E4043-B193-44E9-A78D-489378A669A1}" type="presParOf" srcId="{B9560CDA-20E2-480E-A2E8-2C0352C81B62}" destId="{3876D2E8-F17C-4DEB-AB7D-6222A77A6974}" srcOrd="4" destOrd="0" presId="urn:microsoft.com/office/officeart/2005/8/layout/hProcess4"/>
    <dgm:cxn modelId="{E52BDBCF-6770-48A2-B949-87CF055717D9}" type="presParOf" srcId="{A40DB3EE-2CE2-4C61-8B35-FCDC1E1E9692}" destId="{21E5F2D9-1681-4C15-9094-658AD7713773}" srcOrd="5" destOrd="0" presId="urn:microsoft.com/office/officeart/2005/8/layout/hProcess4"/>
    <dgm:cxn modelId="{A7DDE5E7-9551-419A-B60A-7BFAF80F7B23}" type="presParOf" srcId="{A40DB3EE-2CE2-4C61-8B35-FCDC1E1E9692}" destId="{985153BA-BDCF-40DB-A3F3-CC7D8A9E82FC}" srcOrd="6" destOrd="0" presId="urn:microsoft.com/office/officeart/2005/8/layout/hProcess4"/>
    <dgm:cxn modelId="{2A51206E-522A-458E-81B4-448C0FB559A7}" type="presParOf" srcId="{985153BA-BDCF-40DB-A3F3-CC7D8A9E82FC}" destId="{CC46A86B-4778-4ECF-AD0E-21E273BE06C2}" srcOrd="0" destOrd="0" presId="urn:microsoft.com/office/officeart/2005/8/layout/hProcess4"/>
    <dgm:cxn modelId="{32781C05-FE64-4F76-8477-2ECC2D8BA367}" type="presParOf" srcId="{985153BA-BDCF-40DB-A3F3-CC7D8A9E82FC}" destId="{02513230-D168-4D93-AC9A-E39005D26BF3}" srcOrd="1" destOrd="0" presId="urn:microsoft.com/office/officeart/2005/8/layout/hProcess4"/>
    <dgm:cxn modelId="{7756255D-A541-458D-A843-79B8B042AB04}" type="presParOf" srcId="{985153BA-BDCF-40DB-A3F3-CC7D8A9E82FC}" destId="{2CD02A77-2044-4216-8D28-336860AB762C}" srcOrd="2" destOrd="0" presId="urn:microsoft.com/office/officeart/2005/8/layout/hProcess4"/>
    <dgm:cxn modelId="{DD064FFC-5417-48C1-9457-0D22B0B064D2}" type="presParOf" srcId="{985153BA-BDCF-40DB-A3F3-CC7D8A9E82FC}" destId="{0A0BC044-9DEA-4E30-9BFC-16714FA8B1D6}" srcOrd="3" destOrd="0" presId="urn:microsoft.com/office/officeart/2005/8/layout/hProcess4"/>
    <dgm:cxn modelId="{34BE7C68-D45B-4AAF-90C2-23748C712DAB}" type="presParOf" srcId="{985153BA-BDCF-40DB-A3F3-CC7D8A9E82FC}" destId="{54310DB1-A46C-406D-966B-B001C5AF7DD7}" srcOrd="4" destOrd="0" presId="urn:microsoft.com/office/officeart/2005/8/layout/hProcess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D3CBBC3-2812-4DA4-BC86-97489C420DC0}" type="doc">
      <dgm:prSet loTypeId="urn:microsoft.com/office/officeart/2005/8/layout/vList5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99EBB33E-786F-4D38-84F1-A0423F39CED7}">
      <dgm:prSet phldrT="[Text]" custT="1"/>
      <dgm:spPr/>
      <dgm:t>
        <a:bodyPr/>
        <a:lstStyle/>
        <a:p>
          <a:pPr algn="l"/>
          <a:r>
            <a:rPr lang="id-ID" sz="2000" dirty="0" smtClean="0">
              <a:latin typeface="Arial" pitchFamily="34" charset="0"/>
              <a:cs typeface="Arial" pitchFamily="34" charset="0"/>
            </a:rPr>
            <a:t>Observasi masalah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24450F46-5F2F-40E2-AFD1-2E68189C1A3F}" type="parTrans" cxnId="{4B8A0E3A-06F0-400F-BDB6-5DF65BC95D87}">
      <dgm:prSet/>
      <dgm:spPr/>
      <dgm:t>
        <a:bodyPr/>
        <a:lstStyle/>
        <a:p>
          <a:endParaRPr lang="id-ID"/>
        </a:p>
      </dgm:t>
    </dgm:pt>
    <dgm:pt modelId="{06BFBFE5-5A0C-4BE7-9B6A-E474F16A9679}" type="sibTrans" cxnId="{4B8A0E3A-06F0-400F-BDB6-5DF65BC95D87}">
      <dgm:prSet/>
      <dgm:spPr/>
      <dgm:t>
        <a:bodyPr/>
        <a:lstStyle/>
        <a:p>
          <a:endParaRPr lang="id-ID"/>
        </a:p>
      </dgm:t>
    </dgm:pt>
    <dgm:pt modelId="{89824699-1A11-43E9-8BF4-94CD114DD151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Fenomena fisik: atmosfer, hidrosfer, litosfer, dan biosfer</a:t>
          </a:r>
          <a:endParaRPr lang="id-ID" sz="1600" dirty="0">
            <a:latin typeface="Arial" pitchFamily="34" charset="0"/>
            <a:cs typeface="Arial" pitchFamily="34" charset="0"/>
          </a:endParaRPr>
        </a:p>
      </dgm:t>
    </dgm:pt>
    <dgm:pt modelId="{D07A3684-F503-438E-9566-4ABB87F85235}" type="parTrans" cxnId="{6128E10E-DE80-4CB3-8C29-046DCA1CB984}">
      <dgm:prSet/>
      <dgm:spPr/>
      <dgm:t>
        <a:bodyPr/>
        <a:lstStyle/>
        <a:p>
          <a:endParaRPr lang="id-ID"/>
        </a:p>
      </dgm:t>
    </dgm:pt>
    <dgm:pt modelId="{63196ABD-3F2F-4F93-A4FA-90C42672EDCE}" type="sibTrans" cxnId="{6128E10E-DE80-4CB3-8C29-046DCA1CB984}">
      <dgm:prSet/>
      <dgm:spPr/>
      <dgm:t>
        <a:bodyPr/>
        <a:lstStyle/>
        <a:p>
          <a:endParaRPr lang="id-ID"/>
        </a:p>
      </dgm:t>
    </dgm:pt>
    <dgm:pt modelId="{39140D12-C4C5-42E6-A294-BC554FF8DA63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Fenomena sosial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: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 aktivitas masyarakat misalnya dinamika penduduk</a:t>
          </a:r>
          <a:endParaRPr lang="id-ID" sz="1600" dirty="0">
            <a:latin typeface="Arial" pitchFamily="34" charset="0"/>
            <a:cs typeface="Arial" pitchFamily="34" charset="0"/>
          </a:endParaRPr>
        </a:p>
      </dgm:t>
    </dgm:pt>
    <dgm:pt modelId="{029FF44B-987C-4868-B9A5-838BF44D7CB1}" type="parTrans" cxnId="{F7658DF5-A25E-421F-9639-BAD5E4F34F9A}">
      <dgm:prSet/>
      <dgm:spPr/>
      <dgm:t>
        <a:bodyPr/>
        <a:lstStyle/>
        <a:p>
          <a:endParaRPr lang="id-ID"/>
        </a:p>
      </dgm:t>
    </dgm:pt>
    <dgm:pt modelId="{C0398A58-892E-49F8-98CC-AE737B7028AE}" type="sibTrans" cxnId="{F7658DF5-A25E-421F-9639-BAD5E4F34F9A}">
      <dgm:prSet/>
      <dgm:spPr/>
      <dgm:t>
        <a:bodyPr/>
        <a:lstStyle/>
        <a:p>
          <a:endParaRPr lang="id-ID"/>
        </a:p>
      </dgm:t>
    </dgm:pt>
    <dgm:pt modelId="{6E7CAFB3-185E-4B3A-BC6E-9B6E71C26E56}">
      <dgm:prSet phldrT="[Text]" custT="1"/>
      <dgm:spPr/>
      <dgm:t>
        <a:bodyPr/>
        <a:lstStyle/>
        <a:p>
          <a:pPr algn="l"/>
          <a:r>
            <a:rPr lang="id-ID" sz="2000" dirty="0" smtClean="0">
              <a:latin typeface="Arial" pitchFamily="34" charset="0"/>
              <a:cs typeface="Arial" pitchFamily="34" charset="0"/>
            </a:rPr>
            <a:t>Perumusan masalah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C6223BE9-0705-4F0C-88F7-DEBAC8806B6E}" type="parTrans" cxnId="{FDF86F9D-1960-4F65-8D9B-676EA9F6DB5B}">
      <dgm:prSet/>
      <dgm:spPr/>
      <dgm:t>
        <a:bodyPr/>
        <a:lstStyle/>
        <a:p>
          <a:endParaRPr lang="id-ID"/>
        </a:p>
      </dgm:t>
    </dgm:pt>
    <dgm:pt modelId="{72AB6A43-BC25-4269-8475-396A06F23DED}" type="sibTrans" cxnId="{FDF86F9D-1960-4F65-8D9B-676EA9F6DB5B}">
      <dgm:prSet/>
      <dgm:spPr/>
      <dgm:t>
        <a:bodyPr/>
        <a:lstStyle/>
        <a:p>
          <a:endParaRPr lang="id-ID"/>
        </a:p>
      </dgm:t>
    </dgm:pt>
    <dgm:pt modelId="{7E55DCC2-D324-4D08-9EFA-66154771CB5D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Aspek keterjangkauan</a:t>
          </a:r>
          <a:endParaRPr lang="id-ID" sz="1600" dirty="0">
            <a:latin typeface="Arial" pitchFamily="34" charset="0"/>
            <a:cs typeface="Arial" pitchFamily="34" charset="0"/>
          </a:endParaRPr>
        </a:p>
      </dgm:t>
    </dgm:pt>
    <dgm:pt modelId="{C7717CB6-8475-4C7F-9528-0E21BC430673}" type="parTrans" cxnId="{4954EB87-694C-4D6F-83B5-E15698C9AB3A}">
      <dgm:prSet/>
      <dgm:spPr/>
      <dgm:t>
        <a:bodyPr/>
        <a:lstStyle/>
        <a:p>
          <a:endParaRPr lang="id-ID"/>
        </a:p>
      </dgm:t>
    </dgm:pt>
    <dgm:pt modelId="{4B064D25-FC14-4F05-8C55-DBE689BF7AF2}" type="sibTrans" cxnId="{4954EB87-694C-4D6F-83B5-E15698C9AB3A}">
      <dgm:prSet/>
      <dgm:spPr/>
      <dgm:t>
        <a:bodyPr/>
        <a:lstStyle/>
        <a:p>
          <a:endParaRPr lang="id-ID"/>
        </a:p>
      </dgm:t>
    </dgm:pt>
    <dgm:pt modelId="{2C708C1B-4D5F-459A-BF2C-2280A10C9D91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Aspek ketersediaan data</a:t>
          </a:r>
          <a:endParaRPr lang="id-ID" sz="1600" dirty="0">
            <a:latin typeface="Arial" pitchFamily="34" charset="0"/>
            <a:cs typeface="Arial" pitchFamily="34" charset="0"/>
          </a:endParaRPr>
        </a:p>
      </dgm:t>
    </dgm:pt>
    <dgm:pt modelId="{F5C6FD9E-F73B-4266-8C50-044E3F74D90A}" type="parTrans" cxnId="{9E480195-C3CB-4E5B-BDFC-6231E26088BC}">
      <dgm:prSet/>
      <dgm:spPr/>
      <dgm:t>
        <a:bodyPr/>
        <a:lstStyle/>
        <a:p>
          <a:endParaRPr lang="id-ID"/>
        </a:p>
      </dgm:t>
    </dgm:pt>
    <dgm:pt modelId="{0E24E670-2CC5-4A84-A646-D5E2F038381C}" type="sibTrans" cxnId="{9E480195-C3CB-4E5B-BDFC-6231E26088BC}">
      <dgm:prSet/>
      <dgm:spPr/>
      <dgm:t>
        <a:bodyPr/>
        <a:lstStyle/>
        <a:p>
          <a:endParaRPr lang="id-ID"/>
        </a:p>
      </dgm:t>
    </dgm:pt>
    <dgm:pt modelId="{7EAED09E-1239-4A91-A9CD-2DB736C04C8A}">
      <dgm:prSet phldrT="[Text]" custT="1"/>
      <dgm:spPr/>
      <dgm:t>
        <a:bodyPr/>
        <a:lstStyle/>
        <a:p>
          <a:pPr algn="l"/>
          <a:r>
            <a:rPr lang="id-ID" sz="2000" dirty="0" smtClean="0">
              <a:latin typeface="Arial" pitchFamily="34" charset="0"/>
              <a:cs typeface="Arial" pitchFamily="34" charset="0"/>
            </a:rPr>
            <a:t>Tujuan penelitian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99EC5BD2-87BC-46E2-8B5B-B2F0AA7D77AA}" type="parTrans" cxnId="{BF156EF6-1D41-45A4-9062-9A411AB587F5}">
      <dgm:prSet/>
      <dgm:spPr/>
      <dgm:t>
        <a:bodyPr/>
        <a:lstStyle/>
        <a:p>
          <a:endParaRPr lang="id-ID"/>
        </a:p>
      </dgm:t>
    </dgm:pt>
    <dgm:pt modelId="{157BE42F-14CD-4F0F-ACBB-C782967DB44A}" type="sibTrans" cxnId="{BF156EF6-1D41-45A4-9062-9A411AB587F5}">
      <dgm:prSet/>
      <dgm:spPr/>
      <dgm:t>
        <a:bodyPr/>
        <a:lstStyle/>
        <a:p>
          <a:endParaRPr lang="id-ID"/>
        </a:p>
      </dgm:t>
    </dgm:pt>
    <dgm:pt modelId="{632B44EC-3DBD-4314-9E3D-A7086661B634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Dibuat berdasarkan 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r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umusan masalah</a:t>
          </a:r>
          <a:endParaRPr lang="id-ID" sz="1600" dirty="0">
            <a:latin typeface="Arial" pitchFamily="34" charset="0"/>
            <a:cs typeface="Arial" pitchFamily="34" charset="0"/>
          </a:endParaRPr>
        </a:p>
      </dgm:t>
    </dgm:pt>
    <dgm:pt modelId="{5922C097-8294-467C-A147-AC6268C0006F}" type="parTrans" cxnId="{17D67B16-588E-4900-B04A-FE3340E0F172}">
      <dgm:prSet/>
      <dgm:spPr/>
      <dgm:t>
        <a:bodyPr/>
        <a:lstStyle/>
        <a:p>
          <a:endParaRPr lang="id-ID"/>
        </a:p>
      </dgm:t>
    </dgm:pt>
    <dgm:pt modelId="{26E61BA9-FA09-4B61-83C5-94E7A0CF1715}" type="sibTrans" cxnId="{17D67B16-588E-4900-B04A-FE3340E0F172}">
      <dgm:prSet/>
      <dgm:spPr/>
      <dgm:t>
        <a:bodyPr/>
        <a:lstStyle/>
        <a:p>
          <a:endParaRPr lang="id-ID"/>
        </a:p>
      </dgm:t>
    </dgm:pt>
    <dgm:pt modelId="{256ACB08-51F3-4399-9A4D-63C2F6D1448A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Aspek kebermanfaatan </a:t>
          </a:r>
          <a:endParaRPr lang="id-ID" sz="1600" dirty="0">
            <a:latin typeface="Arial" pitchFamily="34" charset="0"/>
            <a:cs typeface="Arial" pitchFamily="34" charset="0"/>
          </a:endParaRPr>
        </a:p>
      </dgm:t>
    </dgm:pt>
    <dgm:pt modelId="{9CB7BE09-A97E-435D-99F7-A3DF3331D709}" type="parTrans" cxnId="{15B55169-462A-4B9B-84D5-C4128A3D40B3}">
      <dgm:prSet/>
      <dgm:spPr/>
      <dgm:t>
        <a:bodyPr/>
        <a:lstStyle/>
        <a:p>
          <a:endParaRPr lang="id-ID"/>
        </a:p>
      </dgm:t>
    </dgm:pt>
    <dgm:pt modelId="{288839A1-3389-47F6-B8D6-0D36F4027155}" type="sibTrans" cxnId="{15B55169-462A-4B9B-84D5-C4128A3D40B3}">
      <dgm:prSet/>
      <dgm:spPr/>
      <dgm:t>
        <a:bodyPr/>
        <a:lstStyle/>
        <a:p>
          <a:endParaRPr lang="id-ID"/>
        </a:p>
      </dgm:t>
    </dgm:pt>
    <dgm:pt modelId="{4653D4AA-39E1-44EE-A96F-B4FED55CD122}">
      <dgm:prSet phldrT="[Text]" custT="1"/>
      <dgm:spPr/>
      <dgm:t>
        <a:bodyPr/>
        <a:lstStyle/>
        <a:p>
          <a:pPr algn="l"/>
          <a:r>
            <a:rPr lang="id-ID" sz="2000" dirty="0" smtClean="0">
              <a:latin typeface="Arial" pitchFamily="34" charset="0"/>
              <a:cs typeface="Arial" pitchFamily="34" charset="0"/>
            </a:rPr>
            <a:t>Metode penelitian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353A116A-D1AD-40BE-9A12-ECCCECC3FBB0}" type="parTrans" cxnId="{F0D6CFB1-9AFE-4ED9-A38A-5D88C1B3D4EB}">
      <dgm:prSet/>
      <dgm:spPr/>
      <dgm:t>
        <a:bodyPr/>
        <a:lstStyle/>
        <a:p>
          <a:endParaRPr lang="id-ID"/>
        </a:p>
      </dgm:t>
    </dgm:pt>
    <dgm:pt modelId="{5389C36D-74D1-4924-A072-7A4D7A09EDC0}" type="sibTrans" cxnId="{F0D6CFB1-9AFE-4ED9-A38A-5D88C1B3D4EB}">
      <dgm:prSet/>
      <dgm:spPr/>
      <dgm:t>
        <a:bodyPr/>
        <a:lstStyle/>
        <a:p>
          <a:endParaRPr lang="id-ID"/>
        </a:p>
      </dgm:t>
    </dgm:pt>
    <dgm:pt modelId="{BF9125AE-453C-43F0-82C4-1A82C8005719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Menentukan populasi dan sampel</a:t>
          </a:r>
          <a:endParaRPr lang="id-ID" sz="1600" dirty="0">
            <a:latin typeface="Arial" pitchFamily="34" charset="0"/>
            <a:cs typeface="Arial" pitchFamily="34" charset="0"/>
          </a:endParaRPr>
        </a:p>
      </dgm:t>
    </dgm:pt>
    <dgm:pt modelId="{B7828149-07CB-4D8C-8313-18096DCB7DA6}" type="parTrans" cxnId="{B281B18E-5817-4920-901E-FC67EC86496D}">
      <dgm:prSet/>
      <dgm:spPr/>
      <dgm:t>
        <a:bodyPr/>
        <a:lstStyle/>
        <a:p>
          <a:endParaRPr lang="id-ID"/>
        </a:p>
      </dgm:t>
    </dgm:pt>
    <dgm:pt modelId="{C2BB85DB-85AC-4185-A35A-334F37AAB4BD}" type="sibTrans" cxnId="{B281B18E-5817-4920-901E-FC67EC86496D}">
      <dgm:prSet/>
      <dgm:spPr/>
      <dgm:t>
        <a:bodyPr/>
        <a:lstStyle/>
        <a:p>
          <a:endParaRPr lang="id-ID"/>
        </a:p>
      </dgm:t>
    </dgm:pt>
    <dgm:pt modelId="{6E8022BE-726D-4AC0-98DB-64943EB11F54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Instrumen penelitian</a:t>
          </a:r>
          <a:endParaRPr lang="id-ID" sz="1600" dirty="0">
            <a:latin typeface="Arial" pitchFamily="34" charset="0"/>
            <a:cs typeface="Arial" pitchFamily="34" charset="0"/>
          </a:endParaRPr>
        </a:p>
      </dgm:t>
    </dgm:pt>
    <dgm:pt modelId="{2A241757-6EBF-4196-9D39-03DEAE4F9261}" type="parTrans" cxnId="{153B4B9D-2E62-479E-9E65-1A2333DFA602}">
      <dgm:prSet/>
      <dgm:spPr/>
      <dgm:t>
        <a:bodyPr/>
        <a:lstStyle/>
        <a:p>
          <a:endParaRPr lang="id-ID"/>
        </a:p>
      </dgm:t>
    </dgm:pt>
    <dgm:pt modelId="{0800F91E-B8EB-48D9-8B49-FE4FE3AF79DE}" type="sibTrans" cxnId="{153B4B9D-2E62-479E-9E65-1A2333DFA602}">
      <dgm:prSet/>
      <dgm:spPr/>
      <dgm:t>
        <a:bodyPr/>
        <a:lstStyle/>
        <a:p>
          <a:endParaRPr lang="id-ID"/>
        </a:p>
      </dgm:t>
    </dgm:pt>
    <dgm:pt modelId="{049F68AA-B9E1-4F76-906D-990F67E98482}" type="pres">
      <dgm:prSet presAssocID="{CD3CBBC3-2812-4DA4-BC86-97489C420D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56278102-FA4E-4CE8-9030-96360F6B04F9}" type="pres">
      <dgm:prSet presAssocID="{99EBB33E-786F-4D38-84F1-A0423F39CED7}" presName="linNode" presStyleCnt="0"/>
      <dgm:spPr/>
      <dgm:t>
        <a:bodyPr/>
        <a:lstStyle/>
        <a:p>
          <a:endParaRPr lang="en-US"/>
        </a:p>
      </dgm:t>
    </dgm:pt>
    <dgm:pt modelId="{1040526B-64E3-4867-8742-C23966D488F7}" type="pres">
      <dgm:prSet presAssocID="{99EBB33E-786F-4D38-84F1-A0423F39CED7}" presName="parentText" presStyleLbl="node1" presStyleIdx="0" presStyleCnt="4" custScaleX="82645" custLinFactNeighborX="-557" custLinFactNeighborY="-208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5A5C555-979C-4393-B71D-1F540AAA003F}" type="pres">
      <dgm:prSet presAssocID="{99EBB33E-786F-4D38-84F1-A0423F39CED7}" presName="descendantText" presStyleLbl="alignAccFollowNode1" presStyleIdx="0" presStyleCnt="4" custScaleX="11000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330A1C0-416F-41B6-8A45-87FF037EEC41}" type="pres">
      <dgm:prSet presAssocID="{06BFBFE5-5A0C-4BE7-9B6A-E474F16A9679}" presName="sp" presStyleCnt="0"/>
      <dgm:spPr/>
      <dgm:t>
        <a:bodyPr/>
        <a:lstStyle/>
        <a:p>
          <a:endParaRPr lang="en-US"/>
        </a:p>
      </dgm:t>
    </dgm:pt>
    <dgm:pt modelId="{8776BA5B-13AE-4029-B29A-D97CC5EF1D92}" type="pres">
      <dgm:prSet presAssocID="{6E7CAFB3-185E-4B3A-BC6E-9B6E71C26E56}" presName="linNode" presStyleCnt="0"/>
      <dgm:spPr/>
      <dgm:t>
        <a:bodyPr/>
        <a:lstStyle/>
        <a:p>
          <a:endParaRPr lang="en-US"/>
        </a:p>
      </dgm:t>
    </dgm:pt>
    <dgm:pt modelId="{F0CB366F-CA86-46A7-8C86-A32143326950}" type="pres">
      <dgm:prSet presAssocID="{6E7CAFB3-185E-4B3A-BC6E-9B6E71C26E56}" presName="parentText" presStyleLbl="node1" presStyleIdx="1" presStyleCnt="4" custScaleX="82645" custLinFactNeighborX="-557" custLinFactNeighborY="-208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3AC5BC0-E4F3-42BC-9425-4ABBDD1EEB60}" type="pres">
      <dgm:prSet presAssocID="{6E7CAFB3-185E-4B3A-BC6E-9B6E71C26E56}" presName="descendantText" presStyleLbl="alignAccFollowNode1" presStyleIdx="1" presStyleCnt="4" custScaleX="11000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34EF558-F871-47FE-A907-D01749E6A820}" type="pres">
      <dgm:prSet presAssocID="{72AB6A43-BC25-4269-8475-396A06F23DED}" presName="sp" presStyleCnt="0"/>
      <dgm:spPr/>
      <dgm:t>
        <a:bodyPr/>
        <a:lstStyle/>
        <a:p>
          <a:endParaRPr lang="en-US"/>
        </a:p>
      </dgm:t>
    </dgm:pt>
    <dgm:pt modelId="{EC339C1B-1BED-4A8C-8C8B-1393E3919198}" type="pres">
      <dgm:prSet presAssocID="{7EAED09E-1239-4A91-A9CD-2DB736C04C8A}" presName="linNode" presStyleCnt="0"/>
      <dgm:spPr/>
      <dgm:t>
        <a:bodyPr/>
        <a:lstStyle/>
        <a:p>
          <a:endParaRPr lang="en-US"/>
        </a:p>
      </dgm:t>
    </dgm:pt>
    <dgm:pt modelId="{9F7E85E3-FEC1-435E-84CC-BDC8F9CDEFAD}" type="pres">
      <dgm:prSet presAssocID="{7EAED09E-1239-4A91-A9CD-2DB736C04C8A}" presName="parentText" presStyleLbl="node1" presStyleIdx="2" presStyleCnt="4" custScaleX="82645" custLinFactNeighborX="-557" custLinFactNeighborY="-208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DCCBD71-5DD5-4279-ADF6-A919B81EF705}" type="pres">
      <dgm:prSet presAssocID="{7EAED09E-1239-4A91-A9CD-2DB736C04C8A}" presName="descendantText" presStyleLbl="alignAccFollowNode1" presStyleIdx="2" presStyleCnt="4" custScaleX="11000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EBDF6CF-ADAB-4CA1-84D6-8DB93385A109}" type="pres">
      <dgm:prSet presAssocID="{157BE42F-14CD-4F0F-ACBB-C782967DB44A}" presName="sp" presStyleCnt="0"/>
      <dgm:spPr/>
      <dgm:t>
        <a:bodyPr/>
        <a:lstStyle/>
        <a:p>
          <a:endParaRPr lang="en-US"/>
        </a:p>
      </dgm:t>
    </dgm:pt>
    <dgm:pt modelId="{4BEE4EAF-CD02-4845-A110-D664E83D9F5E}" type="pres">
      <dgm:prSet presAssocID="{4653D4AA-39E1-44EE-A96F-B4FED55CD122}" presName="linNode" presStyleCnt="0"/>
      <dgm:spPr/>
      <dgm:t>
        <a:bodyPr/>
        <a:lstStyle/>
        <a:p>
          <a:endParaRPr lang="en-US"/>
        </a:p>
      </dgm:t>
    </dgm:pt>
    <dgm:pt modelId="{540DBE49-03B7-48C0-92BF-EF27EF77EC42}" type="pres">
      <dgm:prSet presAssocID="{4653D4AA-39E1-44EE-A96F-B4FED55CD122}" presName="parentText" presStyleLbl="node1" presStyleIdx="3" presStyleCnt="4" custScaleX="82645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F466EB0-D7A4-416B-9218-037AF9D66EE5}" type="pres">
      <dgm:prSet presAssocID="{4653D4AA-39E1-44EE-A96F-B4FED55CD122}" presName="descendantText" presStyleLbl="alignAccFollowNode1" presStyleIdx="3" presStyleCnt="4" custScaleX="11000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DC698C77-0C2F-47BC-97EA-59571FA63325}" type="presOf" srcId="{99EBB33E-786F-4D38-84F1-A0423F39CED7}" destId="{1040526B-64E3-4867-8742-C23966D488F7}" srcOrd="0" destOrd="0" presId="urn:microsoft.com/office/officeart/2005/8/layout/vList5"/>
    <dgm:cxn modelId="{187AC40B-F7E3-499F-AC26-8D97267AEB2E}" type="presOf" srcId="{632B44EC-3DBD-4314-9E3D-A7086661B634}" destId="{ADCCBD71-5DD5-4279-ADF6-A919B81EF705}" srcOrd="0" destOrd="0" presId="urn:microsoft.com/office/officeart/2005/8/layout/vList5"/>
    <dgm:cxn modelId="{D28BF015-DA42-4F31-BA58-4DCF8D8168BA}" type="presOf" srcId="{7EAED09E-1239-4A91-A9CD-2DB736C04C8A}" destId="{9F7E85E3-FEC1-435E-84CC-BDC8F9CDEFAD}" srcOrd="0" destOrd="0" presId="urn:microsoft.com/office/officeart/2005/8/layout/vList5"/>
    <dgm:cxn modelId="{6F6D41CD-D058-4B3A-843E-7285D1DA57B9}" type="presOf" srcId="{6E8022BE-726D-4AC0-98DB-64943EB11F54}" destId="{3F466EB0-D7A4-416B-9218-037AF9D66EE5}" srcOrd="0" destOrd="1" presId="urn:microsoft.com/office/officeart/2005/8/layout/vList5"/>
    <dgm:cxn modelId="{F7658DF5-A25E-421F-9639-BAD5E4F34F9A}" srcId="{99EBB33E-786F-4D38-84F1-A0423F39CED7}" destId="{39140D12-C4C5-42E6-A294-BC554FF8DA63}" srcOrd="1" destOrd="0" parTransId="{029FF44B-987C-4868-B9A5-838BF44D7CB1}" sibTransId="{C0398A58-892E-49F8-98CC-AE737B7028AE}"/>
    <dgm:cxn modelId="{3BA90263-6EF3-4500-8AE0-5D2C524A7DD2}" type="presOf" srcId="{39140D12-C4C5-42E6-A294-BC554FF8DA63}" destId="{45A5C555-979C-4393-B71D-1F540AAA003F}" srcOrd="0" destOrd="1" presId="urn:microsoft.com/office/officeart/2005/8/layout/vList5"/>
    <dgm:cxn modelId="{9E480195-C3CB-4E5B-BDFC-6231E26088BC}" srcId="{6E7CAFB3-185E-4B3A-BC6E-9B6E71C26E56}" destId="{2C708C1B-4D5F-459A-BF2C-2280A10C9D91}" srcOrd="1" destOrd="0" parTransId="{F5C6FD9E-F73B-4266-8C50-044E3F74D90A}" sibTransId="{0E24E670-2CC5-4A84-A646-D5E2F038381C}"/>
    <dgm:cxn modelId="{153B4B9D-2E62-479E-9E65-1A2333DFA602}" srcId="{4653D4AA-39E1-44EE-A96F-B4FED55CD122}" destId="{6E8022BE-726D-4AC0-98DB-64943EB11F54}" srcOrd="1" destOrd="0" parTransId="{2A241757-6EBF-4196-9D39-03DEAE4F9261}" sibTransId="{0800F91E-B8EB-48D9-8B49-FE4FE3AF79DE}"/>
    <dgm:cxn modelId="{B9BABA03-2E66-40A9-9E3D-7362FFF82DCB}" type="presOf" srcId="{2C708C1B-4D5F-459A-BF2C-2280A10C9D91}" destId="{13AC5BC0-E4F3-42BC-9425-4ABBDD1EEB60}" srcOrd="0" destOrd="1" presId="urn:microsoft.com/office/officeart/2005/8/layout/vList5"/>
    <dgm:cxn modelId="{AC586E47-EBB1-47C3-9E97-969BA9F3A786}" type="presOf" srcId="{4653D4AA-39E1-44EE-A96F-B4FED55CD122}" destId="{540DBE49-03B7-48C0-92BF-EF27EF77EC42}" srcOrd="0" destOrd="0" presId="urn:microsoft.com/office/officeart/2005/8/layout/vList5"/>
    <dgm:cxn modelId="{F0D6CFB1-9AFE-4ED9-A38A-5D88C1B3D4EB}" srcId="{CD3CBBC3-2812-4DA4-BC86-97489C420DC0}" destId="{4653D4AA-39E1-44EE-A96F-B4FED55CD122}" srcOrd="3" destOrd="0" parTransId="{353A116A-D1AD-40BE-9A12-ECCCECC3FBB0}" sibTransId="{5389C36D-74D1-4924-A072-7A4D7A09EDC0}"/>
    <dgm:cxn modelId="{17D67B16-588E-4900-B04A-FE3340E0F172}" srcId="{7EAED09E-1239-4A91-A9CD-2DB736C04C8A}" destId="{632B44EC-3DBD-4314-9E3D-A7086661B634}" srcOrd="0" destOrd="0" parTransId="{5922C097-8294-467C-A147-AC6268C0006F}" sibTransId="{26E61BA9-FA09-4B61-83C5-94E7A0CF1715}"/>
    <dgm:cxn modelId="{FDF86F9D-1960-4F65-8D9B-676EA9F6DB5B}" srcId="{CD3CBBC3-2812-4DA4-BC86-97489C420DC0}" destId="{6E7CAFB3-185E-4B3A-BC6E-9B6E71C26E56}" srcOrd="1" destOrd="0" parTransId="{C6223BE9-0705-4F0C-88F7-DEBAC8806B6E}" sibTransId="{72AB6A43-BC25-4269-8475-396A06F23DED}"/>
    <dgm:cxn modelId="{FAB7E0F6-9F87-413C-ADC7-90C687537D60}" type="presOf" srcId="{7E55DCC2-D324-4D08-9EFA-66154771CB5D}" destId="{13AC5BC0-E4F3-42BC-9425-4ABBDD1EEB60}" srcOrd="0" destOrd="0" presId="urn:microsoft.com/office/officeart/2005/8/layout/vList5"/>
    <dgm:cxn modelId="{BF156EF6-1D41-45A4-9062-9A411AB587F5}" srcId="{CD3CBBC3-2812-4DA4-BC86-97489C420DC0}" destId="{7EAED09E-1239-4A91-A9CD-2DB736C04C8A}" srcOrd="2" destOrd="0" parTransId="{99EC5BD2-87BC-46E2-8B5B-B2F0AA7D77AA}" sibTransId="{157BE42F-14CD-4F0F-ACBB-C782967DB44A}"/>
    <dgm:cxn modelId="{6128E10E-DE80-4CB3-8C29-046DCA1CB984}" srcId="{99EBB33E-786F-4D38-84F1-A0423F39CED7}" destId="{89824699-1A11-43E9-8BF4-94CD114DD151}" srcOrd="0" destOrd="0" parTransId="{D07A3684-F503-438E-9566-4ABB87F85235}" sibTransId="{63196ABD-3F2F-4F93-A4FA-90C42672EDCE}"/>
    <dgm:cxn modelId="{4B8A0E3A-06F0-400F-BDB6-5DF65BC95D87}" srcId="{CD3CBBC3-2812-4DA4-BC86-97489C420DC0}" destId="{99EBB33E-786F-4D38-84F1-A0423F39CED7}" srcOrd="0" destOrd="0" parTransId="{24450F46-5F2F-40E2-AFD1-2E68189C1A3F}" sibTransId="{06BFBFE5-5A0C-4BE7-9B6A-E474F16A9679}"/>
    <dgm:cxn modelId="{B281B18E-5817-4920-901E-FC67EC86496D}" srcId="{4653D4AA-39E1-44EE-A96F-B4FED55CD122}" destId="{BF9125AE-453C-43F0-82C4-1A82C8005719}" srcOrd="0" destOrd="0" parTransId="{B7828149-07CB-4D8C-8313-18096DCB7DA6}" sibTransId="{C2BB85DB-85AC-4185-A35A-334F37AAB4BD}"/>
    <dgm:cxn modelId="{B55F619C-5C25-47D8-B590-8EB2771C7860}" type="presOf" srcId="{BF9125AE-453C-43F0-82C4-1A82C8005719}" destId="{3F466EB0-D7A4-416B-9218-037AF9D66EE5}" srcOrd="0" destOrd="0" presId="urn:microsoft.com/office/officeart/2005/8/layout/vList5"/>
    <dgm:cxn modelId="{72A69012-15EE-4D1D-8266-E4DD70812840}" type="presOf" srcId="{6E7CAFB3-185E-4B3A-BC6E-9B6E71C26E56}" destId="{F0CB366F-CA86-46A7-8C86-A32143326950}" srcOrd="0" destOrd="0" presId="urn:microsoft.com/office/officeart/2005/8/layout/vList5"/>
    <dgm:cxn modelId="{D85E1890-09DC-4EB4-964D-75DBF7DEFC53}" type="presOf" srcId="{CD3CBBC3-2812-4DA4-BC86-97489C420DC0}" destId="{049F68AA-B9E1-4F76-906D-990F67E98482}" srcOrd="0" destOrd="0" presId="urn:microsoft.com/office/officeart/2005/8/layout/vList5"/>
    <dgm:cxn modelId="{B13AAD5B-9652-4CE1-AEFC-61EFD7DDF07B}" type="presOf" srcId="{89824699-1A11-43E9-8BF4-94CD114DD151}" destId="{45A5C555-979C-4393-B71D-1F540AAA003F}" srcOrd="0" destOrd="0" presId="urn:microsoft.com/office/officeart/2005/8/layout/vList5"/>
    <dgm:cxn modelId="{4954EB87-694C-4D6F-83B5-E15698C9AB3A}" srcId="{6E7CAFB3-185E-4B3A-BC6E-9B6E71C26E56}" destId="{7E55DCC2-D324-4D08-9EFA-66154771CB5D}" srcOrd="0" destOrd="0" parTransId="{C7717CB6-8475-4C7F-9528-0E21BC430673}" sibTransId="{4B064D25-FC14-4F05-8C55-DBE689BF7AF2}"/>
    <dgm:cxn modelId="{15B55169-462A-4B9B-84D5-C4128A3D40B3}" srcId="{6E7CAFB3-185E-4B3A-BC6E-9B6E71C26E56}" destId="{256ACB08-51F3-4399-9A4D-63C2F6D1448A}" srcOrd="2" destOrd="0" parTransId="{9CB7BE09-A97E-435D-99F7-A3DF3331D709}" sibTransId="{288839A1-3389-47F6-B8D6-0D36F4027155}"/>
    <dgm:cxn modelId="{D53ADD14-1FBF-4CA2-BC89-6F5AAF71E3C6}" type="presOf" srcId="{256ACB08-51F3-4399-9A4D-63C2F6D1448A}" destId="{13AC5BC0-E4F3-42BC-9425-4ABBDD1EEB60}" srcOrd="0" destOrd="2" presId="urn:microsoft.com/office/officeart/2005/8/layout/vList5"/>
    <dgm:cxn modelId="{CF105612-D8A7-46EC-9E91-71C9ACE74220}" type="presParOf" srcId="{049F68AA-B9E1-4F76-906D-990F67E98482}" destId="{56278102-FA4E-4CE8-9030-96360F6B04F9}" srcOrd="0" destOrd="0" presId="urn:microsoft.com/office/officeart/2005/8/layout/vList5"/>
    <dgm:cxn modelId="{3EA262DB-A6F5-41A8-9FFC-E9F895F7AE4F}" type="presParOf" srcId="{56278102-FA4E-4CE8-9030-96360F6B04F9}" destId="{1040526B-64E3-4867-8742-C23966D488F7}" srcOrd="0" destOrd="0" presId="urn:microsoft.com/office/officeart/2005/8/layout/vList5"/>
    <dgm:cxn modelId="{40C6DAFA-4591-47FC-AC57-56E579B3EE4D}" type="presParOf" srcId="{56278102-FA4E-4CE8-9030-96360F6B04F9}" destId="{45A5C555-979C-4393-B71D-1F540AAA003F}" srcOrd="1" destOrd="0" presId="urn:microsoft.com/office/officeart/2005/8/layout/vList5"/>
    <dgm:cxn modelId="{23C5BB60-ABCD-47A0-BE7D-63F177D6ED0E}" type="presParOf" srcId="{049F68AA-B9E1-4F76-906D-990F67E98482}" destId="{3330A1C0-416F-41B6-8A45-87FF037EEC41}" srcOrd="1" destOrd="0" presId="urn:microsoft.com/office/officeart/2005/8/layout/vList5"/>
    <dgm:cxn modelId="{66CF1541-A836-4D8D-AE63-FFAE73258875}" type="presParOf" srcId="{049F68AA-B9E1-4F76-906D-990F67E98482}" destId="{8776BA5B-13AE-4029-B29A-D97CC5EF1D92}" srcOrd="2" destOrd="0" presId="urn:microsoft.com/office/officeart/2005/8/layout/vList5"/>
    <dgm:cxn modelId="{746C93B5-EDBD-4270-9A00-4CBB2B4EAC26}" type="presParOf" srcId="{8776BA5B-13AE-4029-B29A-D97CC5EF1D92}" destId="{F0CB366F-CA86-46A7-8C86-A32143326950}" srcOrd="0" destOrd="0" presId="urn:microsoft.com/office/officeart/2005/8/layout/vList5"/>
    <dgm:cxn modelId="{1C1ACA3D-41E7-4859-8AAD-41FE8C18A8EF}" type="presParOf" srcId="{8776BA5B-13AE-4029-B29A-D97CC5EF1D92}" destId="{13AC5BC0-E4F3-42BC-9425-4ABBDD1EEB60}" srcOrd="1" destOrd="0" presId="urn:microsoft.com/office/officeart/2005/8/layout/vList5"/>
    <dgm:cxn modelId="{9693CA35-18F5-4F79-A82E-1F83B6CA0ACE}" type="presParOf" srcId="{049F68AA-B9E1-4F76-906D-990F67E98482}" destId="{B34EF558-F871-47FE-A907-D01749E6A820}" srcOrd="3" destOrd="0" presId="urn:microsoft.com/office/officeart/2005/8/layout/vList5"/>
    <dgm:cxn modelId="{72F8E5A3-E07B-418D-AEC2-02B63722E73B}" type="presParOf" srcId="{049F68AA-B9E1-4F76-906D-990F67E98482}" destId="{EC339C1B-1BED-4A8C-8C8B-1393E3919198}" srcOrd="4" destOrd="0" presId="urn:microsoft.com/office/officeart/2005/8/layout/vList5"/>
    <dgm:cxn modelId="{77D523BF-E8CA-4803-84A9-EAA2462DA791}" type="presParOf" srcId="{EC339C1B-1BED-4A8C-8C8B-1393E3919198}" destId="{9F7E85E3-FEC1-435E-84CC-BDC8F9CDEFAD}" srcOrd="0" destOrd="0" presId="urn:microsoft.com/office/officeart/2005/8/layout/vList5"/>
    <dgm:cxn modelId="{BCE096AC-400F-41C3-8D21-57A87EC8DE87}" type="presParOf" srcId="{EC339C1B-1BED-4A8C-8C8B-1393E3919198}" destId="{ADCCBD71-5DD5-4279-ADF6-A919B81EF705}" srcOrd="1" destOrd="0" presId="urn:microsoft.com/office/officeart/2005/8/layout/vList5"/>
    <dgm:cxn modelId="{44EA960A-471F-4D5C-8988-9729B910FFFA}" type="presParOf" srcId="{049F68AA-B9E1-4F76-906D-990F67E98482}" destId="{2EBDF6CF-ADAB-4CA1-84D6-8DB93385A109}" srcOrd="5" destOrd="0" presId="urn:microsoft.com/office/officeart/2005/8/layout/vList5"/>
    <dgm:cxn modelId="{AE2CE130-9F76-4899-B80B-94DF6673310A}" type="presParOf" srcId="{049F68AA-B9E1-4F76-906D-990F67E98482}" destId="{4BEE4EAF-CD02-4845-A110-D664E83D9F5E}" srcOrd="6" destOrd="0" presId="urn:microsoft.com/office/officeart/2005/8/layout/vList5"/>
    <dgm:cxn modelId="{802E80A5-941A-42D1-90D1-EC19FF2113B6}" type="presParOf" srcId="{4BEE4EAF-CD02-4845-A110-D664E83D9F5E}" destId="{540DBE49-03B7-48C0-92BF-EF27EF77EC42}" srcOrd="0" destOrd="0" presId="urn:microsoft.com/office/officeart/2005/8/layout/vList5"/>
    <dgm:cxn modelId="{364E9478-A4AB-4C91-9661-A11F2B856BD9}" type="presParOf" srcId="{4BEE4EAF-CD02-4845-A110-D664E83D9F5E}" destId="{3F466EB0-D7A4-416B-9218-037AF9D66EE5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2AC49D71-15AD-4EDD-9085-331108EA4F60}" type="doc">
      <dgm:prSet loTypeId="urn:microsoft.com/office/officeart/2005/8/layout/hList6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F8D7C593-DD5E-4087-9106-E5976797EFAF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Pengolahan data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F9751058-5114-4BF2-99D6-97ECC72B58AC}" type="parTrans" cxnId="{C8E0796B-4B67-4FAC-B9FE-059F97143021}">
      <dgm:prSet/>
      <dgm:spPr/>
      <dgm:t>
        <a:bodyPr/>
        <a:lstStyle/>
        <a:p>
          <a:endParaRPr lang="id-ID"/>
        </a:p>
      </dgm:t>
    </dgm:pt>
    <dgm:pt modelId="{84AC2DB2-DF1E-468E-B275-5EC847261663}" type="sibTrans" cxnId="{C8E0796B-4B67-4FAC-B9FE-059F97143021}">
      <dgm:prSet/>
      <dgm:spPr/>
      <dgm:t>
        <a:bodyPr/>
        <a:lstStyle/>
        <a:p>
          <a:endParaRPr lang="id-ID"/>
        </a:p>
      </dgm:t>
    </dgm:pt>
    <dgm:pt modelId="{E544A361-BE19-4FC1-9446-4C732EF93DDB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Reduksi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512E6BBA-413C-4FC8-B13B-F76E7ADB99CD}" type="parTrans" cxnId="{F7C2AE41-01A6-4216-B795-FD4FA3C2B17F}">
      <dgm:prSet/>
      <dgm:spPr/>
      <dgm:t>
        <a:bodyPr/>
        <a:lstStyle/>
        <a:p>
          <a:endParaRPr lang="id-ID"/>
        </a:p>
      </dgm:t>
    </dgm:pt>
    <dgm:pt modelId="{3B8AC86C-07C5-4DD2-A373-2F673790B8AA}" type="sibTrans" cxnId="{F7C2AE41-01A6-4216-B795-FD4FA3C2B17F}">
      <dgm:prSet/>
      <dgm:spPr/>
      <dgm:t>
        <a:bodyPr/>
        <a:lstStyle/>
        <a:p>
          <a:endParaRPr lang="id-ID"/>
        </a:p>
      </dgm:t>
    </dgm:pt>
    <dgm:pt modelId="{208E5036-E306-4C1E-BE0D-D21B885F156C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Evaluasi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2BA346DB-9135-46A5-AD25-9B1035261D6E}" type="parTrans" cxnId="{96B08497-30A4-4112-AEC8-86BD0FE178DF}">
      <dgm:prSet/>
      <dgm:spPr/>
      <dgm:t>
        <a:bodyPr/>
        <a:lstStyle/>
        <a:p>
          <a:endParaRPr lang="id-ID"/>
        </a:p>
      </dgm:t>
    </dgm:pt>
    <dgm:pt modelId="{2085A5E2-4BC6-4711-9964-0E4A45CDB656}" type="sibTrans" cxnId="{96B08497-30A4-4112-AEC8-86BD0FE178DF}">
      <dgm:prSet/>
      <dgm:spPr/>
      <dgm:t>
        <a:bodyPr/>
        <a:lstStyle/>
        <a:p>
          <a:endParaRPr lang="id-ID"/>
        </a:p>
      </dgm:t>
    </dgm:pt>
    <dgm:pt modelId="{D532552B-3DE0-4E86-A5E2-4CE346A472AE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Analisis data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E17C39B2-A519-48E3-8948-D522E58670B2}" type="parTrans" cxnId="{FAABFE62-E995-48CA-9AD7-A5176D734706}">
      <dgm:prSet/>
      <dgm:spPr/>
      <dgm:t>
        <a:bodyPr/>
        <a:lstStyle/>
        <a:p>
          <a:endParaRPr lang="id-ID"/>
        </a:p>
      </dgm:t>
    </dgm:pt>
    <dgm:pt modelId="{957B9DE8-40AF-4CA8-9910-8FBF8243C780}" type="sibTrans" cxnId="{FAABFE62-E995-48CA-9AD7-A5176D734706}">
      <dgm:prSet/>
      <dgm:spPr/>
      <dgm:t>
        <a:bodyPr/>
        <a:lstStyle/>
        <a:p>
          <a:endParaRPr lang="id-ID"/>
        </a:p>
      </dgm:t>
    </dgm:pt>
    <dgm:pt modelId="{13E345A7-0F27-4A84-B8D3-DDE717A63515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Statistik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4E5A8C37-D862-4F69-9EE6-D6300BE55F9D}" type="parTrans" cxnId="{A7BC26B9-4B64-4ECF-942E-0820A033383F}">
      <dgm:prSet/>
      <dgm:spPr/>
      <dgm:t>
        <a:bodyPr/>
        <a:lstStyle/>
        <a:p>
          <a:endParaRPr lang="id-ID"/>
        </a:p>
      </dgm:t>
    </dgm:pt>
    <dgm:pt modelId="{5F3C287F-B08F-40D5-8336-DA8705A46CA7}" type="sibTrans" cxnId="{A7BC26B9-4B64-4ECF-942E-0820A033383F}">
      <dgm:prSet/>
      <dgm:spPr/>
      <dgm:t>
        <a:bodyPr/>
        <a:lstStyle/>
        <a:p>
          <a:endParaRPr lang="id-ID"/>
        </a:p>
      </dgm:t>
    </dgm:pt>
    <dgm:pt modelId="{C0C0B456-51FF-457F-8062-09C1D380E2BF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Deskriptif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76948DB7-DCCA-4D81-B744-736A81921890}" type="parTrans" cxnId="{2B9A752D-BA9B-4365-82CB-C6FD66367005}">
      <dgm:prSet/>
      <dgm:spPr/>
      <dgm:t>
        <a:bodyPr/>
        <a:lstStyle/>
        <a:p>
          <a:endParaRPr lang="id-ID"/>
        </a:p>
      </dgm:t>
    </dgm:pt>
    <dgm:pt modelId="{3F5D309F-096B-4095-AC38-47028FEB2794}" type="sibTrans" cxnId="{2B9A752D-BA9B-4365-82CB-C6FD66367005}">
      <dgm:prSet/>
      <dgm:spPr/>
      <dgm:t>
        <a:bodyPr/>
        <a:lstStyle/>
        <a:p>
          <a:endParaRPr lang="id-ID"/>
        </a:p>
      </dgm:t>
    </dgm:pt>
    <dgm:pt modelId="{D8FEEBC7-B7B8-4253-B306-132CB9C8EA30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Penyajian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0F6CD022-2C3F-4518-B91C-F56B400CDE84}" type="parTrans" cxnId="{99120997-2A6F-4A2C-9C38-C4714B16AC5A}">
      <dgm:prSet/>
      <dgm:spPr/>
      <dgm:t>
        <a:bodyPr/>
        <a:lstStyle/>
        <a:p>
          <a:endParaRPr lang="id-ID"/>
        </a:p>
      </dgm:t>
    </dgm:pt>
    <dgm:pt modelId="{1ABC7576-7EA9-47D5-8586-450526313FA6}" type="sibTrans" cxnId="{99120997-2A6F-4A2C-9C38-C4714B16AC5A}">
      <dgm:prSet/>
      <dgm:spPr/>
      <dgm:t>
        <a:bodyPr/>
        <a:lstStyle/>
        <a:p>
          <a:endParaRPr lang="id-ID"/>
        </a:p>
      </dgm:t>
    </dgm:pt>
    <dgm:pt modelId="{82BFCD09-9E15-4B37-B289-5300EA2D4E27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Grafik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73FFAC17-928E-48C0-AC2F-69B31BA60EEE}" type="parTrans" cxnId="{04E47D01-AF63-4BFD-9C53-825062E5C19F}">
      <dgm:prSet/>
      <dgm:spPr/>
      <dgm:t>
        <a:bodyPr/>
        <a:lstStyle/>
        <a:p>
          <a:endParaRPr lang="id-ID"/>
        </a:p>
      </dgm:t>
    </dgm:pt>
    <dgm:pt modelId="{F9C53858-FBE7-414F-A02C-D50F5D2A2C13}" type="sibTrans" cxnId="{04E47D01-AF63-4BFD-9C53-825062E5C19F}">
      <dgm:prSet/>
      <dgm:spPr/>
      <dgm:t>
        <a:bodyPr/>
        <a:lstStyle/>
        <a:p>
          <a:endParaRPr lang="id-ID"/>
        </a:p>
      </dgm:t>
    </dgm:pt>
    <dgm:pt modelId="{E9B85720-E8E6-4F2C-B452-06349630B403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Diagram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630D99B0-A389-4265-9381-F6ACD095D43F}" type="parTrans" cxnId="{2617BB4E-7630-4190-BFFE-3C7661DCE22A}">
      <dgm:prSet/>
      <dgm:spPr/>
      <dgm:t>
        <a:bodyPr/>
        <a:lstStyle/>
        <a:p>
          <a:endParaRPr lang="id-ID"/>
        </a:p>
      </dgm:t>
    </dgm:pt>
    <dgm:pt modelId="{0AD8C568-BECF-4D86-82DC-B39A9124D6A9}" type="sibTrans" cxnId="{2617BB4E-7630-4190-BFFE-3C7661DCE22A}">
      <dgm:prSet/>
      <dgm:spPr/>
      <dgm:t>
        <a:bodyPr/>
        <a:lstStyle/>
        <a:p>
          <a:endParaRPr lang="id-ID"/>
        </a:p>
      </dgm:t>
    </dgm:pt>
    <dgm:pt modelId="{14F26961-A0D6-43F7-A30F-E1F7FF5876B1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Editing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89522A6D-E8E5-4F29-86CF-42154A012AFA}" type="parTrans" cxnId="{FA17DE66-3E93-4812-804A-CB9BDDB233FB}">
      <dgm:prSet/>
      <dgm:spPr/>
      <dgm:t>
        <a:bodyPr/>
        <a:lstStyle/>
        <a:p>
          <a:endParaRPr lang="id-ID"/>
        </a:p>
      </dgm:t>
    </dgm:pt>
    <dgm:pt modelId="{E0E45495-0D2F-42D6-B226-AC008F6A070D}" type="sibTrans" cxnId="{FA17DE66-3E93-4812-804A-CB9BDDB233FB}">
      <dgm:prSet/>
      <dgm:spPr/>
      <dgm:t>
        <a:bodyPr/>
        <a:lstStyle/>
        <a:p>
          <a:endParaRPr lang="id-ID"/>
        </a:p>
      </dgm:t>
    </dgm:pt>
    <dgm:pt modelId="{BC440678-0650-4FEF-AC97-9E52A9EE7800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Tabel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296B5915-7090-4015-8E84-AFFDDFA37632}" type="parTrans" cxnId="{78A708E3-A89C-4DDD-A338-18AE26A59BC8}">
      <dgm:prSet/>
      <dgm:spPr/>
      <dgm:t>
        <a:bodyPr/>
        <a:lstStyle/>
        <a:p>
          <a:endParaRPr lang="id-ID"/>
        </a:p>
      </dgm:t>
    </dgm:pt>
    <dgm:pt modelId="{04FAB5B8-4181-43E9-9357-E4021C39736F}" type="sibTrans" cxnId="{78A708E3-A89C-4DDD-A338-18AE26A59BC8}">
      <dgm:prSet/>
      <dgm:spPr/>
      <dgm:t>
        <a:bodyPr/>
        <a:lstStyle/>
        <a:p>
          <a:endParaRPr lang="id-ID"/>
        </a:p>
      </dgm:t>
    </dgm:pt>
    <dgm:pt modelId="{46B51649-1E3D-452F-A5B2-8CAF696B8E9C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Peta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DD57F152-D5C5-4450-9226-E93703EB0894}" type="parTrans" cxnId="{85B14D79-C620-438A-8297-909A54E8C7D2}">
      <dgm:prSet/>
      <dgm:spPr/>
      <dgm:t>
        <a:bodyPr/>
        <a:lstStyle/>
        <a:p>
          <a:endParaRPr lang="id-ID"/>
        </a:p>
      </dgm:t>
    </dgm:pt>
    <dgm:pt modelId="{B249ABFC-2D6F-44F3-941F-AE4F36F0508F}" type="sibTrans" cxnId="{85B14D79-C620-438A-8297-909A54E8C7D2}">
      <dgm:prSet/>
      <dgm:spPr/>
      <dgm:t>
        <a:bodyPr/>
        <a:lstStyle/>
        <a:p>
          <a:endParaRPr lang="id-ID"/>
        </a:p>
      </dgm:t>
    </dgm:pt>
    <dgm:pt modelId="{0C95E06D-3B79-46C3-81AA-428371FD16BC}" type="pres">
      <dgm:prSet presAssocID="{2AC49D71-15AD-4EDD-9085-331108EA4F6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397664B7-24DC-45B6-A541-D9AD7152B88D}" type="pres">
      <dgm:prSet presAssocID="{F8D7C593-DD5E-4087-9106-E5976797EFAF}" presName="node" presStyleLbl="node1" presStyleIdx="0" presStyleCnt="3" custLinFactNeighborY="97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3C0607D-4898-41CC-AB5B-159FBC46C27C}" type="pres">
      <dgm:prSet presAssocID="{84AC2DB2-DF1E-468E-B275-5EC847261663}" presName="sibTrans" presStyleCnt="0"/>
      <dgm:spPr/>
      <dgm:t>
        <a:bodyPr/>
        <a:lstStyle/>
        <a:p>
          <a:endParaRPr lang="en-US"/>
        </a:p>
      </dgm:t>
    </dgm:pt>
    <dgm:pt modelId="{32C28260-80E3-4A3A-8333-564F85A3B002}" type="pres">
      <dgm:prSet presAssocID="{D532552B-3DE0-4E86-A5E2-4CE346A472A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7910E0E-3AD1-43C9-A767-2B49B14F34C7}" type="pres">
      <dgm:prSet presAssocID="{957B9DE8-40AF-4CA8-9910-8FBF8243C780}" presName="sibTrans" presStyleCnt="0"/>
      <dgm:spPr/>
      <dgm:t>
        <a:bodyPr/>
        <a:lstStyle/>
        <a:p>
          <a:endParaRPr lang="en-US"/>
        </a:p>
      </dgm:t>
    </dgm:pt>
    <dgm:pt modelId="{BB957324-4F27-4996-B407-56E21C600C26}" type="pres">
      <dgm:prSet presAssocID="{D8FEEBC7-B7B8-4253-B306-132CB9C8EA3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F31887EB-8BEB-402F-94D7-FBAFF691E77F}" type="presOf" srcId="{E9B85720-E8E6-4F2C-B452-06349630B403}" destId="{BB957324-4F27-4996-B407-56E21C600C26}" srcOrd="0" destOrd="2" presId="urn:microsoft.com/office/officeart/2005/8/layout/hList6"/>
    <dgm:cxn modelId="{2B9A752D-BA9B-4365-82CB-C6FD66367005}" srcId="{D532552B-3DE0-4E86-A5E2-4CE346A472AE}" destId="{C0C0B456-51FF-457F-8062-09C1D380E2BF}" srcOrd="1" destOrd="0" parTransId="{76948DB7-DCCA-4D81-B744-736A81921890}" sibTransId="{3F5D309F-096B-4095-AC38-47028FEB2794}"/>
    <dgm:cxn modelId="{7BA3BF4F-6746-44BA-A003-C59C5ABC942E}" type="presOf" srcId="{13E345A7-0F27-4A84-B8D3-DDE717A63515}" destId="{32C28260-80E3-4A3A-8333-564F85A3B002}" srcOrd="0" destOrd="1" presId="urn:microsoft.com/office/officeart/2005/8/layout/hList6"/>
    <dgm:cxn modelId="{2E1956D5-BC1E-4FEA-9A2C-8D9BEE8E2CBB}" type="presOf" srcId="{14F26961-A0D6-43F7-A30F-E1F7FF5876B1}" destId="{397664B7-24DC-45B6-A541-D9AD7152B88D}" srcOrd="0" destOrd="2" presId="urn:microsoft.com/office/officeart/2005/8/layout/hList6"/>
    <dgm:cxn modelId="{D3410033-7985-4882-AC8A-AE4D88D5CF4C}" type="presOf" srcId="{82BFCD09-9E15-4B37-B289-5300EA2D4E27}" destId="{BB957324-4F27-4996-B407-56E21C600C26}" srcOrd="0" destOrd="1" presId="urn:microsoft.com/office/officeart/2005/8/layout/hList6"/>
    <dgm:cxn modelId="{04E47D01-AF63-4BFD-9C53-825062E5C19F}" srcId="{D8FEEBC7-B7B8-4253-B306-132CB9C8EA30}" destId="{82BFCD09-9E15-4B37-B289-5300EA2D4E27}" srcOrd="0" destOrd="0" parTransId="{73FFAC17-928E-48C0-AC2F-69B31BA60EEE}" sibTransId="{F9C53858-FBE7-414F-A02C-D50F5D2A2C13}"/>
    <dgm:cxn modelId="{F96CF0CF-5C3F-4F0D-ABCA-6E562D0AFC4D}" type="presOf" srcId="{46B51649-1E3D-452F-A5B2-8CAF696B8E9C}" destId="{BB957324-4F27-4996-B407-56E21C600C26}" srcOrd="0" destOrd="4" presId="urn:microsoft.com/office/officeart/2005/8/layout/hList6"/>
    <dgm:cxn modelId="{343986FF-59A5-4198-A658-AC1E117F8913}" type="presOf" srcId="{C0C0B456-51FF-457F-8062-09C1D380E2BF}" destId="{32C28260-80E3-4A3A-8333-564F85A3B002}" srcOrd="0" destOrd="2" presId="urn:microsoft.com/office/officeart/2005/8/layout/hList6"/>
    <dgm:cxn modelId="{FA17DE66-3E93-4812-804A-CB9BDDB233FB}" srcId="{F8D7C593-DD5E-4087-9106-E5976797EFAF}" destId="{14F26961-A0D6-43F7-A30F-E1F7FF5876B1}" srcOrd="1" destOrd="0" parTransId="{89522A6D-E8E5-4F29-86CF-42154A012AFA}" sibTransId="{E0E45495-0D2F-42D6-B226-AC008F6A070D}"/>
    <dgm:cxn modelId="{85B14D79-C620-438A-8297-909A54E8C7D2}" srcId="{D8FEEBC7-B7B8-4253-B306-132CB9C8EA30}" destId="{46B51649-1E3D-452F-A5B2-8CAF696B8E9C}" srcOrd="3" destOrd="0" parTransId="{DD57F152-D5C5-4450-9226-E93703EB0894}" sibTransId="{B249ABFC-2D6F-44F3-941F-AE4F36F0508F}"/>
    <dgm:cxn modelId="{2617BB4E-7630-4190-BFFE-3C7661DCE22A}" srcId="{D8FEEBC7-B7B8-4253-B306-132CB9C8EA30}" destId="{E9B85720-E8E6-4F2C-B452-06349630B403}" srcOrd="1" destOrd="0" parTransId="{630D99B0-A389-4265-9381-F6ACD095D43F}" sibTransId="{0AD8C568-BECF-4D86-82DC-B39A9124D6A9}"/>
    <dgm:cxn modelId="{99120997-2A6F-4A2C-9C38-C4714B16AC5A}" srcId="{2AC49D71-15AD-4EDD-9085-331108EA4F60}" destId="{D8FEEBC7-B7B8-4253-B306-132CB9C8EA30}" srcOrd="2" destOrd="0" parTransId="{0F6CD022-2C3F-4518-B91C-F56B400CDE84}" sibTransId="{1ABC7576-7EA9-47D5-8586-450526313FA6}"/>
    <dgm:cxn modelId="{75F09BBF-E3CF-4F98-9CFF-74C81F7F69C0}" type="presOf" srcId="{2AC49D71-15AD-4EDD-9085-331108EA4F60}" destId="{0C95E06D-3B79-46C3-81AA-428371FD16BC}" srcOrd="0" destOrd="0" presId="urn:microsoft.com/office/officeart/2005/8/layout/hList6"/>
    <dgm:cxn modelId="{A7BC26B9-4B64-4ECF-942E-0820A033383F}" srcId="{D532552B-3DE0-4E86-A5E2-4CE346A472AE}" destId="{13E345A7-0F27-4A84-B8D3-DDE717A63515}" srcOrd="0" destOrd="0" parTransId="{4E5A8C37-D862-4F69-9EE6-D6300BE55F9D}" sibTransId="{5F3C287F-B08F-40D5-8336-DA8705A46CA7}"/>
    <dgm:cxn modelId="{C8E0796B-4B67-4FAC-B9FE-059F97143021}" srcId="{2AC49D71-15AD-4EDD-9085-331108EA4F60}" destId="{F8D7C593-DD5E-4087-9106-E5976797EFAF}" srcOrd="0" destOrd="0" parTransId="{F9751058-5114-4BF2-99D6-97ECC72B58AC}" sibTransId="{84AC2DB2-DF1E-468E-B275-5EC847261663}"/>
    <dgm:cxn modelId="{F7C2AE41-01A6-4216-B795-FD4FA3C2B17F}" srcId="{F8D7C593-DD5E-4087-9106-E5976797EFAF}" destId="{E544A361-BE19-4FC1-9446-4C732EF93DDB}" srcOrd="0" destOrd="0" parTransId="{512E6BBA-413C-4FC8-B13B-F76E7ADB99CD}" sibTransId="{3B8AC86C-07C5-4DD2-A373-2F673790B8AA}"/>
    <dgm:cxn modelId="{78A708E3-A89C-4DDD-A338-18AE26A59BC8}" srcId="{D8FEEBC7-B7B8-4253-B306-132CB9C8EA30}" destId="{BC440678-0650-4FEF-AC97-9E52A9EE7800}" srcOrd="2" destOrd="0" parTransId="{296B5915-7090-4015-8E84-AFFDDFA37632}" sibTransId="{04FAB5B8-4181-43E9-9357-E4021C39736F}"/>
    <dgm:cxn modelId="{B96B42DE-CA39-446C-97C5-926A01549E52}" type="presOf" srcId="{208E5036-E306-4C1E-BE0D-D21B885F156C}" destId="{397664B7-24DC-45B6-A541-D9AD7152B88D}" srcOrd="0" destOrd="3" presId="urn:microsoft.com/office/officeart/2005/8/layout/hList6"/>
    <dgm:cxn modelId="{96B08497-30A4-4112-AEC8-86BD0FE178DF}" srcId="{F8D7C593-DD5E-4087-9106-E5976797EFAF}" destId="{208E5036-E306-4C1E-BE0D-D21B885F156C}" srcOrd="2" destOrd="0" parTransId="{2BA346DB-9135-46A5-AD25-9B1035261D6E}" sibTransId="{2085A5E2-4BC6-4711-9964-0E4A45CDB656}"/>
    <dgm:cxn modelId="{4C020F15-B4F3-444E-B333-D99D4DFFD095}" type="presOf" srcId="{F8D7C593-DD5E-4087-9106-E5976797EFAF}" destId="{397664B7-24DC-45B6-A541-D9AD7152B88D}" srcOrd="0" destOrd="0" presId="urn:microsoft.com/office/officeart/2005/8/layout/hList6"/>
    <dgm:cxn modelId="{AF12E266-EC33-4D06-8104-E30FE79B4758}" type="presOf" srcId="{E544A361-BE19-4FC1-9446-4C732EF93DDB}" destId="{397664B7-24DC-45B6-A541-D9AD7152B88D}" srcOrd="0" destOrd="1" presId="urn:microsoft.com/office/officeart/2005/8/layout/hList6"/>
    <dgm:cxn modelId="{77493A30-46B8-426B-88AE-13DD1952C586}" type="presOf" srcId="{D8FEEBC7-B7B8-4253-B306-132CB9C8EA30}" destId="{BB957324-4F27-4996-B407-56E21C600C26}" srcOrd="0" destOrd="0" presId="urn:microsoft.com/office/officeart/2005/8/layout/hList6"/>
    <dgm:cxn modelId="{BC598FE3-4648-48D9-86C8-1C8FCB8E2A13}" type="presOf" srcId="{D532552B-3DE0-4E86-A5E2-4CE346A472AE}" destId="{32C28260-80E3-4A3A-8333-564F85A3B002}" srcOrd="0" destOrd="0" presId="urn:microsoft.com/office/officeart/2005/8/layout/hList6"/>
    <dgm:cxn modelId="{0E796198-4C01-4566-A2E0-8EEF9A284D40}" type="presOf" srcId="{BC440678-0650-4FEF-AC97-9E52A9EE7800}" destId="{BB957324-4F27-4996-B407-56E21C600C26}" srcOrd="0" destOrd="3" presId="urn:microsoft.com/office/officeart/2005/8/layout/hList6"/>
    <dgm:cxn modelId="{FAABFE62-E995-48CA-9AD7-A5176D734706}" srcId="{2AC49D71-15AD-4EDD-9085-331108EA4F60}" destId="{D532552B-3DE0-4E86-A5E2-4CE346A472AE}" srcOrd="1" destOrd="0" parTransId="{E17C39B2-A519-48E3-8948-D522E58670B2}" sibTransId="{957B9DE8-40AF-4CA8-9910-8FBF8243C780}"/>
    <dgm:cxn modelId="{81A08C1B-855E-4837-80A7-48ED6F68A5D9}" type="presParOf" srcId="{0C95E06D-3B79-46C3-81AA-428371FD16BC}" destId="{397664B7-24DC-45B6-A541-D9AD7152B88D}" srcOrd="0" destOrd="0" presId="urn:microsoft.com/office/officeart/2005/8/layout/hList6"/>
    <dgm:cxn modelId="{AAEF58BB-C59E-409E-829A-7F985FF8C4CB}" type="presParOf" srcId="{0C95E06D-3B79-46C3-81AA-428371FD16BC}" destId="{B3C0607D-4898-41CC-AB5B-159FBC46C27C}" srcOrd="1" destOrd="0" presId="urn:microsoft.com/office/officeart/2005/8/layout/hList6"/>
    <dgm:cxn modelId="{8C59B1C0-9380-406B-8398-37F48EE6F870}" type="presParOf" srcId="{0C95E06D-3B79-46C3-81AA-428371FD16BC}" destId="{32C28260-80E3-4A3A-8333-564F85A3B002}" srcOrd="2" destOrd="0" presId="urn:microsoft.com/office/officeart/2005/8/layout/hList6"/>
    <dgm:cxn modelId="{54BF9B2A-0E51-4936-A7AA-793ACFE76FC4}" type="presParOf" srcId="{0C95E06D-3B79-46C3-81AA-428371FD16BC}" destId="{77910E0E-3AD1-43C9-A767-2B49B14F34C7}" srcOrd="3" destOrd="0" presId="urn:microsoft.com/office/officeart/2005/8/layout/hList6"/>
    <dgm:cxn modelId="{E6FBD28E-2152-4CD8-AE1E-2979FF6AB17A}" type="presParOf" srcId="{0C95E06D-3B79-46C3-81AA-428371FD16BC}" destId="{BB957324-4F27-4996-B407-56E21C600C26}" srcOrd="4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F6F65819-49AA-4264-97A2-D1C98CB414B6}" type="doc">
      <dgm:prSet loTypeId="urn:microsoft.com/office/officeart/2005/8/layout/vList2" loCatId="list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5C08564C-52F9-46C9-BC9F-528D42D240C9}">
      <dgm:prSet phldrT="[Text]" custT="1"/>
      <dgm:spPr/>
      <dgm:t>
        <a:bodyPr/>
        <a:lstStyle/>
        <a:p>
          <a:r>
            <a:rPr lang="id-ID" sz="2400" dirty="0" smtClean="0">
              <a:latin typeface="Arial" pitchFamily="34" charset="0"/>
              <a:cs typeface="Arial" pitchFamily="34" charset="0"/>
            </a:rPr>
            <a:t>Bahasa</a:t>
          </a:r>
          <a:endParaRPr lang="id-ID" sz="2400" dirty="0">
            <a:latin typeface="Arial" pitchFamily="34" charset="0"/>
            <a:cs typeface="Arial" pitchFamily="34" charset="0"/>
          </a:endParaRPr>
        </a:p>
      </dgm:t>
    </dgm:pt>
    <dgm:pt modelId="{90A216B4-79F4-4E76-A19B-1D4F735DEE79}" type="parTrans" cxnId="{C2FBF0A1-3815-4EBE-8126-E3B23767CB12}">
      <dgm:prSet/>
      <dgm:spPr/>
      <dgm:t>
        <a:bodyPr/>
        <a:lstStyle/>
        <a:p>
          <a:endParaRPr lang="id-ID"/>
        </a:p>
      </dgm:t>
    </dgm:pt>
    <dgm:pt modelId="{5B9651C3-7B7D-45D0-B18F-FC4213BAF31C}" type="sibTrans" cxnId="{C2FBF0A1-3815-4EBE-8126-E3B23767CB12}">
      <dgm:prSet/>
      <dgm:spPr/>
      <dgm:t>
        <a:bodyPr/>
        <a:lstStyle/>
        <a:p>
          <a:endParaRPr lang="id-ID"/>
        </a:p>
      </dgm:t>
    </dgm:pt>
    <dgm:pt modelId="{A491E234-98B6-47BE-A887-F47B3F1E5C08}">
      <dgm:prSet phldrT="[Text]" custT="1"/>
      <dgm:spPr/>
      <dgm:t>
        <a:bodyPr/>
        <a:lstStyle/>
        <a:p>
          <a:r>
            <a:rPr lang="id-ID" sz="2000" dirty="0" smtClean="0">
              <a:latin typeface="Arial" pitchFamily="34" charset="0"/>
              <a:cs typeface="Arial" pitchFamily="34" charset="0"/>
            </a:rPr>
            <a:t>Menurut pedoman umum ejaan Bahasa Indonesia (PUEBI)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23DA224D-6CB5-4D80-88DF-AD04A243C8F5}" type="parTrans" cxnId="{D40814F3-505F-4711-92D9-ABF358E841FE}">
      <dgm:prSet/>
      <dgm:spPr/>
      <dgm:t>
        <a:bodyPr/>
        <a:lstStyle/>
        <a:p>
          <a:endParaRPr lang="id-ID"/>
        </a:p>
      </dgm:t>
    </dgm:pt>
    <dgm:pt modelId="{DBF4BCBB-A752-4138-9049-D2965F1116BF}" type="sibTrans" cxnId="{D40814F3-505F-4711-92D9-ABF358E841FE}">
      <dgm:prSet/>
      <dgm:spPr/>
      <dgm:t>
        <a:bodyPr/>
        <a:lstStyle/>
        <a:p>
          <a:endParaRPr lang="id-ID"/>
        </a:p>
      </dgm:t>
    </dgm:pt>
    <dgm:pt modelId="{4F7CCE11-B364-4278-9BFD-50628D50C6F4}">
      <dgm:prSet phldrT="[Text]" custT="1"/>
      <dgm:spPr/>
      <dgm:t>
        <a:bodyPr/>
        <a:lstStyle/>
        <a:p>
          <a:r>
            <a:rPr lang="id-ID" sz="2400" dirty="0" smtClean="0">
              <a:latin typeface="Arial" pitchFamily="34" charset="0"/>
              <a:cs typeface="Arial" pitchFamily="34" charset="0"/>
            </a:rPr>
            <a:t>Tata tulis</a:t>
          </a:r>
          <a:endParaRPr lang="id-ID" sz="2400" dirty="0">
            <a:latin typeface="Arial" pitchFamily="34" charset="0"/>
            <a:cs typeface="Arial" pitchFamily="34" charset="0"/>
          </a:endParaRPr>
        </a:p>
      </dgm:t>
    </dgm:pt>
    <dgm:pt modelId="{B20E5517-6C3A-49AA-B6A5-4041100E897E}" type="parTrans" cxnId="{0AC45F0E-45B8-4EEE-A9B4-FBFBE5C02529}">
      <dgm:prSet/>
      <dgm:spPr/>
      <dgm:t>
        <a:bodyPr/>
        <a:lstStyle/>
        <a:p>
          <a:endParaRPr lang="id-ID"/>
        </a:p>
      </dgm:t>
    </dgm:pt>
    <dgm:pt modelId="{A9A1D894-1262-4CAD-A577-700B5CC9606D}" type="sibTrans" cxnId="{0AC45F0E-45B8-4EEE-A9B4-FBFBE5C02529}">
      <dgm:prSet/>
      <dgm:spPr/>
      <dgm:t>
        <a:bodyPr/>
        <a:lstStyle/>
        <a:p>
          <a:endParaRPr lang="id-ID"/>
        </a:p>
      </dgm:t>
    </dgm:pt>
    <dgm:pt modelId="{2BBF7B01-7780-45E3-9CDC-C964B1B3F51E}">
      <dgm:prSet phldrT="[Text]" custT="1"/>
      <dgm:spPr/>
      <dgm:t>
        <a:bodyPr/>
        <a:lstStyle/>
        <a:p>
          <a:r>
            <a:rPr lang="id-ID" sz="2000" dirty="0" smtClean="0">
              <a:latin typeface="Arial" pitchFamily="34" charset="0"/>
              <a:cs typeface="Arial" pitchFamily="34" charset="0"/>
            </a:rPr>
            <a:t>Ukuran kertas, sistem penomoran, dan kaidah penulisan daftar pustaka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867DFE37-1BC2-4C56-8120-9DBD1E68D84B}" type="parTrans" cxnId="{04DAFFF6-486E-41AB-8EFB-A89B323E3669}">
      <dgm:prSet/>
      <dgm:spPr/>
      <dgm:t>
        <a:bodyPr/>
        <a:lstStyle/>
        <a:p>
          <a:endParaRPr lang="id-ID"/>
        </a:p>
      </dgm:t>
    </dgm:pt>
    <dgm:pt modelId="{D4686F71-5A64-40DE-AA07-54FFA5481BEB}" type="sibTrans" cxnId="{04DAFFF6-486E-41AB-8EFB-A89B323E3669}">
      <dgm:prSet/>
      <dgm:spPr/>
      <dgm:t>
        <a:bodyPr/>
        <a:lstStyle/>
        <a:p>
          <a:endParaRPr lang="id-ID"/>
        </a:p>
      </dgm:t>
    </dgm:pt>
    <dgm:pt modelId="{FE1A8935-1580-4AF8-ABD7-B2A2036CBC3D}">
      <dgm:prSet phldrT="[Text]" custT="1"/>
      <dgm:spPr/>
      <dgm:t>
        <a:bodyPr/>
        <a:lstStyle/>
        <a:p>
          <a:r>
            <a:rPr lang="id-ID" sz="2400" dirty="0" smtClean="0">
              <a:latin typeface="Arial" pitchFamily="34" charset="0"/>
              <a:cs typeface="Arial" pitchFamily="34" charset="0"/>
            </a:rPr>
            <a:t>Pembuatan peta</a:t>
          </a:r>
          <a:endParaRPr lang="id-ID" sz="2400" dirty="0">
            <a:latin typeface="Arial" pitchFamily="34" charset="0"/>
            <a:cs typeface="Arial" pitchFamily="34" charset="0"/>
          </a:endParaRPr>
        </a:p>
      </dgm:t>
    </dgm:pt>
    <dgm:pt modelId="{2149BD88-57B6-4AF1-8D3F-391F4F3B1933}" type="parTrans" cxnId="{007B3AE9-3754-45C0-B305-EFE032828A6B}">
      <dgm:prSet/>
      <dgm:spPr/>
      <dgm:t>
        <a:bodyPr/>
        <a:lstStyle/>
        <a:p>
          <a:endParaRPr lang="id-ID"/>
        </a:p>
      </dgm:t>
    </dgm:pt>
    <dgm:pt modelId="{489BEE50-3CD4-4899-8E41-9A415968D644}" type="sibTrans" cxnId="{007B3AE9-3754-45C0-B305-EFE032828A6B}">
      <dgm:prSet/>
      <dgm:spPr/>
      <dgm:t>
        <a:bodyPr/>
        <a:lstStyle/>
        <a:p>
          <a:endParaRPr lang="id-ID"/>
        </a:p>
      </dgm:t>
    </dgm:pt>
    <dgm:pt modelId="{CA8A189D-42BE-4D40-8CF3-13B4E43CBA01}">
      <dgm:prSet phldrT="[Text]" custT="1"/>
      <dgm:spPr/>
      <dgm:t>
        <a:bodyPr/>
        <a:lstStyle/>
        <a:p>
          <a:r>
            <a:rPr lang="id-ID" sz="2000" dirty="0" smtClean="0">
              <a:latin typeface="Arial" pitchFamily="34" charset="0"/>
              <a:cs typeface="Arial" pitchFamily="34" charset="0"/>
            </a:rPr>
            <a:t>Menggunakan </a:t>
          </a:r>
          <a:r>
            <a:rPr lang="id-ID" sz="2000" i="1" dirty="0" smtClean="0">
              <a:latin typeface="Arial" pitchFamily="34" charset="0"/>
              <a:cs typeface="Arial" pitchFamily="34" charset="0"/>
            </a:rPr>
            <a:t>software</a:t>
          </a:r>
          <a:r>
            <a:rPr lang="id-ID" sz="2000" dirty="0" smtClean="0">
              <a:latin typeface="Arial" pitchFamily="34" charset="0"/>
              <a:cs typeface="Arial" pitchFamily="34" charset="0"/>
            </a:rPr>
            <a:t> pemetaan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E7C7A263-8A1D-46A1-8CC0-94F93A1966C0}" type="parTrans" cxnId="{546EFF78-0FF2-4307-9D9F-7B9E4A9F73B0}">
      <dgm:prSet/>
      <dgm:spPr/>
      <dgm:t>
        <a:bodyPr/>
        <a:lstStyle/>
        <a:p>
          <a:endParaRPr lang="id-ID"/>
        </a:p>
      </dgm:t>
    </dgm:pt>
    <dgm:pt modelId="{FDF80871-DFFF-4488-AAB8-73D615370339}" type="sibTrans" cxnId="{546EFF78-0FF2-4307-9D9F-7B9E4A9F73B0}">
      <dgm:prSet/>
      <dgm:spPr/>
      <dgm:t>
        <a:bodyPr/>
        <a:lstStyle/>
        <a:p>
          <a:endParaRPr lang="id-ID"/>
        </a:p>
      </dgm:t>
    </dgm:pt>
    <dgm:pt modelId="{641CC57F-1BF1-4194-9F4B-1A0488E4FE79}" type="pres">
      <dgm:prSet presAssocID="{F6F65819-49AA-4264-97A2-D1C98CB414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D93EC489-D3BB-4A7E-8D14-3A2ADE40693F}" type="pres">
      <dgm:prSet presAssocID="{5C08564C-52F9-46C9-BC9F-528D42D240C9}" presName="parentText" presStyleLbl="node1" presStyleIdx="0" presStyleCnt="3" custLinFactNeighborY="-14930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19973D2-7F43-48B5-9AED-B2A783FC3088}" type="pres">
      <dgm:prSet presAssocID="{5C08564C-52F9-46C9-BC9F-528D42D240C9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6C217EA-AB71-466C-AB51-C110A04C53E1}" type="pres">
      <dgm:prSet presAssocID="{4F7CCE11-B364-4278-9BFD-50628D50C6F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0DBEC46-B55C-4D91-8F13-CCB7412FE336}" type="pres">
      <dgm:prSet presAssocID="{4F7CCE11-B364-4278-9BFD-50628D50C6F4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E5DE73D-5E74-49C1-B88F-DC41E4DCFE6C}" type="pres">
      <dgm:prSet presAssocID="{FE1A8935-1580-4AF8-ABD7-B2A2036CBC3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3F9F93D-2E7C-4106-8079-42302EC2197A}" type="pres">
      <dgm:prSet presAssocID="{FE1A8935-1580-4AF8-ABD7-B2A2036CBC3D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546EFF78-0FF2-4307-9D9F-7B9E4A9F73B0}" srcId="{FE1A8935-1580-4AF8-ABD7-B2A2036CBC3D}" destId="{CA8A189D-42BE-4D40-8CF3-13B4E43CBA01}" srcOrd="0" destOrd="0" parTransId="{E7C7A263-8A1D-46A1-8CC0-94F93A1966C0}" sibTransId="{FDF80871-DFFF-4488-AAB8-73D615370339}"/>
    <dgm:cxn modelId="{D40814F3-505F-4711-92D9-ABF358E841FE}" srcId="{5C08564C-52F9-46C9-BC9F-528D42D240C9}" destId="{A491E234-98B6-47BE-A887-F47B3F1E5C08}" srcOrd="0" destOrd="0" parTransId="{23DA224D-6CB5-4D80-88DF-AD04A243C8F5}" sibTransId="{DBF4BCBB-A752-4138-9049-D2965F1116BF}"/>
    <dgm:cxn modelId="{C2FBF0A1-3815-4EBE-8126-E3B23767CB12}" srcId="{F6F65819-49AA-4264-97A2-D1C98CB414B6}" destId="{5C08564C-52F9-46C9-BC9F-528D42D240C9}" srcOrd="0" destOrd="0" parTransId="{90A216B4-79F4-4E76-A19B-1D4F735DEE79}" sibTransId="{5B9651C3-7B7D-45D0-B18F-FC4213BAF31C}"/>
    <dgm:cxn modelId="{1C17DFAB-662E-4DB6-A576-791DC2E9C2BB}" type="presOf" srcId="{4F7CCE11-B364-4278-9BFD-50628D50C6F4}" destId="{F6C217EA-AB71-466C-AB51-C110A04C53E1}" srcOrd="0" destOrd="0" presId="urn:microsoft.com/office/officeart/2005/8/layout/vList2"/>
    <dgm:cxn modelId="{0AC45F0E-45B8-4EEE-A9B4-FBFBE5C02529}" srcId="{F6F65819-49AA-4264-97A2-D1C98CB414B6}" destId="{4F7CCE11-B364-4278-9BFD-50628D50C6F4}" srcOrd="1" destOrd="0" parTransId="{B20E5517-6C3A-49AA-B6A5-4041100E897E}" sibTransId="{A9A1D894-1262-4CAD-A577-700B5CC9606D}"/>
    <dgm:cxn modelId="{3E59618F-F316-4825-90A3-CA13E96C0C63}" type="presOf" srcId="{F6F65819-49AA-4264-97A2-D1C98CB414B6}" destId="{641CC57F-1BF1-4194-9F4B-1A0488E4FE79}" srcOrd="0" destOrd="0" presId="urn:microsoft.com/office/officeart/2005/8/layout/vList2"/>
    <dgm:cxn modelId="{BAA236C9-6911-49B7-B312-B48E53CC109C}" type="presOf" srcId="{FE1A8935-1580-4AF8-ABD7-B2A2036CBC3D}" destId="{3E5DE73D-5E74-49C1-B88F-DC41E4DCFE6C}" srcOrd="0" destOrd="0" presId="urn:microsoft.com/office/officeart/2005/8/layout/vList2"/>
    <dgm:cxn modelId="{3AF4BED5-8F65-4FE0-A9A5-6CCE196EB595}" type="presOf" srcId="{5C08564C-52F9-46C9-BC9F-528D42D240C9}" destId="{D93EC489-D3BB-4A7E-8D14-3A2ADE40693F}" srcOrd="0" destOrd="0" presId="urn:microsoft.com/office/officeart/2005/8/layout/vList2"/>
    <dgm:cxn modelId="{41AE1CF5-5353-48F2-872F-A6200614E683}" type="presOf" srcId="{A491E234-98B6-47BE-A887-F47B3F1E5C08}" destId="{F19973D2-7F43-48B5-9AED-B2A783FC3088}" srcOrd="0" destOrd="0" presId="urn:microsoft.com/office/officeart/2005/8/layout/vList2"/>
    <dgm:cxn modelId="{E5CC8D82-A1A2-47B7-8E82-FA9517AF835A}" type="presOf" srcId="{2BBF7B01-7780-45E3-9CDC-C964B1B3F51E}" destId="{30DBEC46-B55C-4D91-8F13-CCB7412FE336}" srcOrd="0" destOrd="0" presId="urn:microsoft.com/office/officeart/2005/8/layout/vList2"/>
    <dgm:cxn modelId="{007B3AE9-3754-45C0-B305-EFE032828A6B}" srcId="{F6F65819-49AA-4264-97A2-D1C98CB414B6}" destId="{FE1A8935-1580-4AF8-ABD7-B2A2036CBC3D}" srcOrd="2" destOrd="0" parTransId="{2149BD88-57B6-4AF1-8D3F-391F4F3B1933}" sibTransId="{489BEE50-3CD4-4899-8E41-9A415968D644}"/>
    <dgm:cxn modelId="{04DAFFF6-486E-41AB-8EFB-A89B323E3669}" srcId="{4F7CCE11-B364-4278-9BFD-50628D50C6F4}" destId="{2BBF7B01-7780-45E3-9CDC-C964B1B3F51E}" srcOrd="0" destOrd="0" parTransId="{867DFE37-1BC2-4C56-8120-9DBD1E68D84B}" sibTransId="{D4686F71-5A64-40DE-AA07-54FFA5481BEB}"/>
    <dgm:cxn modelId="{B7561B5B-D24F-44E3-BF2D-A87587F4BB65}" type="presOf" srcId="{CA8A189D-42BE-4D40-8CF3-13B4E43CBA01}" destId="{A3F9F93D-2E7C-4106-8079-42302EC2197A}" srcOrd="0" destOrd="0" presId="urn:microsoft.com/office/officeart/2005/8/layout/vList2"/>
    <dgm:cxn modelId="{65BF0FB1-3712-40F3-909C-9DE2854D794F}" type="presParOf" srcId="{641CC57F-1BF1-4194-9F4B-1A0488E4FE79}" destId="{D93EC489-D3BB-4A7E-8D14-3A2ADE40693F}" srcOrd="0" destOrd="0" presId="urn:microsoft.com/office/officeart/2005/8/layout/vList2"/>
    <dgm:cxn modelId="{22AF3F90-F96E-409D-B357-40381051A71D}" type="presParOf" srcId="{641CC57F-1BF1-4194-9F4B-1A0488E4FE79}" destId="{F19973D2-7F43-48B5-9AED-B2A783FC3088}" srcOrd="1" destOrd="0" presId="urn:microsoft.com/office/officeart/2005/8/layout/vList2"/>
    <dgm:cxn modelId="{D13A31D8-5490-48CE-851A-D9AB8B0B03B6}" type="presParOf" srcId="{641CC57F-1BF1-4194-9F4B-1A0488E4FE79}" destId="{F6C217EA-AB71-466C-AB51-C110A04C53E1}" srcOrd="2" destOrd="0" presId="urn:microsoft.com/office/officeart/2005/8/layout/vList2"/>
    <dgm:cxn modelId="{632412FD-B1EF-44D0-9C2C-B212AEA3787B}" type="presParOf" srcId="{641CC57F-1BF1-4194-9F4B-1A0488E4FE79}" destId="{30DBEC46-B55C-4D91-8F13-CCB7412FE336}" srcOrd="3" destOrd="0" presId="urn:microsoft.com/office/officeart/2005/8/layout/vList2"/>
    <dgm:cxn modelId="{5B778FEC-D960-4E17-AA98-27A86F6FAF91}" type="presParOf" srcId="{641CC57F-1BF1-4194-9F4B-1A0488E4FE79}" destId="{3E5DE73D-5E74-49C1-B88F-DC41E4DCFE6C}" srcOrd="4" destOrd="0" presId="urn:microsoft.com/office/officeart/2005/8/layout/vList2"/>
    <dgm:cxn modelId="{C7087882-FF07-4FE5-A1DE-DF2DB5EF2252}" type="presParOf" srcId="{641CC57F-1BF1-4194-9F4B-1A0488E4FE79}" destId="{A3F9F93D-2E7C-4106-8079-42302EC2197A}" srcOrd="5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1424A1C-CA6C-4FF9-BF25-2FDD647D53C7}" type="doc">
      <dgm:prSet loTypeId="urn:microsoft.com/office/officeart/2005/8/layout/list1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26B7976-CBA8-40DB-BD0C-D9CAC961A092}">
      <dgm:prSet phldrT="[Text]" custT="1"/>
      <dgm:spPr/>
      <dgm:t>
        <a:bodyPr/>
        <a:lstStyle/>
        <a:p>
          <a:r>
            <a:rPr lang="id-ID" sz="1800" b="1" dirty="0" smtClean="0">
              <a:latin typeface="Arial" pitchFamily="34" charset="0"/>
              <a:cs typeface="Arial" pitchFamily="34" charset="0"/>
            </a:rPr>
            <a:t>Tujuan 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P</a:t>
          </a:r>
          <a:r>
            <a:rPr lang="id-ID" sz="1800" b="1" dirty="0" smtClean="0">
              <a:latin typeface="Arial" pitchFamily="34" charset="0"/>
              <a:cs typeface="Arial" pitchFamily="34" charset="0"/>
            </a:rPr>
            <a:t>embelajaran</a:t>
          </a:r>
          <a:endParaRPr lang="en-US" sz="1800" b="1" dirty="0"/>
        </a:p>
      </dgm:t>
    </dgm:pt>
    <dgm:pt modelId="{F6D7E6FD-0C18-4119-AE15-7B8D89A821A5}" type="parTrans" cxnId="{467D02F8-62F6-476B-9EBE-B1E61BBD84E5}">
      <dgm:prSet/>
      <dgm:spPr/>
      <dgm:t>
        <a:bodyPr/>
        <a:lstStyle/>
        <a:p>
          <a:endParaRPr lang="en-US"/>
        </a:p>
      </dgm:t>
    </dgm:pt>
    <dgm:pt modelId="{E642AE5A-239E-4BCC-A07E-6E716420B0E9}" type="sibTrans" cxnId="{467D02F8-62F6-476B-9EBE-B1E61BBD84E5}">
      <dgm:prSet/>
      <dgm:spPr/>
      <dgm:t>
        <a:bodyPr/>
        <a:lstStyle/>
        <a:p>
          <a:endParaRPr lang="en-US"/>
        </a:p>
      </dgm:t>
    </dgm:pt>
    <dgm:pt modelId="{78EC6635-40C6-4BEC-84C7-C073EA947BBD}">
      <dgm:prSet custT="1"/>
      <dgm:spPr/>
      <dgm:t>
        <a:bodyPr/>
        <a:lstStyle/>
        <a:p>
          <a:r>
            <a:rPr lang="en-US" sz="1600" dirty="0" smtClean="0">
              <a:latin typeface="Arial" pitchFamily="34" charset="0"/>
              <a:cs typeface="Arial" pitchFamily="34" charset="0"/>
            </a:rPr>
            <a:t>Setelah mencari informasi mengenai sejarah pembentukan Bumi, 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Anda 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mampu menganalisis pembentukan Planet Bumi dengan tepat. </a:t>
          </a:r>
          <a:endParaRPr lang="id-ID" sz="1600" dirty="0" smtClean="0">
            <a:latin typeface="Arial" pitchFamily="34" charset="0"/>
            <a:cs typeface="Arial" pitchFamily="34" charset="0"/>
          </a:endParaRPr>
        </a:p>
      </dgm:t>
    </dgm:pt>
    <dgm:pt modelId="{45EA47D7-C370-4756-9C40-536512B03F42}" type="parTrans" cxnId="{A42A37D2-65F5-4753-AE51-956D5A2ADF36}">
      <dgm:prSet/>
      <dgm:spPr/>
      <dgm:t>
        <a:bodyPr/>
        <a:lstStyle/>
        <a:p>
          <a:endParaRPr lang="en-US"/>
        </a:p>
      </dgm:t>
    </dgm:pt>
    <dgm:pt modelId="{F7483C4E-75E9-418E-95C4-270733528B50}" type="sibTrans" cxnId="{A42A37D2-65F5-4753-AE51-956D5A2ADF36}">
      <dgm:prSet/>
      <dgm:spPr/>
      <dgm:t>
        <a:bodyPr/>
        <a:lstStyle/>
        <a:p>
          <a:endParaRPr lang="en-US"/>
        </a:p>
      </dgm:t>
    </dgm:pt>
    <dgm:pt modelId="{B8F69E59-8766-48A0-8C4B-007DB1666334}">
      <dgm:prSet custT="1"/>
      <dgm:spPr/>
      <dgm:t>
        <a:bodyPr/>
        <a:lstStyle/>
        <a:p>
          <a:r>
            <a:rPr lang="en-US" sz="1600" dirty="0" smtClean="0">
              <a:latin typeface="Arial" pitchFamily="34" charset="0"/>
              <a:cs typeface="Arial" pitchFamily="34" charset="0"/>
            </a:rPr>
            <a:t>Setelah mencermati bukti-bukti dari teori pembentukannya, 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Anda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 mampu mengidentifikasi pembentukan kerak Bumi dengan runtut. </a:t>
          </a:r>
          <a:endParaRPr lang="id-ID" sz="1600" dirty="0" smtClean="0">
            <a:latin typeface="Arial" pitchFamily="34" charset="0"/>
            <a:cs typeface="Arial" pitchFamily="34" charset="0"/>
          </a:endParaRPr>
        </a:p>
      </dgm:t>
    </dgm:pt>
    <dgm:pt modelId="{1ACFEA13-9538-49AC-8840-BA65FA42C7E4}" type="parTrans" cxnId="{8CD6F841-442D-402D-867E-A0FC906E1DEE}">
      <dgm:prSet/>
      <dgm:spPr/>
      <dgm:t>
        <a:bodyPr/>
        <a:lstStyle/>
        <a:p>
          <a:endParaRPr lang="en-US"/>
        </a:p>
      </dgm:t>
    </dgm:pt>
    <dgm:pt modelId="{861EA5FB-F975-4777-B332-00A8FF787138}" type="sibTrans" cxnId="{8CD6F841-442D-402D-867E-A0FC906E1DEE}">
      <dgm:prSet/>
      <dgm:spPr/>
      <dgm:t>
        <a:bodyPr/>
        <a:lstStyle/>
        <a:p>
          <a:endParaRPr lang="en-US"/>
        </a:p>
      </dgm:t>
    </dgm:pt>
    <dgm:pt modelId="{12FC36BF-232D-4725-A161-3081160A4AD8}">
      <dgm:prSet custT="1"/>
      <dgm:spPr/>
      <dgm:t>
        <a:bodyPr/>
        <a:lstStyle/>
        <a:p>
          <a:r>
            <a:rPr lang="en-US" sz="1600" dirty="0" smtClean="0">
              <a:latin typeface="Arial" pitchFamily="34" charset="0"/>
              <a:cs typeface="Arial" pitchFamily="34" charset="0"/>
            </a:rPr>
            <a:t>Setelah mengumpulkan informasi berbagai lapisan Bumi, 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Anda 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mampu menganalisis struktur lapisan Bumi dan karakteristik lapisannya dengan tepat.</a:t>
          </a:r>
          <a:endParaRPr lang="id-ID" sz="1600" dirty="0" smtClean="0">
            <a:latin typeface="Arial" pitchFamily="34" charset="0"/>
            <a:cs typeface="Arial" pitchFamily="34" charset="0"/>
          </a:endParaRPr>
        </a:p>
      </dgm:t>
    </dgm:pt>
    <dgm:pt modelId="{A72E7695-FEAF-46F0-B6F5-D7C9F33411C7}" type="parTrans" cxnId="{42F3A41A-8625-4814-A585-6F3E21BD65FF}">
      <dgm:prSet/>
      <dgm:spPr/>
      <dgm:t>
        <a:bodyPr/>
        <a:lstStyle/>
        <a:p>
          <a:endParaRPr lang="en-US"/>
        </a:p>
      </dgm:t>
    </dgm:pt>
    <dgm:pt modelId="{2126F0FA-ADE2-42E9-88C6-DB240A6A0A19}" type="sibTrans" cxnId="{42F3A41A-8625-4814-A585-6F3E21BD65FF}">
      <dgm:prSet/>
      <dgm:spPr/>
      <dgm:t>
        <a:bodyPr/>
        <a:lstStyle/>
        <a:p>
          <a:endParaRPr lang="en-US"/>
        </a:p>
      </dgm:t>
    </dgm:pt>
    <dgm:pt modelId="{952C39F4-EF8C-48C6-B6A3-97E583902E07}">
      <dgm:prSet custT="1"/>
      <dgm:spPr/>
      <dgm:t>
        <a:bodyPr/>
        <a:lstStyle/>
        <a:p>
          <a:r>
            <a:rPr lang="en-US" sz="1600" dirty="0" smtClean="0">
              <a:latin typeface="Arial" pitchFamily="34" charset="0"/>
              <a:cs typeface="Arial" pitchFamily="34" charset="0"/>
            </a:rPr>
            <a:t>Setelah mengamati gambar visualisasi perkembangan kehidupan di Bumi, 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Anda 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mampu mengidentifikasi perkembangan kehidupan di Bumi dengan karakteristik lingkungannya. </a:t>
          </a:r>
          <a:endParaRPr lang="id-ID" sz="1600" dirty="0" smtClean="0">
            <a:latin typeface="Arial" pitchFamily="34" charset="0"/>
            <a:cs typeface="Arial" pitchFamily="34" charset="0"/>
          </a:endParaRPr>
        </a:p>
      </dgm:t>
    </dgm:pt>
    <dgm:pt modelId="{089FDF44-3D64-4CF6-9EB1-4C26DCB209B8}" type="parTrans" cxnId="{A93CFB3B-8425-4FA4-8CC7-FD6311232B99}">
      <dgm:prSet/>
      <dgm:spPr/>
      <dgm:t>
        <a:bodyPr/>
        <a:lstStyle/>
        <a:p>
          <a:endParaRPr lang="en-US"/>
        </a:p>
      </dgm:t>
    </dgm:pt>
    <dgm:pt modelId="{DF7E138A-287A-4B5F-ADE8-3819F587B6DA}" type="sibTrans" cxnId="{A93CFB3B-8425-4FA4-8CC7-FD6311232B99}">
      <dgm:prSet/>
      <dgm:spPr/>
      <dgm:t>
        <a:bodyPr/>
        <a:lstStyle/>
        <a:p>
          <a:endParaRPr lang="en-US"/>
        </a:p>
      </dgm:t>
    </dgm:pt>
    <dgm:pt modelId="{A2A7A375-3D54-4887-84A4-727185FCED6C}">
      <dgm:prSet custT="1"/>
      <dgm:spPr/>
      <dgm:t>
        <a:bodyPr/>
        <a:lstStyle/>
        <a:p>
          <a:r>
            <a:rPr lang="en-US" sz="1600" dirty="0" smtClean="0">
              <a:latin typeface="Arial" pitchFamily="34" charset="0"/>
              <a:cs typeface="Arial" pitchFamily="34" charset="0"/>
            </a:rPr>
            <a:t>Setelah melakukan pengamatan fenomena siang dan malam,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 Anda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 mampu mengidentifikasi gerak Planet Bumi dan dampaknya bagi kehidupan dengan cermat.</a:t>
          </a:r>
          <a:endParaRPr lang="id-ID" sz="1600" dirty="0" smtClean="0">
            <a:latin typeface="Arial" pitchFamily="34" charset="0"/>
            <a:cs typeface="Arial" pitchFamily="34" charset="0"/>
          </a:endParaRPr>
        </a:p>
      </dgm:t>
    </dgm:pt>
    <dgm:pt modelId="{4D8ACEF3-E5AB-4946-BBF6-920CD652C82B}" type="parTrans" cxnId="{0DDA7899-5D6D-4A7E-8210-95D370833730}">
      <dgm:prSet/>
      <dgm:spPr/>
      <dgm:t>
        <a:bodyPr/>
        <a:lstStyle/>
        <a:p>
          <a:endParaRPr lang="en-US"/>
        </a:p>
      </dgm:t>
    </dgm:pt>
    <dgm:pt modelId="{6FFB28E8-92DB-49DC-8282-827E02851140}" type="sibTrans" cxnId="{0DDA7899-5D6D-4A7E-8210-95D370833730}">
      <dgm:prSet/>
      <dgm:spPr/>
      <dgm:t>
        <a:bodyPr/>
        <a:lstStyle/>
        <a:p>
          <a:endParaRPr lang="en-US"/>
        </a:p>
      </dgm:t>
    </dgm:pt>
    <dgm:pt modelId="{DA0CC201-7A1F-43D8-AD75-19FCCA54C890}" type="pres">
      <dgm:prSet presAssocID="{71424A1C-CA6C-4FF9-BF25-2FDD647D53C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9749F0-9675-4987-A67C-4ECCCEDD2BE2}" type="pres">
      <dgm:prSet presAssocID="{D26B7976-CBA8-40DB-BD0C-D9CAC961A092}" presName="parentLin" presStyleCnt="0"/>
      <dgm:spPr/>
      <dgm:t>
        <a:bodyPr/>
        <a:lstStyle/>
        <a:p>
          <a:endParaRPr lang="en-US"/>
        </a:p>
      </dgm:t>
    </dgm:pt>
    <dgm:pt modelId="{CC94DF3E-A972-4266-BC11-D5F2461B6379}" type="pres">
      <dgm:prSet presAssocID="{D26B7976-CBA8-40DB-BD0C-D9CAC961A092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51B7B721-6FC9-4583-845A-7ECB4FB25781}" type="pres">
      <dgm:prSet presAssocID="{D26B7976-CBA8-40DB-BD0C-D9CAC961A09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48605-49EC-48E9-AF1E-7BC72B43AF1D}" type="pres">
      <dgm:prSet presAssocID="{D26B7976-CBA8-40DB-BD0C-D9CAC961A092}" presName="negativeSpace" presStyleCnt="0"/>
      <dgm:spPr/>
      <dgm:t>
        <a:bodyPr/>
        <a:lstStyle/>
        <a:p>
          <a:endParaRPr lang="en-US"/>
        </a:p>
      </dgm:t>
    </dgm:pt>
    <dgm:pt modelId="{0461EADB-83A3-424E-AD78-8247FBFB1E1C}" type="pres">
      <dgm:prSet presAssocID="{D26B7976-CBA8-40DB-BD0C-D9CAC961A092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09F8CE-A3F1-4378-B6ED-17B73C323F0C}" type="presOf" srcId="{71424A1C-CA6C-4FF9-BF25-2FDD647D53C7}" destId="{DA0CC201-7A1F-43D8-AD75-19FCCA54C890}" srcOrd="0" destOrd="0" presId="urn:microsoft.com/office/officeart/2005/8/layout/list1"/>
    <dgm:cxn modelId="{42F3A41A-8625-4814-A585-6F3E21BD65FF}" srcId="{D26B7976-CBA8-40DB-BD0C-D9CAC961A092}" destId="{12FC36BF-232D-4725-A161-3081160A4AD8}" srcOrd="2" destOrd="0" parTransId="{A72E7695-FEAF-46F0-B6F5-D7C9F33411C7}" sibTransId="{2126F0FA-ADE2-42E9-88C6-DB240A6A0A19}"/>
    <dgm:cxn modelId="{467D02F8-62F6-476B-9EBE-B1E61BBD84E5}" srcId="{71424A1C-CA6C-4FF9-BF25-2FDD647D53C7}" destId="{D26B7976-CBA8-40DB-BD0C-D9CAC961A092}" srcOrd="0" destOrd="0" parTransId="{F6D7E6FD-0C18-4119-AE15-7B8D89A821A5}" sibTransId="{E642AE5A-239E-4BCC-A07E-6E716420B0E9}"/>
    <dgm:cxn modelId="{A93CFB3B-8425-4FA4-8CC7-FD6311232B99}" srcId="{D26B7976-CBA8-40DB-BD0C-D9CAC961A092}" destId="{952C39F4-EF8C-48C6-B6A3-97E583902E07}" srcOrd="3" destOrd="0" parTransId="{089FDF44-3D64-4CF6-9EB1-4C26DCB209B8}" sibTransId="{DF7E138A-287A-4B5F-ADE8-3819F587B6DA}"/>
    <dgm:cxn modelId="{8CD6F841-442D-402D-867E-A0FC906E1DEE}" srcId="{D26B7976-CBA8-40DB-BD0C-D9CAC961A092}" destId="{B8F69E59-8766-48A0-8C4B-007DB1666334}" srcOrd="1" destOrd="0" parTransId="{1ACFEA13-9538-49AC-8840-BA65FA42C7E4}" sibTransId="{861EA5FB-F975-4777-B332-00A8FF787138}"/>
    <dgm:cxn modelId="{A42A37D2-65F5-4753-AE51-956D5A2ADF36}" srcId="{D26B7976-CBA8-40DB-BD0C-D9CAC961A092}" destId="{78EC6635-40C6-4BEC-84C7-C073EA947BBD}" srcOrd="0" destOrd="0" parTransId="{45EA47D7-C370-4756-9C40-536512B03F42}" sibTransId="{F7483C4E-75E9-418E-95C4-270733528B50}"/>
    <dgm:cxn modelId="{76078092-1BCA-4210-AB04-9C3E759787F4}" type="presOf" srcId="{A2A7A375-3D54-4887-84A4-727185FCED6C}" destId="{0461EADB-83A3-424E-AD78-8247FBFB1E1C}" srcOrd="0" destOrd="4" presId="urn:microsoft.com/office/officeart/2005/8/layout/list1"/>
    <dgm:cxn modelId="{EF6344EB-B315-42EA-8990-6AED4ECF8819}" type="presOf" srcId="{78EC6635-40C6-4BEC-84C7-C073EA947BBD}" destId="{0461EADB-83A3-424E-AD78-8247FBFB1E1C}" srcOrd="0" destOrd="0" presId="urn:microsoft.com/office/officeart/2005/8/layout/list1"/>
    <dgm:cxn modelId="{9E464F8F-EE5A-468A-B65B-BB04DF291DC5}" type="presOf" srcId="{D26B7976-CBA8-40DB-BD0C-D9CAC961A092}" destId="{CC94DF3E-A972-4266-BC11-D5F2461B6379}" srcOrd="0" destOrd="0" presId="urn:microsoft.com/office/officeart/2005/8/layout/list1"/>
    <dgm:cxn modelId="{3260E1FA-DC7D-45A9-8B70-C0C14D3AC127}" type="presOf" srcId="{952C39F4-EF8C-48C6-B6A3-97E583902E07}" destId="{0461EADB-83A3-424E-AD78-8247FBFB1E1C}" srcOrd="0" destOrd="3" presId="urn:microsoft.com/office/officeart/2005/8/layout/list1"/>
    <dgm:cxn modelId="{1BFCD243-EF14-4AAB-84E5-9A82FEE2E55B}" type="presOf" srcId="{B8F69E59-8766-48A0-8C4B-007DB1666334}" destId="{0461EADB-83A3-424E-AD78-8247FBFB1E1C}" srcOrd="0" destOrd="1" presId="urn:microsoft.com/office/officeart/2005/8/layout/list1"/>
    <dgm:cxn modelId="{D780CF1D-2BBE-4C37-BFEA-E54FE911C2D6}" type="presOf" srcId="{12FC36BF-232D-4725-A161-3081160A4AD8}" destId="{0461EADB-83A3-424E-AD78-8247FBFB1E1C}" srcOrd="0" destOrd="2" presId="urn:microsoft.com/office/officeart/2005/8/layout/list1"/>
    <dgm:cxn modelId="{D902DA13-4269-4DB8-A45B-EE3B35264105}" type="presOf" srcId="{D26B7976-CBA8-40DB-BD0C-D9CAC961A092}" destId="{51B7B721-6FC9-4583-845A-7ECB4FB25781}" srcOrd="1" destOrd="0" presId="urn:microsoft.com/office/officeart/2005/8/layout/list1"/>
    <dgm:cxn modelId="{0DDA7899-5D6D-4A7E-8210-95D370833730}" srcId="{D26B7976-CBA8-40DB-BD0C-D9CAC961A092}" destId="{A2A7A375-3D54-4887-84A4-727185FCED6C}" srcOrd="4" destOrd="0" parTransId="{4D8ACEF3-E5AB-4946-BBF6-920CD652C82B}" sibTransId="{6FFB28E8-92DB-49DC-8282-827E02851140}"/>
    <dgm:cxn modelId="{55535C3F-B49F-4B05-864D-E57903DC571F}" type="presParOf" srcId="{DA0CC201-7A1F-43D8-AD75-19FCCA54C890}" destId="{AA9749F0-9675-4987-A67C-4ECCCEDD2BE2}" srcOrd="0" destOrd="0" presId="urn:microsoft.com/office/officeart/2005/8/layout/list1"/>
    <dgm:cxn modelId="{D753D29C-75CF-42E7-83E8-A79419869F90}" type="presParOf" srcId="{AA9749F0-9675-4987-A67C-4ECCCEDD2BE2}" destId="{CC94DF3E-A972-4266-BC11-D5F2461B6379}" srcOrd="0" destOrd="0" presId="urn:microsoft.com/office/officeart/2005/8/layout/list1"/>
    <dgm:cxn modelId="{CC2C2488-5497-4637-99B6-63CB9D8A4E03}" type="presParOf" srcId="{AA9749F0-9675-4987-A67C-4ECCCEDD2BE2}" destId="{51B7B721-6FC9-4583-845A-7ECB4FB25781}" srcOrd="1" destOrd="0" presId="urn:microsoft.com/office/officeart/2005/8/layout/list1"/>
    <dgm:cxn modelId="{F6E4787C-94C3-426D-A77B-966C0748D836}" type="presParOf" srcId="{DA0CC201-7A1F-43D8-AD75-19FCCA54C890}" destId="{06248605-49EC-48E9-AF1E-7BC72B43AF1D}" srcOrd="1" destOrd="0" presId="urn:microsoft.com/office/officeart/2005/8/layout/list1"/>
    <dgm:cxn modelId="{D1859AF7-FBF5-4111-B420-FDE2F566EE92}" type="presParOf" srcId="{DA0CC201-7A1F-43D8-AD75-19FCCA54C890}" destId="{0461EADB-83A3-424E-AD78-8247FBFB1E1C}" srcOrd="2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BDD5082-E302-4B33-BA80-AE79BFA44B5D}" type="doc">
      <dgm:prSet loTypeId="urn:microsoft.com/office/officeart/2005/8/layout/vList5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4D7C0BD-83A0-409D-BFB7-082319B8C8CE}">
      <dgm:prSet custT="1"/>
      <dgm:spPr/>
      <dgm:t>
        <a:bodyPr/>
        <a:lstStyle/>
        <a:p>
          <a:pPr rtl="0"/>
          <a:r>
            <a:rPr lang="en-US" sz="2400" dirty="0" smtClean="0"/>
            <a:t>A.</a:t>
          </a:r>
          <a:endParaRPr lang="en-US" sz="2400" dirty="0"/>
        </a:p>
      </dgm:t>
    </dgm:pt>
    <dgm:pt modelId="{F78BA278-B84F-46B8-813A-28FFD7147B0A}" type="parTrans" cxnId="{73B8B01D-8C4A-48CE-9AF7-96603A48B19C}">
      <dgm:prSet/>
      <dgm:spPr/>
      <dgm:t>
        <a:bodyPr/>
        <a:lstStyle/>
        <a:p>
          <a:endParaRPr lang="en-US"/>
        </a:p>
      </dgm:t>
    </dgm:pt>
    <dgm:pt modelId="{BEDC7E53-5923-4B62-A697-5FFD178643BF}" type="sibTrans" cxnId="{73B8B01D-8C4A-48CE-9AF7-96603A48B19C}">
      <dgm:prSet/>
      <dgm:spPr/>
      <dgm:t>
        <a:bodyPr/>
        <a:lstStyle/>
        <a:p>
          <a:endParaRPr lang="en-US"/>
        </a:p>
      </dgm:t>
    </dgm:pt>
    <dgm:pt modelId="{F43C15B1-BFF2-42DF-A0D7-2023F9CC8C49}">
      <dgm:prSet custT="1"/>
      <dgm:spPr/>
      <dgm:t>
        <a:bodyPr/>
        <a:lstStyle/>
        <a:p>
          <a:pPr rtl="0"/>
          <a:r>
            <a:rPr lang="en-US" sz="2400" dirty="0" smtClean="0"/>
            <a:t>B.</a:t>
          </a:r>
          <a:endParaRPr lang="en-US" sz="2400" dirty="0"/>
        </a:p>
      </dgm:t>
    </dgm:pt>
    <dgm:pt modelId="{3FA5560E-8CF6-4081-B569-E42907884C33}" type="parTrans" cxnId="{9E9D1D48-3EFF-461B-8DA8-00C75FBD8EE5}">
      <dgm:prSet/>
      <dgm:spPr/>
      <dgm:t>
        <a:bodyPr/>
        <a:lstStyle/>
        <a:p>
          <a:endParaRPr lang="en-US"/>
        </a:p>
      </dgm:t>
    </dgm:pt>
    <dgm:pt modelId="{DEEEE813-C16E-48D3-BCFC-5EC9594D33CC}" type="sibTrans" cxnId="{9E9D1D48-3EFF-461B-8DA8-00C75FBD8EE5}">
      <dgm:prSet/>
      <dgm:spPr/>
      <dgm:t>
        <a:bodyPr/>
        <a:lstStyle/>
        <a:p>
          <a:endParaRPr lang="en-US"/>
        </a:p>
      </dgm:t>
    </dgm:pt>
    <dgm:pt modelId="{E059BAD7-709C-49D8-80F0-61EEDA28DDC8}">
      <dgm:prSet custT="1"/>
      <dgm:spPr/>
      <dgm:t>
        <a:bodyPr/>
        <a:lstStyle/>
        <a:p>
          <a:pPr rtl="0"/>
          <a:r>
            <a:rPr lang="en-US" sz="2400" dirty="0" smtClean="0"/>
            <a:t>C.</a:t>
          </a:r>
          <a:endParaRPr lang="en-US" sz="2400" dirty="0"/>
        </a:p>
      </dgm:t>
    </dgm:pt>
    <dgm:pt modelId="{4957CA2C-AF5C-4941-8113-AAB75FCB3693}" type="parTrans" cxnId="{99326F20-B758-49DF-9F37-BEB1E5A71130}">
      <dgm:prSet/>
      <dgm:spPr/>
      <dgm:t>
        <a:bodyPr/>
        <a:lstStyle/>
        <a:p>
          <a:endParaRPr lang="en-US"/>
        </a:p>
      </dgm:t>
    </dgm:pt>
    <dgm:pt modelId="{1BEFADFE-0A65-4B37-895C-6557BBDDFB06}" type="sibTrans" cxnId="{99326F20-B758-49DF-9F37-BEB1E5A71130}">
      <dgm:prSet/>
      <dgm:spPr/>
      <dgm:t>
        <a:bodyPr/>
        <a:lstStyle/>
        <a:p>
          <a:endParaRPr lang="en-US"/>
        </a:p>
      </dgm:t>
    </dgm:pt>
    <dgm:pt modelId="{C4AFAD1E-6A4D-4728-8AE1-F877DDC6788C}">
      <dgm:prSet custT="1"/>
      <dgm:spPr/>
      <dgm:t>
        <a:bodyPr/>
        <a:lstStyle/>
        <a:p>
          <a:pPr rtl="0"/>
          <a:r>
            <a:rPr lang="en-US" sz="2000" dirty="0" err="1" smtClean="0">
              <a:hlinkClick xmlns:r="http://schemas.openxmlformats.org/officeDocument/2006/relationships" r:id="rId1" action="ppaction://hlinksldjump"/>
            </a:rPr>
            <a:t>Pembentukan</a:t>
          </a:r>
          <a:r>
            <a:rPr lang="en-US" sz="2000" dirty="0" smtClean="0">
              <a:hlinkClick xmlns:r="http://schemas.openxmlformats.org/officeDocument/2006/relationships" r:id="rId1" action="ppaction://hlinksldjump"/>
            </a:rPr>
            <a:t> Planet </a:t>
          </a:r>
          <a:r>
            <a:rPr lang="en-US" sz="2000" dirty="0" err="1" smtClean="0">
              <a:hlinkClick xmlns:r="http://schemas.openxmlformats.org/officeDocument/2006/relationships" r:id="rId1" action="ppaction://hlinksldjump"/>
            </a:rPr>
            <a:t>Bumi</a:t>
          </a:r>
          <a:endParaRPr lang="en-US" sz="2000" dirty="0"/>
        </a:p>
      </dgm:t>
    </dgm:pt>
    <dgm:pt modelId="{D5E0CE73-870F-41B6-9738-1F0F7E0257BF}" type="parTrans" cxnId="{8F20427D-643C-4827-893D-25B011AFFC04}">
      <dgm:prSet/>
      <dgm:spPr/>
      <dgm:t>
        <a:bodyPr/>
        <a:lstStyle/>
        <a:p>
          <a:endParaRPr lang="en-US"/>
        </a:p>
      </dgm:t>
    </dgm:pt>
    <dgm:pt modelId="{CF025731-214E-4AA0-9962-AB2777E6F613}" type="sibTrans" cxnId="{8F20427D-643C-4827-893D-25B011AFFC04}">
      <dgm:prSet/>
      <dgm:spPr/>
      <dgm:t>
        <a:bodyPr/>
        <a:lstStyle/>
        <a:p>
          <a:endParaRPr lang="en-US"/>
        </a:p>
      </dgm:t>
    </dgm:pt>
    <dgm:pt modelId="{DEB64AC2-A9B4-4C05-910A-14EF4DE17D1B}">
      <dgm:prSet custT="1"/>
      <dgm:spPr/>
      <dgm:t>
        <a:bodyPr/>
        <a:lstStyle/>
        <a:p>
          <a:pPr rtl="0"/>
          <a:r>
            <a:rPr lang="en-US" sz="2000" dirty="0" err="1" smtClean="0">
              <a:hlinkClick xmlns:r="http://schemas.openxmlformats.org/officeDocument/2006/relationships" r:id="rId2" action="ppaction://hlinksldjump"/>
            </a:rPr>
            <a:t>Perkembangan</a:t>
          </a:r>
          <a:r>
            <a:rPr lang="en-US" sz="2000" dirty="0" smtClean="0">
              <a:hlinkClick xmlns:r="http://schemas.openxmlformats.org/officeDocument/2006/relationships" r:id="rId2" action="ppaction://hlinksldjump"/>
            </a:rPr>
            <a:t> </a:t>
          </a:r>
          <a:r>
            <a:rPr lang="en-US" sz="2000" dirty="0" err="1" smtClean="0">
              <a:hlinkClick xmlns:r="http://schemas.openxmlformats.org/officeDocument/2006/relationships" r:id="rId2" action="ppaction://hlinksldjump"/>
            </a:rPr>
            <a:t>Kehidupan</a:t>
          </a:r>
          <a:r>
            <a:rPr lang="en-US" sz="2000" dirty="0" smtClean="0">
              <a:hlinkClick xmlns:r="http://schemas.openxmlformats.org/officeDocument/2006/relationships" r:id="rId2" action="ppaction://hlinksldjump"/>
            </a:rPr>
            <a:t> </a:t>
          </a:r>
          <a:r>
            <a:rPr lang="en-US" sz="2000" dirty="0" err="1" smtClean="0">
              <a:hlinkClick xmlns:r="http://schemas.openxmlformats.org/officeDocument/2006/relationships" r:id="rId2" action="ppaction://hlinksldjump"/>
            </a:rPr>
            <a:t>di</a:t>
          </a:r>
          <a:r>
            <a:rPr lang="en-US" sz="2000" dirty="0" smtClean="0">
              <a:hlinkClick xmlns:r="http://schemas.openxmlformats.org/officeDocument/2006/relationships" r:id="rId2" action="ppaction://hlinksldjump"/>
            </a:rPr>
            <a:t> </a:t>
          </a:r>
          <a:r>
            <a:rPr lang="en-US" sz="2000" dirty="0" err="1" smtClean="0">
              <a:hlinkClick xmlns:r="http://schemas.openxmlformats.org/officeDocument/2006/relationships" r:id="rId2" action="ppaction://hlinksldjump"/>
            </a:rPr>
            <a:t>Bumi</a:t>
          </a:r>
          <a:endParaRPr lang="en-US" sz="2000" dirty="0"/>
        </a:p>
      </dgm:t>
    </dgm:pt>
    <dgm:pt modelId="{BB70B799-5C77-4CA7-B816-D71615CE4411}" type="parTrans" cxnId="{9A24FA95-4E28-48AF-B81A-3B2FDD275391}">
      <dgm:prSet/>
      <dgm:spPr/>
      <dgm:t>
        <a:bodyPr/>
        <a:lstStyle/>
        <a:p>
          <a:endParaRPr lang="en-US"/>
        </a:p>
      </dgm:t>
    </dgm:pt>
    <dgm:pt modelId="{A23B2EA9-36F9-4C32-9F8B-9DF5DE627973}" type="sibTrans" cxnId="{9A24FA95-4E28-48AF-B81A-3B2FDD275391}">
      <dgm:prSet/>
      <dgm:spPr/>
      <dgm:t>
        <a:bodyPr/>
        <a:lstStyle/>
        <a:p>
          <a:endParaRPr lang="en-US"/>
        </a:p>
      </dgm:t>
    </dgm:pt>
    <dgm:pt modelId="{951DE97A-4DBA-4E22-BC33-30600E00ACDF}">
      <dgm:prSet custT="1"/>
      <dgm:spPr/>
      <dgm:t>
        <a:bodyPr/>
        <a:lstStyle/>
        <a:p>
          <a:pPr rtl="0"/>
          <a:r>
            <a:rPr lang="en-US" sz="2000" dirty="0" err="1" smtClean="0">
              <a:hlinkClick xmlns:r="http://schemas.openxmlformats.org/officeDocument/2006/relationships" r:id="rId3" action="ppaction://hlinksldjump"/>
            </a:rPr>
            <a:t>Gerak</a:t>
          </a:r>
          <a:r>
            <a:rPr lang="en-US" sz="2000" dirty="0" smtClean="0">
              <a:hlinkClick xmlns:r="http://schemas.openxmlformats.org/officeDocument/2006/relationships" r:id="rId3" action="ppaction://hlinksldjump"/>
            </a:rPr>
            <a:t> planet </a:t>
          </a:r>
          <a:r>
            <a:rPr lang="en-US" sz="2000" dirty="0" err="1" smtClean="0">
              <a:hlinkClick xmlns:r="http://schemas.openxmlformats.org/officeDocument/2006/relationships" r:id="rId3" action="ppaction://hlinksldjump"/>
            </a:rPr>
            <a:t>Bumi</a:t>
          </a:r>
          <a:r>
            <a:rPr lang="en-US" sz="2000" dirty="0" smtClean="0">
              <a:hlinkClick xmlns:r="http://schemas.openxmlformats.org/officeDocument/2006/relationships" r:id="rId3" action="ppaction://hlinksldjump"/>
            </a:rPr>
            <a:t> </a:t>
          </a:r>
          <a:r>
            <a:rPr lang="en-US" sz="2000" dirty="0" err="1" smtClean="0">
              <a:hlinkClick xmlns:r="http://schemas.openxmlformats.org/officeDocument/2006/relationships" r:id="rId3" action="ppaction://hlinksldjump"/>
            </a:rPr>
            <a:t>dan</a:t>
          </a:r>
          <a:r>
            <a:rPr lang="en-US" sz="2000" dirty="0" smtClean="0">
              <a:hlinkClick xmlns:r="http://schemas.openxmlformats.org/officeDocument/2006/relationships" r:id="rId3" action="ppaction://hlinksldjump"/>
            </a:rPr>
            <a:t> </a:t>
          </a:r>
          <a:r>
            <a:rPr lang="en-US" sz="2000" dirty="0" err="1" smtClean="0">
              <a:hlinkClick xmlns:r="http://schemas.openxmlformats.org/officeDocument/2006/relationships" r:id="rId3" action="ppaction://hlinksldjump"/>
            </a:rPr>
            <a:t>Dampaknya</a:t>
          </a:r>
          <a:r>
            <a:rPr lang="en-US" sz="2000" dirty="0" smtClean="0">
              <a:hlinkClick xmlns:r="http://schemas.openxmlformats.org/officeDocument/2006/relationships" r:id="rId3" action="ppaction://hlinksldjump"/>
            </a:rPr>
            <a:t> </a:t>
          </a:r>
          <a:r>
            <a:rPr lang="en-US" sz="2000" dirty="0" err="1" smtClean="0">
              <a:hlinkClick xmlns:r="http://schemas.openxmlformats.org/officeDocument/2006/relationships" r:id="rId3" action="ppaction://hlinksldjump"/>
            </a:rPr>
            <a:t>bagi</a:t>
          </a:r>
          <a:r>
            <a:rPr lang="en-US" sz="2000" dirty="0" smtClean="0">
              <a:hlinkClick xmlns:r="http://schemas.openxmlformats.org/officeDocument/2006/relationships" r:id="rId3" action="ppaction://hlinksldjump"/>
            </a:rPr>
            <a:t> </a:t>
          </a:r>
          <a:r>
            <a:rPr lang="en-US" sz="2000" dirty="0" err="1" smtClean="0">
              <a:hlinkClick xmlns:r="http://schemas.openxmlformats.org/officeDocument/2006/relationships" r:id="rId3" action="ppaction://hlinksldjump"/>
            </a:rPr>
            <a:t>Kehidupan</a:t>
          </a:r>
          <a:endParaRPr lang="en-US" sz="2000" dirty="0"/>
        </a:p>
      </dgm:t>
    </dgm:pt>
    <dgm:pt modelId="{F0719C77-F21A-4300-919A-B4F86DF731D4}" type="parTrans" cxnId="{65136ACC-9651-4D06-A494-EE64BF8849AB}">
      <dgm:prSet/>
      <dgm:spPr/>
      <dgm:t>
        <a:bodyPr/>
        <a:lstStyle/>
        <a:p>
          <a:endParaRPr lang="en-US"/>
        </a:p>
      </dgm:t>
    </dgm:pt>
    <dgm:pt modelId="{8EBC8E18-585C-43BB-92CB-C5FA0DC0569A}" type="sibTrans" cxnId="{65136ACC-9651-4D06-A494-EE64BF8849AB}">
      <dgm:prSet/>
      <dgm:spPr/>
      <dgm:t>
        <a:bodyPr/>
        <a:lstStyle/>
        <a:p>
          <a:endParaRPr lang="en-US"/>
        </a:p>
      </dgm:t>
    </dgm:pt>
    <dgm:pt modelId="{DC5073F2-15CB-4B46-BFF5-24C031270D09}" type="pres">
      <dgm:prSet presAssocID="{7BDD5082-E302-4B33-BA80-AE79BFA44B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A59A90-5577-4E9B-8D2D-6EA526AD5AAF}" type="pres">
      <dgm:prSet presAssocID="{64D7C0BD-83A0-409D-BFB7-082319B8C8CE}" presName="linNode" presStyleCnt="0"/>
      <dgm:spPr/>
    </dgm:pt>
    <dgm:pt modelId="{63B81A66-94FF-43B3-A239-FB2D8538393B}" type="pres">
      <dgm:prSet presAssocID="{64D7C0BD-83A0-409D-BFB7-082319B8C8CE}" presName="parentText" presStyleLbl="node1" presStyleIdx="0" presStyleCnt="3" custScaleX="46651">
        <dgm:presLayoutVars>
          <dgm:chMax val="1"/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en-US"/>
        </a:p>
      </dgm:t>
    </dgm:pt>
    <dgm:pt modelId="{3691828E-EAC0-4C66-B27C-2BA1AD22E276}" type="pres">
      <dgm:prSet presAssocID="{64D7C0BD-83A0-409D-BFB7-082319B8C8CE}" presName="descendantText" presStyleLbl="alignAccFollowNode1" presStyleIdx="0" presStyleCnt="3" custScaleX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3F8DC-FC31-4E7F-9975-89F4A5FCB725}" type="pres">
      <dgm:prSet presAssocID="{BEDC7E53-5923-4B62-A697-5FFD178643BF}" presName="sp" presStyleCnt="0"/>
      <dgm:spPr/>
    </dgm:pt>
    <dgm:pt modelId="{DB404914-AC9C-4C89-A6B8-FF08CFAA281F}" type="pres">
      <dgm:prSet presAssocID="{F43C15B1-BFF2-42DF-A0D7-2023F9CC8C49}" presName="linNode" presStyleCnt="0"/>
      <dgm:spPr/>
    </dgm:pt>
    <dgm:pt modelId="{3FF29BD3-1866-40FA-91D9-51BA0A364DD7}" type="pres">
      <dgm:prSet presAssocID="{F43C15B1-BFF2-42DF-A0D7-2023F9CC8C49}" presName="parentText" presStyleLbl="node1" presStyleIdx="1" presStyleCnt="3" custScaleX="46651">
        <dgm:presLayoutVars>
          <dgm:chMax val="1"/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en-US"/>
        </a:p>
      </dgm:t>
    </dgm:pt>
    <dgm:pt modelId="{8A14F224-FCAB-4749-AEC4-B234A46C3C9A}" type="pres">
      <dgm:prSet presAssocID="{F43C15B1-BFF2-42DF-A0D7-2023F9CC8C49}" presName="descendantText" presStyleLbl="alignAccFollowNode1" presStyleIdx="1" presStyleCnt="3" custScaleX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38802C-EB7E-4E7C-878F-82F3734F151A}" type="pres">
      <dgm:prSet presAssocID="{DEEEE813-C16E-48D3-BCFC-5EC9594D33CC}" presName="sp" presStyleCnt="0"/>
      <dgm:spPr/>
    </dgm:pt>
    <dgm:pt modelId="{A60D2317-2A6A-4BFE-8AAA-2537D9CA9442}" type="pres">
      <dgm:prSet presAssocID="{E059BAD7-709C-49D8-80F0-61EEDA28DDC8}" presName="linNode" presStyleCnt="0"/>
      <dgm:spPr/>
    </dgm:pt>
    <dgm:pt modelId="{F9B9E33A-98CC-4CD9-820E-CF5D6E2CBF28}" type="pres">
      <dgm:prSet presAssocID="{E059BAD7-709C-49D8-80F0-61EEDA28DDC8}" presName="parentText" presStyleLbl="node1" presStyleIdx="2" presStyleCnt="3" custScaleX="46651">
        <dgm:presLayoutVars>
          <dgm:chMax val="1"/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en-US"/>
        </a:p>
      </dgm:t>
    </dgm:pt>
    <dgm:pt modelId="{2025B5B0-F63E-442F-B954-1B80D2842238}" type="pres">
      <dgm:prSet presAssocID="{E059BAD7-709C-49D8-80F0-61EEDA28DDC8}" presName="descendantText" presStyleLbl="alignAccFollowNode1" presStyleIdx="2" presStyleCnt="3" custScaleX="121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326F20-B758-49DF-9F37-BEB1E5A71130}" srcId="{7BDD5082-E302-4B33-BA80-AE79BFA44B5D}" destId="{E059BAD7-709C-49D8-80F0-61EEDA28DDC8}" srcOrd="2" destOrd="0" parTransId="{4957CA2C-AF5C-4941-8113-AAB75FCB3693}" sibTransId="{1BEFADFE-0A65-4B37-895C-6557BBDDFB06}"/>
    <dgm:cxn modelId="{18B6CCE8-233D-4A55-873B-8493D229912A}" type="presOf" srcId="{DEB64AC2-A9B4-4C05-910A-14EF4DE17D1B}" destId="{8A14F224-FCAB-4749-AEC4-B234A46C3C9A}" srcOrd="0" destOrd="0" presId="urn:microsoft.com/office/officeart/2005/8/layout/vList5"/>
    <dgm:cxn modelId="{73B8B01D-8C4A-48CE-9AF7-96603A48B19C}" srcId="{7BDD5082-E302-4B33-BA80-AE79BFA44B5D}" destId="{64D7C0BD-83A0-409D-BFB7-082319B8C8CE}" srcOrd="0" destOrd="0" parTransId="{F78BA278-B84F-46B8-813A-28FFD7147B0A}" sibTransId="{BEDC7E53-5923-4B62-A697-5FFD178643BF}"/>
    <dgm:cxn modelId="{59B9A5E4-8AC9-4806-80C4-BA1B61E6CFD0}" type="presOf" srcId="{64D7C0BD-83A0-409D-BFB7-082319B8C8CE}" destId="{63B81A66-94FF-43B3-A239-FB2D8538393B}" srcOrd="0" destOrd="0" presId="urn:microsoft.com/office/officeart/2005/8/layout/vList5"/>
    <dgm:cxn modelId="{3E4CBE19-5B23-4EC7-B1B8-212B668B0EE7}" type="presOf" srcId="{F43C15B1-BFF2-42DF-A0D7-2023F9CC8C49}" destId="{3FF29BD3-1866-40FA-91D9-51BA0A364DD7}" srcOrd="0" destOrd="0" presId="urn:microsoft.com/office/officeart/2005/8/layout/vList5"/>
    <dgm:cxn modelId="{8F20427D-643C-4827-893D-25B011AFFC04}" srcId="{64D7C0BD-83A0-409D-BFB7-082319B8C8CE}" destId="{C4AFAD1E-6A4D-4728-8AE1-F877DDC6788C}" srcOrd="0" destOrd="0" parTransId="{D5E0CE73-870F-41B6-9738-1F0F7E0257BF}" sibTransId="{CF025731-214E-4AA0-9962-AB2777E6F613}"/>
    <dgm:cxn modelId="{0361FF29-CC7D-4855-8FAF-F4207F0594ED}" type="presOf" srcId="{C4AFAD1E-6A4D-4728-8AE1-F877DDC6788C}" destId="{3691828E-EAC0-4C66-B27C-2BA1AD22E276}" srcOrd="0" destOrd="0" presId="urn:microsoft.com/office/officeart/2005/8/layout/vList5"/>
    <dgm:cxn modelId="{25626639-7681-4823-9C43-7DE4CFE86C97}" type="presOf" srcId="{E059BAD7-709C-49D8-80F0-61EEDA28DDC8}" destId="{F9B9E33A-98CC-4CD9-820E-CF5D6E2CBF28}" srcOrd="0" destOrd="0" presId="urn:microsoft.com/office/officeart/2005/8/layout/vList5"/>
    <dgm:cxn modelId="{65136ACC-9651-4D06-A494-EE64BF8849AB}" srcId="{E059BAD7-709C-49D8-80F0-61EEDA28DDC8}" destId="{951DE97A-4DBA-4E22-BC33-30600E00ACDF}" srcOrd="0" destOrd="0" parTransId="{F0719C77-F21A-4300-919A-B4F86DF731D4}" sibTransId="{8EBC8E18-585C-43BB-92CB-C5FA0DC0569A}"/>
    <dgm:cxn modelId="{616CB209-3F1B-4357-B84D-D96D58D6828B}" type="presOf" srcId="{7BDD5082-E302-4B33-BA80-AE79BFA44B5D}" destId="{DC5073F2-15CB-4B46-BFF5-24C031270D09}" srcOrd="0" destOrd="0" presId="urn:microsoft.com/office/officeart/2005/8/layout/vList5"/>
    <dgm:cxn modelId="{9E9D1D48-3EFF-461B-8DA8-00C75FBD8EE5}" srcId="{7BDD5082-E302-4B33-BA80-AE79BFA44B5D}" destId="{F43C15B1-BFF2-42DF-A0D7-2023F9CC8C49}" srcOrd="1" destOrd="0" parTransId="{3FA5560E-8CF6-4081-B569-E42907884C33}" sibTransId="{DEEEE813-C16E-48D3-BCFC-5EC9594D33CC}"/>
    <dgm:cxn modelId="{DD4E237A-1BD3-4ECA-8309-55FA06EA0B32}" type="presOf" srcId="{951DE97A-4DBA-4E22-BC33-30600E00ACDF}" destId="{2025B5B0-F63E-442F-B954-1B80D2842238}" srcOrd="0" destOrd="0" presId="urn:microsoft.com/office/officeart/2005/8/layout/vList5"/>
    <dgm:cxn modelId="{9A24FA95-4E28-48AF-B81A-3B2FDD275391}" srcId="{F43C15B1-BFF2-42DF-A0D7-2023F9CC8C49}" destId="{DEB64AC2-A9B4-4C05-910A-14EF4DE17D1B}" srcOrd="0" destOrd="0" parTransId="{BB70B799-5C77-4CA7-B816-D71615CE4411}" sibTransId="{A23B2EA9-36F9-4C32-9F8B-9DF5DE627973}"/>
    <dgm:cxn modelId="{4E9D17B4-9D0E-4390-A0C6-06F1C82F6D67}" type="presParOf" srcId="{DC5073F2-15CB-4B46-BFF5-24C031270D09}" destId="{80A59A90-5577-4E9B-8D2D-6EA526AD5AAF}" srcOrd="0" destOrd="0" presId="urn:microsoft.com/office/officeart/2005/8/layout/vList5"/>
    <dgm:cxn modelId="{7C5DC6C5-76E7-42C2-95A6-12D664F032DF}" type="presParOf" srcId="{80A59A90-5577-4E9B-8D2D-6EA526AD5AAF}" destId="{63B81A66-94FF-43B3-A239-FB2D8538393B}" srcOrd="0" destOrd="0" presId="urn:microsoft.com/office/officeart/2005/8/layout/vList5"/>
    <dgm:cxn modelId="{256E70D5-5026-429B-8026-FC1F8A52BE62}" type="presParOf" srcId="{80A59A90-5577-4E9B-8D2D-6EA526AD5AAF}" destId="{3691828E-EAC0-4C66-B27C-2BA1AD22E276}" srcOrd="1" destOrd="0" presId="urn:microsoft.com/office/officeart/2005/8/layout/vList5"/>
    <dgm:cxn modelId="{F33BE2E3-F020-4E32-8A47-2A3A24E75EB7}" type="presParOf" srcId="{DC5073F2-15CB-4B46-BFF5-24C031270D09}" destId="{5163F8DC-FC31-4E7F-9975-89F4A5FCB725}" srcOrd="1" destOrd="0" presId="urn:microsoft.com/office/officeart/2005/8/layout/vList5"/>
    <dgm:cxn modelId="{64398B83-AAD6-484F-99B3-2B0780FF3AE5}" type="presParOf" srcId="{DC5073F2-15CB-4B46-BFF5-24C031270D09}" destId="{DB404914-AC9C-4C89-A6B8-FF08CFAA281F}" srcOrd="2" destOrd="0" presId="urn:microsoft.com/office/officeart/2005/8/layout/vList5"/>
    <dgm:cxn modelId="{6ACA445E-8073-4786-9149-9E6B5733B66C}" type="presParOf" srcId="{DB404914-AC9C-4C89-A6B8-FF08CFAA281F}" destId="{3FF29BD3-1866-40FA-91D9-51BA0A364DD7}" srcOrd="0" destOrd="0" presId="urn:microsoft.com/office/officeart/2005/8/layout/vList5"/>
    <dgm:cxn modelId="{B46A7C6F-2D1C-4068-AF30-D645A2246602}" type="presParOf" srcId="{DB404914-AC9C-4C89-A6B8-FF08CFAA281F}" destId="{8A14F224-FCAB-4749-AEC4-B234A46C3C9A}" srcOrd="1" destOrd="0" presId="urn:microsoft.com/office/officeart/2005/8/layout/vList5"/>
    <dgm:cxn modelId="{037A4E95-1397-4DD3-8418-69E937A5F582}" type="presParOf" srcId="{DC5073F2-15CB-4B46-BFF5-24C031270D09}" destId="{D838802C-EB7E-4E7C-878F-82F3734F151A}" srcOrd="3" destOrd="0" presId="urn:microsoft.com/office/officeart/2005/8/layout/vList5"/>
    <dgm:cxn modelId="{227F96A6-43F7-484E-AD63-6047DD45F937}" type="presParOf" srcId="{DC5073F2-15CB-4B46-BFF5-24C031270D09}" destId="{A60D2317-2A6A-4BFE-8AAA-2537D9CA9442}" srcOrd="4" destOrd="0" presId="urn:microsoft.com/office/officeart/2005/8/layout/vList5"/>
    <dgm:cxn modelId="{A5EA946A-928F-48DC-A326-50491E92D2B4}" type="presParOf" srcId="{A60D2317-2A6A-4BFE-8AAA-2537D9CA9442}" destId="{F9B9E33A-98CC-4CD9-820E-CF5D6E2CBF28}" srcOrd="0" destOrd="0" presId="urn:microsoft.com/office/officeart/2005/8/layout/vList5"/>
    <dgm:cxn modelId="{B767E81D-B834-4A2E-80C2-2CE227441BC9}" type="presParOf" srcId="{A60D2317-2A6A-4BFE-8AAA-2537D9CA9442}" destId="{2025B5B0-F63E-442F-B954-1B80D2842238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BA46DEC5-738A-40A5-9DD3-35F28E4E6895}" type="doc">
      <dgm:prSet loTypeId="urn:microsoft.com/office/officeart/2005/8/layout/arrow2#1" loCatId="process" qsTypeId="urn:microsoft.com/office/officeart/2005/8/quickstyle/simple1#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910D4DA-8BDD-4011-A71F-AC0FCB99154F}">
      <dgm:prSet phldrT="[Text]" custT="1"/>
      <dgm:spPr/>
      <dgm:t>
        <a:bodyPr/>
        <a:lstStyle/>
        <a:p>
          <a:r>
            <a:rPr lang="en-US" sz="1600" dirty="0" err="1" smtClean="0"/>
            <a:t>Mulanya</a:t>
          </a:r>
          <a:r>
            <a:rPr lang="en-US" sz="1600" dirty="0" smtClean="0"/>
            <a:t> </a:t>
          </a:r>
          <a:r>
            <a:rPr lang="en-US" sz="1600" dirty="0" err="1" smtClean="0"/>
            <a:t>materi</a:t>
          </a:r>
          <a:r>
            <a:rPr lang="en-US" sz="1600" dirty="0" smtClean="0"/>
            <a:t> </a:t>
          </a:r>
          <a:r>
            <a:rPr lang="en-US" sz="1600" dirty="0" err="1" smtClean="0"/>
            <a:t>awan</a:t>
          </a:r>
          <a:r>
            <a:rPr lang="en-US" sz="1600" dirty="0" smtClean="0"/>
            <a:t> </a:t>
          </a:r>
          <a:r>
            <a:rPr lang="en-US" sz="1600" dirty="0" err="1" smtClean="0"/>
            <a:t>dan</a:t>
          </a:r>
          <a:r>
            <a:rPr lang="en-US" sz="1600" dirty="0" smtClean="0"/>
            <a:t> gas </a:t>
          </a:r>
          <a:r>
            <a:rPr lang="en-US" sz="1600" dirty="0" err="1" smtClean="0"/>
            <a:t>berputar</a:t>
          </a:r>
          <a:r>
            <a:rPr lang="en-US" sz="1600" dirty="0" smtClean="0"/>
            <a:t> </a:t>
          </a:r>
          <a:r>
            <a:rPr lang="en-US" sz="1600" dirty="0" err="1" smtClean="0"/>
            <a:t>di</a:t>
          </a:r>
          <a:r>
            <a:rPr lang="en-US" sz="1600" dirty="0" smtClean="0"/>
            <a:t> </a:t>
          </a:r>
          <a:r>
            <a:rPr lang="en-US" sz="1600" dirty="0" err="1" smtClean="0"/>
            <a:t>angkasa</a:t>
          </a:r>
          <a:r>
            <a:rPr lang="en-US" sz="1600" dirty="0" smtClean="0"/>
            <a:t>, </a:t>
          </a:r>
          <a:r>
            <a:rPr lang="en-US" sz="1600" dirty="0" err="1" smtClean="0"/>
            <a:t>kemudian</a:t>
          </a:r>
          <a:r>
            <a:rPr lang="en-US" sz="1600" dirty="0" smtClean="0"/>
            <a:t> </a:t>
          </a:r>
          <a:r>
            <a:rPr lang="en-US" sz="1600" dirty="0" err="1" smtClean="0"/>
            <a:t>menyusut</a:t>
          </a:r>
          <a:r>
            <a:rPr lang="en-US" sz="1600" dirty="0" smtClean="0"/>
            <a:t> </a:t>
          </a:r>
          <a:r>
            <a:rPr lang="en-US" sz="1600" dirty="0" err="1" smtClean="0"/>
            <a:t>membentuk</a:t>
          </a:r>
          <a:r>
            <a:rPr lang="en-US" sz="1600" dirty="0" smtClean="0"/>
            <a:t> </a:t>
          </a:r>
          <a:r>
            <a:rPr lang="en-US" sz="1600" dirty="0" err="1" smtClean="0"/>
            <a:t>Matahari</a:t>
          </a:r>
          <a:r>
            <a:rPr lang="en-US" sz="1600" dirty="0" smtClean="0"/>
            <a:t>.</a:t>
          </a:r>
          <a:endParaRPr lang="en-US" sz="1600" dirty="0"/>
        </a:p>
      </dgm:t>
    </dgm:pt>
    <dgm:pt modelId="{6CD47776-793D-423E-9527-5FF68472998D}" type="parTrans" cxnId="{2DEF8C67-1DF1-4397-AE7E-55AFB4BD7C1F}">
      <dgm:prSet/>
      <dgm:spPr/>
      <dgm:t>
        <a:bodyPr/>
        <a:lstStyle/>
        <a:p>
          <a:endParaRPr lang="en-US">
            <a:solidFill>
              <a:srgbClr val="C00000"/>
            </a:solidFill>
          </a:endParaRPr>
        </a:p>
      </dgm:t>
    </dgm:pt>
    <dgm:pt modelId="{E867E4BF-9E20-454D-B237-D302CE2682A2}" type="sibTrans" cxnId="{2DEF8C67-1DF1-4397-AE7E-55AFB4BD7C1F}">
      <dgm:prSet/>
      <dgm:spPr/>
      <dgm:t>
        <a:bodyPr/>
        <a:lstStyle/>
        <a:p>
          <a:endParaRPr lang="en-US">
            <a:solidFill>
              <a:srgbClr val="C00000"/>
            </a:solidFill>
          </a:endParaRPr>
        </a:p>
      </dgm:t>
    </dgm:pt>
    <dgm:pt modelId="{FEFCC101-805C-4553-99A6-DD2B0E20582C}">
      <dgm:prSet phldrT="[Text]" custT="1"/>
      <dgm:spPr/>
      <dgm:t>
        <a:bodyPr/>
        <a:lstStyle/>
        <a:p>
          <a:r>
            <a:rPr lang="en-US" sz="1600" dirty="0" err="1" smtClean="0"/>
            <a:t>Matahari</a:t>
          </a:r>
          <a:r>
            <a:rPr lang="en-US" sz="1600" dirty="0" smtClean="0"/>
            <a:t> </a:t>
          </a:r>
          <a:r>
            <a:rPr lang="en-US" sz="1600" dirty="0" err="1" smtClean="0"/>
            <a:t>berputar</a:t>
          </a:r>
          <a:r>
            <a:rPr lang="en-US" sz="1600" dirty="0" smtClean="0"/>
            <a:t> </a:t>
          </a:r>
          <a:r>
            <a:rPr lang="en-US" sz="1600" dirty="0" err="1" smtClean="0"/>
            <a:t>cepat</a:t>
          </a:r>
          <a:r>
            <a:rPr lang="en-US" sz="1600" dirty="0" smtClean="0"/>
            <a:t> </a:t>
          </a:r>
          <a:r>
            <a:rPr lang="en-US" sz="1600" dirty="0" err="1" smtClean="0"/>
            <a:t>dan</a:t>
          </a:r>
          <a:r>
            <a:rPr lang="en-US" sz="1600" dirty="0" smtClean="0"/>
            <a:t> </a:t>
          </a:r>
          <a:r>
            <a:rPr lang="en-US" sz="1600" dirty="0" err="1" smtClean="0"/>
            <a:t>melepaskan</a:t>
          </a:r>
          <a:r>
            <a:rPr lang="en-US" sz="1600" dirty="0" smtClean="0"/>
            <a:t> </a:t>
          </a:r>
          <a:r>
            <a:rPr lang="en-US" sz="1600" dirty="0" err="1" smtClean="0"/>
            <a:t>materi</a:t>
          </a:r>
          <a:r>
            <a:rPr lang="en-US" sz="1600" dirty="0" smtClean="0"/>
            <a:t> </a:t>
          </a:r>
          <a:r>
            <a:rPr lang="en-US" sz="1600" dirty="0" err="1" smtClean="0"/>
            <a:t>debu</a:t>
          </a:r>
          <a:r>
            <a:rPr lang="en-US" sz="1600" dirty="0" smtClean="0"/>
            <a:t>. </a:t>
          </a:r>
          <a:r>
            <a:rPr lang="en-US" sz="1600" dirty="0" err="1" smtClean="0"/>
            <a:t>Materi</a:t>
          </a:r>
          <a:r>
            <a:rPr lang="en-US" sz="1600" dirty="0" smtClean="0"/>
            <a:t> </a:t>
          </a:r>
          <a:r>
            <a:rPr lang="en-US" sz="1600" dirty="0" err="1" smtClean="0"/>
            <a:t>debu</a:t>
          </a:r>
          <a:r>
            <a:rPr lang="en-US" sz="1600" dirty="0" smtClean="0"/>
            <a:t> </a:t>
          </a:r>
          <a:r>
            <a:rPr lang="en-US" sz="1600" dirty="0" err="1" smtClean="0"/>
            <a:t>memadat</a:t>
          </a:r>
          <a:r>
            <a:rPr lang="en-US" sz="1600" dirty="0" smtClean="0"/>
            <a:t> </a:t>
          </a:r>
          <a:r>
            <a:rPr lang="en-US" sz="1600" dirty="0" err="1" smtClean="0"/>
            <a:t>membentuk</a:t>
          </a:r>
          <a:r>
            <a:rPr lang="en-US" sz="1600" dirty="0" smtClean="0"/>
            <a:t> </a:t>
          </a:r>
          <a:r>
            <a:rPr lang="en-US" sz="1600" dirty="0" err="1" smtClean="0"/>
            <a:t>Bumi</a:t>
          </a:r>
          <a:r>
            <a:rPr lang="en-US" sz="1600" dirty="0" smtClean="0"/>
            <a:t> </a:t>
          </a:r>
          <a:r>
            <a:rPr lang="en-US" sz="1600" dirty="0" err="1" smtClean="0"/>
            <a:t>dan</a:t>
          </a:r>
          <a:r>
            <a:rPr lang="en-US" sz="1600" dirty="0" smtClean="0"/>
            <a:t> planet-planet lain. </a:t>
          </a:r>
          <a:endParaRPr lang="en-US" sz="1600" dirty="0"/>
        </a:p>
      </dgm:t>
    </dgm:pt>
    <dgm:pt modelId="{3795D6BC-A3C6-42D5-8932-683EFF48CA3B}" type="parTrans" cxnId="{5CB8F1BB-2AFC-49D5-B10E-06BD09C76DFE}">
      <dgm:prSet/>
      <dgm:spPr/>
      <dgm:t>
        <a:bodyPr/>
        <a:lstStyle/>
        <a:p>
          <a:endParaRPr lang="en-US">
            <a:solidFill>
              <a:srgbClr val="C00000"/>
            </a:solidFill>
          </a:endParaRPr>
        </a:p>
      </dgm:t>
    </dgm:pt>
    <dgm:pt modelId="{3C8C1BE5-907A-45B0-9B0F-ED026E20BFA4}" type="sibTrans" cxnId="{5CB8F1BB-2AFC-49D5-B10E-06BD09C76DFE}">
      <dgm:prSet/>
      <dgm:spPr/>
      <dgm:t>
        <a:bodyPr/>
        <a:lstStyle/>
        <a:p>
          <a:endParaRPr lang="en-US">
            <a:solidFill>
              <a:srgbClr val="C00000"/>
            </a:solidFill>
          </a:endParaRPr>
        </a:p>
      </dgm:t>
    </dgm:pt>
    <dgm:pt modelId="{372D533A-AAC5-4456-8965-9E12D0FBB11D}">
      <dgm:prSet custT="1"/>
      <dgm:spPr/>
      <dgm:t>
        <a:bodyPr/>
        <a:lstStyle/>
        <a:p>
          <a:r>
            <a:rPr lang="en-US" sz="1600" dirty="0" err="1" smtClean="0"/>
            <a:t>Bagian</a:t>
          </a:r>
          <a:r>
            <a:rPr lang="en-US" sz="1600" dirty="0" smtClean="0"/>
            <a:t> </a:t>
          </a:r>
          <a:r>
            <a:rPr lang="en-US" sz="1600" dirty="0" err="1" smtClean="0"/>
            <a:t>tengah</a:t>
          </a:r>
          <a:r>
            <a:rPr lang="en-US" sz="1600" dirty="0" smtClean="0"/>
            <a:t> </a:t>
          </a:r>
          <a:r>
            <a:rPr lang="en-US" sz="1600" dirty="0" err="1" smtClean="0"/>
            <a:t>Bumi</a:t>
          </a:r>
          <a:r>
            <a:rPr lang="en-US" sz="1600" dirty="0" smtClean="0"/>
            <a:t> </a:t>
          </a:r>
          <a:r>
            <a:rPr lang="en-US" sz="1600" dirty="0" err="1" smtClean="0"/>
            <a:t>masih</a:t>
          </a:r>
          <a:r>
            <a:rPr lang="en-US" sz="1600" dirty="0" smtClean="0"/>
            <a:t> </a:t>
          </a:r>
          <a:r>
            <a:rPr lang="en-US" sz="1600" dirty="0" err="1" smtClean="0"/>
            <a:t>sangat</a:t>
          </a:r>
          <a:r>
            <a:rPr lang="en-US" sz="1600" dirty="0" smtClean="0"/>
            <a:t> </a:t>
          </a:r>
          <a:r>
            <a:rPr lang="en-US" sz="1600" dirty="0" err="1" smtClean="0"/>
            <a:t>panas</a:t>
          </a:r>
          <a:r>
            <a:rPr lang="en-US" sz="1600" dirty="0" smtClean="0"/>
            <a:t> </a:t>
          </a:r>
          <a:r>
            <a:rPr lang="en-US" sz="1600" dirty="0" err="1" smtClean="0"/>
            <a:t>hingga</a:t>
          </a:r>
          <a:r>
            <a:rPr lang="en-US" sz="1600" dirty="0" smtClean="0"/>
            <a:t> </a:t>
          </a:r>
          <a:r>
            <a:rPr lang="en-US" sz="1600" dirty="0" err="1" smtClean="0"/>
            <a:t>kini</a:t>
          </a:r>
          <a:r>
            <a:rPr lang="en-US" sz="1600" dirty="0" smtClean="0"/>
            <a:t>. </a:t>
          </a:r>
          <a:endParaRPr lang="en-US" sz="1600" dirty="0"/>
        </a:p>
      </dgm:t>
    </dgm:pt>
    <dgm:pt modelId="{6AC63424-39C3-4D2E-8B0F-132DDF536422}" type="parTrans" cxnId="{8101AD90-BF60-4B5B-A28B-6EE710D07C1A}">
      <dgm:prSet/>
      <dgm:spPr/>
      <dgm:t>
        <a:bodyPr/>
        <a:lstStyle/>
        <a:p>
          <a:endParaRPr lang="en-US">
            <a:solidFill>
              <a:srgbClr val="C00000"/>
            </a:solidFill>
          </a:endParaRPr>
        </a:p>
      </dgm:t>
    </dgm:pt>
    <dgm:pt modelId="{48C8AC98-858F-43B2-BF14-6758365819C6}" type="sibTrans" cxnId="{8101AD90-BF60-4B5B-A28B-6EE710D07C1A}">
      <dgm:prSet/>
      <dgm:spPr/>
      <dgm:t>
        <a:bodyPr/>
        <a:lstStyle/>
        <a:p>
          <a:endParaRPr lang="en-US">
            <a:solidFill>
              <a:srgbClr val="C00000"/>
            </a:solidFill>
          </a:endParaRPr>
        </a:p>
      </dgm:t>
    </dgm:pt>
    <dgm:pt modelId="{9EA90A93-9014-4950-B978-0DE603761039}">
      <dgm:prSet phldrT="[Text]" custT="1"/>
      <dgm:spPr/>
      <dgm:t>
        <a:bodyPr/>
        <a:lstStyle/>
        <a:p>
          <a:r>
            <a:rPr lang="en-US" sz="1600" dirty="0" err="1" smtClean="0"/>
            <a:t>Saat</a:t>
          </a:r>
          <a:r>
            <a:rPr lang="en-US" sz="1600" dirty="0" smtClean="0"/>
            <a:t> </a:t>
          </a:r>
          <a:r>
            <a:rPr lang="en-US" sz="1600" dirty="0" err="1" smtClean="0"/>
            <a:t>terbentuk</a:t>
          </a:r>
          <a:r>
            <a:rPr lang="en-US" sz="1600" dirty="0" smtClean="0"/>
            <a:t>, Planet </a:t>
          </a:r>
          <a:r>
            <a:rPr lang="en-US" sz="1600" dirty="0" err="1" smtClean="0"/>
            <a:t>Bumi</a:t>
          </a:r>
          <a:r>
            <a:rPr lang="en-US" sz="1600" dirty="0" smtClean="0"/>
            <a:t> </a:t>
          </a:r>
          <a:r>
            <a:rPr lang="en-US" sz="1600" dirty="0" err="1" smtClean="0"/>
            <a:t>berwujud</a:t>
          </a:r>
          <a:r>
            <a:rPr lang="en-US" sz="1600" dirty="0" smtClean="0"/>
            <a:t> bola </a:t>
          </a:r>
          <a:r>
            <a:rPr lang="en-US" sz="1600" dirty="0" err="1" smtClean="0"/>
            <a:t>panas</a:t>
          </a:r>
          <a:r>
            <a:rPr lang="en-US" sz="1600" dirty="0" smtClean="0"/>
            <a:t> </a:t>
          </a:r>
          <a:r>
            <a:rPr lang="en-US" sz="1600" dirty="0" err="1" smtClean="0"/>
            <a:t>berpijar</a:t>
          </a:r>
          <a:r>
            <a:rPr lang="en-US" sz="1600" dirty="0" smtClean="0"/>
            <a:t>. Gas </a:t>
          </a:r>
          <a:r>
            <a:rPr lang="en-US" sz="1600" dirty="0" err="1" smtClean="0"/>
            <a:t>hidrogen</a:t>
          </a:r>
          <a:r>
            <a:rPr lang="en-US" sz="1600" dirty="0" smtClean="0"/>
            <a:t> </a:t>
          </a:r>
          <a:r>
            <a:rPr lang="en-US" sz="1600" dirty="0" err="1" smtClean="0"/>
            <a:t>dan</a:t>
          </a:r>
          <a:r>
            <a:rPr lang="en-US" sz="1600" dirty="0" smtClean="0"/>
            <a:t> helium </a:t>
          </a:r>
          <a:r>
            <a:rPr lang="en-US" sz="1600" dirty="0" err="1" smtClean="0"/>
            <a:t>di</a:t>
          </a:r>
          <a:r>
            <a:rPr lang="en-US" sz="1600" dirty="0" smtClean="0"/>
            <a:t> </a:t>
          </a:r>
          <a:r>
            <a:rPr lang="en-US" sz="1600" dirty="0" err="1" smtClean="0"/>
            <a:t>Bumi</a:t>
          </a:r>
          <a:r>
            <a:rPr lang="en-US" sz="1600" dirty="0" smtClean="0"/>
            <a:t> </a:t>
          </a:r>
          <a:r>
            <a:rPr lang="en-US" sz="1600" dirty="0" err="1" smtClean="0"/>
            <a:t>menguap</a:t>
          </a:r>
          <a:r>
            <a:rPr lang="en-US" sz="1600" dirty="0" smtClean="0"/>
            <a:t> </a:t>
          </a:r>
          <a:r>
            <a:rPr lang="en-US" sz="1600" dirty="0" err="1" smtClean="0"/>
            <a:t>membentuk</a:t>
          </a:r>
          <a:r>
            <a:rPr lang="en-US" sz="1600" dirty="0" smtClean="0"/>
            <a:t> </a:t>
          </a:r>
          <a:r>
            <a:rPr lang="en-US" sz="1600" dirty="0" err="1" smtClean="0"/>
            <a:t>atmosfer</a:t>
          </a:r>
          <a:r>
            <a:rPr lang="en-US" sz="1600" dirty="0" smtClean="0"/>
            <a:t> </a:t>
          </a:r>
          <a:r>
            <a:rPr lang="en-US" sz="1600" dirty="0" err="1" smtClean="0"/>
            <a:t>primitif</a:t>
          </a:r>
          <a:r>
            <a:rPr lang="en-US" sz="1600" dirty="0" smtClean="0"/>
            <a:t>. </a:t>
          </a:r>
          <a:r>
            <a:rPr lang="en-US" sz="1600" dirty="0" err="1" smtClean="0"/>
            <a:t>Atmosfer</a:t>
          </a:r>
          <a:r>
            <a:rPr lang="en-US" sz="1600" dirty="0" smtClean="0"/>
            <a:t> </a:t>
          </a:r>
          <a:r>
            <a:rPr lang="en-US" sz="1600" dirty="0" err="1" smtClean="0"/>
            <a:t>ini</a:t>
          </a:r>
          <a:r>
            <a:rPr lang="en-US" sz="1600" dirty="0" smtClean="0"/>
            <a:t> </a:t>
          </a:r>
          <a:r>
            <a:rPr lang="en-US" sz="1600" dirty="0" err="1" smtClean="0"/>
            <a:t>mendinginkan</a:t>
          </a:r>
          <a:r>
            <a:rPr lang="en-US" sz="1600" dirty="0" smtClean="0"/>
            <a:t> </a:t>
          </a:r>
          <a:r>
            <a:rPr lang="en-US" sz="1600" dirty="0" err="1" smtClean="0"/>
            <a:t>bagian</a:t>
          </a:r>
          <a:r>
            <a:rPr lang="en-US" sz="1600" dirty="0" smtClean="0"/>
            <a:t> </a:t>
          </a:r>
          <a:r>
            <a:rPr lang="en-US" sz="1600" dirty="0" err="1" smtClean="0"/>
            <a:t>luar</a:t>
          </a:r>
          <a:r>
            <a:rPr lang="en-US" sz="1600" dirty="0" smtClean="0"/>
            <a:t> </a:t>
          </a:r>
          <a:r>
            <a:rPr lang="en-US" sz="1600" dirty="0" err="1" smtClean="0"/>
            <a:t>Bumi</a:t>
          </a:r>
          <a:r>
            <a:rPr lang="en-US" sz="1600" dirty="0" smtClean="0"/>
            <a:t> </a:t>
          </a:r>
          <a:r>
            <a:rPr lang="en-US" sz="1600" dirty="0" err="1" smtClean="0"/>
            <a:t>sehingga</a:t>
          </a:r>
          <a:r>
            <a:rPr lang="en-US" sz="1600" dirty="0" smtClean="0"/>
            <a:t> </a:t>
          </a:r>
          <a:r>
            <a:rPr lang="en-US" sz="1600" dirty="0" err="1" smtClean="0"/>
            <a:t>terbentuk</a:t>
          </a:r>
          <a:r>
            <a:rPr lang="en-US" sz="1600" dirty="0" smtClean="0"/>
            <a:t> </a:t>
          </a:r>
          <a:r>
            <a:rPr lang="en-US" sz="1600" dirty="0" err="1" smtClean="0"/>
            <a:t>kerak</a:t>
          </a:r>
          <a:r>
            <a:rPr lang="en-US" sz="1600" dirty="0" smtClean="0"/>
            <a:t> </a:t>
          </a:r>
          <a:r>
            <a:rPr lang="en-US" sz="1600" dirty="0" err="1" smtClean="0"/>
            <a:t>Bumi</a:t>
          </a:r>
          <a:r>
            <a:rPr lang="en-US" sz="1600" dirty="0" smtClean="0"/>
            <a:t>.</a:t>
          </a:r>
          <a:endParaRPr lang="en-US" sz="1600" dirty="0"/>
        </a:p>
      </dgm:t>
    </dgm:pt>
    <dgm:pt modelId="{120C5FE6-4A25-4932-8863-685E66A365E6}" type="parTrans" cxnId="{6F5E12CA-97D5-43DF-A259-EDDA4541AEE5}">
      <dgm:prSet/>
      <dgm:spPr/>
      <dgm:t>
        <a:bodyPr/>
        <a:lstStyle/>
        <a:p>
          <a:endParaRPr lang="en-US">
            <a:solidFill>
              <a:srgbClr val="C00000"/>
            </a:solidFill>
          </a:endParaRPr>
        </a:p>
      </dgm:t>
    </dgm:pt>
    <dgm:pt modelId="{B202F509-87ED-4FA5-B7A6-FC4444B1BACD}" type="sibTrans" cxnId="{6F5E12CA-97D5-43DF-A259-EDDA4541AEE5}">
      <dgm:prSet/>
      <dgm:spPr/>
      <dgm:t>
        <a:bodyPr/>
        <a:lstStyle/>
        <a:p>
          <a:endParaRPr lang="en-US">
            <a:solidFill>
              <a:srgbClr val="C00000"/>
            </a:solidFill>
          </a:endParaRPr>
        </a:p>
      </dgm:t>
    </dgm:pt>
    <dgm:pt modelId="{5890BCF8-79E7-4124-853D-0A16634C162A}" type="pres">
      <dgm:prSet presAssocID="{BA46DEC5-738A-40A5-9DD3-35F28E4E6895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2CDF16-679C-45E7-BC1E-276E9EDFB249}" type="pres">
      <dgm:prSet presAssocID="{BA46DEC5-738A-40A5-9DD3-35F28E4E6895}" presName="arrow" presStyleLbl="bgShp" presStyleIdx="0" presStyleCnt="1" custLinFactNeighborX="388" custLinFactNeighborY="-1029"/>
      <dgm:spPr/>
      <dgm:t>
        <a:bodyPr/>
        <a:lstStyle/>
        <a:p>
          <a:endParaRPr lang="en-US"/>
        </a:p>
      </dgm:t>
    </dgm:pt>
    <dgm:pt modelId="{8463B050-5935-4562-80AD-F6D6269697EC}" type="pres">
      <dgm:prSet presAssocID="{BA46DEC5-738A-40A5-9DD3-35F28E4E6895}" presName="arrowDiagram4" presStyleCnt="0"/>
      <dgm:spPr/>
      <dgm:t>
        <a:bodyPr/>
        <a:lstStyle/>
        <a:p>
          <a:endParaRPr lang="en-US"/>
        </a:p>
      </dgm:t>
    </dgm:pt>
    <dgm:pt modelId="{CCC85BED-F08B-4646-A66C-FB8C4D1ABFA3}" type="pres">
      <dgm:prSet presAssocID="{6910D4DA-8BDD-4011-A71F-AC0FCB99154F}" presName="bullet4a" presStyleLbl="node1" presStyleIdx="0" presStyleCnt="4"/>
      <dgm:spPr/>
      <dgm:t>
        <a:bodyPr/>
        <a:lstStyle/>
        <a:p>
          <a:endParaRPr lang="en-US"/>
        </a:p>
      </dgm:t>
    </dgm:pt>
    <dgm:pt modelId="{76552CF3-D060-4B41-AB91-FFDE3CE6FF0D}" type="pres">
      <dgm:prSet presAssocID="{6910D4DA-8BDD-4011-A71F-AC0FCB99154F}" presName="textBox4a" presStyleLbl="revTx" presStyleIdx="0" presStyleCnt="4" custScaleX="107804" custScaleY="95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747743-0E58-488F-A5E1-3374FB6D17D1}" type="pres">
      <dgm:prSet presAssocID="{FEFCC101-805C-4553-99A6-DD2B0E20582C}" presName="bullet4b" presStyleLbl="node1" presStyleIdx="1" presStyleCnt="4"/>
      <dgm:spPr/>
      <dgm:t>
        <a:bodyPr/>
        <a:lstStyle/>
        <a:p>
          <a:endParaRPr lang="en-US"/>
        </a:p>
      </dgm:t>
    </dgm:pt>
    <dgm:pt modelId="{04681017-6899-4C3A-A27D-829578E6F492}" type="pres">
      <dgm:prSet presAssocID="{FEFCC101-805C-4553-99A6-DD2B0E20582C}" presName="textBox4b" presStyleLbl="revTx" presStyleIdx="1" presStyleCnt="4" custScaleX="104320" custScaleY="874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C18360-514E-4E77-8855-22DD1D84F184}" type="pres">
      <dgm:prSet presAssocID="{9EA90A93-9014-4950-B978-0DE603761039}" presName="bullet4c" presStyleLbl="node1" presStyleIdx="2" presStyleCnt="4" custLinFactNeighborX="33184"/>
      <dgm:spPr/>
      <dgm:t>
        <a:bodyPr/>
        <a:lstStyle/>
        <a:p>
          <a:endParaRPr lang="en-US"/>
        </a:p>
      </dgm:t>
    </dgm:pt>
    <dgm:pt modelId="{5119AB2B-C08C-4138-8CFB-0392A587C281}" type="pres">
      <dgm:prSet presAssocID="{9EA90A93-9014-4950-B978-0DE603761039}" presName="textBox4c" presStyleLbl="revTx" presStyleIdx="2" presStyleCnt="4" custScaleX="121599" custScaleY="86130" custLinFactNeighborX="83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D1A392-C7AD-4EBD-B99F-96145123D0AE}" type="pres">
      <dgm:prSet presAssocID="{372D533A-AAC5-4456-8965-9E12D0FBB11D}" presName="bullet4d" presStyleLbl="node1" presStyleIdx="3" presStyleCnt="4" custLinFactNeighborX="39371"/>
      <dgm:spPr/>
      <dgm:t>
        <a:bodyPr/>
        <a:lstStyle/>
        <a:p>
          <a:endParaRPr lang="en-US"/>
        </a:p>
      </dgm:t>
    </dgm:pt>
    <dgm:pt modelId="{11099DBB-CE5A-466B-9D16-9EE26ED77E8E}" type="pres">
      <dgm:prSet presAssocID="{372D533A-AAC5-4456-8965-9E12D0FBB11D}" presName="textBox4d" presStyleLbl="revTx" presStyleIdx="3" presStyleCnt="4" custScaleY="96850" custLinFactNeighborX="13311" custLinFactNeighborY="3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EF8C67-1DF1-4397-AE7E-55AFB4BD7C1F}" srcId="{BA46DEC5-738A-40A5-9DD3-35F28E4E6895}" destId="{6910D4DA-8BDD-4011-A71F-AC0FCB99154F}" srcOrd="0" destOrd="0" parTransId="{6CD47776-793D-423E-9527-5FF68472998D}" sibTransId="{E867E4BF-9E20-454D-B237-D302CE2682A2}"/>
    <dgm:cxn modelId="{1CFB8E81-FE2B-4246-BA78-E56E4674A789}" type="presOf" srcId="{9EA90A93-9014-4950-B978-0DE603761039}" destId="{5119AB2B-C08C-4138-8CFB-0392A587C281}" srcOrd="0" destOrd="0" presId="urn:microsoft.com/office/officeart/2005/8/layout/arrow2#1"/>
    <dgm:cxn modelId="{6F5E12CA-97D5-43DF-A259-EDDA4541AEE5}" srcId="{BA46DEC5-738A-40A5-9DD3-35F28E4E6895}" destId="{9EA90A93-9014-4950-B978-0DE603761039}" srcOrd="2" destOrd="0" parTransId="{120C5FE6-4A25-4932-8863-685E66A365E6}" sibTransId="{B202F509-87ED-4FA5-B7A6-FC4444B1BACD}"/>
    <dgm:cxn modelId="{97550308-3F9E-45A4-8B6F-EF8D29A2F3C2}" type="presOf" srcId="{FEFCC101-805C-4553-99A6-DD2B0E20582C}" destId="{04681017-6899-4C3A-A27D-829578E6F492}" srcOrd="0" destOrd="0" presId="urn:microsoft.com/office/officeart/2005/8/layout/arrow2#1"/>
    <dgm:cxn modelId="{5CB8F1BB-2AFC-49D5-B10E-06BD09C76DFE}" srcId="{BA46DEC5-738A-40A5-9DD3-35F28E4E6895}" destId="{FEFCC101-805C-4553-99A6-DD2B0E20582C}" srcOrd="1" destOrd="0" parTransId="{3795D6BC-A3C6-42D5-8932-683EFF48CA3B}" sibTransId="{3C8C1BE5-907A-45B0-9B0F-ED026E20BFA4}"/>
    <dgm:cxn modelId="{8101AD90-BF60-4B5B-A28B-6EE710D07C1A}" srcId="{BA46DEC5-738A-40A5-9DD3-35F28E4E6895}" destId="{372D533A-AAC5-4456-8965-9E12D0FBB11D}" srcOrd="3" destOrd="0" parTransId="{6AC63424-39C3-4D2E-8B0F-132DDF536422}" sibTransId="{48C8AC98-858F-43B2-BF14-6758365819C6}"/>
    <dgm:cxn modelId="{785FCEE2-08AF-48BE-A695-B9D97C7D6DBA}" type="presOf" srcId="{372D533A-AAC5-4456-8965-9E12D0FBB11D}" destId="{11099DBB-CE5A-466B-9D16-9EE26ED77E8E}" srcOrd="0" destOrd="0" presId="urn:microsoft.com/office/officeart/2005/8/layout/arrow2#1"/>
    <dgm:cxn modelId="{1E8C0618-4F05-4B36-BF8F-76CD4D006E24}" type="presOf" srcId="{6910D4DA-8BDD-4011-A71F-AC0FCB99154F}" destId="{76552CF3-D060-4B41-AB91-FFDE3CE6FF0D}" srcOrd="0" destOrd="0" presId="urn:microsoft.com/office/officeart/2005/8/layout/arrow2#1"/>
    <dgm:cxn modelId="{F744FF19-0C16-4D67-A6F8-F21A0F88DF87}" type="presOf" srcId="{BA46DEC5-738A-40A5-9DD3-35F28E4E6895}" destId="{5890BCF8-79E7-4124-853D-0A16634C162A}" srcOrd="0" destOrd="0" presId="urn:microsoft.com/office/officeart/2005/8/layout/arrow2#1"/>
    <dgm:cxn modelId="{7A44A2BC-0316-43C2-A3D2-CE456DAA4859}" type="presParOf" srcId="{5890BCF8-79E7-4124-853D-0A16634C162A}" destId="{5E2CDF16-679C-45E7-BC1E-276E9EDFB249}" srcOrd="0" destOrd="0" presId="urn:microsoft.com/office/officeart/2005/8/layout/arrow2#1"/>
    <dgm:cxn modelId="{78518700-2CF5-4615-8A4B-B93FE9892C62}" type="presParOf" srcId="{5890BCF8-79E7-4124-853D-0A16634C162A}" destId="{8463B050-5935-4562-80AD-F6D6269697EC}" srcOrd="1" destOrd="0" presId="urn:microsoft.com/office/officeart/2005/8/layout/arrow2#1"/>
    <dgm:cxn modelId="{BE4DCA54-6BDA-4BF7-ABB7-9CB774F23045}" type="presParOf" srcId="{8463B050-5935-4562-80AD-F6D6269697EC}" destId="{CCC85BED-F08B-4646-A66C-FB8C4D1ABFA3}" srcOrd="0" destOrd="0" presId="urn:microsoft.com/office/officeart/2005/8/layout/arrow2#1"/>
    <dgm:cxn modelId="{EBF3C66C-CD14-4D80-9951-C2457A58C42A}" type="presParOf" srcId="{8463B050-5935-4562-80AD-F6D6269697EC}" destId="{76552CF3-D060-4B41-AB91-FFDE3CE6FF0D}" srcOrd="1" destOrd="0" presId="urn:microsoft.com/office/officeart/2005/8/layout/arrow2#1"/>
    <dgm:cxn modelId="{C82B71FD-FE28-4CB0-96CD-CF7D03EEEF9F}" type="presParOf" srcId="{8463B050-5935-4562-80AD-F6D6269697EC}" destId="{7E747743-0E58-488F-A5E1-3374FB6D17D1}" srcOrd="2" destOrd="0" presId="urn:microsoft.com/office/officeart/2005/8/layout/arrow2#1"/>
    <dgm:cxn modelId="{7BBDB58C-936D-4C77-8666-07ABBE75AC78}" type="presParOf" srcId="{8463B050-5935-4562-80AD-F6D6269697EC}" destId="{04681017-6899-4C3A-A27D-829578E6F492}" srcOrd="3" destOrd="0" presId="urn:microsoft.com/office/officeart/2005/8/layout/arrow2#1"/>
    <dgm:cxn modelId="{5E080174-493D-4D47-9A6E-2D0C4B80BDF5}" type="presParOf" srcId="{8463B050-5935-4562-80AD-F6D6269697EC}" destId="{A0C18360-514E-4E77-8855-22DD1D84F184}" srcOrd="4" destOrd="0" presId="urn:microsoft.com/office/officeart/2005/8/layout/arrow2#1"/>
    <dgm:cxn modelId="{98D30E36-73E2-4A34-A2CC-FA198180996F}" type="presParOf" srcId="{8463B050-5935-4562-80AD-F6D6269697EC}" destId="{5119AB2B-C08C-4138-8CFB-0392A587C281}" srcOrd="5" destOrd="0" presId="urn:microsoft.com/office/officeart/2005/8/layout/arrow2#1"/>
    <dgm:cxn modelId="{4BA06749-A207-48A9-B433-F9BD61E15214}" type="presParOf" srcId="{8463B050-5935-4562-80AD-F6D6269697EC}" destId="{EDD1A392-C7AD-4EBD-B99F-96145123D0AE}" srcOrd="6" destOrd="0" presId="urn:microsoft.com/office/officeart/2005/8/layout/arrow2#1"/>
    <dgm:cxn modelId="{361DC05B-2FD2-4135-89B9-A892870AC04D}" type="presParOf" srcId="{8463B050-5935-4562-80AD-F6D6269697EC}" destId="{11099DBB-CE5A-466B-9D16-9EE26ED77E8E}" srcOrd="7" destOrd="0" presId="urn:microsoft.com/office/officeart/2005/8/layout/arrow2#1"/>
  </dgm:cxnLst>
  <dgm:bg>
    <a:gradFill flip="none" rotWithShape="1">
      <a:gsLst>
        <a:gs pos="0">
          <a:schemeClr val="accent1">
            <a:lumMod val="60000"/>
            <a:lumOff val="40000"/>
            <a:shade val="30000"/>
            <a:satMod val="115000"/>
          </a:schemeClr>
        </a:gs>
        <a:gs pos="50000">
          <a:schemeClr val="accent1">
            <a:lumMod val="60000"/>
            <a:lumOff val="40000"/>
            <a:shade val="67500"/>
            <a:satMod val="115000"/>
          </a:schemeClr>
        </a:gs>
        <a:gs pos="100000">
          <a:schemeClr val="accent1">
            <a:lumMod val="60000"/>
            <a:lumOff val="40000"/>
            <a:shade val="100000"/>
            <a:satMod val="115000"/>
          </a:schemeClr>
        </a:gs>
      </a:gsLst>
      <a:lin ang="5400000" scaled="1"/>
      <a:tileRect/>
    </a:gradFill>
    <a:effectLst>
      <a:softEdge rad="317500"/>
    </a:effectLst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3479814-93BB-4017-AEAB-4A699083BE2D}" type="doc">
      <dgm:prSet loTypeId="urn:microsoft.com/office/officeart/2005/8/layout/bList2#1" loCatId="list" qsTypeId="urn:microsoft.com/office/officeart/2005/8/quickstyle/simple1#1" qsCatId="simple" csTypeId="urn:microsoft.com/office/officeart/2005/8/colors/accent1_2#1" csCatId="accent1" phldr="1"/>
      <dgm:spPr/>
    </dgm:pt>
    <dgm:pt modelId="{8448899B-B207-4FBD-9F39-717785D8F93F}">
      <dgm:prSet phldrT="[Text]"/>
      <dgm:spPr>
        <a:solidFill>
          <a:srgbClr val="00B050"/>
        </a:solidFill>
      </dgm:spPr>
      <dgm:t>
        <a:bodyPr/>
        <a:lstStyle/>
        <a:p>
          <a:r>
            <a:rPr lang="en-ID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Divergen</a:t>
          </a:r>
          <a:endParaRPr lang="en-US" dirty="0">
            <a:solidFill>
              <a:srgbClr val="C00000"/>
            </a:solidFill>
          </a:endParaRPr>
        </a:p>
      </dgm:t>
    </dgm:pt>
    <dgm:pt modelId="{2D6453B0-AAF8-4C00-BE6C-C0AA30D33822}" type="parTrans" cxnId="{07E3A8CD-6274-45C9-98F8-DA760189FEF2}">
      <dgm:prSet/>
      <dgm:spPr/>
      <dgm:t>
        <a:bodyPr/>
        <a:lstStyle/>
        <a:p>
          <a:endParaRPr lang="en-US"/>
        </a:p>
      </dgm:t>
    </dgm:pt>
    <dgm:pt modelId="{C8324590-8BC3-4B30-AB59-A339CEAF3787}" type="sibTrans" cxnId="{07E3A8CD-6274-45C9-98F8-DA760189FEF2}">
      <dgm:prSet/>
      <dgm:spPr/>
      <dgm:t>
        <a:bodyPr/>
        <a:lstStyle/>
        <a:p>
          <a:endParaRPr lang="en-US"/>
        </a:p>
      </dgm:t>
    </dgm:pt>
    <dgm:pt modelId="{BBA1E496-39F8-4733-B4FC-86ADA0A70E5A}">
      <dgm:prSet phldrT="[Text]"/>
      <dgm:spPr>
        <a:solidFill>
          <a:srgbClr val="00B050"/>
        </a:solidFill>
      </dgm:spPr>
      <dgm:t>
        <a:bodyPr/>
        <a:lstStyle/>
        <a:p>
          <a:r>
            <a:rPr lang="en-ID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Konvergen</a:t>
          </a:r>
          <a:endParaRPr lang="en-US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266487D5-BBCB-4065-B58B-092AC9F24D6C}" type="parTrans" cxnId="{82CF068C-8A91-40DA-889C-1E8F45FC748E}">
      <dgm:prSet/>
      <dgm:spPr/>
      <dgm:t>
        <a:bodyPr/>
        <a:lstStyle/>
        <a:p>
          <a:endParaRPr lang="en-US"/>
        </a:p>
      </dgm:t>
    </dgm:pt>
    <dgm:pt modelId="{F0075017-DAFA-4DB5-9827-BF854D7080C9}" type="sibTrans" cxnId="{82CF068C-8A91-40DA-889C-1E8F45FC748E}">
      <dgm:prSet/>
      <dgm:spPr/>
      <dgm:t>
        <a:bodyPr/>
        <a:lstStyle/>
        <a:p>
          <a:endParaRPr lang="en-US"/>
        </a:p>
      </dgm:t>
    </dgm:pt>
    <dgm:pt modelId="{BA189786-C947-49FE-B438-8CB2B7B141CC}">
      <dgm:prSet phldrT="[Text]"/>
      <dgm:spPr>
        <a:solidFill>
          <a:srgbClr val="00B050"/>
        </a:solidFill>
      </dgm:spPr>
      <dgm:t>
        <a:bodyPr/>
        <a:lstStyle/>
        <a:p>
          <a:r>
            <a:rPr lang="en-ID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Sesar</a:t>
          </a:r>
          <a:r>
            <a:rPr lang="en-ID" dirty="0" smtClean="0"/>
            <a:t> </a:t>
          </a:r>
          <a:endParaRPr lang="en-US" dirty="0"/>
        </a:p>
      </dgm:t>
    </dgm:pt>
    <dgm:pt modelId="{E0DB1580-CEAE-4F8C-82D4-81622B6A7CA0}" type="parTrans" cxnId="{31B1ADC3-5C67-427A-92BC-0CEE1A293AA2}">
      <dgm:prSet/>
      <dgm:spPr/>
      <dgm:t>
        <a:bodyPr/>
        <a:lstStyle/>
        <a:p>
          <a:endParaRPr lang="en-US"/>
        </a:p>
      </dgm:t>
    </dgm:pt>
    <dgm:pt modelId="{8E91CB7C-DE78-48DF-A3C5-2DEE601F31C9}" type="sibTrans" cxnId="{31B1ADC3-5C67-427A-92BC-0CEE1A293AA2}">
      <dgm:prSet/>
      <dgm:spPr/>
      <dgm:t>
        <a:bodyPr/>
        <a:lstStyle/>
        <a:p>
          <a:endParaRPr lang="en-US"/>
        </a:p>
      </dgm:t>
    </dgm:pt>
    <dgm:pt modelId="{093A573B-6D22-4E1B-B63E-67EBC1BDB927}" type="pres">
      <dgm:prSet presAssocID="{D3479814-93BB-4017-AEAB-4A699083BE2D}" presName="diagram" presStyleCnt="0">
        <dgm:presLayoutVars>
          <dgm:dir/>
          <dgm:animLvl val="lvl"/>
          <dgm:resizeHandles val="exact"/>
        </dgm:presLayoutVars>
      </dgm:prSet>
      <dgm:spPr/>
    </dgm:pt>
    <dgm:pt modelId="{578F0292-0E2E-4BE9-B802-D9D902DF38E3}" type="pres">
      <dgm:prSet presAssocID="{8448899B-B207-4FBD-9F39-717785D8F93F}" presName="compNode" presStyleCnt="0"/>
      <dgm:spPr/>
    </dgm:pt>
    <dgm:pt modelId="{A09EEC2D-F4B3-41AA-A84F-0C72F2154EC2}" type="pres">
      <dgm:prSet presAssocID="{8448899B-B207-4FBD-9F39-717785D8F93F}" presName="childRect" presStyleLbl="bgAcc1" presStyleIdx="0" presStyleCnt="3">
        <dgm:presLayoutVars>
          <dgm:bulletEnabled val="1"/>
        </dgm:presLayoutVars>
      </dgm:prSet>
      <dgm:spPr/>
    </dgm:pt>
    <dgm:pt modelId="{3C4FB84B-8C4B-4718-BD97-B8C6C187A088}" type="pres">
      <dgm:prSet presAssocID="{8448899B-B207-4FBD-9F39-717785D8F93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4060AE-8297-478F-9648-70C7F3FF097B}" type="pres">
      <dgm:prSet presAssocID="{8448899B-B207-4FBD-9F39-717785D8F93F}" presName="parentRect" presStyleLbl="alignNode1" presStyleIdx="0" presStyleCnt="3" custScaleY="107888"/>
      <dgm:spPr/>
      <dgm:t>
        <a:bodyPr/>
        <a:lstStyle/>
        <a:p>
          <a:endParaRPr lang="en-US"/>
        </a:p>
      </dgm:t>
    </dgm:pt>
    <dgm:pt modelId="{1E728F16-9F7A-4451-978F-FBA920AE748C}" type="pres">
      <dgm:prSet presAssocID="{8448899B-B207-4FBD-9F39-717785D8F93F}" presName="adorn" presStyleLbl="fgAccFollowNode1" presStyleIdx="0" presStyleCnt="3" custLinFactNeighborX="-1849" custLinFactNeighborY="2911"/>
      <dgm:spPr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78AD6CC-117D-40CC-822F-DD9AD15C59FB}" type="pres">
      <dgm:prSet presAssocID="{C8324590-8BC3-4B30-AB59-A339CEAF378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3654241-E554-4271-B67D-BBE010CF6390}" type="pres">
      <dgm:prSet presAssocID="{BBA1E496-39F8-4733-B4FC-86ADA0A70E5A}" presName="compNode" presStyleCnt="0"/>
      <dgm:spPr/>
    </dgm:pt>
    <dgm:pt modelId="{34A378C2-134F-441E-8461-F3B3CE76CD3F}" type="pres">
      <dgm:prSet presAssocID="{BBA1E496-39F8-4733-B4FC-86ADA0A70E5A}" presName="childRect" presStyleLbl="bgAcc1" presStyleIdx="1" presStyleCnt="3" custScaleY="96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1310D-4664-46C2-9109-6C01104C0A9B}" type="pres">
      <dgm:prSet presAssocID="{BBA1E496-39F8-4733-B4FC-86ADA0A70E5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6F1BD-F886-45EA-B945-F955F40A49C4}" type="pres">
      <dgm:prSet presAssocID="{BBA1E496-39F8-4733-B4FC-86ADA0A70E5A}" presName="parentRect" presStyleLbl="alignNode1" presStyleIdx="1" presStyleCnt="3" custScaleY="108671"/>
      <dgm:spPr/>
      <dgm:t>
        <a:bodyPr/>
        <a:lstStyle/>
        <a:p>
          <a:endParaRPr lang="en-US"/>
        </a:p>
      </dgm:t>
    </dgm:pt>
    <dgm:pt modelId="{0BBF8BDD-18CB-4967-AD3C-4D47F3610B33}" type="pres">
      <dgm:prSet presAssocID="{BBA1E496-39F8-4733-B4FC-86ADA0A70E5A}" presName="adorn" presStyleLbl="fgAccFollowNode1" presStyleIdx="1" presStyleCnt="3" custScaleY="104255" custLinFactNeighborX="675" custLinFactNeighborY="610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914BA7F-082B-4291-BED7-0F8E1583BBBC}" type="pres">
      <dgm:prSet presAssocID="{F0075017-DAFA-4DB5-9827-BF854D7080C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F54EA82-3E3F-4C5E-BE03-B3EDAB47927C}" type="pres">
      <dgm:prSet presAssocID="{BA189786-C947-49FE-B438-8CB2B7B141CC}" presName="compNode" presStyleCnt="0"/>
      <dgm:spPr/>
    </dgm:pt>
    <dgm:pt modelId="{D9CB9C57-CE91-4E7B-AF6F-6B6002A0241F}" type="pres">
      <dgm:prSet presAssocID="{BA189786-C947-49FE-B438-8CB2B7B141CC}" presName="childRect" presStyleLbl="bgAcc1" presStyleIdx="2" presStyleCnt="3" custScaleY="98932">
        <dgm:presLayoutVars>
          <dgm:bulletEnabled val="1"/>
        </dgm:presLayoutVars>
      </dgm:prSet>
      <dgm:spPr/>
    </dgm:pt>
    <dgm:pt modelId="{38432BE9-A4F1-4D59-B006-61A10602E990}" type="pres">
      <dgm:prSet presAssocID="{BA189786-C947-49FE-B438-8CB2B7B141C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FB1999-E836-4A66-8D12-5EB2975C3112}" type="pres">
      <dgm:prSet presAssocID="{BA189786-C947-49FE-B438-8CB2B7B141CC}" presName="parentRect" presStyleLbl="alignNode1" presStyleIdx="2" presStyleCnt="3" custScaleY="105930"/>
      <dgm:spPr/>
      <dgm:t>
        <a:bodyPr/>
        <a:lstStyle/>
        <a:p>
          <a:endParaRPr lang="en-US"/>
        </a:p>
      </dgm:t>
    </dgm:pt>
    <dgm:pt modelId="{26852830-6873-4419-B9AB-AE553A9CA147}" type="pres">
      <dgm:prSet presAssocID="{BA189786-C947-49FE-B438-8CB2B7B141CC}" presName="adorn" presStyleLbl="fgAccFollowNod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64787336-504F-44C1-91FA-AC14FA3E2FB1}" type="presOf" srcId="{BA189786-C947-49FE-B438-8CB2B7B141CC}" destId="{38432BE9-A4F1-4D59-B006-61A10602E990}" srcOrd="0" destOrd="0" presId="urn:microsoft.com/office/officeart/2005/8/layout/bList2#1"/>
    <dgm:cxn modelId="{00ADA0D2-54A5-45A0-B2F6-272F6DB94162}" type="presOf" srcId="{F0075017-DAFA-4DB5-9827-BF854D7080C9}" destId="{8914BA7F-082B-4291-BED7-0F8E1583BBBC}" srcOrd="0" destOrd="0" presId="urn:microsoft.com/office/officeart/2005/8/layout/bList2#1"/>
    <dgm:cxn modelId="{FAA72E57-CCA4-49F3-9BB9-C065BCD17A9E}" type="presOf" srcId="{BA189786-C947-49FE-B438-8CB2B7B141CC}" destId="{9DFB1999-E836-4A66-8D12-5EB2975C3112}" srcOrd="1" destOrd="0" presId="urn:microsoft.com/office/officeart/2005/8/layout/bList2#1"/>
    <dgm:cxn modelId="{07E3A8CD-6274-45C9-98F8-DA760189FEF2}" srcId="{D3479814-93BB-4017-AEAB-4A699083BE2D}" destId="{8448899B-B207-4FBD-9F39-717785D8F93F}" srcOrd="0" destOrd="0" parTransId="{2D6453B0-AAF8-4C00-BE6C-C0AA30D33822}" sibTransId="{C8324590-8BC3-4B30-AB59-A339CEAF3787}"/>
    <dgm:cxn modelId="{82CF068C-8A91-40DA-889C-1E8F45FC748E}" srcId="{D3479814-93BB-4017-AEAB-4A699083BE2D}" destId="{BBA1E496-39F8-4733-B4FC-86ADA0A70E5A}" srcOrd="1" destOrd="0" parTransId="{266487D5-BBCB-4065-B58B-092AC9F24D6C}" sibTransId="{F0075017-DAFA-4DB5-9827-BF854D7080C9}"/>
    <dgm:cxn modelId="{10382A65-31EA-4201-92AE-1AF3209861B1}" type="presOf" srcId="{C8324590-8BC3-4B30-AB59-A339CEAF3787}" destId="{178AD6CC-117D-40CC-822F-DD9AD15C59FB}" srcOrd="0" destOrd="0" presId="urn:microsoft.com/office/officeart/2005/8/layout/bList2#1"/>
    <dgm:cxn modelId="{DC7F72FC-4AF8-458A-90B1-347BB20CC4F4}" type="presOf" srcId="{BBA1E496-39F8-4733-B4FC-86ADA0A70E5A}" destId="{5226F1BD-F886-45EA-B945-F955F40A49C4}" srcOrd="1" destOrd="0" presId="urn:microsoft.com/office/officeart/2005/8/layout/bList2#1"/>
    <dgm:cxn modelId="{8CF03D6F-F370-4BE7-9AA4-399E20D5A4E0}" type="presOf" srcId="{BBA1E496-39F8-4733-B4FC-86ADA0A70E5A}" destId="{49D1310D-4664-46C2-9109-6C01104C0A9B}" srcOrd="0" destOrd="0" presId="urn:microsoft.com/office/officeart/2005/8/layout/bList2#1"/>
    <dgm:cxn modelId="{5A0F2312-AB42-416F-962C-45B011B24D7D}" type="presOf" srcId="{8448899B-B207-4FBD-9F39-717785D8F93F}" destId="{DC4060AE-8297-478F-9648-70C7F3FF097B}" srcOrd="1" destOrd="0" presId="urn:microsoft.com/office/officeart/2005/8/layout/bList2#1"/>
    <dgm:cxn modelId="{31B1ADC3-5C67-427A-92BC-0CEE1A293AA2}" srcId="{D3479814-93BB-4017-AEAB-4A699083BE2D}" destId="{BA189786-C947-49FE-B438-8CB2B7B141CC}" srcOrd="2" destOrd="0" parTransId="{E0DB1580-CEAE-4F8C-82D4-81622B6A7CA0}" sibTransId="{8E91CB7C-DE78-48DF-A3C5-2DEE601F31C9}"/>
    <dgm:cxn modelId="{51EB3318-C4FE-4968-A205-A70D015CF90A}" type="presOf" srcId="{8448899B-B207-4FBD-9F39-717785D8F93F}" destId="{3C4FB84B-8C4B-4718-BD97-B8C6C187A088}" srcOrd="0" destOrd="0" presId="urn:microsoft.com/office/officeart/2005/8/layout/bList2#1"/>
    <dgm:cxn modelId="{2CF32B19-DFA5-4921-B544-98D4519FFFA3}" type="presOf" srcId="{D3479814-93BB-4017-AEAB-4A699083BE2D}" destId="{093A573B-6D22-4E1B-B63E-67EBC1BDB927}" srcOrd="0" destOrd="0" presId="urn:microsoft.com/office/officeart/2005/8/layout/bList2#1"/>
    <dgm:cxn modelId="{9E9665B2-66B3-49DE-B373-51CC1E5F194D}" type="presParOf" srcId="{093A573B-6D22-4E1B-B63E-67EBC1BDB927}" destId="{578F0292-0E2E-4BE9-B802-D9D902DF38E3}" srcOrd="0" destOrd="0" presId="urn:microsoft.com/office/officeart/2005/8/layout/bList2#1"/>
    <dgm:cxn modelId="{D5339F6F-DB41-4DAD-AF52-04E00E64A798}" type="presParOf" srcId="{578F0292-0E2E-4BE9-B802-D9D902DF38E3}" destId="{A09EEC2D-F4B3-41AA-A84F-0C72F2154EC2}" srcOrd="0" destOrd="0" presId="urn:microsoft.com/office/officeart/2005/8/layout/bList2#1"/>
    <dgm:cxn modelId="{08F5BBD7-7A2D-44A8-85A5-0FEBF9A85D77}" type="presParOf" srcId="{578F0292-0E2E-4BE9-B802-D9D902DF38E3}" destId="{3C4FB84B-8C4B-4718-BD97-B8C6C187A088}" srcOrd="1" destOrd="0" presId="urn:microsoft.com/office/officeart/2005/8/layout/bList2#1"/>
    <dgm:cxn modelId="{1D4705FE-67D8-44B1-B9BE-789E8140FD2B}" type="presParOf" srcId="{578F0292-0E2E-4BE9-B802-D9D902DF38E3}" destId="{DC4060AE-8297-478F-9648-70C7F3FF097B}" srcOrd="2" destOrd="0" presId="urn:microsoft.com/office/officeart/2005/8/layout/bList2#1"/>
    <dgm:cxn modelId="{46323A6D-384B-4BFE-ABC9-A0055D8E4179}" type="presParOf" srcId="{578F0292-0E2E-4BE9-B802-D9D902DF38E3}" destId="{1E728F16-9F7A-4451-978F-FBA920AE748C}" srcOrd="3" destOrd="0" presId="urn:microsoft.com/office/officeart/2005/8/layout/bList2#1"/>
    <dgm:cxn modelId="{089CDA48-B7B4-40FD-A6F1-74A1D2572AC1}" type="presParOf" srcId="{093A573B-6D22-4E1B-B63E-67EBC1BDB927}" destId="{178AD6CC-117D-40CC-822F-DD9AD15C59FB}" srcOrd="1" destOrd="0" presId="urn:microsoft.com/office/officeart/2005/8/layout/bList2#1"/>
    <dgm:cxn modelId="{661AF288-DDCB-4F31-918C-BBA074BC2474}" type="presParOf" srcId="{093A573B-6D22-4E1B-B63E-67EBC1BDB927}" destId="{13654241-E554-4271-B67D-BBE010CF6390}" srcOrd="2" destOrd="0" presId="urn:microsoft.com/office/officeart/2005/8/layout/bList2#1"/>
    <dgm:cxn modelId="{45E2AA6B-03DB-4C70-A7CC-DAF5FFDE171B}" type="presParOf" srcId="{13654241-E554-4271-B67D-BBE010CF6390}" destId="{34A378C2-134F-441E-8461-F3B3CE76CD3F}" srcOrd="0" destOrd="0" presId="urn:microsoft.com/office/officeart/2005/8/layout/bList2#1"/>
    <dgm:cxn modelId="{565931EE-D153-43B6-9B5C-D1ADD8D14B86}" type="presParOf" srcId="{13654241-E554-4271-B67D-BBE010CF6390}" destId="{49D1310D-4664-46C2-9109-6C01104C0A9B}" srcOrd="1" destOrd="0" presId="urn:microsoft.com/office/officeart/2005/8/layout/bList2#1"/>
    <dgm:cxn modelId="{3A9A8BF4-1E9C-49C7-9912-CC6C4DF5D20F}" type="presParOf" srcId="{13654241-E554-4271-B67D-BBE010CF6390}" destId="{5226F1BD-F886-45EA-B945-F955F40A49C4}" srcOrd="2" destOrd="0" presId="urn:microsoft.com/office/officeart/2005/8/layout/bList2#1"/>
    <dgm:cxn modelId="{3777BF4F-09F9-4444-9150-3B9783801C49}" type="presParOf" srcId="{13654241-E554-4271-B67D-BBE010CF6390}" destId="{0BBF8BDD-18CB-4967-AD3C-4D47F3610B33}" srcOrd="3" destOrd="0" presId="urn:microsoft.com/office/officeart/2005/8/layout/bList2#1"/>
    <dgm:cxn modelId="{3296754C-0AE4-4786-889A-27185679404B}" type="presParOf" srcId="{093A573B-6D22-4E1B-B63E-67EBC1BDB927}" destId="{8914BA7F-082B-4291-BED7-0F8E1583BBBC}" srcOrd="3" destOrd="0" presId="urn:microsoft.com/office/officeart/2005/8/layout/bList2#1"/>
    <dgm:cxn modelId="{C2216A35-EB42-4B18-816B-7A7601764540}" type="presParOf" srcId="{093A573B-6D22-4E1B-B63E-67EBC1BDB927}" destId="{0F54EA82-3E3F-4C5E-BE03-B3EDAB47927C}" srcOrd="4" destOrd="0" presId="urn:microsoft.com/office/officeart/2005/8/layout/bList2#1"/>
    <dgm:cxn modelId="{546641E2-02CB-4F6C-A022-0A463BEBE8F4}" type="presParOf" srcId="{0F54EA82-3E3F-4C5E-BE03-B3EDAB47927C}" destId="{D9CB9C57-CE91-4E7B-AF6F-6B6002A0241F}" srcOrd="0" destOrd="0" presId="urn:microsoft.com/office/officeart/2005/8/layout/bList2#1"/>
    <dgm:cxn modelId="{F0B90617-29B0-47D5-816D-1EB1D0F15090}" type="presParOf" srcId="{0F54EA82-3E3F-4C5E-BE03-B3EDAB47927C}" destId="{38432BE9-A4F1-4D59-B006-61A10602E990}" srcOrd="1" destOrd="0" presId="urn:microsoft.com/office/officeart/2005/8/layout/bList2#1"/>
    <dgm:cxn modelId="{AB7F4423-F904-4706-AB1F-4DFAC754A31A}" type="presParOf" srcId="{0F54EA82-3E3F-4C5E-BE03-B3EDAB47927C}" destId="{9DFB1999-E836-4A66-8D12-5EB2975C3112}" srcOrd="2" destOrd="0" presId="urn:microsoft.com/office/officeart/2005/8/layout/bList2#1"/>
    <dgm:cxn modelId="{0D59D95F-2E83-47A3-B907-5228DA41CA22}" type="presParOf" srcId="{0F54EA82-3E3F-4C5E-BE03-B3EDAB47927C}" destId="{26852830-6873-4419-B9AB-AE553A9CA147}" srcOrd="3" destOrd="0" presId="urn:microsoft.com/office/officeart/2005/8/layout/bList2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6D9616C-2D28-4507-98A6-FA79D4822E41}" type="doc">
      <dgm:prSet loTypeId="urn:microsoft.com/office/officeart/2005/8/layout/vProcess5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15FA701-5AB0-4D05-A69C-23457E5BC83D}">
      <dgm:prSet phldrT="[Text]" custT="1"/>
      <dgm:spPr/>
      <dgm:t>
        <a:bodyPr/>
        <a:lstStyle/>
        <a:p>
          <a:r>
            <a:rPr lang="en-US" sz="1600" b="1" smtClean="0">
              <a:latin typeface="Arial" pitchFamily="34" charset="0"/>
              <a:cs typeface="Arial" pitchFamily="34" charset="0"/>
            </a:rPr>
            <a:t>Masa Arkeozoikum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2D925036-6C32-402C-B50E-2ABD893F12D3}" type="parTrans" cxnId="{CE70336F-D82E-4807-AB8D-9F572588BEC3}">
      <dgm:prSet/>
      <dgm:spPr/>
      <dgm:t>
        <a:bodyPr/>
        <a:lstStyle/>
        <a:p>
          <a:endParaRPr lang="en-US"/>
        </a:p>
      </dgm:t>
    </dgm:pt>
    <dgm:pt modelId="{52E07D15-F9D8-44A1-B2BC-AE0E3C17D46E}" type="sibTrans" cxnId="{CE70336F-D82E-4807-AB8D-9F572588BEC3}">
      <dgm:prSet/>
      <dgm:spPr/>
      <dgm:t>
        <a:bodyPr/>
        <a:lstStyle/>
        <a:p>
          <a:endParaRPr lang="en-US"/>
        </a:p>
      </dgm:t>
    </dgm:pt>
    <dgm:pt modelId="{BFCDD48D-E30C-46AE-A9EF-8E138CB61BC8}">
      <dgm:prSet phldrT="[Text]" custT="1"/>
      <dgm:spPr/>
      <dgm:t>
        <a:bodyPr/>
        <a:lstStyle/>
        <a:p>
          <a:r>
            <a:rPr lang="en-US" sz="1600" b="1" smtClean="0">
              <a:latin typeface="Arial" pitchFamily="34" charset="0"/>
              <a:cs typeface="Arial" pitchFamily="34" charset="0"/>
            </a:rPr>
            <a:t>Masa Proterozoikum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012288E8-D89D-438A-B262-07B717A2F7D2}" type="parTrans" cxnId="{82E1E73C-A838-460C-81F6-F88C4260E1F2}">
      <dgm:prSet/>
      <dgm:spPr/>
      <dgm:t>
        <a:bodyPr/>
        <a:lstStyle/>
        <a:p>
          <a:endParaRPr lang="en-US"/>
        </a:p>
      </dgm:t>
    </dgm:pt>
    <dgm:pt modelId="{CA7D3341-584F-45A5-9B94-EF1890A01509}" type="sibTrans" cxnId="{82E1E73C-A838-460C-81F6-F88C4260E1F2}">
      <dgm:prSet/>
      <dgm:spPr/>
      <dgm:t>
        <a:bodyPr/>
        <a:lstStyle/>
        <a:p>
          <a:endParaRPr lang="en-US"/>
        </a:p>
      </dgm:t>
    </dgm:pt>
    <dgm:pt modelId="{EAB3C2D4-EFEB-46EA-82EC-DEAB2DE4F92D}">
      <dgm:prSet phldrT="[Text]" custT="1"/>
      <dgm:spPr/>
      <dgm:t>
        <a:bodyPr/>
        <a:lstStyle/>
        <a:p>
          <a:r>
            <a:rPr lang="en-US" sz="1600" b="1" dirty="0" err="1" smtClean="0">
              <a:latin typeface="Arial" pitchFamily="34" charset="0"/>
              <a:cs typeface="Arial" pitchFamily="34" charset="0"/>
            </a:rPr>
            <a:t>Masa</a:t>
          </a:r>
          <a:r>
            <a:rPr lang="en-US" sz="16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600" b="1" dirty="0" err="1" smtClean="0">
              <a:latin typeface="Arial" pitchFamily="34" charset="0"/>
              <a:cs typeface="Arial" pitchFamily="34" charset="0"/>
            </a:rPr>
            <a:t>Mesozoikum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3E98366B-4881-4DF3-B225-0200E3F733C7}" type="parTrans" cxnId="{94DE0D1D-C445-4612-8B2D-FD6C35EDF139}">
      <dgm:prSet/>
      <dgm:spPr/>
      <dgm:t>
        <a:bodyPr/>
        <a:lstStyle/>
        <a:p>
          <a:endParaRPr lang="en-US"/>
        </a:p>
      </dgm:t>
    </dgm:pt>
    <dgm:pt modelId="{1F976EF9-353F-4B7F-AE87-E1EC37AEAAED}" type="sibTrans" cxnId="{94DE0D1D-C445-4612-8B2D-FD6C35EDF139}">
      <dgm:prSet/>
      <dgm:spPr/>
      <dgm:t>
        <a:bodyPr/>
        <a:lstStyle/>
        <a:p>
          <a:endParaRPr lang="en-US"/>
        </a:p>
      </dgm:t>
    </dgm:pt>
    <dgm:pt modelId="{700F7FF2-6382-431E-9E71-B576AB7D18ED}">
      <dgm:prSet phldrT="[Text]" custT="1"/>
      <dgm:spPr/>
      <dgm:t>
        <a:bodyPr/>
        <a:lstStyle/>
        <a:p>
          <a:r>
            <a:rPr lang="en-US" sz="1600" b="1" dirty="0" err="1" smtClean="0">
              <a:latin typeface="Arial" pitchFamily="34" charset="0"/>
              <a:cs typeface="Arial" pitchFamily="34" charset="0"/>
            </a:rPr>
            <a:t>Masa</a:t>
          </a:r>
          <a:r>
            <a:rPr lang="en-US" sz="16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600" b="1" dirty="0" err="1" smtClean="0">
              <a:latin typeface="Arial" pitchFamily="34" charset="0"/>
              <a:cs typeface="Arial" pitchFamily="34" charset="0"/>
            </a:rPr>
            <a:t>Neozoikum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FB79C0B9-0CB1-4F28-9506-4183983905EA}" type="parTrans" cxnId="{698BC82B-FBDF-404A-9D93-8DFFD5F3DD90}">
      <dgm:prSet/>
      <dgm:spPr/>
      <dgm:t>
        <a:bodyPr/>
        <a:lstStyle/>
        <a:p>
          <a:endParaRPr lang="en-US"/>
        </a:p>
      </dgm:t>
    </dgm:pt>
    <dgm:pt modelId="{9840DE31-DEC6-4EA4-A9FC-7AA5B60573B4}" type="sibTrans" cxnId="{698BC82B-FBDF-404A-9D93-8DFFD5F3DD90}">
      <dgm:prSet/>
      <dgm:spPr/>
      <dgm:t>
        <a:bodyPr/>
        <a:lstStyle/>
        <a:p>
          <a:endParaRPr lang="en-US"/>
        </a:p>
      </dgm:t>
    </dgm:pt>
    <dgm:pt modelId="{D2D63510-1405-45D1-A1A0-CDDDB48A3372}" type="pres">
      <dgm:prSet presAssocID="{36D9616C-2D28-4507-98A6-FA79D4822E4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DFD400-6CDB-45C9-A902-4D63F66F8683}" type="pres">
      <dgm:prSet presAssocID="{36D9616C-2D28-4507-98A6-FA79D4822E41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CF18DDFC-599C-41EC-8E0D-132F96794803}" type="pres">
      <dgm:prSet presAssocID="{36D9616C-2D28-4507-98A6-FA79D4822E4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49A1D-8A5C-4243-90E5-FC12FD7E8A66}" type="pres">
      <dgm:prSet presAssocID="{36D9616C-2D28-4507-98A6-FA79D4822E41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A5EBCA-A400-4A08-B603-C3D1C852264A}" type="pres">
      <dgm:prSet presAssocID="{36D9616C-2D28-4507-98A6-FA79D4822E41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325F6E-AD32-49ED-8838-7DBC5C1671CC}" type="pres">
      <dgm:prSet presAssocID="{36D9616C-2D28-4507-98A6-FA79D4822E41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7F5F8-396F-49AD-B0B5-5A9F76523F2B}" type="pres">
      <dgm:prSet presAssocID="{36D9616C-2D28-4507-98A6-FA79D4822E4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8FEFE-739A-497E-8993-07FBF8001EC5}" type="pres">
      <dgm:prSet presAssocID="{36D9616C-2D28-4507-98A6-FA79D4822E4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AF046A-6307-419C-BDA8-3DBD7FA5AA37}" type="pres">
      <dgm:prSet presAssocID="{36D9616C-2D28-4507-98A6-FA79D4822E41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F44A54-D8BE-4EB0-8A70-A468F96A08B5}" type="pres">
      <dgm:prSet presAssocID="{36D9616C-2D28-4507-98A6-FA79D4822E4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23ECD6-F5CD-4FF8-AC93-B73633A8F0B4}" type="pres">
      <dgm:prSet presAssocID="{36D9616C-2D28-4507-98A6-FA79D4822E4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27B005-ABBB-4BF5-B88D-A4AEABF6D958}" type="pres">
      <dgm:prSet presAssocID="{36D9616C-2D28-4507-98A6-FA79D4822E4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C2AB94-C91E-481E-8DA2-DF342FA3F640}" type="pres">
      <dgm:prSet presAssocID="{36D9616C-2D28-4507-98A6-FA79D4822E4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3BFB54-7782-4122-9D1E-D1A5287A390E}" type="presOf" srcId="{1F976EF9-353F-4B7F-AE87-E1EC37AEAAED}" destId="{37AF046A-6307-419C-BDA8-3DBD7FA5AA37}" srcOrd="0" destOrd="0" presId="urn:microsoft.com/office/officeart/2005/8/layout/vProcess5"/>
    <dgm:cxn modelId="{663D3474-752E-4891-909C-A86E38449BC2}" type="presOf" srcId="{700F7FF2-6382-431E-9E71-B576AB7D18ED}" destId="{30C2AB94-C91E-481E-8DA2-DF342FA3F640}" srcOrd="1" destOrd="0" presId="urn:microsoft.com/office/officeart/2005/8/layout/vProcess5"/>
    <dgm:cxn modelId="{94DE0D1D-C445-4612-8B2D-FD6C35EDF139}" srcId="{36D9616C-2D28-4507-98A6-FA79D4822E41}" destId="{EAB3C2D4-EFEB-46EA-82EC-DEAB2DE4F92D}" srcOrd="2" destOrd="0" parTransId="{3E98366B-4881-4DF3-B225-0200E3F733C7}" sibTransId="{1F976EF9-353F-4B7F-AE87-E1EC37AEAAED}"/>
    <dgm:cxn modelId="{AA167B5A-EDAA-47EF-BD91-D340914778D0}" type="presOf" srcId="{CA7D3341-584F-45A5-9B94-EF1890A01509}" destId="{4968FEFE-739A-497E-8993-07FBF8001EC5}" srcOrd="0" destOrd="0" presId="urn:microsoft.com/office/officeart/2005/8/layout/vProcess5"/>
    <dgm:cxn modelId="{3BCB3F1D-536C-444C-8F7F-F708EDDABD2B}" type="presOf" srcId="{215FA701-5AB0-4D05-A69C-23457E5BC83D}" destId="{8FF44A54-D8BE-4EB0-8A70-A468F96A08B5}" srcOrd="1" destOrd="0" presId="urn:microsoft.com/office/officeart/2005/8/layout/vProcess5"/>
    <dgm:cxn modelId="{FE13D02D-0992-43C5-8B29-449D66BAF9FA}" type="presOf" srcId="{52E07D15-F9D8-44A1-B2BC-AE0E3C17D46E}" destId="{DEE7F5F8-396F-49AD-B0B5-5A9F76523F2B}" srcOrd="0" destOrd="0" presId="urn:microsoft.com/office/officeart/2005/8/layout/vProcess5"/>
    <dgm:cxn modelId="{82E1E73C-A838-460C-81F6-F88C4260E1F2}" srcId="{36D9616C-2D28-4507-98A6-FA79D4822E41}" destId="{BFCDD48D-E30C-46AE-A9EF-8E138CB61BC8}" srcOrd="1" destOrd="0" parTransId="{012288E8-D89D-438A-B262-07B717A2F7D2}" sibTransId="{CA7D3341-584F-45A5-9B94-EF1890A01509}"/>
    <dgm:cxn modelId="{36432D81-6235-473C-B7C5-8CE9030695F5}" type="presOf" srcId="{BFCDD48D-E30C-46AE-A9EF-8E138CB61BC8}" destId="{3723ECD6-F5CD-4FF8-AC93-B73633A8F0B4}" srcOrd="1" destOrd="0" presId="urn:microsoft.com/office/officeart/2005/8/layout/vProcess5"/>
    <dgm:cxn modelId="{A69F9EB8-2403-4607-A7F5-88A7BFCA35AB}" type="presOf" srcId="{36D9616C-2D28-4507-98A6-FA79D4822E41}" destId="{D2D63510-1405-45D1-A1A0-CDDDB48A3372}" srcOrd="0" destOrd="0" presId="urn:microsoft.com/office/officeart/2005/8/layout/vProcess5"/>
    <dgm:cxn modelId="{968BEACE-D5FD-4347-A9B0-DC6FD7FF008F}" type="presOf" srcId="{EAB3C2D4-EFEB-46EA-82EC-DEAB2DE4F92D}" destId="{C627B005-ABBB-4BF5-B88D-A4AEABF6D958}" srcOrd="1" destOrd="0" presId="urn:microsoft.com/office/officeart/2005/8/layout/vProcess5"/>
    <dgm:cxn modelId="{CE70336F-D82E-4807-AB8D-9F572588BEC3}" srcId="{36D9616C-2D28-4507-98A6-FA79D4822E41}" destId="{215FA701-5AB0-4D05-A69C-23457E5BC83D}" srcOrd="0" destOrd="0" parTransId="{2D925036-6C32-402C-B50E-2ABD893F12D3}" sibTransId="{52E07D15-F9D8-44A1-B2BC-AE0E3C17D46E}"/>
    <dgm:cxn modelId="{902AB648-EF14-4B50-9E6B-8615417FE3B7}" type="presOf" srcId="{700F7FF2-6382-431E-9E71-B576AB7D18ED}" destId="{9B325F6E-AD32-49ED-8838-7DBC5C1671CC}" srcOrd="0" destOrd="0" presId="urn:microsoft.com/office/officeart/2005/8/layout/vProcess5"/>
    <dgm:cxn modelId="{BCBEF229-51BB-4810-81DD-C7A794A6364E}" type="presOf" srcId="{215FA701-5AB0-4D05-A69C-23457E5BC83D}" destId="{CF18DDFC-599C-41EC-8E0D-132F96794803}" srcOrd="0" destOrd="0" presId="urn:microsoft.com/office/officeart/2005/8/layout/vProcess5"/>
    <dgm:cxn modelId="{698BC82B-FBDF-404A-9D93-8DFFD5F3DD90}" srcId="{36D9616C-2D28-4507-98A6-FA79D4822E41}" destId="{700F7FF2-6382-431E-9E71-B576AB7D18ED}" srcOrd="3" destOrd="0" parTransId="{FB79C0B9-0CB1-4F28-9506-4183983905EA}" sibTransId="{9840DE31-DEC6-4EA4-A9FC-7AA5B60573B4}"/>
    <dgm:cxn modelId="{62AEE62E-AE76-4087-95C3-20645AC3AC65}" type="presOf" srcId="{EAB3C2D4-EFEB-46EA-82EC-DEAB2DE4F92D}" destId="{8CA5EBCA-A400-4A08-B603-C3D1C852264A}" srcOrd="0" destOrd="0" presId="urn:microsoft.com/office/officeart/2005/8/layout/vProcess5"/>
    <dgm:cxn modelId="{37E04399-790A-4E2D-967F-8D8AA85FFDF9}" type="presOf" srcId="{BFCDD48D-E30C-46AE-A9EF-8E138CB61BC8}" destId="{36F49A1D-8A5C-4243-90E5-FC12FD7E8A66}" srcOrd="0" destOrd="0" presId="urn:microsoft.com/office/officeart/2005/8/layout/vProcess5"/>
    <dgm:cxn modelId="{64A6895D-3E16-4850-9DCF-2EC6AB277AD0}" type="presParOf" srcId="{D2D63510-1405-45D1-A1A0-CDDDB48A3372}" destId="{59DFD400-6CDB-45C9-A902-4D63F66F8683}" srcOrd="0" destOrd="0" presId="urn:microsoft.com/office/officeart/2005/8/layout/vProcess5"/>
    <dgm:cxn modelId="{3FC518FB-FA12-49CB-BB10-4BD7B4674696}" type="presParOf" srcId="{D2D63510-1405-45D1-A1A0-CDDDB48A3372}" destId="{CF18DDFC-599C-41EC-8E0D-132F96794803}" srcOrd="1" destOrd="0" presId="urn:microsoft.com/office/officeart/2005/8/layout/vProcess5"/>
    <dgm:cxn modelId="{9661FCFB-F5AC-43E2-AFCD-69C45B5A6690}" type="presParOf" srcId="{D2D63510-1405-45D1-A1A0-CDDDB48A3372}" destId="{36F49A1D-8A5C-4243-90E5-FC12FD7E8A66}" srcOrd="2" destOrd="0" presId="urn:microsoft.com/office/officeart/2005/8/layout/vProcess5"/>
    <dgm:cxn modelId="{F799551A-78DA-4121-9435-04D676A3677F}" type="presParOf" srcId="{D2D63510-1405-45D1-A1A0-CDDDB48A3372}" destId="{8CA5EBCA-A400-4A08-B603-C3D1C852264A}" srcOrd="3" destOrd="0" presId="urn:microsoft.com/office/officeart/2005/8/layout/vProcess5"/>
    <dgm:cxn modelId="{029A2D7F-439E-4F60-8AE7-51079718B791}" type="presParOf" srcId="{D2D63510-1405-45D1-A1A0-CDDDB48A3372}" destId="{9B325F6E-AD32-49ED-8838-7DBC5C1671CC}" srcOrd="4" destOrd="0" presId="urn:microsoft.com/office/officeart/2005/8/layout/vProcess5"/>
    <dgm:cxn modelId="{34AB26AA-7082-4CE2-9FD5-A109F1828227}" type="presParOf" srcId="{D2D63510-1405-45D1-A1A0-CDDDB48A3372}" destId="{DEE7F5F8-396F-49AD-B0B5-5A9F76523F2B}" srcOrd="5" destOrd="0" presId="urn:microsoft.com/office/officeart/2005/8/layout/vProcess5"/>
    <dgm:cxn modelId="{C3079264-441E-4770-B637-B1BDE72A4B1D}" type="presParOf" srcId="{D2D63510-1405-45D1-A1A0-CDDDB48A3372}" destId="{4968FEFE-739A-497E-8993-07FBF8001EC5}" srcOrd="6" destOrd="0" presId="urn:microsoft.com/office/officeart/2005/8/layout/vProcess5"/>
    <dgm:cxn modelId="{C949CAC2-1828-4E2C-9D6A-2794AC90535B}" type="presParOf" srcId="{D2D63510-1405-45D1-A1A0-CDDDB48A3372}" destId="{37AF046A-6307-419C-BDA8-3DBD7FA5AA37}" srcOrd="7" destOrd="0" presId="urn:microsoft.com/office/officeart/2005/8/layout/vProcess5"/>
    <dgm:cxn modelId="{CDD2208A-E7B5-4FC7-9160-923AD394A0CA}" type="presParOf" srcId="{D2D63510-1405-45D1-A1A0-CDDDB48A3372}" destId="{8FF44A54-D8BE-4EB0-8A70-A468F96A08B5}" srcOrd="8" destOrd="0" presId="urn:microsoft.com/office/officeart/2005/8/layout/vProcess5"/>
    <dgm:cxn modelId="{675CD2FB-1AD2-49AB-8DCB-F31E0CB97668}" type="presParOf" srcId="{D2D63510-1405-45D1-A1A0-CDDDB48A3372}" destId="{3723ECD6-F5CD-4FF8-AC93-B73633A8F0B4}" srcOrd="9" destOrd="0" presId="urn:microsoft.com/office/officeart/2005/8/layout/vProcess5"/>
    <dgm:cxn modelId="{E348F42E-E34F-43AF-B465-1A1E2EDF7793}" type="presParOf" srcId="{D2D63510-1405-45D1-A1A0-CDDDB48A3372}" destId="{C627B005-ABBB-4BF5-B88D-A4AEABF6D958}" srcOrd="10" destOrd="0" presId="urn:microsoft.com/office/officeart/2005/8/layout/vProcess5"/>
    <dgm:cxn modelId="{73A70B78-1856-4208-B877-7EBA7C5CCC03}" type="presParOf" srcId="{D2D63510-1405-45D1-A1A0-CDDDB48A3372}" destId="{30C2AB94-C91E-481E-8DA2-DF342FA3F640}" srcOrd="11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207CB6-84C3-4090-9D8A-04FB8412733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A71E25F-4800-45EE-A343-B7AC6DA0BB1B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A. </a:t>
          </a:r>
          <a:r>
            <a:rPr lang="en-US" sz="20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Ruang</a:t>
          </a:r>
          <a:r>
            <a: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US" sz="20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Lingkup</a:t>
          </a:r>
          <a:r>
            <a: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, </a:t>
          </a:r>
          <a:r>
            <a:rPr lang="en-US" sz="20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Aspek</a:t>
          </a:r>
          <a:r>
            <a: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, </a:t>
          </a:r>
          <a:r>
            <a:rPr lang="en-US" sz="20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dan</a:t>
          </a:r>
          <a:r>
            <a: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US" sz="20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Objek</a:t>
          </a:r>
          <a:r>
            <a: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US" sz="20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Studi</a:t>
          </a:r>
          <a:r>
            <a: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US" sz="20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Geografi</a:t>
          </a:r>
          <a:endParaRPr lang="en-US" sz="2000" b="1" i="0" baseline="0" dirty="0">
            <a:solidFill>
              <a:schemeClr val="tx1">
                <a:lumMod val="95000"/>
                <a:lumOff val="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2A07A23A-C4AA-48EF-AA9F-7EE6417D7CA4}" type="parTrans" cxnId="{20C177E6-3BF8-46EF-871B-D0873FF89523}">
      <dgm:prSet/>
      <dgm:spPr/>
      <dgm:t>
        <a:bodyPr/>
        <a:lstStyle/>
        <a:p>
          <a:endParaRPr lang="en-US"/>
        </a:p>
      </dgm:t>
    </dgm:pt>
    <dgm:pt modelId="{CC52D5C6-9D02-42B8-BC1A-2FCAB78B3339}" type="sibTrans" cxnId="{20C177E6-3BF8-46EF-871B-D0873FF89523}">
      <dgm:prSet/>
      <dgm:spPr/>
      <dgm:t>
        <a:bodyPr/>
        <a:lstStyle/>
        <a:p>
          <a:endParaRPr lang="en-US"/>
        </a:p>
      </dgm:t>
    </dgm:pt>
    <dgm:pt modelId="{772A78CB-83D3-44FC-84B5-DC7DF496F925}">
      <dgm:prSet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B. </a:t>
          </a:r>
          <a:r>
            <a:rPr lang="en-US" b="1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Konsep</a:t>
          </a:r>
          <a:r>
            <a:rPr lang="en-US" b="1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, </a:t>
          </a:r>
          <a:r>
            <a:rPr lang="en-US" b="1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Prinsip</a:t>
          </a:r>
          <a:r>
            <a:rPr lang="en-US" b="1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, </a:t>
          </a:r>
          <a:r>
            <a:rPr lang="en-US" b="1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dan</a:t>
          </a:r>
          <a:r>
            <a:rPr lang="en-US" b="1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US" b="1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Pendekatan</a:t>
          </a:r>
          <a:r>
            <a:rPr lang="en-US" b="1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US" b="1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Geografi</a:t>
          </a:r>
          <a:r>
            <a:rPr lang="en-US" b="1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749FE73A-26CD-4F4B-BC06-A657B65CC210}" type="parTrans" cxnId="{D73F741B-A65D-43F6-A8A3-48E8C85764F3}">
      <dgm:prSet/>
      <dgm:spPr/>
      <dgm:t>
        <a:bodyPr/>
        <a:lstStyle/>
        <a:p>
          <a:endParaRPr lang="en-US"/>
        </a:p>
      </dgm:t>
    </dgm:pt>
    <dgm:pt modelId="{68254BBC-682B-4A59-A547-93D6DADF947A}" type="sibTrans" cxnId="{D73F741B-A65D-43F6-A8A3-48E8C85764F3}">
      <dgm:prSet/>
      <dgm:spPr/>
      <dgm:t>
        <a:bodyPr/>
        <a:lstStyle/>
        <a:p>
          <a:endParaRPr lang="en-US"/>
        </a:p>
      </dgm:t>
    </dgm:pt>
    <dgm:pt modelId="{CF8275BF-9C6F-4E62-B1B3-5189FA617A66}">
      <dgm:prSet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C. </a:t>
          </a:r>
          <a:r>
            <a:rPr lang="en-US" b="1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Penerapan</a:t>
          </a:r>
          <a:r>
            <a:rPr lang="en-US" b="1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r>
            <a:rPr lang="en-US" b="1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Ilmu</a:t>
          </a:r>
          <a:r>
            <a:rPr lang="en-US" b="1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r>
            <a:rPr lang="en-US" b="1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Geografi</a:t>
          </a:r>
          <a:r>
            <a:rPr lang="en-US" b="1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r>
            <a:rPr lang="en-US" b="1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dalam</a:t>
          </a:r>
          <a:r>
            <a:rPr lang="en-US" b="1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r>
            <a:rPr lang="en-US" b="1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Kehidupan</a:t>
          </a:r>
          <a:r>
            <a:rPr lang="en-US" b="1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r>
            <a:rPr lang="en-US" b="1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Sehari-hari</a:t>
          </a:r>
          <a:r>
            <a:rPr lang="en-US" b="1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8215F272-11C2-4DDF-B061-4ED1BFFDA56A}" type="parTrans" cxnId="{108582EC-482D-4C32-9418-C68EE1E33966}">
      <dgm:prSet/>
      <dgm:spPr/>
      <dgm:t>
        <a:bodyPr/>
        <a:lstStyle/>
        <a:p>
          <a:endParaRPr lang="en-US"/>
        </a:p>
      </dgm:t>
    </dgm:pt>
    <dgm:pt modelId="{3EC52105-F959-429C-B2B6-53C833CEF3B3}" type="sibTrans" cxnId="{108582EC-482D-4C32-9418-C68EE1E33966}">
      <dgm:prSet/>
      <dgm:spPr/>
      <dgm:t>
        <a:bodyPr/>
        <a:lstStyle/>
        <a:p>
          <a:endParaRPr lang="en-US"/>
        </a:p>
      </dgm:t>
    </dgm:pt>
    <dgm:pt modelId="{BE1B72BB-6ED9-4238-A267-116C17C151AD}" type="pres">
      <dgm:prSet presAssocID="{BE207CB6-84C3-4090-9D8A-04FB8412733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989D68-BE01-41E3-BF58-DD4C74682DE0}" type="pres">
      <dgm:prSet presAssocID="{5A71E25F-4800-45EE-A343-B7AC6DA0BB1B}" presName="parentLin" presStyleCnt="0"/>
      <dgm:spPr/>
    </dgm:pt>
    <dgm:pt modelId="{36FC1411-27CF-4F10-977B-EAF7E1857471}" type="pres">
      <dgm:prSet presAssocID="{5A71E25F-4800-45EE-A343-B7AC6DA0BB1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3847B859-95C3-44EC-A4A2-55797A19DE77}" type="pres">
      <dgm:prSet presAssocID="{5A71E25F-4800-45EE-A343-B7AC6DA0BB1B}" presName="parentText" presStyleLbl="node1" presStyleIdx="0" presStyleCnt="3" custScaleX="1331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729E5-1F47-42F3-986A-A1804A0F9E51}" type="pres">
      <dgm:prSet presAssocID="{5A71E25F-4800-45EE-A343-B7AC6DA0BB1B}" presName="negativeSpace" presStyleCnt="0"/>
      <dgm:spPr/>
    </dgm:pt>
    <dgm:pt modelId="{2A9F52EB-4509-44C5-85DF-16AC8FF605C4}" type="pres">
      <dgm:prSet presAssocID="{5A71E25F-4800-45EE-A343-B7AC6DA0BB1B}" presName="childText" presStyleLbl="conFgAcc1" presStyleIdx="0" presStyleCnt="3">
        <dgm:presLayoutVars>
          <dgm:bulletEnabled val="1"/>
        </dgm:presLayoutVars>
      </dgm:prSet>
      <dgm:spPr/>
    </dgm:pt>
    <dgm:pt modelId="{0A2F0CD7-D73C-4517-829D-D50D678AA5D4}" type="pres">
      <dgm:prSet presAssocID="{CC52D5C6-9D02-42B8-BC1A-2FCAB78B3339}" presName="spaceBetweenRectangles" presStyleCnt="0"/>
      <dgm:spPr/>
    </dgm:pt>
    <dgm:pt modelId="{2FB64A71-C401-491D-96CE-7BD3C2298F22}" type="pres">
      <dgm:prSet presAssocID="{772A78CB-83D3-44FC-84B5-DC7DF496F925}" presName="parentLin" presStyleCnt="0"/>
      <dgm:spPr/>
    </dgm:pt>
    <dgm:pt modelId="{886937E0-36A0-493B-B178-D052CB3D150B}" type="pres">
      <dgm:prSet presAssocID="{772A78CB-83D3-44FC-84B5-DC7DF496F925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F3742AE8-0A69-4BEE-AF73-678C89F95F97}" type="pres">
      <dgm:prSet presAssocID="{772A78CB-83D3-44FC-84B5-DC7DF496F925}" presName="parentText" presStyleLbl="node1" presStyleIdx="1" presStyleCnt="3" custScaleX="1331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B2A508-409B-4549-B453-513B11CFFB40}" type="pres">
      <dgm:prSet presAssocID="{772A78CB-83D3-44FC-84B5-DC7DF496F925}" presName="negativeSpace" presStyleCnt="0"/>
      <dgm:spPr/>
    </dgm:pt>
    <dgm:pt modelId="{5B242570-5157-42A6-A916-93B74699D171}" type="pres">
      <dgm:prSet presAssocID="{772A78CB-83D3-44FC-84B5-DC7DF496F925}" presName="childText" presStyleLbl="conFgAcc1" presStyleIdx="1" presStyleCnt="3">
        <dgm:presLayoutVars>
          <dgm:bulletEnabled val="1"/>
        </dgm:presLayoutVars>
      </dgm:prSet>
      <dgm:spPr/>
    </dgm:pt>
    <dgm:pt modelId="{06DE671F-97D0-4D9E-8E65-D61DF304D333}" type="pres">
      <dgm:prSet presAssocID="{68254BBC-682B-4A59-A547-93D6DADF947A}" presName="spaceBetweenRectangles" presStyleCnt="0"/>
      <dgm:spPr/>
    </dgm:pt>
    <dgm:pt modelId="{8E1461F1-4D47-45CD-9880-C179B8BD4198}" type="pres">
      <dgm:prSet presAssocID="{CF8275BF-9C6F-4E62-B1B3-5189FA617A66}" presName="parentLin" presStyleCnt="0"/>
      <dgm:spPr/>
    </dgm:pt>
    <dgm:pt modelId="{964EB53E-213B-4C67-A699-115765C91E5D}" type="pres">
      <dgm:prSet presAssocID="{CF8275BF-9C6F-4E62-B1B3-5189FA617A66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43C1CBB2-1791-401F-A263-98D878BF5AB2}" type="pres">
      <dgm:prSet presAssocID="{CF8275BF-9C6F-4E62-B1B3-5189FA617A66}" presName="parentText" presStyleLbl="node1" presStyleIdx="2" presStyleCnt="3" custScaleX="1331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CEC5C5-918A-4EF5-94FC-A2E89C6CE6E1}" type="pres">
      <dgm:prSet presAssocID="{CF8275BF-9C6F-4E62-B1B3-5189FA617A66}" presName="negativeSpace" presStyleCnt="0"/>
      <dgm:spPr/>
    </dgm:pt>
    <dgm:pt modelId="{F7F6FC09-3E31-4822-B718-893732483EF3}" type="pres">
      <dgm:prSet presAssocID="{CF8275BF-9C6F-4E62-B1B3-5189FA617A6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08582EC-482D-4C32-9418-C68EE1E33966}" srcId="{BE207CB6-84C3-4090-9D8A-04FB84127332}" destId="{CF8275BF-9C6F-4E62-B1B3-5189FA617A66}" srcOrd="2" destOrd="0" parTransId="{8215F272-11C2-4DDF-B061-4ED1BFFDA56A}" sibTransId="{3EC52105-F959-429C-B2B6-53C833CEF3B3}"/>
    <dgm:cxn modelId="{DCCF924C-C812-4179-B4BB-251018DCD62E}" type="presOf" srcId="{BE207CB6-84C3-4090-9D8A-04FB84127332}" destId="{BE1B72BB-6ED9-4238-A267-116C17C151AD}" srcOrd="0" destOrd="0" presId="urn:microsoft.com/office/officeart/2005/8/layout/list1"/>
    <dgm:cxn modelId="{1B2F693B-8ACD-40E9-8DFB-30C630E602E6}" type="presOf" srcId="{CF8275BF-9C6F-4E62-B1B3-5189FA617A66}" destId="{43C1CBB2-1791-401F-A263-98D878BF5AB2}" srcOrd="1" destOrd="0" presId="urn:microsoft.com/office/officeart/2005/8/layout/list1"/>
    <dgm:cxn modelId="{D73F741B-A65D-43F6-A8A3-48E8C85764F3}" srcId="{BE207CB6-84C3-4090-9D8A-04FB84127332}" destId="{772A78CB-83D3-44FC-84B5-DC7DF496F925}" srcOrd="1" destOrd="0" parTransId="{749FE73A-26CD-4F4B-BC06-A657B65CC210}" sibTransId="{68254BBC-682B-4A59-A547-93D6DADF947A}"/>
    <dgm:cxn modelId="{4B1C38DD-4B23-4750-98D2-F050FE595AF0}" type="presOf" srcId="{5A71E25F-4800-45EE-A343-B7AC6DA0BB1B}" destId="{36FC1411-27CF-4F10-977B-EAF7E1857471}" srcOrd="0" destOrd="0" presId="urn:microsoft.com/office/officeart/2005/8/layout/list1"/>
    <dgm:cxn modelId="{C16AB543-F9F1-4046-A9E2-D383EA59EC67}" type="presOf" srcId="{5A71E25F-4800-45EE-A343-B7AC6DA0BB1B}" destId="{3847B859-95C3-44EC-A4A2-55797A19DE77}" srcOrd="1" destOrd="0" presId="urn:microsoft.com/office/officeart/2005/8/layout/list1"/>
    <dgm:cxn modelId="{394A2B8E-3688-48B4-A76A-57030C26F8FC}" type="presOf" srcId="{CF8275BF-9C6F-4E62-B1B3-5189FA617A66}" destId="{964EB53E-213B-4C67-A699-115765C91E5D}" srcOrd="0" destOrd="0" presId="urn:microsoft.com/office/officeart/2005/8/layout/list1"/>
    <dgm:cxn modelId="{206DC3EE-33CA-448D-8BA6-53AC83B5DF7C}" type="presOf" srcId="{772A78CB-83D3-44FC-84B5-DC7DF496F925}" destId="{F3742AE8-0A69-4BEE-AF73-678C89F95F97}" srcOrd="1" destOrd="0" presId="urn:microsoft.com/office/officeart/2005/8/layout/list1"/>
    <dgm:cxn modelId="{20C177E6-3BF8-46EF-871B-D0873FF89523}" srcId="{BE207CB6-84C3-4090-9D8A-04FB84127332}" destId="{5A71E25F-4800-45EE-A343-B7AC6DA0BB1B}" srcOrd="0" destOrd="0" parTransId="{2A07A23A-C4AA-48EF-AA9F-7EE6417D7CA4}" sibTransId="{CC52D5C6-9D02-42B8-BC1A-2FCAB78B3339}"/>
    <dgm:cxn modelId="{10FA7C1E-01E1-4F96-8258-7C508C79A91D}" type="presOf" srcId="{772A78CB-83D3-44FC-84B5-DC7DF496F925}" destId="{886937E0-36A0-493B-B178-D052CB3D150B}" srcOrd="0" destOrd="0" presId="urn:microsoft.com/office/officeart/2005/8/layout/list1"/>
    <dgm:cxn modelId="{7C30DCC3-F4F8-4124-B098-A0AC10D5678A}" type="presParOf" srcId="{BE1B72BB-6ED9-4238-A267-116C17C151AD}" destId="{03989D68-BE01-41E3-BF58-DD4C74682DE0}" srcOrd="0" destOrd="0" presId="urn:microsoft.com/office/officeart/2005/8/layout/list1"/>
    <dgm:cxn modelId="{3F221725-F574-4119-8842-CAFCE0AB76F2}" type="presParOf" srcId="{03989D68-BE01-41E3-BF58-DD4C74682DE0}" destId="{36FC1411-27CF-4F10-977B-EAF7E1857471}" srcOrd="0" destOrd="0" presId="urn:microsoft.com/office/officeart/2005/8/layout/list1"/>
    <dgm:cxn modelId="{79A4264E-F5F7-4E6B-95DB-4A547C049136}" type="presParOf" srcId="{03989D68-BE01-41E3-BF58-DD4C74682DE0}" destId="{3847B859-95C3-44EC-A4A2-55797A19DE77}" srcOrd="1" destOrd="0" presId="urn:microsoft.com/office/officeart/2005/8/layout/list1"/>
    <dgm:cxn modelId="{424B9002-88A8-439B-AB7F-F9784E63308A}" type="presParOf" srcId="{BE1B72BB-6ED9-4238-A267-116C17C151AD}" destId="{E0D729E5-1F47-42F3-986A-A1804A0F9E51}" srcOrd="1" destOrd="0" presId="urn:microsoft.com/office/officeart/2005/8/layout/list1"/>
    <dgm:cxn modelId="{969FCA4D-068F-4452-AA92-6C6DC330FEE0}" type="presParOf" srcId="{BE1B72BB-6ED9-4238-A267-116C17C151AD}" destId="{2A9F52EB-4509-44C5-85DF-16AC8FF605C4}" srcOrd="2" destOrd="0" presId="urn:microsoft.com/office/officeart/2005/8/layout/list1"/>
    <dgm:cxn modelId="{3D5456B7-D367-4BA9-85F2-BC6A53A029A4}" type="presParOf" srcId="{BE1B72BB-6ED9-4238-A267-116C17C151AD}" destId="{0A2F0CD7-D73C-4517-829D-D50D678AA5D4}" srcOrd="3" destOrd="0" presId="urn:microsoft.com/office/officeart/2005/8/layout/list1"/>
    <dgm:cxn modelId="{F3BA205C-017F-4949-9218-2775E845D875}" type="presParOf" srcId="{BE1B72BB-6ED9-4238-A267-116C17C151AD}" destId="{2FB64A71-C401-491D-96CE-7BD3C2298F22}" srcOrd="4" destOrd="0" presId="urn:microsoft.com/office/officeart/2005/8/layout/list1"/>
    <dgm:cxn modelId="{DCE19D9E-69A6-4FEB-A6A3-FC9F5C84C341}" type="presParOf" srcId="{2FB64A71-C401-491D-96CE-7BD3C2298F22}" destId="{886937E0-36A0-493B-B178-D052CB3D150B}" srcOrd="0" destOrd="0" presId="urn:microsoft.com/office/officeart/2005/8/layout/list1"/>
    <dgm:cxn modelId="{2A11C413-1F5D-49FF-9B63-381455480B8D}" type="presParOf" srcId="{2FB64A71-C401-491D-96CE-7BD3C2298F22}" destId="{F3742AE8-0A69-4BEE-AF73-678C89F95F97}" srcOrd="1" destOrd="0" presId="urn:microsoft.com/office/officeart/2005/8/layout/list1"/>
    <dgm:cxn modelId="{6D3B838D-7E79-4C27-A993-44E1F991BF59}" type="presParOf" srcId="{BE1B72BB-6ED9-4238-A267-116C17C151AD}" destId="{B8B2A508-409B-4549-B453-513B11CFFB40}" srcOrd="5" destOrd="0" presId="urn:microsoft.com/office/officeart/2005/8/layout/list1"/>
    <dgm:cxn modelId="{F619CF01-D9F8-462C-B69B-D4E54076ED99}" type="presParOf" srcId="{BE1B72BB-6ED9-4238-A267-116C17C151AD}" destId="{5B242570-5157-42A6-A916-93B74699D171}" srcOrd="6" destOrd="0" presId="urn:microsoft.com/office/officeart/2005/8/layout/list1"/>
    <dgm:cxn modelId="{EF7D3B9B-82D6-4815-9777-304792961C6C}" type="presParOf" srcId="{BE1B72BB-6ED9-4238-A267-116C17C151AD}" destId="{06DE671F-97D0-4D9E-8E65-D61DF304D333}" srcOrd="7" destOrd="0" presId="urn:microsoft.com/office/officeart/2005/8/layout/list1"/>
    <dgm:cxn modelId="{4E0DD7ED-C638-4D2F-9E7C-4DFD7E4DEC6F}" type="presParOf" srcId="{BE1B72BB-6ED9-4238-A267-116C17C151AD}" destId="{8E1461F1-4D47-45CD-9880-C179B8BD4198}" srcOrd="8" destOrd="0" presId="urn:microsoft.com/office/officeart/2005/8/layout/list1"/>
    <dgm:cxn modelId="{B43B7C62-7794-4B06-B6AC-6350BB6538F2}" type="presParOf" srcId="{8E1461F1-4D47-45CD-9880-C179B8BD4198}" destId="{964EB53E-213B-4C67-A699-115765C91E5D}" srcOrd="0" destOrd="0" presId="urn:microsoft.com/office/officeart/2005/8/layout/list1"/>
    <dgm:cxn modelId="{0C90959D-112F-4838-A5E0-D220FF144939}" type="presParOf" srcId="{8E1461F1-4D47-45CD-9880-C179B8BD4198}" destId="{43C1CBB2-1791-401F-A263-98D878BF5AB2}" srcOrd="1" destOrd="0" presId="urn:microsoft.com/office/officeart/2005/8/layout/list1"/>
    <dgm:cxn modelId="{87D67301-1EA6-4613-9E6A-48AFB9484404}" type="presParOf" srcId="{BE1B72BB-6ED9-4238-A267-116C17C151AD}" destId="{99CEC5C5-918A-4EF5-94FC-A2E89C6CE6E1}" srcOrd="9" destOrd="0" presId="urn:microsoft.com/office/officeart/2005/8/layout/list1"/>
    <dgm:cxn modelId="{4BEEDF92-9540-4FBD-A123-23FCE641D399}" type="presParOf" srcId="{BE1B72BB-6ED9-4238-A267-116C17C151AD}" destId="{F7F6FC09-3E31-4822-B718-893732483EF3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A2B158-88DD-4323-AA0E-31FBDBAB0AF8}" type="doc">
      <dgm:prSet loTypeId="urn:microsoft.com/office/officeart/2005/8/layout/vList5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E395A7-BC25-40CF-BB15-A94D806E156E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Geografi Fisik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19B6E122-563E-482F-893B-2DFB254DA006}" type="parTrans" cxnId="{F926C138-61A4-41B7-995A-5DD8F45CC4B4}">
      <dgm:prSet/>
      <dgm:spPr/>
      <dgm:t>
        <a:bodyPr/>
        <a:lstStyle/>
        <a:p>
          <a:endParaRPr lang="en-US"/>
        </a:p>
      </dgm:t>
    </dgm:pt>
    <dgm:pt modelId="{6741F60A-301D-441E-9257-5D2A882A0BB8}" type="sibTrans" cxnId="{F926C138-61A4-41B7-995A-5DD8F45CC4B4}">
      <dgm:prSet/>
      <dgm:spPr/>
      <dgm:t>
        <a:bodyPr/>
        <a:lstStyle/>
        <a:p>
          <a:endParaRPr lang="en-US"/>
        </a:p>
      </dgm:t>
    </dgm:pt>
    <dgm:pt modelId="{243F118C-A2E3-45CE-AB29-00A43241548E}">
      <dgm:prSet phldrT="[Text]" custT="1"/>
      <dgm:spPr/>
      <dgm:t>
        <a:bodyPr/>
        <a:lstStyle/>
        <a:p>
          <a:pPr algn="l"/>
          <a:r>
            <a:rPr lang="en-US" sz="1800" dirty="0" smtClean="0">
              <a:latin typeface="Calibri" pitchFamily="34" charset="0"/>
              <a:cs typeface="Calibri" pitchFamily="34" charset="0"/>
            </a:rPr>
            <a:t>Mempelajari kondisi dan gejala fisik yang terjadi di permukaan Bumi.</a:t>
          </a:r>
          <a:endParaRPr lang="en-US" sz="1800" dirty="0">
            <a:latin typeface="Calibri" pitchFamily="34" charset="0"/>
            <a:cs typeface="Calibri" pitchFamily="34" charset="0"/>
          </a:endParaRPr>
        </a:p>
      </dgm:t>
    </dgm:pt>
    <dgm:pt modelId="{5B23FAE7-82E7-4AC7-9934-FEA053273BBC}" type="parTrans" cxnId="{A6AE4E14-3918-43E0-A3EB-93EE58FE6AB1}">
      <dgm:prSet/>
      <dgm:spPr/>
      <dgm:t>
        <a:bodyPr/>
        <a:lstStyle/>
        <a:p>
          <a:endParaRPr lang="en-US"/>
        </a:p>
      </dgm:t>
    </dgm:pt>
    <dgm:pt modelId="{56AE3E8A-C492-4458-9766-893342969B9B}" type="sibTrans" cxnId="{A6AE4E14-3918-43E0-A3EB-93EE58FE6AB1}">
      <dgm:prSet/>
      <dgm:spPr/>
      <dgm:t>
        <a:bodyPr/>
        <a:lstStyle/>
        <a:p>
          <a:endParaRPr lang="en-US"/>
        </a:p>
      </dgm:t>
    </dgm:pt>
    <dgm:pt modelId="{17580935-C6D8-49B5-9F90-9DD07E8B19E7}">
      <dgm:prSet phldrT="[Text]" custT="1"/>
      <dgm:spPr/>
      <dgm:t>
        <a:bodyPr/>
        <a:lstStyle/>
        <a:p>
          <a:pPr algn="l"/>
          <a:r>
            <a:rPr lang="en-US" sz="1800" dirty="0" smtClean="0">
              <a:latin typeface="Calibri" pitchFamily="34" charset="0"/>
              <a:cs typeface="Calibri" pitchFamily="34" charset="0"/>
            </a:rPr>
            <a:t>Kondisi fisik meliputi bentuk, relief, iklim.</a:t>
          </a:r>
          <a:endParaRPr lang="en-US" sz="1800" dirty="0">
            <a:latin typeface="Calibri" pitchFamily="34" charset="0"/>
            <a:cs typeface="Calibri" pitchFamily="34" charset="0"/>
          </a:endParaRPr>
        </a:p>
      </dgm:t>
    </dgm:pt>
    <dgm:pt modelId="{32612E64-6088-460C-887B-2959A9B4A824}" type="parTrans" cxnId="{2669BFE9-3D51-4715-99AE-CE110EE0D4C6}">
      <dgm:prSet/>
      <dgm:spPr/>
      <dgm:t>
        <a:bodyPr/>
        <a:lstStyle/>
        <a:p>
          <a:endParaRPr lang="en-US"/>
        </a:p>
      </dgm:t>
    </dgm:pt>
    <dgm:pt modelId="{8C1F79B4-2066-4524-B8DF-D5BAA78C613F}" type="sibTrans" cxnId="{2669BFE9-3D51-4715-99AE-CE110EE0D4C6}">
      <dgm:prSet/>
      <dgm:spPr/>
      <dgm:t>
        <a:bodyPr/>
        <a:lstStyle/>
        <a:p>
          <a:endParaRPr lang="en-US"/>
        </a:p>
      </dgm:t>
    </dgm:pt>
    <dgm:pt modelId="{D215F65A-CCC0-4A8C-8735-20BC44A64A1F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Geografi Sosial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E3E67DA7-70EA-4919-B28E-FAA78751E801}" type="parTrans" cxnId="{ED68A184-AAEC-43A9-B8E8-ED920686355A}">
      <dgm:prSet/>
      <dgm:spPr/>
      <dgm:t>
        <a:bodyPr/>
        <a:lstStyle/>
        <a:p>
          <a:endParaRPr lang="en-US"/>
        </a:p>
      </dgm:t>
    </dgm:pt>
    <dgm:pt modelId="{B26F22C6-B279-450A-B88F-FC969CF7FF49}" type="sibTrans" cxnId="{ED68A184-AAEC-43A9-B8E8-ED920686355A}">
      <dgm:prSet/>
      <dgm:spPr/>
      <dgm:t>
        <a:bodyPr/>
        <a:lstStyle/>
        <a:p>
          <a:endParaRPr lang="en-US"/>
        </a:p>
      </dgm:t>
    </dgm:pt>
    <dgm:pt modelId="{C8548BB4-E158-4EB8-81E5-E687C8DD78BA}">
      <dgm:prSet phldrT="[Text]" custT="1"/>
      <dgm:spPr/>
      <dgm:t>
        <a:bodyPr/>
        <a:lstStyle/>
        <a:p>
          <a:pPr algn="l"/>
          <a:r>
            <a:rPr lang="en-US" sz="1800" dirty="0" smtClean="0">
              <a:latin typeface="Calibri" pitchFamily="34" charset="0"/>
              <a:cs typeface="Calibri" pitchFamily="34" charset="0"/>
            </a:rPr>
            <a:t>Mencakup segala aktivitas kehidupan manusia dan interaksinya dengan lingkungan.</a:t>
          </a:r>
          <a:endParaRPr lang="en-US" sz="1800" dirty="0">
            <a:latin typeface="Calibri" pitchFamily="34" charset="0"/>
            <a:cs typeface="Calibri" pitchFamily="34" charset="0"/>
          </a:endParaRPr>
        </a:p>
      </dgm:t>
    </dgm:pt>
    <dgm:pt modelId="{EAB0044A-D5EC-4FCB-9938-356000009BD1}" type="parTrans" cxnId="{3391C6CB-BEF9-4C71-BDEE-A68DE458C949}">
      <dgm:prSet/>
      <dgm:spPr/>
      <dgm:t>
        <a:bodyPr/>
        <a:lstStyle/>
        <a:p>
          <a:endParaRPr lang="en-US"/>
        </a:p>
      </dgm:t>
    </dgm:pt>
    <dgm:pt modelId="{94A7A69B-4F7E-4E94-AF03-F5B75A3E9068}" type="sibTrans" cxnId="{3391C6CB-BEF9-4C71-BDEE-A68DE458C949}">
      <dgm:prSet/>
      <dgm:spPr/>
      <dgm:t>
        <a:bodyPr/>
        <a:lstStyle/>
        <a:p>
          <a:endParaRPr lang="en-US"/>
        </a:p>
      </dgm:t>
    </dgm:pt>
    <dgm:pt modelId="{C02BB1B3-630D-4DE7-AD0F-91ABB1F4519D}">
      <dgm:prSet phldrT="[Text]" custT="1"/>
      <dgm:spPr/>
      <dgm:t>
        <a:bodyPr/>
        <a:lstStyle/>
        <a:p>
          <a:pPr algn="l"/>
          <a:r>
            <a:rPr lang="en-US" sz="1800" dirty="0" smtClean="0">
              <a:latin typeface="Calibri" pitchFamily="34" charset="0"/>
              <a:cs typeface="Calibri" pitchFamily="34" charset="0"/>
            </a:rPr>
            <a:t>Mengidentifikasi dampak aktivitas manusia terhadap lingkungan atau sebaliknya.</a:t>
          </a:r>
          <a:endParaRPr lang="en-US" sz="1800" dirty="0">
            <a:latin typeface="Calibri" pitchFamily="34" charset="0"/>
            <a:cs typeface="Calibri" pitchFamily="34" charset="0"/>
          </a:endParaRPr>
        </a:p>
      </dgm:t>
    </dgm:pt>
    <dgm:pt modelId="{90A37EE0-CEDF-47C5-9C60-F616AE1B3831}" type="parTrans" cxnId="{E30FDB9C-61E4-45E7-9256-862E227AD112}">
      <dgm:prSet/>
      <dgm:spPr/>
      <dgm:t>
        <a:bodyPr/>
        <a:lstStyle/>
        <a:p>
          <a:endParaRPr lang="en-US"/>
        </a:p>
      </dgm:t>
    </dgm:pt>
    <dgm:pt modelId="{7421AC4D-59D9-4E81-8462-FE24C895FB7D}" type="sibTrans" cxnId="{E30FDB9C-61E4-45E7-9256-862E227AD112}">
      <dgm:prSet/>
      <dgm:spPr/>
      <dgm:t>
        <a:bodyPr/>
        <a:lstStyle/>
        <a:p>
          <a:endParaRPr lang="en-US"/>
        </a:p>
      </dgm:t>
    </dgm:pt>
    <dgm:pt modelId="{AC35EC97-BEDD-421D-B567-32DB645DC66B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Geografi Regional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A42D4E3D-22DE-4C84-AD72-30F663211C76}" type="parTrans" cxnId="{64BABDDB-85F2-432B-B616-C84AE80F0051}">
      <dgm:prSet/>
      <dgm:spPr/>
      <dgm:t>
        <a:bodyPr/>
        <a:lstStyle/>
        <a:p>
          <a:endParaRPr lang="en-US"/>
        </a:p>
      </dgm:t>
    </dgm:pt>
    <dgm:pt modelId="{CEAAA7F0-8BBC-4A31-BD73-75399D87B7A8}" type="sibTrans" cxnId="{64BABDDB-85F2-432B-B616-C84AE80F0051}">
      <dgm:prSet/>
      <dgm:spPr/>
      <dgm:t>
        <a:bodyPr/>
        <a:lstStyle/>
        <a:p>
          <a:endParaRPr lang="en-US"/>
        </a:p>
      </dgm:t>
    </dgm:pt>
    <dgm:pt modelId="{D58DFAA2-FF0A-4309-AC3D-681A7FB901AB}">
      <dgm:prSet phldrT="[Text]" custT="1"/>
      <dgm:spPr/>
      <dgm:t>
        <a:bodyPr/>
        <a:lstStyle/>
        <a:p>
          <a:pPr algn="l"/>
          <a:r>
            <a:rPr lang="en-US" sz="1800" dirty="0" smtClean="0">
              <a:latin typeface="Calibri" pitchFamily="34" charset="0"/>
              <a:cs typeface="Calibri" pitchFamily="34" charset="0"/>
            </a:rPr>
            <a:t>Mempelajari kondisi </a:t>
          </a:r>
          <a:r>
            <a:rPr lang="en-US" sz="1800" dirty="0" err="1" smtClean="0">
              <a:latin typeface="Calibri" pitchFamily="34" charset="0"/>
              <a:cs typeface="Calibri" pitchFamily="34" charset="0"/>
            </a:rPr>
            <a:t>kompleksitas</a:t>
          </a:r>
          <a:r>
            <a:rPr lang="en-US" sz="18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800" dirty="0" err="1" smtClean="0">
              <a:latin typeface="Calibri" pitchFamily="34" charset="0"/>
              <a:cs typeface="Calibri" pitchFamily="34" charset="0"/>
            </a:rPr>
            <a:t>suatu</a:t>
          </a:r>
          <a:r>
            <a:rPr lang="en-US" sz="18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800" dirty="0" err="1" smtClean="0">
              <a:latin typeface="Calibri" pitchFamily="34" charset="0"/>
              <a:cs typeface="Calibri" pitchFamily="34" charset="0"/>
            </a:rPr>
            <a:t>daerah</a:t>
          </a:r>
          <a:endParaRPr lang="en-US" sz="1800" dirty="0">
            <a:latin typeface="Calibri" pitchFamily="34" charset="0"/>
            <a:cs typeface="Calibri" pitchFamily="34" charset="0"/>
          </a:endParaRPr>
        </a:p>
      </dgm:t>
    </dgm:pt>
    <dgm:pt modelId="{C438BBD7-957D-4A68-8808-8BAC201BE38C}" type="parTrans" cxnId="{F37D9B00-0C13-4327-A724-3E321AC1E96B}">
      <dgm:prSet/>
      <dgm:spPr/>
      <dgm:t>
        <a:bodyPr/>
        <a:lstStyle/>
        <a:p>
          <a:endParaRPr lang="en-US"/>
        </a:p>
      </dgm:t>
    </dgm:pt>
    <dgm:pt modelId="{21BF3784-BCAA-4F78-BDD0-853454343A8A}" type="sibTrans" cxnId="{F37D9B00-0C13-4327-A724-3E321AC1E96B}">
      <dgm:prSet/>
      <dgm:spPr/>
      <dgm:t>
        <a:bodyPr/>
        <a:lstStyle/>
        <a:p>
          <a:endParaRPr lang="en-US"/>
        </a:p>
      </dgm:t>
    </dgm:pt>
    <dgm:pt modelId="{F4DA5DA9-50F7-4165-A552-F3AAA1C1612A}">
      <dgm:prSet phldrT="[Text]" custT="1"/>
      <dgm:spPr/>
      <dgm:t>
        <a:bodyPr/>
        <a:lstStyle/>
        <a:p>
          <a:pPr algn="l"/>
          <a:r>
            <a:rPr lang="en-US" sz="1800" dirty="0" err="1" smtClean="0">
              <a:latin typeface="Calibri" pitchFamily="34" charset="0"/>
              <a:cs typeface="Calibri" pitchFamily="34" charset="0"/>
            </a:rPr>
            <a:t>Mempelajari</a:t>
          </a:r>
          <a:r>
            <a:rPr lang="en-US" sz="1800" dirty="0" smtClean="0">
              <a:latin typeface="Calibri" pitchFamily="34" charset="0"/>
              <a:cs typeface="Calibri" pitchFamily="34" charset="0"/>
            </a:rPr>
            <a:t> topik </a:t>
          </a:r>
          <a:r>
            <a:rPr lang="en-US" sz="1800" dirty="0" err="1" smtClean="0">
              <a:latin typeface="Calibri" pitchFamily="34" charset="0"/>
              <a:cs typeface="Calibri" pitchFamily="34" charset="0"/>
            </a:rPr>
            <a:t>khusus</a:t>
          </a:r>
          <a:r>
            <a:rPr lang="en-US" sz="18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800" dirty="0" err="1" smtClean="0">
              <a:latin typeface="Calibri" pitchFamily="34" charset="0"/>
              <a:cs typeface="Calibri" pitchFamily="34" charset="0"/>
            </a:rPr>
            <a:t>mencakup</a:t>
          </a:r>
          <a:r>
            <a:rPr lang="en-US" sz="1800" dirty="0" smtClean="0">
              <a:latin typeface="Calibri" pitchFamily="34" charset="0"/>
              <a:cs typeface="Calibri" pitchFamily="34" charset="0"/>
            </a:rPr>
            <a:t> suatu </a:t>
          </a:r>
          <a:r>
            <a:rPr lang="en-US" sz="1800" dirty="0" err="1" smtClean="0">
              <a:latin typeface="Calibri" pitchFamily="34" charset="0"/>
              <a:cs typeface="Calibri" pitchFamily="34" charset="0"/>
            </a:rPr>
            <a:t>daerah</a:t>
          </a:r>
          <a:r>
            <a:rPr lang="en-US" sz="18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800" dirty="0" err="1" smtClean="0">
              <a:latin typeface="Calibri" pitchFamily="34" charset="0"/>
              <a:cs typeface="Calibri" pitchFamily="34" charset="0"/>
            </a:rPr>
            <a:t>secara</a:t>
          </a:r>
          <a:r>
            <a:rPr lang="en-US" sz="1800" dirty="0" smtClean="0">
              <a:latin typeface="Calibri" pitchFamily="34" charset="0"/>
              <a:cs typeface="Calibri" pitchFamily="34" charset="0"/>
            </a:rPr>
            <a:t> menyeluruh, baik dari kondisi fisik maupun kondisi sosial.</a:t>
          </a:r>
          <a:endParaRPr lang="en-US" sz="1800" dirty="0">
            <a:latin typeface="Calibri" pitchFamily="34" charset="0"/>
            <a:cs typeface="Calibri" pitchFamily="34" charset="0"/>
          </a:endParaRPr>
        </a:p>
      </dgm:t>
    </dgm:pt>
    <dgm:pt modelId="{51BEE848-961F-4CC4-B8E3-662E57A86858}" type="parTrans" cxnId="{977668DC-283D-408B-A0B7-8692A4381987}">
      <dgm:prSet/>
      <dgm:spPr/>
      <dgm:t>
        <a:bodyPr/>
        <a:lstStyle/>
        <a:p>
          <a:endParaRPr lang="en-US"/>
        </a:p>
      </dgm:t>
    </dgm:pt>
    <dgm:pt modelId="{9FCF575C-31E2-4E36-9074-58EDF0D0AD17}" type="sibTrans" cxnId="{977668DC-283D-408B-A0B7-8692A4381987}">
      <dgm:prSet/>
      <dgm:spPr/>
      <dgm:t>
        <a:bodyPr/>
        <a:lstStyle/>
        <a:p>
          <a:endParaRPr lang="en-US"/>
        </a:p>
      </dgm:t>
    </dgm:pt>
    <dgm:pt modelId="{895F8886-CBE5-4FA6-A311-88AF2671CDC3}" type="pres">
      <dgm:prSet presAssocID="{04A2B158-88DD-4323-AA0E-31FBDBAB0A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69EAB9-8C83-4EF1-BB70-0515B5D51E7D}" type="pres">
      <dgm:prSet presAssocID="{98E395A7-BC25-40CF-BB15-A94D806E156E}" presName="linNode" presStyleCnt="0"/>
      <dgm:spPr/>
      <dgm:t>
        <a:bodyPr/>
        <a:lstStyle/>
        <a:p>
          <a:endParaRPr lang="en-US"/>
        </a:p>
      </dgm:t>
    </dgm:pt>
    <dgm:pt modelId="{7BACFCCA-86F9-46EC-989B-DBBF9350FA8D}" type="pres">
      <dgm:prSet presAssocID="{98E395A7-BC25-40CF-BB15-A94D806E156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B9EA6-7DCE-4B80-9902-25983E57F950}" type="pres">
      <dgm:prSet presAssocID="{98E395A7-BC25-40CF-BB15-A94D806E156E}" presName="descendantText" presStyleLbl="alignAccFollowNode1" presStyleIdx="0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B01F4789-9969-4AFD-9540-31A56C586E48}" type="pres">
      <dgm:prSet presAssocID="{6741F60A-301D-441E-9257-5D2A882A0BB8}" presName="sp" presStyleCnt="0"/>
      <dgm:spPr/>
      <dgm:t>
        <a:bodyPr/>
        <a:lstStyle/>
        <a:p>
          <a:endParaRPr lang="en-US"/>
        </a:p>
      </dgm:t>
    </dgm:pt>
    <dgm:pt modelId="{B78A1265-AB1D-49B0-812A-F62E33CA874E}" type="pres">
      <dgm:prSet presAssocID="{D215F65A-CCC0-4A8C-8735-20BC44A64A1F}" presName="linNode" presStyleCnt="0"/>
      <dgm:spPr/>
      <dgm:t>
        <a:bodyPr/>
        <a:lstStyle/>
        <a:p>
          <a:endParaRPr lang="en-US"/>
        </a:p>
      </dgm:t>
    </dgm:pt>
    <dgm:pt modelId="{621C0F59-3E84-42C9-AB9D-8B90475B37E8}" type="pres">
      <dgm:prSet presAssocID="{D215F65A-CCC0-4A8C-8735-20BC44A64A1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5EB97-2A3C-43EE-BBE3-FB851379D9D5}" type="pres">
      <dgm:prSet presAssocID="{D215F65A-CCC0-4A8C-8735-20BC44A64A1F}" presName="descendantText" presStyleLbl="alignAccFollowNode1" presStyleIdx="1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C090AFA8-E431-4E44-9504-CC93403DBC41}" type="pres">
      <dgm:prSet presAssocID="{B26F22C6-B279-450A-B88F-FC969CF7FF49}" presName="sp" presStyleCnt="0"/>
      <dgm:spPr/>
      <dgm:t>
        <a:bodyPr/>
        <a:lstStyle/>
        <a:p>
          <a:endParaRPr lang="en-US"/>
        </a:p>
      </dgm:t>
    </dgm:pt>
    <dgm:pt modelId="{4F24F27A-F6E4-474F-B28B-3F54D8617EE9}" type="pres">
      <dgm:prSet presAssocID="{AC35EC97-BEDD-421D-B567-32DB645DC66B}" presName="linNode" presStyleCnt="0"/>
      <dgm:spPr/>
      <dgm:t>
        <a:bodyPr/>
        <a:lstStyle/>
        <a:p>
          <a:endParaRPr lang="en-US"/>
        </a:p>
      </dgm:t>
    </dgm:pt>
    <dgm:pt modelId="{4A812186-06C3-40E1-924A-2D29345099C2}" type="pres">
      <dgm:prSet presAssocID="{AC35EC97-BEDD-421D-B567-32DB645DC66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8CDC3D-5B81-42C7-926C-5C124E4948B5}" type="pres">
      <dgm:prSet presAssocID="{AC35EC97-BEDD-421D-B567-32DB645DC66B}" presName="descendantText" presStyleLbl="alignAccFollowNode1" presStyleIdx="2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</dgm:ptLst>
  <dgm:cxnLst>
    <dgm:cxn modelId="{94611194-AB41-41A7-AF08-0A647AAFF4D5}" type="presOf" srcId="{243F118C-A2E3-45CE-AB29-00A43241548E}" destId="{908B9EA6-7DCE-4B80-9902-25983E57F950}" srcOrd="0" destOrd="0" presId="urn:microsoft.com/office/officeart/2005/8/layout/vList5"/>
    <dgm:cxn modelId="{83F5C81A-40A7-4EBC-87CB-15E4A8894DC3}" type="presOf" srcId="{C02BB1B3-630D-4DE7-AD0F-91ABB1F4519D}" destId="{0A45EB97-2A3C-43EE-BBE3-FB851379D9D5}" srcOrd="0" destOrd="1" presId="urn:microsoft.com/office/officeart/2005/8/layout/vList5"/>
    <dgm:cxn modelId="{71201CAA-F4DA-473D-B8B4-0A321AABAA8C}" type="presOf" srcId="{D58DFAA2-FF0A-4309-AC3D-681A7FB901AB}" destId="{E38CDC3D-5B81-42C7-926C-5C124E4948B5}" srcOrd="0" destOrd="0" presId="urn:microsoft.com/office/officeart/2005/8/layout/vList5"/>
    <dgm:cxn modelId="{64BABDDB-85F2-432B-B616-C84AE80F0051}" srcId="{04A2B158-88DD-4323-AA0E-31FBDBAB0AF8}" destId="{AC35EC97-BEDD-421D-B567-32DB645DC66B}" srcOrd="2" destOrd="0" parTransId="{A42D4E3D-22DE-4C84-AD72-30F663211C76}" sibTransId="{CEAAA7F0-8BBC-4A31-BD73-75399D87B7A8}"/>
    <dgm:cxn modelId="{2669BFE9-3D51-4715-99AE-CE110EE0D4C6}" srcId="{98E395A7-BC25-40CF-BB15-A94D806E156E}" destId="{17580935-C6D8-49B5-9F90-9DD07E8B19E7}" srcOrd="1" destOrd="0" parTransId="{32612E64-6088-460C-887B-2959A9B4A824}" sibTransId="{8C1F79B4-2066-4524-B8DF-D5BAA78C613F}"/>
    <dgm:cxn modelId="{DEDA0198-E96B-4CC8-AE9D-7380A9EA09D1}" type="presOf" srcId="{98E395A7-BC25-40CF-BB15-A94D806E156E}" destId="{7BACFCCA-86F9-46EC-989B-DBBF9350FA8D}" srcOrd="0" destOrd="0" presId="urn:microsoft.com/office/officeart/2005/8/layout/vList5"/>
    <dgm:cxn modelId="{F926C138-61A4-41B7-995A-5DD8F45CC4B4}" srcId="{04A2B158-88DD-4323-AA0E-31FBDBAB0AF8}" destId="{98E395A7-BC25-40CF-BB15-A94D806E156E}" srcOrd="0" destOrd="0" parTransId="{19B6E122-563E-482F-893B-2DFB254DA006}" sibTransId="{6741F60A-301D-441E-9257-5D2A882A0BB8}"/>
    <dgm:cxn modelId="{E30FDB9C-61E4-45E7-9256-862E227AD112}" srcId="{D215F65A-CCC0-4A8C-8735-20BC44A64A1F}" destId="{C02BB1B3-630D-4DE7-AD0F-91ABB1F4519D}" srcOrd="1" destOrd="0" parTransId="{90A37EE0-CEDF-47C5-9C60-F616AE1B3831}" sibTransId="{7421AC4D-59D9-4E81-8462-FE24C895FB7D}"/>
    <dgm:cxn modelId="{57D7E184-2F69-4147-AFAC-063FEF70AE29}" type="presOf" srcId="{D215F65A-CCC0-4A8C-8735-20BC44A64A1F}" destId="{621C0F59-3E84-42C9-AB9D-8B90475B37E8}" srcOrd="0" destOrd="0" presId="urn:microsoft.com/office/officeart/2005/8/layout/vList5"/>
    <dgm:cxn modelId="{977668DC-283D-408B-A0B7-8692A4381987}" srcId="{AC35EC97-BEDD-421D-B567-32DB645DC66B}" destId="{F4DA5DA9-50F7-4165-A552-F3AAA1C1612A}" srcOrd="1" destOrd="0" parTransId="{51BEE848-961F-4CC4-B8E3-662E57A86858}" sibTransId="{9FCF575C-31E2-4E36-9074-58EDF0D0AD17}"/>
    <dgm:cxn modelId="{FB8CBB12-29FD-4818-8984-ABDEC081D1DB}" type="presOf" srcId="{04A2B158-88DD-4323-AA0E-31FBDBAB0AF8}" destId="{895F8886-CBE5-4FA6-A311-88AF2671CDC3}" srcOrd="0" destOrd="0" presId="urn:microsoft.com/office/officeart/2005/8/layout/vList5"/>
    <dgm:cxn modelId="{F37D9B00-0C13-4327-A724-3E321AC1E96B}" srcId="{AC35EC97-BEDD-421D-B567-32DB645DC66B}" destId="{D58DFAA2-FF0A-4309-AC3D-681A7FB901AB}" srcOrd="0" destOrd="0" parTransId="{C438BBD7-957D-4A68-8808-8BAC201BE38C}" sibTransId="{21BF3784-BCAA-4F78-BDD0-853454343A8A}"/>
    <dgm:cxn modelId="{ED68A184-AAEC-43A9-B8E8-ED920686355A}" srcId="{04A2B158-88DD-4323-AA0E-31FBDBAB0AF8}" destId="{D215F65A-CCC0-4A8C-8735-20BC44A64A1F}" srcOrd="1" destOrd="0" parTransId="{E3E67DA7-70EA-4919-B28E-FAA78751E801}" sibTransId="{B26F22C6-B279-450A-B88F-FC969CF7FF49}"/>
    <dgm:cxn modelId="{AD931BA5-CF31-47BD-8283-8CB1374DA318}" type="presOf" srcId="{F4DA5DA9-50F7-4165-A552-F3AAA1C1612A}" destId="{E38CDC3D-5B81-42C7-926C-5C124E4948B5}" srcOrd="0" destOrd="1" presId="urn:microsoft.com/office/officeart/2005/8/layout/vList5"/>
    <dgm:cxn modelId="{A6AE4E14-3918-43E0-A3EB-93EE58FE6AB1}" srcId="{98E395A7-BC25-40CF-BB15-A94D806E156E}" destId="{243F118C-A2E3-45CE-AB29-00A43241548E}" srcOrd="0" destOrd="0" parTransId="{5B23FAE7-82E7-4AC7-9934-FEA053273BBC}" sibTransId="{56AE3E8A-C492-4458-9766-893342969B9B}"/>
    <dgm:cxn modelId="{8B246BBC-BDDC-43EF-82FE-8F654B03C645}" type="presOf" srcId="{AC35EC97-BEDD-421D-B567-32DB645DC66B}" destId="{4A812186-06C3-40E1-924A-2D29345099C2}" srcOrd="0" destOrd="0" presId="urn:microsoft.com/office/officeart/2005/8/layout/vList5"/>
    <dgm:cxn modelId="{8F798042-F40F-4023-87D4-3F4D240CE834}" type="presOf" srcId="{C8548BB4-E158-4EB8-81E5-E687C8DD78BA}" destId="{0A45EB97-2A3C-43EE-BBE3-FB851379D9D5}" srcOrd="0" destOrd="0" presId="urn:microsoft.com/office/officeart/2005/8/layout/vList5"/>
    <dgm:cxn modelId="{EB3415FB-35B5-46F3-86FA-0A9F12334D10}" type="presOf" srcId="{17580935-C6D8-49B5-9F90-9DD07E8B19E7}" destId="{908B9EA6-7DCE-4B80-9902-25983E57F950}" srcOrd="0" destOrd="1" presId="urn:microsoft.com/office/officeart/2005/8/layout/vList5"/>
    <dgm:cxn modelId="{3391C6CB-BEF9-4C71-BDEE-A68DE458C949}" srcId="{D215F65A-CCC0-4A8C-8735-20BC44A64A1F}" destId="{C8548BB4-E158-4EB8-81E5-E687C8DD78BA}" srcOrd="0" destOrd="0" parTransId="{EAB0044A-D5EC-4FCB-9938-356000009BD1}" sibTransId="{94A7A69B-4F7E-4E94-AF03-F5B75A3E9068}"/>
    <dgm:cxn modelId="{67D26554-8D49-4995-A41E-2A378A6F0D98}" type="presParOf" srcId="{895F8886-CBE5-4FA6-A311-88AF2671CDC3}" destId="{8D69EAB9-8C83-4EF1-BB70-0515B5D51E7D}" srcOrd="0" destOrd="0" presId="urn:microsoft.com/office/officeart/2005/8/layout/vList5"/>
    <dgm:cxn modelId="{95418718-3EC7-43EA-B992-2705B76D8C22}" type="presParOf" srcId="{8D69EAB9-8C83-4EF1-BB70-0515B5D51E7D}" destId="{7BACFCCA-86F9-46EC-989B-DBBF9350FA8D}" srcOrd="0" destOrd="0" presId="urn:microsoft.com/office/officeart/2005/8/layout/vList5"/>
    <dgm:cxn modelId="{D4428485-17EE-4436-8338-72E92704BA8A}" type="presParOf" srcId="{8D69EAB9-8C83-4EF1-BB70-0515B5D51E7D}" destId="{908B9EA6-7DCE-4B80-9902-25983E57F950}" srcOrd="1" destOrd="0" presId="urn:microsoft.com/office/officeart/2005/8/layout/vList5"/>
    <dgm:cxn modelId="{F9C3ED5C-CEDE-4F46-B387-F5914C2A5CD4}" type="presParOf" srcId="{895F8886-CBE5-4FA6-A311-88AF2671CDC3}" destId="{B01F4789-9969-4AFD-9540-31A56C586E48}" srcOrd="1" destOrd="0" presId="urn:microsoft.com/office/officeart/2005/8/layout/vList5"/>
    <dgm:cxn modelId="{9B9A2FCC-E9C1-4359-AD05-2B2271478A0C}" type="presParOf" srcId="{895F8886-CBE5-4FA6-A311-88AF2671CDC3}" destId="{B78A1265-AB1D-49B0-812A-F62E33CA874E}" srcOrd="2" destOrd="0" presId="urn:microsoft.com/office/officeart/2005/8/layout/vList5"/>
    <dgm:cxn modelId="{3AC8AA7F-6434-459C-BC0D-213C25AA9F86}" type="presParOf" srcId="{B78A1265-AB1D-49B0-812A-F62E33CA874E}" destId="{621C0F59-3E84-42C9-AB9D-8B90475B37E8}" srcOrd="0" destOrd="0" presId="urn:microsoft.com/office/officeart/2005/8/layout/vList5"/>
    <dgm:cxn modelId="{6E7034B3-7817-4193-BC43-E0ABA5B2CC87}" type="presParOf" srcId="{B78A1265-AB1D-49B0-812A-F62E33CA874E}" destId="{0A45EB97-2A3C-43EE-BBE3-FB851379D9D5}" srcOrd="1" destOrd="0" presId="urn:microsoft.com/office/officeart/2005/8/layout/vList5"/>
    <dgm:cxn modelId="{19C5B808-7B70-49A5-8F5A-824330837DF7}" type="presParOf" srcId="{895F8886-CBE5-4FA6-A311-88AF2671CDC3}" destId="{C090AFA8-E431-4E44-9504-CC93403DBC41}" srcOrd="3" destOrd="0" presId="urn:microsoft.com/office/officeart/2005/8/layout/vList5"/>
    <dgm:cxn modelId="{21977EA4-5E43-49CB-9AC4-1557522FD2CD}" type="presParOf" srcId="{895F8886-CBE5-4FA6-A311-88AF2671CDC3}" destId="{4F24F27A-F6E4-474F-B28B-3F54D8617EE9}" srcOrd="4" destOrd="0" presId="urn:microsoft.com/office/officeart/2005/8/layout/vList5"/>
    <dgm:cxn modelId="{5F83DE24-63FE-4EC5-88D5-B40D53630F2D}" type="presParOf" srcId="{4F24F27A-F6E4-474F-B28B-3F54D8617EE9}" destId="{4A812186-06C3-40E1-924A-2D29345099C2}" srcOrd="0" destOrd="0" presId="urn:microsoft.com/office/officeart/2005/8/layout/vList5"/>
    <dgm:cxn modelId="{FD1AD911-1318-4E32-A470-8433D94D0A0D}" type="presParOf" srcId="{4F24F27A-F6E4-474F-B28B-3F54D8617EE9}" destId="{E38CDC3D-5B81-42C7-926C-5C124E4948B5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695698-C1C5-45BD-AB2E-1BA5CBC408E7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43B19F17-CC1B-4D4D-AD2F-7BE7970B889A}">
      <dgm:prSet phldrT="[Text]" custT="1"/>
      <dgm:spPr/>
      <dgm:t>
        <a:bodyPr/>
        <a:lstStyle/>
        <a:p>
          <a:pPr algn="l"/>
          <a:endParaRPr lang="en-ID" sz="2000" dirty="0" smtClean="0">
            <a:latin typeface="Arial" pitchFamily="34" charset="0"/>
            <a:cs typeface="Arial" pitchFamily="34" charset="0"/>
          </a:endParaRPr>
        </a:p>
        <a:p>
          <a:pPr algn="ctr"/>
          <a:endParaRPr lang="en-ID" sz="20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en-ID" sz="2000" dirty="0" smtClean="0">
              <a:latin typeface="Arial" pitchFamily="34" charset="0"/>
              <a:cs typeface="Arial" pitchFamily="34" charset="0"/>
            </a:rPr>
            <a:t>Aspek Fisik</a:t>
          </a:r>
        </a:p>
        <a:p>
          <a:pPr algn="l"/>
          <a:r>
            <a:rPr lang="en-ID" sz="2000" dirty="0" smtClean="0">
              <a:latin typeface="Arial" pitchFamily="34" charset="0"/>
              <a:cs typeface="Arial" pitchFamily="34" charset="0"/>
            </a:rPr>
            <a:t>1. Aspek topologi</a:t>
          </a:r>
        </a:p>
        <a:p>
          <a:pPr algn="l"/>
          <a:r>
            <a:rPr lang="en-ID" sz="2000" dirty="0" smtClean="0">
              <a:latin typeface="Arial" pitchFamily="34" charset="0"/>
              <a:cs typeface="Arial" pitchFamily="34" charset="0"/>
            </a:rPr>
            <a:t>2. Aspek biotik</a:t>
          </a:r>
        </a:p>
        <a:p>
          <a:pPr algn="l"/>
          <a:r>
            <a:rPr lang="en-ID" sz="2000" dirty="0" smtClean="0">
              <a:latin typeface="Arial" pitchFamily="34" charset="0"/>
              <a:cs typeface="Arial" pitchFamily="34" charset="0"/>
            </a:rPr>
            <a:t>3. Aspek nonbiotik</a:t>
          </a:r>
        </a:p>
      </dgm:t>
    </dgm:pt>
    <dgm:pt modelId="{A2AAD4BF-4582-40A8-97FA-ECC76DBB602D}" type="parTrans" cxnId="{36653013-6719-43DC-B598-0575F5C7DD62}">
      <dgm:prSet/>
      <dgm:spPr/>
      <dgm:t>
        <a:bodyPr/>
        <a:lstStyle/>
        <a:p>
          <a:endParaRPr lang="en-US"/>
        </a:p>
      </dgm:t>
    </dgm:pt>
    <dgm:pt modelId="{44B27E37-D09F-4507-B517-6890EDFF7B51}" type="sibTrans" cxnId="{36653013-6719-43DC-B598-0575F5C7DD62}">
      <dgm:prSet/>
      <dgm:spPr/>
      <dgm:t>
        <a:bodyPr/>
        <a:lstStyle/>
        <a:p>
          <a:endParaRPr lang="en-US"/>
        </a:p>
      </dgm:t>
    </dgm:pt>
    <dgm:pt modelId="{2660C3F3-18D7-4780-8217-C25980F6F23F}">
      <dgm:prSet phldrT="[Text]" custT="1"/>
      <dgm:spPr/>
      <dgm:t>
        <a:bodyPr/>
        <a:lstStyle/>
        <a:p>
          <a:pPr algn="just"/>
          <a:endParaRPr lang="en-ID" sz="2000" dirty="0" smtClean="0">
            <a:latin typeface="Arial" pitchFamily="34" charset="0"/>
            <a:cs typeface="Arial" pitchFamily="34" charset="0"/>
          </a:endParaRPr>
        </a:p>
        <a:p>
          <a:pPr algn="just"/>
          <a:endParaRPr lang="en-ID" sz="2000" dirty="0" smtClean="0">
            <a:latin typeface="Arial" pitchFamily="34" charset="0"/>
            <a:cs typeface="Arial" pitchFamily="34" charset="0"/>
          </a:endParaRPr>
        </a:p>
        <a:p>
          <a:pPr algn="ctr"/>
          <a:endParaRPr lang="en-ID" sz="20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en-ID" sz="2000" dirty="0" smtClean="0">
              <a:latin typeface="Arial" pitchFamily="34" charset="0"/>
              <a:cs typeface="Arial" pitchFamily="34" charset="0"/>
            </a:rPr>
            <a:t>Aspek Nonfisik</a:t>
          </a:r>
        </a:p>
        <a:p>
          <a:pPr algn="just"/>
          <a:r>
            <a:rPr lang="en-ID" sz="2000" dirty="0" smtClean="0">
              <a:latin typeface="Arial" pitchFamily="34" charset="0"/>
              <a:cs typeface="Arial" pitchFamily="34" charset="0"/>
            </a:rPr>
            <a:t>1. Aspek sosial</a:t>
          </a:r>
        </a:p>
        <a:p>
          <a:pPr algn="just"/>
          <a:r>
            <a:rPr lang="en-ID" sz="2000" dirty="0" smtClean="0">
              <a:latin typeface="Arial" pitchFamily="34" charset="0"/>
              <a:cs typeface="Arial" pitchFamily="34" charset="0"/>
            </a:rPr>
            <a:t>2. Aspek ekonomi</a:t>
          </a:r>
        </a:p>
        <a:p>
          <a:pPr algn="just"/>
          <a:r>
            <a:rPr lang="en-ID" sz="2000" dirty="0" smtClean="0">
              <a:latin typeface="Arial" pitchFamily="34" charset="0"/>
              <a:cs typeface="Arial" pitchFamily="34" charset="0"/>
            </a:rPr>
            <a:t>3. Aspek budaya</a:t>
          </a:r>
        </a:p>
        <a:p>
          <a:pPr algn="just"/>
          <a:r>
            <a:rPr lang="en-ID" sz="2000" dirty="0" smtClean="0">
              <a:latin typeface="Arial" pitchFamily="34" charset="0"/>
              <a:cs typeface="Arial" pitchFamily="34" charset="0"/>
            </a:rPr>
            <a:t>4. Aspek politik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0807AB77-70A1-4A8D-92AF-083C04E4F757}" type="parTrans" cxnId="{96C6365E-7998-452B-B0B0-99C6F4B3DE36}">
      <dgm:prSet/>
      <dgm:spPr/>
      <dgm:t>
        <a:bodyPr/>
        <a:lstStyle/>
        <a:p>
          <a:endParaRPr lang="en-US"/>
        </a:p>
      </dgm:t>
    </dgm:pt>
    <dgm:pt modelId="{9FA51376-42A2-4312-BCA7-21E04D1A29E7}" type="sibTrans" cxnId="{96C6365E-7998-452B-B0B0-99C6F4B3DE36}">
      <dgm:prSet/>
      <dgm:spPr/>
      <dgm:t>
        <a:bodyPr/>
        <a:lstStyle/>
        <a:p>
          <a:endParaRPr lang="en-US"/>
        </a:p>
      </dgm:t>
    </dgm:pt>
    <dgm:pt modelId="{7C911812-4E3F-4DDB-9BB4-5FABA9C4AEC8}" type="pres">
      <dgm:prSet presAssocID="{26695698-C1C5-45BD-AB2E-1BA5CBC408E7}" presName="Name0" presStyleCnt="0">
        <dgm:presLayoutVars>
          <dgm:dir/>
          <dgm:resizeHandles val="exact"/>
        </dgm:presLayoutVars>
      </dgm:prSet>
      <dgm:spPr/>
    </dgm:pt>
    <dgm:pt modelId="{AF450820-1126-40FE-94A2-5305EA5D0A52}" type="pres">
      <dgm:prSet presAssocID="{26695698-C1C5-45BD-AB2E-1BA5CBC408E7}" presName="fgShape" presStyleLbl="fgShp" presStyleIdx="0" presStyleCnt="1" custScaleY="51905" custLinFactNeighborY="42827"/>
      <dgm:spPr/>
    </dgm:pt>
    <dgm:pt modelId="{2DB9B2D4-8F28-4CEE-900A-6D4AA76B0C69}" type="pres">
      <dgm:prSet presAssocID="{26695698-C1C5-45BD-AB2E-1BA5CBC408E7}" presName="linComp" presStyleCnt="0"/>
      <dgm:spPr/>
    </dgm:pt>
    <dgm:pt modelId="{3C9C0A65-8A6E-4B88-B9F0-A93D26023A75}" type="pres">
      <dgm:prSet presAssocID="{43B19F17-CC1B-4D4D-AD2F-7BE7970B889A}" presName="compNode" presStyleCnt="0"/>
      <dgm:spPr/>
    </dgm:pt>
    <dgm:pt modelId="{44AE14A4-E19A-4EDB-A7F7-8EC3F187667A}" type="pres">
      <dgm:prSet presAssocID="{43B19F17-CC1B-4D4D-AD2F-7BE7970B889A}" presName="bkgdShape" presStyleLbl="node1" presStyleIdx="0" presStyleCnt="2"/>
      <dgm:spPr/>
      <dgm:t>
        <a:bodyPr/>
        <a:lstStyle/>
        <a:p>
          <a:endParaRPr lang="en-US"/>
        </a:p>
      </dgm:t>
    </dgm:pt>
    <dgm:pt modelId="{FB81140E-A527-4240-84F0-EA34FE19BC94}" type="pres">
      <dgm:prSet presAssocID="{43B19F17-CC1B-4D4D-AD2F-7BE7970B889A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C2B04F-4AF9-48D6-A6EF-10BA4B367085}" type="pres">
      <dgm:prSet presAssocID="{43B19F17-CC1B-4D4D-AD2F-7BE7970B889A}" presName="invisiNode" presStyleLbl="node1" presStyleIdx="0" presStyleCnt="2"/>
      <dgm:spPr/>
    </dgm:pt>
    <dgm:pt modelId="{EAF8FE99-04FD-4885-BE7A-C4B1C9FD7EDA}" type="pres">
      <dgm:prSet presAssocID="{43B19F17-CC1B-4D4D-AD2F-7BE7970B889A}" presName="imagNode" presStyleLbl="fgImgPlace1" presStyleIdx="0" presStyleCnt="2" custScaleX="174808" custScaleY="139542" custLinFactNeighborY="767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A8B8815-733C-4A2B-8B47-0E99D5F9A1CA}" type="pres">
      <dgm:prSet presAssocID="{44B27E37-D09F-4507-B517-6890EDFF7B5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D149F14-F0F3-448D-A4AF-34DF37252F26}" type="pres">
      <dgm:prSet presAssocID="{2660C3F3-18D7-4780-8217-C25980F6F23F}" presName="compNode" presStyleCnt="0"/>
      <dgm:spPr/>
    </dgm:pt>
    <dgm:pt modelId="{2721315D-48F4-4D82-A3C6-2FECDECF1CF4}" type="pres">
      <dgm:prSet presAssocID="{2660C3F3-18D7-4780-8217-C25980F6F23F}" presName="bkgdShape" presStyleLbl="node1" presStyleIdx="1" presStyleCnt="2"/>
      <dgm:spPr/>
      <dgm:t>
        <a:bodyPr/>
        <a:lstStyle/>
        <a:p>
          <a:endParaRPr lang="en-US"/>
        </a:p>
      </dgm:t>
    </dgm:pt>
    <dgm:pt modelId="{7DF95BEC-67B6-471E-8DEA-F83A17244CBA}" type="pres">
      <dgm:prSet presAssocID="{2660C3F3-18D7-4780-8217-C25980F6F23F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2E6F22-147D-49D3-97B4-D3E8A1079072}" type="pres">
      <dgm:prSet presAssocID="{2660C3F3-18D7-4780-8217-C25980F6F23F}" presName="invisiNode" presStyleLbl="node1" presStyleIdx="1" presStyleCnt="2"/>
      <dgm:spPr/>
    </dgm:pt>
    <dgm:pt modelId="{DC727F7D-183A-4678-BE2E-02DFA9655085}" type="pres">
      <dgm:prSet presAssocID="{2660C3F3-18D7-4780-8217-C25980F6F23F}" presName="imagNode" presStyleLbl="fgImgPlace1" presStyleIdx="1" presStyleCnt="2" custScaleX="167321" custScaleY="134162" custLinFactNeighborY="696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36653013-6719-43DC-B598-0575F5C7DD62}" srcId="{26695698-C1C5-45BD-AB2E-1BA5CBC408E7}" destId="{43B19F17-CC1B-4D4D-AD2F-7BE7970B889A}" srcOrd="0" destOrd="0" parTransId="{A2AAD4BF-4582-40A8-97FA-ECC76DBB602D}" sibTransId="{44B27E37-D09F-4507-B517-6890EDFF7B51}"/>
    <dgm:cxn modelId="{8728EFCA-5E92-4778-8C2A-C03774D7C13D}" type="presOf" srcId="{2660C3F3-18D7-4780-8217-C25980F6F23F}" destId="{7DF95BEC-67B6-471E-8DEA-F83A17244CBA}" srcOrd="1" destOrd="0" presId="urn:microsoft.com/office/officeart/2005/8/layout/hList7"/>
    <dgm:cxn modelId="{708DED80-E4EE-4A5C-9BF3-7CDFE6BFE137}" type="presOf" srcId="{44B27E37-D09F-4507-B517-6890EDFF7B51}" destId="{AA8B8815-733C-4A2B-8B47-0E99D5F9A1CA}" srcOrd="0" destOrd="0" presId="urn:microsoft.com/office/officeart/2005/8/layout/hList7"/>
    <dgm:cxn modelId="{5E1555C9-2ACB-4F4B-B284-D02A4618754C}" type="presOf" srcId="{26695698-C1C5-45BD-AB2E-1BA5CBC408E7}" destId="{7C911812-4E3F-4DDB-9BB4-5FABA9C4AEC8}" srcOrd="0" destOrd="0" presId="urn:microsoft.com/office/officeart/2005/8/layout/hList7"/>
    <dgm:cxn modelId="{90B02863-D1E2-4BA8-BB0D-172D1785BDFD}" type="presOf" srcId="{43B19F17-CC1B-4D4D-AD2F-7BE7970B889A}" destId="{FB81140E-A527-4240-84F0-EA34FE19BC94}" srcOrd="1" destOrd="0" presId="urn:microsoft.com/office/officeart/2005/8/layout/hList7"/>
    <dgm:cxn modelId="{625F1A59-6A12-4748-9723-6D9CDA79D71E}" type="presOf" srcId="{43B19F17-CC1B-4D4D-AD2F-7BE7970B889A}" destId="{44AE14A4-E19A-4EDB-A7F7-8EC3F187667A}" srcOrd="0" destOrd="0" presId="urn:microsoft.com/office/officeart/2005/8/layout/hList7"/>
    <dgm:cxn modelId="{BD7D2DB6-F90C-4638-B24D-45E647203F7C}" type="presOf" srcId="{2660C3F3-18D7-4780-8217-C25980F6F23F}" destId="{2721315D-48F4-4D82-A3C6-2FECDECF1CF4}" srcOrd="0" destOrd="0" presId="urn:microsoft.com/office/officeart/2005/8/layout/hList7"/>
    <dgm:cxn modelId="{96C6365E-7998-452B-B0B0-99C6F4B3DE36}" srcId="{26695698-C1C5-45BD-AB2E-1BA5CBC408E7}" destId="{2660C3F3-18D7-4780-8217-C25980F6F23F}" srcOrd="1" destOrd="0" parTransId="{0807AB77-70A1-4A8D-92AF-083C04E4F757}" sibTransId="{9FA51376-42A2-4312-BCA7-21E04D1A29E7}"/>
    <dgm:cxn modelId="{C9DEA870-3929-4886-B38B-AE9B2FC2FCF5}" type="presParOf" srcId="{7C911812-4E3F-4DDB-9BB4-5FABA9C4AEC8}" destId="{AF450820-1126-40FE-94A2-5305EA5D0A52}" srcOrd="0" destOrd="0" presId="urn:microsoft.com/office/officeart/2005/8/layout/hList7"/>
    <dgm:cxn modelId="{DB5A00CD-3BAD-4738-BCEC-0BE883E80C60}" type="presParOf" srcId="{7C911812-4E3F-4DDB-9BB4-5FABA9C4AEC8}" destId="{2DB9B2D4-8F28-4CEE-900A-6D4AA76B0C69}" srcOrd="1" destOrd="0" presId="urn:microsoft.com/office/officeart/2005/8/layout/hList7"/>
    <dgm:cxn modelId="{BE4AFD9E-0103-4032-A083-3B53882A9E25}" type="presParOf" srcId="{2DB9B2D4-8F28-4CEE-900A-6D4AA76B0C69}" destId="{3C9C0A65-8A6E-4B88-B9F0-A93D26023A75}" srcOrd="0" destOrd="0" presId="urn:microsoft.com/office/officeart/2005/8/layout/hList7"/>
    <dgm:cxn modelId="{19119059-3B86-4D47-9F1A-EC8714B644BD}" type="presParOf" srcId="{3C9C0A65-8A6E-4B88-B9F0-A93D26023A75}" destId="{44AE14A4-E19A-4EDB-A7F7-8EC3F187667A}" srcOrd="0" destOrd="0" presId="urn:microsoft.com/office/officeart/2005/8/layout/hList7"/>
    <dgm:cxn modelId="{43E0EF13-4F36-4646-B472-A1484C0A91B7}" type="presParOf" srcId="{3C9C0A65-8A6E-4B88-B9F0-A93D26023A75}" destId="{FB81140E-A527-4240-84F0-EA34FE19BC94}" srcOrd="1" destOrd="0" presId="urn:microsoft.com/office/officeart/2005/8/layout/hList7"/>
    <dgm:cxn modelId="{A7CB06DF-FD41-44A0-80C9-38E23B9A86F9}" type="presParOf" srcId="{3C9C0A65-8A6E-4B88-B9F0-A93D26023A75}" destId="{26C2B04F-4AF9-48D6-A6EF-10BA4B367085}" srcOrd="2" destOrd="0" presId="urn:microsoft.com/office/officeart/2005/8/layout/hList7"/>
    <dgm:cxn modelId="{9246FB8B-0589-44A3-999A-69C240E5AFCA}" type="presParOf" srcId="{3C9C0A65-8A6E-4B88-B9F0-A93D26023A75}" destId="{EAF8FE99-04FD-4885-BE7A-C4B1C9FD7EDA}" srcOrd="3" destOrd="0" presId="urn:microsoft.com/office/officeart/2005/8/layout/hList7"/>
    <dgm:cxn modelId="{AB535205-4418-4D0C-BAB6-8DB2CF376D8E}" type="presParOf" srcId="{2DB9B2D4-8F28-4CEE-900A-6D4AA76B0C69}" destId="{AA8B8815-733C-4A2B-8B47-0E99D5F9A1CA}" srcOrd="1" destOrd="0" presId="urn:microsoft.com/office/officeart/2005/8/layout/hList7"/>
    <dgm:cxn modelId="{4D60E7AD-C34A-4F00-AB2D-DADEE8F98FFB}" type="presParOf" srcId="{2DB9B2D4-8F28-4CEE-900A-6D4AA76B0C69}" destId="{8D149F14-F0F3-448D-A4AF-34DF37252F26}" srcOrd="2" destOrd="0" presId="urn:microsoft.com/office/officeart/2005/8/layout/hList7"/>
    <dgm:cxn modelId="{FD7CBE32-6DB2-4083-9374-5B5F3E941D13}" type="presParOf" srcId="{8D149F14-F0F3-448D-A4AF-34DF37252F26}" destId="{2721315D-48F4-4D82-A3C6-2FECDECF1CF4}" srcOrd="0" destOrd="0" presId="urn:microsoft.com/office/officeart/2005/8/layout/hList7"/>
    <dgm:cxn modelId="{2312C231-22A4-49D9-956F-983415FE8491}" type="presParOf" srcId="{8D149F14-F0F3-448D-A4AF-34DF37252F26}" destId="{7DF95BEC-67B6-471E-8DEA-F83A17244CBA}" srcOrd="1" destOrd="0" presId="urn:microsoft.com/office/officeart/2005/8/layout/hList7"/>
    <dgm:cxn modelId="{074B8744-4AA1-430A-8F52-257158F1D3D7}" type="presParOf" srcId="{8D149F14-F0F3-448D-A4AF-34DF37252F26}" destId="{812E6F22-147D-49D3-97B4-D3E8A1079072}" srcOrd="2" destOrd="0" presId="urn:microsoft.com/office/officeart/2005/8/layout/hList7"/>
    <dgm:cxn modelId="{C614CFA4-2FBC-4730-BBC7-DAE699E826AF}" type="presParOf" srcId="{8D149F14-F0F3-448D-A4AF-34DF37252F26}" destId="{DC727F7D-183A-4678-BE2E-02DFA9655085}" srcOrd="3" destOrd="0" presId="urn:microsoft.com/office/officeart/2005/8/layout/hList7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EE0F91-0C81-487A-8D0E-E35D7961AA2B}" type="doc">
      <dgm:prSet loTypeId="urn:microsoft.com/office/officeart/2005/8/layout/hList6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834A9B-21D8-4AE6-B2B6-14BB7251F2E9}">
      <dgm:prSet phldrT="[Text]" custT="1"/>
      <dgm:spPr/>
      <dgm:t>
        <a:bodyPr/>
        <a:lstStyle/>
        <a:p>
          <a:r>
            <a:rPr lang="en-ID" sz="2800" dirty="0" smtClean="0">
              <a:latin typeface="Arial" pitchFamily="34" charset="0"/>
              <a:cs typeface="Arial" pitchFamily="34" charset="0"/>
            </a:rPr>
            <a:t>Objek Material</a:t>
          </a:r>
          <a:endParaRPr lang="en-US" sz="2800" dirty="0">
            <a:latin typeface="Arial" pitchFamily="34" charset="0"/>
            <a:cs typeface="Arial" pitchFamily="34" charset="0"/>
          </a:endParaRPr>
        </a:p>
      </dgm:t>
    </dgm:pt>
    <dgm:pt modelId="{B202A41B-6C18-42DC-924E-A335C5384964}" type="parTrans" cxnId="{A9A8796A-9896-4681-8D5E-325F3B7686CD}">
      <dgm:prSet/>
      <dgm:spPr/>
      <dgm:t>
        <a:bodyPr/>
        <a:lstStyle/>
        <a:p>
          <a:endParaRPr lang="en-US"/>
        </a:p>
      </dgm:t>
    </dgm:pt>
    <dgm:pt modelId="{7EE7F772-0812-4676-91DD-A5E57CAF6CC2}" type="sibTrans" cxnId="{A9A8796A-9896-4681-8D5E-325F3B7686CD}">
      <dgm:prSet/>
      <dgm:spPr/>
      <dgm:t>
        <a:bodyPr/>
        <a:lstStyle/>
        <a:p>
          <a:endParaRPr lang="en-US"/>
        </a:p>
      </dgm:t>
    </dgm:pt>
    <dgm:pt modelId="{1F995FB1-331B-4FEC-9C29-DE5807982666}">
      <dgm:prSet phldrT="[Text]" custT="1"/>
      <dgm:spPr/>
      <dgm:t>
        <a:bodyPr/>
        <a:lstStyle/>
        <a:p>
          <a:r>
            <a:rPr lang="en-US" sz="2400" dirty="0" smtClean="0">
              <a:latin typeface="Arial" pitchFamily="34" charset="0"/>
              <a:cs typeface="Arial" pitchFamily="34" charset="0"/>
            </a:rPr>
            <a:t>Berkaitan dengan bahan yang dikaji.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F0F4015A-96CC-4358-97DB-C20A92FF33C6}" type="parTrans" cxnId="{22DD634E-201D-4CFE-9FB1-C4E3976F2C18}">
      <dgm:prSet/>
      <dgm:spPr/>
      <dgm:t>
        <a:bodyPr/>
        <a:lstStyle/>
        <a:p>
          <a:endParaRPr lang="en-US"/>
        </a:p>
      </dgm:t>
    </dgm:pt>
    <dgm:pt modelId="{D8F76219-200F-4BA8-A89A-E7C28540040F}" type="sibTrans" cxnId="{22DD634E-201D-4CFE-9FB1-C4E3976F2C18}">
      <dgm:prSet/>
      <dgm:spPr/>
      <dgm:t>
        <a:bodyPr/>
        <a:lstStyle/>
        <a:p>
          <a:endParaRPr lang="en-US"/>
        </a:p>
      </dgm:t>
    </dgm:pt>
    <dgm:pt modelId="{A369CDFB-AE86-48B3-8E7B-5F8B91460365}">
      <dgm:prSet phldrT="[Text]" custT="1"/>
      <dgm:spPr/>
      <dgm:t>
        <a:bodyPr/>
        <a:lstStyle/>
        <a:p>
          <a:r>
            <a:rPr lang="en-ID" sz="2400" dirty="0" smtClean="0">
              <a:latin typeface="Arial" pitchFamily="34" charset="0"/>
              <a:cs typeface="Arial" pitchFamily="34" charset="0"/>
            </a:rPr>
            <a:t>Mengkaji atmosfer, litosfer, hidrosfer, biosfer, dan antroposfer.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590A695B-36E0-4E69-A90B-CDB35FA8C129}" type="parTrans" cxnId="{13A9B5B5-8E18-48BD-A210-6795CCD73263}">
      <dgm:prSet/>
      <dgm:spPr/>
      <dgm:t>
        <a:bodyPr/>
        <a:lstStyle/>
        <a:p>
          <a:endParaRPr lang="en-US"/>
        </a:p>
      </dgm:t>
    </dgm:pt>
    <dgm:pt modelId="{0616C150-7D2C-44A5-AFDD-6E1F08C9DD13}" type="sibTrans" cxnId="{13A9B5B5-8E18-48BD-A210-6795CCD73263}">
      <dgm:prSet/>
      <dgm:spPr/>
      <dgm:t>
        <a:bodyPr/>
        <a:lstStyle/>
        <a:p>
          <a:endParaRPr lang="en-US"/>
        </a:p>
      </dgm:t>
    </dgm:pt>
    <dgm:pt modelId="{A17F9274-6502-4C14-97D4-65D0D08AA0ED}">
      <dgm:prSet phldrT="[Text]" custT="1"/>
      <dgm:spPr/>
      <dgm:t>
        <a:bodyPr/>
        <a:lstStyle/>
        <a:p>
          <a:pPr algn="l"/>
          <a:r>
            <a:rPr lang="en-ID" sz="2800" dirty="0" smtClean="0">
              <a:latin typeface="Arial" pitchFamily="34" charset="0"/>
              <a:cs typeface="Arial" pitchFamily="34" charset="0"/>
            </a:rPr>
            <a:t>Objek Formal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628A28E4-AE4C-4DB0-8BBD-1AC12CC56620}" type="parTrans" cxnId="{51430983-5521-4B79-BB18-9CE7DF7987F9}">
      <dgm:prSet/>
      <dgm:spPr/>
      <dgm:t>
        <a:bodyPr/>
        <a:lstStyle/>
        <a:p>
          <a:endParaRPr lang="en-US"/>
        </a:p>
      </dgm:t>
    </dgm:pt>
    <dgm:pt modelId="{B70FCCA8-C07F-4020-9D02-955A1014D5D1}" type="sibTrans" cxnId="{51430983-5521-4B79-BB18-9CE7DF7987F9}">
      <dgm:prSet/>
      <dgm:spPr/>
      <dgm:t>
        <a:bodyPr/>
        <a:lstStyle/>
        <a:p>
          <a:endParaRPr lang="en-US"/>
        </a:p>
      </dgm:t>
    </dgm:pt>
    <dgm:pt modelId="{148FC3F6-538F-458B-B3F3-A2F38C55529F}">
      <dgm:prSet phldrT="[Text]" custT="1"/>
      <dgm:spPr/>
      <dgm:t>
        <a:bodyPr/>
        <a:lstStyle/>
        <a:p>
          <a:pPr algn="l"/>
          <a:r>
            <a:rPr lang="en-US" sz="2400" dirty="0" err="1" smtClean="0">
              <a:latin typeface="Arial" pitchFamily="34" charset="0"/>
              <a:cs typeface="Arial" pitchFamily="34" charset="0"/>
            </a:rPr>
            <a:t>Pemecahan</a:t>
          </a:r>
          <a:r>
            <a:rPr lang="en-US" sz="2400" dirty="0" smtClean="0">
              <a:latin typeface="Arial" pitchFamily="34" charset="0"/>
              <a:cs typeface="Arial" pitchFamily="34" charset="0"/>
            </a:rPr>
            <a:t> masalah fenomena geosfer.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DB32F452-158C-40A3-AA6F-5C5039451B17}" type="parTrans" cxnId="{FB783F22-59CB-4427-B457-CB2B6F7D3DE8}">
      <dgm:prSet/>
      <dgm:spPr/>
      <dgm:t>
        <a:bodyPr/>
        <a:lstStyle/>
        <a:p>
          <a:endParaRPr lang="en-US"/>
        </a:p>
      </dgm:t>
    </dgm:pt>
    <dgm:pt modelId="{5176C936-556E-407C-9138-70768B2A0630}" type="sibTrans" cxnId="{FB783F22-59CB-4427-B457-CB2B6F7D3DE8}">
      <dgm:prSet/>
      <dgm:spPr/>
      <dgm:t>
        <a:bodyPr/>
        <a:lstStyle/>
        <a:p>
          <a:endParaRPr lang="en-US"/>
        </a:p>
      </dgm:t>
    </dgm:pt>
    <dgm:pt modelId="{72AAA2B7-A3D5-408F-99F5-43A2F6E128F8}">
      <dgm:prSet phldrT="[Text]" custT="1"/>
      <dgm:spPr/>
      <dgm:t>
        <a:bodyPr/>
        <a:lstStyle/>
        <a:p>
          <a:pPr algn="l"/>
          <a:r>
            <a:rPr lang="en-US" sz="2400" dirty="0" smtClean="0">
              <a:latin typeface="Arial" pitchFamily="34" charset="0"/>
              <a:cs typeface="Arial" pitchFamily="34" charset="0"/>
            </a:rPr>
            <a:t>Menerapkan konsep 5W+1H.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562003B5-949F-4155-A7BE-17E15040F3BA}" type="parTrans" cxnId="{951935D0-F952-4981-B1BC-7A226F53CF2E}">
      <dgm:prSet/>
      <dgm:spPr/>
      <dgm:t>
        <a:bodyPr/>
        <a:lstStyle/>
        <a:p>
          <a:endParaRPr lang="en-US"/>
        </a:p>
      </dgm:t>
    </dgm:pt>
    <dgm:pt modelId="{6EEC8C22-8391-48EC-96C0-E275CAA69474}" type="sibTrans" cxnId="{951935D0-F952-4981-B1BC-7A226F53CF2E}">
      <dgm:prSet/>
      <dgm:spPr/>
      <dgm:t>
        <a:bodyPr/>
        <a:lstStyle/>
        <a:p>
          <a:endParaRPr lang="en-US"/>
        </a:p>
      </dgm:t>
    </dgm:pt>
    <dgm:pt modelId="{AF90CF48-A1E9-4FFC-A929-A1CB38D88F61}" type="pres">
      <dgm:prSet presAssocID="{7FEE0F91-0C81-487A-8D0E-E35D7961AA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2E4E23-DFDA-45D2-9356-38188B14614C}" type="pres">
      <dgm:prSet presAssocID="{CA834A9B-21D8-4AE6-B2B6-14BB7251F2E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BDBA1F-3325-4B1B-A623-F012C34C241C}" type="pres">
      <dgm:prSet presAssocID="{7EE7F772-0812-4676-91DD-A5E57CAF6CC2}" presName="sibTrans" presStyleCnt="0"/>
      <dgm:spPr/>
    </dgm:pt>
    <dgm:pt modelId="{FC142D30-74B9-45F6-AFF6-60752CA86628}" type="pres">
      <dgm:prSet presAssocID="{A17F9274-6502-4C14-97D4-65D0D08AA0ED}" presName="node" presStyleLbl="node1" presStyleIdx="1" presStyleCnt="2" custLinFactNeighborY="13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28790A-5B5C-4F44-A553-17B9FCB76AA0}" type="presOf" srcId="{148FC3F6-538F-458B-B3F3-A2F38C55529F}" destId="{FC142D30-74B9-45F6-AFF6-60752CA86628}" srcOrd="0" destOrd="1" presId="urn:microsoft.com/office/officeart/2005/8/layout/hList6"/>
    <dgm:cxn modelId="{51430983-5521-4B79-BB18-9CE7DF7987F9}" srcId="{7FEE0F91-0C81-487A-8D0E-E35D7961AA2B}" destId="{A17F9274-6502-4C14-97D4-65D0D08AA0ED}" srcOrd="1" destOrd="0" parTransId="{628A28E4-AE4C-4DB0-8BBD-1AC12CC56620}" sibTransId="{B70FCCA8-C07F-4020-9D02-955A1014D5D1}"/>
    <dgm:cxn modelId="{FB783F22-59CB-4427-B457-CB2B6F7D3DE8}" srcId="{A17F9274-6502-4C14-97D4-65D0D08AA0ED}" destId="{148FC3F6-538F-458B-B3F3-A2F38C55529F}" srcOrd="0" destOrd="0" parTransId="{DB32F452-158C-40A3-AA6F-5C5039451B17}" sibTransId="{5176C936-556E-407C-9138-70768B2A0630}"/>
    <dgm:cxn modelId="{D9BA0DFF-CF81-47A3-8643-F48D07B97FA0}" type="presOf" srcId="{CA834A9B-21D8-4AE6-B2B6-14BB7251F2E9}" destId="{4D2E4E23-DFDA-45D2-9356-38188B14614C}" srcOrd="0" destOrd="0" presId="urn:microsoft.com/office/officeart/2005/8/layout/hList6"/>
    <dgm:cxn modelId="{6A484C59-2314-4F50-A2B5-9511199E09A6}" type="presOf" srcId="{A369CDFB-AE86-48B3-8E7B-5F8B91460365}" destId="{4D2E4E23-DFDA-45D2-9356-38188B14614C}" srcOrd="0" destOrd="2" presId="urn:microsoft.com/office/officeart/2005/8/layout/hList6"/>
    <dgm:cxn modelId="{A9A8796A-9896-4681-8D5E-325F3B7686CD}" srcId="{7FEE0F91-0C81-487A-8D0E-E35D7961AA2B}" destId="{CA834A9B-21D8-4AE6-B2B6-14BB7251F2E9}" srcOrd="0" destOrd="0" parTransId="{B202A41B-6C18-42DC-924E-A335C5384964}" sibTransId="{7EE7F772-0812-4676-91DD-A5E57CAF6CC2}"/>
    <dgm:cxn modelId="{8791A1A8-EA8F-4931-82DC-75DB913419D2}" type="presOf" srcId="{1F995FB1-331B-4FEC-9C29-DE5807982666}" destId="{4D2E4E23-DFDA-45D2-9356-38188B14614C}" srcOrd="0" destOrd="1" presId="urn:microsoft.com/office/officeart/2005/8/layout/hList6"/>
    <dgm:cxn modelId="{D2A11872-E30A-4EA9-AF46-DA1C7D3B7C75}" type="presOf" srcId="{7FEE0F91-0C81-487A-8D0E-E35D7961AA2B}" destId="{AF90CF48-A1E9-4FFC-A929-A1CB38D88F61}" srcOrd="0" destOrd="0" presId="urn:microsoft.com/office/officeart/2005/8/layout/hList6"/>
    <dgm:cxn modelId="{951935D0-F952-4981-B1BC-7A226F53CF2E}" srcId="{A17F9274-6502-4C14-97D4-65D0D08AA0ED}" destId="{72AAA2B7-A3D5-408F-99F5-43A2F6E128F8}" srcOrd="1" destOrd="0" parTransId="{562003B5-949F-4155-A7BE-17E15040F3BA}" sibTransId="{6EEC8C22-8391-48EC-96C0-E275CAA69474}"/>
    <dgm:cxn modelId="{22DD634E-201D-4CFE-9FB1-C4E3976F2C18}" srcId="{CA834A9B-21D8-4AE6-B2B6-14BB7251F2E9}" destId="{1F995FB1-331B-4FEC-9C29-DE5807982666}" srcOrd="0" destOrd="0" parTransId="{F0F4015A-96CC-4358-97DB-C20A92FF33C6}" sibTransId="{D8F76219-200F-4BA8-A89A-E7C28540040F}"/>
    <dgm:cxn modelId="{89B9DCCA-B50C-41FA-861F-0FCDA1ECD4E6}" type="presOf" srcId="{72AAA2B7-A3D5-408F-99F5-43A2F6E128F8}" destId="{FC142D30-74B9-45F6-AFF6-60752CA86628}" srcOrd="0" destOrd="2" presId="urn:microsoft.com/office/officeart/2005/8/layout/hList6"/>
    <dgm:cxn modelId="{13A9B5B5-8E18-48BD-A210-6795CCD73263}" srcId="{CA834A9B-21D8-4AE6-B2B6-14BB7251F2E9}" destId="{A369CDFB-AE86-48B3-8E7B-5F8B91460365}" srcOrd="1" destOrd="0" parTransId="{590A695B-36E0-4E69-A90B-CDB35FA8C129}" sibTransId="{0616C150-7D2C-44A5-AFDD-6E1F08C9DD13}"/>
    <dgm:cxn modelId="{283A9DCB-5411-4601-AF9A-16963756781F}" type="presOf" srcId="{A17F9274-6502-4C14-97D4-65D0D08AA0ED}" destId="{FC142D30-74B9-45F6-AFF6-60752CA86628}" srcOrd="0" destOrd="0" presId="urn:microsoft.com/office/officeart/2005/8/layout/hList6"/>
    <dgm:cxn modelId="{AEAECC1A-1853-4429-8478-665D0C8FC443}" type="presParOf" srcId="{AF90CF48-A1E9-4FFC-A929-A1CB38D88F61}" destId="{4D2E4E23-DFDA-45D2-9356-38188B14614C}" srcOrd="0" destOrd="0" presId="urn:microsoft.com/office/officeart/2005/8/layout/hList6"/>
    <dgm:cxn modelId="{C4C86E45-A1E1-48FF-8F0D-016BADFBD8E7}" type="presParOf" srcId="{AF90CF48-A1E9-4FFC-A929-A1CB38D88F61}" destId="{76BDBA1F-3325-4B1B-A623-F012C34C241C}" srcOrd="1" destOrd="0" presId="urn:microsoft.com/office/officeart/2005/8/layout/hList6"/>
    <dgm:cxn modelId="{79234A95-8672-477C-8535-4D82454A2D2B}" type="presParOf" srcId="{AF90CF48-A1E9-4FFC-A929-A1CB38D88F61}" destId="{FC142D30-74B9-45F6-AFF6-60752CA86628}" srcOrd="2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1147CBC-42B9-4E21-8396-B8DFF21C30F4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C03BB3-266C-4F86-B159-2DFBA85396A8}">
      <dgm:prSet phldrT="[Text]"/>
      <dgm:spPr/>
      <dgm:t>
        <a:bodyPr/>
        <a:lstStyle/>
        <a:p>
          <a:r>
            <a:rPr lang="en-ID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dirty="0" smtClean="0">
              <a:latin typeface="Arial" pitchFamily="34" charset="0"/>
              <a:cs typeface="Arial" pitchFamily="34" charset="0"/>
            </a:rPr>
            <a:t> </a:t>
          </a:r>
          <a:r>
            <a:rPr lang="en-ID" dirty="0" err="1" smtClean="0">
              <a:latin typeface="Arial" pitchFamily="34" charset="0"/>
              <a:cs typeface="Arial" pitchFamily="34" charset="0"/>
            </a:rPr>
            <a:t>lokasi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A99A0210-596A-4841-BBF1-2BFCF0C07A8E}" type="parTrans" cxnId="{6FBE62FB-7F79-40DF-95E9-1EB502766C48}">
      <dgm:prSet/>
      <dgm:spPr/>
      <dgm:t>
        <a:bodyPr/>
        <a:lstStyle/>
        <a:p>
          <a:endParaRPr lang="en-US"/>
        </a:p>
      </dgm:t>
    </dgm:pt>
    <dgm:pt modelId="{6A8C7F1B-B856-40E2-BE34-9750CBE5C009}" type="sibTrans" cxnId="{6FBE62FB-7F79-40DF-95E9-1EB502766C48}">
      <dgm:prSet/>
      <dgm:spPr/>
      <dgm:t>
        <a:bodyPr/>
        <a:lstStyle/>
        <a:p>
          <a:endParaRPr lang="en-US"/>
        </a:p>
      </dgm:t>
    </dgm:pt>
    <dgm:pt modelId="{E650CF46-9244-4372-A738-710BCA8A98A2}">
      <dgm:prSet phldrT="[Text]"/>
      <dgm:spPr/>
      <dgm:t>
        <a:bodyPr/>
        <a:lstStyle/>
        <a:p>
          <a:r>
            <a:rPr lang="en-ID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dirty="0" smtClean="0">
              <a:latin typeface="Arial" pitchFamily="34" charset="0"/>
              <a:cs typeface="Arial" pitchFamily="34" charset="0"/>
            </a:rPr>
            <a:t> </a:t>
          </a:r>
          <a:r>
            <a:rPr lang="en-ID" dirty="0" err="1" smtClean="0">
              <a:latin typeface="Arial" pitchFamily="34" charset="0"/>
              <a:cs typeface="Arial" pitchFamily="34" charset="0"/>
            </a:rPr>
            <a:t>jarak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ED5114D0-9E4C-4F2F-89A3-FD983CDB3D92}" type="parTrans" cxnId="{0E68B882-F7DF-4F4E-BE6E-6B511EA34129}">
      <dgm:prSet/>
      <dgm:spPr/>
      <dgm:t>
        <a:bodyPr/>
        <a:lstStyle/>
        <a:p>
          <a:endParaRPr lang="en-US"/>
        </a:p>
      </dgm:t>
    </dgm:pt>
    <dgm:pt modelId="{CEE3C6BE-8929-4FC9-8075-9F7E6990145E}" type="sibTrans" cxnId="{0E68B882-F7DF-4F4E-BE6E-6B511EA34129}">
      <dgm:prSet/>
      <dgm:spPr/>
      <dgm:t>
        <a:bodyPr/>
        <a:lstStyle/>
        <a:p>
          <a:endParaRPr lang="en-US"/>
        </a:p>
      </dgm:t>
    </dgm:pt>
    <dgm:pt modelId="{B9D5C3B8-D727-4B71-B3A9-AE1D88BEDDBA}">
      <dgm:prSet phldrT="[Text]"/>
      <dgm:spPr/>
      <dgm:t>
        <a:bodyPr/>
        <a:lstStyle/>
        <a:p>
          <a:r>
            <a:rPr lang="en-ID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dirty="0" smtClean="0">
              <a:latin typeface="Arial" pitchFamily="34" charset="0"/>
              <a:cs typeface="Arial" pitchFamily="34" charset="0"/>
            </a:rPr>
            <a:t> </a:t>
          </a:r>
          <a:r>
            <a:rPr lang="en-ID" dirty="0" err="1" smtClean="0">
              <a:latin typeface="Arial" pitchFamily="34" charset="0"/>
              <a:cs typeface="Arial" pitchFamily="34" charset="0"/>
            </a:rPr>
            <a:t>keterjangkauan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FD519A4C-31D4-45DD-BB44-B314F277AAE1}" type="parTrans" cxnId="{5BEC36D3-8BD4-444F-A550-A31768EA22F4}">
      <dgm:prSet/>
      <dgm:spPr/>
      <dgm:t>
        <a:bodyPr/>
        <a:lstStyle/>
        <a:p>
          <a:endParaRPr lang="en-US"/>
        </a:p>
      </dgm:t>
    </dgm:pt>
    <dgm:pt modelId="{3B2C798E-B9C7-4B85-B942-2FC424C0B5D5}" type="sibTrans" cxnId="{5BEC36D3-8BD4-444F-A550-A31768EA22F4}">
      <dgm:prSet/>
      <dgm:spPr/>
      <dgm:t>
        <a:bodyPr/>
        <a:lstStyle/>
        <a:p>
          <a:endParaRPr lang="en-US"/>
        </a:p>
      </dgm:t>
    </dgm:pt>
    <dgm:pt modelId="{1BEEEB18-FDE9-4EB5-AA9E-B1865E97B00B}">
      <dgm:prSet phldrT="[Text]"/>
      <dgm:spPr/>
      <dgm:t>
        <a:bodyPr/>
        <a:lstStyle/>
        <a:p>
          <a:r>
            <a:rPr lang="en-ID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dirty="0" smtClean="0">
              <a:latin typeface="Arial" pitchFamily="34" charset="0"/>
              <a:cs typeface="Arial" pitchFamily="34" charset="0"/>
            </a:rPr>
            <a:t> </a:t>
          </a:r>
          <a:r>
            <a:rPr lang="en-ID" dirty="0" err="1" smtClean="0">
              <a:latin typeface="Arial" pitchFamily="34" charset="0"/>
              <a:cs typeface="Arial" pitchFamily="34" charset="0"/>
            </a:rPr>
            <a:t>pola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9C88B25C-C1FB-429E-9107-E2BCF442D0D9}" type="parTrans" cxnId="{EB5BCBB7-0302-409B-8508-B607E5BCFFB6}">
      <dgm:prSet/>
      <dgm:spPr/>
      <dgm:t>
        <a:bodyPr/>
        <a:lstStyle/>
        <a:p>
          <a:endParaRPr lang="en-US"/>
        </a:p>
      </dgm:t>
    </dgm:pt>
    <dgm:pt modelId="{BD9F3F44-1E99-43E0-BC1C-DC1053FA1D39}" type="sibTrans" cxnId="{EB5BCBB7-0302-409B-8508-B607E5BCFFB6}">
      <dgm:prSet/>
      <dgm:spPr/>
      <dgm:t>
        <a:bodyPr/>
        <a:lstStyle/>
        <a:p>
          <a:endParaRPr lang="en-US"/>
        </a:p>
      </dgm:t>
    </dgm:pt>
    <dgm:pt modelId="{ECB1EEB7-C59C-4A06-B61E-9469E28464EA}">
      <dgm:prSet phldrT="[Text]"/>
      <dgm:spPr/>
      <dgm:t>
        <a:bodyPr/>
        <a:lstStyle/>
        <a:p>
          <a:r>
            <a:rPr lang="en-ID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dirty="0" smtClean="0">
              <a:latin typeface="Arial" pitchFamily="34" charset="0"/>
              <a:cs typeface="Arial" pitchFamily="34" charset="0"/>
            </a:rPr>
            <a:t> </a:t>
          </a:r>
          <a:r>
            <a:rPr lang="en-ID" dirty="0" err="1" smtClean="0">
              <a:latin typeface="Arial" pitchFamily="34" charset="0"/>
              <a:cs typeface="Arial" pitchFamily="34" charset="0"/>
            </a:rPr>
            <a:t>morfologi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4135C8B5-7AFA-4228-AF29-D88A242E4370}" type="parTrans" cxnId="{C10BDB9B-01E0-4D8D-B120-A3FCA985F37E}">
      <dgm:prSet/>
      <dgm:spPr/>
      <dgm:t>
        <a:bodyPr/>
        <a:lstStyle/>
        <a:p>
          <a:endParaRPr lang="en-US"/>
        </a:p>
      </dgm:t>
    </dgm:pt>
    <dgm:pt modelId="{463014E9-2A5A-4756-8F7A-479E69072266}" type="sibTrans" cxnId="{C10BDB9B-01E0-4D8D-B120-A3FCA985F37E}">
      <dgm:prSet/>
      <dgm:spPr/>
      <dgm:t>
        <a:bodyPr/>
        <a:lstStyle/>
        <a:p>
          <a:endParaRPr lang="en-US"/>
        </a:p>
      </dgm:t>
    </dgm:pt>
    <dgm:pt modelId="{9B700EFC-3310-4755-AA35-7CB059061403}">
      <dgm:prSet phldrT="[Text]"/>
      <dgm:spPr/>
      <dgm:t>
        <a:bodyPr/>
        <a:lstStyle/>
        <a:p>
          <a:r>
            <a:rPr lang="en-ID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dirty="0" smtClean="0">
              <a:latin typeface="Arial" pitchFamily="34" charset="0"/>
              <a:cs typeface="Arial" pitchFamily="34" charset="0"/>
            </a:rPr>
            <a:t> </a:t>
          </a:r>
          <a:r>
            <a:rPr lang="en-ID" dirty="0" err="1" smtClean="0">
              <a:latin typeface="Arial" pitchFamily="34" charset="0"/>
              <a:cs typeface="Arial" pitchFamily="34" charset="0"/>
            </a:rPr>
            <a:t>keterkaitan</a:t>
          </a:r>
          <a:r>
            <a:rPr lang="en-ID" dirty="0" smtClean="0">
              <a:latin typeface="Arial" pitchFamily="34" charset="0"/>
              <a:cs typeface="Arial" pitchFamily="34" charset="0"/>
            </a:rPr>
            <a:t>  </a:t>
          </a:r>
          <a:r>
            <a:rPr lang="en-ID" dirty="0" err="1" smtClean="0">
              <a:latin typeface="Arial" pitchFamily="34" charset="0"/>
              <a:cs typeface="Arial" pitchFamily="34" charset="0"/>
            </a:rPr>
            <a:t>ruang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AEBC2021-1BD3-4363-85F4-F84721AE5023}" type="parTrans" cxnId="{BDBFD257-70B7-4AFD-BEAB-7D5C2A38DBE5}">
      <dgm:prSet/>
      <dgm:spPr/>
      <dgm:t>
        <a:bodyPr/>
        <a:lstStyle/>
        <a:p>
          <a:endParaRPr lang="en-US"/>
        </a:p>
      </dgm:t>
    </dgm:pt>
    <dgm:pt modelId="{A763084E-647B-487C-9B38-EB49DB7455D6}" type="sibTrans" cxnId="{BDBFD257-70B7-4AFD-BEAB-7D5C2A38DBE5}">
      <dgm:prSet/>
      <dgm:spPr/>
      <dgm:t>
        <a:bodyPr/>
        <a:lstStyle/>
        <a:p>
          <a:endParaRPr lang="en-US"/>
        </a:p>
      </dgm:t>
    </dgm:pt>
    <dgm:pt modelId="{0CD5DF1C-58B9-456E-8914-193DDF628EDE}">
      <dgm:prSet phldrT="[Text]"/>
      <dgm:spPr/>
      <dgm:t>
        <a:bodyPr/>
        <a:lstStyle/>
        <a:p>
          <a:r>
            <a:rPr lang="en-ID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dirty="0" smtClean="0">
              <a:latin typeface="Arial" pitchFamily="34" charset="0"/>
              <a:cs typeface="Arial" pitchFamily="34" charset="0"/>
            </a:rPr>
            <a:t> </a:t>
          </a:r>
          <a:r>
            <a:rPr lang="en-ID" dirty="0" err="1" smtClean="0">
              <a:latin typeface="Arial" pitchFamily="34" charset="0"/>
              <a:cs typeface="Arial" pitchFamily="34" charset="0"/>
            </a:rPr>
            <a:t>aglomerasi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B83B7123-BAEC-470B-B921-D6F9DD9CD2FA}" type="parTrans" cxnId="{790D1369-A9CC-4C8E-879C-FD7251ACBED8}">
      <dgm:prSet/>
      <dgm:spPr/>
      <dgm:t>
        <a:bodyPr/>
        <a:lstStyle/>
        <a:p>
          <a:endParaRPr lang="en-US"/>
        </a:p>
      </dgm:t>
    </dgm:pt>
    <dgm:pt modelId="{2CDFD8D4-47E0-44A6-8EE1-43A6982E2EA4}" type="sibTrans" cxnId="{790D1369-A9CC-4C8E-879C-FD7251ACBED8}">
      <dgm:prSet/>
      <dgm:spPr/>
      <dgm:t>
        <a:bodyPr/>
        <a:lstStyle/>
        <a:p>
          <a:endParaRPr lang="en-US"/>
        </a:p>
      </dgm:t>
    </dgm:pt>
    <dgm:pt modelId="{D72F4C85-3FEE-4ED7-840E-F1A675024763}">
      <dgm:prSet phldrT="[Text]"/>
      <dgm:spPr/>
      <dgm:t>
        <a:bodyPr/>
        <a:lstStyle/>
        <a:p>
          <a:r>
            <a:rPr lang="en-ID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dirty="0" smtClean="0">
              <a:latin typeface="Arial" pitchFamily="34" charset="0"/>
              <a:cs typeface="Arial" pitchFamily="34" charset="0"/>
            </a:rPr>
            <a:t> </a:t>
          </a:r>
          <a:r>
            <a:rPr lang="en-ID" dirty="0" err="1" smtClean="0">
              <a:latin typeface="Arial" pitchFamily="34" charset="0"/>
              <a:cs typeface="Arial" pitchFamily="34" charset="0"/>
            </a:rPr>
            <a:t>nilai</a:t>
          </a:r>
          <a:r>
            <a:rPr lang="en-ID" dirty="0" smtClean="0">
              <a:latin typeface="Arial" pitchFamily="34" charset="0"/>
              <a:cs typeface="Arial" pitchFamily="34" charset="0"/>
            </a:rPr>
            <a:t> </a:t>
          </a:r>
          <a:r>
            <a:rPr lang="en-ID" dirty="0" err="1" smtClean="0">
              <a:latin typeface="Arial" pitchFamily="34" charset="0"/>
              <a:cs typeface="Arial" pitchFamily="34" charset="0"/>
            </a:rPr>
            <a:t>guna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B947F77D-8DC1-4980-918D-BEE69AD4FBE7}" type="parTrans" cxnId="{D3A84802-0B10-4228-A198-D89B6E2649CC}">
      <dgm:prSet/>
      <dgm:spPr/>
      <dgm:t>
        <a:bodyPr/>
        <a:lstStyle/>
        <a:p>
          <a:endParaRPr lang="en-US"/>
        </a:p>
      </dgm:t>
    </dgm:pt>
    <dgm:pt modelId="{529DE8BF-8342-43BA-9A58-826936DDE4DB}" type="sibTrans" cxnId="{D3A84802-0B10-4228-A198-D89B6E2649CC}">
      <dgm:prSet/>
      <dgm:spPr/>
      <dgm:t>
        <a:bodyPr/>
        <a:lstStyle/>
        <a:p>
          <a:endParaRPr lang="en-US"/>
        </a:p>
      </dgm:t>
    </dgm:pt>
    <dgm:pt modelId="{E447E1F9-A1BB-4D8E-A4A0-5A806C40A8C0}">
      <dgm:prSet phldrT="[Text]"/>
      <dgm:spPr/>
      <dgm:t>
        <a:bodyPr/>
        <a:lstStyle/>
        <a:p>
          <a:r>
            <a:rPr lang="en-ID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dirty="0" smtClean="0">
              <a:latin typeface="Arial" pitchFamily="34" charset="0"/>
              <a:cs typeface="Arial" pitchFamily="34" charset="0"/>
            </a:rPr>
            <a:t> </a:t>
          </a:r>
          <a:r>
            <a:rPr lang="en-ID" dirty="0" err="1" smtClean="0">
              <a:latin typeface="Arial" pitchFamily="34" charset="0"/>
              <a:cs typeface="Arial" pitchFamily="34" charset="0"/>
            </a:rPr>
            <a:t>interaksi</a:t>
          </a:r>
          <a:r>
            <a:rPr lang="en-ID" dirty="0" smtClean="0">
              <a:latin typeface="Arial" pitchFamily="34" charset="0"/>
              <a:cs typeface="Arial" pitchFamily="34" charset="0"/>
            </a:rPr>
            <a:t> </a:t>
          </a:r>
          <a:r>
            <a:rPr lang="en-ID" dirty="0" err="1" smtClean="0">
              <a:latin typeface="Arial" pitchFamily="34" charset="0"/>
              <a:cs typeface="Arial" pitchFamily="34" charset="0"/>
            </a:rPr>
            <a:t>dan</a:t>
          </a:r>
          <a:r>
            <a:rPr lang="en-ID" dirty="0" smtClean="0">
              <a:latin typeface="Arial" pitchFamily="34" charset="0"/>
              <a:cs typeface="Arial" pitchFamily="34" charset="0"/>
            </a:rPr>
            <a:t> </a:t>
          </a:r>
          <a:r>
            <a:rPr lang="en-ID" dirty="0" err="1" smtClean="0">
              <a:latin typeface="Arial" pitchFamily="34" charset="0"/>
              <a:cs typeface="Arial" pitchFamily="34" charset="0"/>
            </a:rPr>
            <a:t>interdependensi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F8E1B1E7-CBF0-43CE-AEF4-5C84A66479D1}" type="parTrans" cxnId="{0D14BCF0-D826-43B5-ABDE-5108D735A050}">
      <dgm:prSet/>
      <dgm:spPr/>
      <dgm:t>
        <a:bodyPr/>
        <a:lstStyle/>
        <a:p>
          <a:endParaRPr lang="en-US"/>
        </a:p>
      </dgm:t>
    </dgm:pt>
    <dgm:pt modelId="{E79F8A5B-C8CB-438E-A4F4-1AF1A9F646AA}" type="sibTrans" cxnId="{0D14BCF0-D826-43B5-ABDE-5108D735A050}">
      <dgm:prSet/>
      <dgm:spPr/>
      <dgm:t>
        <a:bodyPr/>
        <a:lstStyle/>
        <a:p>
          <a:endParaRPr lang="en-US"/>
        </a:p>
      </dgm:t>
    </dgm:pt>
    <dgm:pt modelId="{890D7CB2-59A4-4C14-A3A7-CDA0F632C43A}">
      <dgm:prSet phldrT="[Text]"/>
      <dgm:spPr/>
      <dgm:t>
        <a:bodyPr/>
        <a:lstStyle/>
        <a:p>
          <a:r>
            <a:rPr lang="en-ID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dirty="0" smtClean="0">
              <a:latin typeface="Arial" pitchFamily="34" charset="0"/>
              <a:cs typeface="Arial" pitchFamily="34" charset="0"/>
            </a:rPr>
            <a:t> </a:t>
          </a:r>
          <a:r>
            <a:rPr lang="en-ID" dirty="0" err="1" smtClean="0">
              <a:latin typeface="Arial" pitchFamily="34" charset="0"/>
              <a:cs typeface="Arial" pitchFamily="34" charset="0"/>
            </a:rPr>
            <a:t>diferensiasi</a:t>
          </a:r>
          <a:r>
            <a:rPr lang="en-ID" dirty="0" smtClean="0">
              <a:latin typeface="Arial" pitchFamily="34" charset="0"/>
              <a:cs typeface="Arial" pitchFamily="34" charset="0"/>
            </a:rPr>
            <a:t> area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CC615AB9-CDEB-4C99-9B0C-EBB820637960}" type="parTrans" cxnId="{21C034E8-98CE-4382-AF3C-C8AB9F0B5D61}">
      <dgm:prSet/>
      <dgm:spPr/>
      <dgm:t>
        <a:bodyPr/>
        <a:lstStyle/>
        <a:p>
          <a:endParaRPr lang="en-US"/>
        </a:p>
      </dgm:t>
    </dgm:pt>
    <dgm:pt modelId="{2E7025EB-1D58-493A-9877-66F3481C2B62}" type="sibTrans" cxnId="{21C034E8-98CE-4382-AF3C-C8AB9F0B5D61}">
      <dgm:prSet/>
      <dgm:spPr/>
      <dgm:t>
        <a:bodyPr/>
        <a:lstStyle/>
        <a:p>
          <a:endParaRPr lang="en-US"/>
        </a:p>
      </dgm:t>
    </dgm:pt>
    <dgm:pt modelId="{0D57330B-3F2D-499D-A5F1-BC7EA00123B9}" type="pres">
      <dgm:prSet presAssocID="{A1147CBC-42B9-4E21-8396-B8DFF21C30F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01B5B4-03A7-4E71-AFBE-D15A82B38854}" type="pres">
      <dgm:prSet presAssocID="{4BC03BB3-266C-4F86-B159-2DFBA85396A8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F34AB0-F91C-4E2F-BDEB-A6476780C7F1}" type="pres">
      <dgm:prSet presAssocID="{6A8C7F1B-B856-40E2-BE34-9750CBE5C009}" presName="sibTrans" presStyleCnt="0"/>
      <dgm:spPr/>
      <dgm:t>
        <a:bodyPr/>
        <a:lstStyle/>
        <a:p>
          <a:endParaRPr lang="en-US"/>
        </a:p>
      </dgm:t>
    </dgm:pt>
    <dgm:pt modelId="{8B407745-1E80-41BA-B005-0393582E216B}" type="pres">
      <dgm:prSet presAssocID="{E650CF46-9244-4372-A738-710BCA8A98A2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086ADE-7B93-4FF0-930D-87EC1E1F677D}" type="pres">
      <dgm:prSet presAssocID="{CEE3C6BE-8929-4FC9-8075-9F7E6990145E}" presName="sibTrans" presStyleCnt="0"/>
      <dgm:spPr/>
      <dgm:t>
        <a:bodyPr/>
        <a:lstStyle/>
        <a:p>
          <a:endParaRPr lang="en-US"/>
        </a:p>
      </dgm:t>
    </dgm:pt>
    <dgm:pt modelId="{C3E3053F-61A9-4D6E-86C8-D19A6DF21DD3}" type="pres">
      <dgm:prSet presAssocID="{B9D5C3B8-D727-4B71-B3A9-AE1D88BEDDBA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C90363-1711-4972-86CD-CFB5A04255A2}" type="pres">
      <dgm:prSet presAssocID="{3B2C798E-B9C7-4B85-B942-2FC424C0B5D5}" presName="sibTrans" presStyleCnt="0"/>
      <dgm:spPr/>
      <dgm:t>
        <a:bodyPr/>
        <a:lstStyle/>
        <a:p>
          <a:endParaRPr lang="en-US"/>
        </a:p>
      </dgm:t>
    </dgm:pt>
    <dgm:pt modelId="{6FA72906-5741-4529-8589-16D19D3A8F09}" type="pres">
      <dgm:prSet presAssocID="{1BEEEB18-FDE9-4EB5-AA9E-B1865E97B00B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D8540C-A5EB-44D8-85CE-A0446EC0C940}" type="pres">
      <dgm:prSet presAssocID="{BD9F3F44-1E99-43E0-BC1C-DC1053FA1D39}" presName="sibTrans" presStyleCnt="0"/>
      <dgm:spPr/>
      <dgm:t>
        <a:bodyPr/>
        <a:lstStyle/>
        <a:p>
          <a:endParaRPr lang="en-US"/>
        </a:p>
      </dgm:t>
    </dgm:pt>
    <dgm:pt modelId="{BACA1AE0-395A-48CB-B2A4-8B69A8B772E2}" type="pres">
      <dgm:prSet presAssocID="{ECB1EEB7-C59C-4A06-B61E-9469E28464EA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37B9DC-3249-43FB-BD9A-EBE942FDE550}" type="pres">
      <dgm:prSet presAssocID="{463014E9-2A5A-4756-8F7A-479E69072266}" presName="sibTrans" presStyleCnt="0"/>
      <dgm:spPr/>
      <dgm:t>
        <a:bodyPr/>
        <a:lstStyle/>
        <a:p>
          <a:endParaRPr lang="en-US"/>
        </a:p>
      </dgm:t>
    </dgm:pt>
    <dgm:pt modelId="{1DE2F366-8F47-4E52-A550-FB225D559C92}" type="pres">
      <dgm:prSet presAssocID="{0CD5DF1C-58B9-456E-8914-193DDF628EDE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C9E5A2-F33D-475F-827A-A83E6CD80C1F}" type="pres">
      <dgm:prSet presAssocID="{2CDFD8D4-47E0-44A6-8EE1-43A6982E2EA4}" presName="sibTrans" presStyleCnt="0"/>
      <dgm:spPr/>
      <dgm:t>
        <a:bodyPr/>
        <a:lstStyle/>
        <a:p>
          <a:endParaRPr lang="en-US"/>
        </a:p>
      </dgm:t>
    </dgm:pt>
    <dgm:pt modelId="{A2DD47A2-59C8-421E-B312-8521ADBA5DCE}" type="pres">
      <dgm:prSet presAssocID="{D72F4C85-3FEE-4ED7-840E-F1A675024763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B439D-EB72-41F3-8615-CE8BA10287D0}" type="pres">
      <dgm:prSet presAssocID="{529DE8BF-8342-43BA-9A58-826936DDE4DB}" presName="sibTrans" presStyleCnt="0"/>
      <dgm:spPr/>
      <dgm:t>
        <a:bodyPr/>
        <a:lstStyle/>
        <a:p>
          <a:endParaRPr lang="en-US"/>
        </a:p>
      </dgm:t>
    </dgm:pt>
    <dgm:pt modelId="{C75EFE35-5E27-447A-AE2D-4DD1E4F9E031}" type="pres">
      <dgm:prSet presAssocID="{E447E1F9-A1BB-4D8E-A4A0-5A806C40A8C0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08859-3C48-47D7-8E57-066BD96E17F0}" type="pres">
      <dgm:prSet presAssocID="{E79F8A5B-C8CB-438E-A4F4-1AF1A9F646AA}" presName="sibTrans" presStyleCnt="0"/>
      <dgm:spPr/>
      <dgm:t>
        <a:bodyPr/>
        <a:lstStyle/>
        <a:p>
          <a:endParaRPr lang="en-US"/>
        </a:p>
      </dgm:t>
    </dgm:pt>
    <dgm:pt modelId="{90707C8E-314D-4B67-8258-4BC38AC0A0B6}" type="pres">
      <dgm:prSet presAssocID="{890D7CB2-59A4-4C14-A3A7-CDA0F632C43A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8AD199-EB5F-41B9-8FA5-D4AA1583B84A}" type="pres">
      <dgm:prSet presAssocID="{2E7025EB-1D58-493A-9877-66F3481C2B62}" presName="sibTrans" presStyleCnt="0"/>
      <dgm:spPr/>
      <dgm:t>
        <a:bodyPr/>
        <a:lstStyle/>
        <a:p>
          <a:endParaRPr lang="en-US"/>
        </a:p>
      </dgm:t>
    </dgm:pt>
    <dgm:pt modelId="{FE5C5E38-7B65-45A8-9E83-59A2ACD3175F}" type="pres">
      <dgm:prSet presAssocID="{9B700EFC-3310-4755-AA35-7CB059061403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043D4D-D5C1-48AE-8377-35BE5E06ED3A}" type="presOf" srcId="{E447E1F9-A1BB-4D8E-A4A0-5A806C40A8C0}" destId="{C75EFE35-5E27-447A-AE2D-4DD1E4F9E031}" srcOrd="0" destOrd="0" presId="urn:microsoft.com/office/officeart/2005/8/layout/default"/>
    <dgm:cxn modelId="{0B30B72B-A57F-431C-A12C-C49AE402FC91}" type="presOf" srcId="{890D7CB2-59A4-4C14-A3A7-CDA0F632C43A}" destId="{90707C8E-314D-4B67-8258-4BC38AC0A0B6}" srcOrd="0" destOrd="0" presId="urn:microsoft.com/office/officeart/2005/8/layout/default"/>
    <dgm:cxn modelId="{790D1369-A9CC-4C8E-879C-FD7251ACBED8}" srcId="{A1147CBC-42B9-4E21-8396-B8DFF21C30F4}" destId="{0CD5DF1C-58B9-456E-8914-193DDF628EDE}" srcOrd="5" destOrd="0" parTransId="{B83B7123-BAEC-470B-B921-D6F9DD9CD2FA}" sibTransId="{2CDFD8D4-47E0-44A6-8EE1-43A6982E2EA4}"/>
    <dgm:cxn modelId="{660E2011-3DD2-4369-A45D-CEB280935033}" type="presOf" srcId="{A1147CBC-42B9-4E21-8396-B8DFF21C30F4}" destId="{0D57330B-3F2D-499D-A5F1-BC7EA00123B9}" srcOrd="0" destOrd="0" presId="urn:microsoft.com/office/officeart/2005/8/layout/default"/>
    <dgm:cxn modelId="{0E68B882-F7DF-4F4E-BE6E-6B511EA34129}" srcId="{A1147CBC-42B9-4E21-8396-B8DFF21C30F4}" destId="{E650CF46-9244-4372-A738-710BCA8A98A2}" srcOrd="1" destOrd="0" parTransId="{ED5114D0-9E4C-4F2F-89A3-FD983CDB3D92}" sibTransId="{CEE3C6BE-8929-4FC9-8075-9F7E6990145E}"/>
    <dgm:cxn modelId="{BF0D6040-36C6-4EE2-837D-40591A191525}" type="presOf" srcId="{B9D5C3B8-D727-4B71-B3A9-AE1D88BEDDBA}" destId="{C3E3053F-61A9-4D6E-86C8-D19A6DF21DD3}" srcOrd="0" destOrd="0" presId="urn:microsoft.com/office/officeart/2005/8/layout/default"/>
    <dgm:cxn modelId="{C10BDB9B-01E0-4D8D-B120-A3FCA985F37E}" srcId="{A1147CBC-42B9-4E21-8396-B8DFF21C30F4}" destId="{ECB1EEB7-C59C-4A06-B61E-9469E28464EA}" srcOrd="4" destOrd="0" parTransId="{4135C8B5-7AFA-4228-AF29-D88A242E4370}" sibTransId="{463014E9-2A5A-4756-8F7A-479E69072266}"/>
    <dgm:cxn modelId="{5BEC36D3-8BD4-444F-A550-A31768EA22F4}" srcId="{A1147CBC-42B9-4E21-8396-B8DFF21C30F4}" destId="{B9D5C3B8-D727-4B71-B3A9-AE1D88BEDDBA}" srcOrd="2" destOrd="0" parTransId="{FD519A4C-31D4-45DD-BB44-B314F277AAE1}" sibTransId="{3B2C798E-B9C7-4B85-B942-2FC424C0B5D5}"/>
    <dgm:cxn modelId="{81AB97D7-1893-4974-A151-00AF8FDC387E}" type="presOf" srcId="{1BEEEB18-FDE9-4EB5-AA9E-B1865E97B00B}" destId="{6FA72906-5741-4529-8589-16D19D3A8F09}" srcOrd="0" destOrd="0" presId="urn:microsoft.com/office/officeart/2005/8/layout/default"/>
    <dgm:cxn modelId="{21C034E8-98CE-4382-AF3C-C8AB9F0B5D61}" srcId="{A1147CBC-42B9-4E21-8396-B8DFF21C30F4}" destId="{890D7CB2-59A4-4C14-A3A7-CDA0F632C43A}" srcOrd="8" destOrd="0" parTransId="{CC615AB9-CDEB-4C99-9B0C-EBB820637960}" sibTransId="{2E7025EB-1D58-493A-9877-66F3481C2B62}"/>
    <dgm:cxn modelId="{0D14BCF0-D826-43B5-ABDE-5108D735A050}" srcId="{A1147CBC-42B9-4E21-8396-B8DFF21C30F4}" destId="{E447E1F9-A1BB-4D8E-A4A0-5A806C40A8C0}" srcOrd="7" destOrd="0" parTransId="{F8E1B1E7-CBF0-43CE-AEF4-5C84A66479D1}" sibTransId="{E79F8A5B-C8CB-438E-A4F4-1AF1A9F646AA}"/>
    <dgm:cxn modelId="{A442971F-7BA2-4198-86CC-B0CE5028A738}" type="presOf" srcId="{4BC03BB3-266C-4F86-B159-2DFBA85396A8}" destId="{B101B5B4-03A7-4E71-AFBE-D15A82B38854}" srcOrd="0" destOrd="0" presId="urn:microsoft.com/office/officeart/2005/8/layout/default"/>
    <dgm:cxn modelId="{3A6945D0-2CCC-4B16-8949-215EC2D04763}" type="presOf" srcId="{E650CF46-9244-4372-A738-710BCA8A98A2}" destId="{8B407745-1E80-41BA-B005-0393582E216B}" srcOrd="0" destOrd="0" presId="urn:microsoft.com/office/officeart/2005/8/layout/default"/>
    <dgm:cxn modelId="{EB5BCBB7-0302-409B-8508-B607E5BCFFB6}" srcId="{A1147CBC-42B9-4E21-8396-B8DFF21C30F4}" destId="{1BEEEB18-FDE9-4EB5-AA9E-B1865E97B00B}" srcOrd="3" destOrd="0" parTransId="{9C88B25C-C1FB-429E-9107-E2BCF442D0D9}" sibTransId="{BD9F3F44-1E99-43E0-BC1C-DC1053FA1D39}"/>
    <dgm:cxn modelId="{D3A84802-0B10-4228-A198-D89B6E2649CC}" srcId="{A1147CBC-42B9-4E21-8396-B8DFF21C30F4}" destId="{D72F4C85-3FEE-4ED7-840E-F1A675024763}" srcOrd="6" destOrd="0" parTransId="{B947F77D-8DC1-4980-918D-BEE69AD4FBE7}" sibTransId="{529DE8BF-8342-43BA-9A58-826936DDE4DB}"/>
    <dgm:cxn modelId="{38B1CCDE-4047-49B6-85A2-A004BB38FEBC}" type="presOf" srcId="{9B700EFC-3310-4755-AA35-7CB059061403}" destId="{FE5C5E38-7B65-45A8-9E83-59A2ACD3175F}" srcOrd="0" destOrd="0" presId="urn:microsoft.com/office/officeart/2005/8/layout/default"/>
    <dgm:cxn modelId="{6FBE62FB-7F79-40DF-95E9-1EB502766C48}" srcId="{A1147CBC-42B9-4E21-8396-B8DFF21C30F4}" destId="{4BC03BB3-266C-4F86-B159-2DFBA85396A8}" srcOrd="0" destOrd="0" parTransId="{A99A0210-596A-4841-BBF1-2BFCF0C07A8E}" sibTransId="{6A8C7F1B-B856-40E2-BE34-9750CBE5C009}"/>
    <dgm:cxn modelId="{5CB688F2-2D04-4CEB-BDA1-B6A6234FE70C}" type="presOf" srcId="{D72F4C85-3FEE-4ED7-840E-F1A675024763}" destId="{A2DD47A2-59C8-421E-B312-8521ADBA5DCE}" srcOrd="0" destOrd="0" presId="urn:microsoft.com/office/officeart/2005/8/layout/default"/>
    <dgm:cxn modelId="{F2CDE782-7A3B-42E5-B0DF-632A8C55686D}" type="presOf" srcId="{0CD5DF1C-58B9-456E-8914-193DDF628EDE}" destId="{1DE2F366-8F47-4E52-A550-FB225D559C92}" srcOrd="0" destOrd="0" presId="urn:microsoft.com/office/officeart/2005/8/layout/default"/>
    <dgm:cxn modelId="{BDBFD257-70B7-4AFD-BEAB-7D5C2A38DBE5}" srcId="{A1147CBC-42B9-4E21-8396-B8DFF21C30F4}" destId="{9B700EFC-3310-4755-AA35-7CB059061403}" srcOrd="9" destOrd="0" parTransId="{AEBC2021-1BD3-4363-85F4-F84721AE5023}" sibTransId="{A763084E-647B-487C-9B38-EB49DB7455D6}"/>
    <dgm:cxn modelId="{072854FE-6F17-4FB1-AA70-F1511696EF93}" type="presOf" srcId="{ECB1EEB7-C59C-4A06-B61E-9469E28464EA}" destId="{BACA1AE0-395A-48CB-B2A4-8B69A8B772E2}" srcOrd="0" destOrd="0" presId="urn:microsoft.com/office/officeart/2005/8/layout/default"/>
    <dgm:cxn modelId="{41C16A21-BCDB-4072-9BB9-D01D87165293}" type="presParOf" srcId="{0D57330B-3F2D-499D-A5F1-BC7EA00123B9}" destId="{B101B5B4-03A7-4E71-AFBE-D15A82B38854}" srcOrd="0" destOrd="0" presId="urn:microsoft.com/office/officeart/2005/8/layout/default"/>
    <dgm:cxn modelId="{68C6BC0D-FB9D-4382-9B59-5D7826BC1BB0}" type="presParOf" srcId="{0D57330B-3F2D-499D-A5F1-BC7EA00123B9}" destId="{79F34AB0-F91C-4E2F-BDEB-A6476780C7F1}" srcOrd="1" destOrd="0" presId="urn:microsoft.com/office/officeart/2005/8/layout/default"/>
    <dgm:cxn modelId="{91E7C1A5-2DDE-42B4-8684-B678F141314A}" type="presParOf" srcId="{0D57330B-3F2D-499D-A5F1-BC7EA00123B9}" destId="{8B407745-1E80-41BA-B005-0393582E216B}" srcOrd="2" destOrd="0" presId="urn:microsoft.com/office/officeart/2005/8/layout/default"/>
    <dgm:cxn modelId="{CA8723E9-04CA-48A3-AEA4-10CC5FFD4494}" type="presParOf" srcId="{0D57330B-3F2D-499D-A5F1-BC7EA00123B9}" destId="{E9086ADE-7B93-4FF0-930D-87EC1E1F677D}" srcOrd="3" destOrd="0" presId="urn:microsoft.com/office/officeart/2005/8/layout/default"/>
    <dgm:cxn modelId="{DE157C8B-52C0-4591-80BB-39337E6CD828}" type="presParOf" srcId="{0D57330B-3F2D-499D-A5F1-BC7EA00123B9}" destId="{C3E3053F-61A9-4D6E-86C8-D19A6DF21DD3}" srcOrd="4" destOrd="0" presId="urn:microsoft.com/office/officeart/2005/8/layout/default"/>
    <dgm:cxn modelId="{9FA67709-0AE3-40D4-A621-ACBC71BF88F2}" type="presParOf" srcId="{0D57330B-3F2D-499D-A5F1-BC7EA00123B9}" destId="{44C90363-1711-4972-86CD-CFB5A04255A2}" srcOrd="5" destOrd="0" presId="urn:microsoft.com/office/officeart/2005/8/layout/default"/>
    <dgm:cxn modelId="{9208C9AD-4BE8-40EC-9668-59FA12D17904}" type="presParOf" srcId="{0D57330B-3F2D-499D-A5F1-BC7EA00123B9}" destId="{6FA72906-5741-4529-8589-16D19D3A8F09}" srcOrd="6" destOrd="0" presId="urn:microsoft.com/office/officeart/2005/8/layout/default"/>
    <dgm:cxn modelId="{125CC322-2D55-415C-8A05-334DBC6DCB02}" type="presParOf" srcId="{0D57330B-3F2D-499D-A5F1-BC7EA00123B9}" destId="{79D8540C-A5EB-44D8-85CE-A0446EC0C940}" srcOrd="7" destOrd="0" presId="urn:microsoft.com/office/officeart/2005/8/layout/default"/>
    <dgm:cxn modelId="{425E12DD-2A1D-400F-9304-E35236EB1C87}" type="presParOf" srcId="{0D57330B-3F2D-499D-A5F1-BC7EA00123B9}" destId="{BACA1AE0-395A-48CB-B2A4-8B69A8B772E2}" srcOrd="8" destOrd="0" presId="urn:microsoft.com/office/officeart/2005/8/layout/default"/>
    <dgm:cxn modelId="{D502F9C8-8416-4515-839A-68A00D5AE937}" type="presParOf" srcId="{0D57330B-3F2D-499D-A5F1-BC7EA00123B9}" destId="{B237B9DC-3249-43FB-BD9A-EBE942FDE550}" srcOrd="9" destOrd="0" presId="urn:microsoft.com/office/officeart/2005/8/layout/default"/>
    <dgm:cxn modelId="{78A8F123-F77D-46C6-81B5-98D198F321AF}" type="presParOf" srcId="{0D57330B-3F2D-499D-A5F1-BC7EA00123B9}" destId="{1DE2F366-8F47-4E52-A550-FB225D559C92}" srcOrd="10" destOrd="0" presId="urn:microsoft.com/office/officeart/2005/8/layout/default"/>
    <dgm:cxn modelId="{DD79D9F7-02BC-441E-816E-27B0DD541E48}" type="presParOf" srcId="{0D57330B-3F2D-499D-A5F1-BC7EA00123B9}" destId="{DEC9E5A2-F33D-475F-827A-A83E6CD80C1F}" srcOrd="11" destOrd="0" presId="urn:microsoft.com/office/officeart/2005/8/layout/default"/>
    <dgm:cxn modelId="{2C497B61-42F1-4A26-A335-5132FCBB15E1}" type="presParOf" srcId="{0D57330B-3F2D-499D-A5F1-BC7EA00123B9}" destId="{A2DD47A2-59C8-421E-B312-8521ADBA5DCE}" srcOrd="12" destOrd="0" presId="urn:microsoft.com/office/officeart/2005/8/layout/default"/>
    <dgm:cxn modelId="{CD761176-9571-4B73-95AC-D1E468B899A4}" type="presParOf" srcId="{0D57330B-3F2D-499D-A5F1-BC7EA00123B9}" destId="{04FB439D-EB72-41F3-8615-CE8BA10287D0}" srcOrd="13" destOrd="0" presId="urn:microsoft.com/office/officeart/2005/8/layout/default"/>
    <dgm:cxn modelId="{83B10392-084D-4897-81BA-DB14A8C9EB72}" type="presParOf" srcId="{0D57330B-3F2D-499D-A5F1-BC7EA00123B9}" destId="{C75EFE35-5E27-447A-AE2D-4DD1E4F9E031}" srcOrd="14" destOrd="0" presId="urn:microsoft.com/office/officeart/2005/8/layout/default"/>
    <dgm:cxn modelId="{E6A761F3-AD4C-40F8-9306-13DA5FA4FC70}" type="presParOf" srcId="{0D57330B-3F2D-499D-A5F1-BC7EA00123B9}" destId="{52608859-3C48-47D7-8E57-066BD96E17F0}" srcOrd="15" destOrd="0" presId="urn:microsoft.com/office/officeart/2005/8/layout/default"/>
    <dgm:cxn modelId="{D09F8995-A56E-4B33-BD35-43B1EECD2DBA}" type="presParOf" srcId="{0D57330B-3F2D-499D-A5F1-BC7EA00123B9}" destId="{90707C8E-314D-4B67-8258-4BC38AC0A0B6}" srcOrd="16" destOrd="0" presId="urn:microsoft.com/office/officeart/2005/8/layout/default"/>
    <dgm:cxn modelId="{0075D9E7-F5DD-4D09-8FAE-77881D439B98}" type="presParOf" srcId="{0D57330B-3F2D-499D-A5F1-BC7EA00123B9}" destId="{F98AD199-EB5F-41B9-8FA5-D4AA1583B84A}" srcOrd="17" destOrd="0" presId="urn:microsoft.com/office/officeart/2005/8/layout/default"/>
    <dgm:cxn modelId="{A21469C9-29FE-4625-82DB-D1193AB25B3A}" type="presParOf" srcId="{0D57330B-3F2D-499D-A5F1-BC7EA00123B9}" destId="{FE5C5E38-7B65-45A8-9E83-59A2ACD3175F}" srcOrd="18" destOrd="0" presId="urn:microsoft.com/office/officeart/2005/8/layout/default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44F1455-03CC-4042-8012-EF6B7A8F6E2A}" type="doc">
      <dgm:prSet loTypeId="urn:microsoft.com/office/officeart/2005/8/layout/cycle4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4CA1EF-6693-44CC-A94C-2DDD3EF89B89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Prinsip Persebaran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5CC2A1A5-619B-438A-BFCE-35883B585E01}" type="parTrans" cxnId="{5B6E5A2D-239F-4BDB-87E3-0B9F1EDAA60F}">
      <dgm:prSet/>
      <dgm:spPr/>
      <dgm:t>
        <a:bodyPr/>
        <a:lstStyle/>
        <a:p>
          <a:endParaRPr lang="en-US"/>
        </a:p>
      </dgm:t>
    </dgm:pt>
    <dgm:pt modelId="{291C513B-A2AF-4A9F-89F7-3190744B28A6}" type="sibTrans" cxnId="{5B6E5A2D-239F-4BDB-87E3-0B9F1EDAA60F}">
      <dgm:prSet/>
      <dgm:spPr/>
      <dgm:t>
        <a:bodyPr/>
        <a:lstStyle/>
        <a:p>
          <a:endParaRPr lang="en-US"/>
        </a:p>
      </dgm:t>
    </dgm:pt>
    <dgm:pt modelId="{C04449C2-896B-43D7-848D-D1F1315BEFD4}">
      <dgm:prSet phldrT="[Text]" custT="1"/>
      <dgm:spPr/>
      <dgm:t>
        <a:bodyPr/>
        <a:lstStyle/>
        <a:p>
          <a:r>
            <a:rPr lang="en-ID" sz="1600" dirty="0" smtClean="0">
              <a:latin typeface="Calibri" pitchFamily="34" charset="0"/>
              <a:cs typeface="Calibri" pitchFamily="34" charset="0"/>
            </a:rPr>
            <a:t>Menjelaskan</a:t>
          </a:r>
          <a:r>
            <a:rPr lang="en-ID" sz="1600" baseline="0" dirty="0" smtClean="0">
              <a:latin typeface="Calibri" pitchFamily="34" charset="0"/>
              <a:cs typeface="Calibri" pitchFamily="34" charset="0"/>
            </a:rPr>
            <a:t> fenomena geosfer tersebar secara tidak merata</a:t>
          </a:r>
          <a:endParaRPr lang="en-US" sz="1600" dirty="0">
            <a:latin typeface="Calibri" pitchFamily="34" charset="0"/>
            <a:cs typeface="Calibri" pitchFamily="34" charset="0"/>
          </a:endParaRPr>
        </a:p>
      </dgm:t>
    </dgm:pt>
    <dgm:pt modelId="{70B563CB-D69F-4D9D-8E2D-8ECBC2655E5E}" type="parTrans" cxnId="{614FD634-7E65-45D1-B43B-E1B72311254D}">
      <dgm:prSet/>
      <dgm:spPr/>
      <dgm:t>
        <a:bodyPr/>
        <a:lstStyle/>
        <a:p>
          <a:endParaRPr lang="en-US"/>
        </a:p>
      </dgm:t>
    </dgm:pt>
    <dgm:pt modelId="{D059CECA-0D47-4B77-A225-19721A8C2147}" type="sibTrans" cxnId="{614FD634-7E65-45D1-B43B-E1B72311254D}">
      <dgm:prSet/>
      <dgm:spPr/>
      <dgm:t>
        <a:bodyPr/>
        <a:lstStyle/>
        <a:p>
          <a:endParaRPr lang="en-US"/>
        </a:p>
      </dgm:t>
    </dgm:pt>
    <dgm:pt modelId="{FFEEE2E4-162F-49B5-89A2-DBB0EC5352F1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Prinsip Interelasi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9836CD5F-6149-4050-A400-A4713159C447}" type="parTrans" cxnId="{DC36D2D9-9105-428D-93D4-160FFEF1543B}">
      <dgm:prSet/>
      <dgm:spPr/>
      <dgm:t>
        <a:bodyPr/>
        <a:lstStyle/>
        <a:p>
          <a:endParaRPr lang="en-US"/>
        </a:p>
      </dgm:t>
    </dgm:pt>
    <dgm:pt modelId="{D69846B7-5F27-454D-AEDE-B3D2FD92CA2D}" type="sibTrans" cxnId="{DC36D2D9-9105-428D-93D4-160FFEF1543B}">
      <dgm:prSet/>
      <dgm:spPr/>
      <dgm:t>
        <a:bodyPr/>
        <a:lstStyle/>
        <a:p>
          <a:endParaRPr lang="en-US"/>
        </a:p>
      </dgm:t>
    </dgm:pt>
    <dgm:pt modelId="{A4D282C5-41FC-4340-9834-4652563CEDCA}">
      <dgm:prSet phldrT="[Text]" custT="1"/>
      <dgm:spPr/>
      <dgm:t>
        <a:bodyPr/>
        <a:lstStyle/>
        <a:p>
          <a:pPr algn="r"/>
          <a:r>
            <a:rPr lang="en-US" sz="1600" dirty="0" smtClean="0">
              <a:latin typeface="Calibri" pitchFamily="34" charset="0"/>
              <a:cs typeface="Calibri" pitchFamily="34" charset="0"/>
            </a:rPr>
            <a:t>Memandang fenomena geosfer di permukaan Bumi saling berhubungan</a:t>
          </a:r>
          <a:endParaRPr lang="en-US" sz="1600" dirty="0">
            <a:latin typeface="Calibri" pitchFamily="34" charset="0"/>
            <a:cs typeface="Calibri" pitchFamily="34" charset="0"/>
          </a:endParaRPr>
        </a:p>
      </dgm:t>
    </dgm:pt>
    <dgm:pt modelId="{28A7F150-C74D-461E-9D43-69BDFA8C0435}" type="parTrans" cxnId="{9C62A0C2-B8DD-4B7B-90F5-5892F8112B2A}">
      <dgm:prSet/>
      <dgm:spPr/>
      <dgm:t>
        <a:bodyPr/>
        <a:lstStyle/>
        <a:p>
          <a:endParaRPr lang="en-US"/>
        </a:p>
      </dgm:t>
    </dgm:pt>
    <dgm:pt modelId="{81A2A120-AD07-4A4F-871A-2EDD6CB61B25}" type="sibTrans" cxnId="{9C62A0C2-B8DD-4B7B-90F5-5892F8112B2A}">
      <dgm:prSet/>
      <dgm:spPr/>
      <dgm:t>
        <a:bodyPr/>
        <a:lstStyle/>
        <a:p>
          <a:endParaRPr lang="en-US"/>
        </a:p>
      </dgm:t>
    </dgm:pt>
    <dgm:pt modelId="{486ED27E-3C8D-45EB-B9AD-7CF8D5742DDF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Prinsip Korologi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B9F14D8B-31C9-4FD4-B772-3DFBF968018E}" type="parTrans" cxnId="{4D9F952F-18F0-4F70-A8F3-9F3B0093BB77}">
      <dgm:prSet/>
      <dgm:spPr/>
      <dgm:t>
        <a:bodyPr/>
        <a:lstStyle/>
        <a:p>
          <a:endParaRPr lang="en-US"/>
        </a:p>
      </dgm:t>
    </dgm:pt>
    <dgm:pt modelId="{89EEE8FD-BA54-4132-BAE5-356011FB1A90}" type="sibTrans" cxnId="{4D9F952F-18F0-4F70-A8F3-9F3B0093BB77}">
      <dgm:prSet/>
      <dgm:spPr/>
      <dgm:t>
        <a:bodyPr/>
        <a:lstStyle/>
        <a:p>
          <a:endParaRPr lang="en-US"/>
        </a:p>
      </dgm:t>
    </dgm:pt>
    <dgm:pt modelId="{E497E773-816D-46EA-A84A-A038B90658F5}">
      <dgm:prSet phldrT="[Text]" custT="1"/>
      <dgm:spPr/>
      <dgm:t>
        <a:bodyPr/>
        <a:lstStyle/>
        <a:p>
          <a:r>
            <a:rPr lang="en-US" sz="1350" dirty="0" smtClean="0">
              <a:latin typeface="Calibri" pitchFamily="34" charset="0"/>
              <a:cs typeface="Calibri" pitchFamily="34" charset="0"/>
            </a:rPr>
            <a:t>Mengkaji gejala geosfer dengan memperhatikan persebaran, interelasi, dan interaksinya</a:t>
          </a:r>
          <a:endParaRPr lang="en-US" sz="1350" dirty="0">
            <a:latin typeface="Calibri" pitchFamily="34" charset="0"/>
            <a:cs typeface="Calibri" pitchFamily="34" charset="0"/>
          </a:endParaRPr>
        </a:p>
      </dgm:t>
    </dgm:pt>
    <dgm:pt modelId="{7E4EA80D-B42A-459B-99F7-96CF41A15285}" type="parTrans" cxnId="{468E5618-FD3E-4BAB-9549-0DAE2EAAC264}">
      <dgm:prSet/>
      <dgm:spPr/>
      <dgm:t>
        <a:bodyPr/>
        <a:lstStyle/>
        <a:p>
          <a:endParaRPr lang="en-US"/>
        </a:p>
      </dgm:t>
    </dgm:pt>
    <dgm:pt modelId="{323B425F-2672-41F9-8D8B-8AC38AF017F6}" type="sibTrans" cxnId="{468E5618-FD3E-4BAB-9549-0DAE2EAAC264}">
      <dgm:prSet/>
      <dgm:spPr/>
      <dgm:t>
        <a:bodyPr/>
        <a:lstStyle/>
        <a:p>
          <a:endParaRPr lang="en-US"/>
        </a:p>
      </dgm:t>
    </dgm:pt>
    <dgm:pt modelId="{E0E95860-419C-4EBE-B825-DC9F8821A7E7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Prinsip Deskripsi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EA852CA6-9840-4BF4-B43C-6884706C35FA}" type="parTrans" cxnId="{DC9336B3-E10B-42B2-AD2E-81EBE16DF865}">
      <dgm:prSet/>
      <dgm:spPr/>
      <dgm:t>
        <a:bodyPr/>
        <a:lstStyle/>
        <a:p>
          <a:endParaRPr lang="en-US"/>
        </a:p>
      </dgm:t>
    </dgm:pt>
    <dgm:pt modelId="{A60E871E-CFA8-4999-B82D-A9DE1188F2AC}" type="sibTrans" cxnId="{DC9336B3-E10B-42B2-AD2E-81EBE16DF865}">
      <dgm:prSet/>
      <dgm:spPr/>
      <dgm:t>
        <a:bodyPr/>
        <a:lstStyle/>
        <a:p>
          <a:endParaRPr lang="en-US"/>
        </a:p>
      </dgm:t>
    </dgm:pt>
    <dgm:pt modelId="{61BE9D10-9CC9-4302-932A-FF78C5181BEF}">
      <dgm:prSet phldrT="[Text]" custT="1"/>
      <dgm:spPr/>
      <dgm:t>
        <a:bodyPr anchor="t"/>
        <a:lstStyle/>
        <a:p>
          <a:r>
            <a:rPr lang="en-US" sz="1400" dirty="0" smtClean="0">
              <a:latin typeface="Calibri" pitchFamily="34" charset="0"/>
              <a:cs typeface="Calibri" pitchFamily="34" charset="0"/>
            </a:rPr>
            <a:t>Menjelaskan secara spesifik mengenai gejala-gejala di permukaan Bumi</a:t>
          </a:r>
          <a:endParaRPr lang="en-US" sz="1400" dirty="0">
            <a:latin typeface="Calibri" pitchFamily="34" charset="0"/>
            <a:cs typeface="Calibri" pitchFamily="34" charset="0"/>
          </a:endParaRPr>
        </a:p>
      </dgm:t>
    </dgm:pt>
    <dgm:pt modelId="{CA25D549-68D3-4DD4-B765-5BB9021EBAAD}" type="parTrans" cxnId="{CD89BE53-7072-4C33-AE2A-7F24E7B4BE13}">
      <dgm:prSet/>
      <dgm:spPr/>
      <dgm:t>
        <a:bodyPr/>
        <a:lstStyle/>
        <a:p>
          <a:endParaRPr lang="en-US"/>
        </a:p>
      </dgm:t>
    </dgm:pt>
    <dgm:pt modelId="{7ACA8A4C-E5EE-4042-9549-D3857D128957}" type="sibTrans" cxnId="{CD89BE53-7072-4C33-AE2A-7F24E7B4BE13}">
      <dgm:prSet/>
      <dgm:spPr/>
      <dgm:t>
        <a:bodyPr/>
        <a:lstStyle/>
        <a:p>
          <a:endParaRPr lang="en-US"/>
        </a:p>
      </dgm:t>
    </dgm:pt>
    <dgm:pt modelId="{D21DA545-CA75-4A27-8ED2-034D46A6071E}">
      <dgm:prSet phldrT="[Text]" custT="1"/>
      <dgm:spPr/>
      <dgm:t>
        <a:bodyPr/>
        <a:lstStyle/>
        <a:p>
          <a:endParaRPr lang="en-US" sz="1600" dirty="0">
            <a:latin typeface="Calibri" pitchFamily="34" charset="0"/>
            <a:cs typeface="Calibri" pitchFamily="34" charset="0"/>
          </a:endParaRPr>
        </a:p>
      </dgm:t>
    </dgm:pt>
    <dgm:pt modelId="{51097765-E17F-4355-82F0-FF79D57F83B0}" type="parTrans" cxnId="{978EB2FB-4AFF-4806-BAA7-E114546C36A2}">
      <dgm:prSet/>
      <dgm:spPr/>
      <dgm:t>
        <a:bodyPr/>
        <a:lstStyle/>
        <a:p>
          <a:endParaRPr lang="en-US"/>
        </a:p>
      </dgm:t>
    </dgm:pt>
    <dgm:pt modelId="{C08F7460-3234-42BE-B4A1-EE9CFEFE5FF9}" type="sibTrans" cxnId="{978EB2FB-4AFF-4806-BAA7-E114546C36A2}">
      <dgm:prSet/>
      <dgm:spPr/>
      <dgm:t>
        <a:bodyPr/>
        <a:lstStyle/>
        <a:p>
          <a:endParaRPr lang="en-US"/>
        </a:p>
      </dgm:t>
    </dgm:pt>
    <dgm:pt modelId="{19E3A418-6C46-48A6-A901-AAE5EC15C9AD}">
      <dgm:prSet phldrT="[Text]" custT="1"/>
      <dgm:spPr/>
      <dgm:t>
        <a:bodyPr/>
        <a:lstStyle/>
        <a:p>
          <a:endParaRPr lang="en-US" sz="1600" dirty="0">
            <a:latin typeface="Calibri" pitchFamily="34" charset="0"/>
            <a:cs typeface="Calibri" pitchFamily="34" charset="0"/>
          </a:endParaRPr>
        </a:p>
      </dgm:t>
    </dgm:pt>
    <dgm:pt modelId="{B2B38CE6-8C03-4B1F-AFC1-F21D48A50710}" type="parTrans" cxnId="{8B7EA536-6D08-4157-954B-C05DF43564CE}">
      <dgm:prSet/>
      <dgm:spPr/>
      <dgm:t>
        <a:bodyPr/>
        <a:lstStyle/>
        <a:p>
          <a:endParaRPr lang="en-US"/>
        </a:p>
      </dgm:t>
    </dgm:pt>
    <dgm:pt modelId="{83710776-DE23-46DD-AE0A-E97A358AB5BD}" type="sibTrans" cxnId="{8B7EA536-6D08-4157-954B-C05DF43564CE}">
      <dgm:prSet/>
      <dgm:spPr/>
      <dgm:t>
        <a:bodyPr/>
        <a:lstStyle/>
        <a:p>
          <a:endParaRPr lang="en-US"/>
        </a:p>
      </dgm:t>
    </dgm:pt>
    <dgm:pt modelId="{9E3707A0-C74B-410D-832C-8AEFBD27CEA1}" type="pres">
      <dgm:prSet presAssocID="{E44F1455-03CC-4042-8012-EF6B7A8F6E2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9CB459-BFD6-41CF-BF40-CB5B1953BE05}" type="pres">
      <dgm:prSet presAssocID="{E44F1455-03CC-4042-8012-EF6B7A8F6E2A}" presName="children" presStyleCnt="0"/>
      <dgm:spPr/>
    </dgm:pt>
    <dgm:pt modelId="{C7124623-2BD4-485F-82CA-5C1C16E42B4A}" type="pres">
      <dgm:prSet presAssocID="{E44F1455-03CC-4042-8012-EF6B7A8F6E2A}" presName="child1group" presStyleCnt="0"/>
      <dgm:spPr/>
    </dgm:pt>
    <dgm:pt modelId="{8F3406C6-EA30-49D4-8E1A-4A7AD9469962}" type="pres">
      <dgm:prSet presAssocID="{E44F1455-03CC-4042-8012-EF6B7A8F6E2A}" presName="child1" presStyleLbl="bgAcc1" presStyleIdx="0" presStyleCnt="4"/>
      <dgm:spPr/>
      <dgm:t>
        <a:bodyPr/>
        <a:lstStyle/>
        <a:p>
          <a:endParaRPr lang="en-US"/>
        </a:p>
      </dgm:t>
    </dgm:pt>
    <dgm:pt modelId="{C03BAF48-B752-415F-8819-CD36940F654A}" type="pres">
      <dgm:prSet presAssocID="{E44F1455-03CC-4042-8012-EF6B7A8F6E2A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2C9514-30F3-4DF7-A22C-426B1FEAF389}" type="pres">
      <dgm:prSet presAssocID="{E44F1455-03CC-4042-8012-EF6B7A8F6E2A}" presName="child2group" presStyleCnt="0"/>
      <dgm:spPr/>
    </dgm:pt>
    <dgm:pt modelId="{0040E21D-3A7A-4056-80C1-D0061280FE3E}" type="pres">
      <dgm:prSet presAssocID="{E44F1455-03CC-4042-8012-EF6B7A8F6E2A}" presName="child2" presStyleLbl="bgAcc1" presStyleIdx="1" presStyleCnt="4" custLinFactNeighborX="-453"/>
      <dgm:spPr/>
      <dgm:t>
        <a:bodyPr/>
        <a:lstStyle/>
        <a:p>
          <a:endParaRPr lang="en-US"/>
        </a:p>
      </dgm:t>
    </dgm:pt>
    <dgm:pt modelId="{B5B8119F-2765-4A18-A9B5-DE9949DD2051}" type="pres">
      <dgm:prSet presAssocID="{E44F1455-03CC-4042-8012-EF6B7A8F6E2A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66D06B-21C0-4BA0-9BE9-1A7ACAA8749A}" type="pres">
      <dgm:prSet presAssocID="{E44F1455-03CC-4042-8012-EF6B7A8F6E2A}" presName="child3group" presStyleCnt="0"/>
      <dgm:spPr/>
    </dgm:pt>
    <dgm:pt modelId="{A9F92E10-254C-4C06-B3CC-DBDA911E6B08}" type="pres">
      <dgm:prSet presAssocID="{E44F1455-03CC-4042-8012-EF6B7A8F6E2A}" presName="child3" presStyleLbl="bgAcc1" presStyleIdx="2" presStyleCnt="4" custScaleY="125493" custLinFactNeighborX="14961" custLinFactNeighborY="-3108"/>
      <dgm:spPr/>
      <dgm:t>
        <a:bodyPr/>
        <a:lstStyle/>
        <a:p>
          <a:endParaRPr lang="en-US"/>
        </a:p>
      </dgm:t>
    </dgm:pt>
    <dgm:pt modelId="{4E8CF032-BBE3-4F87-9665-093CE9D56BD8}" type="pres">
      <dgm:prSet presAssocID="{E44F1455-03CC-4042-8012-EF6B7A8F6E2A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90FF6F-58CB-4EA6-9EF7-24DE752B7497}" type="pres">
      <dgm:prSet presAssocID="{E44F1455-03CC-4042-8012-EF6B7A8F6E2A}" presName="child4group" presStyleCnt="0"/>
      <dgm:spPr/>
    </dgm:pt>
    <dgm:pt modelId="{E10C8235-B125-4197-89F2-39507C0DC54D}" type="pres">
      <dgm:prSet presAssocID="{E44F1455-03CC-4042-8012-EF6B7A8F6E2A}" presName="child4" presStyleLbl="bgAcc1" presStyleIdx="3" presStyleCnt="4" custLinFactNeighborX="-536"/>
      <dgm:spPr/>
      <dgm:t>
        <a:bodyPr/>
        <a:lstStyle/>
        <a:p>
          <a:endParaRPr lang="en-US"/>
        </a:p>
      </dgm:t>
    </dgm:pt>
    <dgm:pt modelId="{A3818AE2-AE96-4319-8318-B1B663C4670B}" type="pres">
      <dgm:prSet presAssocID="{E44F1455-03CC-4042-8012-EF6B7A8F6E2A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704F5-F749-4046-A268-1BB7BD86617A}" type="pres">
      <dgm:prSet presAssocID="{E44F1455-03CC-4042-8012-EF6B7A8F6E2A}" presName="childPlaceholder" presStyleCnt="0"/>
      <dgm:spPr/>
    </dgm:pt>
    <dgm:pt modelId="{8580190B-858C-44B5-8A52-5E2AEED7317B}" type="pres">
      <dgm:prSet presAssocID="{E44F1455-03CC-4042-8012-EF6B7A8F6E2A}" presName="circle" presStyleCnt="0"/>
      <dgm:spPr/>
    </dgm:pt>
    <dgm:pt modelId="{61611047-6013-4CA2-9F3F-AFF4E4981EA6}" type="pres">
      <dgm:prSet presAssocID="{E44F1455-03CC-4042-8012-EF6B7A8F6E2A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36CBB5-6003-49D9-9A26-070C409BAD2F}" type="pres">
      <dgm:prSet presAssocID="{E44F1455-03CC-4042-8012-EF6B7A8F6E2A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3AEC80-51B8-441E-9635-2C8EF3EA7323}" type="pres">
      <dgm:prSet presAssocID="{E44F1455-03CC-4042-8012-EF6B7A8F6E2A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1C8D6-2789-423D-A438-B4C2A0E9074A}" type="pres">
      <dgm:prSet presAssocID="{E44F1455-03CC-4042-8012-EF6B7A8F6E2A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9508B-C226-4561-A639-398B408FC4D8}" type="pres">
      <dgm:prSet presAssocID="{E44F1455-03CC-4042-8012-EF6B7A8F6E2A}" presName="quadrantPlaceholder" presStyleCnt="0"/>
      <dgm:spPr/>
    </dgm:pt>
    <dgm:pt modelId="{5D60B1BA-0ED4-42BF-BA60-768A25C03FC1}" type="pres">
      <dgm:prSet presAssocID="{E44F1455-03CC-4042-8012-EF6B7A8F6E2A}" presName="center1" presStyleLbl="fgShp" presStyleIdx="0" presStyleCnt="2"/>
      <dgm:spPr/>
    </dgm:pt>
    <dgm:pt modelId="{773034E9-25AC-4642-A633-724C2A02436A}" type="pres">
      <dgm:prSet presAssocID="{E44F1455-03CC-4042-8012-EF6B7A8F6E2A}" presName="center2" presStyleLbl="fgShp" presStyleIdx="1" presStyleCnt="2"/>
      <dgm:spPr/>
    </dgm:pt>
  </dgm:ptLst>
  <dgm:cxnLst>
    <dgm:cxn modelId="{C9B995B3-62EB-4491-B1EC-19A3CFD619BD}" type="presOf" srcId="{19E3A418-6C46-48A6-A901-AAE5EC15C9AD}" destId="{8F3406C6-EA30-49D4-8E1A-4A7AD9469962}" srcOrd="0" destOrd="1" presId="urn:microsoft.com/office/officeart/2005/8/layout/cycle4"/>
    <dgm:cxn modelId="{5B6E5A2D-239F-4BDB-87E3-0B9F1EDAA60F}" srcId="{E44F1455-03CC-4042-8012-EF6B7A8F6E2A}" destId="{8A4CA1EF-6693-44CC-A94C-2DDD3EF89B89}" srcOrd="0" destOrd="0" parTransId="{5CC2A1A5-619B-438A-BFCE-35883B585E01}" sibTransId="{291C513B-A2AF-4A9F-89F7-3190744B28A6}"/>
    <dgm:cxn modelId="{65511F1B-7F3A-44E1-93E5-087E1D57FE34}" type="presOf" srcId="{61BE9D10-9CC9-4302-932A-FF78C5181BEF}" destId="{A3818AE2-AE96-4319-8318-B1B663C4670B}" srcOrd="1" destOrd="0" presId="urn:microsoft.com/office/officeart/2005/8/layout/cycle4"/>
    <dgm:cxn modelId="{D74BBB27-4CCE-4483-A82D-40400AA68452}" type="presOf" srcId="{D21DA545-CA75-4A27-8ED2-034D46A6071E}" destId="{8F3406C6-EA30-49D4-8E1A-4A7AD9469962}" srcOrd="0" destOrd="2" presId="urn:microsoft.com/office/officeart/2005/8/layout/cycle4"/>
    <dgm:cxn modelId="{0AAC1413-B693-4EB6-8D93-12C39D62789E}" type="presOf" srcId="{FFEEE2E4-162F-49B5-89A2-DBB0EC5352F1}" destId="{0B36CBB5-6003-49D9-9A26-070C409BAD2F}" srcOrd="0" destOrd="0" presId="urn:microsoft.com/office/officeart/2005/8/layout/cycle4"/>
    <dgm:cxn modelId="{B239144F-A889-4FFC-9915-EF2EB96445AC}" type="presOf" srcId="{D21DA545-CA75-4A27-8ED2-034D46A6071E}" destId="{C03BAF48-B752-415F-8819-CD36940F654A}" srcOrd="1" destOrd="2" presId="urn:microsoft.com/office/officeart/2005/8/layout/cycle4"/>
    <dgm:cxn modelId="{CD89BE53-7072-4C33-AE2A-7F24E7B4BE13}" srcId="{E0E95860-419C-4EBE-B825-DC9F8821A7E7}" destId="{61BE9D10-9CC9-4302-932A-FF78C5181BEF}" srcOrd="0" destOrd="0" parTransId="{CA25D549-68D3-4DD4-B765-5BB9021EBAAD}" sibTransId="{7ACA8A4C-E5EE-4042-9549-D3857D128957}"/>
    <dgm:cxn modelId="{C35ED4D5-F44C-43C8-A7E0-9A751A50A068}" type="presOf" srcId="{19E3A418-6C46-48A6-A901-AAE5EC15C9AD}" destId="{C03BAF48-B752-415F-8819-CD36940F654A}" srcOrd="1" destOrd="1" presId="urn:microsoft.com/office/officeart/2005/8/layout/cycle4"/>
    <dgm:cxn modelId="{DC9336B3-E10B-42B2-AD2E-81EBE16DF865}" srcId="{E44F1455-03CC-4042-8012-EF6B7A8F6E2A}" destId="{E0E95860-419C-4EBE-B825-DC9F8821A7E7}" srcOrd="3" destOrd="0" parTransId="{EA852CA6-9840-4BF4-B43C-6884706C35FA}" sibTransId="{A60E871E-CFA8-4999-B82D-A9DE1188F2AC}"/>
    <dgm:cxn modelId="{DC36D2D9-9105-428D-93D4-160FFEF1543B}" srcId="{E44F1455-03CC-4042-8012-EF6B7A8F6E2A}" destId="{FFEEE2E4-162F-49B5-89A2-DBB0EC5352F1}" srcOrd="1" destOrd="0" parTransId="{9836CD5F-6149-4050-A400-A4713159C447}" sibTransId="{D69846B7-5F27-454D-AEDE-B3D2FD92CA2D}"/>
    <dgm:cxn modelId="{9C62A0C2-B8DD-4B7B-90F5-5892F8112B2A}" srcId="{FFEEE2E4-162F-49B5-89A2-DBB0EC5352F1}" destId="{A4D282C5-41FC-4340-9834-4652563CEDCA}" srcOrd="0" destOrd="0" parTransId="{28A7F150-C74D-461E-9D43-69BDFA8C0435}" sibTransId="{81A2A120-AD07-4A4F-871A-2EDD6CB61B25}"/>
    <dgm:cxn modelId="{FECC711B-6875-4370-9DE9-729BB42FB5A7}" type="presOf" srcId="{C04449C2-896B-43D7-848D-D1F1315BEFD4}" destId="{8F3406C6-EA30-49D4-8E1A-4A7AD9469962}" srcOrd="0" destOrd="0" presId="urn:microsoft.com/office/officeart/2005/8/layout/cycle4"/>
    <dgm:cxn modelId="{7EFF60C9-32A8-4E3B-9EB7-71FA917D646A}" type="presOf" srcId="{E497E773-816D-46EA-A84A-A038B90658F5}" destId="{A9F92E10-254C-4C06-B3CC-DBDA911E6B08}" srcOrd="0" destOrd="0" presId="urn:microsoft.com/office/officeart/2005/8/layout/cycle4"/>
    <dgm:cxn modelId="{DFDFD41E-E47E-44C2-A1EF-AB6C729B9D01}" type="presOf" srcId="{8A4CA1EF-6693-44CC-A94C-2DDD3EF89B89}" destId="{61611047-6013-4CA2-9F3F-AFF4E4981EA6}" srcOrd="0" destOrd="0" presId="urn:microsoft.com/office/officeart/2005/8/layout/cycle4"/>
    <dgm:cxn modelId="{8B7EA536-6D08-4157-954B-C05DF43564CE}" srcId="{8A4CA1EF-6693-44CC-A94C-2DDD3EF89B89}" destId="{19E3A418-6C46-48A6-A901-AAE5EC15C9AD}" srcOrd="1" destOrd="0" parTransId="{B2B38CE6-8C03-4B1F-AFC1-F21D48A50710}" sibTransId="{83710776-DE23-46DD-AE0A-E97A358AB5BD}"/>
    <dgm:cxn modelId="{614FD634-7E65-45D1-B43B-E1B72311254D}" srcId="{8A4CA1EF-6693-44CC-A94C-2DDD3EF89B89}" destId="{C04449C2-896B-43D7-848D-D1F1315BEFD4}" srcOrd="0" destOrd="0" parTransId="{70B563CB-D69F-4D9D-8E2D-8ECBC2655E5E}" sibTransId="{D059CECA-0D47-4B77-A225-19721A8C2147}"/>
    <dgm:cxn modelId="{E5F4E096-0FA3-4ABE-A4C1-79E4330A7AF1}" type="presOf" srcId="{486ED27E-3C8D-45EB-B9AD-7CF8D5742DDF}" destId="{563AEC80-51B8-441E-9635-2C8EF3EA7323}" srcOrd="0" destOrd="0" presId="urn:microsoft.com/office/officeart/2005/8/layout/cycle4"/>
    <dgm:cxn modelId="{4FA82D91-8336-40C5-B33F-BD2AE5235066}" type="presOf" srcId="{A4D282C5-41FC-4340-9834-4652563CEDCA}" destId="{0040E21D-3A7A-4056-80C1-D0061280FE3E}" srcOrd="0" destOrd="0" presId="urn:microsoft.com/office/officeart/2005/8/layout/cycle4"/>
    <dgm:cxn modelId="{7512DD84-BDF3-4498-ADB6-AF8F9834A680}" type="presOf" srcId="{61BE9D10-9CC9-4302-932A-FF78C5181BEF}" destId="{E10C8235-B125-4197-89F2-39507C0DC54D}" srcOrd="0" destOrd="0" presId="urn:microsoft.com/office/officeart/2005/8/layout/cycle4"/>
    <dgm:cxn modelId="{84998929-94D7-4055-BBB3-6D7F7C6EA295}" type="presOf" srcId="{A4D282C5-41FC-4340-9834-4652563CEDCA}" destId="{B5B8119F-2765-4A18-A9B5-DE9949DD2051}" srcOrd="1" destOrd="0" presId="urn:microsoft.com/office/officeart/2005/8/layout/cycle4"/>
    <dgm:cxn modelId="{F40F0B99-E2F0-4984-9F91-E7CF38C4B035}" type="presOf" srcId="{E44F1455-03CC-4042-8012-EF6B7A8F6E2A}" destId="{9E3707A0-C74B-410D-832C-8AEFBD27CEA1}" srcOrd="0" destOrd="0" presId="urn:microsoft.com/office/officeart/2005/8/layout/cycle4"/>
    <dgm:cxn modelId="{468E5618-FD3E-4BAB-9549-0DAE2EAAC264}" srcId="{486ED27E-3C8D-45EB-B9AD-7CF8D5742DDF}" destId="{E497E773-816D-46EA-A84A-A038B90658F5}" srcOrd="0" destOrd="0" parTransId="{7E4EA80D-B42A-459B-99F7-96CF41A15285}" sibTransId="{323B425F-2672-41F9-8D8B-8AC38AF017F6}"/>
    <dgm:cxn modelId="{5650C100-DE71-4590-BD32-1F2535A85A20}" type="presOf" srcId="{E497E773-816D-46EA-A84A-A038B90658F5}" destId="{4E8CF032-BBE3-4F87-9665-093CE9D56BD8}" srcOrd="1" destOrd="0" presId="urn:microsoft.com/office/officeart/2005/8/layout/cycle4"/>
    <dgm:cxn modelId="{E808EBFF-9F39-40E6-A2DD-6F3EED040A52}" type="presOf" srcId="{E0E95860-419C-4EBE-B825-DC9F8821A7E7}" destId="{B1D1C8D6-2789-423D-A438-B4C2A0E9074A}" srcOrd="0" destOrd="0" presId="urn:microsoft.com/office/officeart/2005/8/layout/cycle4"/>
    <dgm:cxn modelId="{978EB2FB-4AFF-4806-BAA7-E114546C36A2}" srcId="{8A4CA1EF-6693-44CC-A94C-2DDD3EF89B89}" destId="{D21DA545-CA75-4A27-8ED2-034D46A6071E}" srcOrd="2" destOrd="0" parTransId="{51097765-E17F-4355-82F0-FF79D57F83B0}" sibTransId="{C08F7460-3234-42BE-B4A1-EE9CFEFE5FF9}"/>
    <dgm:cxn modelId="{D68B5EA0-35BC-4167-90FC-277BC0D09904}" type="presOf" srcId="{C04449C2-896B-43D7-848D-D1F1315BEFD4}" destId="{C03BAF48-B752-415F-8819-CD36940F654A}" srcOrd="1" destOrd="0" presId="urn:microsoft.com/office/officeart/2005/8/layout/cycle4"/>
    <dgm:cxn modelId="{4D9F952F-18F0-4F70-A8F3-9F3B0093BB77}" srcId="{E44F1455-03CC-4042-8012-EF6B7A8F6E2A}" destId="{486ED27E-3C8D-45EB-B9AD-7CF8D5742DDF}" srcOrd="2" destOrd="0" parTransId="{B9F14D8B-31C9-4FD4-B772-3DFBF968018E}" sibTransId="{89EEE8FD-BA54-4132-BAE5-356011FB1A90}"/>
    <dgm:cxn modelId="{992E943E-34BD-4B86-8010-1A26A5C6974B}" type="presParOf" srcId="{9E3707A0-C74B-410D-832C-8AEFBD27CEA1}" destId="{8A9CB459-BFD6-41CF-BF40-CB5B1953BE05}" srcOrd="0" destOrd="0" presId="urn:microsoft.com/office/officeart/2005/8/layout/cycle4"/>
    <dgm:cxn modelId="{3E696A17-0122-42EB-8B30-7557152AC741}" type="presParOf" srcId="{8A9CB459-BFD6-41CF-BF40-CB5B1953BE05}" destId="{C7124623-2BD4-485F-82CA-5C1C16E42B4A}" srcOrd="0" destOrd="0" presId="urn:microsoft.com/office/officeart/2005/8/layout/cycle4"/>
    <dgm:cxn modelId="{8BE1DAA6-0773-4F67-868B-ACD2A4CF8C8A}" type="presParOf" srcId="{C7124623-2BD4-485F-82CA-5C1C16E42B4A}" destId="{8F3406C6-EA30-49D4-8E1A-4A7AD9469962}" srcOrd="0" destOrd="0" presId="urn:microsoft.com/office/officeart/2005/8/layout/cycle4"/>
    <dgm:cxn modelId="{763299CE-66DD-4A26-BE8A-D3E4CBAF3B12}" type="presParOf" srcId="{C7124623-2BD4-485F-82CA-5C1C16E42B4A}" destId="{C03BAF48-B752-415F-8819-CD36940F654A}" srcOrd="1" destOrd="0" presId="urn:microsoft.com/office/officeart/2005/8/layout/cycle4"/>
    <dgm:cxn modelId="{C7D9E714-13A8-4259-976A-6DC29A6894EC}" type="presParOf" srcId="{8A9CB459-BFD6-41CF-BF40-CB5B1953BE05}" destId="{532C9514-30F3-4DF7-A22C-426B1FEAF389}" srcOrd="1" destOrd="0" presId="urn:microsoft.com/office/officeart/2005/8/layout/cycle4"/>
    <dgm:cxn modelId="{2EA165C0-B878-4EA8-BF1C-64EDFF256E9F}" type="presParOf" srcId="{532C9514-30F3-4DF7-A22C-426B1FEAF389}" destId="{0040E21D-3A7A-4056-80C1-D0061280FE3E}" srcOrd="0" destOrd="0" presId="urn:microsoft.com/office/officeart/2005/8/layout/cycle4"/>
    <dgm:cxn modelId="{0A6929CE-6487-49BE-9836-DD9CC1B5AB75}" type="presParOf" srcId="{532C9514-30F3-4DF7-A22C-426B1FEAF389}" destId="{B5B8119F-2765-4A18-A9B5-DE9949DD2051}" srcOrd="1" destOrd="0" presId="urn:microsoft.com/office/officeart/2005/8/layout/cycle4"/>
    <dgm:cxn modelId="{52EAB221-76B6-4987-9E2C-6BC1B4C67B61}" type="presParOf" srcId="{8A9CB459-BFD6-41CF-BF40-CB5B1953BE05}" destId="{9A66D06B-21C0-4BA0-9BE9-1A7ACAA8749A}" srcOrd="2" destOrd="0" presId="urn:microsoft.com/office/officeart/2005/8/layout/cycle4"/>
    <dgm:cxn modelId="{F042C822-096A-400B-A13B-B8BDFAF30E69}" type="presParOf" srcId="{9A66D06B-21C0-4BA0-9BE9-1A7ACAA8749A}" destId="{A9F92E10-254C-4C06-B3CC-DBDA911E6B08}" srcOrd="0" destOrd="0" presId="urn:microsoft.com/office/officeart/2005/8/layout/cycle4"/>
    <dgm:cxn modelId="{7847D655-63CE-49F4-A6EB-EC8FD9172B8D}" type="presParOf" srcId="{9A66D06B-21C0-4BA0-9BE9-1A7ACAA8749A}" destId="{4E8CF032-BBE3-4F87-9665-093CE9D56BD8}" srcOrd="1" destOrd="0" presId="urn:microsoft.com/office/officeart/2005/8/layout/cycle4"/>
    <dgm:cxn modelId="{048A6F2E-38E0-49E7-AF1C-CFEA37980390}" type="presParOf" srcId="{8A9CB459-BFD6-41CF-BF40-CB5B1953BE05}" destId="{0990FF6F-58CB-4EA6-9EF7-24DE752B7497}" srcOrd="3" destOrd="0" presId="urn:microsoft.com/office/officeart/2005/8/layout/cycle4"/>
    <dgm:cxn modelId="{636FE241-5F5D-40D9-9AA5-0B2080B535AD}" type="presParOf" srcId="{0990FF6F-58CB-4EA6-9EF7-24DE752B7497}" destId="{E10C8235-B125-4197-89F2-39507C0DC54D}" srcOrd="0" destOrd="0" presId="urn:microsoft.com/office/officeart/2005/8/layout/cycle4"/>
    <dgm:cxn modelId="{21914E49-8A0C-4949-9E7C-6C71EF682C81}" type="presParOf" srcId="{0990FF6F-58CB-4EA6-9EF7-24DE752B7497}" destId="{A3818AE2-AE96-4319-8318-B1B663C4670B}" srcOrd="1" destOrd="0" presId="urn:microsoft.com/office/officeart/2005/8/layout/cycle4"/>
    <dgm:cxn modelId="{9E31B319-4AE0-42EB-8E0E-002A1AC0D522}" type="presParOf" srcId="{8A9CB459-BFD6-41CF-BF40-CB5B1953BE05}" destId="{12A704F5-F749-4046-A268-1BB7BD86617A}" srcOrd="4" destOrd="0" presId="urn:microsoft.com/office/officeart/2005/8/layout/cycle4"/>
    <dgm:cxn modelId="{227ADB54-F3B4-4619-83B2-20DF9A8BE6CC}" type="presParOf" srcId="{9E3707A0-C74B-410D-832C-8AEFBD27CEA1}" destId="{8580190B-858C-44B5-8A52-5E2AEED7317B}" srcOrd="1" destOrd="0" presId="urn:microsoft.com/office/officeart/2005/8/layout/cycle4"/>
    <dgm:cxn modelId="{9C65AF41-EDDF-483B-BD28-4D522A58872E}" type="presParOf" srcId="{8580190B-858C-44B5-8A52-5E2AEED7317B}" destId="{61611047-6013-4CA2-9F3F-AFF4E4981EA6}" srcOrd="0" destOrd="0" presId="urn:microsoft.com/office/officeart/2005/8/layout/cycle4"/>
    <dgm:cxn modelId="{AABAA68B-967A-41E5-AC48-3EF5AF2523CA}" type="presParOf" srcId="{8580190B-858C-44B5-8A52-5E2AEED7317B}" destId="{0B36CBB5-6003-49D9-9A26-070C409BAD2F}" srcOrd="1" destOrd="0" presId="urn:microsoft.com/office/officeart/2005/8/layout/cycle4"/>
    <dgm:cxn modelId="{D7C029C0-F971-43F4-A9B7-0B47B8C8F652}" type="presParOf" srcId="{8580190B-858C-44B5-8A52-5E2AEED7317B}" destId="{563AEC80-51B8-441E-9635-2C8EF3EA7323}" srcOrd="2" destOrd="0" presId="urn:microsoft.com/office/officeart/2005/8/layout/cycle4"/>
    <dgm:cxn modelId="{01787BCE-45D7-4B90-A861-334B7B4C14E9}" type="presParOf" srcId="{8580190B-858C-44B5-8A52-5E2AEED7317B}" destId="{B1D1C8D6-2789-423D-A438-B4C2A0E9074A}" srcOrd="3" destOrd="0" presId="urn:microsoft.com/office/officeart/2005/8/layout/cycle4"/>
    <dgm:cxn modelId="{38541B8D-A301-4C9C-8C22-008DEDB47F16}" type="presParOf" srcId="{8580190B-858C-44B5-8A52-5E2AEED7317B}" destId="{FD89508B-C226-4561-A639-398B408FC4D8}" srcOrd="4" destOrd="0" presId="urn:microsoft.com/office/officeart/2005/8/layout/cycle4"/>
    <dgm:cxn modelId="{DA239056-DAD3-4410-9791-3D45BAFC8500}" type="presParOf" srcId="{9E3707A0-C74B-410D-832C-8AEFBD27CEA1}" destId="{5D60B1BA-0ED4-42BF-BA60-768A25C03FC1}" srcOrd="2" destOrd="0" presId="urn:microsoft.com/office/officeart/2005/8/layout/cycle4"/>
    <dgm:cxn modelId="{C618124E-F665-4C57-839F-956F3EC5461B}" type="presParOf" srcId="{9E3707A0-C74B-410D-832C-8AEFBD27CEA1}" destId="{773034E9-25AC-4642-A633-724C2A02436A}" srcOrd="3" destOrd="0" presId="urn:microsoft.com/office/officeart/2005/8/layout/cycle4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BD5918-35CB-47EB-987E-D5463949CBC4}">
      <dsp:nvSpPr>
        <dsp:cNvPr id="0" name=""/>
        <dsp:cNvSpPr/>
      </dsp:nvSpPr>
      <dsp:spPr>
        <a:xfrm>
          <a:off x="1461994" y="0"/>
          <a:ext cx="4924611" cy="4924611"/>
        </a:xfrm>
        <a:prstGeom prst="diamond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tint val="40000"/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tint val="40000"/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1AA072D-47E7-426A-B670-596F58AE8748}">
      <dsp:nvSpPr>
        <dsp:cNvPr id="0" name=""/>
        <dsp:cNvSpPr/>
      </dsp:nvSpPr>
      <dsp:spPr>
        <a:xfrm>
          <a:off x="1929832" y="467838"/>
          <a:ext cx="1920598" cy="192059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hlinkClick xmlns:r="http://schemas.openxmlformats.org/officeDocument/2006/relationships" r:id="" action="ppaction://hlinksldjump"/>
            </a:rPr>
            <a:t>BAB I </a:t>
          </a:r>
          <a:r>
            <a:rPr lang="en-US" sz="2000" b="1" kern="1200" dirty="0" err="1" smtClean="0"/>
            <a:t>Pengetahuan</a:t>
          </a:r>
          <a:r>
            <a:rPr lang="en-US" sz="2000" b="1" kern="1200" dirty="0" smtClean="0"/>
            <a:t> </a:t>
          </a:r>
          <a:r>
            <a:rPr lang="en-US" sz="2000" b="1" kern="1200" dirty="0" err="1" smtClean="0"/>
            <a:t>Dasar</a:t>
          </a:r>
          <a:r>
            <a:rPr lang="en-US" sz="2000" b="1" kern="1200" dirty="0" smtClean="0"/>
            <a:t> </a:t>
          </a:r>
          <a:r>
            <a:rPr lang="en-US" sz="2000" b="1" kern="1200" dirty="0" err="1" smtClean="0"/>
            <a:t>Geografi</a:t>
          </a:r>
          <a:endParaRPr lang="en-US" sz="2000" kern="1200" dirty="0"/>
        </a:p>
      </dsp:txBody>
      <dsp:txXfrm>
        <a:off x="1929832" y="467838"/>
        <a:ext cx="1920598" cy="1920598"/>
      </dsp:txXfrm>
    </dsp:sp>
    <dsp:sp modelId="{5C7BCE16-3F95-4CC8-9E1D-238ADA704A20}">
      <dsp:nvSpPr>
        <dsp:cNvPr id="0" name=""/>
        <dsp:cNvSpPr/>
      </dsp:nvSpPr>
      <dsp:spPr>
        <a:xfrm>
          <a:off x="3998169" y="467838"/>
          <a:ext cx="1920598" cy="1920598"/>
        </a:xfrm>
        <a:prstGeom prst="roundRect">
          <a:avLst/>
        </a:prstGeom>
        <a:gradFill rotWithShape="0">
          <a:gsLst>
            <a:gs pos="0">
              <a:schemeClr val="accent5">
                <a:hueOff val="-279955"/>
                <a:satOff val="15216"/>
                <a:lumOff val="-2811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-279955"/>
                <a:satOff val="15216"/>
                <a:lumOff val="-2811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-279955"/>
                <a:satOff val="15216"/>
                <a:lumOff val="-2811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-279955"/>
                <a:satOff val="15216"/>
                <a:lumOff val="-2811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-279955"/>
                <a:satOff val="15216"/>
                <a:lumOff val="-2811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-279955"/>
                <a:satOff val="15216"/>
                <a:lumOff val="-2811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hlinkClick xmlns:r="http://schemas.openxmlformats.org/officeDocument/2006/relationships" r:id="" action="ppaction://hlinksldjump"/>
            </a:rPr>
            <a:t>BAB II </a:t>
          </a:r>
          <a:r>
            <a:rPr lang="en-US" sz="1900" b="1" kern="1200" dirty="0" err="1" smtClean="0"/>
            <a:t>Pengetahuan</a:t>
          </a:r>
          <a:r>
            <a:rPr lang="en-US" sz="1900" b="1" kern="1200" dirty="0" smtClean="0"/>
            <a:t> </a:t>
          </a:r>
          <a:r>
            <a:rPr lang="en-US" sz="1900" b="1" kern="1200" dirty="0" err="1" smtClean="0"/>
            <a:t>Dasar</a:t>
          </a:r>
          <a:r>
            <a:rPr lang="en-US" sz="1900" b="1" kern="1200" dirty="0" smtClean="0"/>
            <a:t> </a:t>
          </a:r>
          <a:r>
            <a:rPr lang="en-US" sz="1900" b="1" kern="1200" dirty="0" err="1" smtClean="0"/>
            <a:t>Pemetaan</a:t>
          </a:r>
          <a:endParaRPr lang="en-US" sz="1900" kern="1200" dirty="0"/>
        </a:p>
      </dsp:txBody>
      <dsp:txXfrm>
        <a:off x="3998169" y="467838"/>
        <a:ext cx="1920598" cy="1920598"/>
      </dsp:txXfrm>
    </dsp:sp>
    <dsp:sp modelId="{2C8BB8EB-8770-4C6A-A231-BA76B1C0DA94}">
      <dsp:nvSpPr>
        <dsp:cNvPr id="0" name=""/>
        <dsp:cNvSpPr/>
      </dsp:nvSpPr>
      <dsp:spPr>
        <a:xfrm>
          <a:off x="1929832" y="2536175"/>
          <a:ext cx="1920598" cy="1920598"/>
        </a:xfrm>
        <a:prstGeom prst="roundRect">
          <a:avLst/>
        </a:prstGeom>
        <a:gradFill rotWithShape="0">
          <a:gsLst>
            <a:gs pos="0">
              <a:schemeClr val="accent5">
                <a:hueOff val="-559909"/>
                <a:satOff val="30431"/>
                <a:lumOff val="-5621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-559909"/>
                <a:satOff val="30431"/>
                <a:lumOff val="-5621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-559909"/>
                <a:satOff val="30431"/>
                <a:lumOff val="-5621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-559909"/>
                <a:satOff val="30431"/>
                <a:lumOff val="-5621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-559909"/>
                <a:satOff val="30431"/>
                <a:lumOff val="-5621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-559909"/>
                <a:satOff val="30431"/>
                <a:lumOff val="-5621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hlinkClick xmlns:r="http://schemas.openxmlformats.org/officeDocument/2006/relationships" r:id="" action="ppaction://hlinksldjump"/>
            </a:rPr>
            <a:t>BAB III </a:t>
          </a:r>
          <a:r>
            <a:rPr lang="en-US" sz="1900" b="1" kern="1200" dirty="0" err="1" smtClean="0"/>
            <a:t>Langkah-Langkah</a:t>
          </a:r>
          <a:r>
            <a:rPr lang="en-US" sz="1900" b="1" kern="1200" dirty="0" smtClean="0"/>
            <a:t> </a:t>
          </a:r>
          <a:r>
            <a:rPr lang="en-US" sz="1900" b="1" kern="1200" dirty="0" err="1" smtClean="0"/>
            <a:t>Penelitian</a:t>
          </a:r>
          <a:r>
            <a:rPr lang="en-US" sz="1900" b="1" kern="1200" dirty="0" smtClean="0"/>
            <a:t> </a:t>
          </a:r>
          <a:r>
            <a:rPr lang="en-US" sz="1900" b="1" kern="1200" dirty="0" err="1" smtClean="0"/>
            <a:t>Geografi</a:t>
          </a:r>
          <a:r>
            <a:rPr lang="en-US" sz="1900" kern="1200" dirty="0" smtClean="0"/>
            <a:t> </a:t>
          </a:r>
          <a:endParaRPr lang="en-US" sz="1900" kern="1200" dirty="0"/>
        </a:p>
      </dsp:txBody>
      <dsp:txXfrm>
        <a:off x="1929832" y="2536175"/>
        <a:ext cx="1920598" cy="1920598"/>
      </dsp:txXfrm>
    </dsp:sp>
    <dsp:sp modelId="{06CC3F1B-9182-4508-9FBF-A7FF07CD7770}">
      <dsp:nvSpPr>
        <dsp:cNvPr id="0" name=""/>
        <dsp:cNvSpPr/>
      </dsp:nvSpPr>
      <dsp:spPr>
        <a:xfrm>
          <a:off x="3998169" y="2536175"/>
          <a:ext cx="1920598" cy="1920598"/>
        </a:xfrm>
        <a:prstGeom prst="roundRect">
          <a:avLst/>
        </a:prstGeom>
        <a:gradFill rotWithShape="0">
          <a:gsLst>
            <a:gs pos="0">
              <a:schemeClr val="accent5">
                <a:hueOff val="-839864"/>
                <a:satOff val="45647"/>
                <a:lumOff val="-8432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-839864"/>
                <a:satOff val="45647"/>
                <a:lumOff val="-8432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-839864"/>
                <a:satOff val="45647"/>
                <a:lumOff val="-8432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-839864"/>
                <a:satOff val="45647"/>
                <a:lumOff val="-8432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-839864"/>
                <a:satOff val="45647"/>
                <a:lumOff val="-8432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-839864"/>
                <a:satOff val="45647"/>
                <a:lumOff val="-8432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hlinkClick xmlns:r="http://schemas.openxmlformats.org/officeDocument/2006/relationships" r:id="" action="ppaction://hlinksldjump"/>
            </a:rPr>
            <a:t>BAB IV</a:t>
          </a:r>
          <a:r>
            <a:rPr lang="en-US" sz="1900" b="1" kern="1200" dirty="0" smtClean="0"/>
            <a:t/>
          </a:r>
          <a:br>
            <a:rPr lang="en-US" sz="1900" b="1" kern="1200" dirty="0" smtClean="0"/>
          </a:br>
          <a:r>
            <a:rPr lang="en-US" sz="1900" b="1" kern="1200" dirty="0" err="1" smtClean="0"/>
            <a:t>Bumi</a:t>
          </a:r>
          <a:r>
            <a:rPr lang="en-US" sz="1900" b="1" kern="1200" dirty="0" smtClean="0"/>
            <a:t> </a:t>
          </a:r>
          <a:r>
            <a:rPr lang="en-US" sz="1900" b="1" kern="1200" dirty="0" err="1" smtClean="0"/>
            <a:t>sebagai</a:t>
          </a:r>
          <a:r>
            <a:rPr lang="en-US" sz="1900" b="1" kern="1200" dirty="0" smtClean="0"/>
            <a:t> </a:t>
          </a:r>
          <a:r>
            <a:rPr lang="en-US" sz="1900" b="1" kern="1200" dirty="0" err="1" smtClean="0"/>
            <a:t>Ruang</a:t>
          </a:r>
          <a:r>
            <a:rPr lang="en-US" sz="1900" b="1" kern="1200" dirty="0" smtClean="0"/>
            <a:t> </a:t>
          </a:r>
          <a:r>
            <a:rPr lang="en-US" sz="1900" b="1" kern="1200" dirty="0" err="1" smtClean="0"/>
            <a:t>Kehidupan</a:t>
          </a:r>
          <a:endParaRPr lang="en-US" sz="1900" kern="1200" dirty="0"/>
        </a:p>
      </dsp:txBody>
      <dsp:txXfrm>
        <a:off x="3998169" y="2536175"/>
        <a:ext cx="1920598" cy="1920598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3967BFF-3A4D-4B25-BF34-709F36159190}">
      <dsp:nvSpPr>
        <dsp:cNvPr id="0" name=""/>
        <dsp:cNvSpPr/>
      </dsp:nvSpPr>
      <dsp:spPr>
        <a:xfrm>
          <a:off x="0" y="-29023"/>
          <a:ext cx="685800" cy="6858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016825-2496-43F8-8D54-6BDCED635332}">
      <dsp:nvSpPr>
        <dsp:cNvPr id="0" name=""/>
        <dsp:cNvSpPr/>
      </dsp:nvSpPr>
      <dsp:spPr>
        <a:xfrm>
          <a:off x="342899" y="0"/>
          <a:ext cx="6667499" cy="685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b="1" kern="1200" dirty="0" err="1" smtClean="0">
              <a:latin typeface="Arial" pitchFamily="34" charset="0"/>
              <a:cs typeface="Arial" pitchFamily="34" charset="0"/>
            </a:rPr>
            <a:t>Objek</a:t>
          </a:r>
          <a:r>
            <a:rPr lang="en-ID" sz="2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800" b="1" kern="1200" dirty="0" err="1" smtClean="0">
              <a:latin typeface="Arial" pitchFamily="34" charset="0"/>
              <a:cs typeface="Arial" pitchFamily="34" charset="0"/>
            </a:rPr>
            <a:t>Studi</a:t>
          </a:r>
          <a:r>
            <a:rPr lang="en-ID" sz="2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800" b="1" kern="1200" dirty="0" err="1" smtClean="0">
              <a:latin typeface="Arial" pitchFamily="34" charset="0"/>
              <a:cs typeface="Arial" pitchFamily="34" charset="0"/>
            </a:rPr>
            <a:t>Geografi</a:t>
          </a:r>
          <a:endParaRPr lang="en-US" sz="2800" b="1" kern="1200" dirty="0">
            <a:latin typeface="Arial" pitchFamily="34" charset="0"/>
            <a:cs typeface="Arial" pitchFamily="34" charset="0"/>
          </a:endParaRPr>
        </a:p>
      </dsp:txBody>
      <dsp:txXfrm>
        <a:off x="342899" y="0"/>
        <a:ext cx="6667499" cy="68580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2E4E23-DFDA-45D2-9356-38188B14614C}">
      <dsp:nvSpPr>
        <dsp:cNvPr id="0" name=""/>
        <dsp:cNvSpPr/>
      </dsp:nvSpPr>
      <dsp:spPr>
        <a:xfrm rot="16200000">
          <a:off x="-510720" y="514756"/>
          <a:ext cx="4912320" cy="388280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kern="1200" dirty="0" smtClean="0">
              <a:latin typeface="Arial" pitchFamily="34" charset="0"/>
              <a:cs typeface="Arial" pitchFamily="34" charset="0"/>
            </a:rPr>
            <a:t>Objek Material</a:t>
          </a:r>
          <a:endParaRPr lang="en-US" sz="28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Arial" pitchFamily="34" charset="0"/>
              <a:cs typeface="Arial" pitchFamily="34" charset="0"/>
            </a:rPr>
            <a:t>Berkaitan dengan bahan yang dikaji.</a:t>
          </a:r>
          <a:endParaRPr lang="en-US" sz="24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2400" kern="1200" dirty="0" smtClean="0">
              <a:latin typeface="Arial" pitchFamily="34" charset="0"/>
              <a:cs typeface="Arial" pitchFamily="34" charset="0"/>
            </a:rPr>
            <a:t>Mengkaji atmosfer, litosfer, hidrosfer, biosfer, dan antroposfer.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 rot="16200000">
        <a:off x="-510720" y="514756"/>
        <a:ext cx="4912320" cy="3882806"/>
      </dsp:txXfrm>
    </dsp:sp>
    <dsp:sp modelId="{FC142D30-74B9-45F6-AFF6-60752CA86628}">
      <dsp:nvSpPr>
        <dsp:cNvPr id="0" name=""/>
        <dsp:cNvSpPr/>
      </dsp:nvSpPr>
      <dsp:spPr>
        <a:xfrm rot="16200000">
          <a:off x="3663296" y="514756"/>
          <a:ext cx="4912320" cy="388280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kern="1200" dirty="0" smtClean="0">
              <a:latin typeface="Arial" pitchFamily="34" charset="0"/>
              <a:cs typeface="Arial" pitchFamily="34" charset="0"/>
            </a:rPr>
            <a:t>Objek Formal</a:t>
          </a:r>
          <a:endParaRPr lang="en-US" sz="24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latin typeface="Arial" pitchFamily="34" charset="0"/>
              <a:cs typeface="Arial" pitchFamily="34" charset="0"/>
            </a:rPr>
            <a:t>Pemecahan</a:t>
          </a:r>
          <a:r>
            <a:rPr lang="en-US" sz="2400" kern="1200" dirty="0" smtClean="0">
              <a:latin typeface="Arial" pitchFamily="34" charset="0"/>
              <a:cs typeface="Arial" pitchFamily="34" charset="0"/>
            </a:rPr>
            <a:t> masalah fenomena geosfer.</a:t>
          </a:r>
          <a:endParaRPr lang="en-US" sz="24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Arial" pitchFamily="34" charset="0"/>
              <a:cs typeface="Arial" pitchFamily="34" charset="0"/>
            </a:rPr>
            <a:t>Menerapkan konsep 5W+1H.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 rot="16200000">
        <a:off x="3663296" y="514756"/>
        <a:ext cx="4912320" cy="3882806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131110-ED39-454E-88EC-8D268E2A882B}">
      <dsp:nvSpPr>
        <dsp:cNvPr id="0" name=""/>
        <dsp:cNvSpPr/>
      </dsp:nvSpPr>
      <dsp:spPr>
        <a:xfrm>
          <a:off x="0" y="-29032"/>
          <a:ext cx="762000" cy="762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542198-10B3-44AD-9174-1D15505F4C9D}">
      <dsp:nvSpPr>
        <dsp:cNvPr id="0" name=""/>
        <dsp:cNvSpPr/>
      </dsp:nvSpPr>
      <dsp:spPr>
        <a:xfrm>
          <a:off x="381000" y="0"/>
          <a:ext cx="7543800" cy="76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b="1" kern="1200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sz="2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800" b="1" kern="1200" dirty="0" err="1" smtClean="0">
              <a:latin typeface="Arial" pitchFamily="34" charset="0"/>
              <a:cs typeface="Arial" pitchFamily="34" charset="0"/>
            </a:rPr>
            <a:t>Geografi</a:t>
          </a:r>
          <a:endParaRPr lang="en-US" sz="2800" b="1" kern="1200" dirty="0">
            <a:latin typeface="Arial" pitchFamily="34" charset="0"/>
            <a:cs typeface="Arial" pitchFamily="34" charset="0"/>
          </a:endParaRPr>
        </a:p>
      </dsp:txBody>
      <dsp:txXfrm>
        <a:off x="381000" y="0"/>
        <a:ext cx="7543800" cy="762000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01B5B4-03A7-4E71-AFBE-D15A82B38854}">
      <dsp:nvSpPr>
        <dsp:cNvPr id="0" name=""/>
        <dsp:cNvSpPr/>
      </dsp:nvSpPr>
      <dsp:spPr>
        <a:xfrm>
          <a:off x="774266" y="869"/>
          <a:ext cx="1818733" cy="109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lokasi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774266" y="869"/>
        <a:ext cx="1818733" cy="1091240"/>
      </dsp:txXfrm>
    </dsp:sp>
    <dsp:sp modelId="{8B407745-1E80-41BA-B005-0393582E216B}">
      <dsp:nvSpPr>
        <dsp:cNvPr id="0" name=""/>
        <dsp:cNvSpPr/>
      </dsp:nvSpPr>
      <dsp:spPr>
        <a:xfrm>
          <a:off x="2774873" y="869"/>
          <a:ext cx="1818733" cy="109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jarak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2774873" y="869"/>
        <a:ext cx="1818733" cy="1091240"/>
      </dsp:txXfrm>
    </dsp:sp>
    <dsp:sp modelId="{C3E3053F-61A9-4D6E-86C8-D19A6DF21DD3}">
      <dsp:nvSpPr>
        <dsp:cNvPr id="0" name=""/>
        <dsp:cNvSpPr/>
      </dsp:nvSpPr>
      <dsp:spPr>
        <a:xfrm>
          <a:off x="4775480" y="869"/>
          <a:ext cx="1818733" cy="109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keterjangkauan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4775480" y="869"/>
        <a:ext cx="1818733" cy="1091240"/>
      </dsp:txXfrm>
    </dsp:sp>
    <dsp:sp modelId="{6FA72906-5741-4529-8589-16D19D3A8F09}">
      <dsp:nvSpPr>
        <dsp:cNvPr id="0" name=""/>
        <dsp:cNvSpPr/>
      </dsp:nvSpPr>
      <dsp:spPr>
        <a:xfrm>
          <a:off x="774266" y="1273983"/>
          <a:ext cx="1818733" cy="109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pola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774266" y="1273983"/>
        <a:ext cx="1818733" cy="1091240"/>
      </dsp:txXfrm>
    </dsp:sp>
    <dsp:sp modelId="{BACA1AE0-395A-48CB-B2A4-8B69A8B772E2}">
      <dsp:nvSpPr>
        <dsp:cNvPr id="0" name=""/>
        <dsp:cNvSpPr/>
      </dsp:nvSpPr>
      <dsp:spPr>
        <a:xfrm>
          <a:off x="2774873" y="1273983"/>
          <a:ext cx="1818733" cy="109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morfologi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2774873" y="1273983"/>
        <a:ext cx="1818733" cy="1091240"/>
      </dsp:txXfrm>
    </dsp:sp>
    <dsp:sp modelId="{1DE2F366-8F47-4E52-A550-FB225D559C92}">
      <dsp:nvSpPr>
        <dsp:cNvPr id="0" name=""/>
        <dsp:cNvSpPr/>
      </dsp:nvSpPr>
      <dsp:spPr>
        <a:xfrm>
          <a:off x="4775480" y="1273983"/>
          <a:ext cx="1818733" cy="109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aglomerasi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4775480" y="1273983"/>
        <a:ext cx="1818733" cy="1091240"/>
      </dsp:txXfrm>
    </dsp:sp>
    <dsp:sp modelId="{A2DD47A2-59C8-421E-B312-8521ADBA5DCE}">
      <dsp:nvSpPr>
        <dsp:cNvPr id="0" name=""/>
        <dsp:cNvSpPr/>
      </dsp:nvSpPr>
      <dsp:spPr>
        <a:xfrm>
          <a:off x="774266" y="2547096"/>
          <a:ext cx="1818733" cy="109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nilai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guna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774266" y="2547096"/>
        <a:ext cx="1818733" cy="1091240"/>
      </dsp:txXfrm>
    </dsp:sp>
    <dsp:sp modelId="{C75EFE35-5E27-447A-AE2D-4DD1E4F9E031}">
      <dsp:nvSpPr>
        <dsp:cNvPr id="0" name=""/>
        <dsp:cNvSpPr/>
      </dsp:nvSpPr>
      <dsp:spPr>
        <a:xfrm>
          <a:off x="2774873" y="2547096"/>
          <a:ext cx="1818733" cy="109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interaksi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dan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interdependensi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2774873" y="2547096"/>
        <a:ext cx="1818733" cy="1091240"/>
      </dsp:txXfrm>
    </dsp:sp>
    <dsp:sp modelId="{90707C8E-314D-4B67-8258-4BC38AC0A0B6}">
      <dsp:nvSpPr>
        <dsp:cNvPr id="0" name=""/>
        <dsp:cNvSpPr/>
      </dsp:nvSpPr>
      <dsp:spPr>
        <a:xfrm>
          <a:off x="4775480" y="2547096"/>
          <a:ext cx="1818733" cy="109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diferensiasi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area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4775480" y="2547096"/>
        <a:ext cx="1818733" cy="1091240"/>
      </dsp:txXfrm>
    </dsp:sp>
    <dsp:sp modelId="{FE5C5E38-7B65-45A8-9E83-59A2ACD3175F}">
      <dsp:nvSpPr>
        <dsp:cNvPr id="0" name=""/>
        <dsp:cNvSpPr/>
      </dsp:nvSpPr>
      <dsp:spPr>
        <a:xfrm>
          <a:off x="2774873" y="3820210"/>
          <a:ext cx="1818733" cy="1091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Konsep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keterkaitan</a:t>
          </a:r>
          <a:r>
            <a:rPr lang="en-ID" sz="1800" kern="1200" dirty="0" smtClean="0">
              <a:latin typeface="Arial" pitchFamily="34" charset="0"/>
              <a:cs typeface="Arial" pitchFamily="34" charset="0"/>
            </a:rPr>
            <a:t>  </a:t>
          </a: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ruang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2774873" y="3820210"/>
        <a:ext cx="1818733" cy="1091240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F62B64-3FFF-48E8-873A-83431692397D}">
      <dsp:nvSpPr>
        <dsp:cNvPr id="0" name=""/>
        <dsp:cNvSpPr/>
      </dsp:nvSpPr>
      <dsp:spPr>
        <a:xfrm>
          <a:off x="0" y="-29029"/>
          <a:ext cx="609600" cy="6096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D86991A-541F-4FDE-9DB8-A52DC60ECB61}">
      <dsp:nvSpPr>
        <dsp:cNvPr id="0" name=""/>
        <dsp:cNvSpPr/>
      </dsp:nvSpPr>
      <dsp:spPr>
        <a:xfrm>
          <a:off x="304800" y="0"/>
          <a:ext cx="7391400" cy="6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b="1" kern="1200" dirty="0" err="1" smtClean="0">
              <a:latin typeface="Arial" pitchFamily="34" charset="0"/>
              <a:cs typeface="Arial" pitchFamily="34" charset="0"/>
            </a:rPr>
            <a:t>Prinsip</a:t>
          </a:r>
          <a:r>
            <a:rPr lang="en-ID" sz="2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800" b="1" kern="1200" dirty="0" err="1" smtClean="0">
              <a:latin typeface="Arial" pitchFamily="34" charset="0"/>
              <a:cs typeface="Arial" pitchFamily="34" charset="0"/>
            </a:rPr>
            <a:t>Geografi</a:t>
          </a:r>
          <a:endParaRPr lang="en-US" sz="2800" b="1" kern="1200" dirty="0">
            <a:latin typeface="Arial" pitchFamily="34" charset="0"/>
            <a:cs typeface="Arial" pitchFamily="34" charset="0"/>
          </a:endParaRPr>
        </a:p>
      </dsp:txBody>
      <dsp:txXfrm>
        <a:off x="304800" y="0"/>
        <a:ext cx="7391400" cy="609600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F92E10-254C-4C06-B3CC-DBDA911E6B08}">
      <dsp:nvSpPr>
        <dsp:cNvPr id="0" name=""/>
        <dsp:cNvSpPr/>
      </dsp:nvSpPr>
      <dsp:spPr>
        <a:xfrm>
          <a:off x="4522248" y="2936341"/>
          <a:ext cx="2342175" cy="19039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000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50" kern="1200" dirty="0" smtClean="0">
              <a:latin typeface="Calibri" pitchFamily="34" charset="0"/>
              <a:cs typeface="Calibri" pitchFamily="34" charset="0"/>
            </a:rPr>
            <a:t>Mengkaji gejala geosfer dengan memperhatikan persebaran, interelasi, dan interaksinya</a:t>
          </a:r>
          <a:endParaRPr lang="en-US" sz="1350" kern="1200" dirty="0">
            <a:latin typeface="Calibri" pitchFamily="34" charset="0"/>
            <a:cs typeface="Calibri" pitchFamily="34" charset="0"/>
          </a:endParaRPr>
        </a:p>
      </dsp:txBody>
      <dsp:txXfrm>
        <a:off x="5224900" y="3412335"/>
        <a:ext cx="1639523" cy="1427983"/>
      </dsp:txXfrm>
    </dsp:sp>
    <dsp:sp modelId="{E10C8235-B125-4197-89F2-39507C0DC54D}">
      <dsp:nvSpPr>
        <dsp:cNvPr id="0" name=""/>
        <dsp:cNvSpPr/>
      </dsp:nvSpPr>
      <dsp:spPr>
        <a:xfrm>
          <a:off x="337847" y="3176885"/>
          <a:ext cx="2342175" cy="15171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libri" pitchFamily="34" charset="0"/>
              <a:cs typeface="Calibri" pitchFamily="34" charset="0"/>
            </a:rPr>
            <a:t>Menjelaskan secara spesifik mengenai gejala-gejala di permukaan Bumi</a:t>
          </a:r>
          <a:endParaRPr lang="en-US" sz="1400" kern="1200" dirty="0">
            <a:latin typeface="Calibri" pitchFamily="34" charset="0"/>
            <a:cs typeface="Calibri" pitchFamily="34" charset="0"/>
          </a:endParaRPr>
        </a:p>
      </dsp:txBody>
      <dsp:txXfrm>
        <a:off x="337847" y="3556185"/>
        <a:ext cx="1639523" cy="1137899"/>
      </dsp:txXfrm>
    </dsp:sp>
    <dsp:sp modelId="{0040E21D-3A7A-4056-80C1-D0061280FE3E}">
      <dsp:nvSpPr>
        <dsp:cNvPr id="0" name=""/>
        <dsp:cNvSpPr/>
      </dsp:nvSpPr>
      <dsp:spPr>
        <a:xfrm>
          <a:off x="4161236" y="-47162"/>
          <a:ext cx="2342175" cy="15171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libri" pitchFamily="34" charset="0"/>
              <a:cs typeface="Calibri" pitchFamily="34" charset="0"/>
            </a:rPr>
            <a:t>Memandang fenomena geosfer di permukaan Bumi saling berhubungan</a:t>
          </a:r>
          <a:endParaRPr lang="en-US" sz="1600" kern="1200" dirty="0">
            <a:latin typeface="Calibri" pitchFamily="34" charset="0"/>
            <a:cs typeface="Calibri" pitchFamily="34" charset="0"/>
          </a:endParaRPr>
        </a:p>
      </dsp:txBody>
      <dsp:txXfrm>
        <a:off x="4863889" y="-47162"/>
        <a:ext cx="1639523" cy="1137899"/>
      </dsp:txXfrm>
    </dsp:sp>
    <dsp:sp modelId="{8F3406C6-EA30-49D4-8E1A-4A7AD9469962}">
      <dsp:nvSpPr>
        <dsp:cNvPr id="0" name=""/>
        <dsp:cNvSpPr/>
      </dsp:nvSpPr>
      <dsp:spPr>
        <a:xfrm>
          <a:off x="350401" y="-47162"/>
          <a:ext cx="2342175" cy="15171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600" kern="1200" dirty="0" smtClean="0">
              <a:latin typeface="Calibri" pitchFamily="34" charset="0"/>
              <a:cs typeface="Calibri" pitchFamily="34" charset="0"/>
            </a:rPr>
            <a:t>Menjelaskan</a:t>
          </a:r>
          <a:r>
            <a:rPr lang="en-ID" sz="1600" kern="1200" baseline="0" dirty="0" smtClean="0">
              <a:latin typeface="Calibri" pitchFamily="34" charset="0"/>
              <a:cs typeface="Calibri" pitchFamily="34" charset="0"/>
            </a:rPr>
            <a:t> fenomena geosfer tersebar secara tidak merata</a:t>
          </a:r>
          <a:endParaRPr lang="en-US" sz="1600" kern="1200" dirty="0">
            <a:latin typeface="Calibri" pitchFamily="34" charset="0"/>
            <a:cs typeface="Calibri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latin typeface="Calibri" pitchFamily="34" charset="0"/>
            <a:cs typeface="Calibri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latin typeface="Calibri" pitchFamily="34" charset="0"/>
            <a:cs typeface="Calibri" pitchFamily="34" charset="0"/>
          </a:endParaRPr>
        </a:p>
      </dsp:txBody>
      <dsp:txXfrm>
        <a:off x="350401" y="-47162"/>
        <a:ext cx="1639523" cy="1137899"/>
      </dsp:txXfrm>
    </dsp:sp>
    <dsp:sp modelId="{61611047-6013-4CA2-9F3F-AFF4E4981EA6}">
      <dsp:nvSpPr>
        <dsp:cNvPr id="0" name=""/>
        <dsp:cNvSpPr/>
      </dsp:nvSpPr>
      <dsp:spPr>
        <a:xfrm>
          <a:off x="1331839" y="319783"/>
          <a:ext cx="2052959" cy="205295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latin typeface="Calibri" pitchFamily="34" charset="0"/>
              <a:cs typeface="Calibri" pitchFamily="34" charset="0"/>
            </a:rPr>
            <a:t>Prinsip Persebaran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1331839" y="319783"/>
        <a:ext cx="2052959" cy="2052959"/>
      </dsp:txXfrm>
    </dsp:sp>
    <dsp:sp modelId="{0B36CBB5-6003-49D9-9A26-070C409BAD2F}">
      <dsp:nvSpPr>
        <dsp:cNvPr id="0" name=""/>
        <dsp:cNvSpPr/>
      </dsp:nvSpPr>
      <dsp:spPr>
        <a:xfrm rot="5400000">
          <a:off x="3479624" y="319783"/>
          <a:ext cx="2052959" cy="205295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latin typeface="Calibri" pitchFamily="34" charset="0"/>
              <a:cs typeface="Calibri" pitchFamily="34" charset="0"/>
            </a:rPr>
            <a:t>Prinsip Interelasi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 rot="5400000">
        <a:off x="3479624" y="319783"/>
        <a:ext cx="2052959" cy="2052959"/>
      </dsp:txXfrm>
    </dsp:sp>
    <dsp:sp modelId="{563AEC80-51B8-441E-9635-2C8EF3EA7323}">
      <dsp:nvSpPr>
        <dsp:cNvPr id="0" name=""/>
        <dsp:cNvSpPr/>
      </dsp:nvSpPr>
      <dsp:spPr>
        <a:xfrm rot="10800000">
          <a:off x="3479624" y="2467568"/>
          <a:ext cx="2052959" cy="205295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latin typeface="Calibri" pitchFamily="34" charset="0"/>
              <a:cs typeface="Calibri" pitchFamily="34" charset="0"/>
            </a:rPr>
            <a:t>Prinsip Korologi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 rot="10800000">
        <a:off x="3479624" y="2467568"/>
        <a:ext cx="2052959" cy="2052959"/>
      </dsp:txXfrm>
    </dsp:sp>
    <dsp:sp modelId="{B1D1C8D6-2789-423D-A438-B4C2A0E9074A}">
      <dsp:nvSpPr>
        <dsp:cNvPr id="0" name=""/>
        <dsp:cNvSpPr/>
      </dsp:nvSpPr>
      <dsp:spPr>
        <a:xfrm rot="16200000">
          <a:off x="1331839" y="2467568"/>
          <a:ext cx="2052959" cy="205295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latin typeface="Calibri" pitchFamily="34" charset="0"/>
              <a:cs typeface="Calibri" pitchFamily="34" charset="0"/>
            </a:rPr>
            <a:t>Prinsip Deskripsi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 rot="16200000">
        <a:off x="1331839" y="2467568"/>
        <a:ext cx="2052959" cy="2052959"/>
      </dsp:txXfrm>
    </dsp:sp>
    <dsp:sp modelId="{5D60B1BA-0ED4-42BF-BA60-768A25C03FC1}">
      <dsp:nvSpPr>
        <dsp:cNvPr id="0" name=""/>
        <dsp:cNvSpPr/>
      </dsp:nvSpPr>
      <dsp:spPr>
        <a:xfrm>
          <a:off x="3077803" y="1993443"/>
          <a:ext cx="708816" cy="61636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73034E9-25AC-4642-A633-724C2A02436A}">
      <dsp:nvSpPr>
        <dsp:cNvPr id="0" name=""/>
        <dsp:cNvSpPr/>
      </dsp:nvSpPr>
      <dsp:spPr>
        <a:xfrm rot="10800000">
          <a:off x="3077803" y="2230506"/>
          <a:ext cx="708816" cy="61636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0ADBDE-B85F-4F13-ADC3-1682E6FDC72D}">
      <dsp:nvSpPr>
        <dsp:cNvPr id="0" name=""/>
        <dsp:cNvSpPr/>
      </dsp:nvSpPr>
      <dsp:spPr>
        <a:xfrm>
          <a:off x="0" y="-29032"/>
          <a:ext cx="762000" cy="762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4468B5-63B7-4321-A0A3-409A0F524D67}">
      <dsp:nvSpPr>
        <dsp:cNvPr id="0" name=""/>
        <dsp:cNvSpPr/>
      </dsp:nvSpPr>
      <dsp:spPr>
        <a:xfrm>
          <a:off x="381000" y="0"/>
          <a:ext cx="6934199" cy="76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b="1" kern="1200" dirty="0" err="1" smtClean="0">
              <a:latin typeface="Arial" pitchFamily="34" charset="0"/>
              <a:cs typeface="Arial" pitchFamily="34" charset="0"/>
            </a:rPr>
            <a:t>Pendekatan</a:t>
          </a:r>
          <a:r>
            <a:rPr lang="en-ID" sz="2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800" b="1" kern="1200" dirty="0" err="1" smtClean="0">
              <a:latin typeface="Arial" pitchFamily="34" charset="0"/>
              <a:cs typeface="Arial" pitchFamily="34" charset="0"/>
            </a:rPr>
            <a:t>Geografi</a:t>
          </a:r>
          <a:endParaRPr lang="en-US" sz="2800" b="1" kern="1200" dirty="0">
            <a:latin typeface="Arial" pitchFamily="34" charset="0"/>
            <a:cs typeface="Arial" pitchFamily="34" charset="0"/>
          </a:endParaRPr>
        </a:p>
      </dsp:txBody>
      <dsp:txXfrm>
        <a:off x="381000" y="0"/>
        <a:ext cx="6934199" cy="76200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16D6F6-2652-4248-A099-3DD3081C7923}">
      <dsp:nvSpPr>
        <dsp:cNvPr id="0" name=""/>
        <dsp:cNvSpPr/>
      </dsp:nvSpPr>
      <dsp:spPr>
        <a:xfrm>
          <a:off x="0" y="0"/>
          <a:ext cx="8964488" cy="15526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200" kern="1200" dirty="0" smtClean="0">
              <a:latin typeface="Arial" pitchFamily="34" charset="0"/>
              <a:cs typeface="Arial" pitchFamily="34" charset="0"/>
            </a:rPr>
            <a:t>Pendekatan Keruangan</a:t>
          </a:r>
          <a:endParaRPr lang="en-US" sz="22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latin typeface="Arial" pitchFamily="34" charset="0"/>
              <a:cs typeface="Arial" pitchFamily="34" charset="0"/>
            </a:rPr>
            <a:t>Mendasarkan sudut pandangnya pada persamaan dan perbedaan struktur, pola, dan proses dalam suatu ruang</a:t>
          </a:r>
          <a:endParaRPr lang="en-US" sz="17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latin typeface="Arial" pitchFamily="34" charset="0"/>
              <a:cs typeface="Arial" pitchFamily="34" charset="0"/>
            </a:rPr>
            <a:t>Berkaitan dengan unsur pembentuk ruang yaitu kenampakan titik, garis, dan area</a:t>
          </a:r>
          <a:endParaRPr lang="en-US" sz="1700" kern="1200" dirty="0">
            <a:latin typeface="Arial" pitchFamily="34" charset="0"/>
            <a:cs typeface="Arial" pitchFamily="34" charset="0"/>
          </a:endParaRPr>
        </a:p>
      </dsp:txBody>
      <dsp:txXfrm>
        <a:off x="1948164" y="0"/>
        <a:ext cx="7016323" cy="1552672"/>
      </dsp:txXfrm>
    </dsp:sp>
    <dsp:sp modelId="{C61FC6D4-6D97-4477-A5D9-E2FC77FBBBCC}">
      <dsp:nvSpPr>
        <dsp:cNvPr id="0" name=""/>
        <dsp:cNvSpPr/>
      </dsp:nvSpPr>
      <dsp:spPr>
        <a:xfrm>
          <a:off x="155267" y="155267"/>
          <a:ext cx="1792897" cy="124213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9896F82-1328-414D-B98F-F8142F680E0A}">
      <dsp:nvSpPr>
        <dsp:cNvPr id="0" name=""/>
        <dsp:cNvSpPr/>
      </dsp:nvSpPr>
      <dsp:spPr>
        <a:xfrm>
          <a:off x="0" y="1707939"/>
          <a:ext cx="8964488" cy="15526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200" kern="1200" dirty="0" smtClean="0">
              <a:latin typeface="Arial" pitchFamily="34" charset="0"/>
              <a:cs typeface="Arial" pitchFamily="34" charset="0"/>
            </a:rPr>
            <a:t>Pendekatan Kelingkungan</a:t>
          </a:r>
          <a:endParaRPr lang="en-US" sz="22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latin typeface="Arial" pitchFamily="34" charset="0"/>
              <a:cs typeface="Arial" pitchFamily="34" charset="0"/>
            </a:rPr>
            <a:t>Menekankan lingkup kajiannya pada hubungan antara organisme hidup dan lingkungannya</a:t>
          </a:r>
          <a:endParaRPr lang="en-US" sz="17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latin typeface="Arial" pitchFamily="34" charset="0"/>
              <a:cs typeface="Arial" pitchFamily="34" charset="0"/>
            </a:rPr>
            <a:t>Terdapat dua pengaruh yaitu pengaruh kegiatan manusia terhadap lingkungan dan pengaruh fenomena alam terhadap lingkungan</a:t>
          </a:r>
          <a:endParaRPr lang="en-US" sz="1700" kern="1200" dirty="0">
            <a:latin typeface="Arial" pitchFamily="34" charset="0"/>
            <a:cs typeface="Arial" pitchFamily="34" charset="0"/>
          </a:endParaRPr>
        </a:p>
      </dsp:txBody>
      <dsp:txXfrm>
        <a:off x="1948164" y="1707939"/>
        <a:ext cx="7016323" cy="1552672"/>
      </dsp:txXfrm>
    </dsp:sp>
    <dsp:sp modelId="{219D29E0-45EF-4F7A-B957-E67C30E69E05}">
      <dsp:nvSpPr>
        <dsp:cNvPr id="0" name=""/>
        <dsp:cNvSpPr/>
      </dsp:nvSpPr>
      <dsp:spPr>
        <a:xfrm>
          <a:off x="155267" y="1863207"/>
          <a:ext cx="1792897" cy="124213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863AE97-D6A1-44F7-BCB6-2D8A1E8D1A45}">
      <dsp:nvSpPr>
        <dsp:cNvPr id="0" name=""/>
        <dsp:cNvSpPr/>
      </dsp:nvSpPr>
      <dsp:spPr>
        <a:xfrm>
          <a:off x="0" y="3415879"/>
          <a:ext cx="8964488" cy="15526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0000"/>
                <a:satMod val="2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75000"/>
                <a:satMod val="2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5000"/>
                <a:satMod val="21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200" kern="1200" dirty="0" smtClean="0">
              <a:latin typeface="Arial" pitchFamily="34" charset="0"/>
              <a:cs typeface="Arial" pitchFamily="34" charset="0"/>
            </a:rPr>
            <a:t>Pendekatan Kompleks Wilayah</a:t>
          </a:r>
          <a:endParaRPr lang="en-US" sz="22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latin typeface="Arial" pitchFamily="34" charset="0"/>
              <a:cs typeface="Arial" pitchFamily="34" charset="0"/>
            </a:rPr>
            <a:t>Membandingkan berbagai wilayah melalui sudut pandang keruangan dan kelingkungan</a:t>
          </a:r>
          <a:endParaRPr lang="en-US" sz="17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latin typeface="Arial" pitchFamily="34" charset="0"/>
              <a:cs typeface="Arial" pitchFamily="34" charset="0"/>
            </a:rPr>
            <a:t>Pendekatan ini menganggap wilayah sebagai suatu sistem</a:t>
          </a:r>
          <a:endParaRPr lang="en-US" sz="1700" kern="1200" dirty="0">
            <a:latin typeface="Arial" pitchFamily="34" charset="0"/>
            <a:cs typeface="Arial" pitchFamily="34" charset="0"/>
          </a:endParaRPr>
        </a:p>
      </dsp:txBody>
      <dsp:txXfrm>
        <a:off x="1948164" y="3415879"/>
        <a:ext cx="7016323" cy="1552672"/>
      </dsp:txXfrm>
    </dsp:sp>
    <dsp:sp modelId="{FECE3793-3B03-4CA8-B635-6950C453F96B}">
      <dsp:nvSpPr>
        <dsp:cNvPr id="0" name=""/>
        <dsp:cNvSpPr/>
      </dsp:nvSpPr>
      <dsp:spPr>
        <a:xfrm>
          <a:off x="155267" y="3571146"/>
          <a:ext cx="1792897" cy="124213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F7CF09-2045-4289-8515-EABDF7AD76F1}">
      <dsp:nvSpPr>
        <dsp:cNvPr id="0" name=""/>
        <dsp:cNvSpPr/>
      </dsp:nvSpPr>
      <dsp:spPr>
        <a:xfrm>
          <a:off x="0" y="-29024"/>
          <a:ext cx="792162" cy="79216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AB7BF9-2BE7-43F3-956A-61C2A63617B5}">
      <dsp:nvSpPr>
        <dsp:cNvPr id="0" name=""/>
        <dsp:cNvSpPr/>
      </dsp:nvSpPr>
      <dsp:spPr>
        <a:xfrm>
          <a:off x="396081" y="0"/>
          <a:ext cx="7909718" cy="7921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Penerapan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ilmu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geografi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dalam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kehidupan</a:t>
          </a:r>
          <a:r>
            <a:rPr lang="en-US" sz="25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500" kern="1200" dirty="0" err="1" smtClean="0">
              <a:latin typeface="Arial" pitchFamily="34" charset="0"/>
              <a:cs typeface="Arial" pitchFamily="34" charset="0"/>
            </a:rPr>
            <a:t>sehari-hari</a:t>
          </a:r>
          <a:endParaRPr lang="en-US" sz="2500" kern="1200" dirty="0">
            <a:latin typeface="Arial" pitchFamily="34" charset="0"/>
            <a:cs typeface="Arial" pitchFamily="34" charset="0"/>
          </a:endParaRPr>
        </a:p>
      </dsp:txBody>
      <dsp:txXfrm>
        <a:off x="396081" y="0"/>
        <a:ext cx="7909718" cy="792162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B6E502-0850-4940-848E-A6781F80FE75}">
      <dsp:nvSpPr>
        <dsp:cNvPr id="0" name=""/>
        <dsp:cNvSpPr/>
      </dsp:nvSpPr>
      <dsp:spPr>
        <a:xfrm>
          <a:off x="0" y="6701"/>
          <a:ext cx="4323130" cy="1000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Badai merupakan fenomena atmosfer yang dapat dikaji menggunakan ilmu geografi</a:t>
          </a:r>
          <a:endParaRPr lang="en-US" sz="1900" kern="1200" dirty="0"/>
        </a:p>
      </dsp:txBody>
      <dsp:txXfrm>
        <a:off x="0" y="6701"/>
        <a:ext cx="4323130" cy="100035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E1F8B4-E168-48E8-9B15-A99552C8C8A5}">
      <dsp:nvSpPr>
        <dsp:cNvPr id="0" name=""/>
        <dsp:cNvSpPr/>
      </dsp:nvSpPr>
      <dsp:spPr>
        <a:xfrm>
          <a:off x="0" y="-32789"/>
          <a:ext cx="1251992" cy="125199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21A65F-E1F6-44C2-82BE-B712E9B6122E}">
      <dsp:nvSpPr>
        <dsp:cNvPr id="0" name=""/>
        <dsp:cNvSpPr/>
      </dsp:nvSpPr>
      <dsp:spPr>
        <a:xfrm>
          <a:off x="625995" y="0"/>
          <a:ext cx="7144444" cy="12519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3600" b="1" kern="1200" dirty="0" err="1" smtClean="0">
              <a:latin typeface="Arial" pitchFamily="34" charset="0"/>
              <a:cs typeface="Arial" pitchFamily="34" charset="0"/>
            </a:rPr>
            <a:t>Bab</a:t>
          </a:r>
          <a:r>
            <a:rPr lang="en-ID" sz="3600" b="1" kern="1200" dirty="0" smtClean="0">
              <a:latin typeface="Arial" pitchFamily="34" charset="0"/>
              <a:cs typeface="Arial" pitchFamily="34" charset="0"/>
            </a:rPr>
            <a:t> I </a:t>
          </a:r>
          <a:br>
            <a:rPr lang="en-ID" sz="3600" b="1" kern="1200" dirty="0" smtClean="0">
              <a:latin typeface="Arial" pitchFamily="34" charset="0"/>
              <a:cs typeface="Arial" pitchFamily="34" charset="0"/>
            </a:rPr>
          </a:br>
          <a:r>
            <a:rPr lang="en-ID" sz="3600" b="1" kern="1200" dirty="0" smtClean="0">
              <a:latin typeface="Arial" pitchFamily="34" charset="0"/>
              <a:cs typeface="Arial" pitchFamily="34" charset="0"/>
            </a:rPr>
            <a:t>Pengetahuan Dasar Geografi</a:t>
          </a:r>
          <a:endParaRPr lang="en-US" sz="3600" b="1" kern="1200" dirty="0">
            <a:latin typeface="Arial" pitchFamily="34" charset="0"/>
            <a:cs typeface="Arial" pitchFamily="34" charset="0"/>
          </a:endParaRPr>
        </a:p>
      </dsp:txBody>
      <dsp:txXfrm>
        <a:off x="625995" y="0"/>
        <a:ext cx="7144444" cy="1251992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B6E502-0850-4940-848E-A6781F80FE75}">
      <dsp:nvSpPr>
        <dsp:cNvPr id="0" name=""/>
        <dsp:cNvSpPr/>
      </dsp:nvSpPr>
      <dsp:spPr>
        <a:xfrm>
          <a:off x="0" y="32878"/>
          <a:ext cx="4323130" cy="947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Pengelolaan lahan pertanian merupakan fenomena litosfer yang dapat dikaji menggunakan ilmu geografi</a:t>
          </a:r>
          <a:endParaRPr lang="en-US" sz="1800" kern="1200" dirty="0"/>
        </a:p>
      </dsp:txBody>
      <dsp:txXfrm>
        <a:off x="0" y="32878"/>
        <a:ext cx="4323130" cy="947699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B6E502-0850-4940-848E-A6781F80FE75}">
      <dsp:nvSpPr>
        <dsp:cNvPr id="0" name=""/>
        <dsp:cNvSpPr/>
      </dsp:nvSpPr>
      <dsp:spPr>
        <a:xfrm>
          <a:off x="0" y="32878"/>
          <a:ext cx="4323130" cy="947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Pemanfaatan sungai untuk pasar apung merupakan fenomena hidrosfer yang dapat dikaji menggunakan ilmu geografi</a:t>
          </a:r>
          <a:endParaRPr lang="en-US" sz="1800" kern="1200" dirty="0"/>
        </a:p>
      </dsp:txBody>
      <dsp:txXfrm>
        <a:off x="0" y="32878"/>
        <a:ext cx="4323130" cy="947699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B6E502-0850-4940-848E-A6781F80FE75}">
      <dsp:nvSpPr>
        <dsp:cNvPr id="0" name=""/>
        <dsp:cNvSpPr/>
      </dsp:nvSpPr>
      <dsp:spPr>
        <a:xfrm>
          <a:off x="0" y="85231"/>
          <a:ext cx="4323130" cy="842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Pemanfaatan mangrove sebagai ekowisata merupakan fenomena biosfer yang dapat dikaji menggunakan ilmu geografi</a:t>
          </a:r>
          <a:endParaRPr lang="en-US" sz="1600" kern="1200" dirty="0"/>
        </a:p>
      </dsp:txBody>
      <dsp:txXfrm>
        <a:off x="0" y="85231"/>
        <a:ext cx="4323130" cy="842400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B6E502-0850-4940-848E-A6781F80FE75}">
      <dsp:nvSpPr>
        <dsp:cNvPr id="0" name=""/>
        <dsp:cNvSpPr/>
      </dsp:nvSpPr>
      <dsp:spPr>
        <a:xfrm>
          <a:off x="0" y="0"/>
          <a:ext cx="4323130" cy="1000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Kegiatan gotong royong merupakan fenomena antroposfer yang dapat dikaji menggunakan ilmu geografi</a:t>
          </a:r>
          <a:endParaRPr lang="en-US" sz="1900" kern="1200" dirty="0"/>
        </a:p>
      </dsp:txBody>
      <dsp:txXfrm>
        <a:off x="0" y="0"/>
        <a:ext cx="4323130" cy="100035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A927ED-0FAB-4D19-A661-5549266E965A}">
      <dsp:nvSpPr>
        <dsp:cNvPr id="0" name=""/>
        <dsp:cNvSpPr/>
      </dsp:nvSpPr>
      <dsp:spPr>
        <a:xfrm>
          <a:off x="202056" y="395258"/>
          <a:ext cx="2276742" cy="158574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6100" kern="1200" dirty="0" smtClean="0"/>
            <a:t> </a:t>
          </a:r>
          <a:endParaRPr lang="en-US" sz="6100" kern="1200" dirty="0"/>
        </a:p>
      </dsp:txBody>
      <dsp:txXfrm>
        <a:off x="202056" y="395258"/>
        <a:ext cx="2276742" cy="1585747"/>
      </dsp:txXfrm>
    </dsp:sp>
    <dsp:sp modelId="{2986B5AF-EBA9-496B-92F8-D7269F46C314}">
      <dsp:nvSpPr>
        <dsp:cNvPr id="0" name=""/>
        <dsp:cNvSpPr/>
      </dsp:nvSpPr>
      <dsp:spPr>
        <a:xfrm>
          <a:off x="2624132" y="72003"/>
          <a:ext cx="3290453" cy="2088232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6100" kern="1200" dirty="0" smtClean="0"/>
            <a:t> </a:t>
          </a:r>
          <a:endParaRPr lang="en-US" sz="6100" kern="1200" dirty="0"/>
        </a:p>
      </dsp:txBody>
      <dsp:txXfrm>
        <a:off x="2624132" y="72003"/>
        <a:ext cx="3290453" cy="2088232"/>
      </dsp:txXfrm>
    </dsp:sp>
    <dsp:sp modelId="{2AB04CE5-019D-407B-AF79-74E088A5DD8C}">
      <dsp:nvSpPr>
        <dsp:cNvPr id="0" name=""/>
        <dsp:cNvSpPr/>
      </dsp:nvSpPr>
      <dsp:spPr>
        <a:xfrm>
          <a:off x="5967502" y="322847"/>
          <a:ext cx="2385425" cy="1858754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6100" kern="1200" dirty="0" smtClean="0"/>
            <a:t> </a:t>
          </a:r>
          <a:endParaRPr lang="en-US" sz="6100" kern="1200" dirty="0"/>
        </a:p>
      </dsp:txBody>
      <dsp:txXfrm>
        <a:off x="5967502" y="322847"/>
        <a:ext cx="2385425" cy="1858754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90B6B6-84C0-44FD-87CC-5356197A4186}">
      <dsp:nvSpPr>
        <dsp:cNvPr id="0" name=""/>
        <dsp:cNvSpPr/>
      </dsp:nvSpPr>
      <dsp:spPr>
        <a:xfrm rot="5400000">
          <a:off x="-146418" y="147471"/>
          <a:ext cx="976126" cy="6832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A.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 rot="5400000">
        <a:off x="-146418" y="147471"/>
        <a:ext cx="976126" cy="683288"/>
      </dsp:txXfrm>
    </dsp:sp>
    <dsp:sp modelId="{05090AF2-E317-43D4-BAF7-6B8E5A31BF8B}">
      <dsp:nvSpPr>
        <dsp:cNvPr id="0" name=""/>
        <dsp:cNvSpPr/>
      </dsp:nvSpPr>
      <dsp:spPr>
        <a:xfrm rot="5400000">
          <a:off x="2767603" y="-2083262"/>
          <a:ext cx="634482" cy="48031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Dasar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Pemetaan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,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Peta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,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dan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Penggunaannya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 rot="5400000">
        <a:off x="2767603" y="-2083262"/>
        <a:ext cx="634482" cy="4803111"/>
      </dsp:txXfrm>
    </dsp:sp>
    <dsp:sp modelId="{5C438C05-A568-4ACD-9D20-3746CD00308C}">
      <dsp:nvSpPr>
        <dsp:cNvPr id="0" name=""/>
        <dsp:cNvSpPr/>
      </dsp:nvSpPr>
      <dsp:spPr>
        <a:xfrm rot="5400000">
          <a:off x="-146418" y="915655"/>
          <a:ext cx="976126" cy="6832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B.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 rot="5400000">
        <a:off x="-146418" y="915655"/>
        <a:ext cx="976126" cy="683288"/>
      </dsp:txXfrm>
    </dsp:sp>
    <dsp:sp modelId="{F2DE6B69-2B7D-44EA-9F8F-BC5EC0D805F9}">
      <dsp:nvSpPr>
        <dsp:cNvPr id="0" name=""/>
        <dsp:cNvSpPr/>
      </dsp:nvSpPr>
      <dsp:spPr>
        <a:xfrm rot="5400000">
          <a:off x="2767603" y="-1315077"/>
          <a:ext cx="634482" cy="48031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Penginderaan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Jauh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dan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Interpretasi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Citra 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 rot="5400000">
        <a:off x="2767603" y="-1315077"/>
        <a:ext cx="634482" cy="4803111"/>
      </dsp:txXfrm>
    </dsp:sp>
    <dsp:sp modelId="{9D306612-DF74-4E1F-BF8D-D675618C3ACE}">
      <dsp:nvSpPr>
        <dsp:cNvPr id="0" name=""/>
        <dsp:cNvSpPr/>
      </dsp:nvSpPr>
      <dsp:spPr>
        <a:xfrm rot="5400000">
          <a:off x="-146418" y="1683840"/>
          <a:ext cx="976126" cy="6832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C.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 rot="5400000">
        <a:off x="-146418" y="1683840"/>
        <a:ext cx="976126" cy="683288"/>
      </dsp:txXfrm>
    </dsp:sp>
    <dsp:sp modelId="{72433810-7146-46DC-9BB7-696097A95702}">
      <dsp:nvSpPr>
        <dsp:cNvPr id="0" name=""/>
        <dsp:cNvSpPr/>
      </dsp:nvSpPr>
      <dsp:spPr>
        <a:xfrm rot="5400000">
          <a:off x="2767603" y="-546893"/>
          <a:ext cx="634482" cy="48031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Sistem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Informasi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Geografis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dan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Pengolahan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Data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Spasial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 rot="5400000">
        <a:off x="2767603" y="-546893"/>
        <a:ext cx="634482" cy="4803111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E91BC34-3B3B-4B91-AE54-46508CE9449D}">
      <dsp:nvSpPr>
        <dsp:cNvPr id="0" name=""/>
        <dsp:cNvSpPr/>
      </dsp:nvSpPr>
      <dsp:spPr>
        <a:xfrm>
          <a:off x="242590" y="999814"/>
          <a:ext cx="1858463" cy="1778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>
              <a:latin typeface="Calibri" pitchFamily="34" charset="0"/>
              <a:cs typeface="Calibri" pitchFamily="34" charset="0"/>
            </a:rPr>
            <a:t>Jenis dan Penggunaan Peta</a:t>
          </a:r>
          <a:endParaRPr lang="en-US" sz="2400" kern="1200" dirty="0">
            <a:latin typeface="Calibri" pitchFamily="34" charset="0"/>
            <a:cs typeface="Calibri" pitchFamily="34" charset="0"/>
          </a:endParaRPr>
        </a:p>
      </dsp:txBody>
      <dsp:txXfrm>
        <a:off x="242590" y="999814"/>
        <a:ext cx="1858463" cy="1778322"/>
      </dsp:txXfrm>
    </dsp:sp>
    <dsp:sp modelId="{C427717A-6DF3-463E-844B-7BDEB5317609}">
      <dsp:nvSpPr>
        <dsp:cNvPr id="0" name=""/>
        <dsp:cNvSpPr/>
      </dsp:nvSpPr>
      <dsp:spPr>
        <a:xfrm rot="17500715">
          <a:off x="1684301" y="1263465"/>
          <a:ext cx="132176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321766" y="11370"/>
              </a:lnTo>
            </a:path>
          </a:pathLst>
        </a:custGeom>
        <a:noFill/>
        <a:ln w="55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7500715">
        <a:off x="2312140" y="1241792"/>
        <a:ext cx="66088" cy="66088"/>
      </dsp:txXfrm>
    </dsp:sp>
    <dsp:sp modelId="{F228542D-8FBD-4B65-8402-A01F780D1090}">
      <dsp:nvSpPr>
        <dsp:cNvPr id="0" name=""/>
        <dsp:cNvSpPr/>
      </dsp:nvSpPr>
      <dsp:spPr>
        <a:xfrm>
          <a:off x="2589314" y="355534"/>
          <a:ext cx="2449160" cy="610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Peta menurut </a:t>
          </a:r>
          <a:r>
            <a:rPr lang="en-US" sz="2000" kern="1200" dirty="0" smtClean="0">
              <a:latin typeface="Calibri" pitchFamily="34" charset="0"/>
              <a:cs typeface="Calibri" pitchFamily="34" charset="0"/>
            </a:rPr>
            <a:t>k</a:t>
          </a:r>
          <a:r>
            <a:rPr lang="id-ID" sz="2000" kern="1200" dirty="0" smtClean="0">
              <a:latin typeface="Calibri" pitchFamily="34" charset="0"/>
              <a:cs typeface="Calibri" pitchFamily="34" charset="0"/>
            </a:rPr>
            <a:t>omposisi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2589314" y="355534"/>
        <a:ext cx="2449160" cy="610324"/>
      </dsp:txXfrm>
    </dsp:sp>
    <dsp:sp modelId="{D547CC10-CED1-4404-87A6-2C3F9E5B2A3E}">
      <dsp:nvSpPr>
        <dsp:cNvPr id="0" name=""/>
        <dsp:cNvSpPr/>
      </dsp:nvSpPr>
      <dsp:spPr>
        <a:xfrm rot="19457599">
          <a:off x="4981958" y="473857"/>
          <a:ext cx="601293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601293" y="11370"/>
              </a:lnTo>
            </a:path>
          </a:pathLst>
        </a:custGeom>
        <a:noFill/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457599">
        <a:off x="5267573" y="470195"/>
        <a:ext cx="30064" cy="30064"/>
      </dsp:txXfrm>
    </dsp:sp>
    <dsp:sp modelId="{824598C4-87A5-4466-B927-FB727F6B3051}">
      <dsp:nvSpPr>
        <dsp:cNvPr id="0" name=""/>
        <dsp:cNvSpPr/>
      </dsp:nvSpPr>
      <dsp:spPr>
        <a:xfrm>
          <a:off x="5526735" y="4597"/>
          <a:ext cx="2449160" cy="610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>
              <a:latin typeface="Calibri" pitchFamily="34" charset="0"/>
              <a:cs typeface="Calibri" pitchFamily="34" charset="0"/>
            </a:rPr>
            <a:t>Peta Rupabumi</a:t>
          </a:r>
          <a:endParaRPr lang="en-US" sz="1800" kern="1200" dirty="0">
            <a:latin typeface="Calibri" pitchFamily="34" charset="0"/>
            <a:cs typeface="Calibri" pitchFamily="34" charset="0"/>
          </a:endParaRPr>
        </a:p>
      </dsp:txBody>
      <dsp:txXfrm>
        <a:off x="5526735" y="4597"/>
        <a:ext cx="2449160" cy="610324"/>
      </dsp:txXfrm>
    </dsp:sp>
    <dsp:sp modelId="{B4DB0717-4A89-43E1-85CE-64A9E32C49B3}">
      <dsp:nvSpPr>
        <dsp:cNvPr id="0" name=""/>
        <dsp:cNvSpPr/>
      </dsp:nvSpPr>
      <dsp:spPr>
        <a:xfrm rot="2142401">
          <a:off x="4981958" y="824794"/>
          <a:ext cx="601293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601293" y="11370"/>
              </a:lnTo>
            </a:path>
          </a:pathLst>
        </a:custGeom>
        <a:noFill/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142401">
        <a:off x="5267573" y="821132"/>
        <a:ext cx="30064" cy="30064"/>
      </dsp:txXfrm>
    </dsp:sp>
    <dsp:sp modelId="{955F240F-E1A1-4656-B54F-7E720352D269}">
      <dsp:nvSpPr>
        <dsp:cNvPr id="0" name=""/>
        <dsp:cNvSpPr/>
      </dsp:nvSpPr>
      <dsp:spPr>
        <a:xfrm>
          <a:off x="5526735" y="706471"/>
          <a:ext cx="2449160" cy="610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>
              <a:latin typeface="Calibri" pitchFamily="34" charset="0"/>
              <a:cs typeface="Calibri" pitchFamily="34" charset="0"/>
            </a:rPr>
            <a:t>Peta Tematik</a:t>
          </a:r>
          <a:endParaRPr lang="en-US" sz="1800" kern="1200" dirty="0">
            <a:latin typeface="Calibri" pitchFamily="34" charset="0"/>
            <a:cs typeface="Calibri" pitchFamily="34" charset="0"/>
          </a:endParaRPr>
        </a:p>
      </dsp:txBody>
      <dsp:txXfrm>
        <a:off x="5526735" y="706471"/>
        <a:ext cx="2449160" cy="610324"/>
      </dsp:txXfrm>
    </dsp:sp>
    <dsp:sp modelId="{B1B3E00A-F6DA-4F24-B439-C10D52C245F4}">
      <dsp:nvSpPr>
        <dsp:cNvPr id="0" name=""/>
        <dsp:cNvSpPr/>
      </dsp:nvSpPr>
      <dsp:spPr>
        <a:xfrm rot="4099285">
          <a:off x="1684301" y="2491744"/>
          <a:ext cx="1321766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321766" y="11370"/>
              </a:lnTo>
            </a:path>
          </a:pathLst>
        </a:custGeom>
        <a:noFill/>
        <a:ln w="55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4099285">
        <a:off x="2312140" y="2470071"/>
        <a:ext cx="66088" cy="66088"/>
      </dsp:txXfrm>
    </dsp:sp>
    <dsp:sp modelId="{0F9085B6-143B-4E57-90A2-3C10F7A304B0}">
      <dsp:nvSpPr>
        <dsp:cNvPr id="0" name=""/>
        <dsp:cNvSpPr/>
      </dsp:nvSpPr>
      <dsp:spPr>
        <a:xfrm>
          <a:off x="2589314" y="2812092"/>
          <a:ext cx="2449160" cy="610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Peta menurut </a:t>
          </a:r>
          <a:r>
            <a:rPr lang="en-US" sz="2000" kern="1200" dirty="0" smtClean="0">
              <a:latin typeface="Calibri" pitchFamily="34" charset="0"/>
              <a:cs typeface="Calibri" pitchFamily="34" charset="0"/>
            </a:rPr>
            <a:t>s</a:t>
          </a:r>
          <a:r>
            <a:rPr lang="id-ID" sz="2000" kern="1200" dirty="0" smtClean="0">
              <a:latin typeface="Calibri" pitchFamily="34" charset="0"/>
              <a:cs typeface="Calibri" pitchFamily="34" charset="0"/>
            </a:rPr>
            <a:t>kala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2589314" y="2812092"/>
        <a:ext cx="2449160" cy="610324"/>
      </dsp:txXfrm>
    </dsp:sp>
    <dsp:sp modelId="{9C7450A5-BE5E-47B3-BFA2-3A2DC57C1198}">
      <dsp:nvSpPr>
        <dsp:cNvPr id="0" name=""/>
        <dsp:cNvSpPr/>
      </dsp:nvSpPr>
      <dsp:spPr>
        <a:xfrm rot="17350740">
          <a:off x="4539486" y="2404010"/>
          <a:ext cx="1486238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486238" y="11370"/>
              </a:lnTo>
            </a:path>
          </a:pathLst>
        </a:custGeom>
        <a:noFill/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7350740">
        <a:off x="5245449" y="2378225"/>
        <a:ext cx="74311" cy="74311"/>
      </dsp:txXfrm>
    </dsp:sp>
    <dsp:sp modelId="{191D2FBF-83A6-40D0-B522-2A23902E1BC4}">
      <dsp:nvSpPr>
        <dsp:cNvPr id="0" name=""/>
        <dsp:cNvSpPr/>
      </dsp:nvSpPr>
      <dsp:spPr>
        <a:xfrm>
          <a:off x="5526735" y="1408344"/>
          <a:ext cx="2449160" cy="610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>
              <a:latin typeface="Calibri" pitchFamily="34" charset="0"/>
              <a:cs typeface="Calibri" pitchFamily="34" charset="0"/>
            </a:rPr>
            <a:t>Skala sangat kecil</a:t>
          </a:r>
        </a:p>
      </dsp:txBody>
      <dsp:txXfrm>
        <a:off x="5526735" y="1408344"/>
        <a:ext cx="2449160" cy="610324"/>
      </dsp:txXfrm>
    </dsp:sp>
    <dsp:sp modelId="{3F9BE0DA-0E41-4CED-8720-625A5809C8DB}">
      <dsp:nvSpPr>
        <dsp:cNvPr id="0" name=""/>
        <dsp:cNvSpPr/>
      </dsp:nvSpPr>
      <dsp:spPr>
        <a:xfrm rot="18289469">
          <a:off x="4855105" y="2754947"/>
          <a:ext cx="85499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854999" y="11370"/>
              </a:lnTo>
            </a:path>
          </a:pathLst>
        </a:custGeom>
        <a:noFill/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289469">
        <a:off x="5261230" y="2744942"/>
        <a:ext cx="42749" cy="42749"/>
      </dsp:txXfrm>
    </dsp:sp>
    <dsp:sp modelId="{3BA2AB87-32D4-4A39-9149-5CA2D3B97E64}">
      <dsp:nvSpPr>
        <dsp:cNvPr id="0" name=""/>
        <dsp:cNvSpPr/>
      </dsp:nvSpPr>
      <dsp:spPr>
        <a:xfrm>
          <a:off x="5526735" y="2110218"/>
          <a:ext cx="2449160" cy="610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>
              <a:latin typeface="Calibri" pitchFamily="34" charset="0"/>
              <a:cs typeface="Calibri" pitchFamily="34" charset="0"/>
            </a:rPr>
            <a:t>Skala kecil</a:t>
          </a:r>
        </a:p>
      </dsp:txBody>
      <dsp:txXfrm>
        <a:off x="5526735" y="2110218"/>
        <a:ext cx="2449160" cy="610324"/>
      </dsp:txXfrm>
    </dsp:sp>
    <dsp:sp modelId="{36344023-EF3A-4E68-A7D2-8CB59CAC8CAD}">
      <dsp:nvSpPr>
        <dsp:cNvPr id="0" name=""/>
        <dsp:cNvSpPr/>
      </dsp:nvSpPr>
      <dsp:spPr>
        <a:xfrm>
          <a:off x="5038475" y="3105883"/>
          <a:ext cx="48825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488259" y="11370"/>
              </a:lnTo>
            </a:path>
          </a:pathLst>
        </a:custGeom>
        <a:noFill/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70398" y="3105048"/>
        <a:ext cx="24412" cy="24412"/>
      </dsp:txXfrm>
    </dsp:sp>
    <dsp:sp modelId="{F887F8C8-81BA-46C0-B91D-520D7A853C4B}">
      <dsp:nvSpPr>
        <dsp:cNvPr id="0" name=""/>
        <dsp:cNvSpPr/>
      </dsp:nvSpPr>
      <dsp:spPr>
        <a:xfrm>
          <a:off x="5526735" y="2812092"/>
          <a:ext cx="2449160" cy="610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>
              <a:latin typeface="Calibri" pitchFamily="34" charset="0"/>
              <a:cs typeface="Calibri" pitchFamily="34" charset="0"/>
            </a:rPr>
            <a:t>Skala sedang</a:t>
          </a:r>
        </a:p>
      </dsp:txBody>
      <dsp:txXfrm>
        <a:off x="5526735" y="2812092"/>
        <a:ext cx="2449160" cy="610324"/>
      </dsp:txXfrm>
    </dsp:sp>
    <dsp:sp modelId="{DA71A20C-AF3D-4468-A7E6-869053D37B4B}">
      <dsp:nvSpPr>
        <dsp:cNvPr id="0" name=""/>
        <dsp:cNvSpPr/>
      </dsp:nvSpPr>
      <dsp:spPr>
        <a:xfrm rot="3310531">
          <a:off x="4855105" y="3456820"/>
          <a:ext cx="85499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854999" y="11370"/>
              </a:lnTo>
            </a:path>
          </a:pathLst>
        </a:custGeom>
        <a:noFill/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310531">
        <a:off x="5261230" y="3446816"/>
        <a:ext cx="42749" cy="42749"/>
      </dsp:txXfrm>
    </dsp:sp>
    <dsp:sp modelId="{0171004D-DD62-4080-AAAD-37AF7B75539F}">
      <dsp:nvSpPr>
        <dsp:cNvPr id="0" name=""/>
        <dsp:cNvSpPr/>
      </dsp:nvSpPr>
      <dsp:spPr>
        <a:xfrm>
          <a:off x="5526735" y="3513965"/>
          <a:ext cx="2449160" cy="610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>
              <a:latin typeface="Calibri" pitchFamily="34" charset="0"/>
              <a:cs typeface="Calibri" pitchFamily="34" charset="0"/>
            </a:rPr>
            <a:t>Skala besar</a:t>
          </a:r>
        </a:p>
      </dsp:txBody>
      <dsp:txXfrm>
        <a:off x="5526735" y="3513965"/>
        <a:ext cx="2449160" cy="610324"/>
      </dsp:txXfrm>
    </dsp:sp>
    <dsp:sp modelId="{881BA089-D95E-4316-A15C-1CEDF30F0AB2}">
      <dsp:nvSpPr>
        <dsp:cNvPr id="0" name=""/>
        <dsp:cNvSpPr/>
      </dsp:nvSpPr>
      <dsp:spPr>
        <a:xfrm rot="4249260">
          <a:off x="4539486" y="3807757"/>
          <a:ext cx="1486238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486238" y="11370"/>
              </a:lnTo>
            </a:path>
          </a:pathLst>
        </a:custGeom>
        <a:noFill/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4249260">
        <a:off x="5245449" y="3781972"/>
        <a:ext cx="74311" cy="74311"/>
      </dsp:txXfrm>
    </dsp:sp>
    <dsp:sp modelId="{63A1EF79-8CC3-4290-9E96-D8C1D6F62160}">
      <dsp:nvSpPr>
        <dsp:cNvPr id="0" name=""/>
        <dsp:cNvSpPr/>
      </dsp:nvSpPr>
      <dsp:spPr>
        <a:xfrm>
          <a:off x="5526735" y="4215839"/>
          <a:ext cx="2449160" cy="610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>
              <a:latin typeface="Calibri" pitchFamily="34" charset="0"/>
              <a:cs typeface="Calibri" pitchFamily="34" charset="0"/>
            </a:rPr>
            <a:t>Skala kadaster</a:t>
          </a:r>
        </a:p>
      </dsp:txBody>
      <dsp:txXfrm>
        <a:off x="5526735" y="4215839"/>
        <a:ext cx="2449160" cy="610324"/>
      </dsp:txXfrm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17F4F2-6201-495F-BB86-97C89702F243}">
      <dsp:nvSpPr>
        <dsp:cNvPr id="0" name=""/>
        <dsp:cNvSpPr/>
      </dsp:nvSpPr>
      <dsp:spPr>
        <a:xfrm>
          <a:off x="333910" y="795"/>
          <a:ext cx="3175580" cy="2471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Kerja Lapangan</a:t>
          </a:r>
        </a:p>
        <a:p>
          <a:pPr marL="182563" lvl="0" indent="-182563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700" kern="1200" dirty="0" smtClean="0">
              <a:latin typeface="Arial" pitchFamily="34" charset="0"/>
              <a:cs typeface="Arial" pitchFamily="34" charset="0"/>
            </a:rPr>
            <a:t>- Arah utara</a:t>
          </a:r>
        </a:p>
        <a:p>
          <a:pPr marL="182563" lvl="0" indent="-182563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700" kern="1200" dirty="0" smtClean="0">
              <a:latin typeface="Arial" pitchFamily="34" charset="0"/>
              <a:cs typeface="Arial" pitchFamily="34" charset="0"/>
            </a:rPr>
            <a:t>- Titik awal pengukuran</a:t>
          </a:r>
        </a:p>
        <a:p>
          <a:pPr marL="182563" lvl="0" indent="-182563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700" kern="1200" dirty="0" smtClean="0">
              <a:latin typeface="Arial" pitchFamily="34" charset="0"/>
              <a:cs typeface="Arial" pitchFamily="34" charset="0"/>
            </a:rPr>
            <a:t>- Letak titik ukur</a:t>
          </a:r>
        </a:p>
        <a:p>
          <a:pPr marL="182563" lvl="0" indent="-182563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700" kern="1200" dirty="0" smtClean="0">
              <a:latin typeface="Arial" pitchFamily="34" charset="0"/>
              <a:cs typeface="Arial" pitchFamily="34" charset="0"/>
            </a:rPr>
            <a:t>- Jarak antartitik ukur</a:t>
          </a:r>
        </a:p>
        <a:p>
          <a:pPr marL="182563" lvl="0" indent="-182563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700" kern="1200" dirty="0" smtClean="0">
              <a:latin typeface="Arial" pitchFamily="34" charset="0"/>
              <a:cs typeface="Arial" pitchFamily="34" charset="0"/>
            </a:rPr>
            <a:t>- Sudut arah antartitik ukur</a:t>
          </a:r>
        </a:p>
        <a:p>
          <a:pPr marL="182563" lvl="0" indent="-182563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700" kern="1200" dirty="0" smtClean="0">
              <a:latin typeface="Arial" pitchFamily="34" charset="0"/>
              <a:cs typeface="Arial" pitchFamily="34" charset="0"/>
            </a:rPr>
            <a:t>- Objek di sekitar garis ukur</a:t>
          </a:r>
        </a:p>
      </dsp:txBody>
      <dsp:txXfrm>
        <a:off x="333910" y="795"/>
        <a:ext cx="3175580" cy="2471414"/>
      </dsp:txXfrm>
    </dsp:sp>
    <dsp:sp modelId="{1A5E2C88-17DB-4FC5-A57C-C2F62B6D7E32}">
      <dsp:nvSpPr>
        <dsp:cNvPr id="0" name=""/>
        <dsp:cNvSpPr/>
      </dsp:nvSpPr>
      <dsp:spPr>
        <a:xfrm>
          <a:off x="3703100" y="995640"/>
          <a:ext cx="466422" cy="4817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703100" y="995640"/>
        <a:ext cx="466422" cy="481725"/>
      </dsp:txXfrm>
    </dsp:sp>
    <dsp:sp modelId="{A9AD6AFC-ECD5-45DE-BBD3-015FF80D354D}">
      <dsp:nvSpPr>
        <dsp:cNvPr id="0" name=""/>
        <dsp:cNvSpPr/>
      </dsp:nvSpPr>
      <dsp:spPr>
        <a:xfrm>
          <a:off x="4389533" y="404023"/>
          <a:ext cx="2953870" cy="16649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Pengolahan Data</a:t>
          </a:r>
        </a:p>
        <a:p>
          <a:pPr marL="182563" lvl="0" indent="-182563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- Koreksi kesalahan</a:t>
          </a:r>
        </a:p>
        <a:p>
          <a:pPr marL="182563" lvl="0" indent="-182563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- Penghitungan data</a:t>
          </a:r>
        </a:p>
        <a:p>
          <a:pPr marL="182563" lvl="0" indent="-182563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- Analisis data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4389533" y="404023"/>
        <a:ext cx="2953870" cy="1664959"/>
      </dsp:txXfrm>
    </dsp:sp>
    <dsp:sp modelId="{F007EE93-D3E1-4422-95F2-EA1A4469284D}">
      <dsp:nvSpPr>
        <dsp:cNvPr id="0" name=""/>
        <dsp:cNvSpPr/>
      </dsp:nvSpPr>
      <dsp:spPr>
        <a:xfrm rot="5399292">
          <a:off x="5692409" y="2400519"/>
          <a:ext cx="628617" cy="4817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5399292">
        <a:off x="5692409" y="2400519"/>
        <a:ext cx="628617" cy="481725"/>
      </dsp:txXfrm>
    </dsp:sp>
    <dsp:sp modelId="{3999F416-7373-4F67-BF51-1FF5AFB1DE39}">
      <dsp:nvSpPr>
        <dsp:cNvPr id="0" name=""/>
        <dsp:cNvSpPr/>
      </dsp:nvSpPr>
      <dsp:spPr>
        <a:xfrm>
          <a:off x="4461442" y="3249187"/>
          <a:ext cx="3357995" cy="1463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Penyajian Data</a:t>
          </a:r>
        </a:p>
        <a:p>
          <a:pPr marL="92075" lvl="0" indent="-92075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- Penentuan jenis peta</a:t>
          </a:r>
        </a:p>
        <a:p>
          <a:pPr marL="92075" lvl="0" indent="-92075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- Pemberian kelengkapan komponen peta 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4461442" y="3249187"/>
        <a:ext cx="3357995" cy="1463404"/>
      </dsp:txXfrm>
    </dsp:sp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8600E19-A879-41DE-9917-24EF7B6BA165}">
      <dsp:nvSpPr>
        <dsp:cNvPr id="0" name=""/>
        <dsp:cNvSpPr/>
      </dsp:nvSpPr>
      <dsp:spPr>
        <a:xfrm>
          <a:off x="27437" y="1168"/>
          <a:ext cx="3820077" cy="299720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F0229-1799-4E73-93B2-12DEF3F3B217}">
      <dsp:nvSpPr>
        <dsp:cNvPr id="0" name=""/>
        <dsp:cNvSpPr/>
      </dsp:nvSpPr>
      <dsp:spPr>
        <a:xfrm>
          <a:off x="27437" y="3203807"/>
          <a:ext cx="3820077" cy="469718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Aerial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>
        <a:off x="27437" y="3203807"/>
        <a:ext cx="3820077" cy="469718"/>
      </dsp:txXfrm>
    </dsp:sp>
    <dsp:sp modelId="{A9A91939-808C-4454-B656-E02EF9B17BC4}">
      <dsp:nvSpPr>
        <dsp:cNvPr id="0" name=""/>
        <dsp:cNvSpPr/>
      </dsp:nvSpPr>
      <dsp:spPr>
        <a:xfrm>
          <a:off x="4229684" y="1168"/>
          <a:ext cx="3820077" cy="2997202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4A2AA-835B-4F4E-9AD7-485592300827}">
      <dsp:nvSpPr>
        <dsp:cNvPr id="0" name=""/>
        <dsp:cNvSpPr/>
      </dsp:nvSpPr>
      <dsp:spPr>
        <a:xfrm>
          <a:off x="4229684" y="3203807"/>
          <a:ext cx="3820077" cy="469718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Terestrial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>
        <a:off x="4229684" y="3203807"/>
        <a:ext cx="3820077" cy="469718"/>
      </dsp:txXfrm>
    </dsp:sp>
  </dsp:spTree>
</dsp:drawing>
</file>

<file path=ppt/diagrams/drawing2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9F2B2C-2727-47D8-B640-80FE537C4B8B}">
      <dsp:nvSpPr>
        <dsp:cNvPr id="0" name=""/>
        <dsp:cNvSpPr/>
      </dsp:nvSpPr>
      <dsp:spPr>
        <a:xfrm>
          <a:off x="4689" y="807884"/>
          <a:ext cx="1747544" cy="10485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b="1" kern="1200" smtClean="0">
              <a:latin typeface="Arial" pitchFamily="34" charset="0"/>
              <a:cs typeface="Arial" pitchFamily="34" charset="0"/>
            </a:rPr>
            <a:t>Sistem Penginderaan Jauh</a:t>
          </a:r>
          <a:endParaRPr lang="en-US" sz="1800" b="1" kern="1200" dirty="0">
            <a:latin typeface="Arial" pitchFamily="34" charset="0"/>
            <a:cs typeface="Arial" pitchFamily="34" charset="0"/>
          </a:endParaRPr>
        </a:p>
      </dsp:txBody>
      <dsp:txXfrm>
        <a:off x="4689" y="807884"/>
        <a:ext cx="1747544" cy="1048526"/>
      </dsp:txXfrm>
    </dsp:sp>
    <dsp:sp modelId="{E3BB3259-50AF-494A-8C1A-4F888A544850}">
      <dsp:nvSpPr>
        <dsp:cNvPr id="0" name=""/>
        <dsp:cNvSpPr/>
      </dsp:nvSpPr>
      <dsp:spPr>
        <a:xfrm>
          <a:off x="1926988" y="1115452"/>
          <a:ext cx="370479" cy="4333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tint val="6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926988" y="1115452"/>
        <a:ext cx="370479" cy="433391"/>
      </dsp:txXfrm>
    </dsp:sp>
    <dsp:sp modelId="{7158913B-98CD-48F7-A92F-98CACFB4DA16}">
      <dsp:nvSpPr>
        <dsp:cNvPr id="0" name=""/>
        <dsp:cNvSpPr/>
      </dsp:nvSpPr>
      <dsp:spPr>
        <a:xfrm>
          <a:off x="2451251" y="-41783"/>
          <a:ext cx="3952771" cy="27478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2451251" y="-41783"/>
        <a:ext cx="3952771" cy="274786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2C3DAA-C120-48A5-A529-08C3192110D4}">
      <dsp:nvSpPr>
        <dsp:cNvPr id="0" name=""/>
        <dsp:cNvSpPr/>
      </dsp:nvSpPr>
      <dsp:spPr>
        <a:xfrm>
          <a:off x="0" y="197359"/>
          <a:ext cx="8229600" cy="6295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Arial" pitchFamily="34" charset="0"/>
              <a:cs typeface="Arial" pitchFamily="34" charset="0"/>
            </a:rPr>
            <a:t>Tujuan</a:t>
          </a:r>
          <a:r>
            <a:rPr lang="en-US" sz="1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kern="1200" dirty="0" err="1" smtClean="0">
              <a:latin typeface="Arial" pitchFamily="34" charset="0"/>
              <a:cs typeface="Arial" pitchFamily="34" charset="0"/>
            </a:rPr>
            <a:t>Pembelajaran</a:t>
          </a:r>
          <a:endParaRPr lang="en-US" sz="1800" b="1" kern="1200" dirty="0">
            <a:latin typeface="Arial" pitchFamily="34" charset="0"/>
            <a:cs typeface="Arial" pitchFamily="34" charset="0"/>
          </a:endParaRPr>
        </a:p>
      </dsp:txBody>
      <dsp:txXfrm>
        <a:off x="0" y="197359"/>
        <a:ext cx="8229600" cy="629596"/>
      </dsp:txXfrm>
    </dsp:sp>
    <dsp:sp modelId="{954857A4-C91D-4534-B25D-3CF34EE817CF}">
      <dsp:nvSpPr>
        <dsp:cNvPr id="0" name=""/>
        <dsp:cNvSpPr/>
      </dsp:nvSpPr>
      <dsp:spPr>
        <a:xfrm>
          <a:off x="0" y="800498"/>
          <a:ext cx="8229600" cy="2152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600" b="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Setelah membaca literatur mengenai dasar-dasar </a:t>
          </a: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geografi,</a:t>
          </a:r>
          <a:r>
            <a:rPr lang="id-ID" sz="1600" b="0" kern="1200" dirty="0" smtClean="0">
              <a:latin typeface="Arial" pitchFamily="34" charset="0"/>
              <a:cs typeface="Arial" pitchFamily="34" charset="0"/>
            </a:rPr>
            <a:t> Anda </a:t>
          </a: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mampu </a:t>
          </a: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menjelaskan pengetahuan dasar geografi secara santun.</a:t>
          </a:r>
          <a:endParaRPr lang="en-US" sz="1600" b="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Setelah mengkaji konsep dasar geografi, </a:t>
          </a:r>
          <a:r>
            <a:rPr lang="id-ID" sz="1600" b="0" kern="1200" dirty="0" smtClean="0">
              <a:latin typeface="Arial" pitchFamily="34" charset="0"/>
              <a:cs typeface="Arial" pitchFamily="34" charset="0"/>
            </a:rPr>
            <a:t>Anda </a:t>
          </a: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mampu </a:t>
          </a: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menjelaskan ilmu geografi dalam kehidupan sehari-hari secara runtut.</a:t>
          </a:r>
          <a:endParaRPr lang="en-US" sz="1600" b="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Setelah melakukan diskusi, </a:t>
          </a:r>
          <a:r>
            <a:rPr lang="id-ID" sz="1600" b="0" kern="1200" dirty="0" smtClean="0">
              <a:latin typeface="Arial" pitchFamily="34" charset="0"/>
              <a:cs typeface="Arial" pitchFamily="34" charset="0"/>
            </a:rPr>
            <a:t>Anda </a:t>
          </a: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mampu </a:t>
          </a: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menunjukkan penerapan ilmu geografi dalam kehidupan sehari-hari secara rinci.</a:t>
          </a:r>
          <a:endParaRPr lang="en-US" sz="1600" b="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Setelah melakukan pengamatan, </a:t>
          </a:r>
          <a:r>
            <a:rPr lang="id-ID" sz="1600" b="0" kern="1200" dirty="0" smtClean="0">
              <a:latin typeface="Arial" pitchFamily="34" charset="0"/>
              <a:cs typeface="Arial" pitchFamily="34" charset="0"/>
            </a:rPr>
            <a:t>Anda </a:t>
          </a: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mampu </a:t>
          </a:r>
          <a:r>
            <a:rPr lang="en-US" sz="1600" b="0" kern="1200" dirty="0" smtClean="0">
              <a:latin typeface="Arial" pitchFamily="34" charset="0"/>
              <a:cs typeface="Arial" pitchFamily="34" charset="0"/>
            </a:rPr>
            <a:t>menyajikan contoh penerapan ilmu geografi dalam kehidupan sehari-hari secara rinci.</a:t>
          </a:r>
          <a:endParaRPr lang="en-US" sz="1600" b="0" kern="1200" dirty="0">
            <a:latin typeface="Arial" pitchFamily="34" charset="0"/>
            <a:cs typeface="Arial" pitchFamily="34" charset="0"/>
          </a:endParaRPr>
        </a:p>
      </dsp:txBody>
      <dsp:txXfrm>
        <a:off x="0" y="800498"/>
        <a:ext cx="8229600" cy="2152800"/>
      </dsp:txXfrm>
    </dsp:sp>
  </dsp:spTree>
</dsp:drawing>
</file>

<file path=ppt/diagrams/drawing3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0BC662-81CD-4EEA-BF96-05BB0E58F608}">
      <dsp:nvSpPr>
        <dsp:cNvPr id="0" name=""/>
        <dsp:cNvSpPr/>
      </dsp:nvSpPr>
      <dsp:spPr>
        <a:xfrm>
          <a:off x="360037" y="1008114"/>
          <a:ext cx="1615872" cy="1368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Jenis-jenis citra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>
        <a:off x="360037" y="1008114"/>
        <a:ext cx="1615872" cy="1368150"/>
      </dsp:txXfrm>
    </dsp:sp>
    <dsp:sp modelId="{CF36DC24-C4F8-4A4C-A590-77BD45E1D780}">
      <dsp:nvSpPr>
        <dsp:cNvPr id="0" name=""/>
        <dsp:cNvSpPr/>
      </dsp:nvSpPr>
      <dsp:spPr>
        <a:xfrm rot="17692820">
          <a:off x="1700414" y="1247440"/>
          <a:ext cx="95117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51172" y="13302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7692820">
        <a:off x="2152221" y="1236963"/>
        <a:ext cx="47558" cy="47558"/>
      </dsp:txXfrm>
    </dsp:sp>
    <dsp:sp modelId="{BADCBF87-55DD-4104-8C34-81F47D77644D}">
      <dsp:nvSpPr>
        <dsp:cNvPr id="0" name=""/>
        <dsp:cNvSpPr/>
      </dsp:nvSpPr>
      <dsp:spPr>
        <a:xfrm>
          <a:off x="2376091" y="504056"/>
          <a:ext cx="1720189" cy="6504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smtClean="0">
              <a:latin typeface="Arial" pitchFamily="34" charset="0"/>
              <a:cs typeface="Arial" pitchFamily="34" charset="0"/>
            </a:rPr>
            <a:t>Citra </a:t>
          </a:r>
          <a:r>
            <a:rPr lang="en-US" sz="1600" kern="1200" smtClean="0">
              <a:latin typeface="Arial" pitchFamily="34" charset="0"/>
              <a:cs typeface="Arial" pitchFamily="34" charset="0"/>
            </a:rPr>
            <a:t>f</a:t>
          </a:r>
          <a:r>
            <a:rPr lang="id-ID" sz="1600" kern="1200" smtClean="0">
              <a:latin typeface="Arial" pitchFamily="34" charset="0"/>
              <a:cs typeface="Arial" pitchFamily="34" charset="0"/>
            </a:rPr>
            <a:t>oto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2376091" y="504056"/>
        <a:ext cx="1720189" cy="650479"/>
      </dsp:txXfrm>
    </dsp:sp>
    <dsp:sp modelId="{9EB58AFA-E97B-45B5-B35D-44E46AD10B6A}">
      <dsp:nvSpPr>
        <dsp:cNvPr id="0" name=""/>
        <dsp:cNvSpPr/>
      </dsp:nvSpPr>
      <dsp:spPr>
        <a:xfrm rot="18804062">
          <a:off x="3972411" y="528363"/>
          <a:ext cx="79175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91756" y="13302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8804062">
        <a:off x="4348495" y="521872"/>
        <a:ext cx="39587" cy="39587"/>
      </dsp:txXfrm>
    </dsp:sp>
    <dsp:sp modelId="{C4B38E8A-2898-4A6A-8040-8FBD4247FF81}">
      <dsp:nvSpPr>
        <dsp:cNvPr id="0" name=""/>
        <dsp:cNvSpPr/>
      </dsp:nvSpPr>
      <dsp:spPr>
        <a:xfrm>
          <a:off x="4640297" y="3922"/>
          <a:ext cx="2776698" cy="500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smtClean="0">
              <a:latin typeface="Arial" pitchFamily="34" charset="0"/>
              <a:cs typeface="Arial" pitchFamily="34" charset="0"/>
            </a:rPr>
            <a:t>Berdasarkan spektrum elektromagnetik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4640297" y="3922"/>
        <a:ext cx="2776698" cy="500226"/>
      </dsp:txXfrm>
    </dsp:sp>
    <dsp:sp modelId="{12A31DF4-E02F-4B57-98C4-5B708C81D37E}">
      <dsp:nvSpPr>
        <dsp:cNvPr id="0" name=""/>
        <dsp:cNvSpPr/>
      </dsp:nvSpPr>
      <dsp:spPr>
        <a:xfrm>
          <a:off x="4096281" y="815994"/>
          <a:ext cx="54401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544016" y="13302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354689" y="815696"/>
        <a:ext cx="27200" cy="27200"/>
      </dsp:txXfrm>
    </dsp:sp>
    <dsp:sp modelId="{E3C250D3-638F-49D7-9AA5-7341F742E990}">
      <dsp:nvSpPr>
        <dsp:cNvPr id="0" name=""/>
        <dsp:cNvSpPr/>
      </dsp:nvSpPr>
      <dsp:spPr>
        <a:xfrm>
          <a:off x="4640297" y="579183"/>
          <a:ext cx="2776698" cy="500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smtClean="0">
              <a:latin typeface="Arial" pitchFamily="34" charset="0"/>
              <a:cs typeface="Arial" pitchFamily="34" charset="0"/>
            </a:rPr>
            <a:t>Berdasarkan sumbu kamera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4640297" y="579183"/>
        <a:ext cx="2776698" cy="500226"/>
      </dsp:txXfrm>
    </dsp:sp>
    <dsp:sp modelId="{4BF12270-517C-48A2-805B-F050E0E99F0C}">
      <dsp:nvSpPr>
        <dsp:cNvPr id="0" name=""/>
        <dsp:cNvSpPr/>
      </dsp:nvSpPr>
      <dsp:spPr>
        <a:xfrm rot="2795938">
          <a:off x="3972411" y="1103624"/>
          <a:ext cx="79175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91756" y="13302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2795938">
        <a:off x="4348495" y="1097133"/>
        <a:ext cx="39587" cy="39587"/>
      </dsp:txXfrm>
    </dsp:sp>
    <dsp:sp modelId="{5AB946F8-04D5-4B3D-92E8-877BF9B1BF9A}">
      <dsp:nvSpPr>
        <dsp:cNvPr id="0" name=""/>
        <dsp:cNvSpPr/>
      </dsp:nvSpPr>
      <dsp:spPr>
        <a:xfrm>
          <a:off x="4640297" y="1154444"/>
          <a:ext cx="2776698" cy="500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smtClean="0">
              <a:latin typeface="Arial" pitchFamily="34" charset="0"/>
              <a:cs typeface="Arial" pitchFamily="34" charset="0"/>
            </a:rPr>
            <a:t>Berdasarkan warna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4640297" y="1154444"/>
        <a:ext cx="2776698" cy="500226"/>
      </dsp:txXfrm>
    </dsp:sp>
    <dsp:sp modelId="{61F118A6-B3B9-4CC7-A058-82B2C2A3CAA9}">
      <dsp:nvSpPr>
        <dsp:cNvPr id="0" name=""/>
        <dsp:cNvSpPr/>
      </dsp:nvSpPr>
      <dsp:spPr>
        <a:xfrm rot="3907176">
          <a:off x="1700415" y="2110331"/>
          <a:ext cx="95116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51169" y="13302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3907176">
        <a:off x="2152221" y="2099854"/>
        <a:ext cx="47558" cy="47558"/>
      </dsp:txXfrm>
    </dsp:sp>
    <dsp:sp modelId="{9E5B3560-FF24-4266-955A-DAD1B4DBFF39}">
      <dsp:nvSpPr>
        <dsp:cNvPr id="0" name=""/>
        <dsp:cNvSpPr/>
      </dsp:nvSpPr>
      <dsp:spPr>
        <a:xfrm>
          <a:off x="2376091" y="2229836"/>
          <a:ext cx="1864555" cy="6504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Citra 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n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onfoto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2376091" y="2229836"/>
        <a:ext cx="1864555" cy="650484"/>
      </dsp:txXfrm>
    </dsp:sp>
    <dsp:sp modelId="{57BA7D4F-CCEF-4249-9EC3-35127FE0F8FF}">
      <dsp:nvSpPr>
        <dsp:cNvPr id="0" name=""/>
        <dsp:cNvSpPr/>
      </dsp:nvSpPr>
      <dsp:spPr>
        <a:xfrm rot="18289469">
          <a:off x="4090355" y="2254146"/>
          <a:ext cx="70076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00764" y="13302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8289469">
        <a:off x="4423218" y="2249929"/>
        <a:ext cx="35038" cy="35038"/>
      </dsp:txXfrm>
    </dsp:sp>
    <dsp:sp modelId="{58D10D65-589E-4A47-9F97-297FA81339CB}">
      <dsp:nvSpPr>
        <dsp:cNvPr id="0" name=""/>
        <dsp:cNvSpPr/>
      </dsp:nvSpPr>
      <dsp:spPr>
        <a:xfrm>
          <a:off x="4640828" y="1729705"/>
          <a:ext cx="2775998" cy="500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smtClean="0">
              <a:latin typeface="Arial" pitchFamily="34" charset="0"/>
              <a:cs typeface="Arial" pitchFamily="34" charset="0"/>
            </a:rPr>
            <a:t>Sistem RADAR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4640828" y="1729705"/>
        <a:ext cx="2775998" cy="500226"/>
      </dsp:txXfrm>
    </dsp:sp>
    <dsp:sp modelId="{3CBAB5DA-E7B6-4C53-8BC3-A010CFD42055}">
      <dsp:nvSpPr>
        <dsp:cNvPr id="0" name=""/>
        <dsp:cNvSpPr/>
      </dsp:nvSpPr>
      <dsp:spPr>
        <a:xfrm>
          <a:off x="4240646" y="2541776"/>
          <a:ext cx="40018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00181" y="13302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430732" y="2545074"/>
        <a:ext cx="20009" cy="20009"/>
      </dsp:txXfrm>
    </dsp:sp>
    <dsp:sp modelId="{A39F2181-29FC-498A-A166-CD67725F1630}">
      <dsp:nvSpPr>
        <dsp:cNvPr id="0" name=""/>
        <dsp:cNvSpPr/>
      </dsp:nvSpPr>
      <dsp:spPr>
        <a:xfrm>
          <a:off x="4640828" y="2304965"/>
          <a:ext cx="2775998" cy="500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smtClean="0">
              <a:latin typeface="Arial" pitchFamily="34" charset="0"/>
              <a:cs typeface="Arial" pitchFamily="34" charset="0"/>
            </a:rPr>
            <a:t>Sistem gelombang mikro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4640828" y="2304965"/>
        <a:ext cx="2775998" cy="500226"/>
      </dsp:txXfrm>
    </dsp:sp>
    <dsp:sp modelId="{87780EDC-19E2-4E1C-8E7E-9D1A205BCDC8}">
      <dsp:nvSpPr>
        <dsp:cNvPr id="0" name=""/>
        <dsp:cNvSpPr/>
      </dsp:nvSpPr>
      <dsp:spPr>
        <a:xfrm rot="3310531">
          <a:off x="4090355" y="2829407"/>
          <a:ext cx="70076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00764" y="13302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3310531">
        <a:off x="4423218" y="2825190"/>
        <a:ext cx="35038" cy="35038"/>
      </dsp:txXfrm>
    </dsp:sp>
    <dsp:sp modelId="{63602E3E-9E36-47F8-8A33-7F1DF56B3A53}">
      <dsp:nvSpPr>
        <dsp:cNvPr id="0" name=""/>
        <dsp:cNvSpPr/>
      </dsp:nvSpPr>
      <dsp:spPr>
        <a:xfrm>
          <a:off x="4640828" y="2880226"/>
          <a:ext cx="2775998" cy="500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smtClean="0">
              <a:latin typeface="Arial" pitchFamily="34" charset="0"/>
              <a:cs typeface="Arial" pitchFamily="34" charset="0"/>
            </a:rPr>
            <a:t>Sistem Thermal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4640828" y="2880226"/>
        <a:ext cx="2775998" cy="500226"/>
      </dsp:txXfrm>
    </dsp:sp>
  </dsp:spTree>
</dsp:drawing>
</file>

<file path=ppt/diagrams/drawing3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584307-8A6B-4BC1-B550-07AC6D01C01C}">
      <dsp:nvSpPr>
        <dsp:cNvPr id="0" name=""/>
        <dsp:cNvSpPr/>
      </dsp:nvSpPr>
      <dsp:spPr>
        <a:xfrm>
          <a:off x="0" y="3855"/>
          <a:ext cx="2952328" cy="37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Ciri Spektral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0" y="3855"/>
        <a:ext cx="2952328" cy="374400"/>
      </dsp:txXfrm>
    </dsp:sp>
    <dsp:sp modelId="{236419BB-2282-4C7B-80A5-8B75A98A2455}">
      <dsp:nvSpPr>
        <dsp:cNvPr id="0" name=""/>
        <dsp:cNvSpPr/>
      </dsp:nvSpPr>
      <dsp:spPr>
        <a:xfrm>
          <a:off x="0" y="378255"/>
          <a:ext cx="2952328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73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Rona/Warna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0" y="378255"/>
        <a:ext cx="2952328" cy="579600"/>
      </dsp:txXfrm>
    </dsp:sp>
    <dsp:sp modelId="{81A5F302-439F-49C3-A1CA-D4457DA4E5FD}">
      <dsp:nvSpPr>
        <dsp:cNvPr id="0" name=""/>
        <dsp:cNvSpPr/>
      </dsp:nvSpPr>
      <dsp:spPr>
        <a:xfrm>
          <a:off x="0" y="957856"/>
          <a:ext cx="2952328" cy="374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Ciri Temporal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0" y="957856"/>
        <a:ext cx="2952328" cy="374400"/>
      </dsp:txXfrm>
    </dsp:sp>
    <dsp:sp modelId="{7C0FE2A6-DE81-4E2B-8908-2CA0952A2651}">
      <dsp:nvSpPr>
        <dsp:cNvPr id="0" name=""/>
        <dsp:cNvSpPr/>
      </dsp:nvSpPr>
      <dsp:spPr>
        <a:xfrm>
          <a:off x="0" y="1332255"/>
          <a:ext cx="2952328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73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Waktu perekaman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0" y="1332255"/>
        <a:ext cx="2952328" cy="579600"/>
      </dsp:txXfrm>
    </dsp:sp>
    <dsp:sp modelId="{F31FB3B2-E9A5-445B-98DA-FB8DC93C87FA}">
      <dsp:nvSpPr>
        <dsp:cNvPr id="0" name=""/>
        <dsp:cNvSpPr/>
      </dsp:nvSpPr>
      <dsp:spPr>
        <a:xfrm>
          <a:off x="0" y="1911856"/>
          <a:ext cx="2952328" cy="374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Ciri Spasial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0" y="1911856"/>
        <a:ext cx="2952328" cy="374400"/>
      </dsp:txXfrm>
    </dsp:sp>
    <dsp:sp modelId="{F7721C25-AFDF-43B8-B1B5-500ED8E5018B}">
      <dsp:nvSpPr>
        <dsp:cNvPr id="0" name=""/>
        <dsp:cNvSpPr/>
      </dsp:nvSpPr>
      <dsp:spPr>
        <a:xfrm>
          <a:off x="0" y="2286256"/>
          <a:ext cx="2952328" cy="231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73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Bentuk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Ukuran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Pola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Tekstur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Asosiasi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Situs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Bayangan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0" y="2286256"/>
        <a:ext cx="2952328" cy="2318400"/>
      </dsp:txXfrm>
    </dsp:sp>
  </dsp:spTree>
</dsp:drawing>
</file>

<file path=ppt/diagrams/drawing3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C6447E-D0BB-4C0C-A699-187DF304AC36}">
      <dsp:nvSpPr>
        <dsp:cNvPr id="0" name=""/>
        <dsp:cNvSpPr/>
      </dsp:nvSpPr>
      <dsp:spPr>
        <a:xfrm>
          <a:off x="2717" y="298187"/>
          <a:ext cx="3825387" cy="21303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Sistem Informasi Geografis </a:t>
          </a:r>
          <a:r>
            <a:rPr lang="id-ID" sz="1800" b="0" kern="1200" dirty="0" smtClean="0">
              <a:latin typeface="Arial" pitchFamily="34" charset="0"/>
              <a:cs typeface="Arial" pitchFamily="34" charset="0"/>
            </a:rPr>
            <a:t>adalah kumpulan terorganisasi dari perangkat keras komputer, perangkat lunak, data geografi dan person</a:t>
          </a:r>
          <a:r>
            <a:rPr lang="en-US" sz="1800" b="0" kern="1200" dirty="0" smtClean="0">
              <a:latin typeface="Arial" pitchFamily="34" charset="0"/>
              <a:cs typeface="Arial" pitchFamily="34" charset="0"/>
            </a:rPr>
            <a:t>e</a:t>
          </a:r>
          <a:r>
            <a:rPr lang="id-ID" sz="1800" b="0" kern="1200" dirty="0" smtClean="0">
              <a:latin typeface="Arial" pitchFamily="34" charset="0"/>
              <a:cs typeface="Arial" pitchFamily="34" charset="0"/>
            </a:rPr>
            <a:t>l yang dirancang untuk mengelola semua bentuk informasi bereferensi geografis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>
        <a:off x="2717" y="298187"/>
        <a:ext cx="3825387" cy="2130309"/>
      </dsp:txXfrm>
    </dsp:sp>
    <dsp:sp modelId="{F8F558B6-58A8-4421-9C71-88665405D103}">
      <dsp:nvSpPr>
        <dsp:cNvPr id="0" name=""/>
        <dsp:cNvSpPr/>
      </dsp:nvSpPr>
      <dsp:spPr>
        <a:xfrm rot="20389">
          <a:off x="4041410" y="840385"/>
          <a:ext cx="739948" cy="9499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/>
        </a:p>
      </dsp:txBody>
      <dsp:txXfrm rot="20389">
        <a:off x="4041410" y="840385"/>
        <a:ext cx="739948" cy="949950"/>
      </dsp:txXfrm>
    </dsp:sp>
    <dsp:sp modelId="{1FA2AE60-F880-4027-BC3A-109B1C61FCAB}">
      <dsp:nvSpPr>
        <dsp:cNvPr id="0" name=""/>
        <dsp:cNvSpPr/>
      </dsp:nvSpPr>
      <dsp:spPr>
        <a:xfrm>
          <a:off x="5224210" y="55754"/>
          <a:ext cx="3000271" cy="26722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5224210" y="55754"/>
        <a:ext cx="3000271" cy="2672217"/>
      </dsp:txXfrm>
    </dsp:sp>
  </dsp:spTree>
</dsp:drawing>
</file>

<file path=ppt/diagrams/drawing3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164AB2-31E8-4FAC-AA14-396B0105497A}">
      <dsp:nvSpPr>
        <dsp:cNvPr id="0" name=""/>
        <dsp:cNvSpPr/>
      </dsp:nvSpPr>
      <dsp:spPr>
        <a:xfrm>
          <a:off x="1160679" y="270679"/>
          <a:ext cx="5793694" cy="1447326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F560DA-93A5-427F-A976-13CC19B1B7AA}">
      <dsp:nvSpPr>
        <dsp:cNvPr id="0" name=""/>
        <dsp:cNvSpPr/>
      </dsp:nvSpPr>
      <dsp:spPr>
        <a:xfrm>
          <a:off x="3660158" y="3986174"/>
          <a:ext cx="807660" cy="516902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15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B6A5E6-B807-40FE-8FF3-E3341B20CFEE}">
      <dsp:nvSpPr>
        <dsp:cNvPr id="0" name=""/>
        <dsp:cNvSpPr/>
      </dsp:nvSpPr>
      <dsp:spPr>
        <a:xfrm>
          <a:off x="805176" y="4228213"/>
          <a:ext cx="6517622" cy="969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b="1" kern="1200" dirty="0" smtClean="0">
              <a:latin typeface="Arial" pitchFamily="34" charset="0"/>
              <a:cs typeface="Arial" pitchFamily="34" charset="0"/>
            </a:rPr>
            <a:t>Data Sistem Informasi Geografis</a:t>
          </a:r>
          <a:endParaRPr lang="en-US" sz="2800" b="1" kern="1200" dirty="0">
            <a:latin typeface="Arial" pitchFamily="34" charset="0"/>
            <a:cs typeface="Arial" pitchFamily="34" charset="0"/>
          </a:endParaRPr>
        </a:p>
      </dsp:txBody>
      <dsp:txXfrm>
        <a:off x="805176" y="4228213"/>
        <a:ext cx="6517622" cy="969192"/>
      </dsp:txXfrm>
    </dsp:sp>
    <dsp:sp modelId="{D0406E92-87DA-4FF0-A05E-67946922F3B5}">
      <dsp:nvSpPr>
        <dsp:cNvPr id="0" name=""/>
        <dsp:cNvSpPr/>
      </dsp:nvSpPr>
      <dsp:spPr>
        <a:xfrm>
          <a:off x="2345711" y="1621844"/>
          <a:ext cx="3266210" cy="186967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Pengukuran lapangan dan data GPS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2345711" y="1621844"/>
        <a:ext cx="3266210" cy="1869673"/>
      </dsp:txXfrm>
    </dsp:sp>
    <dsp:sp modelId="{96DC5123-D4AC-4AB7-9E58-BBE8D2C18665}">
      <dsp:nvSpPr>
        <dsp:cNvPr id="0" name=""/>
        <dsp:cNvSpPr/>
      </dsp:nvSpPr>
      <dsp:spPr>
        <a:xfrm>
          <a:off x="1279190" y="115847"/>
          <a:ext cx="3112807" cy="1690799"/>
        </a:xfrm>
        <a:prstGeom prst="ellipse">
          <a:avLst/>
        </a:prstGeom>
        <a:solidFill>
          <a:schemeClr val="accent2">
            <a:hueOff val="-10081594"/>
            <a:satOff val="4384"/>
            <a:lumOff val="127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kern="1200" dirty="0" smtClean="0">
              <a:latin typeface="Arial" pitchFamily="34" charset="0"/>
              <a:cs typeface="Arial" pitchFamily="34" charset="0"/>
            </a:rPr>
            <a:t>Citra</a:t>
          </a:r>
          <a:endParaRPr lang="en-US" sz="2800" kern="1200" dirty="0">
            <a:latin typeface="Arial" pitchFamily="34" charset="0"/>
            <a:cs typeface="Arial" pitchFamily="34" charset="0"/>
          </a:endParaRPr>
        </a:p>
      </dsp:txBody>
      <dsp:txXfrm>
        <a:off x="1279190" y="115847"/>
        <a:ext cx="3112807" cy="1690799"/>
      </dsp:txXfrm>
    </dsp:sp>
    <dsp:sp modelId="{E8FF1F90-280B-4A7E-92E2-4A50FDD87CEB}">
      <dsp:nvSpPr>
        <dsp:cNvPr id="0" name=""/>
        <dsp:cNvSpPr/>
      </dsp:nvSpPr>
      <dsp:spPr>
        <a:xfrm>
          <a:off x="3896556" y="115850"/>
          <a:ext cx="2952236" cy="1749706"/>
        </a:xfrm>
        <a:prstGeom prst="ellipse">
          <a:avLst/>
        </a:prstGeom>
        <a:solidFill>
          <a:schemeClr val="accent2">
            <a:hueOff val="-20163188"/>
            <a:satOff val="8769"/>
            <a:lumOff val="255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kern="1200" dirty="0" smtClean="0">
              <a:latin typeface="Arial" pitchFamily="34" charset="0"/>
              <a:cs typeface="Arial" pitchFamily="34" charset="0"/>
            </a:rPr>
            <a:t>Peta</a:t>
          </a:r>
          <a:endParaRPr lang="en-US" sz="2800" kern="1200" dirty="0">
            <a:latin typeface="Arial" pitchFamily="34" charset="0"/>
            <a:cs typeface="Arial" pitchFamily="34" charset="0"/>
          </a:endParaRPr>
        </a:p>
      </dsp:txBody>
      <dsp:txXfrm>
        <a:off x="3896556" y="115850"/>
        <a:ext cx="2952236" cy="1749706"/>
      </dsp:txXfrm>
    </dsp:sp>
    <dsp:sp modelId="{628CED7F-4508-47EA-8CEA-0AF64C6E9E33}">
      <dsp:nvSpPr>
        <dsp:cNvPr id="0" name=""/>
        <dsp:cNvSpPr/>
      </dsp:nvSpPr>
      <dsp:spPr>
        <a:xfrm>
          <a:off x="646533" y="-28381"/>
          <a:ext cx="6834909" cy="386106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B96B1D-512D-4884-989E-2D93C38246A0}">
      <dsp:nvSpPr>
        <dsp:cNvPr id="0" name=""/>
        <dsp:cNvSpPr/>
      </dsp:nvSpPr>
      <dsp:spPr>
        <a:xfrm>
          <a:off x="5088" y="1071342"/>
          <a:ext cx="1932281" cy="289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900" kern="1200" dirty="0" smtClean="0">
              <a:latin typeface="Calibri" pitchFamily="34" charset="0"/>
              <a:cs typeface="Calibri" pitchFamily="34" charset="0"/>
            </a:rPr>
            <a:t>Akuisisi</a:t>
          </a:r>
          <a:endParaRPr lang="en-US" sz="1900" kern="1200" dirty="0">
            <a:latin typeface="Calibri" pitchFamily="34" charset="0"/>
            <a:cs typeface="Calibri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900" kern="1200" dirty="0" smtClean="0">
              <a:latin typeface="Calibri" pitchFamily="34" charset="0"/>
              <a:cs typeface="Calibri" pitchFamily="34" charset="0"/>
            </a:rPr>
            <a:t>Editing</a:t>
          </a:r>
          <a:endParaRPr lang="en-US" sz="1900" kern="1200" dirty="0">
            <a:latin typeface="Calibri" pitchFamily="34" charset="0"/>
            <a:cs typeface="Calibri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900" kern="1200" dirty="0" smtClean="0">
              <a:latin typeface="Calibri" pitchFamily="34" charset="0"/>
              <a:cs typeface="Calibri" pitchFamily="34" charset="0"/>
            </a:rPr>
            <a:t>Pemberian atribut</a:t>
          </a:r>
          <a:endParaRPr lang="en-US" sz="1900" kern="1200" dirty="0">
            <a:latin typeface="Calibri" pitchFamily="34" charset="0"/>
            <a:cs typeface="Calibri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900" kern="1200" dirty="0" smtClean="0">
              <a:latin typeface="Calibri" pitchFamily="34" charset="0"/>
              <a:cs typeface="Calibri" pitchFamily="34" charset="0"/>
            </a:rPr>
            <a:t>Transformasi koordinat</a:t>
          </a:r>
          <a:endParaRPr lang="en-US" sz="1900" kern="1200" dirty="0">
            <a:latin typeface="Calibri" pitchFamily="34" charset="0"/>
            <a:cs typeface="Calibri" pitchFamily="34" charset="0"/>
          </a:endParaRPr>
        </a:p>
      </dsp:txBody>
      <dsp:txXfrm>
        <a:off x="5088" y="1071342"/>
        <a:ext cx="1932281" cy="2276901"/>
      </dsp:txXfrm>
    </dsp:sp>
    <dsp:sp modelId="{55F4542C-6F01-4341-AC27-6C3B2730C4A6}">
      <dsp:nvSpPr>
        <dsp:cNvPr id="0" name=""/>
        <dsp:cNvSpPr/>
      </dsp:nvSpPr>
      <dsp:spPr>
        <a:xfrm rot="1340059">
          <a:off x="711098" y="2931026"/>
          <a:ext cx="1957101" cy="1957101"/>
        </a:xfrm>
        <a:prstGeom prst="leftCircularArrow">
          <a:avLst>
            <a:gd name="adj1" fmla="val 2348"/>
            <a:gd name="adj2" fmla="val 283530"/>
            <a:gd name="adj3" fmla="val 320601"/>
            <a:gd name="adj4" fmla="val 7286049"/>
            <a:gd name="adj5" fmla="val 27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D5F8B-9736-4955-BC40-DC4C6DE32DC5}">
      <dsp:nvSpPr>
        <dsp:cNvPr id="0" name=""/>
        <dsp:cNvSpPr/>
      </dsp:nvSpPr>
      <dsp:spPr>
        <a:xfrm>
          <a:off x="596879" y="3384378"/>
          <a:ext cx="1429687" cy="8771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Masukan Data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596879" y="3384378"/>
        <a:ext cx="1429687" cy="877142"/>
      </dsp:txXfrm>
    </dsp:sp>
    <dsp:sp modelId="{7EDDD05D-FC46-4210-B5DA-F9CF765168A1}">
      <dsp:nvSpPr>
        <dsp:cNvPr id="0" name=""/>
        <dsp:cNvSpPr/>
      </dsp:nvSpPr>
      <dsp:spPr>
        <a:xfrm>
          <a:off x="2172937" y="1071342"/>
          <a:ext cx="1800730" cy="289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900" kern="1200" dirty="0" smtClean="0">
              <a:latin typeface="Calibri" pitchFamily="34" charset="0"/>
              <a:cs typeface="Calibri" pitchFamily="34" charset="0"/>
            </a:rPr>
            <a:t>Pengarsipan</a:t>
          </a:r>
          <a:endParaRPr lang="en-US" sz="1900" kern="1200" dirty="0">
            <a:latin typeface="Calibri" pitchFamily="34" charset="0"/>
            <a:cs typeface="Calibri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900" kern="1200" dirty="0" smtClean="0">
              <a:latin typeface="Calibri" pitchFamily="34" charset="0"/>
              <a:cs typeface="Calibri" pitchFamily="34" charset="0"/>
            </a:rPr>
            <a:t>Pemodelan</a:t>
          </a:r>
          <a:endParaRPr lang="en-US" sz="1900" kern="1200" dirty="0">
            <a:latin typeface="Calibri" pitchFamily="34" charset="0"/>
            <a:cs typeface="Calibri" pitchFamily="34" charset="0"/>
          </a:endParaRPr>
        </a:p>
      </dsp:txBody>
      <dsp:txXfrm>
        <a:off x="2172937" y="1692315"/>
        <a:ext cx="1800730" cy="2276901"/>
      </dsp:txXfrm>
    </dsp:sp>
    <dsp:sp modelId="{CA996D86-C715-4B58-8EDC-FBE49BA56B4D}">
      <dsp:nvSpPr>
        <dsp:cNvPr id="0" name=""/>
        <dsp:cNvSpPr/>
      </dsp:nvSpPr>
      <dsp:spPr>
        <a:xfrm rot="20506420">
          <a:off x="2595171" y="17437"/>
          <a:ext cx="2230132" cy="2230132"/>
        </a:xfrm>
        <a:prstGeom prst="circularArrow">
          <a:avLst>
            <a:gd name="adj1" fmla="val 2060"/>
            <a:gd name="adj2" fmla="val 247179"/>
            <a:gd name="adj3" fmla="val 21197959"/>
            <a:gd name="adj4" fmla="val 14196160"/>
            <a:gd name="adj5" fmla="val 240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A6CFA-37E1-4F0B-9E8F-D11471ECC2BB}">
      <dsp:nvSpPr>
        <dsp:cNvPr id="0" name=""/>
        <dsp:cNvSpPr/>
      </dsp:nvSpPr>
      <dsp:spPr>
        <a:xfrm>
          <a:off x="2618133" y="720080"/>
          <a:ext cx="1429687" cy="8570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Pengelolaan Data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2618133" y="720080"/>
        <a:ext cx="1429687" cy="857073"/>
      </dsp:txXfrm>
    </dsp:sp>
    <dsp:sp modelId="{AC821319-79D7-4CFB-9CAC-FAAD12214016}">
      <dsp:nvSpPr>
        <dsp:cNvPr id="0" name=""/>
        <dsp:cNvSpPr/>
      </dsp:nvSpPr>
      <dsp:spPr>
        <a:xfrm>
          <a:off x="4275011" y="1071342"/>
          <a:ext cx="1756660" cy="2897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900" i="1" kern="1200" dirty="0" smtClean="0">
              <a:latin typeface="Calibri" pitchFamily="34" charset="0"/>
              <a:cs typeface="Calibri" pitchFamily="34" charset="0"/>
            </a:rPr>
            <a:t>Buffering</a:t>
          </a:r>
          <a:endParaRPr lang="en-US" sz="1900" i="1" kern="1200" dirty="0">
            <a:latin typeface="Calibri" pitchFamily="34" charset="0"/>
            <a:cs typeface="Calibri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900" i="1" kern="1200" dirty="0" smtClean="0">
              <a:latin typeface="Calibri" pitchFamily="34" charset="0"/>
              <a:cs typeface="Calibri" pitchFamily="34" charset="0"/>
            </a:rPr>
            <a:t>Scoring</a:t>
          </a:r>
          <a:endParaRPr lang="en-US" sz="1900" i="1" kern="1200" dirty="0">
            <a:latin typeface="Calibri" pitchFamily="34" charset="0"/>
            <a:cs typeface="Calibri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900" i="1" kern="1200" dirty="0" smtClean="0">
              <a:latin typeface="Calibri" pitchFamily="34" charset="0"/>
              <a:cs typeface="Calibri" pitchFamily="34" charset="0"/>
            </a:rPr>
            <a:t>Overlay</a:t>
          </a:r>
          <a:endParaRPr lang="en-US" sz="1900" i="1" kern="1200" dirty="0">
            <a:latin typeface="Calibri" pitchFamily="34" charset="0"/>
            <a:cs typeface="Calibri" pitchFamily="34" charset="0"/>
          </a:endParaRPr>
        </a:p>
      </dsp:txBody>
      <dsp:txXfrm>
        <a:off x="4275011" y="1071342"/>
        <a:ext cx="1756660" cy="2276901"/>
      </dsp:txXfrm>
    </dsp:sp>
    <dsp:sp modelId="{66E0FB3F-D037-433E-8A0E-121FFCF8A4C8}">
      <dsp:nvSpPr>
        <dsp:cNvPr id="0" name=""/>
        <dsp:cNvSpPr/>
      </dsp:nvSpPr>
      <dsp:spPr>
        <a:xfrm rot="603668">
          <a:off x="4842440" y="2901688"/>
          <a:ext cx="2020596" cy="2020596"/>
        </a:xfrm>
        <a:prstGeom prst="leftCircularArrow">
          <a:avLst>
            <a:gd name="adj1" fmla="val 2274"/>
            <a:gd name="adj2" fmla="val 274153"/>
            <a:gd name="adj3" fmla="val 26174"/>
            <a:gd name="adj4" fmla="val 7001000"/>
            <a:gd name="adj5" fmla="val 265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3376AF-C2B8-4A4B-831B-BA655E995A3E}">
      <dsp:nvSpPr>
        <dsp:cNvPr id="0" name=""/>
        <dsp:cNvSpPr/>
      </dsp:nvSpPr>
      <dsp:spPr>
        <a:xfrm>
          <a:off x="4706564" y="3240361"/>
          <a:ext cx="1429687" cy="11651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Manipulasi dan Analisis Data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4706564" y="3240361"/>
        <a:ext cx="1429687" cy="1165176"/>
      </dsp:txXfrm>
    </dsp:sp>
    <dsp:sp modelId="{6447996A-5AF8-4C31-B408-2C8B13C29A5E}">
      <dsp:nvSpPr>
        <dsp:cNvPr id="0" name=""/>
        <dsp:cNvSpPr/>
      </dsp:nvSpPr>
      <dsp:spPr>
        <a:xfrm>
          <a:off x="6355050" y="1140338"/>
          <a:ext cx="1608398" cy="27598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900" i="1" kern="1200" dirty="0" smtClean="0">
              <a:latin typeface="Calibri" pitchFamily="34" charset="0"/>
              <a:cs typeface="Calibri" pitchFamily="34" charset="0"/>
            </a:rPr>
            <a:t>Layout</a:t>
          </a:r>
          <a:r>
            <a:rPr lang="id-ID" sz="1900" kern="1200" dirty="0" smtClean="0">
              <a:latin typeface="Calibri" pitchFamily="34" charset="0"/>
              <a:cs typeface="Calibri" pitchFamily="34" charset="0"/>
            </a:rPr>
            <a:t> Peta</a:t>
          </a:r>
          <a:endParaRPr lang="en-US" sz="1900" kern="1200" dirty="0">
            <a:latin typeface="Calibri" pitchFamily="34" charset="0"/>
            <a:cs typeface="Calibri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900" kern="1200" dirty="0" smtClean="0">
              <a:latin typeface="Calibri" pitchFamily="34" charset="0"/>
              <a:cs typeface="Calibri" pitchFamily="34" charset="0"/>
            </a:rPr>
            <a:t>Peta </a:t>
          </a:r>
          <a:r>
            <a:rPr lang="en-US" sz="1900" kern="1200" dirty="0" smtClean="0">
              <a:latin typeface="Calibri" pitchFamily="34" charset="0"/>
              <a:cs typeface="Calibri" pitchFamily="34" charset="0"/>
            </a:rPr>
            <a:t>d</a:t>
          </a:r>
          <a:r>
            <a:rPr lang="id-ID" sz="1900" kern="1200" dirty="0" smtClean="0">
              <a:latin typeface="Calibri" pitchFamily="34" charset="0"/>
              <a:cs typeface="Calibri" pitchFamily="34" charset="0"/>
            </a:rPr>
            <a:t>igital atau </a:t>
          </a:r>
          <a:r>
            <a:rPr lang="id-ID" sz="1900" i="1" kern="1200" dirty="0" smtClean="0">
              <a:latin typeface="Calibri" pitchFamily="34" charset="0"/>
              <a:cs typeface="Calibri" pitchFamily="34" charset="0"/>
            </a:rPr>
            <a:t>hardfile</a:t>
          </a:r>
          <a:endParaRPr lang="en-US" sz="1900" i="1" kern="1200" dirty="0">
            <a:latin typeface="Calibri" pitchFamily="34" charset="0"/>
            <a:cs typeface="Calibri" pitchFamily="34" charset="0"/>
          </a:endParaRPr>
        </a:p>
      </dsp:txBody>
      <dsp:txXfrm>
        <a:off x="6355050" y="1731741"/>
        <a:ext cx="1608398" cy="2168479"/>
      </dsp:txXfrm>
    </dsp:sp>
    <dsp:sp modelId="{07FA6196-D574-4593-B10A-FDC2CF6C6402}">
      <dsp:nvSpPr>
        <dsp:cNvPr id="0" name=""/>
        <dsp:cNvSpPr/>
      </dsp:nvSpPr>
      <dsp:spPr>
        <a:xfrm>
          <a:off x="6713358" y="792088"/>
          <a:ext cx="1429687" cy="8510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Keluaran Data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6713358" y="792088"/>
        <a:ext cx="1429687" cy="851052"/>
      </dsp:txXfrm>
    </dsp:sp>
  </dsp:spTree>
</dsp:drawing>
</file>

<file path=ppt/diagrams/drawing3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165BE6-1B33-4B9B-9223-F7FE4EC2C547}">
      <dsp:nvSpPr>
        <dsp:cNvPr id="0" name=""/>
        <dsp:cNvSpPr/>
      </dsp:nvSpPr>
      <dsp:spPr>
        <a:xfrm>
          <a:off x="0" y="14092"/>
          <a:ext cx="7543800" cy="777600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b="1" kern="1200" dirty="0" smtClean="0">
              <a:latin typeface="Arial" pitchFamily="34" charset="0"/>
              <a:cs typeface="Arial" pitchFamily="34" charset="0"/>
            </a:rPr>
            <a:t>Tujuan </a:t>
          </a:r>
          <a:r>
            <a:rPr lang="en-US" sz="1800" b="1" kern="1200" dirty="0" smtClean="0">
              <a:latin typeface="Arial" pitchFamily="34" charset="0"/>
              <a:cs typeface="Arial" pitchFamily="34" charset="0"/>
            </a:rPr>
            <a:t>P</a:t>
          </a:r>
          <a:r>
            <a:rPr lang="id-ID" sz="1800" b="1" kern="1200" dirty="0" smtClean="0">
              <a:latin typeface="Arial" pitchFamily="34" charset="0"/>
              <a:cs typeface="Arial" pitchFamily="34" charset="0"/>
            </a:rPr>
            <a:t>embelajaran</a:t>
          </a:r>
          <a:endParaRPr lang="id-ID" sz="1800" b="1" kern="1200" dirty="0">
            <a:latin typeface="Arial" pitchFamily="34" charset="0"/>
            <a:cs typeface="Arial" pitchFamily="34" charset="0"/>
          </a:endParaRPr>
        </a:p>
      </dsp:txBody>
      <dsp:txXfrm>
        <a:off x="0" y="14092"/>
        <a:ext cx="7543800" cy="777600"/>
      </dsp:txXfrm>
    </dsp:sp>
    <dsp:sp modelId="{575F3DC4-1F71-4445-A82B-232DF2C8AFC5}">
      <dsp:nvSpPr>
        <dsp:cNvPr id="0" name=""/>
        <dsp:cNvSpPr/>
      </dsp:nvSpPr>
      <dsp:spPr>
        <a:xfrm>
          <a:off x="0" y="791692"/>
          <a:ext cx="7543800" cy="1556415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Setelah melakukan pengamatan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,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Anda mampu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menemukan permasalahan geosfer yang terjadi di lingkungan sekitar dengan tepat.</a:t>
          </a:r>
          <a:endParaRPr lang="en-US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Setelah memahami langkah-langkah penelitian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,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Anda mampu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melakukan penelitian sesuai langkah-langkah penelitian dengan tepat.</a:t>
          </a:r>
          <a:endParaRPr lang="en-US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Arial" pitchFamily="34" charset="0"/>
              <a:cs typeface="Arial" pitchFamily="34" charset="0"/>
            </a:rPr>
            <a:t>S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etelah memahami pedoman penyusunan laporan penelitian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,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Andamampu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menyusun laporan penelitian dengan tepat.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0" y="791692"/>
        <a:ext cx="7543800" cy="1556415"/>
      </dsp:txXfrm>
    </dsp:sp>
  </dsp:spTree>
</dsp:drawing>
</file>

<file path=ppt/diagrams/drawing3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CB7B2E-E519-4F2C-994C-98D7633332AF}">
      <dsp:nvSpPr>
        <dsp:cNvPr id="0" name=""/>
        <dsp:cNvSpPr/>
      </dsp:nvSpPr>
      <dsp:spPr>
        <a:xfrm>
          <a:off x="4161" y="11264"/>
          <a:ext cx="2548195" cy="104427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2000" b="1" kern="1200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" action="ppaction://hlinksldjump"/>
            </a:rPr>
            <a:t>A. Penelitian dalam Ilmu Geografi 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4161" y="11264"/>
        <a:ext cx="2548195" cy="1044271"/>
      </dsp:txXfrm>
    </dsp:sp>
    <dsp:sp modelId="{9DAED31A-96B3-47AD-AE20-F311C7504905}">
      <dsp:nvSpPr>
        <dsp:cNvPr id="0" name=""/>
        <dsp:cNvSpPr/>
      </dsp:nvSpPr>
      <dsp:spPr>
        <a:xfrm>
          <a:off x="2726402" y="11264"/>
          <a:ext cx="2548195" cy="104427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" action="ppaction://hlinksldjump"/>
            </a:rPr>
            <a:t>B. </a:t>
          </a:r>
          <a:r>
            <a:rPr lang="id-ID" sz="2000" b="1" kern="1200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" action="ppaction://hlinksldjump"/>
            </a:rPr>
            <a:t>Langkah-Langkah Penelitian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2726402" y="11264"/>
        <a:ext cx="2548195" cy="1044271"/>
      </dsp:txXfrm>
    </dsp:sp>
    <dsp:sp modelId="{13E1EA2D-84E7-4F53-B24F-D7AACBE4615A}">
      <dsp:nvSpPr>
        <dsp:cNvPr id="0" name=""/>
        <dsp:cNvSpPr/>
      </dsp:nvSpPr>
      <dsp:spPr>
        <a:xfrm>
          <a:off x="5448643" y="11264"/>
          <a:ext cx="2548195" cy="104427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" action="ppaction://hlinksldjump"/>
            </a:rPr>
            <a:t>C. </a:t>
          </a:r>
          <a:r>
            <a:rPr lang="id-ID" sz="2000" b="1" kern="1200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" action="ppaction://hlinksldjump"/>
            </a:rPr>
            <a:t>Laporan Penelitian 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5448643" y="11264"/>
        <a:ext cx="2548195" cy="1044271"/>
      </dsp:txXfrm>
    </dsp:sp>
  </dsp:spTree>
</dsp:drawing>
</file>

<file path=ppt/diagrams/drawing3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4B195D-576D-4734-944D-43310CEC043E}">
      <dsp:nvSpPr>
        <dsp:cNvPr id="0" name=""/>
        <dsp:cNvSpPr/>
      </dsp:nvSpPr>
      <dsp:spPr>
        <a:xfrm>
          <a:off x="0" y="2873"/>
          <a:ext cx="8229600" cy="61344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2400" b="1" kern="1200" dirty="0" smtClean="0">
              <a:latin typeface="Calibri" pitchFamily="34" charset="0"/>
              <a:cs typeface="Calibri" pitchFamily="34" charset="0"/>
            </a:rPr>
            <a:t>Penelitian geografi</a:t>
          </a:r>
          <a:endParaRPr lang="id-ID" sz="2400" b="1" kern="1200" dirty="0">
            <a:latin typeface="Calibri" pitchFamily="34" charset="0"/>
            <a:cs typeface="Calibri" pitchFamily="34" charset="0"/>
          </a:endParaRPr>
        </a:p>
      </dsp:txBody>
      <dsp:txXfrm>
        <a:off x="0" y="2873"/>
        <a:ext cx="8229600" cy="613444"/>
      </dsp:txXfrm>
    </dsp:sp>
    <dsp:sp modelId="{B3F92A2A-3A4F-4F15-BCB8-9509BC1F2932}">
      <dsp:nvSpPr>
        <dsp:cNvPr id="0" name=""/>
        <dsp:cNvSpPr/>
      </dsp:nvSpPr>
      <dsp:spPr>
        <a:xfrm>
          <a:off x="0" y="616317"/>
          <a:ext cx="8229600" cy="880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800" kern="1200" dirty="0" smtClean="0">
              <a:latin typeface="Calibri" pitchFamily="34" charset="0"/>
              <a:cs typeface="Calibri" pitchFamily="34" charset="0"/>
            </a:rPr>
            <a:t>Penelitian geografi merupakan kegiatan ilmiah yang bertujuan menemukan, mengembangkan, dan menguji kebenaran data untuk mencari pemecahan masalah geosfer.</a:t>
          </a:r>
          <a:endParaRPr lang="id-ID" sz="1800" kern="1200" dirty="0">
            <a:latin typeface="Calibri" pitchFamily="34" charset="0"/>
            <a:cs typeface="Calibri" pitchFamily="34" charset="0"/>
          </a:endParaRPr>
        </a:p>
      </dsp:txBody>
      <dsp:txXfrm>
        <a:off x="0" y="616317"/>
        <a:ext cx="8229600" cy="880546"/>
      </dsp:txXfrm>
    </dsp:sp>
    <dsp:sp modelId="{51A67BA3-580A-4B19-8588-C21579E0E724}">
      <dsp:nvSpPr>
        <dsp:cNvPr id="0" name=""/>
        <dsp:cNvSpPr/>
      </dsp:nvSpPr>
      <dsp:spPr>
        <a:xfrm>
          <a:off x="0" y="1496864"/>
          <a:ext cx="8229600" cy="613444"/>
        </a:xfrm>
        <a:prstGeom prst="roundRect">
          <a:avLst/>
        </a:prstGeom>
        <a:gradFill rotWithShape="0">
          <a:gsLst>
            <a:gs pos="0">
              <a:schemeClr val="accent2">
                <a:hueOff val="4765848"/>
                <a:satOff val="9751"/>
                <a:lumOff val="3725"/>
                <a:alphaOff val="0"/>
                <a:shade val="47500"/>
                <a:satMod val="137000"/>
              </a:schemeClr>
            </a:gs>
            <a:gs pos="55000">
              <a:schemeClr val="accent2">
                <a:hueOff val="4765848"/>
                <a:satOff val="9751"/>
                <a:lumOff val="3725"/>
                <a:alphaOff val="0"/>
                <a:shade val="69000"/>
                <a:satMod val="137000"/>
              </a:schemeClr>
            </a:gs>
            <a:gs pos="100000">
              <a:schemeClr val="accent2">
                <a:hueOff val="4765848"/>
                <a:satOff val="9751"/>
                <a:lumOff val="3725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2400" b="1" kern="1200" dirty="0" smtClean="0">
              <a:latin typeface="Calibri" pitchFamily="34" charset="0"/>
              <a:cs typeface="Calibri" pitchFamily="34" charset="0"/>
            </a:rPr>
            <a:t>Jenis-jenis penelitian </a:t>
          </a:r>
        </a:p>
      </dsp:txBody>
      <dsp:txXfrm>
        <a:off x="0" y="1496864"/>
        <a:ext cx="8229600" cy="613444"/>
      </dsp:txXfrm>
    </dsp:sp>
    <dsp:sp modelId="{CD7D335D-334A-4731-9791-BD379E971771}">
      <dsp:nvSpPr>
        <dsp:cNvPr id="0" name=""/>
        <dsp:cNvSpPr/>
      </dsp:nvSpPr>
      <dsp:spPr>
        <a:xfrm>
          <a:off x="0" y="2110309"/>
          <a:ext cx="8229600" cy="126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800" kern="1200" dirty="0" smtClean="0">
              <a:latin typeface="Calibri" pitchFamily="34" charset="0"/>
              <a:cs typeface="Calibri" pitchFamily="34" charset="0"/>
            </a:rPr>
            <a:t>Berdasarkan </a:t>
          </a:r>
          <a:r>
            <a:rPr lang="en-US" sz="1800" kern="1200" dirty="0" smtClean="0">
              <a:latin typeface="Calibri" pitchFamily="34" charset="0"/>
              <a:cs typeface="Calibri" pitchFamily="34" charset="0"/>
            </a:rPr>
            <a:t>t</a:t>
          </a:r>
          <a:r>
            <a:rPr lang="id-ID" sz="1800" kern="1200" dirty="0" smtClean="0">
              <a:latin typeface="Calibri" pitchFamily="34" charset="0"/>
              <a:cs typeface="Calibri" pitchFamily="34" charset="0"/>
            </a:rPr>
            <a:t>ujuan: </a:t>
          </a:r>
          <a:r>
            <a:rPr lang="id-ID" sz="1800" kern="1200" baseline="0" dirty="0" smtClean="0">
              <a:latin typeface="Calibri" pitchFamily="34" charset="0"/>
              <a:cs typeface="Calibri" pitchFamily="34" charset="0"/>
            </a:rPr>
            <a:t>eksploratif, deskriptif,dan, eksplanatif.</a:t>
          </a:r>
          <a:endParaRPr lang="id-ID" sz="1800" kern="1200" dirty="0" smtClean="0">
            <a:latin typeface="Calibri" pitchFamily="34" charset="0"/>
            <a:cs typeface="Calibri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800" kern="1200" dirty="0" smtClean="0">
              <a:latin typeface="Calibri" pitchFamily="34" charset="0"/>
              <a:cs typeface="Calibri" pitchFamily="34" charset="0"/>
            </a:rPr>
            <a:t>Berdasarkan </a:t>
          </a:r>
          <a:r>
            <a:rPr lang="en-US" sz="1800" kern="1200" dirty="0" smtClean="0">
              <a:latin typeface="Calibri" pitchFamily="34" charset="0"/>
              <a:cs typeface="Calibri" pitchFamily="34" charset="0"/>
            </a:rPr>
            <a:t>b</a:t>
          </a:r>
          <a:r>
            <a:rPr lang="id-ID" sz="1800" kern="1200" dirty="0" smtClean="0">
              <a:latin typeface="Calibri" pitchFamily="34" charset="0"/>
              <a:cs typeface="Calibri" pitchFamily="34" charset="0"/>
            </a:rPr>
            <a:t>entuk dan </a:t>
          </a:r>
          <a:r>
            <a:rPr lang="en-US" sz="1800" kern="1200" dirty="0" smtClean="0">
              <a:latin typeface="Calibri" pitchFamily="34" charset="0"/>
              <a:cs typeface="Calibri" pitchFamily="34" charset="0"/>
            </a:rPr>
            <a:t>m</a:t>
          </a:r>
          <a:r>
            <a:rPr lang="id-ID" sz="1800" kern="1200" dirty="0" smtClean="0">
              <a:latin typeface="Calibri" pitchFamily="34" charset="0"/>
              <a:cs typeface="Calibri" pitchFamily="34" charset="0"/>
            </a:rPr>
            <a:t>etode </a:t>
          </a:r>
          <a:r>
            <a:rPr lang="en-US" sz="1800" kern="1200" dirty="0" smtClean="0">
              <a:latin typeface="Calibri" pitchFamily="34" charset="0"/>
              <a:cs typeface="Calibri" pitchFamily="34" charset="0"/>
            </a:rPr>
            <a:t>p</a:t>
          </a:r>
          <a:r>
            <a:rPr lang="id-ID" sz="1800" kern="1200" dirty="0" smtClean="0">
              <a:latin typeface="Calibri" pitchFamily="34" charset="0"/>
              <a:cs typeface="Calibri" pitchFamily="34" charset="0"/>
            </a:rPr>
            <a:t>elaksanaan: </a:t>
          </a:r>
          <a:r>
            <a:rPr lang="id-ID" sz="1800" kern="1200" baseline="0" dirty="0" smtClean="0">
              <a:latin typeface="Calibri" pitchFamily="34" charset="0"/>
              <a:cs typeface="Calibri" pitchFamily="34" charset="0"/>
            </a:rPr>
            <a:t>Studi kasus, survei, dan eksperimen.</a:t>
          </a:r>
          <a:endParaRPr lang="id-ID" sz="1800" kern="1200" dirty="0" smtClean="0">
            <a:latin typeface="Calibri" pitchFamily="34" charset="0"/>
            <a:cs typeface="Calibri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800" kern="1200" dirty="0" smtClean="0">
              <a:latin typeface="Calibri" pitchFamily="34" charset="0"/>
              <a:cs typeface="Calibri" pitchFamily="34" charset="0"/>
            </a:rPr>
            <a:t>Berdasarkan </a:t>
          </a:r>
          <a:r>
            <a:rPr lang="en-US" sz="1800" kern="1200" dirty="0" smtClean="0">
              <a:latin typeface="Calibri" pitchFamily="34" charset="0"/>
              <a:cs typeface="Calibri" pitchFamily="34" charset="0"/>
            </a:rPr>
            <a:t>m</a:t>
          </a:r>
          <a:r>
            <a:rPr lang="id-ID" sz="1800" kern="1200" dirty="0" smtClean="0">
              <a:latin typeface="Calibri" pitchFamily="34" charset="0"/>
              <a:cs typeface="Calibri" pitchFamily="34" charset="0"/>
            </a:rPr>
            <a:t>etode </a:t>
          </a:r>
          <a:r>
            <a:rPr lang="en-US" sz="1800" kern="1200" dirty="0" smtClean="0">
              <a:latin typeface="Calibri" pitchFamily="34" charset="0"/>
              <a:cs typeface="Calibri" pitchFamily="34" charset="0"/>
            </a:rPr>
            <a:t>p</a:t>
          </a:r>
          <a:r>
            <a:rPr lang="id-ID" sz="1800" kern="1200" dirty="0" smtClean="0">
              <a:latin typeface="Calibri" pitchFamily="34" charset="0"/>
              <a:cs typeface="Calibri" pitchFamily="34" charset="0"/>
            </a:rPr>
            <a:t>en</a:t>
          </a:r>
          <a:r>
            <a:rPr lang="en-US" sz="1800" kern="1200" dirty="0" smtClean="0">
              <a:latin typeface="Calibri" pitchFamily="34" charset="0"/>
              <a:cs typeface="Calibri" pitchFamily="34" charset="0"/>
            </a:rPr>
            <a:t>e</a:t>
          </a:r>
          <a:r>
            <a:rPr lang="id-ID" sz="1800" kern="1200" dirty="0" smtClean="0">
              <a:latin typeface="Calibri" pitchFamily="34" charset="0"/>
              <a:cs typeface="Calibri" pitchFamily="34" charset="0"/>
            </a:rPr>
            <a:t>litian: Kualitataif dan kuantitatif</a:t>
          </a:r>
        </a:p>
      </dsp:txBody>
      <dsp:txXfrm>
        <a:off x="0" y="2110309"/>
        <a:ext cx="8229600" cy="1269625"/>
      </dsp:txXfrm>
    </dsp:sp>
    <dsp:sp modelId="{0320FDE5-509E-4A1D-AD8A-77800F62B7DD}">
      <dsp:nvSpPr>
        <dsp:cNvPr id="0" name=""/>
        <dsp:cNvSpPr/>
      </dsp:nvSpPr>
      <dsp:spPr>
        <a:xfrm>
          <a:off x="0" y="3379935"/>
          <a:ext cx="8229600" cy="613444"/>
        </a:xfrm>
        <a:prstGeom prst="roundRect">
          <a:avLst/>
        </a:prstGeom>
        <a:gradFill rotWithShape="0">
          <a:gsLst>
            <a:gs pos="0">
              <a:schemeClr val="accent2">
                <a:hueOff val="9531695"/>
                <a:satOff val="19501"/>
                <a:lumOff val="7451"/>
                <a:alphaOff val="0"/>
                <a:shade val="47500"/>
                <a:satMod val="137000"/>
              </a:schemeClr>
            </a:gs>
            <a:gs pos="55000">
              <a:schemeClr val="accent2">
                <a:hueOff val="9531695"/>
                <a:satOff val="19501"/>
                <a:lumOff val="7451"/>
                <a:alphaOff val="0"/>
                <a:shade val="69000"/>
                <a:satMod val="137000"/>
              </a:schemeClr>
            </a:gs>
            <a:gs pos="100000">
              <a:schemeClr val="accent2">
                <a:hueOff val="9531695"/>
                <a:satOff val="19501"/>
                <a:lumOff val="7451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d-ID" sz="2400" b="1" kern="1200" dirty="0" smtClean="0">
              <a:latin typeface="Calibri" pitchFamily="34" charset="0"/>
              <a:cs typeface="Calibri" pitchFamily="34" charset="0"/>
            </a:rPr>
            <a:t>Masalah sebagai awal penelitian</a:t>
          </a:r>
          <a:endParaRPr lang="id-ID" sz="2400" b="1" kern="1200" dirty="0">
            <a:latin typeface="Calibri" pitchFamily="34" charset="0"/>
            <a:cs typeface="Calibri" pitchFamily="34" charset="0"/>
          </a:endParaRPr>
        </a:p>
      </dsp:txBody>
      <dsp:txXfrm>
        <a:off x="0" y="3379935"/>
        <a:ext cx="8229600" cy="613444"/>
      </dsp:txXfrm>
    </dsp:sp>
    <dsp:sp modelId="{7286CAAD-A613-4568-9CAC-30F2BF1DAB76}">
      <dsp:nvSpPr>
        <dsp:cNvPr id="0" name=""/>
        <dsp:cNvSpPr/>
      </dsp:nvSpPr>
      <dsp:spPr>
        <a:xfrm>
          <a:off x="0" y="3993379"/>
          <a:ext cx="8229600" cy="880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800" kern="1200" dirty="0" smtClean="0">
              <a:latin typeface="Calibri" pitchFamily="34" charset="0"/>
              <a:cs typeface="Calibri" pitchFamily="34" charset="0"/>
            </a:rPr>
            <a:t>Latar belakang penelitian berupa masalah geosfer. Masalah merupakan kesenjangan antara keadaan seharusnya, teoretis atau kontekstual, dengan kondisi sebenarnya.</a:t>
          </a:r>
          <a:endParaRPr lang="id-ID" sz="1800" kern="1200" dirty="0">
            <a:latin typeface="Calibri" pitchFamily="34" charset="0"/>
            <a:cs typeface="Calibri" pitchFamily="34" charset="0"/>
          </a:endParaRPr>
        </a:p>
      </dsp:txBody>
      <dsp:txXfrm>
        <a:off x="0" y="3993379"/>
        <a:ext cx="8229600" cy="880546"/>
      </dsp:txXfrm>
    </dsp:sp>
  </dsp:spTree>
</dsp:drawing>
</file>

<file path=ppt/diagrams/drawing3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192AF8-DCF4-4CF4-94E6-03B851C5C65A}">
      <dsp:nvSpPr>
        <dsp:cNvPr id="0" name=""/>
        <dsp:cNvSpPr/>
      </dsp:nvSpPr>
      <dsp:spPr>
        <a:xfrm>
          <a:off x="4393" y="1557727"/>
          <a:ext cx="1958578" cy="15838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Observasi masalah</a:t>
          </a:r>
          <a:endParaRPr lang="id-ID" sz="14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Perumusan masalah</a:t>
          </a:r>
          <a:endParaRPr lang="id-ID" sz="14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Tujuan penelitian</a:t>
          </a:r>
          <a:endParaRPr lang="id-ID" sz="14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Metode penelitian</a:t>
          </a:r>
          <a:endParaRPr lang="id-ID" sz="1400" kern="1200" dirty="0">
            <a:latin typeface="Arial" pitchFamily="34" charset="0"/>
            <a:cs typeface="Arial" pitchFamily="34" charset="0"/>
          </a:endParaRPr>
        </a:p>
      </dsp:txBody>
      <dsp:txXfrm>
        <a:off x="4393" y="1557727"/>
        <a:ext cx="1958578" cy="1244438"/>
      </dsp:txXfrm>
    </dsp:sp>
    <dsp:sp modelId="{C0B61A41-005E-442F-B660-AF8A00E752B7}">
      <dsp:nvSpPr>
        <dsp:cNvPr id="0" name=""/>
        <dsp:cNvSpPr/>
      </dsp:nvSpPr>
      <dsp:spPr>
        <a:xfrm rot="397489">
          <a:off x="909528" y="1912244"/>
          <a:ext cx="2267933" cy="2106413"/>
        </a:xfrm>
        <a:prstGeom prst="leftCircularArrow">
          <a:avLst>
            <a:gd name="adj1" fmla="val 2119"/>
            <a:gd name="adj2" fmla="val 254520"/>
            <a:gd name="adj3" fmla="val 1542781"/>
            <a:gd name="adj4" fmla="val 8537239"/>
            <a:gd name="adj5" fmla="val 247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61CD6DE-0B15-4B4F-A172-826AA86B9D13}">
      <dsp:nvSpPr>
        <dsp:cNvPr id="0" name=""/>
        <dsp:cNvSpPr/>
      </dsp:nvSpPr>
      <dsp:spPr>
        <a:xfrm>
          <a:off x="477597" y="3002221"/>
          <a:ext cx="1586458" cy="516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noaction"/>
            </a:rPr>
            <a:t>Pendahuluan penelitian</a:t>
          </a:r>
          <a:endParaRPr lang="id-ID" sz="1400" kern="1200" dirty="0">
            <a:latin typeface="Arial" pitchFamily="34" charset="0"/>
            <a:cs typeface="Arial" pitchFamily="34" charset="0"/>
          </a:endParaRPr>
        </a:p>
      </dsp:txBody>
      <dsp:txXfrm>
        <a:off x="477597" y="3002221"/>
        <a:ext cx="1586458" cy="516861"/>
      </dsp:txXfrm>
    </dsp:sp>
    <dsp:sp modelId="{9D868128-849D-4A63-818A-A24BCCEE0100}">
      <dsp:nvSpPr>
        <dsp:cNvPr id="0" name=""/>
        <dsp:cNvSpPr/>
      </dsp:nvSpPr>
      <dsp:spPr>
        <a:xfrm>
          <a:off x="2227674" y="1576944"/>
          <a:ext cx="2165869" cy="1698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Observasi</a:t>
          </a:r>
          <a:endParaRPr lang="id-ID" sz="14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Wawancara</a:t>
          </a:r>
          <a:endParaRPr lang="id-ID" sz="14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Angket</a:t>
          </a:r>
          <a:endParaRPr lang="id-ID" sz="14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Interpretasi citra</a:t>
          </a:r>
          <a:endParaRPr lang="id-ID" sz="1400" kern="1200" dirty="0">
            <a:latin typeface="Arial" pitchFamily="34" charset="0"/>
            <a:cs typeface="Arial" pitchFamily="34" charset="0"/>
          </a:endParaRPr>
        </a:p>
      </dsp:txBody>
      <dsp:txXfrm>
        <a:off x="2227674" y="1940969"/>
        <a:ext cx="2165869" cy="1334761"/>
      </dsp:txXfrm>
    </dsp:sp>
    <dsp:sp modelId="{2AC7A7B7-626A-4657-82DC-39B65657169A}">
      <dsp:nvSpPr>
        <dsp:cNvPr id="0" name=""/>
        <dsp:cNvSpPr/>
      </dsp:nvSpPr>
      <dsp:spPr>
        <a:xfrm>
          <a:off x="3147597" y="768678"/>
          <a:ext cx="2582450" cy="2241282"/>
        </a:xfrm>
        <a:prstGeom prst="circularArrow">
          <a:avLst>
            <a:gd name="adj1" fmla="val 1991"/>
            <a:gd name="adj2" fmla="val 238507"/>
            <a:gd name="adj3" fmla="val 20018169"/>
            <a:gd name="adj4" fmla="val 13007697"/>
            <a:gd name="adj5" fmla="val 2323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8527AF-0C87-4663-A8EC-DDF2BC1B609A}">
      <dsp:nvSpPr>
        <dsp:cNvPr id="0" name=""/>
        <dsp:cNvSpPr/>
      </dsp:nvSpPr>
      <dsp:spPr>
        <a:xfrm>
          <a:off x="2814142" y="1221246"/>
          <a:ext cx="1509863" cy="8207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Teknik pengumpulan data</a:t>
          </a:r>
          <a:endParaRPr lang="id-ID" sz="1400" kern="1200" dirty="0">
            <a:latin typeface="Arial" pitchFamily="34" charset="0"/>
            <a:cs typeface="Arial" pitchFamily="34" charset="0"/>
          </a:endParaRPr>
        </a:p>
      </dsp:txBody>
      <dsp:txXfrm>
        <a:off x="2814142" y="1221246"/>
        <a:ext cx="1509863" cy="820753"/>
      </dsp:txXfrm>
    </dsp:sp>
    <dsp:sp modelId="{E85C2DEC-FC13-4C44-80A6-499139A60FF4}">
      <dsp:nvSpPr>
        <dsp:cNvPr id="0" name=""/>
        <dsp:cNvSpPr/>
      </dsp:nvSpPr>
      <dsp:spPr>
        <a:xfrm>
          <a:off x="4622824" y="1451561"/>
          <a:ext cx="1894565" cy="1698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Pengolahan data</a:t>
          </a:r>
          <a:endParaRPr lang="id-ID" sz="14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Analisis data</a:t>
          </a:r>
          <a:endParaRPr lang="id-ID" sz="14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Penyajian hasil analisis</a:t>
          </a:r>
          <a:endParaRPr lang="id-ID" sz="1400" kern="1200" dirty="0">
            <a:latin typeface="Arial" pitchFamily="34" charset="0"/>
            <a:cs typeface="Arial" pitchFamily="34" charset="0"/>
          </a:endParaRPr>
        </a:p>
      </dsp:txBody>
      <dsp:txXfrm>
        <a:off x="4622824" y="1451561"/>
        <a:ext cx="1894565" cy="1334761"/>
      </dsp:txXfrm>
    </dsp:sp>
    <dsp:sp modelId="{21E5F2D9-1681-4C15-9094-658AD7713773}">
      <dsp:nvSpPr>
        <dsp:cNvPr id="0" name=""/>
        <dsp:cNvSpPr/>
      </dsp:nvSpPr>
      <dsp:spPr>
        <a:xfrm>
          <a:off x="5594354" y="2127667"/>
          <a:ext cx="1617217" cy="1617217"/>
        </a:xfrm>
        <a:prstGeom prst="leftCircularArrow">
          <a:avLst>
            <a:gd name="adj1" fmla="val 2760"/>
            <a:gd name="adj2" fmla="val 336463"/>
            <a:gd name="adj3" fmla="val 1526066"/>
            <a:gd name="adj4" fmla="val 8438581"/>
            <a:gd name="adj5" fmla="val 321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3D16259-C404-4359-B6D5-486F0F63A9CE}">
      <dsp:nvSpPr>
        <dsp:cNvPr id="0" name=""/>
        <dsp:cNvSpPr/>
      </dsp:nvSpPr>
      <dsp:spPr>
        <a:xfrm>
          <a:off x="5179790" y="2913095"/>
          <a:ext cx="1270661" cy="505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Pemrosesan data</a:t>
          </a:r>
          <a:endParaRPr lang="id-ID" sz="1400" kern="1200" dirty="0">
            <a:latin typeface="Arial" pitchFamily="34" charset="0"/>
            <a:cs typeface="Arial" pitchFamily="34" charset="0"/>
          </a:endParaRPr>
        </a:p>
      </dsp:txBody>
      <dsp:txXfrm>
        <a:off x="5179790" y="2913095"/>
        <a:ext cx="1270661" cy="505300"/>
      </dsp:txXfrm>
    </dsp:sp>
    <dsp:sp modelId="{02513230-D168-4D93-AC9A-E39005D26BF3}">
      <dsp:nvSpPr>
        <dsp:cNvPr id="0" name=""/>
        <dsp:cNvSpPr/>
      </dsp:nvSpPr>
      <dsp:spPr>
        <a:xfrm>
          <a:off x="6713135" y="1636887"/>
          <a:ext cx="1429494" cy="14266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Kes</a:t>
          </a:r>
          <a:r>
            <a:rPr lang="en-US" sz="1400" kern="1200" dirty="0" err="1" smtClean="0">
              <a:latin typeface="Arial" pitchFamily="34" charset="0"/>
              <a:cs typeface="Arial" pitchFamily="34" charset="0"/>
            </a:rPr>
            <a:t>i</a:t>
          </a:r>
          <a:r>
            <a:rPr lang="id-ID" sz="1400" kern="1200" dirty="0" smtClean="0">
              <a:latin typeface="Arial" pitchFamily="34" charset="0"/>
              <a:cs typeface="Arial" pitchFamily="34" charset="0"/>
            </a:rPr>
            <a:t>mpulan merujuk pada tujuan peneltian</a:t>
          </a:r>
          <a:endParaRPr lang="id-ID" sz="1400" kern="1200" dirty="0">
            <a:latin typeface="Arial" pitchFamily="34" charset="0"/>
            <a:cs typeface="Arial" pitchFamily="34" charset="0"/>
          </a:endParaRPr>
        </a:p>
      </dsp:txBody>
      <dsp:txXfrm>
        <a:off x="6713135" y="1942594"/>
        <a:ext cx="1429494" cy="1120924"/>
      </dsp:txXfrm>
    </dsp:sp>
    <dsp:sp modelId="{0A0BC044-9DEA-4E30-9BFC-16714FA8B1D6}">
      <dsp:nvSpPr>
        <dsp:cNvPr id="0" name=""/>
        <dsp:cNvSpPr/>
      </dsp:nvSpPr>
      <dsp:spPr>
        <a:xfrm>
          <a:off x="7030800" y="1508036"/>
          <a:ext cx="1270661" cy="5053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 smtClean="0">
              <a:latin typeface="Arial" pitchFamily="34" charset="0"/>
              <a:cs typeface="Arial" pitchFamily="34" charset="0"/>
            </a:rPr>
            <a:t>Kesimpulan</a:t>
          </a:r>
          <a:endParaRPr lang="id-ID" sz="1400" kern="1200" dirty="0">
            <a:latin typeface="Arial" pitchFamily="34" charset="0"/>
            <a:cs typeface="Arial" pitchFamily="34" charset="0"/>
          </a:endParaRPr>
        </a:p>
      </dsp:txBody>
      <dsp:txXfrm>
        <a:off x="7030800" y="1508036"/>
        <a:ext cx="1270661" cy="505300"/>
      </dsp:txXfrm>
    </dsp:sp>
  </dsp:spTree>
</dsp:drawing>
</file>

<file path=ppt/diagrams/drawing3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A5C555-979C-4393-B71D-1F540AAA003F}">
      <dsp:nvSpPr>
        <dsp:cNvPr id="0" name=""/>
        <dsp:cNvSpPr/>
      </dsp:nvSpPr>
      <dsp:spPr>
        <a:xfrm rot="5400000">
          <a:off x="5044976" y="-2441309"/>
          <a:ext cx="818104" cy="590950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Fenomena fisik: atmosfer, hidrosfer, litosfer, dan biosfer</a:t>
          </a:r>
          <a:endParaRPr lang="id-ID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Fenomena sosial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: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 aktivitas masyarakat misalnya dinamika penduduk</a:t>
          </a:r>
          <a:endParaRPr lang="id-ID" sz="1600" kern="1200" dirty="0">
            <a:latin typeface="Arial" pitchFamily="34" charset="0"/>
            <a:cs typeface="Arial" pitchFamily="34" charset="0"/>
          </a:endParaRPr>
        </a:p>
      </dsp:txBody>
      <dsp:txXfrm rot="5400000">
        <a:off x="5044976" y="-2441309"/>
        <a:ext cx="818104" cy="5909500"/>
      </dsp:txXfrm>
    </dsp:sp>
    <dsp:sp modelId="{1040526B-64E3-4867-8742-C23966D488F7}">
      <dsp:nvSpPr>
        <dsp:cNvPr id="0" name=""/>
        <dsp:cNvSpPr/>
      </dsp:nvSpPr>
      <dsp:spPr>
        <a:xfrm>
          <a:off x="0" y="0"/>
          <a:ext cx="2497452" cy="10226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Observasi masalah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2497452" cy="1022630"/>
      </dsp:txXfrm>
    </dsp:sp>
    <dsp:sp modelId="{13AC5BC0-E4F3-42BC-9425-4ABBDD1EEB60}">
      <dsp:nvSpPr>
        <dsp:cNvPr id="0" name=""/>
        <dsp:cNvSpPr/>
      </dsp:nvSpPr>
      <dsp:spPr>
        <a:xfrm rot="5400000">
          <a:off x="5044976" y="-1367547"/>
          <a:ext cx="818104" cy="5909500"/>
        </a:xfrm>
        <a:prstGeom prst="round2SameRect">
          <a:avLst/>
        </a:prstGeom>
        <a:solidFill>
          <a:schemeClr val="accent4">
            <a:tint val="40000"/>
            <a:alpha val="90000"/>
            <a:hueOff val="-2140800"/>
            <a:satOff val="14049"/>
            <a:lumOff val="82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Aspek keterjangkauan</a:t>
          </a:r>
          <a:endParaRPr lang="id-ID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Aspek ketersediaan data</a:t>
          </a:r>
          <a:endParaRPr lang="id-ID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Aspek kebermanfaatan </a:t>
          </a:r>
          <a:endParaRPr lang="id-ID" sz="1600" kern="1200" dirty="0">
            <a:latin typeface="Arial" pitchFamily="34" charset="0"/>
            <a:cs typeface="Arial" pitchFamily="34" charset="0"/>
          </a:endParaRPr>
        </a:p>
      </dsp:txBody>
      <dsp:txXfrm rot="5400000">
        <a:off x="5044976" y="-1367547"/>
        <a:ext cx="818104" cy="5909500"/>
      </dsp:txXfrm>
    </dsp:sp>
    <dsp:sp modelId="{F0CB366F-CA86-46A7-8C86-A32143326950}">
      <dsp:nvSpPr>
        <dsp:cNvPr id="0" name=""/>
        <dsp:cNvSpPr/>
      </dsp:nvSpPr>
      <dsp:spPr>
        <a:xfrm>
          <a:off x="0" y="1073760"/>
          <a:ext cx="2497452" cy="1022630"/>
        </a:xfrm>
        <a:prstGeom prst="roundRect">
          <a:avLst/>
        </a:prstGeom>
        <a:solidFill>
          <a:schemeClr val="accent4">
            <a:hueOff val="-2010380"/>
            <a:satOff val="14035"/>
            <a:lumOff val="1503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Perumusan masalah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0" y="1073760"/>
        <a:ext cx="2497452" cy="1022630"/>
      </dsp:txXfrm>
    </dsp:sp>
    <dsp:sp modelId="{ADCCBD71-5DD5-4279-ADF6-A919B81EF705}">
      <dsp:nvSpPr>
        <dsp:cNvPr id="0" name=""/>
        <dsp:cNvSpPr/>
      </dsp:nvSpPr>
      <dsp:spPr>
        <a:xfrm rot="5400000">
          <a:off x="5044976" y="-293785"/>
          <a:ext cx="818104" cy="5909500"/>
        </a:xfrm>
        <a:prstGeom prst="round2SameRect">
          <a:avLst/>
        </a:prstGeom>
        <a:solidFill>
          <a:schemeClr val="accent4">
            <a:tint val="40000"/>
            <a:alpha val="90000"/>
            <a:hueOff val="-4281600"/>
            <a:satOff val="28098"/>
            <a:lumOff val="165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Dibuat berdasarkan 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r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umusan masalah</a:t>
          </a:r>
          <a:endParaRPr lang="id-ID" sz="1600" kern="1200" dirty="0">
            <a:latin typeface="Arial" pitchFamily="34" charset="0"/>
            <a:cs typeface="Arial" pitchFamily="34" charset="0"/>
          </a:endParaRPr>
        </a:p>
      </dsp:txBody>
      <dsp:txXfrm rot="5400000">
        <a:off x="5044976" y="-293785"/>
        <a:ext cx="818104" cy="5909500"/>
      </dsp:txXfrm>
    </dsp:sp>
    <dsp:sp modelId="{9F7E85E3-FEC1-435E-84CC-BDC8F9CDEFAD}">
      <dsp:nvSpPr>
        <dsp:cNvPr id="0" name=""/>
        <dsp:cNvSpPr/>
      </dsp:nvSpPr>
      <dsp:spPr>
        <a:xfrm>
          <a:off x="0" y="2147522"/>
          <a:ext cx="2497452" cy="1022630"/>
        </a:xfrm>
        <a:prstGeom prst="roundRect">
          <a:avLst/>
        </a:prstGeom>
        <a:solidFill>
          <a:schemeClr val="accent4">
            <a:hueOff val="-4020761"/>
            <a:satOff val="28070"/>
            <a:lumOff val="3006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Tujuan penelitian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0" y="2147522"/>
        <a:ext cx="2497452" cy="1022630"/>
      </dsp:txXfrm>
    </dsp:sp>
    <dsp:sp modelId="{3F466EB0-D7A4-416B-9218-037AF9D66EE5}">
      <dsp:nvSpPr>
        <dsp:cNvPr id="0" name=""/>
        <dsp:cNvSpPr/>
      </dsp:nvSpPr>
      <dsp:spPr>
        <a:xfrm rot="5400000">
          <a:off x="5044976" y="779976"/>
          <a:ext cx="818104" cy="5909500"/>
        </a:xfrm>
        <a:prstGeom prst="round2SameRect">
          <a:avLst/>
        </a:prstGeom>
        <a:solidFill>
          <a:schemeClr val="accent4">
            <a:tint val="40000"/>
            <a:alpha val="90000"/>
            <a:hueOff val="-6422399"/>
            <a:satOff val="42147"/>
            <a:lumOff val="24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Menentukan populasi dan sampel</a:t>
          </a:r>
          <a:endParaRPr lang="id-ID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Instrumen penelitian</a:t>
          </a:r>
          <a:endParaRPr lang="id-ID" sz="1600" kern="1200" dirty="0">
            <a:latin typeface="Arial" pitchFamily="34" charset="0"/>
            <a:cs typeface="Arial" pitchFamily="34" charset="0"/>
          </a:endParaRPr>
        </a:p>
      </dsp:txBody>
      <dsp:txXfrm rot="5400000">
        <a:off x="5044976" y="779976"/>
        <a:ext cx="818104" cy="5909500"/>
      </dsp:txXfrm>
    </dsp:sp>
    <dsp:sp modelId="{540DBE49-03B7-48C0-92BF-EF27EF77EC42}">
      <dsp:nvSpPr>
        <dsp:cNvPr id="0" name=""/>
        <dsp:cNvSpPr/>
      </dsp:nvSpPr>
      <dsp:spPr>
        <a:xfrm>
          <a:off x="1825" y="3223411"/>
          <a:ext cx="2497452" cy="1022630"/>
        </a:xfrm>
        <a:prstGeom prst="roundRect">
          <a:avLst/>
        </a:prstGeom>
        <a:solidFill>
          <a:schemeClr val="accent4">
            <a:hueOff val="-6031141"/>
            <a:satOff val="42105"/>
            <a:lumOff val="4509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Metode penelitian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1825" y="3223411"/>
        <a:ext cx="2497452" cy="102263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9F52EB-4509-44C5-85DF-16AC8FF605C4}">
      <dsp:nvSpPr>
        <dsp:cNvPr id="0" name=""/>
        <dsp:cNvSpPr/>
      </dsp:nvSpPr>
      <dsp:spPr>
        <a:xfrm>
          <a:off x="0" y="321899"/>
          <a:ext cx="7620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7B859-95C3-44EC-A4A2-55797A19DE77}">
      <dsp:nvSpPr>
        <dsp:cNvPr id="0" name=""/>
        <dsp:cNvSpPr/>
      </dsp:nvSpPr>
      <dsp:spPr>
        <a:xfrm>
          <a:off x="381000" y="26699"/>
          <a:ext cx="7099554" cy="590400"/>
        </a:xfrm>
        <a:prstGeom prst="roundRect">
          <a:avLst/>
        </a:prstGeom>
        <a:gradFill rotWithShape="1">
          <a:gsLst>
            <a:gs pos="0">
              <a:schemeClr val="accent4">
                <a:tint val="30000"/>
                <a:satMod val="250000"/>
              </a:schemeClr>
            </a:gs>
            <a:gs pos="72000">
              <a:schemeClr val="accent4">
                <a:tint val="75000"/>
                <a:satMod val="210000"/>
              </a:schemeClr>
            </a:gs>
            <a:gs pos="100000">
              <a:schemeClr val="accent4">
                <a:tint val="85000"/>
                <a:satMod val="210000"/>
              </a:schemeClr>
            </a:gs>
          </a:gsLst>
          <a:lin ang="5400000" scaled="1"/>
        </a:gradFill>
        <a:ln w="10000" cap="flat" cmpd="sng" algn="ctr">
          <a:solidFill>
            <a:schemeClr val="accent4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A. </a:t>
          </a:r>
          <a:r>
            <a:rPr lang="en-US" sz="20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Ruang</a:t>
          </a:r>
          <a:r>
            <a:rPr lang="en-US" sz="20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Lingkup</a:t>
          </a:r>
          <a:r>
            <a:rPr lang="en-US" sz="20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, </a:t>
          </a:r>
          <a:r>
            <a:rPr lang="en-US" sz="20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Aspek</a:t>
          </a:r>
          <a:r>
            <a:rPr lang="en-US" sz="20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, </a:t>
          </a:r>
          <a:r>
            <a:rPr lang="en-US" sz="20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dan</a:t>
          </a:r>
          <a:r>
            <a:rPr lang="en-US" sz="20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Objek</a:t>
          </a:r>
          <a:r>
            <a:rPr lang="en-US" sz="20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Studi</a:t>
          </a:r>
          <a:r>
            <a:rPr lang="en-US" sz="20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Geografi</a:t>
          </a:r>
          <a:endParaRPr lang="en-US" sz="2000" b="1" i="0" kern="1200" baseline="0" dirty="0">
            <a:solidFill>
              <a:schemeClr val="tx1">
                <a:lumMod val="95000"/>
                <a:lumOff val="5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381000" y="26699"/>
        <a:ext cx="7099554" cy="590400"/>
      </dsp:txXfrm>
    </dsp:sp>
    <dsp:sp modelId="{5B242570-5157-42A6-A916-93B74699D171}">
      <dsp:nvSpPr>
        <dsp:cNvPr id="0" name=""/>
        <dsp:cNvSpPr/>
      </dsp:nvSpPr>
      <dsp:spPr>
        <a:xfrm>
          <a:off x="0" y="1229100"/>
          <a:ext cx="7620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19932"/>
              <a:satOff val="22824"/>
              <a:lumOff val="-4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42AE8-0A69-4BEE-AF73-678C89F95F97}">
      <dsp:nvSpPr>
        <dsp:cNvPr id="0" name=""/>
        <dsp:cNvSpPr/>
      </dsp:nvSpPr>
      <dsp:spPr>
        <a:xfrm>
          <a:off x="381000" y="933899"/>
          <a:ext cx="7099554" cy="590400"/>
        </a:xfrm>
        <a:prstGeom prst="roundRect">
          <a:avLst/>
        </a:prstGeom>
        <a:solidFill>
          <a:schemeClr val="accent5">
            <a:hueOff val="-419932"/>
            <a:satOff val="22824"/>
            <a:lumOff val="-4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B. </a:t>
          </a:r>
          <a:r>
            <a:rPr lang="en-US" sz="2000" b="1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Konsep</a:t>
          </a:r>
          <a:r>
            <a:rPr lang="en-US" sz="2000" b="1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, </a:t>
          </a:r>
          <a:r>
            <a:rPr lang="en-US" sz="2000" b="1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Prinsip</a:t>
          </a:r>
          <a:r>
            <a:rPr lang="en-US" sz="2000" b="1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, </a:t>
          </a:r>
          <a:r>
            <a:rPr lang="en-US" sz="2000" b="1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dan</a:t>
          </a:r>
          <a:r>
            <a:rPr lang="en-US" sz="2000" b="1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1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Pendekatan</a:t>
          </a:r>
          <a:r>
            <a:rPr lang="en-US" sz="2000" b="1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1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Geografi</a:t>
          </a:r>
          <a:r>
            <a:rPr lang="en-US" sz="2000" b="1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>
        <a:off x="381000" y="933899"/>
        <a:ext cx="7099554" cy="590400"/>
      </dsp:txXfrm>
    </dsp:sp>
    <dsp:sp modelId="{F7F6FC09-3E31-4822-B718-893732483EF3}">
      <dsp:nvSpPr>
        <dsp:cNvPr id="0" name=""/>
        <dsp:cNvSpPr/>
      </dsp:nvSpPr>
      <dsp:spPr>
        <a:xfrm>
          <a:off x="0" y="2136300"/>
          <a:ext cx="7620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39864"/>
              <a:satOff val="45647"/>
              <a:lumOff val="-8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C1CBB2-1791-401F-A263-98D878BF5AB2}">
      <dsp:nvSpPr>
        <dsp:cNvPr id="0" name=""/>
        <dsp:cNvSpPr/>
      </dsp:nvSpPr>
      <dsp:spPr>
        <a:xfrm>
          <a:off x="381000" y="1841100"/>
          <a:ext cx="7099554" cy="590400"/>
        </a:xfrm>
        <a:prstGeom prst="roundRect">
          <a:avLst/>
        </a:prstGeom>
        <a:solidFill>
          <a:schemeClr val="accent5">
            <a:hueOff val="-839864"/>
            <a:satOff val="45647"/>
            <a:lumOff val="-8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C. </a:t>
          </a:r>
          <a:r>
            <a:rPr lang="en-US" sz="2000" b="1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Penerapan</a:t>
          </a:r>
          <a:r>
            <a:rPr lang="en-US" sz="2000" b="1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1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Ilmu</a:t>
          </a:r>
          <a:r>
            <a:rPr lang="en-US" sz="2000" b="1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1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Geografi</a:t>
          </a:r>
          <a:r>
            <a:rPr lang="en-US" sz="2000" b="1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1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dalam</a:t>
          </a:r>
          <a:r>
            <a:rPr lang="en-US" sz="2000" b="1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1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Kehidupan</a:t>
          </a:r>
          <a:r>
            <a:rPr lang="en-US" sz="2000" b="1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1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Sehari-hari</a:t>
          </a:r>
          <a:r>
            <a:rPr lang="en-US" sz="2000" b="1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>
        <a:off x="381000" y="1841100"/>
        <a:ext cx="7099554" cy="590400"/>
      </dsp:txXfrm>
    </dsp:sp>
  </dsp:spTree>
</dsp:drawing>
</file>

<file path=ppt/diagrams/drawing4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7664B7-24DC-45B6-A541-D9AD7152B88D}">
      <dsp:nvSpPr>
        <dsp:cNvPr id="0" name=""/>
        <dsp:cNvSpPr/>
      </dsp:nvSpPr>
      <dsp:spPr>
        <a:xfrm rot="16200000">
          <a:off x="-988230" y="989033"/>
          <a:ext cx="4064000" cy="2085933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9649" bIns="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500" kern="1200" dirty="0" smtClean="0">
              <a:latin typeface="Arial" pitchFamily="34" charset="0"/>
              <a:cs typeface="Arial" pitchFamily="34" charset="0"/>
            </a:rPr>
            <a:t>Pengolahan data</a:t>
          </a:r>
          <a:endParaRPr lang="id-ID" sz="25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Reduksi</a:t>
          </a:r>
          <a:endParaRPr lang="id-ID" sz="20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Editing</a:t>
          </a:r>
          <a:endParaRPr lang="id-ID" sz="20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Evaluasi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 rot="16200000">
        <a:off x="-988230" y="989033"/>
        <a:ext cx="4064000" cy="2085933"/>
      </dsp:txXfrm>
    </dsp:sp>
    <dsp:sp modelId="{32C28260-80E3-4A3A-8333-564F85A3B002}">
      <dsp:nvSpPr>
        <dsp:cNvPr id="0" name=""/>
        <dsp:cNvSpPr/>
      </dsp:nvSpPr>
      <dsp:spPr>
        <a:xfrm rot="16200000">
          <a:off x="1254148" y="989033"/>
          <a:ext cx="4064000" cy="2085933"/>
        </a:xfrm>
        <a:prstGeom prst="flowChartManualOperation">
          <a:avLst/>
        </a:prstGeom>
        <a:solidFill>
          <a:schemeClr val="accent2">
            <a:hueOff val="4765848"/>
            <a:satOff val="9751"/>
            <a:lumOff val="3725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9649" bIns="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500" kern="1200" dirty="0" smtClean="0">
              <a:latin typeface="Arial" pitchFamily="34" charset="0"/>
              <a:cs typeface="Arial" pitchFamily="34" charset="0"/>
            </a:rPr>
            <a:t>Analisis data</a:t>
          </a:r>
          <a:endParaRPr lang="id-ID" sz="25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Statistik</a:t>
          </a:r>
          <a:endParaRPr lang="id-ID" sz="20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Deskriptif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 rot="16200000">
        <a:off x="1254148" y="989033"/>
        <a:ext cx="4064000" cy="2085933"/>
      </dsp:txXfrm>
    </dsp:sp>
    <dsp:sp modelId="{BB957324-4F27-4996-B407-56E21C600C26}">
      <dsp:nvSpPr>
        <dsp:cNvPr id="0" name=""/>
        <dsp:cNvSpPr/>
      </dsp:nvSpPr>
      <dsp:spPr>
        <a:xfrm rot="16200000">
          <a:off x="3496526" y="989033"/>
          <a:ext cx="4064000" cy="2085933"/>
        </a:xfrm>
        <a:prstGeom prst="flowChartManualOperation">
          <a:avLst/>
        </a:prstGeom>
        <a:solidFill>
          <a:schemeClr val="accent2">
            <a:hueOff val="9531695"/>
            <a:satOff val="19501"/>
            <a:lumOff val="7451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9649" bIns="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500" kern="1200" dirty="0" smtClean="0">
              <a:latin typeface="Arial" pitchFamily="34" charset="0"/>
              <a:cs typeface="Arial" pitchFamily="34" charset="0"/>
            </a:rPr>
            <a:t>Penyajian</a:t>
          </a:r>
          <a:endParaRPr lang="id-ID" sz="25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Grafik</a:t>
          </a:r>
          <a:endParaRPr lang="id-ID" sz="20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Diagram</a:t>
          </a:r>
          <a:endParaRPr lang="id-ID" sz="20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Tabel</a:t>
          </a:r>
          <a:endParaRPr lang="id-ID" sz="20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Peta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 rot="16200000">
        <a:off x="3496526" y="989033"/>
        <a:ext cx="4064000" cy="2085933"/>
      </dsp:txXfrm>
    </dsp:sp>
  </dsp:spTree>
</dsp:drawing>
</file>

<file path=ppt/diagrams/drawing4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3EC489-D3BB-4A7E-8D14-3A2ADE40693F}">
      <dsp:nvSpPr>
        <dsp:cNvPr id="0" name=""/>
        <dsp:cNvSpPr/>
      </dsp:nvSpPr>
      <dsp:spPr>
        <a:xfrm>
          <a:off x="0" y="0"/>
          <a:ext cx="7643866" cy="71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>
              <a:latin typeface="Arial" pitchFamily="34" charset="0"/>
              <a:cs typeface="Arial" pitchFamily="34" charset="0"/>
            </a:rPr>
            <a:t>Bahasa</a:t>
          </a:r>
          <a:endParaRPr lang="id-ID" sz="2400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7643866" cy="711360"/>
      </dsp:txXfrm>
    </dsp:sp>
    <dsp:sp modelId="{F19973D2-7F43-48B5-9AED-B2A783FC3088}">
      <dsp:nvSpPr>
        <dsp:cNvPr id="0" name=""/>
        <dsp:cNvSpPr/>
      </dsp:nvSpPr>
      <dsp:spPr>
        <a:xfrm>
          <a:off x="0" y="732399"/>
          <a:ext cx="7643866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69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Menurut pedoman umum ejaan Bahasa Indonesia (PUEBI)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0" y="732399"/>
        <a:ext cx="7643866" cy="629280"/>
      </dsp:txXfrm>
    </dsp:sp>
    <dsp:sp modelId="{F6C217EA-AB71-466C-AB51-C110A04C53E1}">
      <dsp:nvSpPr>
        <dsp:cNvPr id="0" name=""/>
        <dsp:cNvSpPr/>
      </dsp:nvSpPr>
      <dsp:spPr>
        <a:xfrm>
          <a:off x="0" y="1361679"/>
          <a:ext cx="7643866" cy="71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>
              <a:latin typeface="Arial" pitchFamily="34" charset="0"/>
              <a:cs typeface="Arial" pitchFamily="34" charset="0"/>
            </a:rPr>
            <a:t>Tata tulis</a:t>
          </a:r>
          <a:endParaRPr lang="id-ID" sz="2400" kern="1200" dirty="0">
            <a:latin typeface="Arial" pitchFamily="34" charset="0"/>
            <a:cs typeface="Arial" pitchFamily="34" charset="0"/>
          </a:endParaRPr>
        </a:p>
      </dsp:txBody>
      <dsp:txXfrm>
        <a:off x="0" y="1361679"/>
        <a:ext cx="7643866" cy="711360"/>
      </dsp:txXfrm>
    </dsp:sp>
    <dsp:sp modelId="{30DBEC46-B55C-4D91-8F13-CCB7412FE336}">
      <dsp:nvSpPr>
        <dsp:cNvPr id="0" name=""/>
        <dsp:cNvSpPr/>
      </dsp:nvSpPr>
      <dsp:spPr>
        <a:xfrm>
          <a:off x="0" y="2073039"/>
          <a:ext cx="7643866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69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Ukuran kertas, sistem penomoran, dan kaidah penulisan daftar pustaka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0" y="2073039"/>
        <a:ext cx="7643866" cy="629280"/>
      </dsp:txXfrm>
    </dsp:sp>
    <dsp:sp modelId="{3E5DE73D-5E74-49C1-B88F-DC41E4DCFE6C}">
      <dsp:nvSpPr>
        <dsp:cNvPr id="0" name=""/>
        <dsp:cNvSpPr/>
      </dsp:nvSpPr>
      <dsp:spPr>
        <a:xfrm>
          <a:off x="0" y="2702319"/>
          <a:ext cx="7643866" cy="71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>
              <a:latin typeface="Arial" pitchFamily="34" charset="0"/>
              <a:cs typeface="Arial" pitchFamily="34" charset="0"/>
            </a:rPr>
            <a:t>Pembuatan peta</a:t>
          </a:r>
          <a:endParaRPr lang="id-ID" sz="2400" kern="1200" dirty="0">
            <a:latin typeface="Arial" pitchFamily="34" charset="0"/>
            <a:cs typeface="Arial" pitchFamily="34" charset="0"/>
          </a:endParaRPr>
        </a:p>
      </dsp:txBody>
      <dsp:txXfrm>
        <a:off x="0" y="2702319"/>
        <a:ext cx="7643866" cy="711360"/>
      </dsp:txXfrm>
    </dsp:sp>
    <dsp:sp modelId="{A3F9F93D-2E7C-4106-8079-42302EC2197A}">
      <dsp:nvSpPr>
        <dsp:cNvPr id="0" name=""/>
        <dsp:cNvSpPr/>
      </dsp:nvSpPr>
      <dsp:spPr>
        <a:xfrm>
          <a:off x="0" y="3413680"/>
          <a:ext cx="7643866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69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Menggunakan </a:t>
          </a:r>
          <a:r>
            <a:rPr lang="id-ID" sz="2000" i="1" kern="1200" dirty="0" smtClean="0">
              <a:latin typeface="Arial" pitchFamily="34" charset="0"/>
              <a:cs typeface="Arial" pitchFamily="34" charset="0"/>
            </a:rPr>
            <a:t>software</a:t>
          </a:r>
          <a:r>
            <a:rPr lang="id-ID" sz="2000" kern="1200" dirty="0" smtClean="0">
              <a:latin typeface="Arial" pitchFamily="34" charset="0"/>
              <a:cs typeface="Arial" pitchFamily="34" charset="0"/>
            </a:rPr>
            <a:t> pemetaan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0" y="3413680"/>
        <a:ext cx="7643866" cy="629280"/>
      </dsp:txXfrm>
    </dsp:sp>
  </dsp:spTree>
</dsp:drawing>
</file>

<file path=ppt/diagrams/drawing4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61EADB-83A3-424E-AD78-8247FBFB1E1C}">
      <dsp:nvSpPr>
        <dsp:cNvPr id="0" name=""/>
        <dsp:cNvSpPr/>
      </dsp:nvSpPr>
      <dsp:spPr>
        <a:xfrm>
          <a:off x="0" y="374039"/>
          <a:ext cx="7848600" cy="3477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39" tIns="479044" rIns="60913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Arial" pitchFamily="34" charset="0"/>
              <a:cs typeface="Arial" pitchFamily="34" charset="0"/>
            </a:rPr>
            <a:t>Setelah mencari informasi mengenai sejarah pembentukan Bumi,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Anda 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mampu 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menganalisis pembentukan Planet Bumi dengan tepat. </a:t>
          </a:r>
          <a:endParaRPr lang="id-ID" sz="1600" kern="1200" dirty="0" smtClean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Arial" pitchFamily="34" charset="0"/>
              <a:cs typeface="Arial" pitchFamily="34" charset="0"/>
            </a:rPr>
            <a:t>Setelah mencermati bukti-bukti dari teori pembentukannya,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Anda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mampu mengidentifikasi pembentukan kerak Bumi dengan runtut. </a:t>
          </a:r>
          <a:endParaRPr lang="id-ID" sz="1600" kern="1200" dirty="0" smtClean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Arial" pitchFamily="34" charset="0"/>
              <a:cs typeface="Arial" pitchFamily="34" charset="0"/>
            </a:rPr>
            <a:t>Setelah mengumpulkan informasi berbagai lapisan Bumi,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Anda 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mampu 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menganalisis struktur lapisan Bumi dan karakteristik lapisannya dengan tepat.</a:t>
          </a:r>
          <a:endParaRPr lang="id-ID" sz="1600" kern="1200" dirty="0" smtClean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Arial" pitchFamily="34" charset="0"/>
              <a:cs typeface="Arial" pitchFamily="34" charset="0"/>
            </a:rPr>
            <a:t>Setelah mengamati gambar visualisasi perkembangan kehidupan di Bumi,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Anda 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mampu 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mengidentifikasi perkembangan kehidupan di Bumi dengan karakteristik lingkungannya. </a:t>
          </a:r>
          <a:endParaRPr lang="id-ID" sz="1600" kern="1200" dirty="0" smtClean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Arial" pitchFamily="34" charset="0"/>
              <a:cs typeface="Arial" pitchFamily="34" charset="0"/>
            </a:rPr>
            <a:t>Setelah melakukan pengamatan fenomena siang dan malam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,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 Anda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mampu mengidentifikasi gerak Planet Bumi dan dampaknya bagi kehidupan dengan cermat.</a:t>
          </a:r>
          <a:endParaRPr lang="id-ID" sz="1600" kern="1200" dirty="0" smtClean="0">
            <a:latin typeface="Arial" pitchFamily="34" charset="0"/>
            <a:cs typeface="Arial" pitchFamily="34" charset="0"/>
          </a:endParaRPr>
        </a:p>
      </dsp:txBody>
      <dsp:txXfrm>
        <a:off x="0" y="374039"/>
        <a:ext cx="7848600" cy="3477600"/>
      </dsp:txXfrm>
    </dsp:sp>
    <dsp:sp modelId="{51B7B721-6FC9-4583-845A-7ECB4FB25781}">
      <dsp:nvSpPr>
        <dsp:cNvPr id="0" name=""/>
        <dsp:cNvSpPr/>
      </dsp:nvSpPr>
      <dsp:spPr>
        <a:xfrm>
          <a:off x="392430" y="34559"/>
          <a:ext cx="5494020" cy="678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1" tIns="0" rIns="20766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b="1" kern="1200" dirty="0" smtClean="0">
              <a:latin typeface="Arial" pitchFamily="34" charset="0"/>
              <a:cs typeface="Arial" pitchFamily="34" charset="0"/>
            </a:rPr>
            <a:t>Tujuan </a:t>
          </a:r>
          <a:r>
            <a:rPr lang="en-US" sz="1800" b="1" kern="1200" dirty="0" smtClean="0">
              <a:latin typeface="Arial" pitchFamily="34" charset="0"/>
              <a:cs typeface="Arial" pitchFamily="34" charset="0"/>
            </a:rPr>
            <a:t>P</a:t>
          </a:r>
          <a:r>
            <a:rPr lang="id-ID" sz="1800" b="1" kern="1200" dirty="0" smtClean="0">
              <a:latin typeface="Arial" pitchFamily="34" charset="0"/>
              <a:cs typeface="Arial" pitchFamily="34" charset="0"/>
            </a:rPr>
            <a:t>embelajaran</a:t>
          </a:r>
          <a:endParaRPr lang="en-US" sz="1800" b="1" kern="1200" dirty="0"/>
        </a:p>
      </dsp:txBody>
      <dsp:txXfrm>
        <a:off x="392430" y="34559"/>
        <a:ext cx="5494020" cy="678960"/>
      </dsp:txXfrm>
    </dsp:sp>
  </dsp:spTree>
</dsp:drawing>
</file>

<file path=ppt/diagrams/drawing4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91828E-EAC0-4C66-B27C-2BA1AD22E276}">
      <dsp:nvSpPr>
        <dsp:cNvPr id="0" name=""/>
        <dsp:cNvSpPr/>
      </dsp:nvSpPr>
      <dsp:spPr>
        <a:xfrm rot="5400000">
          <a:off x="4051157" y="-2529430"/>
          <a:ext cx="530423" cy="572390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>
              <a:hlinkClick xmlns:r="http://schemas.openxmlformats.org/officeDocument/2006/relationships" r:id="" action="ppaction://hlinksldjump"/>
            </a:rPr>
            <a:t>Pembentukan</a:t>
          </a:r>
          <a:r>
            <a:rPr lang="en-US" sz="2000" kern="1200" dirty="0" smtClean="0">
              <a:hlinkClick xmlns:r="http://schemas.openxmlformats.org/officeDocument/2006/relationships" r:id="" action="ppaction://hlinksldjump"/>
            </a:rPr>
            <a:t> Planet </a:t>
          </a:r>
          <a:r>
            <a:rPr lang="en-US" sz="2000" kern="1200" dirty="0" err="1" smtClean="0">
              <a:hlinkClick xmlns:r="http://schemas.openxmlformats.org/officeDocument/2006/relationships" r:id="" action="ppaction://hlinksldjump"/>
            </a:rPr>
            <a:t>Bumi</a:t>
          </a:r>
          <a:endParaRPr lang="en-US" sz="2000" kern="1200" dirty="0"/>
        </a:p>
      </dsp:txBody>
      <dsp:txXfrm rot="5400000">
        <a:off x="4051157" y="-2529430"/>
        <a:ext cx="530423" cy="5723900"/>
      </dsp:txXfrm>
    </dsp:sp>
    <dsp:sp modelId="{63B81A66-94FF-43B3-A239-FB2D8538393B}">
      <dsp:nvSpPr>
        <dsp:cNvPr id="0" name=""/>
        <dsp:cNvSpPr/>
      </dsp:nvSpPr>
      <dsp:spPr>
        <a:xfrm>
          <a:off x="213080" y="1004"/>
          <a:ext cx="1241338" cy="663029"/>
        </a:xfrm>
        <a:prstGeom prst="teardrop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A.</a:t>
          </a:r>
          <a:endParaRPr lang="en-US" sz="2400" kern="1200" dirty="0"/>
        </a:p>
      </dsp:txBody>
      <dsp:txXfrm>
        <a:off x="213080" y="1004"/>
        <a:ext cx="1241338" cy="663029"/>
      </dsp:txXfrm>
    </dsp:sp>
    <dsp:sp modelId="{8A14F224-FCAB-4749-AEC4-B234A46C3C9A}">
      <dsp:nvSpPr>
        <dsp:cNvPr id="0" name=""/>
        <dsp:cNvSpPr/>
      </dsp:nvSpPr>
      <dsp:spPr>
        <a:xfrm rot="5400000">
          <a:off x="4051157" y="-1833250"/>
          <a:ext cx="530423" cy="572390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>
              <a:hlinkClick xmlns:r="http://schemas.openxmlformats.org/officeDocument/2006/relationships" r:id="" action="ppaction://hlinksldjump"/>
            </a:rPr>
            <a:t>Perkembangan</a:t>
          </a:r>
          <a:r>
            <a:rPr lang="en-US" sz="2000" kern="1200" dirty="0" smtClean="0"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hlinkClick xmlns:r="http://schemas.openxmlformats.org/officeDocument/2006/relationships" r:id="" action="ppaction://hlinksldjump"/>
            </a:rPr>
            <a:t>Kehidupan</a:t>
          </a:r>
          <a:r>
            <a:rPr lang="en-US" sz="2000" kern="1200" dirty="0" smtClean="0"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hlinkClick xmlns:r="http://schemas.openxmlformats.org/officeDocument/2006/relationships" r:id="" action="ppaction://hlinksldjump"/>
            </a:rPr>
            <a:t>di</a:t>
          </a:r>
          <a:r>
            <a:rPr lang="en-US" sz="2000" kern="1200" dirty="0" smtClean="0"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hlinkClick xmlns:r="http://schemas.openxmlformats.org/officeDocument/2006/relationships" r:id="" action="ppaction://hlinksldjump"/>
            </a:rPr>
            <a:t>Bumi</a:t>
          </a:r>
          <a:endParaRPr lang="en-US" sz="2000" kern="1200" dirty="0"/>
        </a:p>
      </dsp:txBody>
      <dsp:txXfrm rot="5400000">
        <a:off x="4051157" y="-1833250"/>
        <a:ext cx="530423" cy="5723900"/>
      </dsp:txXfrm>
    </dsp:sp>
    <dsp:sp modelId="{3FF29BD3-1866-40FA-91D9-51BA0A364DD7}">
      <dsp:nvSpPr>
        <dsp:cNvPr id="0" name=""/>
        <dsp:cNvSpPr/>
      </dsp:nvSpPr>
      <dsp:spPr>
        <a:xfrm>
          <a:off x="213080" y="697185"/>
          <a:ext cx="1241338" cy="663029"/>
        </a:xfrm>
        <a:prstGeom prst="teardrop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B.</a:t>
          </a:r>
          <a:endParaRPr lang="en-US" sz="2400" kern="1200" dirty="0"/>
        </a:p>
      </dsp:txBody>
      <dsp:txXfrm>
        <a:off x="213080" y="697185"/>
        <a:ext cx="1241338" cy="663029"/>
      </dsp:txXfrm>
    </dsp:sp>
    <dsp:sp modelId="{2025B5B0-F63E-442F-B954-1B80D2842238}">
      <dsp:nvSpPr>
        <dsp:cNvPr id="0" name=""/>
        <dsp:cNvSpPr/>
      </dsp:nvSpPr>
      <dsp:spPr>
        <a:xfrm rot="5400000">
          <a:off x="4051157" y="-1137069"/>
          <a:ext cx="530423" cy="572390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>
              <a:hlinkClick xmlns:r="http://schemas.openxmlformats.org/officeDocument/2006/relationships" r:id="" action="ppaction://hlinksldjump"/>
            </a:rPr>
            <a:t>Gerak</a:t>
          </a:r>
          <a:r>
            <a:rPr lang="en-US" sz="2000" kern="1200" dirty="0" smtClean="0">
              <a:hlinkClick xmlns:r="http://schemas.openxmlformats.org/officeDocument/2006/relationships" r:id="" action="ppaction://hlinksldjump"/>
            </a:rPr>
            <a:t> planet </a:t>
          </a:r>
          <a:r>
            <a:rPr lang="en-US" sz="2000" kern="1200" dirty="0" err="1" smtClean="0">
              <a:hlinkClick xmlns:r="http://schemas.openxmlformats.org/officeDocument/2006/relationships" r:id="" action="ppaction://hlinksldjump"/>
            </a:rPr>
            <a:t>Bumi</a:t>
          </a:r>
          <a:r>
            <a:rPr lang="en-US" sz="2000" kern="1200" dirty="0" smtClean="0"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hlinkClick xmlns:r="http://schemas.openxmlformats.org/officeDocument/2006/relationships" r:id="" action="ppaction://hlinksldjump"/>
            </a:rPr>
            <a:t>dan</a:t>
          </a:r>
          <a:r>
            <a:rPr lang="en-US" sz="2000" kern="1200" dirty="0" smtClean="0"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hlinkClick xmlns:r="http://schemas.openxmlformats.org/officeDocument/2006/relationships" r:id="" action="ppaction://hlinksldjump"/>
            </a:rPr>
            <a:t>Dampaknya</a:t>
          </a:r>
          <a:r>
            <a:rPr lang="en-US" sz="2000" kern="1200" dirty="0" smtClean="0"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hlinkClick xmlns:r="http://schemas.openxmlformats.org/officeDocument/2006/relationships" r:id="" action="ppaction://hlinksldjump"/>
            </a:rPr>
            <a:t>bagi</a:t>
          </a:r>
          <a:r>
            <a:rPr lang="en-US" sz="2000" kern="1200" dirty="0" smtClean="0"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hlinkClick xmlns:r="http://schemas.openxmlformats.org/officeDocument/2006/relationships" r:id="" action="ppaction://hlinksldjump"/>
            </a:rPr>
            <a:t>Kehidupan</a:t>
          </a:r>
          <a:endParaRPr lang="en-US" sz="2000" kern="1200" dirty="0"/>
        </a:p>
      </dsp:txBody>
      <dsp:txXfrm rot="5400000">
        <a:off x="4051157" y="-1137069"/>
        <a:ext cx="530423" cy="5723900"/>
      </dsp:txXfrm>
    </dsp:sp>
    <dsp:sp modelId="{F9B9E33A-98CC-4CD9-820E-CF5D6E2CBF28}">
      <dsp:nvSpPr>
        <dsp:cNvPr id="0" name=""/>
        <dsp:cNvSpPr/>
      </dsp:nvSpPr>
      <dsp:spPr>
        <a:xfrm>
          <a:off x="213080" y="1393366"/>
          <a:ext cx="1241338" cy="663029"/>
        </a:xfrm>
        <a:prstGeom prst="teardrop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C.</a:t>
          </a:r>
          <a:endParaRPr lang="en-US" sz="2400" kern="1200" dirty="0"/>
        </a:p>
      </dsp:txBody>
      <dsp:txXfrm>
        <a:off x="213080" y="1393366"/>
        <a:ext cx="1241338" cy="663029"/>
      </dsp:txXfrm>
    </dsp:sp>
  </dsp:spTree>
</dsp:drawing>
</file>

<file path=ppt/diagrams/drawing4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2CDF16-679C-45E7-BC1E-276E9EDFB249}">
      <dsp:nvSpPr>
        <dsp:cNvPr id="0" name=""/>
        <dsp:cNvSpPr/>
      </dsp:nvSpPr>
      <dsp:spPr>
        <a:xfrm>
          <a:off x="67295" y="0"/>
          <a:ext cx="8064896" cy="504056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C85BED-F08B-4646-A66C-FB8C4D1ABFA3}">
      <dsp:nvSpPr>
        <dsp:cNvPr id="0" name=""/>
        <dsp:cNvSpPr/>
      </dsp:nvSpPr>
      <dsp:spPr>
        <a:xfrm>
          <a:off x="830396" y="3748160"/>
          <a:ext cx="185492" cy="1854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52CF3-D060-4B41-AB91-FFDE3CE6FF0D}">
      <dsp:nvSpPr>
        <dsp:cNvPr id="0" name=""/>
        <dsp:cNvSpPr/>
      </dsp:nvSpPr>
      <dsp:spPr>
        <a:xfrm>
          <a:off x="869330" y="3869806"/>
          <a:ext cx="1486721" cy="1141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8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Mulanya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materi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awan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dan</a:t>
          </a:r>
          <a:r>
            <a:rPr lang="en-US" sz="1600" kern="1200" dirty="0" smtClean="0"/>
            <a:t> gas </a:t>
          </a:r>
          <a:r>
            <a:rPr lang="en-US" sz="1600" kern="1200" dirty="0" err="1" smtClean="0"/>
            <a:t>berputar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angkasa</a:t>
          </a:r>
          <a:r>
            <a:rPr lang="en-US" sz="1600" kern="1200" dirty="0" smtClean="0"/>
            <a:t>, </a:t>
          </a:r>
          <a:r>
            <a:rPr lang="en-US" sz="1600" kern="1200" dirty="0" err="1" smtClean="0"/>
            <a:t>kemudian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menyusut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membentuk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Matahari</a:t>
          </a:r>
          <a:r>
            <a:rPr lang="en-US" sz="1600" kern="1200" dirty="0" smtClean="0"/>
            <a:t>.</a:t>
          </a:r>
          <a:endParaRPr lang="en-US" sz="1600" kern="1200" dirty="0"/>
        </a:p>
      </dsp:txBody>
      <dsp:txXfrm>
        <a:off x="869330" y="3869806"/>
        <a:ext cx="1486721" cy="1141853"/>
      </dsp:txXfrm>
    </dsp:sp>
    <dsp:sp modelId="{7E747743-0E58-488F-A5E1-3374FB6D17D1}">
      <dsp:nvSpPr>
        <dsp:cNvPr id="0" name=""/>
        <dsp:cNvSpPr/>
      </dsp:nvSpPr>
      <dsp:spPr>
        <a:xfrm>
          <a:off x="2140941" y="2575726"/>
          <a:ext cx="322595" cy="322595"/>
        </a:xfrm>
        <a:prstGeom prst="ellips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681017-6899-4C3A-A27D-829578E6F492}">
      <dsp:nvSpPr>
        <dsp:cNvPr id="0" name=""/>
        <dsp:cNvSpPr/>
      </dsp:nvSpPr>
      <dsp:spPr>
        <a:xfrm>
          <a:off x="2265657" y="2881041"/>
          <a:ext cx="1766792" cy="2015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93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Matahari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berputar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cepat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melepaskan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materi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debu</a:t>
          </a:r>
          <a:r>
            <a:rPr lang="en-US" sz="1600" kern="1200" dirty="0" smtClean="0"/>
            <a:t>. </a:t>
          </a:r>
          <a:r>
            <a:rPr lang="en-US" sz="1600" kern="1200" dirty="0" err="1" smtClean="0"/>
            <a:t>Materi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debu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memadat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membentuk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Bumi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dan</a:t>
          </a:r>
          <a:r>
            <a:rPr lang="en-US" sz="1600" kern="1200" dirty="0" smtClean="0"/>
            <a:t> planet-planet lain. </a:t>
          </a:r>
          <a:endParaRPr lang="en-US" sz="1600" kern="1200" dirty="0"/>
        </a:p>
      </dsp:txBody>
      <dsp:txXfrm>
        <a:off x="2265657" y="2881041"/>
        <a:ext cx="1766792" cy="2015501"/>
      </dsp:txXfrm>
    </dsp:sp>
    <dsp:sp modelId="{A0C18360-514E-4E77-8855-22DD1D84F184}">
      <dsp:nvSpPr>
        <dsp:cNvPr id="0" name=""/>
        <dsp:cNvSpPr/>
      </dsp:nvSpPr>
      <dsp:spPr>
        <a:xfrm>
          <a:off x="3956249" y="1711774"/>
          <a:ext cx="427439" cy="427439"/>
        </a:xfrm>
        <a:prstGeom prst="ellips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9AB2B-C08C-4138-8CFB-0392A587C281}">
      <dsp:nvSpPr>
        <dsp:cNvPr id="0" name=""/>
        <dsp:cNvSpPr/>
      </dsp:nvSpPr>
      <dsp:spPr>
        <a:xfrm>
          <a:off x="3987065" y="2141523"/>
          <a:ext cx="2059434" cy="2683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491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Saat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terbentuk</a:t>
          </a:r>
          <a:r>
            <a:rPr lang="en-US" sz="1600" kern="1200" dirty="0" smtClean="0"/>
            <a:t>, Planet </a:t>
          </a:r>
          <a:r>
            <a:rPr lang="en-US" sz="1600" kern="1200" dirty="0" err="1" smtClean="0"/>
            <a:t>Bumi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berwujud</a:t>
          </a:r>
          <a:r>
            <a:rPr lang="en-US" sz="1600" kern="1200" dirty="0" smtClean="0"/>
            <a:t> bola </a:t>
          </a:r>
          <a:r>
            <a:rPr lang="en-US" sz="1600" kern="1200" dirty="0" err="1" smtClean="0"/>
            <a:t>panas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berpijar</a:t>
          </a:r>
          <a:r>
            <a:rPr lang="en-US" sz="1600" kern="1200" dirty="0" smtClean="0"/>
            <a:t>. Gas </a:t>
          </a:r>
          <a:r>
            <a:rPr lang="en-US" sz="1600" kern="1200" dirty="0" err="1" smtClean="0"/>
            <a:t>hidrogen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dan</a:t>
          </a:r>
          <a:r>
            <a:rPr lang="en-US" sz="1600" kern="1200" dirty="0" smtClean="0"/>
            <a:t> helium </a:t>
          </a:r>
          <a:r>
            <a:rPr lang="en-US" sz="1600" kern="1200" dirty="0" err="1" smtClean="0"/>
            <a:t>di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Bumi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menguap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membentuk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atmosfer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primitif</a:t>
          </a:r>
          <a:r>
            <a:rPr lang="en-US" sz="1600" kern="1200" dirty="0" smtClean="0"/>
            <a:t>. </a:t>
          </a:r>
          <a:r>
            <a:rPr lang="en-US" sz="1600" kern="1200" dirty="0" err="1" smtClean="0"/>
            <a:t>Atmosfer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ini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mendinginkan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bagian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luar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Bumi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sehingga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terbentuk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kerak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Bumi</a:t>
          </a:r>
          <a:r>
            <a:rPr lang="en-US" sz="1600" kern="1200" dirty="0" smtClean="0"/>
            <a:t>.</a:t>
          </a:r>
          <a:endParaRPr lang="en-US" sz="1600" kern="1200" dirty="0"/>
        </a:p>
      </dsp:txBody>
      <dsp:txXfrm>
        <a:off x="3987065" y="2141523"/>
        <a:ext cx="2059434" cy="2683006"/>
      </dsp:txXfrm>
    </dsp:sp>
    <dsp:sp modelId="{EDD1A392-C7AD-4EBD-B99F-96145123D0AE}">
      <dsp:nvSpPr>
        <dsp:cNvPr id="0" name=""/>
        <dsp:cNvSpPr/>
      </dsp:nvSpPr>
      <dsp:spPr>
        <a:xfrm>
          <a:off x="5862515" y="1140174"/>
          <a:ext cx="572607" cy="572607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99DBB-CE5A-466B-9D16-9EE26ED77E8E}">
      <dsp:nvSpPr>
        <dsp:cNvPr id="0" name=""/>
        <dsp:cNvSpPr/>
      </dsp:nvSpPr>
      <dsp:spPr>
        <a:xfrm>
          <a:off x="6148816" y="1540322"/>
          <a:ext cx="1693628" cy="350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41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Bagian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tengah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Bumi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masih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sangat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panas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hingga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kini</a:t>
          </a:r>
          <a:r>
            <a:rPr lang="en-US" sz="1600" kern="1200" dirty="0" smtClean="0"/>
            <a:t>. </a:t>
          </a:r>
          <a:endParaRPr lang="en-US" sz="1600" kern="1200" dirty="0"/>
        </a:p>
      </dsp:txBody>
      <dsp:txXfrm>
        <a:off x="6148816" y="1540322"/>
        <a:ext cx="1693628" cy="3500237"/>
      </dsp:txXfrm>
    </dsp:sp>
  </dsp:spTree>
</dsp:drawing>
</file>

<file path=ppt/diagrams/drawing4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9EEC2D-F4B3-41AA-A84F-0C72F2154EC2}">
      <dsp:nvSpPr>
        <dsp:cNvPr id="0" name=""/>
        <dsp:cNvSpPr/>
      </dsp:nvSpPr>
      <dsp:spPr>
        <a:xfrm>
          <a:off x="5596" y="485285"/>
          <a:ext cx="2417368" cy="180451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4060AE-8297-478F-9648-70C7F3FF097B}">
      <dsp:nvSpPr>
        <dsp:cNvPr id="0" name=""/>
        <dsp:cNvSpPr/>
      </dsp:nvSpPr>
      <dsp:spPr>
        <a:xfrm>
          <a:off x="5596" y="2259197"/>
          <a:ext cx="2417368" cy="83714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0" rIns="3429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7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Divergen</a:t>
          </a:r>
          <a:endParaRPr lang="en-US" sz="2700" kern="1200" dirty="0">
            <a:solidFill>
              <a:srgbClr val="C00000"/>
            </a:solidFill>
          </a:endParaRPr>
        </a:p>
      </dsp:txBody>
      <dsp:txXfrm>
        <a:off x="5596" y="2259197"/>
        <a:ext cx="1702372" cy="837147"/>
      </dsp:txXfrm>
    </dsp:sp>
    <dsp:sp modelId="{1E728F16-9F7A-4451-978F-FBA920AE748C}">
      <dsp:nvSpPr>
        <dsp:cNvPr id="0" name=""/>
        <dsp:cNvSpPr/>
      </dsp:nvSpPr>
      <dsp:spPr>
        <a:xfrm>
          <a:off x="1760708" y="2437680"/>
          <a:ext cx="846079" cy="84607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378C2-134F-441E-8461-F3B3CE76CD3F}">
      <dsp:nvSpPr>
        <dsp:cNvPr id="0" name=""/>
        <dsp:cNvSpPr/>
      </dsp:nvSpPr>
      <dsp:spPr>
        <a:xfrm>
          <a:off x="2832042" y="492742"/>
          <a:ext cx="2417368" cy="17386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6F1BD-F886-45EA-B945-F955F40A49C4}">
      <dsp:nvSpPr>
        <dsp:cNvPr id="0" name=""/>
        <dsp:cNvSpPr/>
      </dsp:nvSpPr>
      <dsp:spPr>
        <a:xfrm>
          <a:off x="2832042" y="2230701"/>
          <a:ext cx="2417368" cy="843223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0" rIns="3429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7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Konvergen</a:t>
          </a:r>
          <a:endParaRPr lang="en-US" sz="27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2832042" y="2230701"/>
        <a:ext cx="1702372" cy="843223"/>
      </dsp:txXfrm>
    </dsp:sp>
    <dsp:sp modelId="{0BBF8BDD-18CB-4967-AD3C-4D47F3610B33}">
      <dsp:nvSpPr>
        <dsp:cNvPr id="0" name=""/>
        <dsp:cNvSpPr/>
      </dsp:nvSpPr>
      <dsp:spPr>
        <a:xfrm>
          <a:off x="4608509" y="2421272"/>
          <a:ext cx="846079" cy="88207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B9C57-CE91-4E7B-AF6F-6B6002A0241F}">
      <dsp:nvSpPr>
        <dsp:cNvPr id="0" name=""/>
        <dsp:cNvSpPr/>
      </dsp:nvSpPr>
      <dsp:spPr>
        <a:xfrm>
          <a:off x="5658488" y="490103"/>
          <a:ext cx="2417368" cy="178524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FB1999-E836-4A66-8D12-5EB2975C3112}">
      <dsp:nvSpPr>
        <dsp:cNvPr id="0" name=""/>
        <dsp:cNvSpPr/>
      </dsp:nvSpPr>
      <dsp:spPr>
        <a:xfrm>
          <a:off x="5658488" y="2261975"/>
          <a:ext cx="2417368" cy="82195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0" rIns="3429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7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Sesar</a:t>
          </a:r>
          <a:r>
            <a:rPr lang="en-ID" sz="2700" kern="1200" dirty="0" smtClean="0"/>
            <a:t> </a:t>
          </a:r>
          <a:endParaRPr lang="en-US" sz="2700" kern="1200" dirty="0"/>
        </a:p>
      </dsp:txBody>
      <dsp:txXfrm>
        <a:off x="5658488" y="2261975"/>
        <a:ext cx="1702372" cy="821954"/>
      </dsp:txXfrm>
    </dsp:sp>
    <dsp:sp modelId="{26852830-6873-4419-B9AB-AE553A9CA147}">
      <dsp:nvSpPr>
        <dsp:cNvPr id="0" name=""/>
        <dsp:cNvSpPr/>
      </dsp:nvSpPr>
      <dsp:spPr>
        <a:xfrm>
          <a:off x="7429244" y="2408233"/>
          <a:ext cx="846079" cy="84607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18DDFC-599C-41EC-8E0D-132F96794803}">
      <dsp:nvSpPr>
        <dsp:cNvPr id="0" name=""/>
        <dsp:cNvSpPr/>
      </dsp:nvSpPr>
      <dsp:spPr>
        <a:xfrm>
          <a:off x="0" y="0"/>
          <a:ext cx="2560320" cy="8717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Arial" pitchFamily="34" charset="0"/>
              <a:cs typeface="Arial" pitchFamily="34" charset="0"/>
            </a:rPr>
            <a:t>Masa Arkeozoikum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1597060" cy="871728"/>
      </dsp:txXfrm>
    </dsp:sp>
    <dsp:sp modelId="{36F49A1D-8A5C-4243-90E5-FC12FD7E8A66}">
      <dsp:nvSpPr>
        <dsp:cNvPr id="0" name=""/>
        <dsp:cNvSpPr/>
      </dsp:nvSpPr>
      <dsp:spPr>
        <a:xfrm>
          <a:off x="214426" y="1030224"/>
          <a:ext cx="2560320" cy="87172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Arial" pitchFamily="34" charset="0"/>
              <a:cs typeface="Arial" pitchFamily="34" charset="0"/>
            </a:rPr>
            <a:t>Masa Proterozoikum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214426" y="1030224"/>
        <a:ext cx="1779269" cy="871728"/>
      </dsp:txXfrm>
    </dsp:sp>
    <dsp:sp modelId="{8CA5EBCA-A400-4A08-B603-C3D1C852264A}">
      <dsp:nvSpPr>
        <dsp:cNvPr id="0" name=""/>
        <dsp:cNvSpPr/>
      </dsp:nvSpPr>
      <dsp:spPr>
        <a:xfrm>
          <a:off x="425653" y="2060448"/>
          <a:ext cx="2560320" cy="87172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latin typeface="Arial" pitchFamily="34" charset="0"/>
              <a:cs typeface="Arial" pitchFamily="34" charset="0"/>
            </a:rPr>
            <a:t>Masa</a:t>
          </a:r>
          <a:r>
            <a:rPr lang="en-US" sz="16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600" b="1" kern="1200" dirty="0" err="1" smtClean="0">
              <a:latin typeface="Arial" pitchFamily="34" charset="0"/>
              <a:cs typeface="Arial" pitchFamily="34" charset="0"/>
            </a:rPr>
            <a:t>Mesozoikum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425653" y="2060448"/>
        <a:ext cx="1782470" cy="871728"/>
      </dsp:txXfrm>
    </dsp:sp>
    <dsp:sp modelId="{9B325F6E-AD32-49ED-8838-7DBC5C1671CC}">
      <dsp:nvSpPr>
        <dsp:cNvPr id="0" name=""/>
        <dsp:cNvSpPr/>
      </dsp:nvSpPr>
      <dsp:spPr>
        <a:xfrm>
          <a:off x="640080" y="3090671"/>
          <a:ext cx="2560320" cy="87172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latin typeface="Arial" pitchFamily="34" charset="0"/>
              <a:cs typeface="Arial" pitchFamily="34" charset="0"/>
            </a:rPr>
            <a:t>Masa</a:t>
          </a:r>
          <a:r>
            <a:rPr lang="en-US" sz="16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600" b="1" kern="1200" dirty="0" err="1" smtClean="0">
              <a:latin typeface="Arial" pitchFamily="34" charset="0"/>
              <a:cs typeface="Arial" pitchFamily="34" charset="0"/>
            </a:rPr>
            <a:t>Neozoikum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640080" y="3090671"/>
        <a:ext cx="1779270" cy="871728"/>
      </dsp:txXfrm>
    </dsp:sp>
    <dsp:sp modelId="{DEE7F5F8-396F-49AD-B0B5-5A9F76523F2B}">
      <dsp:nvSpPr>
        <dsp:cNvPr id="0" name=""/>
        <dsp:cNvSpPr/>
      </dsp:nvSpPr>
      <dsp:spPr>
        <a:xfrm>
          <a:off x="1993696" y="667664"/>
          <a:ext cx="566623" cy="5666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1993696" y="667664"/>
        <a:ext cx="566623" cy="566623"/>
      </dsp:txXfrm>
    </dsp:sp>
    <dsp:sp modelId="{4968FEFE-739A-497E-8993-07FBF8001EC5}">
      <dsp:nvSpPr>
        <dsp:cNvPr id="0" name=""/>
        <dsp:cNvSpPr/>
      </dsp:nvSpPr>
      <dsp:spPr>
        <a:xfrm>
          <a:off x="2208123" y="1697888"/>
          <a:ext cx="566623" cy="56662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2208123" y="1697888"/>
        <a:ext cx="566623" cy="566623"/>
      </dsp:txXfrm>
    </dsp:sp>
    <dsp:sp modelId="{37AF046A-6307-419C-BDA8-3DBD7FA5AA37}">
      <dsp:nvSpPr>
        <dsp:cNvPr id="0" name=""/>
        <dsp:cNvSpPr/>
      </dsp:nvSpPr>
      <dsp:spPr>
        <a:xfrm>
          <a:off x="2419350" y="2728112"/>
          <a:ext cx="566623" cy="56662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2419350" y="2728112"/>
        <a:ext cx="566623" cy="56662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770117-3711-4BCD-8595-67431A88A6B4}">
      <dsp:nvSpPr>
        <dsp:cNvPr id="0" name=""/>
        <dsp:cNvSpPr/>
      </dsp:nvSpPr>
      <dsp:spPr>
        <a:xfrm>
          <a:off x="0" y="-19208"/>
          <a:ext cx="609600" cy="6096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A4CEDB-260F-42F3-8D44-E07C447CAA76}">
      <dsp:nvSpPr>
        <dsp:cNvPr id="0" name=""/>
        <dsp:cNvSpPr/>
      </dsp:nvSpPr>
      <dsp:spPr>
        <a:xfrm>
          <a:off x="304800" y="0"/>
          <a:ext cx="7543800" cy="6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kern="1200" dirty="0" err="1" smtClean="0">
              <a:latin typeface="Arial" pitchFamily="34" charset="0"/>
              <a:cs typeface="Arial" pitchFamily="34" charset="0"/>
            </a:rPr>
            <a:t>Ruang</a:t>
          </a:r>
          <a:r>
            <a:rPr lang="en-ID" sz="2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800" kern="1200" dirty="0" err="1" smtClean="0">
              <a:latin typeface="Arial" pitchFamily="34" charset="0"/>
              <a:cs typeface="Arial" pitchFamily="34" charset="0"/>
            </a:rPr>
            <a:t>Lingkup</a:t>
          </a:r>
          <a:r>
            <a:rPr lang="en-ID" sz="2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800" kern="1200" dirty="0" err="1" smtClean="0">
              <a:latin typeface="Arial" pitchFamily="34" charset="0"/>
              <a:cs typeface="Arial" pitchFamily="34" charset="0"/>
            </a:rPr>
            <a:t>Geografi</a:t>
          </a:r>
          <a:r>
            <a:rPr lang="en-ID" sz="2800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en-ID" sz="2800" kern="1200" dirty="0" err="1" smtClean="0">
              <a:latin typeface="Arial" pitchFamily="34" charset="0"/>
              <a:cs typeface="Arial" pitchFamily="34" charset="0"/>
            </a:rPr>
            <a:t>Apa</a:t>
          </a:r>
          <a:r>
            <a:rPr lang="en-ID" sz="2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800" kern="1200" dirty="0" err="1" smtClean="0">
              <a:latin typeface="Arial" pitchFamily="34" charset="0"/>
              <a:cs typeface="Arial" pitchFamily="34" charset="0"/>
            </a:rPr>
            <a:t>Sajakah</a:t>
          </a:r>
          <a:r>
            <a:rPr lang="en-ID" sz="2800" kern="1200" dirty="0" smtClean="0">
              <a:latin typeface="Arial" pitchFamily="34" charset="0"/>
              <a:cs typeface="Arial" pitchFamily="34" charset="0"/>
            </a:rPr>
            <a:t>?</a:t>
          </a:r>
          <a:endParaRPr lang="en-US" sz="2800" kern="1200" dirty="0">
            <a:latin typeface="Arial" pitchFamily="34" charset="0"/>
            <a:cs typeface="Arial" pitchFamily="34" charset="0"/>
          </a:endParaRPr>
        </a:p>
      </dsp:txBody>
      <dsp:txXfrm>
        <a:off x="304800" y="0"/>
        <a:ext cx="7543800" cy="60960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8B9EA6-7DCE-4B80-9902-25983E57F950}">
      <dsp:nvSpPr>
        <dsp:cNvPr id="0" name=""/>
        <dsp:cNvSpPr/>
      </dsp:nvSpPr>
      <dsp:spPr>
        <a:xfrm rot="5400000">
          <a:off x="4976157" y="-1905528"/>
          <a:ext cx="1113873" cy="5207618"/>
        </a:xfrm>
        <a:prstGeom prst="round2Diag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Calibri" pitchFamily="34" charset="0"/>
              <a:cs typeface="Calibri" pitchFamily="34" charset="0"/>
            </a:rPr>
            <a:t>Mempelajari kondisi dan gejala fisik yang terjadi di permukaan Bumi.</a:t>
          </a:r>
          <a:endParaRPr lang="en-US" sz="1800" kern="1200" dirty="0">
            <a:latin typeface="Calibri" pitchFamily="34" charset="0"/>
            <a:cs typeface="Calibri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Calibri" pitchFamily="34" charset="0"/>
              <a:cs typeface="Calibri" pitchFamily="34" charset="0"/>
            </a:rPr>
            <a:t>Kondisi fisik meliputi bentuk, relief, iklim.</a:t>
          </a:r>
          <a:endParaRPr lang="en-US" sz="1800" kern="1200" dirty="0">
            <a:latin typeface="Calibri" pitchFamily="34" charset="0"/>
            <a:cs typeface="Calibri" pitchFamily="34" charset="0"/>
          </a:endParaRPr>
        </a:p>
      </dsp:txBody>
      <dsp:txXfrm rot="5400000">
        <a:off x="4976157" y="-1905528"/>
        <a:ext cx="1113873" cy="5207618"/>
      </dsp:txXfrm>
    </dsp:sp>
    <dsp:sp modelId="{7BACFCCA-86F9-46EC-989B-DBBF9350FA8D}">
      <dsp:nvSpPr>
        <dsp:cNvPr id="0" name=""/>
        <dsp:cNvSpPr/>
      </dsp:nvSpPr>
      <dsp:spPr>
        <a:xfrm>
          <a:off x="0" y="2109"/>
          <a:ext cx="2929285" cy="13923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3900" kern="1200" dirty="0" smtClean="0">
              <a:latin typeface="Calibri" pitchFamily="34" charset="0"/>
              <a:cs typeface="Calibri" pitchFamily="34" charset="0"/>
            </a:rPr>
            <a:t>Geografi Fisik</a:t>
          </a:r>
          <a:endParaRPr lang="en-US" sz="3900" kern="1200" dirty="0">
            <a:latin typeface="Calibri" pitchFamily="34" charset="0"/>
            <a:cs typeface="Calibri" pitchFamily="34" charset="0"/>
          </a:endParaRPr>
        </a:p>
      </dsp:txBody>
      <dsp:txXfrm>
        <a:off x="0" y="2109"/>
        <a:ext cx="2929285" cy="1392342"/>
      </dsp:txXfrm>
    </dsp:sp>
    <dsp:sp modelId="{0A45EB97-2A3C-43EE-BBE3-FB851379D9D5}">
      <dsp:nvSpPr>
        <dsp:cNvPr id="0" name=""/>
        <dsp:cNvSpPr/>
      </dsp:nvSpPr>
      <dsp:spPr>
        <a:xfrm rot="5400000">
          <a:off x="4976157" y="-443569"/>
          <a:ext cx="1113873" cy="5207618"/>
        </a:xfrm>
        <a:prstGeom prst="round2Diag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Calibri" pitchFamily="34" charset="0"/>
              <a:cs typeface="Calibri" pitchFamily="34" charset="0"/>
            </a:rPr>
            <a:t>Mencakup segala aktivitas kehidupan manusia dan interaksinya dengan lingkungan.</a:t>
          </a:r>
          <a:endParaRPr lang="en-US" sz="1800" kern="1200" dirty="0">
            <a:latin typeface="Calibri" pitchFamily="34" charset="0"/>
            <a:cs typeface="Calibri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Calibri" pitchFamily="34" charset="0"/>
              <a:cs typeface="Calibri" pitchFamily="34" charset="0"/>
            </a:rPr>
            <a:t>Mengidentifikasi dampak aktivitas manusia terhadap lingkungan atau sebaliknya.</a:t>
          </a:r>
          <a:endParaRPr lang="en-US" sz="1800" kern="1200" dirty="0">
            <a:latin typeface="Calibri" pitchFamily="34" charset="0"/>
            <a:cs typeface="Calibri" pitchFamily="34" charset="0"/>
          </a:endParaRPr>
        </a:p>
      </dsp:txBody>
      <dsp:txXfrm rot="5400000">
        <a:off x="4976157" y="-443569"/>
        <a:ext cx="1113873" cy="5207618"/>
      </dsp:txXfrm>
    </dsp:sp>
    <dsp:sp modelId="{621C0F59-3E84-42C9-AB9D-8B90475B37E8}">
      <dsp:nvSpPr>
        <dsp:cNvPr id="0" name=""/>
        <dsp:cNvSpPr/>
      </dsp:nvSpPr>
      <dsp:spPr>
        <a:xfrm>
          <a:off x="0" y="1464068"/>
          <a:ext cx="2929285" cy="13923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3900" kern="1200" dirty="0" smtClean="0">
              <a:latin typeface="Calibri" pitchFamily="34" charset="0"/>
              <a:cs typeface="Calibri" pitchFamily="34" charset="0"/>
            </a:rPr>
            <a:t>Geografi Sosial</a:t>
          </a:r>
          <a:endParaRPr lang="en-US" sz="3900" kern="1200" dirty="0">
            <a:latin typeface="Calibri" pitchFamily="34" charset="0"/>
            <a:cs typeface="Calibri" pitchFamily="34" charset="0"/>
          </a:endParaRPr>
        </a:p>
      </dsp:txBody>
      <dsp:txXfrm>
        <a:off x="0" y="1464068"/>
        <a:ext cx="2929285" cy="1392342"/>
      </dsp:txXfrm>
    </dsp:sp>
    <dsp:sp modelId="{E38CDC3D-5B81-42C7-926C-5C124E4948B5}">
      <dsp:nvSpPr>
        <dsp:cNvPr id="0" name=""/>
        <dsp:cNvSpPr/>
      </dsp:nvSpPr>
      <dsp:spPr>
        <a:xfrm rot="5400000">
          <a:off x="4976157" y="1018390"/>
          <a:ext cx="1113873" cy="5207618"/>
        </a:xfrm>
        <a:prstGeom prst="round2Diag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Calibri" pitchFamily="34" charset="0"/>
              <a:cs typeface="Calibri" pitchFamily="34" charset="0"/>
            </a:rPr>
            <a:t>Mempelajari kondisi </a:t>
          </a:r>
          <a:r>
            <a:rPr lang="en-US" sz="1800" kern="1200" dirty="0" err="1" smtClean="0">
              <a:latin typeface="Calibri" pitchFamily="34" charset="0"/>
              <a:cs typeface="Calibri" pitchFamily="34" charset="0"/>
            </a:rPr>
            <a:t>kompleksitas</a:t>
          </a:r>
          <a:r>
            <a:rPr lang="en-US" sz="18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800" kern="1200" dirty="0" err="1" smtClean="0">
              <a:latin typeface="Calibri" pitchFamily="34" charset="0"/>
              <a:cs typeface="Calibri" pitchFamily="34" charset="0"/>
            </a:rPr>
            <a:t>suatu</a:t>
          </a:r>
          <a:r>
            <a:rPr lang="en-US" sz="18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800" kern="1200" dirty="0" err="1" smtClean="0">
              <a:latin typeface="Calibri" pitchFamily="34" charset="0"/>
              <a:cs typeface="Calibri" pitchFamily="34" charset="0"/>
            </a:rPr>
            <a:t>daerah</a:t>
          </a:r>
          <a:endParaRPr lang="en-US" sz="1800" kern="1200" dirty="0">
            <a:latin typeface="Calibri" pitchFamily="34" charset="0"/>
            <a:cs typeface="Calibri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Calibri" pitchFamily="34" charset="0"/>
              <a:cs typeface="Calibri" pitchFamily="34" charset="0"/>
            </a:rPr>
            <a:t>Mempelajari</a:t>
          </a:r>
          <a:r>
            <a:rPr lang="en-US" sz="1800" kern="1200" dirty="0" smtClean="0">
              <a:latin typeface="Calibri" pitchFamily="34" charset="0"/>
              <a:cs typeface="Calibri" pitchFamily="34" charset="0"/>
            </a:rPr>
            <a:t> topik </a:t>
          </a:r>
          <a:r>
            <a:rPr lang="en-US" sz="1800" kern="1200" dirty="0" err="1" smtClean="0">
              <a:latin typeface="Calibri" pitchFamily="34" charset="0"/>
              <a:cs typeface="Calibri" pitchFamily="34" charset="0"/>
            </a:rPr>
            <a:t>khusus</a:t>
          </a:r>
          <a:r>
            <a:rPr lang="en-US" sz="18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800" kern="1200" dirty="0" err="1" smtClean="0">
              <a:latin typeface="Calibri" pitchFamily="34" charset="0"/>
              <a:cs typeface="Calibri" pitchFamily="34" charset="0"/>
            </a:rPr>
            <a:t>mencakup</a:t>
          </a:r>
          <a:r>
            <a:rPr lang="en-US" sz="1800" kern="1200" dirty="0" smtClean="0">
              <a:latin typeface="Calibri" pitchFamily="34" charset="0"/>
              <a:cs typeface="Calibri" pitchFamily="34" charset="0"/>
            </a:rPr>
            <a:t> suatu </a:t>
          </a:r>
          <a:r>
            <a:rPr lang="en-US" sz="1800" kern="1200" dirty="0" err="1" smtClean="0">
              <a:latin typeface="Calibri" pitchFamily="34" charset="0"/>
              <a:cs typeface="Calibri" pitchFamily="34" charset="0"/>
            </a:rPr>
            <a:t>daerah</a:t>
          </a:r>
          <a:r>
            <a:rPr lang="en-US" sz="18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800" kern="1200" dirty="0" err="1" smtClean="0">
              <a:latin typeface="Calibri" pitchFamily="34" charset="0"/>
              <a:cs typeface="Calibri" pitchFamily="34" charset="0"/>
            </a:rPr>
            <a:t>secara</a:t>
          </a:r>
          <a:r>
            <a:rPr lang="en-US" sz="1800" kern="1200" dirty="0" smtClean="0">
              <a:latin typeface="Calibri" pitchFamily="34" charset="0"/>
              <a:cs typeface="Calibri" pitchFamily="34" charset="0"/>
            </a:rPr>
            <a:t> menyeluruh, baik dari kondisi fisik maupun kondisi sosial.</a:t>
          </a:r>
          <a:endParaRPr lang="en-US" sz="1800" kern="1200" dirty="0">
            <a:latin typeface="Calibri" pitchFamily="34" charset="0"/>
            <a:cs typeface="Calibri" pitchFamily="34" charset="0"/>
          </a:endParaRPr>
        </a:p>
      </dsp:txBody>
      <dsp:txXfrm rot="5400000">
        <a:off x="4976157" y="1018390"/>
        <a:ext cx="1113873" cy="5207618"/>
      </dsp:txXfrm>
    </dsp:sp>
    <dsp:sp modelId="{4A812186-06C3-40E1-924A-2D29345099C2}">
      <dsp:nvSpPr>
        <dsp:cNvPr id="0" name=""/>
        <dsp:cNvSpPr/>
      </dsp:nvSpPr>
      <dsp:spPr>
        <a:xfrm>
          <a:off x="0" y="2926028"/>
          <a:ext cx="2929285" cy="13923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3900" kern="1200" dirty="0" smtClean="0">
              <a:latin typeface="Calibri" pitchFamily="34" charset="0"/>
              <a:cs typeface="Calibri" pitchFamily="34" charset="0"/>
            </a:rPr>
            <a:t>Geografi Regional</a:t>
          </a:r>
          <a:endParaRPr lang="en-US" sz="3900" kern="1200" dirty="0">
            <a:latin typeface="Calibri" pitchFamily="34" charset="0"/>
            <a:cs typeface="Calibri" pitchFamily="34" charset="0"/>
          </a:endParaRPr>
        </a:p>
      </dsp:txBody>
      <dsp:txXfrm>
        <a:off x="0" y="2926028"/>
        <a:ext cx="2929285" cy="139234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85CA77-0E99-4D73-AE5F-6224010FB16E}">
      <dsp:nvSpPr>
        <dsp:cNvPr id="0" name=""/>
        <dsp:cNvSpPr/>
      </dsp:nvSpPr>
      <dsp:spPr>
        <a:xfrm>
          <a:off x="0" y="0"/>
          <a:ext cx="762000" cy="762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27B887-EBD7-4BFF-8094-901C04856DFA}">
      <dsp:nvSpPr>
        <dsp:cNvPr id="0" name=""/>
        <dsp:cNvSpPr/>
      </dsp:nvSpPr>
      <dsp:spPr>
        <a:xfrm>
          <a:off x="381000" y="0"/>
          <a:ext cx="7525072" cy="76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b="1" kern="1200" dirty="0" err="1" smtClean="0">
              <a:latin typeface="Arial" pitchFamily="34" charset="0"/>
              <a:cs typeface="Arial" pitchFamily="34" charset="0"/>
            </a:rPr>
            <a:t>Aspek</a:t>
          </a:r>
          <a:r>
            <a:rPr lang="en-ID" sz="2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800" b="1" kern="1200" dirty="0" err="1" smtClean="0">
              <a:latin typeface="Arial" pitchFamily="34" charset="0"/>
              <a:cs typeface="Arial" pitchFamily="34" charset="0"/>
            </a:rPr>
            <a:t>Geografi</a:t>
          </a:r>
          <a:endParaRPr lang="en-US" sz="2800" b="1" kern="1200" dirty="0">
            <a:latin typeface="Arial" pitchFamily="34" charset="0"/>
            <a:cs typeface="Arial" pitchFamily="34" charset="0"/>
          </a:endParaRPr>
        </a:p>
      </dsp:txBody>
      <dsp:txXfrm>
        <a:off x="381000" y="0"/>
        <a:ext cx="7525072" cy="76200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AE14A4-E19A-4EDB-A7F7-8EC3F187667A}">
      <dsp:nvSpPr>
        <dsp:cNvPr id="0" name=""/>
        <dsp:cNvSpPr/>
      </dsp:nvSpPr>
      <dsp:spPr>
        <a:xfrm>
          <a:off x="5593" y="14758"/>
          <a:ext cx="2997444" cy="50563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latin typeface="Arial" pitchFamily="34" charset="0"/>
              <a:cs typeface="Arial" pitchFamily="34" charset="0"/>
            </a:rPr>
            <a:t>Aspek Fisik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latin typeface="Arial" pitchFamily="34" charset="0"/>
              <a:cs typeface="Arial" pitchFamily="34" charset="0"/>
            </a:rPr>
            <a:t>1. Aspek topologi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latin typeface="Arial" pitchFamily="34" charset="0"/>
              <a:cs typeface="Arial" pitchFamily="34" charset="0"/>
            </a:rPr>
            <a:t>2. Aspek biotik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latin typeface="Arial" pitchFamily="34" charset="0"/>
              <a:cs typeface="Arial" pitchFamily="34" charset="0"/>
            </a:rPr>
            <a:t>3. Aspek nonbiotik</a:t>
          </a:r>
        </a:p>
      </dsp:txBody>
      <dsp:txXfrm>
        <a:off x="5593" y="2037292"/>
        <a:ext cx="2997444" cy="2022534"/>
      </dsp:txXfrm>
    </dsp:sp>
    <dsp:sp modelId="{EAF8FE99-04FD-4885-BE7A-C4B1C9FD7EDA}">
      <dsp:nvSpPr>
        <dsp:cNvPr id="0" name=""/>
        <dsp:cNvSpPr/>
      </dsp:nvSpPr>
      <dsp:spPr>
        <a:xfrm>
          <a:off x="32642" y="114504"/>
          <a:ext cx="2943346" cy="234955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1315D-48F4-4D82-A3C6-2FECDECF1CF4}">
      <dsp:nvSpPr>
        <dsp:cNvPr id="0" name=""/>
        <dsp:cNvSpPr/>
      </dsp:nvSpPr>
      <dsp:spPr>
        <a:xfrm>
          <a:off x="3092961" y="0"/>
          <a:ext cx="2997444" cy="50563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2000" kern="1200" dirty="0" smtClean="0">
            <a:latin typeface="Arial" pitchFamily="34" charset="0"/>
            <a:cs typeface="Arial" pitchFamily="34" charset="0"/>
          </a:endParaRP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latin typeface="Arial" pitchFamily="34" charset="0"/>
              <a:cs typeface="Arial" pitchFamily="34" charset="0"/>
            </a:rPr>
            <a:t>Aspek Nonfisik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latin typeface="Arial" pitchFamily="34" charset="0"/>
              <a:cs typeface="Arial" pitchFamily="34" charset="0"/>
            </a:rPr>
            <a:t>1. Aspek sosial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latin typeface="Arial" pitchFamily="34" charset="0"/>
              <a:cs typeface="Arial" pitchFamily="34" charset="0"/>
            </a:rPr>
            <a:t>2. Aspek ekonomi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latin typeface="Arial" pitchFamily="34" charset="0"/>
              <a:cs typeface="Arial" pitchFamily="34" charset="0"/>
            </a:rPr>
            <a:t>3. Aspek budaya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latin typeface="Arial" pitchFamily="34" charset="0"/>
              <a:cs typeface="Arial" pitchFamily="34" charset="0"/>
            </a:rPr>
            <a:t>4. Aspek politik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3092961" y="2022534"/>
        <a:ext cx="2997444" cy="2022534"/>
      </dsp:txXfrm>
    </dsp:sp>
    <dsp:sp modelId="{DC727F7D-183A-4678-BE2E-02DFA9655085}">
      <dsp:nvSpPr>
        <dsp:cNvPr id="0" name=""/>
        <dsp:cNvSpPr/>
      </dsp:nvSpPr>
      <dsp:spPr>
        <a:xfrm>
          <a:off x="3183042" y="133067"/>
          <a:ext cx="2817283" cy="225896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50820-1126-40FE-94A2-5305EA5D0A52}">
      <dsp:nvSpPr>
        <dsp:cNvPr id="0" name=""/>
        <dsp:cNvSpPr/>
      </dsp:nvSpPr>
      <dsp:spPr>
        <a:xfrm>
          <a:off x="243839" y="4552278"/>
          <a:ext cx="5608320" cy="39367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arrow2#1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parTxLTRAlign" val="r"/>
                    <dgm:param type="parTxRTLAlign" val="r"/>
                    <dgm:param type="txAnchorVert" val="t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2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3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4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4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5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6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7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7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8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9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0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0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1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1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2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3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4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4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6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70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74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83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87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96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200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AB8F6-3CB8-4AEC-B9CD-D6CFE3DA0271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0AFE1-F711-4F02-A8C4-F6FA61FCC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19CB7-1AC2-42AD-9B65-ED7D7F1E93B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702D-85AA-4CEA-9D04-6A21D2D39B72}" type="slidenum">
              <a:rPr lang="id-ID" smtClean="0"/>
              <a:pPr/>
              <a:t>26</a:t>
            </a:fld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702D-85AA-4CEA-9D04-6A21D2D39B72}" type="slidenum">
              <a:rPr lang="id-ID" smtClean="0"/>
              <a:pPr/>
              <a:t>28</a:t>
            </a:fld>
            <a:endParaRPr lang="id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702D-85AA-4CEA-9D04-6A21D2D39B72}" type="slidenum">
              <a:rPr lang="id-ID" smtClean="0"/>
              <a:pPr/>
              <a:t>29</a:t>
            </a:fld>
            <a:endParaRPr lang="id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702D-85AA-4CEA-9D04-6A21D2D39B72}" type="slidenum">
              <a:rPr lang="id-ID" smtClean="0"/>
              <a:pPr/>
              <a:t>30</a:t>
            </a:fld>
            <a:endParaRPr lang="id-ID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702D-85AA-4CEA-9D04-6A21D2D39B72}" type="slidenum">
              <a:rPr lang="id-ID" smtClean="0"/>
              <a:pPr/>
              <a:t>31</a:t>
            </a:fld>
            <a:endParaRPr lang="id-ID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702D-85AA-4CEA-9D04-6A21D2D39B72}" type="slidenum">
              <a:rPr lang="id-ID" smtClean="0"/>
              <a:pPr/>
              <a:t>32</a:t>
            </a:fld>
            <a:endParaRPr lang="id-ID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2702D-85AA-4CEA-9D04-6A21D2D39B72}" type="slidenum">
              <a:rPr lang="id-ID" smtClean="0"/>
              <a:pPr/>
              <a:t>33</a:t>
            </a:fld>
            <a:endParaRPr lang="id-ID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923928" y="3525012"/>
            <a:ext cx="5220072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23928" y="4965171"/>
            <a:ext cx="5219924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microsoft.com/office/2007/relationships/diagramDrawing" Target="../diagrams/drawing16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4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5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8" Type="http://schemas.microsoft.com/office/2007/relationships/diagramDrawing" Target="../diagrams/drawing20.xml"/><Relationship Id="rId3" Type="http://schemas.openxmlformats.org/officeDocument/2006/relationships/diagramData" Target="../diagrams/data12.xml"/><Relationship Id="rId7" Type="http://schemas.openxmlformats.org/officeDocument/2006/relationships/image" Target="../media/image17.jpeg"/><Relationship Id="rId12" Type="http://schemas.microsoft.com/office/2007/relationships/diagramDrawing" Target="../diagrams/drawing1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19" Type="http://schemas.microsoft.com/office/2007/relationships/diagramDrawing" Target="../diagrams/drawing18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diagramData" Target="../diagrams/data16.xml"/><Relationship Id="rId18" Type="http://schemas.microsoft.com/office/2007/relationships/diagramDrawing" Target="../diagrams/drawing21.xml"/><Relationship Id="rId3" Type="http://schemas.openxmlformats.org/officeDocument/2006/relationships/diagramData" Target="../diagrams/data14.xml"/><Relationship Id="rId7" Type="http://schemas.openxmlformats.org/officeDocument/2006/relationships/image" Target="../media/image19.jpeg"/><Relationship Id="rId12" Type="http://schemas.openxmlformats.org/officeDocument/2006/relationships/image" Target="../media/image20.jpeg"/><Relationship Id="rId17" Type="http://schemas.microsoft.com/office/2007/relationships/diagramDrawing" Target="../diagrams/drawing22.xml"/><Relationship Id="rId2" Type="http://schemas.openxmlformats.org/officeDocument/2006/relationships/image" Target="../media/image18.jpeg"/><Relationship Id="rId16" Type="http://schemas.openxmlformats.org/officeDocument/2006/relationships/diagramColors" Target="../diagrams/colors16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5.xml"/><Relationship Id="rId19" Type="http://schemas.microsoft.com/office/2007/relationships/diagramDrawing" Target="../diagrams/drawing23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diagramLayout" Target="../diagrams/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microsoft.com/office/2007/relationships/diagramDrawing" Target="../diagrams/drawing27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36.xml"/><Relationship Id="rId6" Type="http://schemas.openxmlformats.org/officeDocument/2006/relationships/slide" Target="slide15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3.xml"/><Relationship Id="rId3" Type="http://schemas.openxmlformats.org/officeDocument/2006/relationships/diagramLayout" Target="../diagrams/layout22.xml"/><Relationship Id="rId7" Type="http://schemas.openxmlformats.org/officeDocument/2006/relationships/diagramLayout" Target="../diagrams/layout23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36.xml"/><Relationship Id="rId6" Type="http://schemas.openxmlformats.org/officeDocument/2006/relationships/diagramData" Target="../diagrams/data23.xml"/><Relationship Id="rId11" Type="http://schemas.microsoft.com/office/2007/relationships/diagramDrawing" Target="../diagrams/drawing30.xml"/><Relationship Id="rId5" Type="http://schemas.openxmlformats.org/officeDocument/2006/relationships/diagramColors" Target="../diagrams/colors22.xml"/><Relationship Id="rId10" Type="http://schemas.microsoft.com/office/2007/relationships/diagramDrawing" Target="../diagrams/drawing29.xml"/><Relationship Id="rId4" Type="http://schemas.openxmlformats.org/officeDocument/2006/relationships/diagramQuickStyle" Target="../diagrams/quickStyle22.xml"/><Relationship Id="rId9" Type="http://schemas.openxmlformats.org/officeDocument/2006/relationships/diagramColors" Target="../diagrams/colors2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1.xml"/><Relationship Id="rId3" Type="http://schemas.openxmlformats.org/officeDocument/2006/relationships/diagramData" Target="../diagrams/data24.xml"/><Relationship Id="rId7" Type="http://schemas.openxmlformats.org/officeDocument/2006/relationships/slide" Target="slide15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9.xml"/><Relationship Id="rId3" Type="http://schemas.openxmlformats.org/officeDocument/2006/relationships/diagramLayout" Target="../diagrams/layout28.xml"/><Relationship Id="rId7" Type="http://schemas.openxmlformats.org/officeDocument/2006/relationships/diagramLayout" Target="../diagrams/layout29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46.xml"/><Relationship Id="rId6" Type="http://schemas.openxmlformats.org/officeDocument/2006/relationships/diagramData" Target="../diagrams/data29.xml"/><Relationship Id="rId11" Type="http://schemas.microsoft.com/office/2007/relationships/diagramDrawing" Target="../diagrams/drawing36.xml"/><Relationship Id="rId5" Type="http://schemas.openxmlformats.org/officeDocument/2006/relationships/diagramColors" Target="../diagrams/colors28.xml"/><Relationship Id="rId10" Type="http://schemas.microsoft.com/office/2007/relationships/diagramDrawing" Target="../diagrams/drawing35.xml"/><Relationship Id="rId4" Type="http://schemas.openxmlformats.org/officeDocument/2006/relationships/diagramQuickStyle" Target="../diagrams/quickStyle28.xml"/><Relationship Id="rId9" Type="http://schemas.openxmlformats.org/officeDocument/2006/relationships/diagramColors" Target="../diagrams/colors29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7.xml"/><Relationship Id="rId3" Type="http://schemas.openxmlformats.org/officeDocument/2006/relationships/diagramData" Target="../diagrams/data30.xml"/><Relationship Id="rId7" Type="http://schemas.openxmlformats.org/officeDocument/2006/relationships/slide" Target="slide2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0.xml"/><Relationship Id="rId3" Type="http://schemas.openxmlformats.org/officeDocument/2006/relationships/diagramData" Target="../diagrams/data33.xml"/><Relationship Id="rId7" Type="http://schemas.openxmlformats.org/officeDocument/2006/relationships/slide" Target="slide2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7" Type="http://schemas.microsoft.com/office/2007/relationships/diagramDrawing" Target="../diagrams/drawing4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6.xml"/><Relationship Id="rId3" Type="http://schemas.openxmlformats.org/officeDocument/2006/relationships/diagramData" Target="../diagrams/data35.xml"/><Relationship Id="rId7" Type="http://schemas.openxmlformats.org/officeDocument/2006/relationships/diagramData" Target="../diagrams/data36.xml"/><Relationship Id="rId12" Type="http://schemas.microsoft.com/office/2007/relationships/diagramDrawing" Target="../diagrams/drawing4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11" Type="http://schemas.microsoft.com/office/2007/relationships/diagramDrawing" Target="../diagrams/drawing42.xml"/><Relationship Id="rId5" Type="http://schemas.openxmlformats.org/officeDocument/2006/relationships/diagramQuickStyle" Target="../diagrams/quickStyle35.xml"/><Relationship Id="rId10" Type="http://schemas.openxmlformats.org/officeDocument/2006/relationships/diagramColors" Target="../diagrams/colors36.xml"/><Relationship Id="rId4" Type="http://schemas.openxmlformats.org/officeDocument/2006/relationships/diagramLayout" Target="../diagrams/layout35.xml"/><Relationship Id="rId9" Type="http://schemas.openxmlformats.org/officeDocument/2006/relationships/diagramQuickStyle" Target="../diagrams/quickStyl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4.xml"/><Relationship Id="rId3" Type="http://schemas.openxmlformats.org/officeDocument/2006/relationships/diagramLayout" Target="../diagrams/layout37.xml"/><Relationship Id="rId7" Type="http://schemas.openxmlformats.org/officeDocument/2006/relationships/image" Target="../media/image36.jpeg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38.xml"/><Relationship Id="rId7" Type="http://schemas.openxmlformats.org/officeDocument/2006/relationships/image" Target="../media/image39.png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diagramColors" Target="../diagrams/colors38.xml"/><Relationship Id="rId10" Type="http://schemas.microsoft.com/office/2007/relationships/diagramDrawing" Target="../diagrams/drawing45.xml"/><Relationship Id="rId4" Type="http://schemas.openxmlformats.org/officeDocument/2006/relationships/diagramQuickStyle" Target="../diagrams/quickStyle38.xml"/><Relationship Id="rId9" Type="http://schemas.openxmlformats.org/officeDocument/2006/relationships/slide" Target="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7" Type="http://schemas.microsoft.com/office/2007/relationships/diagramDrawing" Target="../diagrams/drawing46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diagramLayout" Target="../diagrams/layout3.xml"/><Relationship Id="rId7" Type="http://schemas.openxmlformats.org/officeDocument/2006/relationships/diagramLayout" Target="../diagrams/layout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openxmlformats.org/officeDocument/2006/relationships/diagramData" Target="../diagrams/data4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microsoft.com/office/2007/relationships/diagramDrawing" Target="../diagrams/drawing3.xml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6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microsoft.com/office/2007/relationships/diagramDrawing" Target="../diagrams/drawing10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4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1338" y="427038"/>
            <a:ext cx="4457700" cy="1935162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Geografi</a:t>
            </a:r>
            <a:r>
              <a:rPr lang="en-US" sz="2400" dirty="0"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en-US" sz="2400" dirty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sz="2800" dirty="0" err="1">
                <a:latin typeface="Arial" pitchFamily="34" charset="0"/>
                <a:ea typeface="+mj-ea"/>
                <a:cs typeface="Arial" pitchFamily="34" charset="0"/>
              </a:rPr>
              <a:t>untuk</a:t>
            </a: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ea typeface="+mj-ea"/>
                <a:cs typeface="Arial" pitchFamily="34" charset="0"/>
              </a:rPr>
              <a:t>SMA/MA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 err="1" smtClean="0">
                <a:latin typeface="Arial" pitchFamily="34" charset="0"/>
                <a:ea typeface="+mj-ea"/>
                <a:cs typeface="Arial" pitchFamily="34" charset="0"/>
              </a:rPr>
              <a:t>Kelas</a:t>
            </a:r>
            <a:r>
              <a:rPr lang="en-US" sz="2800" dirty="0" smtClean="0">
                <a:latin typeface="Arial" pitchFamily="34" charset="0"/>
                <a:ea typeface="+mj-ea"/>
                <a:cs typeface="Arial" pitchFamily="34" charset="0"/>
              </a:rPr>
              <a:t> X Semester 1</a:t>
            </a:r>
            <a:endParaRPr lang="en-US" sz="2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9750" y="2939729"/>
            <a:ext cx="3041650" cy="126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buFont typeface="Arial" pitchFamily="34" charset="0"/>
              <a:buNone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Disusun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oleh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Puput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Setyaningsih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Tri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Haryanto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Dwi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Syamsiati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3400" y="2253930"/>
            <a:ext cx="33057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Peminatan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Ilmu-Ilmu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Sosial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3400" y="4492170"/>
            <a:ext cx="30416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Editor:</a:t>
            </a:r>
          </a:p>
          <a:p>
            <a:pPr>
              <a:buFont typeface="Arial" pitchFamily="34" charset="0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Nova Tri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Pamungkas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D:\GAWEAN 2017\PGPR SMT 2 2017\Powerpoint PR Ekonomi XI Smt 2\GB Background\cover pr ekonomi kelas 11 semester 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39429" y="790552"/>
            <a:ext cx="3205772" cy="4514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69686" y="5341255"/>
            <a:ext cx="3523344" cy="53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sz="2800" dirty="0" smtClean="0">
                <a:latin typeface="Mistral" pitchFamily="66" charset="0"/>
                <a:cs typeface="Arial" pitchFamily="34" charset="0"/>
              </a:rPr>
              <a:t>PT </a:t>
            </a:r>
            <a:r>
              <a:rPr lang="en-US" sz="2800" dirty="0" err="1" smtClean="0">
                <a:latin typeface="Mistral" pitchFamily="66" charset="0"/>
                <a:cs typeface="Arial" pitchFamily="34" charset="0"/>
              </a:rPr>
              <a:t>Penerbit</a:t>
            </a:r>
            <a:r>
              <a:rPr lang="en-US" sz="2800" dirty="0" smtClean="0">
                <a:latin typeface="Mistral" pitchFamily="66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Mistral" pitchFamily="66" charset="0"/>
                <a:cs typeface="Arial" pitchFamily="34" charset="0"/>
              </a:rPr>
              <a:t>Intan</a:t>
            </a:r>
            <a:r>
              <a:rPr lang="en-US" sz="2800" dirty="0" smtClean="0">
                <a:latin typeface="Mistral" pitchFamily="66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Mistral" pitchFamily="66" charset="0"/>
                <a:cs typeface="Arial" pitchFamily="34" charset="0"/>
              </a:rPr>
              <a:t>Pariwara</a:t>
            </a:r>
            <a:endParaRPr lang="en-US" sz="2800" dirty="0">
              <a:latin typeface="Mistral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09600" y="1157514"/>
          <a:ext cx="8001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ction Button: Return 5">
            <a:hlinkClick r:id="rId6" action="ppaction://hlinksldjump" highlightClick="1"/>
          </p:cNvPr>
          <p:cNvSpPr/>
          <p:nvPr/>
        </p:nvSpPr>
        <p:spPr>
          <a:xfrm>
            <a:off x="8305800" y="6324600"/>
            <a:ext cx="685800" cy="533400"/>
          </a:xfrm>
          <a:prstGeom prst="actionButtonRetur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1" y="381000"/>
            <a:ext cx="8610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Apa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Sajakah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Pendekatan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Geografi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61FC6D4-6D97-4477-A5D9-E2FC77FBB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C61FC6D4-6D97-4477-A5D9-E2FC77FBB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C61FC6D4-6D97-4477-A5D9-E2FC77FBB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16D6F6-2652-4248-A099-3DD3081C7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F416D6F6-2652-4248-A099-3DD3081C7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F416D6F6-2652-4248-A099-3DD3081C7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9D29E0-45EF-4F7A-B957-E67C30E69E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219D29E0-45EF-4F7A-B957-E67C30E69E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219D29E0-45EF-4F7A-B957-E67C30E69E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896F82-1328-414D-B98F-F8142F680E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19896F82-1328-414D-B98F-F8142F680E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19896F82-1328-414D-B98F-F8142F680E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CE3793-3B03-4CA8-B635-6950C453F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FECE3793-3B03-4CA8-B635-6950C453F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FECE3793-3B03-4CA8-B635-6950C453F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63AE97-D6A1-44F7-BCB6-2D8A1E8D1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C863AE97-D6A1-44F7-BCB6-2D8A1E8D1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C863AE97-D6A1-44F7-BCB6-2D8A1E8D1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-685800" y="1143000"/>
          <a:ext cx="967740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533401" y="76200"/>
            <a:ext cx="86105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Penerapan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Ilmu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Geografi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dalam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Kehidupan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Sehari-hari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35F46E-8538-4651-9A6C-650CC6432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0135F46E-8538-4651-9A6C-650CC6432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0135F46E-8538-4651-9A6C-650CC6432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E9D2B7-F9D6-464E-B63C-7EA288ED2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9DE9D2B7-F9D6-464E-B63C-7EA288ED2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9DE9D2B7-F9D6-464E-B63C-7EA288ED2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581D57-C4B9-4201-91FD-E0D5E1509A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16581D57-C4B9-4201-91FD-E0D5E1509A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16581D57-C4B9-4201-91FD-E0D5E1509A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D241EDF-B609-4D02-B0E5-FF39ED32B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4D241EDF-B609-4D02-B0E5-FF39ED32B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4D241EDF-B609-4D02-B0E5-FF39ED32B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E7254F-8937-46B0-BA2A-9BA0A9AED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dgm id="{D3E7254F-8937-46B0-BA2A-9BA0A9AED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D3E7254F-8937-46B0-BA2A-9BA0A9AED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E3C2D7-1F44-45F3-A650-D8AD32373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graphicEl>
                                              <a:dgm id="{CFE3C2D7-1F44-45F3-A650-D8AD32373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graphicEl>
                                              <a:dgm id="{CFE3C2D7-1F44-45F3-A650-D8AD32373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8E6CCD-1FD1-40F3-A316-930BF72284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188E6CCD-1FD1-40F3-A316-930BF72284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188E6CCD-1FD1-40F3-A316-930BF72284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B5675F-AD83-49DD-82CB-BFD8A2733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graphicEl>
                                              <a:dgm id="{5CB5675F-AD83-49DD-82CB-BFD8A2733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5CB5675F-AD83-49DD-82CB-BFD8A2733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71CE1A-FC30-43FB-B36C-8E40FB5E8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C771CE1A-FC30-43FB-B36C-8E40FB5E8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C771CE1A-FC30-43FB-B36C-8E40FB5E8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B60D42-C7FB-4ED9-9A44-A428B6AB5E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5CB60D42-C7FB-4ED9-9A44-A428B6AB5E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5CB60D42-C7FB-4ED9-9A44-A428B6AB5E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F63376-225F-4955-B912-8ED523C9D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E7F63376-225F-4955-B912-8ED523C9D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graphicEl>
                                              <a:dgm id="{E7F63376-225F-4955-B912-8ED523C9D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tmosf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8725" y="1628775"/>
            <a:ext cx="3709988" cy="211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Diagram 6"/>
          <p:cNvGraphicFramePr/>
          <p:nvPr/>
        </p:nvGraphicFramePr>
        <p:xfrm>
          <a:off x="392886" y="2132856"/>
          <a:ext cx="432313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litosf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3861048"/>
            <a:ext cx="3816424" cy="2534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9" name="Diagram 8"/>
          <p:cNvGraphicFramePr/>
          <p:nvPr/>
        </p:nvGraphicFramePr>
        <p:xfrm>
          <a:off x="4644008" y="4581128"/>
          <a:ext cx="432313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Rectangle 9"/>
          <p:cNvSpPr/>
          <p:nvPr/>
        </p:nvSpPr>
        <p:spPr>
          <a:xfrm>
            <a:off x="457200" y="152400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Contoh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Penerapan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Ilmu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Geografi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Kehidupan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Sehari-hari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drosf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32656"/>
            <a:ext cx="3776920" cy="2145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5" name="Diagram 4"/>
          <p:cNvGraphicFramePr/>
          <p:nvPr/>
        </p:nvGraphicFramePr>
        <p:xfrm>
          <a:off x="323528" y="620688"/>
          <a:ext cx="432313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biosf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250" y="2276872"/>
            <a:ext cx="4023742" cy="2264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7" name="Diagram 6"/>
          <p:cNvGraphicFramePr/>
          <p:nvPr/>
        </p:nvGraphicFramePr>
        <p:xfrm>
          <a:off x="4713366" y="2996952"/>
          <a:ext cx="432313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8" descr="antroposfer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32040" y="4509120"/>
            <a:ext cx="3804575" cy="2141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10" name="Diagram 9"/>
          <p:cNvGraphicFramePr/>
          <p:nvPr/>
        </p:nvGraphicFramePr>
        <p:xfrm>
          <a:off x="323528" y="5157192"/>
          <a:ext cx="432313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3733800" y="6400800"/>
            <a:ext cx="609600" cy="381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  <p:bldGraphic spid="10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1752600"/>
            <a:ext cx="8458200" cy="228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152127"/>
          </a:xfrm>
        </p:spPr>
        <p:txBody>
          <a:bodyPr>
            <a:normAutofit/>
          </a:bodyPr>
          <a:lstStyle/>
          <a:p>
            <a:pPr algn="ctr"/>
            <a:r>
              <a:rPr lang="id-ID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Bab II </a:t>
            </a:r>
            <a:br>
              <a:rPr lang="id-ID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id-ID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Pengetahuan Dasar Pemetaan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228600" y="1752600"/>
          <a:ext cx="8352928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0" y="3886200"/>
          <a:ext cx="54864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381000" y="533400"/>
            <a:ext cx="8064896" cy="2895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id-ID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Tujuan Pembelajaran</a:t>
            </a:r>
          </a:p>
          <a:p>
            <a:pPr marL="290513" lvl="0" indent="-290513">
              <a:buSzPct val="100000"/>
              <a:buFont typeface="+mj-lt"/>
              <a:buAutoNum type="arabicPeriod"/>
              <a:defRPr/>
            </a:pPr>
            <a:r>
              <a:rPr lang="id-ID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Setelah kegiatan diskusi, Anda mampu menjelaskan </a:t>
            </a: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jenis peta dan tahapan pemetaan dengan tepat.</a:t>
            </a:r>
          </a:p>
          <a:p>
            <a:pPr marL="290513" lvl="0" indent="-290513">
              <a:buSzPct val="100000"/>
              <a:buFont typeface="+mj-lt"/>
              <a:buAutoNum type="arabicPeriod"/>
              <a:defRPr/>
            </a:pPr>
            <a:r>
              <a:rPr lang="id-ID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Setelah melakukan kegiatan observasi dan pemetaan, Anda mampu membuat </a:t>
            </a: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peta tematik dengan kreatif setelah melakukan</a:t>
            </a:r>
          </a:p>
          <a:p>
            <a:pPr marL="290513" lvl="0" indent="-290513">
              <a:buSzPct val="100000"/>
              <a:buFont typeface="+mj-lt"/>
              <a:buAutoNum type="arabicPeriod"/>
              <a:defRPr/>
            </a:pP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Setelah</a:t>
            </a:r>
            <a:r>
              <a:rPr kumimoji="0" lang="id-ID" sz="1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id-ID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melakukan pengamatan dan identifikasi, Anda mampu menganalisis </a:t>
            </a: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 penginderaan jauh dan unsur-unsur interpretasi dengan tepat.</a:t>
            </a:r>
          </a:p>
          <a:p>
            <a:pPr marL="290513" lvl="0" indent="-290513">
              <a:buSzPct val="100000"/>
              <a:buFont typeface="+mj-lt"/>
              <a:buAutoNum type="arabicPeriod"/>
              <a:defRPr/>
            </a:pPr>
            <a:r>
              <a:rPr lang="id-ID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Setelah melakukan identifikasi pemodelan SIG, Anda mampu menjelaskan </a:t>
            </a: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tahap pemrosesan Sistem Informasi Geografis (SIG) dengan tepat.</a:t>
            </a:r>
          </a:p>
          <a:p>
            <a:pPr marL="290513" marR="0" lvl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Setelah mengamati</a:t>
            </a:r>
            <a:r>
              <a:rPr kumimoji="0" lang="id-ID" sz="1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langkah-langkah pemetaan, Anda </a:t>
            </a:r>
            <a:r>
              <a:rPr lang="id-ID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embuat peta tematik wilayah provinsi atau pulau di Indonesia secara tepat.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90B6B6-84C0-44FD-87CC-5356197A41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E590B6B6-84C0-44FD-87CC-5356197A41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090AF2-E317-43D4-BAF7-6B8E5A31B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05090AF2-E317-43D4-BAF7-6B8E5A31BF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438C05-A568-4ACD-9D20-3746CD003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graphicEl>
                                              <a:dgm id="{5C438C05-A568-4ACD-9D20-3746CD003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DE6B69-2B7D-44EA-9F8F-BC5EC0D80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graphicEl>
                                              <a:dgm id="{F2DE6B69-2B7D-44EA-9F8F-BC5EC0D80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306612-DF74-4E1F-BF8D-D675618C3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9D306612-DF74-4E1F-BF8D-D675618C3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433810-7146-46DC-9BB7-696097A95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graphicEl>
                                              <a:dgm id="{72433810-7146-46DC-9BB7-696097A957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68313" y="1341438"/>
          <a:ext cx="8218487" cy="4830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Autofit/>
          </a:bodyPr>
          <a:lstStyle/>
          <a:p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Dasar 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emetaan, 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eta, dan 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enggunaannya</a:t>
            </a:r>
            <a:endParaRPr lang="en-US" sz="2800" b="1" dirty="0"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et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350" y="687016"/>
            <a:ext cx="7232636" cy="511256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257944"/>
            <a:ext cx="6264696" cy="504056"/>
          </a:xfrm>
        </p:spPr>
        <p:txBody>
          <a:bodyPr>
            <a:noAutofit/>
          </a:bodyPr>
          <a:lstStyle/>
          <a:p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Komponen </a:t>
            </a:r>
            <a:r>
              <a:rPr lang="en-US" sz="2800" dirty="0" smtClean="0"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eta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effectLst/>
                <a:latin typeface="Arial" pitchFamily="34" charset="0"/>
                <a:cs typeface="Arial" pitchFamily="34" charset="0"/>
              </a:rPr>
              <a:t>Apa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effectLst/>
                <a:latin typeface="Arial" pitchFamily="34" charset="0"/>
                <a:cs typeface="Arial" pitchFamily="34" charset="0"/>
              </a:rPr>
              <a:t>Sajakah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1"/>
          <p:cNvGrpSpPr/>
          <p:nvPr/>
        </p:nvGrpSpPr>
        <p:grpSpPr>
          <a:xfrm>
            <a:off x="3828788" y="1983160"/>
            <a:ext cx="5162812" cy="3960440"/>
            <a:chOff x="3729668" y="2204864"/>
            <a:chExt cx="5162812" cy="3960440"/>
          </a:xfrm>
        </p:grpSpPr>
        <p:sp>
          <p:nvSpPr>
            <p:cNvPr id="7" name="Rounded Rectangle 6"/>
            <p:cNvSpPr/>
            <p:nvPr/>
          </p:nvSpPr>
          <p:spPr>
            <a:xfrm>
              <a:off x="7380312" y="2204864"/>
              <a:ext cx="1512168" cy="28803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6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Judul</a:t>
              </a:r>
              <a:endParaRPr lang="en-US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308304" y="2924944"/>
              <a:ext cx="1512168" cy="28803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6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Legenda</a:t>
              </a:r>
              <a:endParaRPr lang="en-US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380312" y="4077072"/>
              <a:ext cx="1512168" cy="28803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6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Inset</a:t>
              </a:r>
              <a:endParaRPr lang="en-US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380312" y="5013176"/>
              <a:ext cx="1512168" cy="28803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6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Skala</a:t>
              </a:r>
              <a:endParaRPr lang="en-US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380312" y="4581128"/>
              <a:ext cx="1512168" cy="28803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6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Petunjuk Arah</a:t>
              </a:r>
              <a:endParaRPr lang="en-US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380312" y="5445224"/>
              <a:ext cx="1512168" cy="28803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6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Sumber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308304" y="5877272"/>
              <a:ext cx="1512168" cy="28803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6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Garis koordinat</a:t>
              </a:r>
              <a:endParaRPr lang="en-US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8" name="Straight Connector 17"/>
            <p:cNvCxnSpPr>
              <a:stCxn id="5" idx="2"/>
            </p:cNvCxnSpPr>
            <p:nvPr/>
          </p:nvCxnSpPr>
          <p:spPr>
            <a:xfrm>
              <a:off x="3729668" y="5799584"/>
              <a:ext cx="3677756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5" idx="2"/>
            </p:cNvCxnSpPr>
            <p:nvPr/>
          </p:nvCxnSpPr>
          <p:spPr>
            <a:xfrm flipV="1">
              <a:off x="3729668" y="5439544"/>
              <a:ext cx="5348" cy="360040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6732240" y="5589240"/>
              <a:ext cx="642724" cy="0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868144" y="5157192"/>
              <a:ext cx="1517516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868144" y="4941168"/>
              <a:ext cx="0" cy="216024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1" idx="1"/>
            </p:cNvCxnSpPr>
            <p:nvPr/>
          </p:nvCxnSpPr>
          <p:spPr>
            <a:xfrm flipH="1">
              <a:off x="6804248" y="4725144"/>
              <a:ext cx="576064" cy="0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6804248" y="4221088"/>
              <a:ext cx="576064" cy="0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6732240" y="3068960"/>
              <a:ext cx="576064" cy="0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6804248" y="2348880"/>
              <a:ext cx="576064" cy="0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16"/>
            <a:ext cx="8229600" cy="764704"/>
          </a:xfrm>
        </p:spPr>
        <p:txBody>
          <a:bodyPr>
            <a:noAutofit/>
          </a:bodyPr>
          <a:lstStyle/>
          <a:p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Proyeksi 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eta</a:t>
            </a:r>
            <a:endParaRPr lang="en-US" sz="2800" b="1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400" y="1052736"/>
            <a:ext cx="8153400" cy="4967064"/>
          </a:xfrm>
        </p:spPr>
        <p:txBody>
          <a:bodyPr>
            <a:normAutofit fontScale="92500" lnSpcReduction="20000"/>
          </a:bodyPr>
          <a:lstStyle/>
          <a:p>
            <a:r>
              <a:rPr lang="id-ID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Berdasarkan bidang proyeksi</a:t>
            </a:r>
            <a:endParaRPr lang="en-US" sz="22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d-ID" sz="22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id-ID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id-ID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id-ID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id-ID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id-ID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id-ID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Berdasarkan</a:t>
            </a:r>
            <a:r>
              <a:rPr lang="id-ID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ketentuan geometrik</a:t>
            </a:r>
          </a:p>
          <a:p>
            <a:pPr indent="465138">
              <a:buFont typeface="Wingdings" pitchFamily="2" charset="2"/>
              <a:buChar char="§"/>
            </a:pPr>
            <a:r>
              <a:rPr lang="id-ID" sz="1800" dirty="0" smtClean="0">
                <a:latin typeface="Arial" pitchFamily="34" charset="0"/>
                <a:cs typeface="Arial" pitchFamily="34" charset="0"/>
              </a:rPr>
              <a:t>Ekuidistan</a:t>
            </a:r>
          </a:p>
          <a:p>
            <a:pPr indent="465138">
              <a:buFont typeface="Wingdings" pitchFamily="2" charset="2"/>
              <a:buChar char="§"/>
            </a:pPr>
            <a:r>
              <a:rPr lang="id-ID" sz="1800" dirty="0" smtClean="0">
                <a:latin typeface="Arial" pitchFamily="34" charset="0"/>
                <a:cs typeface="Arial" pitchFamily="34" charset="0"/>
              </a:rPr>
              <a:t>Ekuivalent</a:t>
            </a:r>
          </a:p>
          <a:p>
            <a:pPr indent="465138">
              <a:buFont typeface="Wingdings" pitchFamily="2" charset="2"/>
              <a:buChar char="§"/>
            </a:pPr>
            <a:r>
              <a:rPr lang="id-ID" sz="1800" dirty="0" smtClean="0">
                <a:latin typeface="Arial" pitchFamily="34" charset="0"/>
                <a:cs typeface="Arial" pitchFamily="34" charset="0"/>
              </a:rPr>
              <a:t>Konform</a:t>
            </a:r>
            <a:endParaRPr lang="id-ID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id-ID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Berdasarkan kedudukan sumbu simetri</a:t>
            </a:r>
          </a:p>
          <a:p>
            <a:pPr marL="808038" indent="-442913">
              <a:buFont typeface="Wingdings" pitchFamily="2" charset="2"/>
              <a:buChar char="§"/>
            </a:pPr>
            <a:r>
              <a:rPr lang="id-ID" sz="1800" dirty="0" smtClean="0">
                <a:latin typeface="Arial" pitchFamily="34" charset="0"/>
                <a:cs typeface="Arial" pitchFamily="34" charset="0"/>
              </a:rPr>
              <a:t>Proyeksi normal</a:t>
            </a:r>
          </a:p>
          <a:p>
            <a:pPr marL="808038" indent="-442913">
              <a:buFont typeface="Wingdings" pitchFamily="2" charset="2"/>
              <a:buChar char="§"/>
            </a:pPr>
            <a:r>
              <a:rPr lang="id-ID" sz="1800" dirty="0" smtClean="0">
                <a:latin typeface="Arial" pitchFamily="34" charset="0"/>
                <a:cs typeface="Arial" pitchFamily="34" charset="0"/>
              </a:rPr>
              <a:t>Proyeksi miring</a:t>
            </a:r>
          </a:p>
          <a:p>
            <a:pPr marL="808038" indent="-442913">
              <a:buFont typeface="Wingdings" pitchFamily="2" charset="2"/>
              <a:buChar char="§"/>
            </a:pPr>
            <a:r>
              <a:rPr lang="id-ID" sz="1800" dirty="0" smtClean="0">
                <a:latin typeface="Arial" pitchFamily="34" charset="0"/>
                <a:cs typeface="Arial" pitchFamily="34" charset="0"/>
              </a:rPr>
              <a:t>Proyeksi transversal</a:t>
            </a:r>
          </a:p>
          <a:p>
            <a:r>
              <a:rPr lang="id-ID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Proyeksi gubahan/modifikasi (Bonne, mollweide, sinusoidal, mercator, homolografik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id-ID" sz="22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id-ID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id-ID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683568" y="1423967"/>
            <a:ext cx="5183832" cy="1475859"/>
            <a:chOff x="611560" y="1700809"/>
            <a:chExt cx="5653428" cy="1868867"/>
          </a:xfrm>
        </p:grpSpPr>
        <p:pic>
          <p:nvPicPr>
            <p:cNvPr id="10" name="Picture 2" descr="E:\TAHUN 2018\Power Point PGPR\Kelas 10 Bab 2\Gambar\Proyeksi.jpg"/>
            <p:cNvPicPr>
              <a:picLocks noChangeAspect="1" noChangeArrowheads="1"/>
            </p:cNvPicPr>
            <p:nvPr/>
          </p:nvPicPr>
          <p:blipFill>
            <a:blip r:embed="rId2" cstate="print"/>
            <a:srcRect l="13427"/>
            <a:stretch>
              <a:fillRect/>
            </a:stretch>
          </p:blipFill>
          <p:spPr bwMode="auto">
            <a:xfrm>
              <a:off x="611560" y="1700809"/>
              <a:ext cx="5256584" cy="1481401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688569" y="3140968"/>
              <a:ext cx="5576419" cy="42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600" b="1" dirty="0" smtClean="0">
                  <a:latin typeface="Arial" pitchFamily="34" charset="0"/>
                  <a:cs typeface="Arial" pitchFamily="34" charset="0"/>
                </a:rPr>
                <a:t>Silinder		Kerucut		Azimuthal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/>
          </a:bodyPr>
          <a:lstStyle/>
          <a:p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Prinsip-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rinsip </a:t>
            </a:r>
            <a:r>
              <a:rPr lang="en-US" sz="2800" dirty="0" smtClean="0"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emetaan</a:t>
            </a:r>
            <a:endParaRPr lang="en-US" sz="2800" b="1" dirty="0"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12776"/>
          <a:ext cx="8219256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ction Button: Return 4">
            <a:hlinkClick r:id="rId6" action="ppaction://hlinksldjump" highlightClick="1"/>
          </p:cNvPr>
          <p:cNvSpPr/>
          <p:nvPr/>
        </p:nvSpPr>
        <p:spPr>
          <a:xfrm>
            <a:off x="1828800" y="5562600"/>
            <a:ext cx="685800" cy="533400"/>
          </a:xfrm>
          <a:prstGeom prst="actionButtonRetur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1752" y="152400"/>
            <a:ext cx="8686800" cy="841248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Daftar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Isi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609600" y="1371600"/>
          <a:ext cx="7848600" cy="4924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EBD5918-35CB-47EB-987E-D5463949C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graphicEl>
                                              <a:dgm id="{5EBD5918-35CB-47EB-987E-D5463949C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graphicEl>
                                              <a:dgm id="{5EBD5918-35CB-47EB-987E-D5463949C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AA072D-47E7-426A-B670-596F58AE8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31AA072D-47E7-426A-B670-596F58AE8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31AA072D-47E7-426A-B670-596F58AE8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C7BCE16-3F95-4CC8-9E1D-238ADA704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5C7BCE16-3F95-4CC8-9E1D-238ADA704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5C7BCE16-3F95-4CC8-9E1D-238ADA704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C8BB8EB-8770-4C6A-A231-BA76B1C0D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graphicEl>
                                              <a:dgm id="{2C8BB8EB-8770-4C6A-A231-BA76B1C0D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2C8BB8EB-8770-4C6A-A231-BA76B1C0D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6CC3F1B-9182-4508-9FBF-A7FF07CD7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06CC3F1B-9182-4508-9FBF-A7FF07CD7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graphicEl>
                                              <a:dgm id="{06CC3F1B-9182-4508-9FBF-A7FF07CD7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8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Penginderaan 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J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auh dan 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I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nterpretasi 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itra</a:t>
            </a:r>
            <a:endParaRPr lang="en-US" sz="2800" b="1" dirty="0"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33400" y="1066800"/>
          <a:ext cx="8077200" cy="3760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4876800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 smtClean="0">
                <a:latin typeface="Calibri" pitchFamily="34" charset="0"/>
                <a:cs typeface="Calibri" pitchFamily="34" charset="0"/>
              </a:rPr>
              <a:t>Penginderaan Jauh </a:t>
            </a:r>
            <a:r>
              <a:rPr lang="id-ID" sz="2000" dirty="0" smtClean="0">
                <a:latin typeface="Calibri" pitchFamily="34" charset="0"/>
                <a:cs typeface="Calibri" pitchFamily="34" charset="0"/>
              </a:rPr>
              <a:t>sebagai ilmu atau seni untuk memperoleh informasi tentang objek, daerah, atau gejala melalui analisis data yang diperoleh tanpa kontak langsung terhadap objek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1403648" y="260648"/>
          <a:ext cx="6408712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827584" y="3212976"/>
          <a:ext cx="7776864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/>
          </a:bodyPr>
          <a:lstStyle/>
          <a:p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Interpretasi 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itra</a:t>
            </a:r>
            <a:endParaRPr lang="en-US" sz="2800" b="1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E:\TAHUN 2014-2016\ORDER GAMBAR\TAHUN 2016\PG PR\TAHUN 2014-2015\KTSP\KTSP SMA\Tambah Gambar Kelas XII\Foto udara pankromatik hitam puti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948" y="1268761"/>
            <a:ext cx="5217119" cy="3912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6" name="Diagram 5"/>
          <p:cNvGraphicFramePr/>
          <p:nvPr/>
        </p:nvGraphicFramePr>
        <p:xfrm>
          <a:off x="5940152" y="1196752"/>
          <a:ext cx="295232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Action Button: Return 6">
            <a:hlinkClick r:id="rId7" action="ppaction://hlinksldjump" highlightClick="1"/>
          </p:cNvPr>
          <p:cNvSpPr/>
          <p:nvPr/>
        </p:nvSpPr>
        <p:spPr>
          <a:xfrm>
            <a:off x="7620000" y="5638800"/>
            <a:ext cx="685800" cy="533400"/>
          </a:xfrm>
          <a:prstGeom prst="actionButtonRetur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34752"/>
          </a:xfrm>
        </p:spPr>
        <p:txBody>
          <a:bodyPr>
            <a:noAutofit/>
          </a:bodyPr>
          <a:lstStyle/>
          <a:p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Sistem 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I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nformasi 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eografis dan 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engolahan 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D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ata </a:t>
            </a:r>
            <a:r>
              <a:rPr lang="en-US" sz="2800" b="1" dirty="0" smtClean="0">
                <a:effectLst/>
                <a:latin typeface="Arial" pitchFamily="34" charset="0"/>
                <a:cs typeface="Arial" pitchFamily="34" charset="0"/>
              </a:rPr>
              <a:t>S</a:t>
            </a:r>
            <a:r>
              <a:rPr lang="id-ID" sz="2800" b="1" dirty="0" smtClean="0">
                <a:effectLst/>
                <a:latin typeface="Arial" pitchFamily="34" charset="0"/>
                <a:cs typeface="Arial" pitchFamily="34" charset="0"/>
              </a:rPr>
              <a:t>pasial</a:t>
            </a:r>
            <a:endParaRPr lang="en-US" sz="2800" b="1" dirty="0"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363272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/>
        </p:nvGraphicFramePr>
        <p:xfrm>
          <a:off x="533400" y="762000"/>
          <a:ext cx="8127976" cy="516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/>
          </a:bodyPr>
          <a:lstStyle/>
          <a:p>
            <a:r>
              <a:rPr lang="id-ID" sz="2400" b="1" dirty="0" smtClean="0">
                <a:latin typeface="Arial" pitchFamily="34" charset="0"/>
                <a:cs typeface="Arial" pitchFamily="34" charset="0"/>
              </a:rPr>
              <a:t>Tahap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id-ID" sz="2400" b="1" dirty="0" smtClean="0">
                <a:latin typeface="Arial" pitchFamily="34" charset="0"/>
                <a:cs typeface="Arial" pitchFamily="34" charset="0"/>
              </a:rPr>
              <a:t>erja Sistem Informasi Geografis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9552" y="838200"/>
          <a:ext cx="8147248" cy="5040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001000" y="6172200"/>
            <a:ext cx="609600" cy="381000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Bab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III</a:t>
            </a:r>
            <a:r>
              <a:rPr lang="id-ID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id-ID" sz="3200" dirty="0" smtClean="0">
                <a:latin typeface="Arial" pitchFamily="34" charset="0"/>
                <a:cs typeface="Arial" pitchFamily="34" charset="0"/>
              </a:rPr>
            </a:br>
            <a:r>
              <a:rPr lang="id-ID" sz="3200" dirty="0" smtClean="0">
                <a:latin typeface="Arial" pitchFamily="34" charset="0"/>
                <a:cs typeface="Arial" pitchFamily="34" charset="0"/>
              </a:rPr>
              <a:t>Langkah-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id-ID" sz="3200" dirty="0" smtClean="0">
                <a:latin typeface="Arial" pitchFamily="34" charset="0"/>
                <a:cs typeface="Arial" pitchFamily="34" charset="0"/>
              </a:rPr>
              <a:t>angkah Penelitian Geografi</a:t>
            </a:r>
            <a:endParaRPr lang="id-ID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Tanah Longsor di PONOROGO, JAWA TIMUR, 01-04-2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4790" y="1828800"/>
            <a:ext cx="7095068" cy="39909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685800" y="1066800"/>
          <a:ext cx="75438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609600" y="5410200"/>
          <a:ext cx="8001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165BE6-1B33-4B9B-9223-F7FE4EC2C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1E165BE6-1B33-4B9B-9223-F7FE4EC2C5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5F3DC4-1F71-4445-A82B-232DF2C8A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dgm id="{575F3DC4-1F71-4445-A82B-232DF2C8AF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Graphic spid="8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Penelitian dalam Ilmu Geografi </a:t>
            </a:r>
            <a:endParaRPr lang="id-ID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764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ction Button: Return 4">
            <a:hlinkClick r:id="rId7" action="ppaction://hlinksldjump" highlightClick="1"/>
          </p:cNvPr>
          <p:cNvSpPr/>
          <p:nvPr/>
        </p:nvSpPr>
        <p:spPr>
          <a:xfrm>
            <a:off x="8382000" y="6248400"/>
            <a:ext cx="685800" cy="533400"/>
          </a:xfrm>
          <a:prstGeom prst="actionButtonRetur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Langkah-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id-ID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angkah 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id-ID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enelitian</a:t>
            </a:r>
            <a:endParaRPr lang="id-ID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81000" y="1676400"/>
          <a:ext cx="8305856" cy="470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/>
        </p:nvGraphicFramePr>
        <p:xfrm>
          <a:off x="611560" y="304800"/>
          <a:ext cx="7770440" cy="1251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geografi 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976" y="1709790"/>
            <a:ext cx="2754260" cy="275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geografi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67436" y="4159250"/>
            <a:ext cx="3157364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0" name="Bent Arrow 9"/>
          <p:cNvSpPr/>
          <p:nvPr/>
        </p:nvSpPr>
        <p:spPr>
          <a:xfrm flipV="1">
            <a:off x="1948036" y="4540250"/>
            <a:ext cx="2592388" cy="12954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21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2800" dirty="0" smtClean="0">
                <a:latin typeface="Arial" pitchFamily="34" charset="0"/>
                <a:cs typeface="Arial" pitchFamily="34" charset="0"/>
              </a:rPr>
              <a:t>Pendahuluan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id-ID" sz="2800" dirty="0" smtClean="0">
                <a:latin typeface="Arial" pitchFamily="34" charset="0"/>
                <a:cs typeface="Arial" pitchFamily="34" charset="0"/>
              </a:rPr>
              <a:t>enelitian</a:t>
            </a:r>
            <a:endParaRPr lang="id-ID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d-ID" dirty="0" smtClean="0"/>
              <a:t>	</a:t>
            </a:r>
          </a:p>
          <a:p>
            <a:pPr>
              <a:buNone/>
            </a:pPr>
            <a:endParaRPr lang="id-ID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428596" y="1752600"/>
          <a:ext cx="8410604" cy="4248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 smtClean="0">
                <a:latin typeface="Arial" pitchFamily="34" charset="0"/>
                <a:cs typeface="Arial" pitchFamily="34" charset="0"/>
              </a:rPr>
              <a:t>Pemrosesan data </a:t>
            </a:r>
            <a:endParaRPr lang="id-ID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500166" y="1785926"/>
          <a:ext cx="65722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ction Button: Return 3">
            <a:hlinkClick r:id="rId7" action="ppaction://hlinksldjump" highlightClick="1"/>
          </p:cNvPr>
          <p:cNvSpPr/>
          <p:nvPr/>
        </p:nvSpPr>
        <p:spPr>
          <a:xfrm>
            <a:off x="8229600" y="6172200"/>
            <a:ext cx="685800" cy="533400"/>
          </a:xfrm>
          <a:prstGeom prst="actionButtonRetur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Laporan </a:t>
            </a:r>
            <a:r>
              <a:rPr lang="en-US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id-ID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enelitian </a:t>
            </a:r>
            <a:endParaRPr lang="id-ID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034" y="1676401"/>
            <a:ext cx="8229600" cy="609600"/>
          </a:xfrm>
        </p:spPr>
        <p:txBody>
          <a:bodyPr/>
          <a:lstStyle/>
          <a:p>
            <a:pPr>
              <a:buNone/>
            </a:pPr>
            <a:r>
              <a:rPr lang="id-ID" sz="2400" b="1" dirty="0" smtClean="0">
                <a:latin typeface="Arial" pitchFamily="34" charset="0"/>
                <a:cs typeface="Arial" pitchFamily="34" charset="0"/>
              </a:rPr>
              <a:t>Pedoman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id-ID" sz="2400" b="1" dirty="0" smtClean="0">
                <a:latin typeface="Arial" pitchFamily="34" charset="0"/>
                <a:cs typeface="Arial" pitchFamily="34" charset="0"/>
              </a:rPr>
              <a:t>enulisan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id-ID" sz="2400" b="1" dirty="0" smtClean="0">
                <a:latin typeface="Arial" pitchFamily="34" charset="0"/>
                <a:cs typeface="Arial" pitchFamily="34" charset="0"/>
              </a:rPr>
              <a:t>aporan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id-ID" sz="2400" b="1" dirty="0" smtClean="0">
                <a:latin typeface="Arial" pitchFamily="34" charset="0"/>
                <a:cs typeface="Arial" pitchFamily="34" charset="0"/>
              </a:rPr>
              <a:t>enelitian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id-ID" sz="2400" b="1" dirty="0" smtClean="0">
                <a:latin typeface="Arial" pitchFamily="34" charset="0"/>
                <a:cs typeface="Arial" pitchFamily="34" charset="0"/>
              </a:rPr>
              <a:t>eograf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i</a:t>
            </a:r>
            <a:endParaRPr lang="id-ID" sz="28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304800" y="2438400"/>
          <a:ext cx="764386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  <p:bldGraphic spid="4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2800" dirty="0" smtClean="0">
                <a:latin typeface="Arial" pitchFamily="34" charset="0"/>
                <a:cs typeface="Arial" pitchFamily="34" charset="0"/>
              </a:rPr>
              <a:t>Sistematika Laporan Penelitian Geografi</a:t>
            </a:r>
          </a:p>
        </p:txBody>
      </p:sp>
      <p:sp>
        <p:nvSpPr>
          <p:cNvPr id="4" name="Folded Corner 3"/>
          <p:cNvSpPr/>
          <p:nvPr/>
        </p:nvSpPr>
        <p:spPr>
          <a:xfrm>
            <a:off x="0" y="1600201"/>
            <a:ext cx="9144000" cy="5231904"/>
          </a:xfrm>
          <a:prstGeom prst="foldedCorner">
            <a:avLst>
              <a:gd name="adj" fmla="val 1789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65138"/>
            <a:r>
              <a:rPr lang="id-ID" sz="1600" dirty="0" smtClean="0">
                <a:latin typeface="Arial" pitchFamily="34" charset="0"/>
                <a:cs typeface="Arial" pitchFamily="34" charset="0"/>
              </a:rPr>
              <a:t>Halaman Judul</a:t>
            </a:r>
          </a:p>
          <a:p>
            <a:pPr marL="465138"/>
            <a:r>
              <a:rPr lang="id-ID" sz="1600" dirty="0" smtClean="0">
                <a:latin typeface="Arial" pitchFamily="34" charset="0"/>
                <a:cs typeface="Arial" pitchFamily="34" charset="0"/>
              </a:rPr>
              <a:t>Kata Pengantar</a:t>
            </a:r>
          </a:p>
          <a:p>
            <a:pPr marL="465138"/>
            <a:r>
              <a:rPr lang="id-ID" sz="1600" dirty="0" smtClean="0">
                <a:latin typeface="Arial" pitchFamily="34" charset="0"/>
                <a:cs typeface="Arial" pitchFamily="34" charset="0"/>
              </a:rPr>
              <a:t>Daftar Isi</a:t>
            </a:r>
          </a:p>
          <a:p>
            <a:pPr marL="465138"/>
            <a:r>
              <a:rPr lang="id-ID" sz="1600" b="1" dirty="0" smtClean="0">
                <a:latin typeface="Arial" pitchFamily="34" charset="0"/>
                <a:cs typeface="Arial" pitchFamily="34" charset="0"/>
              </a:rPr>
              <a:t>BAB I Pembukaan</a:t>
            </a:r>
          </a:p>
          <a:p>
            <a:pPr marL="465138"/>
            <a:r>
              <a:rPr lang="id-ID" sz="1600" dirty="0" smtClean="0">
                <a:latin typeface="Arial" pitchFamily="34" charset="0"/>
                <a:cs typeface="Arial" pitchFamily="34" charset="0"/>
              </a:rPr>
              <a:t>A. Latar Belakang Penelitian</a:t>
            </a:r>
          </a:p>
          <a:p>
            <a:pPr marL="465138"/>
            <a:r>
              <a:rPr lang="id-ID" sz="1600" dirty="0" smtClean="0">
                <a:latin typeface="Arial" pitchFamily="34" charset="0"/>
                <a:cs typeface="Arial" pitchFamily="34" charset="0"/>
              </a:rPr>
              <a:t>B. Rumusan Masalah</a:t>
            </a:r>
          </a:p>
          <a:p>
            <a:pPr marL="465138"/>
            <a:r>
              <a:rPr lang="id-ID" sz="1600" dirty="0" smtClean="0">
                <a:latin typeface="Arial" pitchFamily="34" charset="0"/>
                <a:cs typeface="Arial" pitchFamily="34" charset="0"/>
              </a:rPr>
              <a:t>C. Tujuan Penelitian</a:t>
            </a:r>
          </a:p>
          <a:p>
            <a:pPr marL="465138"/>
            <a:r>
              <a:rPr lang="id-ID" sz="1600" dirty="0" smtClean="0">
                <a:latin typeface="Arial" pitchFamily="34" charset="0"/>
                <a:cs typeface="Arial" pitchFamily="34" charset="0"/>
              </a:rPr>
              <a:t>D. Manfaat Penelitian</a:t>
            </a:r>
          </a:p>
          <a:p>
            <a:pPr marL="465138"/>
            <a:r>
              <a:rPr lang="id-ID" sz="1600" b="1" dirty="0" smtClean="0">
                <a:latin typeface="Arial" pitchFamily="34" charset="0"/>
                <a:cs typeface="Arial" pitchFamily="34" charset="0"/>
              </a:rPr>
              <a:t>BAB II Deskripsi Wilayah</a:t>
            </a:r>
          </a:p>
          <a:p>
            <a:pPr marL="465138"/>
            <a:r>
              <a:rPr lang="id-ID" sz="1600" dirty="0" smtClean="0">
                <a:latin typeface="Arial" pitchFamily="34" charset="0"/>
                <a:cs typeface="Arial" pitchFamily="34" charset="0"/>
              </a:rPr>
              <a:t>A. Lokasi Penelitian</a:t>
            </a:r>
          </a:p>
          <a:p>
            <a:pPr marL="465138"/>
            <a:r>
              <a:rPr lang="id-ID" sz="1600" dirty="0" smtClean="0">
                <a:latin typeface="Arial" pitchFamily="34" charset="0"/>
                <a:cs typeface="Arial" pitchFamily="34" charset="0"/>
              </a:rPr>
              <a:t>B. Kondisi Fisik</a:t>
            </a:r>
          </a:p>
          <a:p>
            <a:pPr marL="465138"/>
            <a:r>
              <a:rPr lang="id-ID" sz="1600" dirty="0" smtClean="0">
                <a:latin typeface="Arial" pitchFamily="34" charset="0"/>
                <a:cs typeface="Arial" pitchFamily="34" charset="0"/>
              </a:rPr>
              <a:t>C. Kondisi Penduduk</a:t>
            </a:r>
          </a:p>
          <a:p>
            <a:pPr marL="465138"/>
            <a:r>
              <a:rPr lang="id-ID" sz="1600" b="1" dirty="0" smtClean="0">
                <a:latin typeface="Arial" pitchFamily="34" charset="0"/>
                <a:cs typeface="Arial" pitchFamily="34" charset="0"/>
              </a:rPr>
              <a:t>BAB III Landasan Teori dan Metode Penelitian </a:t>
            </a:r>
          </a:p>
          <a:p>
            <a:pPr marL="465138"/>
            <a:r>
              <a:rPr lang="id-ID" sz="1600" dirty="0" smtClean="0">
                <a:latin typeface="Arial" pitchFamily="34" charset="0"/>
                <a:cs typeface="Arial" pitchFamily="34" charset="0"/>
              </a:rPr>
              <a:t>A. Landasan Teori</a:t>
            </a:r>
          </a:p>
          <a:p>
            <a:pPr marL="465138"/>
            <a:r>
              <a:rPr lang="id-ID" sz="1600" dirty="0" smtClean="0">
                <a:latin typeface="Arial" pitchFamily="34" charset="0"/>
                <a:cs typeface="Arial" pitchFamily="34" charset="0"/>
              </a:rPr>
              <a:t>B. Metode Penelitian</a:t>
            </a:r>
          </a:p>
          <a:p>
            <a:pPr marL="465138"/>
            <a:r>
              <a:rPr lang="id-ID" sz="1600" b="1" dirty="0" smtClean="0">
                <a:latin typeface="Arial" pitchFamily="34" charset="0"/>
                <a:cs typeface="Arial" pitchFamily="34" charset="0"/>
              </a:rPr>
              <a:t>BAB IV Pembahasan</a:t>
            </a:r>
          </a:p>
          <a:p>
            <a:pPr marL="465138"/>
            <a:r>
              <a:rPr lang="id-ID" sz="1600" b="1" dirty="0" smtClean="0">
                <a:latin typeface="Arial" pitchFamily="34" charset="0"/>
                <a:cs typeface="Arial" pitchFamily="34" charset="0"/>
              </a:rPr>
              <a:t>BAB V Penutup</a:t>
            </a:r>
          </a:p>
          <a:p>
            <a:pPr marL="465138"/>
            <a:r>
              <a:rPr lang="id-ID" sz="1600" b="1" dirty="0" smtClean="0">
                <a:latin typeface="Arial" pitchFamily="34" charset="0"/>
                <a:cs typeface="Arial" pitchFamily="34" charset="0"/>
              </a:rPr>
              <a:t>Daftar Pustaka</a:t>
            </a:r>
          </a:p>
          <a:p>
            <a:pPr marL="465138"/>
            <a:r>
              <a:rPr lang="id-ID" sz="1600" b="1" dirty="0" smtClean="0">
                <a:latin typeface="Arial" pitchFamily="34" charset="0"/>
                <a:cs typeface="Arial" pitchFamily="34" charset="0"/>
              </a:rPr>
              <a:t>Lampiran</a:t>
            </a:r>
            <a:endParaRPr lang="id-ID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7620000" y="6096000"/>
            <a:ext cx="609600" cy="381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GAWEAN\GAWEAN 2018\PGPR\2018\PGPR X\landsk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52600"/>
            <a:ext cx="8260256" cy="4492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3"/>
          <p:cNvSpPr>
            <a:spLocks noGrp="1" noChangeArrowheads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txBody>
          <a:bodyPr>
            <a:noAutofit/>
          </a:bodyPr>
          <a:lstStyle/>
          <a:p>
            <a:pPr eaLnBrk="1" hangingPunct="1"/>
            <a:r>
              <a:rPr lang="id-ID" alt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Bab IV</a:t>
            </a:r>
            <a:br>
              <a:rPr lang="id-ID" alt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Bumi</a:t>
            </a:r>
            <a:r>
              <a:rPr lang="en-US" alt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sebagai Ruang Kehidupan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533400" y="304800"/>
          <a:ext cx="78486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Content Placeholder 4"/>
          <p:cNvGraphicFramePr>
            <a:graphicFrameLocks noGrp="1"/>
          </p:cNvGraphicFramePr>
          <p:nvPr>
            <p:ph idx="1"/>
          </p:nvPr>
        </p:nvGraphicFramePr>
        <p:xfrm>
          <a:off x="685800" y="4343400"/>
          <a:ext cx="73914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B7B721-6FC9-4583-845A-7ECB4FB25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51B7B721-6FC9-4583-845A-7ECB4FB25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61EADB-83A3-424E-AD78-8247FBFB1E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graphicEl>
                                              <a:dgm id="{0461EADB-83A3-424E-AD78-8247FBFB1E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3B81A66-94FF-43B3-A239-FB2D85383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63B81A66-94FF-43B3-A239-FB2D85383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91828E-EAC0-4C66-B27C-2BA1AD22E2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3691828E-EAC0-4C66-B27C-2BA1AD22E2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FF29BD3-1866-40FA-91D9-51BA0A364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3FF29BD3-1866-40FA-91D9-51BA0A364D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A14F224-FCAB-4749-AEC4-B234A46C3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8A14F224-FCAB-4749-AEC4-B234A46C3C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9B9E33A-98CC-4CD9-820E-CF5D6E2CB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F9B9E33A-98CC-4CD9-820E-CF5D6E2CB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025B5B0-F63E-442F-B954-1B80D2842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2025B5B0-F63E-442F-B954-1B80D28422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Graphic spid="3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  <a:effectLst>
            <a:softEdge rad="127000"/>
          </a:effectLst>
        </p:spPr>
        <p:txBody>
          <a:bodyPr rtlCol="0" anchor="ctr">
            <a:normAutofit/>
            <a:scene3d>
              <a:camera prst="orthographicFront"/>
              <a:lightRig rig="threePt" dir="t"/>
            </a:scene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Pembentukan</a:t>
            </a:r>
            <a:r>
              <a:rPr lang="en-US" sz="2400" b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sz="2400" b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400" b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Planet </a:t>
            </a:r>
            <a:r>
              <a:rPr lang="en-US" sz="2400" b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</a:rPr>
              <a:t>Bumi</a:t>
            </a:r>
            <a:endParaRPr lang="en-US" sz="2400" b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496072" y="273050"/>
            <a:ext cx="5266928" cy="5853113"/>
          </a:xfrm>
          <a:blipFill>
            <a:blip r:embed="rId3" cstate="print"/>
            <a:tile tx="0" ty="0" sx="100000" sy="100000" flip="none" algn="tl"/>
          </a:blipFill>
          <a:effectLst>
            <a:softEdge rad="127000"/>
          </a:effectLst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000" b="1" dirty="0" err="1" smtClean="0">
                <a:solidFill>
                  <a:srgbClr val="C00000"/>
                </a:solidFill>
              </a:rPr>
              <a:t>Sejarah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</a:rPr>
              <a:t>pembentukan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 planet </a:t>
            </a:r>
            <a:r>
              <a:rPr lang="en-US" altLang="en-US" sz="2000" b="1" dirty="0" err="1" smtClean="0">
                <a:solidFill>
                  <a:srgbClr val="C00000"/>
                </a:solidFill>
              </a:rPr>
              <a:t>Bumi</a:t>
            </a:r>
            <a:endParaRPr lang="en-US" altLang="en-US" sz="2000" b="1" dirty="0" smtClean="0">
              <a:solidFill>
                <a:srgbClr val="C0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000" b="1" dirty="0" smtClean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000" b="1" dirty="0" err="1" smtClean="0">
                <a:solidFill>
                  <a:srgbClr val="C00000"/>
                </a:solidFill>
              </a:rPr>
              <a:t>Teori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</a:rPr>
              <a:t>pembentukan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 planet </a:t>
            </a:r>
            <a:r>
              <a:rPr lang="en-US" altLang="en-US" sz="2000" b="1" dirty="0" err="1" smtClean="0">
                <a:solidFill>
                  <a:srgbClr val="C00000"/>
                </a:solidFill>
              </a:rPr>
              <a:t>Bumi</a:t>
            </a:r>
            <a:endParaRPr lang="en-US" altLang="en-US" sz="2000" b="1" dirty="0" smtClean="0">
              <a:solidFill>
                <a:srgbClr val="C00000"/>
              </a:solidFill>
            </a:endParaRPr>
          </a:p>
          <a:p>
            <a:pPr eaLnBrk="1" hangingPunct="1">
              <a:buNone/>
            </a:pPr>
            <a:r>
              <a:rPr lang="en-ID" sz="2000" b="1" dirty="0" smtClean="0"/>
              <a:t>	</a:t>
            </a:r>
            <a:r>
              <a:rPr lang="en-ID" sz="1600" b="1" dirty="0" smtClean="0">
                <a:solidFill>
                  <a:srgbClr val="0070C0"/>
                </a:solidFill>
              </a:rPr>
              <a:t>&gt;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Teori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Kontraksi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(</a:t>
            </a:r>
            <a:r>
              <a:rPr lang="en-US" altLang="en-US" sz="1600" b="1" i="1" dirty="0" smtClean="0">
                <a:solidFill>
                  <a:srgbClr val="0070C0"/>
                </a:solidFill>
              </a:rPr>
              <a:t>Contraction Theory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)</a:t>
            </a:r>
          </a:p>
          <a:p>
            <a:pPr eaLnBrk="1" hangingPunct="1">
              <a:buNone/>
            </a:pPr>
            <a:r>
              <a:rPr lang="en-ID" sz="1600" b="1" i="1" dirty="0" smtClean="0">
                <a:solidFill>
                  <a:srgbClr val="0070C0"/>
                </a:solidFill>
              </a:rPr>
              <a:t>	</a:t>
            </a:r>
            <a:r>
              <a:rPr lang="en-ID" sz="1600" b="1" dirty="0" smtClean="0">
                <a:solidFill>
                  <a:srgbClr val="0070C0"/>
                </a:solidFill>
              </a:rPr>
              <a:t>&gt;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Teori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Dua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Benua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(</a:t>
            </a:r>
            <a:r>
              <a:rPr lang="en-US" altLang="en-US" sz="1600" b="1" i="1" dirty="0" err="1" smtClean="0">
                <a:solidFill>
                  <a:srgbClr val="0070C0"/>
                </a:solidFill>
              </a:rPr>
              <a:t>Laurasia–Gondwana</a:t>
            </a:r>
            <a:r>
              <a:rPr lang="en-US" altLang="en-US" sz="1600" b="1" i="1" dirty="0" smtClean="0">
                <a:solidFill>
                  <a:srgbClr val="0070C0"/>
                </a:solidFill>
              </a:rPr>
              <a:t> Theory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)</a:t>
            </a:r>
          </a:p>
          <a:p>
            <a:pPr eaLnBrk="1" hangingPunct="1">
              <a:buNone/>
            </a:pPr>
            <a:r>
              <a:rPr lang="en-ID" sz="1600" b="1" dirty="0" smtClean="0">
                <a:solidFill>
                  <a:srgbClr val="0070C0"/>
                </a:solidFill>
              </a:rPr>
              <a:t>	&gt;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Teori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Apungan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Benua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(</a:t>
            </a:r>
            <a:r>
              <a:rPr lang="en-US" altLang="en-US" sz="1600" b="1" i="1" dirty="0" smtClean="0">
                <a:solidFill>
                  <a:srgbClr val="0070C0"/>
                </a:solidFill>
              </a:rPr>
              <a:t>Continental Drift Theory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)</a:t>
            </a:r>
          </a:p>
          <a:p>
            <a:pPr eaLnBrk="1" hangingPunct="1">
              <a:buNone/>
            </a:pPr>
            <a:r>
              <a:rPr lang="en-ID" sz="1600" b="1" dirty="0" smtClean="0">
                <a:solidFill>
                  <a:srgbClr val="0070C0"/>
                </a:solidFill>
              </a:rPr>
              <a:t>	&gt;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Teori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Konveksi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(</a:t>
            </a:r>
            <a:r>
              <a:rPr lang="en-US" altLang="en-US" sz="1600" b="1" i="1" dirty="0" smtClean="0">
                <a:solidFill>
                  <a:srgbClr val="0070C0"/>
                </a:solidFill>
              </a:rPr>
              <a:t>Convection Theory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)</a:t>
            </a:r>
          </a:p>
          <a:p>
            <a:pPr eaLnBrk="1" hangingPunct="1">
              <a:buNone/>
            </a:pPr>
            <a:r>
              <a:rPr lang="en-ID" sz="1600" b="1" dirty="0" smtClean="0">
                <a:solidFill>
                  <a:srgbClr val="0070C0"/>
                </a:solidFill>
              </a:rPr>
              <a:t>	&gt;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Teori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Lempeng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Tektonik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(</a:t>
            </a:r>
            <a:r>
              <a:rPr lang="en-US" altLang="en-US" sz="1600" b="1" i="1" dirty="0" smtClean="0">
                <a:solidFill>
                  <a:srgbClr val="0070C0"/>
                </a:solidFill>
              </a:rPr>
              <a:t>Plate Tectonic Theory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000" b="1" dirty="0" smtClean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000" b="1" dirty="0" err="1" smtClean="0">
                <a:solidFill>
                  <a:srgbClr val="C00000"/>
                </a:solidFill>
              </a:rPr>
              <a:t>Struktur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</a:rPr>
              <a:t>lapisan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</a:rPr>
              <a:t>Bumi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ID" sz="2000" b="1" dirty="0" smtClean="0"/>
              <a:t>	</a:t>
            </a:r>
            <a:r>
              <a:rPr lang="en-ID" sz="1600" b="1" dirty="0" smtClean="0">
                <a:solidFill>
                  <a:srgbClr val="0070C0"/>
                </a:solidFill>
              </a:rPr>
              <a:t>&gt;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Kerak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Bumi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(</a:t>
            </a:r>
            <a:r>
              <a:rPr lang="en-US" altLang="en-US" sz="1600" b="1" i="1" dirty="0" smtClean="0">
                <a:solidFill>
                  <a:srgbClr val="0070C0"/>
                </a:solidFill>
              </a:rPr>
              <a:t>Crust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ID" sz="1600" b="1" dirty="0" smtClean="0">
                <a:solidFill>
                  <a:srgbClr val="0070C0"/>
                </a:solidFill>
              </a:rPr>
              <a:t>	&gt; 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Mantel/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selubung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Bumi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(</a:t>
            </a:r>
            <a:r>
              <a:rPr lang="en-US" altLang="en-US" sz="1600" b="1" i="1" dirty="0" smtClean="0">
                <a:solidFill>
                  <a:srgbClr val="0070C0"/>
                </a:solidFill>
              </a:rPr>
              <a:t>Mantle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600" b="1" dirty="0" smtClean="0">
                <a:solidFill>
                  <a:srgbClr val="0070C0"/>
                </a:solidFill>
              </a:rPr>
              <a:t>	&gt;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Inti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Bumi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(</a:t>
            </a:r>
            <a:r>
              <a:rPr lang="en-US" altLang="en-US" sz="1600" b="1" i="1" dirty="0" smtClean="0">
                <a:solidFill>
                  <a:srgbClr val="0070C0"/>
                </a:solidFill>
              </a:rPr>
              <a:t>Core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)</a:t>
            </a:r>
            <a:r>
              <a:rPr lang="en-ID" sz="1600" b="1" dirty="0" smtClean="0">
                <a:solidFill>
                  <a:srgbClr val="0070C0"/>
                </a:solidFill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1600" b="1" dirty="0" smtClean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000" b="1" dirty="0" err="1" smtClean="0">
                <a:solidFill>
                  <a:srgbClr val="C00000"/>
                </a:solidFill>
              </a:rPr>
              <a:t>Gerakan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</a:rPr>
              <a:t>lempeng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</a:rPr>
              <a:t>tektonik</a:t>
            </a:r>
            <a:endParaRPr lang="en-US" altLang="en-US" sz="2000" b="1" dirty="0" smtClean="0">
              <a:solidFill>
                <a:srgbClr val="C0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ID" sz="2000" b="1" dirty="0" smtClean="0"/>
              <a:t>	</a:t>
            </a:r>
            <a:r>
              <a:rPr lang="en-ID" sz="1600" b="1" dirty="0" smtClean="0">
                <a:solidFill>
                  <a:srgbClr val="0070C0"/>
                </a:solidFill>
              </a:rPr>
              <a:t>&gt;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Gerakan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divergen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konvergen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,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dan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</a:rPr>
              <a:t>sesar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 (</a:t>
            </a:r>
            <a:r>
              <a:rPr lang="en-US" altLang="en-US" sz="1600" b="1" i="1" dirty="0" smtClean="0">
                <a:solidFill>
                  <a:srgbClr val="0070C0"/>
                </a:solidFill>
              </a:rPr>
              <a:t>transform</a:t>
            </a:r>
            <a:r>
              <a:rPr lang="en-US" altLang="en-US" sz="1600" b="1" dirty="0" smtClean="0">
                <a:solidFill>
                  <a:srgbClr val="0070C0"/>
                </a:solidFill>
              </a:rPr>
              <a:t>)</a:t>
            </a:r>
            <a:endParaRPr lang="en-US" altLang="en-US" sz="1600" dirty="0" smtClean="0">
              <a:solidFill>
                <a:srgbClr val="0070C0"/>
              </a:solidFill>
            </a:endParaRPr>
          </a:p>
        </p:txBody>
      </p:sp>
      <p:sp>
        <p:nvSpPr>
          <p:cNvPr id="3076" name="Text Placeholder 3"/>
          <p:cNvSpPr>
            <a:spLocks noGrp="1" noChangeArrowheads="1"/>
          </p:cNvSpPr>
          <p:nvPr>
            <p:ph type="body" sz="half" idx="2"/>
          </p:nvPr>
        </p:nvSpPr>
        <p:spPr>
          <a:solidFill>
            <a:schemeClr val="tx1">
              <a:lumMod val="50000"/>
              <a:lumOff val="50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eaLnBrk="1" hangingPunct="1"/>
            <a:endParaRPr lang="en-ID" altLang="en-US" sz="2000" b="1" dirty="0" smtClean="0"/>
          </a:p>
          <a:p>
            <a:pPr eaLnBrk="1" hangingPunct="1"/>
            <a:r>
              <a:rPr lang="en-ID" altLang="en-US" sz="2000" b="1" dirty="0" smtClean="0"/>
              <a:t>Struktur </a:t>
            </a:r>
            <a:r>
              <a:rPr lang="id-ID" altLang="en-US" sz="2000" b="1" dirty="0" smtClean="0"/>
              <a:t>L</a:t>
            </a:r>
            <a:r>
              <a:rPr lang="en-ID" altLang="en-US" sz="2000" b="1" dirty="0" smtClean="0"/>
              <a:t>apisan Bumi</a:t>
            </a:r>
            <a:endParaRPr lang="en-US" altLang="en-US" sz="2000" b="1" dirty="0" smtClean="0"/>
          </a:p>
        </p:txBody>
      </p:sp>
      <p:pic>
        <p:nvPicPr>
          <p:cNvPr id="3077" name="Picture 2" descr="F:\GAWEAN\GAWEAN 2018\PGPR\2018\PGPR X\Struktur Bumi 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219325"/>
            <a:ext cx="295156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75" grpId="0" build="p"/>
      <p:bldP spid="3076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39552" y="1124744"/>
          <a:ext cx="813690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404813"/>
            <a:ext cx="7848872" cy="863600"/>
          </a:xfrm>
          <a:blipFill>
            <a:blip r:embed="rId6" cstate="print"/>
            <a:tile tx="0" ty="0" sx="100000" sy="100000" flip="none" algn="tl"/>
          </a:blipFill>
          <a:effectLst>
            <a:softEdge rad="127000"/>
          </a:effectLst>
        </p:spPr>
        <p:txBody>
          <a:bodyPr/>
          <a:lstStyle/>
          <a:p>
            <a:pPr eaLnBrk="1" hangingPunct="1">
              <a:defRPr/>
            </a:pPr>
            <a:r>
              <a:rPr lang="en-ID" sz="280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</a:rPr>
              <a:t>Sejarah</a:t>
            </a:r>
            <a:r>
              <a:rPr lang="en-ID" sz="2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</a:rPr>
              <a:t> </a:t>
            </a:r>
            <a:r>
              <a:rPr lang="en-ID" sz="280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</a:rPr>
              <a:t>Pembentukan</a:t>
            </a:r>
            <a:r>
              <a:rPr lang="en-ID" sz="2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</a:rPr>
              <a:t> Planet </a:t>
            </a:r>
            <a:r>
              <a:rPr lang="en-ID" sz="280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</a:rPr>
              <a:t>Bumi</a:t>
            </a:r>
            <a:endParaRPr lang="en-US" altLang="en-US" sz="280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</a:endParaRPr>
          </a:p>
        </p:txBody>
      </p:sp>
      <p:sp>
        <p:nvSpPr>
          <p:cNvPr id="4100" name="Content Placeholder 3"/>
          <p:cNvSpPr>
            <a:spLocks noGrp="1" noChangeArrowheads="1"/>
          </p:cNvSpPr>
          <p:nvPr>
            <p:ph idx="1"/>
          </p:nvPr>
        </p:nvSpPr>
        <p:spPr>
          <a:xfrm>
            <a:off x="899592" y="1268760"/>
            <a:ext cx="7704856" cy="483840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ID" sz="2000" b="1" dirty="0" smtClean="0">
                <a:solidFill>
                  <a:srgbClr val="C00000"/>
                </a:solidFill>
              </a:rPr>
              <a:t>Alur pembentukan Planet Bumi</a:t>
            </a:r>
            <a:endParaRPr lang="en-US" altLang="en-US" sz="2000" b="1" dirty="0" smtClean="0">
              <a:solidFill>
                <a:srgbClr val="C00000"/>
              </a:solidFill>
            </a:endParaRPr>
          </a:p>
        </p:txBody>
      </p:sp>
      <p:pic>
        <p:nvPicPr>
          <p:cNvPr id="4101" name="Picture 2" descr="F:\GAWEAN\GAWEAN 2018\PGPR\2018\PGPR X\Awal terbentuk Bum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1700214"/>
            <a:ext cx="2901684" cy="178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4100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  <a:effectLst>
            <a:softEdge rad="317500"/>
          </a:effectLst>
        </p:spPr>
        <p:txBody>
          <a:bodyPr/>
          <a:lstStyle/>
          <a:p>
            <a:r>
              <a:rPr lang="en-ID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Gerakan</a:t>
            </a:r>
            <a:r>
              <a:rPr lang="en-ID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D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Lempeng</a:t>
            </a:r>
            <a:r>
              <a:rPr lang="en-ID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D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Tektonik</a:t>
            </a:r>
            <a:endParaRPr lang="en-US" altLang="en-US" sz="32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  <a:solidFill>
            <a:schemeClr val="accent6">
              <a:lumMod val="60000"/>
              <a:lumOff val="40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</a:rPr>
              <a:t>Alfred Lothar Wegener (2015)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</a:rPr>
              <a:t>berpendapat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</a:rPr>
              <a:t>benua-benua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</a:rPr>
              <a:t> sebenarnya terapung dan bergerak di atas massa yang lembek. Pendapat ini mendasari munculnya teori Lempeng Tektonik.</a:t>
            </a:r>
          </a:p>
          <a:p>
            <a:pPr>
              <a:buNone/>
            </a:pPr>
            <a:endParaRPr lang="en-US" alt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</a:rPr>
              <a:t>Gerakan lempeng tektonik: divergen, konvergen, dan sesar (</a:t>
            </a:r>
            <a:r>
              <a:rPr lang="en-US" altLang="en-US" sz="1800" i="1" dirty="0" smtClean="0">
                <a:solidFill>
                  <a:schemeClr val="bg2">
                    <a:lumMod val="10000"/>
                  </a:schemeClr>
                </a:solidFill>
              </a:rPr>
              <a:t>transform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</a:rPr>
              <a:t>).</a:t>
            </a:r>
          </a:p>
          <a:p>
            <a:endParaRPr lang="en-US" altLang="en-US" sz="18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467544" y="2427784"/>
          <a:ext cx="828092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5" y="2907432"/>
            <a:ext cx="2448272" cy="151216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2907433"/>
            <a:ext cx="2448271" cy="1512167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8828" y="2907432"/>
            <a:ext cx="2520279" cy="151216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</p:spPr>
      </p:pic>
      <p:sp>
        <p:nvSpPr>
          <p:cNvPr id="8" name="Action Button: Return 7">
            <a:hlinkClick r:id="rId9" action="ppaction://hlinksldjump" highlightClick="1"/>
          </p:cNvPr>
          <p:cNvSpPr/>
          <p:nvPr/>
        </p:nvSpPr>
        <p:spPr>
          <a:xfrm>
            <a:off x="8305800" y="6172200"/>
            <a:ext cx="685800" cy="533400"/>
          </a:xfrm>
          <a:prstGeom prst="actionButtonRetur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Graphic spid="4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762000"/>
          </a:xfrm>
          <a:solidFill>
            <a:schemeClr val="accent6">
              <a:lumMod val="60000"/>
              <a:lumOff val="40000"/>
            </a:schemeClr>
          </a:solidFill>
          <a:effectLst>
            <a:softEdge rad="317500"/>
          </a:effectLst>
        </p:spPr>
        <p:txBody>
          <a:bodyPr anchor="ctr">
            <a:normAutofit/>
          </a:bodyPr>
          <a:lstStyle/>
          <a:p>
            <a:pPr algn="ctr" fontAlgn="auto"/>
            <a:r>
              <a:rPr lang="en-US" sz="2800" noProof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Perkembangan Kehidupan  di Planet Bumi</a:t>
            </a:r>
            <a:endParaRPr lang="en-US" sz="2800" noProof="1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Text Placeholder 5"/>
          <p:cNvSpPr>
            <a:spLocks noGrp="1"/>
          </p:cNvSpPr>
          <p:nvPr>
            <p:ph type="body" sz="half" idx="2"/>
          </p:nvPr>
        </p:nvSpPr>
        <p:spPr>
          <a:xfrm>
            <a:off x="685800" y="1219200"/>
            <a:ext cx="7848600" cy="49530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effectLst>
            <a:softEdge rad="127000"/>
          </a:effectLst>
        </p:spPr>
        <p:txBody>
          <a:bodyPr/>
          <a:lstStyle/>
          <a:p>
            <a:endParaRPr lang="en-ID" altLang="en-US" dirty="0" smtClean="0">
              <a:solidFill>
                <a:srgbClr val="B7DEE8"/>
              </a:solidFill>
            </a:endParaRPr>
          </a:p>
          <a:p>
            <a:r>
              <a:rPr lang="en-ID" altLang="en-US" dirty="0" smtClean="0">
                <a:solidFill>
                  <a:srgbClr val="B7DEE8"/>
                </a:solidFill>
              </a:rPr>
              <a:t>Arkeozoikum</a:t>
            </a:r>
          </a:p>
          <a:p>
            <a:endParaRPr lang="en-US" altLang="en-US" dirty="0" smtClean="0">
              <a:solidFill>
                <a:srgbClr val="B7DEE8"/>
              </a:solidFill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914400" y="1447800"/>
          <a:ext cx="32004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7" name="Picture 1" descr="Masa Mesozoik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1676400"/>
            <a:ext cx="449613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ransition spd="med" advClick="0" advTm="1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1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100" grpId="0" build="p" animBg="1"/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76200"/>
          <a:ext cx="82296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762000" y="3733800"/>
          <a:ext cx="76200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2C3DAA-C120-48A5-A529-08C3192110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292C3DAA-C120-48A5-A529-08C3192110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4857A4-C91D-4534-B25D-3CF34EE817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954857A4-C91D-4534-B25D-3CF34EE817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47B859-95C3-44EC-A4A2-55797A19DE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3847B859-95C3-44EC-A4A2-55797A19DE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9F52EB-4509-44C5-85DF-16AC8FF60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2A9F52EB-4509-44C5-85DF-16AC8FF605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742AE8-0A69-4BEE-AF73-678C89F95F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F3742AE8-0A69-4BEE-AF73-678C89F95F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242570-5157-42A6-A916-93B74699D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5B242570-5157-42A6-A916-93B74699D1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C1CBB2-1791-401F-A263-98D878BF5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43C1CBB2-1791-401F-A263-98D878BF5A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7F6FC09-3E31-4822-B718-893732483E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F7F6FC09-3E31-4822-B718-893732483E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  <p:bldGraphic spid="6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762001"/>
            <a:ext cx="7391400" cy="5257799"/>
          </a:xfrm>
          <a:solidFill>
            <a:schemeClr val="accent6">
              <a:lumMod val="20000"/>
              <a:lumOff val="80000"/>
            </a:schemeClr>
          </a:solidFill>
          <a:effectLst>
            <a:softEdge rad="317500"/>
          </a:effectLst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Masa Arkeozoikum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(4,5–2,5 miliar tahun lalu)</a:t>
            </a:r>
            <a:endParaRPr lang="en-US" altLang="en-US" sz="18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7663" indent="-173038">
              <a:lnSpc>
                <a:spcPct val="90000"/>
              </a:lnSpc>
            </a:pP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Planet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Bumi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masih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berupa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bola gas yang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sangat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panas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7663" indent="-173038">
              <a:lnSpc>
                <a:spcPct val="90000"/>
              </a:lnSpc>
            </a:pP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Awal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terbentuknya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kerak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Bumi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serta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hidrosfer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atmosfer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ID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7663" indent="-173038">
              <a:lnSpc>
                <a:spcPct val="90000"/>
              </a:lnSpc>
            </a:pPr>
            <a:endParaRPr lang="en-US" altLang="en-US" sz="18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Masa Proterozoikum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(2,5 miliar–250 juta tahun lalu)</a:t>
            </a:r>
            <a:endParaRPr lang="en-US" altLang="en-US" sz="1800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7663" indent="-173038">
              <a:lnSpc>
                <a:spcPct val="90000"/>
              </a:lnSpc>
            </a:pPr>
            <a:r>
              <a:rPr lang="en-US" altLang="en-US" sz="18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Zaman</a:t>
            </a: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kambrium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(590–500 juta tahun lalu) =&gt; kerang dan ubur-ubur.</a:t>
            </a:r>
          </a:p>
          <a:p>
            <a:pPr marL="347663" indent="-173038">
              <a:lnSpc>
                <a:spcPct val="90000"/>
              </a:lnSpc>
            </a:pPr>
            <a:r>
              <a:rPr lang="en-US" altLang="en-US" sz="18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Zaman</a:t>
            </a: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ordovisium 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(500–440 juta tahun lalu) =&gt; hewan tanpa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belakang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(landak laut, bintang laut, dan lili laut).</a:t>
            </a:r>
          </a:p>
          <a:p>
            <a:pPr marL="347663" indent="-173038">
              <a:lnSpc>
                <a:spcPct val="90000"/>
              </a:lnSpc>
            </a:pPr>
            <a:r>
              <a:rPr lang="en-US" altLang="en-US" sz="18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Zaman</a:t>
            </a: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silur 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(440–410 juta tahun lalu)</a:t>
            </a:r>
            <a:r>
              <a:rPr lang="en-ID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=&gt;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hewan bertulang belakang/ikan</a:t>
            </a:r>
            <a:endParaRPr lang="en-ID" sz="18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7663" indent="-173038">
              <a:lnSpc>
                <a:spcPct val="90000"/>
              </a:lnSpc>
            </a:pPr>
            <a:r>
              <a:rPr lang="en-US" altLang="en-US" sz="18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Zaman</a:t>
            </a: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devon 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(410–360 juta tahun lalu) =&gt; hewan jenis amfibi tertua.</a:t>
            </a:r>
          </a:p>
          <a:p>
            <a:pPr marL="347663" indent="-173038">
              <a:lnSpc>
                <a:spcPct val="90000"/>
              </a:lnSpc>
            </a:pPr>
            <a:r>
              <a:rPr lang="en-US" altLang="en-US" sz="18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Zaman</a:t>
            </a: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karbon 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(360–290 juta tahun lalu) =&gt; hewan merayap jenis reptil.</a:t>
            </a:r>
          </a:p>
          <a:p>
            <a:pPr marL="347663" indent="-173038">
              <a:lnSpc>
                <a:spcPct val="90000"/>
              </a:lnSpc>
            </a:pPr>
            <a:r>
              <a:rPr lang="en-US" altLang="en-US" sz="18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Zaman</a:t>
            </a: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perm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(290–250 juta tahun lalu) =&gt; hewan darat, ikan air tawar,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hewan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amfibi</a:t>
            </a:r>
            <a:endParaRPr lang="en-US" altLang="en-US" sz="18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1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7315200" cy="4343400"/>
          </a:xfrm>
          <a:solidFill>
            <a:schemeClr val="accent6">
              <a:lumMod val="20000"/>
              <a:lumOff val="80000"/>
            </a:schemeClr>
          </a:solidFill>
          <a:effectLst>
            <a:softEdge rad="317500"/>
          </a:effectLst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Masa Mesozoikum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(2,5 miliar–250 juta tahun lalu)</a:t>
            </a:r>
            <a:endParaRPr lang="en-US" altLang="en-US" sz="18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7663" indent="-173038">
              <a:lnSpc>
                <a:spcPct val="90000"/>
              </a:lnSpc>
            </a:pPr>
            <a:r>
              <a:rPr lang="en-US" altLang="en-US" sz="18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Zaman</a:t>
            </a: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trias 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(250–210 juta tahun lalu), =&gt; ikan, amfibi,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reptil.</a:t>
            </a:r>
          </a:p>
          <a:p>
            <a:pPr marL="347663" indent="-173038">
              <a:lnSpc>
                <a:spcPct val="90000"/>
              </a:lnSpc>
            </a:pPr>
            <a:r>
              <a:rPr lang="en-US" altLang="en-US" sz="18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Zaman</a:t>
            </a: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jura 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(210–140 juta tahun lalu), =&gt;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reptil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sejenis katak.</a:t>
            </a:r>
          </a:p>
          <a:p>
            <a:pPr marL="347663" indent="-173038">
              <a:lnSpc>
                <a:spcPct val="90000"/>
              </a:lnSpc>
            </a:pPr>
            <a:r>
              <a:rPr lang="en-US" altLang="en-US" sz="18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Zaman</a:t>
            </a: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kapur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(140–65 juta tahun lalu), =&gt;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burung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tanaman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bunga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7663" indent="-173038">
              <a:lnSpc>
                <a:spcPct val="90000"/>
              </a:lnSpc>
            </a:pPr>
            <a:endParaRPr lang="en-US" altLang="en-US" sz="18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Masa Neozoikum 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(65–18 juta tahun lalu)</a:t>
            </a:r>
          </a:p>
          <a:p>
            <a:pPr marL="347663" indent="-173038">
              <a:lnSpc>
                <a:spcPct val="90000"/>
              </a:lnSpc>
            </a:pPr>
            <a:r>
              <a:rPr lang="en-US" altLang="en-US" sz="18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Zaman</a:t>
            </a: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tersier 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(65–1,8 juta tahun lalu), muncul primata,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burung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besar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hewan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menyusui (kera), dan hewan laut (ikan, moluska, dan ekinodermata).</a:t>
            </a:r>
          </a:p>
          <a:p>
            <a:pPr marL="347663" indent="-173038">
              <a:lnSpc>
                <a:spcPct val="90000"/>
              </a:lnSpc>
            </a:pPr>
            <a:r>
              <a:rPr lang="en-US" altLang="en-US" sz="18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Zaman</a:t>
            </a: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kuarter 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(mulai 1,8 juta tahun lalu), dibedakan menjadi:</a:t>
            </a:r>
          </a:p>
          <a:p>
            <a:pPr marL="347663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Kala pleistosen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muncul zaman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glasial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manusia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purba (</a:t>
            </a:r>
            <a:r>
              <a:rPr lang="en-US" altLang="en-US" sz="1800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Homo erectus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347663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Kala holosen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muncul manusia modern (</a:t>
            </a:r>
            <a:r>
              <a:rPr lang="en-US" altLang="en-US" sz="1800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Homo sapiens</a:t>
            </a:r>
            <a:r>
              <a:rPr lang="en-US" altLang="en-US" sz="1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altLang="en-US" sz="1800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en-US" sz="18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ction Button: Return 2">
            <a:hlinkClick r:id="rId2" action="ppaction://hlinksldjump" highlightClick="1"/>
          </p:cNvPr>
          <p:cNvSpPr/>
          <p:nvPr/>
        </p:nvSpPr>
        <p:spPr>
          <a:xfrm>
            <a:off x="7924800" y="5943600"/>
            <a:ext cx="685800" cy="533400"/>
          </a:xfrm>
          <a:prstGeom prst="actionButtonRetur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 advClick="0" advTm="1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7200" cy="1250950"/>
          </a:xfr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anchor="ctr">
            <a:normAutofit/>
          </a:bodyPr>
          <a:lstStyle/>
          <a:p>
            <a:pPr algn="ctr"/>
            <a:r>
              <a:rPr lang="en-US" sz="2800" b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</a:rPr>
              <a:t>Gerak</a:t>
            </a:r>
            <a:r>
              <a:rPr lang="en-US" sz="2800" b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</a:rPr>
              <a:t> planet </a:t>
            </a:r>
            <a:r>
              <a:rPr lang="en-US" sz="2800" b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</a:rPr>
              <a:t>Bumi</a:t>
            </a:r>
            <a:r>
              <a:rPr lang="en-US" sz="2800" b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</a:rPr>
              <a:t>dan</a:t>
            </a:r>
            <a:r>
              <a:rPr lang="en-US" sz="2800" b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</a:rPr>
              <a:t>dampaknya</a:t>
            </a:r>
            <a:r>
              <a:rPr lang="en-US" sz="2800" b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</a:rPr>
              <a:t>bagi</a:t>
            </a:r>
            <a:r>
              <a:rPr lang="en-US" sz="2800" b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</a:rPr>
              <a:t>kehidupan</a:t>
            </a:r>
            <a:endParaRPr lang="en-US" sz="2800" b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676400"/>
            <a:ext cx="3657600" cy="3429000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  <a:scene3d>
            <a:camera prst="perspectiveRight"/>
            <a:lightRig rig="balanced" dir="t">
              <a:rot lat="0" lon="0" rev="8700000"/>
            </a:lightRig>
          </a:scene3d>
          <a:sp3d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dirty="0" err="1" smtClean="0">
                <a:hlinkClick r:id="rId2" action="ppaction://hlinksldjump"/>
              </a:rPr>
              <a:t>Rotasi</a:t>
            </a:r>
            <a:r>
              <a:rPr lang="en-US" sz="2800" dirty="0" smtClean="0">
                <a:hlinkClick r:id="rId2" action="ppaction://hlinksldjump"/>
              </a:rPr>
              <a:t> Bumi</a:t>
            </a:r>
            <a:r>
              <a:rPr lang="en-US" sz="2800" dirty="0" smtClean="0"/>
              <a:t> dan dampaknya bagi kehidupan</a:t>
            </a:r>
            <a:endParaRPr lang="en-ID" sz="2800" dirty="0" smtClean="0"/>
          </a:p>
          <a:p>
            <a:pPr>
              <a:buNone/>
            </a:pPr>
            <a:endParaRPr lang="en-ID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err="1" smtClean="0">
                <a:hlinkClick r:id="rId3" action="ppaction://hlinksldjump"/>
              </a:rPr>
              <a:t>Revolusi</a:t>
            </a:r>
            <a:r>
              <a:rPr lang="en-US" sz="2800" dirty="0" smtClean="0">
                <a:hlinkClick r:id="rId3" action="ppaction://hlinksldjump"/>
              </a:rPr>
              <a:t> </a:t>
            </a:r>
            <a:r>
              <a:rPr lang="en-US" sz="2800" dirty="0" err="1" smtClean="0">
                <a:hlinkClick r:id="rId3" action="ppaction://hlinksldjump"/>
              </a:rPr>
              <a:t>Bumi</a:t>
            </a:r>
            <a:r>
              <a:rPr lang="en-US" sz="2800" dirty="0" smtClean="0"/>
              <a:t> dan dampaknya bagi kehidupan</a:t>
            </a:r>
            <a:endParaRPr lang="en-US" sz="2800" dirty="0"/>
          </a:p>
        </p:txBody>
      </p:sp>
      <p:pic>
        <p:nvPicPr>
          <p:cNvPr id="4098" name="Picture 2" descr="F:\GAWEAN\GAWEAN 2018\PGPR\2018\PGPR X\Rotating-ear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600200"/>
            <a:ext cx="4091608" cy="3173084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</a:rPr>
              <a:t>Dampak Rotasi Bumi bagi Kehidupan</a:t>
            </a:r>
            <a:endParaRPr lang="en-US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1772817"/>
            <a:ext cx="3096344" cy="4032448"/>
          </a:xfrm>
        </p:spPr>
        <p:txBody>
          <a:bodyPr/>
          <a:lstStyle/>
          <a:p>
            <a:pPr>
              <a:buNone/>
            </a:pPr>
            <a:r>
              <a:rPr lang="en-ID" dirty="0" smtClean="0"/>
              <a:t>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1600200"/>
            <a:ext cx="4876800" cy="4648200"/>
          </a:xfrm>
          <a:blipFill>
            <a:blip r:embed="rId2" cstate="print"/>
            <a:tile tx="0" ty="0" sx="100000" sy="100000" flip="none" algn="tl"/>
          </a:blipFill>
          <a:effectLst>
            <a:softEdge rad="317500"/>
          </a:effectLst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Peredaran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semu harian benda-benda langit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Pergantian siang dan malam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Perbedaan dan pembagian waktu internasional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Perbedaan percepatan gravitasi Bumi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Pembelokan arah angin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Pembelokan arus laut 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 descr="F:\GAWEAN\GAWEAN 2018\PGPR\2018\PGPR X\Time Worl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3384376" cy="3600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softEdge rad="127000"/>
          </a:effectLst>
          <a:scene3d>
            <a:camera prst="perspectiveHeroicExtremeRightFacing"/>
            <a:lightRig rig="threePt" dir="t"/>
          </a:scene3d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Dampak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revolusi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Bumi </a:t>
            </a:r>
            <a:r>
              <a:rPr lang="en-US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bagi</a:t>
            </a:r>
            <a:r>
              <a:rPr lang="en-U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kehidupan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2204865"/>
            <a:ext cx="3240360" cy="1872208"/>
          </a:xfrm>
        </p:spPr>
        <p:txBody>
          <a:bodyPr/>
          <a:lstStyle/>
          <a:p>
            <a:pPr>
              <a:buNone/>
            </a:pPr>
            <a:r>
              <a:rPr lang="en-ID" dirty="0" smtClean="0"/>
              <a:t>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1920" y="1844823"/>
            <a:ext cx="4536504" cy="3816425"/>
          </a:xfrm>
          <a:blipFill>
            <a:blip r:embed="rId2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002060"/>
                </a:solidFill>
              </a:rPr>
              <a:t>Perubahan lama siang dan malam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002060"/>
                </a:solidFill>
              </a:rPr>
              <a:t>Gerak semu Matahari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002060"/>
                </a:solidFill>
              </a:rPr>
              <a:t>Pergantian musim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002060"/>
                </a:solidFill>
              </a:rPr>
              <a:t>Perubahan kenampakan rasi bintang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002060"/>
                </a:solidFill>
              </a:rPr>
              <a:t>Paralaks bintang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F:\GAWEAN\GAWEAN 2018\PGPR\2018\PGPR X\Revolution Ear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6832"/>
            <a:ext cx="3816424" cy="3240360"/>
          </a:xfrm>
          <a:prstGeom prst="rect">
            <a:avLst/>
          </a:prstGeom>
          <a:noFill/>
          <a:effectLst>
            <a:softEdge rad="127000"/>
          </a:effectLst>
          <a:scene3d>
            <a:camera prst="perspectiveHeroicExtremeRightFacing"/>
            <a:lightRig rig="threePt" dir="t"/>
          </a:scene3d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IP logo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60905" y="1643063"/>
            <a:ext cx="3432175" cy="3448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5183" y="702110"/>
            <a:ext cx="6960131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d-ID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Terima </a:t>
            </a:r>
            <a:r>
              <a:rPr lang="id-ID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Kasih</a:t>
            </a:r>
            <a:endParaRPr lang="id-ID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47725" y="5300663"/>
            <a:ext cx="74580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d-ID" sz="2400" b="1" dirty="0">
                <a:latin typeface="Arial" pitchFamily="34" charset="0"/>
                <a:ea typeface="DejaVu Sans"/>
                <a:cs typeface="Arial" pitchFamily="34" charset="0"/>
              </a:rPr>
              <a:t>Bersama </a:t>
            </a:r>
            <a:r>
              <a:rPr lang="en-US" sz="2400" b="1" dirty="0" smtClean="0">
                <a:latin typeface="Arial" pitchFamily="34" charset="0"/>
                <a:ea typeface="DejaVu Sans"/>
                <a:cs typeface="Arial" pitchFamily="34" charset="0"/>
              </a:rPr>
              <a:t>PT </a:t>
            </a:r>
            <a:r>
              <a:rPr lang="en-US" sz="2400" b="1" dirty="0" err="1" smtClean="0">
                <a:latin typeface="Arial" pitchFamily="34" charset="0"/>
                <a:ea typeface="DejaVu Sans"/>
                <a:cs typeface="Arial" pitchFamily="34" charset="0"/>
              </a:rPr>
              <a:t>Penerbit</a:t>
            </a:r>
            <a:r>
              <a:rPr lang="en-US" sz="2400" b="1" dirty="0" smtClean="0"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id-ID" sz="2400" b="1" dirty="0" smtClean="0">
                <a:latin typeface="Arial" pitchFamily="34" charset="0"/>
                <a:ea typeface="DejaVu Sans"/>
                <a:cs typeface="Arial" pitchFamily="34" charset="0"/>
              </a:rPr>
              <a:t>Intan </a:t>
            </a:r>
            <a:r>
              <a:rPr lang="id-ID" sz="2400" b="1" dirty="0">
                <a:latin typeface="Arial" pitchFamily="34" charset="0"/>
                <a:ea typeface="DejaVu Sans"/>
                <a:cs typeface="Arial" pitchFamily="34" charset="0"/>
              </a:rPr>
              <a:t>Pariwara</a:t>
            </a:r>
          </a:p>
          <a:p>
            <a:pPr algn="ctr"/>
            <a:r>
              <a:rPr lang="id-ID" sz="2400" b="1" dirty="0">
                <a:latin typeface="Arial" pitchFamily="34" charset="0"/>
                <a:ea typeface="DejaVu Sans"/>
                <a:cs typeface="Arial" pitchFamily="34" charset="0"/>
              </a:rPr>
              <a:t> Mencerdaskan Kehidupan Bangsa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609600" y="2057400"/>
          <a:ext cx="813690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533401" y="381000"/>
            <a:ext cx="8610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Ruang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Lingkup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Aspek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Objek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Studi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Geografi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0496" y="1219200"/>
            <a:ext cx="6921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Ruang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Lingkup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Geografi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Apa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Sajakah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1524000" y="1397000"/>
          <a:ext cx="6096000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914400" y="514290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Aspek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Geografi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683568" y="1613024"/>
          <a:ext cx="8064896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ction Button: Return 5">
            <a:hlinkClick r:id="rId6" action="ppaction://hlinksldjump" highlightClick="1"/>
          </p:cNvPr>
          <p:cNvSpPr/>
          <p:nvPr/>
        </p:nvSpPr>
        <p:spPr>
          <a:xfrm>
            <a:off x="8305800" y="6172200"/>
            <a:ext cx="685800" cy="533400"/>
          </a:xfrm>
          <a:prstGeom prst="actionButtonRetur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514290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Objek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Studi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Geografi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914400" y="1828800"/>
          <a:ext cx="7368480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533401" y="381000"/>
            <a:ext cx="8610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Konsep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Prinsip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Pendekatan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Geografi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0496" y="1219200"/>
            <a:ext cx="55386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Apa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Sajakah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Konsep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Geografi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/>
        </p:nvGraphicFramePr>
        <p:xfrm>
          <a:off x="1066800" y="1524000"/>
          <a:ext cx="6864424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533401" y="381000"/>
            <a:ext cx="8610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Apa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Sajakah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Prinsip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atin typeface="Arial" pitchFamily="34" charset="0"/>
                <a:cs typeface="Arial" pitchFamily="34" charset="0"/>
              </a:rPr>
              <a:t>Geografi</a:t>
            </a:r>
            <a:r>
              <a:rPr lang="en-ID" sz="2800" b="1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0" grpId="1">
        <p:bldAsOne/>
      </p:bldGraphic>
      <p:bldP spid="5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1977</Words>
  <Application>Microsoft Office PowerPoint</Application>
  <PresentationFormat>On-screen Show (4:3)</PresentationFormat>
  <Paragraphs>411</Paragraphs>
  <Slides>45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Office Theme</vt:lpstr>
      <vt:lpstr>Civic</vt:lpstr>
      <vt:lpstr>Trek</vt:lpstr>
      <vt:lpstr>Concourse</vt:lpstr>
      <vt:lpstr>Module</vt:lpstr>
      <vt:lpstr>Aspect</vt:lpstr>
      <vt:lpstr>Slide 1</vt:lpstr>
      <vt:lpstr>Daftar Isi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Bab II  Pengetahuan Dasar Pemetaan</vt:lpstr>
      <vt:lpstr>Slide 15</vt:lpstr>
      <vt:lpstr>Dasar Pemetaan, Peta, dan Penggunaannya</vt:lpstr>
      <vt:lpstr>Komponen Peta, Apa Sajakah?</vt:lpstr>
      <vt:lpstr>Proyeksi Peta</vt:lpstr>
      <vt:lpstr>Prinsip-prinsip Pemetaan</vt:lpstr>
      <vt:lpstr>Penginderaan Jauh dan Interpretasi Citra</vt:lpstr>
      <vt:lpstr>Slide 21</vt:lpstr>
      <vt:lpstr>Interpretasi Citra</vt:lpstr>
      <vt:lpstr>Sistem Informasi Geografis dan Pengolahan Data Spasial</vt:lpstr>
      <vt:lpstr>Slide 24</vt:lpstr>
      <vt:lpstr>Tahap Kerja Sistem Informasi Geografis</vt:lpstr>
      <vt:lpstr>Bab III Langkah-Langkah Penelitian Geografi</vt:lpstr>
      <vt:lpstr>Slide 27</vt:lpstr>
      <vt:lpstr>Penelitian dalam Ilmu Geografi </vt:lpstr>
      <vt:lpstr>Langkah-Langkah Penelitian</vt:lpstr>
      <vt:lpstr>Pendahuluan penelitian</vt:lpstr>
      <vt:lpstr>Pemrosesan data </vt:lpstr>
      <vt:lpstr>Laporan Penelitian </vt:lpstr>
      <vt:lpstr>Sistematika Laporan Penelitian Geografi</vt:lpstr>
      <vt:lpstr>Bab IV Bumi sebagai Ruang Kehidupan</vt:lpstr>
      <vt:lpstr>Slide 35</vt:lpstr>
      <vt:lpstr>Pembentukan Planet Bumi</vt:lpstr>
      <vt:lpstr>Sejarah Pembentukan Planet Bumi</vt:lpstr>
      <vt:lpstr>Gerakan Lempeng Tektonik</vt:lpstr>
      <vt:lpstr>Perkembangan Kehidupan  di Planet Bumi</vt:lpstr>
      <vt:lpstr>Slide 40</vt:lpstr>
      <vt:lpstr>Slide 41</vt:lpstr>
      <vt:lpstr>Gerak planet Bumi dan dampaknya bagi kehidupan</vt:lpstr>
      <vt:lpstr>Dampak Rotasi Bumi bagi Kehidupan</vt:lpstr>
      <vt:lpstr>Dampak revolusi Bumi bagi kehidupan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WIN7</dc:creator>
  <cp:lastModifiedBy>Agung Fery</cp:lastModifiedBy>
  <cp:revision>187</cp:revision>
  <dcterms:created xsi:type="dcterms:W3CDTF">2019-05-08T03:17:41Z</dcterms:created>
  <dcterms:modified xsi:type="dcterms:W3CDTF">2019-06-17T03:17:07Z</dcterms:modified>
</cp:coreProperties>
</file>