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quickStyle28.xml" ContentType="application/vnd.openxmlformats-officedocument.drawingml.diagramStyle+xml"/>
  <Override PartName="/ppt/diagrams/drawing29.xml" ContentType="application/vnd.ms-office.drawingml.diagramDrawing+xml"/>
  <Default Extension="xml" ContentType="application/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diagrams/layout39.xml" ContentType="application/vnd.openxmlformats-officedocument.drawingml.diagramLayout+xml"/>
  <Override PartName="/ppt/slideLayouts/slideLayout102.xml" ContentType="application/vnd.openxmlformats-officedocument.presentationml.slideLayout+xml"/>
  <Override PartName="/ppt/diagrams/layout17.xml" ContentType="application/vnd.openxmlformats-officedocument.drawingml.diagram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diagrams/quickStyle31.xml" ContentType="application/vnd.openxmlformats-officedocument.drawingml.diagramStyle+xml"/>
  <Override PartName="/ppt/diagrams/drawing32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27.xml" ContentType="application/vnd.openxmlformats-officedocument.drawingml.diagramColors+xml"/>
  <Override PartName="/ppt/diagrams/data29.xml" ContentType="application/vnd.openxmlformats-officedocument.drawingml.diagramData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layout31.xml" ContentType="application/vnd.openxmlformats-officedocument.drawingml.diagram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diagrams/drawing3.xml" ContentType="application/vnd.ms-office.drawingml.diagramDrawing+xml"/>
  <Default Extension="png" ContentType="image/png"/>
  <Override PartName="/ppt/diagrams/layout20.xml" ContentType="application/vnd.openxmlformats-officedocument.drawingml.diagram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diagrams/quickStyle3.xml" ContentType="application/vnd.openxmlformats-officedocument.drawingml.diagramStyle+xml"/>
  <Override PartName="/ppt/diagrams/colors30.xml" ContentType="application/vnd.openxmlformats-officedocument.drawingml.diagramColors+xml"/>
  <Override PartName="/ppt/diagrams/data32.xml" ContentType="application/vnd.openxmlformats-officedocument.drawingml.diagramData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36.xml" ContentType="application/vnd.openxmlformats-officedocument.drawingml.diagramStyle+xml"/>
  <Override PartName="/ppt/diagrams/drawing37.xml" ContentType="application/vnd.ms-office.drawingml.diagramDrawing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diagrams/drawing26.xml" ContentType="application/vnd.ms-office.drawingml.diagramDrawing+xml"/>
  <Override PartName="/ppt/diagrams/layout36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diagrams/colors35.xml" ContentType="application/vnd.openxmlformats-officedocument.drawingml.diagramColors+xml"/>
  <Override PartName="/ppt/diagrams/drawing40.xml" ContentType="application/vnd.ms-office.drawingml.diagramDrawing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diagrams/colors24.xml" ContentType="application/vnd.openxmlformats-officedocument.drawingml.diagramColors+xml"/>
  <Override PartName="/ppt/diagrams/data37.xml" ContentType="application/vnd.openxmlformats-officedocument.drawingml.diagramData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Default Extension="wmf" ContentType="image/x-wmf"/>
  <Override PartName="/ppt/diagrams/quickStyle19.xml" ContentType="application/vnd.openxmlformats-officedocument.drawingml.diagramStyle+xml"/>
  <Override PartName="/ppt/diagrams/data40.xml" ContentType="application/vnd.openxmlformats-officedocument.drawingml.diagramData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diagrams/layout19.xml" ContentType="application/vnd.openxmlformats-officedocument.drawingml.diagramLayout+xml"/>
  <Override PartName="/ppt/diagrams/quickStyle33.xml" ContentType="application/vnd.openxmlformats-officedocument.drawingml.diagramStyle+xml"/>
  <Override PartName="/ppt/diagrams/drawing34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diagrams/colors29.xml" ContentType="application/vnd.openxmlformats-officedocument.drawingml.diagramColors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diagrams/colors6.xml" ContentType="application/vnd.openxmlformats-officedocument.drawingml.diagramColors+xml"/>
  <Override PartName="/ppt/notesSlides/notesSlide10.xml" ContentType="application/vnd.openxmlformats-officedocument.presentationml.notesSlid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diagrams/layout33.xml" ContentType="application/vnd.openxmlformats-officedocument.drawingml.diagram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diagrams/colors32.xml" ContentType="application/vnd.openxmlformats-officedocument.drawingml.diagramColors+xml"/>
  <Override PartName="/ppt/diagrams/data34.xml" ContentType="application/vnd.openxmlformats-officedocument.drawingml.diagramData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diagrams/quickStyle38.xml" ContentType="application/vnd.openxmlformats-officedocument.drawingml.diagramStyle+xml"/>
  <Override PartName="/ppt/diagrams/drawing39.xml" ContentType="application/vnd.ms-office.drawingml.diagramDrawing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diagrams/quickStyle27.xml" ContentType="application/vnd.openxmlformats-officedocument.drawingml.diagramStyle+xml"/>
  <Override PartName="/ppt/diagrams/drawing28.xml" ContentType="application/vnd.ms-office.drawingml.diagramDrawing+xml"/>
  <Override PartName="/ppt/diagrams/layout38.xml" ContentType="application/vnd.openxmlformats-officedocument.drawingml.diagramLayout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diagrams/layout27.xml" ContentType="application/vnd.openxmlformats-officedocument.drawingml.diagramLayout+xml"/>
  <Override PartName="/ppt/diagrams/layout16.xml" ContentType="application/vnd.openxmlformats-officedocument.drawingml.diagramLayout+xml"/>
  <Override PartName="/ppt/diagrams/colors37.xml" ContentType="application/vnd.openxmlformats-officedocument.drawingml.diagramColors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diagrams/drawing20.xml" ContentType="application/vnd.ms-office.drawingml.diagramDrawing+xml"/>
  <Override PartName="/ppt/diagrams/colors26.xml" ContentType="application/vnd.openxmlformats-officedocument.drawingml.diagramColors+xml"/>
  <Override PartName="/ppt/diagrams/quickStyle30.xml" ContentType="application/vnd.openxmlformats-officedocument.drawingml.diagramStyle+xml"/>
  <Override PartName="/ppt/diagrams/drawing31.xml" ContentType="application/vnd.ms-office.drawingml.diagramDrawing+xml"/>
  <Override PartName="/ppt/diagrams/data39.xml" ContentType="application/vnd.openxmlformats-officedocument.drawingml.diagramData+xml"/>
  <Override PartName="/ppt/slideLayouts/slideLayout97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15.xml" ContentType="application/vnd.openxmlformats-officedocument.drawingml.diagramColors+xml"/>
  <Override PartName="/ppt/diagrams/data28.xml" ContentType="application/vnd.openxmlformats-officedocument.drawingml.diagramData+xml"/>
  <Override PartName="/ppt/diagrams/layout30.xml" ContentType="application/vnd.openxmlformats-officedocument.drawingml.diagram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40.xml" ContentType="application/vnd.openxmlformats-officedocument.drawingml.diagramColor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diagrams/data31.xml" ContentType="application/vnd.openxmlformats-officedocument.drawingml.diagramData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diagrams/quickStyle35.xml" ContentType="application/vnd.openxmlformats-officedocument.drawingml.diagramStyle+xml"/>
  <Override PartName="/ppt/diagrams/drawing36.xml" ContentType="application/vnd.ms-office.drawingml.diagramDrawing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35.xml" ContentType="application/vnd.openxmlformats-officedocument.drawingml.diagramLayout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diagrams/quickStyle7.xml" ContentType="application/vnd.openxmlformats-officedocument.drawingml.diagramStyle+xml"/>
  <Override PartName="/ppt/diagrams/colors34.xml" ContentType="application/vnd.openxmlformats-officedocument.drawingml.diagramColors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diagrams/data36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diagrams/drawing19.xml" ContentType="application/vnd.ms-office.drawingml.diagramDrawing+xml"/>
  <Override PartName="/ppt/diagrams/quickStyle29.xml" ContentType="application/vnd.openxmlformats-officedocument.drawingml.diagramStyl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diagrams/quickStyle18.xml" ContentType="application/vnd.openxmlformats-officedocument.drawingml.diagramStyle+xml"/>
  <Override PartName="/ppt/diagrams/layout29.xml" ContentType="application/vnd.openxmlformats-officedocument.drawingml.diagramLayout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Override PartName="/ppt/slideMasters/slideMaster9.xml" ContentType="application/vnd.openxmlformats-officedocument.presentationml.slideMaster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Default Extension="gif" ContentType="image/gif"/>
  <Override PartName="/ppt/diagrams/colors28.xml" ContentType="application/vnd.openxmlformats-officedocument.drawingml.diagramColors+xml"/>
  <Override PartName="/ppt/diagrams/quickStyle32.xml" ContentType="application/vnd.openxmlformats-officedocument.drawingml.diagramStyle+xml"/>
  <Override PartName="/ppt/diagrams/drawing33.xml" ContentType="application/vnd.ms-office.drawingml.diagramDrawing+xml"/>
  <Override PartName="/ppt/diagrams/colors39.xml" ContentType="application/vnd.openxmlformats-officedocument.drawingml.diagramColors+xml"/>
  <Override PartName="/ppt/slideLayouts/slideLayout99.xml" ContentType="application/vnd.openxmlformats-officedocument.presentationml.slide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diagrams/layout32.xml" ContentType="application/vnd.openxmlformats-officedocument.drawingml.diagram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3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diagrams/colors20.xml" ContentType="application/vnd.openxmlformats-officedocument.drawingml.diagramColors+xml"/>
  <Override PartName="/ppt/diagrams/data33.xml" ContentType="application/vnd.openxmlformats-officedocument.drawingml.diagramData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Override PartName="/ppt/diagrams/quickStyle37.xml" ContentType="application/vnd.openxmlformats-officedocument.drawingml.diagramStyle+xml"/>
  <Override PartName="/ppt/diagrams/drawing38.xml" ContentType="application/vnd.ms-office.drawingml.diagramDrawing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diagrams/drawing27.xml" ContentType="application/vnd.ms-office.drawingml.diagramDrawing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37.xml" ContentType="application/vnd.openxmlformats-officedocument.drawingml.diagramLayout+xml"/>
  <Override PartName="/ppt/slideLayouts/slideLayout100.xml" ContentType="application/vnd.openxmlformats-officedocument.presentationml.slideLayout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diagrams/quickStyle9.xml" ContentType="application/vnd.openxmlformats-officedocument.drawingml.diagramStyle+xml"/>
  <Override PartName="/ppt/diagrams/drawing30.xml" ContentType="application/vnd.ms-office.drawingml.diagramDrawing+xml"/>
  <Override PartName="/ppt/diagrams/colors36.xml" ContentType="application/vnd.openxmlformats-officedocument.drawingml.diagramColors+xml"/>
  <Override PartName="/ppt/diagrams/quickStyle40.xml" ContentType="application/vnd.openxmlformats-officedocument.drawingml.diagramStyle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diagrams/data38.xml" ContentType="application/vnd.openxmlformats-officedocument.drawingml.diagramData+xml"/>
  <Override PartName="/ppt/diagrams/layout40.xml" ContentType="application/vnd.openxmlformats-officedocument.drawingml.diagram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diagrams/drawing1.xml" ContentType="application/vnd.ms-office.drawingml.diagramDrawing+xml"/>
  <Default Extension="jpeg" ContentType="image/jpeg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diagrams/quickStyle1.xml" ContentType="application/vnd.openxmlformats-officedocument.drawingml.diagramStyle+xml"/>
  <Override PartName="/ppt/diagrams/data30.xml" ContentType="application/vnd.openxmlformats-officedocument.drawingml.diagramData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diagrams/quickStyle34.xml" ContentType="application/vnd.openxmlformats-officedocument.drawingml.diagramStyle+xml"/>
  <Override PartName="/ppt/diagrams/drawing35.xml" ContentType="application/vnd.ms-office.drawingml.diagramDrawing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11.xml" ContentType="application/vnd.openxmlformats-officedocument.presentationml.notesSlide+xml"/>
  <Override PartName="/ppt/diagrams/layout34.xml" ContentType="application/vnd.openxmlformats-officedocument.drawingml.diagramLayout+xml"/>
  <Override PartName="/ppt/diagrams/drawing6.xml" ContentType="application/vnd.ms-office.drawingml.diagramDrawing+xml"/>
  <Override PartName="/ppt/diagrams/layout23.xml" ContentType="application/vnd.openxmlformats-officedocument.drawingml.diagram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33.xml" ContentType="application/vnd.openxmlformats-officedocument.drawingml.diagramColors+xml"/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22.xml" ContentType="application/vnd.openxmlformats-officedocument.drawingml.diagramColors+xml"/>
  <Override PartName="/ppt/diagrams/data35.xml" ContentType="application/vnd.openxmlformats-officedocument.drawingml.diagramData+xml"/>
  <Override PartName="/ppt/slides/slide36.xml" ContentType="application/vnd.openxmlformats-officedocument.presentationml.slide+xml"/>
  <Override PartName="/ppt/diagrams/quickStyle39.xml" ContentType="application/vnd.openxmlformats-officedocument.drawingml.diagramStyle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diagrams/data13.xml" ContentType="application/vnd.openxmlformats-officedocument.drawingml.diagramData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tableStyles.xml" ContentType="application/vnd.openxmlformats-officedocument.presentationml.tableStyles+xml"/>
  <Override PartName="/ppt/diagrams/layout28.xml" ContentType="application/vnd.openxmlformats-officedocument.drawingml.diagramLayout+xml"/>
  <Override PartName="/ppt/diagrams/colors38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3" r:id="rId1"/>
    <p:sldMasterId id="2147483805" r:id="rId2"/>
    <p:sldMasterId id="2147483817" r:id="rId3"/>
    <p:sldMasterId id="2147483829" r:id="rId4"/>
    <p:sldMasterId id="2147483841" r:id="rId5"/>
    <p:sldMasterId id="2147483853" r:id="rId6"/>
    <p:sldMasterId id="2147483865" r:id="rId7"/>
    <p:sldMasterId id="2147483877" r:id="rId8"/>
    <p:sldMasterId id="2147483889" r:id="rId9"/>
    <p:sldMasterId id="2147483901" r:id="rId10"/>
    <p:sldMasterId id="2147483913" r:id="rId11"/>
  </p:sldMasterIdLst>
  <p:notesMasterIdLst>
    <p:notesMasterId r:id="rId60"/>
  </p:notesMasterIdLst>
  <p:sldIdLst>
    <p:sldId id="256" r:id="rId12"/>
    <p:sldId id="434" r:id="rId13"/>
    <p:sldId id="385" r:id="rId14"/>
    <p:sldId id="386" r:id="rId15"/>
    <p:sldId id="387" r:id="rId16"/>
    <p:sldId id="388" r:id="rId17"/>
    <p:sldId id="389" r:id="rId18"/>
    <p:sldId id="390" r:id="rId19"/>
    <p:sldId id="391" r:id="rId20"/>
    <p:sldId id="392" r:id="rId21"/>
    <p:sldId id="393" r:id="rId22"/>
    <p:sldId id="394" r:id="rId23"/>
    <p:sldId id="408" r:id="rId24"/>
    <p:sldId id="409" r:id="rId25"/>
    <p:sldId id="397" r:id="rId26"/>
    <p:sldId id="398" r:id="rId27"/>
    <p:sldId id="410" r:id="rId28"/>
    <p:sldId id="399" r:id="rId29"/>
    <p:sldId id="400" r:id="rId30"/>
    <p:sldId id="411" r:id="rId31"/>
    <p:sldId id="401" r:id="rId32"/>
    <p:sldId id="402" r:id="rId33"/>
    <p:sldId id="412" r:id="rId34"/>
    <p:sldId id="403" r:id="rId35"/>
    <p:sldId id="404" r:id="rId36"/>
    <p:sldId id="405" r:id="rId37"/>
    <p:sldId id="406" r:id="rId38"/>
    <p:sldId id="414" r:id="rId39"/>
    <p:sldId id="435" r:id="rId40"/>
    <p:sldId id="415" r:id="rId41"/>
    <p:sldId id="416" r:id="rId42"/>
    <p:sldId id="417" r:id="rId43"/>
    <p:sldId id="418" r:id="rId44"/>
    <p:sldId id="419" r:id="rId45"/>
    <p:sldId id="420" r:id="rId46"/>
    <p:sldId id="421" r:id="rId47"/>
    <p:sldId id="422" r:id="rId48"/>
    <p:sldId id="424" r:id="rId49"/>
    <p:sldId id="425" r:id="rId50"/>
    <p:sldId id="426" r:id="rId51"/>
    <p:sldId id="427" r:id="rId52"/>
    <p:sldId id="428" r:id="rId53"/>
    <p:sldId id="429" r:id="rId54"/>
    <p:sldId id="430" r:id="rId55"/>
    <p:sldId id="431" r:id="rId56"/>
    <p:sldId id="432" r:id="rId57"/>
    <p:sldId id="433" r:id="rId58"/>
    <p:sldId id="332" r:id="rId59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7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slide" Target="../slides/slide13.xml"/><Relationship Id="rId1" Type="http://schemas.openxmlformats.org/officeDocument/2006/relationships/slide" Target="../slides/slide3.xml"/><Relationship Id="rId4" Type="http://schemas.openxmlformats.org/officeDocument/2006/relationships/slide" Target="../slides/slide38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" Target="../slides/slide22.xml"/><Relationship Id="rId7" Type="http://schemas.openxmlformats.org/officeDocument/2006/relationships/image" Target="../media/image31.jpeg"/><Relationship Id="rId2" Type="http://schemas.openxmlformats.org/officeDocument/2006/relationships/slide" Target="../slides/slide18.xml"/><Relationship Id="rId1" Type="http://schemas.openxmlformats.org/officeDocument/2006/relationships/slide" Target="../slides/slide1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slide" Target="../slides/slide25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slide" Target="../slides/slide11.xml"/><Relationship Id="rId1" Type="http://schemas.openxmlformats.org/officeDocument/2006/relationships/slide" Target="../slides/slide5.xml"/></Relationships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iagrams/_rels/data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slide" Target="../slides/slide30.xml"/></Relationships>
</file>

<file path=ppt/diagrams/_rels/data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iagrams/_rels/data3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7.xml"/><Relationship Id="rId2" Type="http://schemas.openxmlformats.org/officeDocument/2006/relationships/slide" Target="../slides/slide44.xml"/><Relationship Id="rId1" Type="http://schemas.openxmlformats.org/officeDocument/2006/relationships/slide" Target="../slides/slide40.xml"/></Relationships>
</file>

<file path=ppt/diagrams/_rels/data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4" Type="http://schemas.openxmlformats.org/officeDocument/2006/relationships/image" Target="../media/image20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Relationship Id="rId4" Type="http://schemas.openxmlformats.org/officeDocument/2006/relationships/image" Target="../media/image32.jpeg"/></Relationships>
</file>

<file path=ppt/diagrams/_rels/drawing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iagrams/_rels/drawing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iagrams/_rels/drawing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4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A8D9D9-1A0C-41B0-AF5A-25ECB9169D62}" type="doc">
      <dgm:prSet loTypeId="urn:microsoft.com/office/officeart/2005/8/layout/vList5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56E1E54-EAEF-486D-9538-AEBBBFD22487}">
      <dgm:prSet/>
      <dgm:spPr/>
      <dgm:t>
        <a:bodyPr/>
        <a:lstStyle/>
        <a:p>
          <a:pPr rtl="0"/>
          <a:r>
            <a:rPr lang="en-US" b="1" dirty="0" smtClean="0">
              <a:hlinkClick xmlns:r="http://schemas.openxmlformats.org/officeDocument/2006/relationships" r:id="rId1" action="ppaction://hlinksldjump"/>
            </a:rPr>
            <a:t>BAB I</a:t>
          </a:r>
          <a:endParaRPr lang="en-US" dirty="0"/>
        </a:p>
      </dgm:t>
    </dgm:pt>
    <dgm:pt modelId="{FD2D7E55-A2CC-4384-9F55-B099A740D88F}" type="parTrans" cxnId="{460D3D61-D58C-465C-98C0-18588A48D73C}">
      <dgm:prSet/>
      <dgm:spPr/>
      <dgm:t>
        <a:bodyPr/>
        <a:lstStyle/>
        <a:p>
          <a:endParaRPr lang="en-US"/>
        </a:p>
      </dgm:t>
    </dgm:pt>
    <dgm:pt modelId="{9F469E9A-F610-41D4-AAA4-291C187AAFD1}" type="sibTrans" cxnId="{460D3D61-D58C-465C-98C0-18588A48D73C}">
      <dgm:prSet/>
      <dgm:spPr/>
      <dgm:t>
        <a:bodyPr/>
        <a:lstStyle/>
        <a:p>
          <a:endParaRPr lang="en-US"/>
        </a:p>
      </dgm:t>
    </dgm:pt>
    <dgm:pt modelId="{2D2E9673-7C2A-4C66-829C-311268E04638}">
      <dgm:prSet/>
      <dgm:spPr/>
      <dgm:t>
        <a:bodyPr/>
        <a:lstStyle/>
        <a:p>
          <a:pPr rtl="0"/>
          <a:r>
            <a:rPr lang="en-US" b="1" dirty="0" smtClean="0">
              <a:hlinkClick xmlns:r="http://schemas.openxmlformats.org/officeDocument/2006/relationships" r:id="rId2" action="ppaction://hlinksldjump"/>
            </a:rPr>
            <a:t>BAB II</a:t>
          </a:r>
          <a:endParaRPr lang="en-US" dirty="0"/>
        </a:p>
      </dgm:t>
    </dgm:pt>
    <dgm:pt modelId="{C122ED21-3350-4458-9D9D-6242295D1CD2}" type="parTrans" cxnId="{AB82E907-31B9-4162-9F0D-886CCD647386}">
      <dgm:prSet/>
      <dgm:spPr/>
      <dgm:t>
        <a:bodyPr/>
        <a:lstStyle/>
        <a:p>
          <a:endParaRPr lang="en-US"/>
        </a:p>
      </dgm:t>
    </dgm:pt>
    <dgm:pt modelId="{29B9D655-8A88-498D-9CD3-EC377F1E0177}" type="sibTrans" cxnId="{AB82E907-31B9-4162-9F0D-886CCD647386}">
      <dgm:prSet/>
      <dgm:spPr/>
      <dgm:t>
        <a:bodyPr/>
        <a:lstStyle/>
        <a:p>
          <a:endParaRPr lang="en-US"/>
        </a:p>
      </dgm:t>
    </dgm:pt>
    <dgm:pt modelId="{53D30D5C-5A73-4FEF-8826-540A2B6E1026}">
      <dgm:prSet/>
      <dgm:spPr/>
      <dgm:t>
        <a:bodyPr/>
        <a:lstStyle/>
        <a:p>
          <a:pPr rtl="0"/>
          <a:r>
            <a:rPr lang="en-US" b="1" dirty="0" smtClean="0">
              <a:hlinkClick xmlns:r="http://schemas.openxmlformats.org/officeDocument/2006/relationships" r:id="rId3" action="ppaction://hlinksldjump"/>
            </a:rPr>
            <a:t>BAB III</a:t>
          </a:r>
          <a:endParaRPr lang="en-US" dirty="0"/>
        </a:p>
      </dgm:t>
    </dgm:pt>
    <dgm:pt modelId="{015223C5-C543-4ECE-9E9A-A039A2BBB73D}" type="parTrans" cxnId="{A6788B2A-9CDD-46EF-9148-1983AFE6361E}">
      <dgm:prSet/>
      <dgm:spPr/>
      <dgm:t>
        <a:bodyPr/>
        <a:lstStyle/>
        <a:p>
          <a:endParaRPr lang="en-US"/>
        </a:p>
      </dgm:t>
    </dgm:pt>
    <dgm:pt modelId="{8E421AB6-C071-4E43-9FE1-8729EC9F4AC1}" type="sibTrans" cxnId="{A6788B2A-9CDD-46EF-9148-1983AFE6361E}">
      <dgm:prSet/>
      <dgm:spPr/>
      <dgm:t>
        <a:bodyPr/>
        <a:lstStyle/>
        <a:p>
          <a:endParaRPr lang="en-US"/>
        </a:p>
      </dgm:t>
    </dgm:pt>
    <dgm:pt modelId="{8051F16B-E17D-455E-A766-5362BDD6EFB6}">
      <dgm:prSet/>
      <dgm:spPr/>
      <dgm:t>
        <a:bodyPr/>
        <a:lstStyle/>
        <a:p>
          <a:pPr rtl="0"/>
          <a:r>
            <a:rPr lang="en-US" b="1" dirty="0" smtClean="0">
              <a:hlinkClick xmlns:r="http://schemas.openxmlformats.org/officeDocument/2006/relationships" r:id="rId4" action="ppaction://hlinksldjump"/>
            </a:rPr>
            <a:t>BAB IV</a:t>
          </a:r>
          <a:endParaRPr lang="en-US" dirty="0"/>
        </a:p>
      </dgm:t>
    </dgm:pt>
    <dgm:pt modelId="{BA6E97BE-A6C1-466E-88C6-C01E423AAB05}" type="parTrans" cxnId="{9AEF69EA-B17C-4E15-849C-4EDB3256157F}">
      <dgm:prSet/>
      <dgm:spPr/>
      <dgm:t>
        <a:bodyPr/>
        <a:lstStyle/>
        <a:p>
          <a:endParaRPr lang="en-US"/>
        </a:p>
      </dgm:t>
    </dgm:pt>
    <dgm:pt modelId="{D1B5BB66-03A1-4DBE-8D0B-9D2B224EBD7F}" type="sibTrans" cxnId="{9AEF69EA-B17C-4E15-849C-4EDB3256157F}">
      <dgm:prSet/>
      <dgm:spPr/>
      <dgm:t>
        <a:bodyPr/>
        <a:lstStyle/>
        <a:p>
          <a:endParaRPr lang="en-US"/>
        </a:p>
      </dgm:t>
    </dgm:pt>
    <dgm:pt modelId="{563A8A28-CB82-4A53-AD1A-18488C0D9964}">
      <dgm:prSet/>
      <dgm:spPr/>
      <dgm:t>
        <a:bodyPr/>
        <a:lstStyle/>
        <a:p>
          <a:pPr rtl="0"/>
          <a:r>
            <a:rPr lang="en-US" b="1" dirty="0" smtClean="0"/>
            <a:t>Wilayah </a:t>
          </a:r>
          <a:r>
            <a:rPr lang="en-US" b="1" dirty="0" err="1" smtClean="0"/>
            <a:t>dan</a:t>
          </a:r>
          <a:r>
            <a:rPr lang="en-US" b="1" dirty="0" smtClean="0"/>
            <a:t> </a:t>
          </a:r>
          <a:r>
            <a:rPr lang="en-US" b="1" dirty="0" err="1" smtClean="0"/>
            <a:t>Pewilayahan</a:t>
          </a:r>
          <a:r>
            <a:rPr lang="en-US" b="1" dirty="0" smtClean="0"/>
            <a:t> </a:t>
          </a:r>
          <a:r>
            <a:rPr lang="en-US" b="1" dirty="0" err="1" smtClean="0"/>
            <a:t>dalam</a:t>
          </a:r>
          <a:r>
            <a:rPr lang="en-US" b="1" dirty="0" smtClean="0"/>
            <a:t> </a:t>
          </a:r>
          <a:r>
            <a:rPr lang="en-US" b="1" dirty="0" err="1" smtClean="0"/>
            <a:t>Konsep</a:t>
          </a:r>
          <a:r>
            <a:rPr lang="en-US" b="1" dirty="0" smtClean="0"/>
            <a:t> Tata </a:t>
          </a:r>
          <a:r>
            <a:rPr lang="en-US" b="1" dirty="0" err="1" smtClean="0"/>
            <a:t>Ruang</a:t>
          </a:r>
          <a:endParaRPr lang="en-US" dirty="0"/>
        </a:p>
      </dgm:t>
    </dgm:pt>
    <dgm:pt modelId="{8447E140-AB00-46E4-8675-034A3502A3CC}" type="parTrans" cxnId="{1B173674-1183-458A-8706-0357C368AFDE}">
      <dgm:prSet/>
      <dgm:spPr/>
      <dgm:t>
        <a:bodyPr/>
        <a:lstStyle/>
        <a:p>
          <a:endParaRPr lang="en-US"/>
        </a:p>
      </dgm:t>
    </dgm:pt>
    <dgm:pt modelId="{FB10C63F-FFA2-4E01-8109-2C1A255D49CA}" type="sibTrans" cxnId="{1B173674-1183-458A-8706-0357C368AFDE}">
      <dgm:prSet/>
      <dgm:spPr/>
      <dgm:t>
        <a:bodyPr/>
        <a:lstStyle/>
        <a:p>
          <a:endParaRPr lang="en-US"/>
        </a:p>
      </dgm:t>
    </dgm:pt>
    <dgm:pt modelId="{0E006B23-1756-4AA6-BC20-0C75A5822720}">
      <dgm:prSet/>
      <dgm:spPr/>
      <dgm:t>
        <a:bodyPr/>
        <a:lstStyle/>
        <a:p>
          <a:pPr rtl="0"/>
          <a:r>
            <a:rPr lang="en-US" b="1" dirty="0" err="1" smtClean="0"/>
            <a:t>Interaksi</a:t>
          </a:r>
          <a:r>
            <a:rPr lang="en-US" b="1" dirty="0" smtClean="0"/>
            <a:t> </a:t>
          </a:r>
          <a:r>
            <a:rPr lang="en-US" b="1" dirty="0" err="1" smtClean="0"/>
            <a:t>Keruangan</a:t>
          </a:r>
          <a:r>
            <a:rPr lang="en-US" b="1" dirty="0" smtClean="0"/>
            <a:t> </a:t>
          </a:r>
          <a:r>
            <a:rPr lang="en-US" b="1" dirty="0" err="1" smtClean="0"/>
            <a:t>Desa</a:t>
          </a:r>
          <a:r>
            <a:rPr lang="en-US" b="1" dirty="0" smtClean="0"/>
            <a:t>–Kota</a:t>
          </a:r>
          <a:endParaRPr lang="en-US" dirty="0"/>
        </a:p>
      </dgm:t>
    </dgm:pt>
    <dgm:pt modelId="{56BFFD99-DF3E-47E9-A65D-64ACE9CAC51D}" type="parTrans" cxnId="{4FE75D32-27AF-4590-A55B-76DD4F29E7E6}">
      <dgm:prSet/>
      <dgm:spPr/>
      <dgm:t>
        <a:bodyPr/>
        <a:lstStyle/>
        <a:p>
          <a:endParaRPr lang="en-US"/>
        </a:p>
      </dgm:t>
    </dgm:pt>
    <dgm:pt modelId="{764EA6C0-3DFC-4B87-975C-3459C24BECE4}" type="sibTrans" cxnId="{4FE75D32-27AF-4590-A55B-76DD4F29E7E6}">
      <dgm:prSet/>
      <dgm:spPr/>
      <dgm:t>
        <a:bodyPr/>
        <a:lstStyle/>
        <a:p>
          <a:endParaRPr lang="en-US"/>
        </a:p>
      </dgm:t>
    </dgm:pt>
    <dgm:pt modelId="{DC5B8EF0-E5F9-44E4-8A55-38204A022F72}">
      <dgm:prSet/>
      <dgm:spPr/>
      <dgm:t>
        <a:bodyPr/>
        <a:lstStyle/>
        <a:p>
          <a:pPr rtl="0"/>
          <a:r>
            <a:rPr lang="en-US" b="1" dirty="0" err="1" smtClean="0"/>
            <a:t>Pemanfaatan</a:t>
          </a:r>
          <a:r>
            <a:rPr lang="en-US" b="1" dirty="0" smtClean="0"/>
            <a:t> </a:t>
          </a:r>
          <a:r>
            <a:rPr lang="en-US" b="1" dirty="0" err="1" smtClean="0"/>
            <a:t>Peta</a:t>
          </a:r>
          <a:r>
            <a:rPr lang="en-US" b="1" dirty="0" smtClean="0"/>
            <a:t>, </a:t>
          </a:r>
          <a:r>
            <a:rPr lang="en-US" b="1" dirty="0" err="1" smtClean="0"/>
            <a:t>Penginderaan</a:t>
          </a:r>
          <a:r>
            <a:rPr lang="en-US" b="1" dirty="0" smtClean="0"/>
            <a:t> </a:t>
          </a:r>
          <a:r>
            <a:rPr lang="en-US" b="1" dirty="0" err="1" smtClean="0"/>
            <a:t>Jauh</a:t>
          </a:r>
          <a:r>
            <a:rPr lang="en-US" b="1" dirty="0" smtClean="0"/>
            <a:t>, </a:t>
          </a:r>
          <a:r>
            <a:rPr lang="en-US" b="1" dirty="0" err="1" smtClean="0"/>
            <a:t>dan</a:t>
          </a:r>
          <a:r>
            <a:rPr lang="en-US" b="1" dirty="0" smtClean="0"/>
            <a:t> </a:t>
          </a:r>
          <a:r>
            <a:rPr lang="en-US" b="1" dirty="0" err="1" smtClean="0"/>
            <a:t>Sistem</a:t>
          </a:r>
          <a:r>
            <a:rPr lang="en-US" b="1" dirty="0" smtClean="0"/>
            <a:t> </a:t>
          </a:r>
          <a:r>
            <a:rPr lang="en-US" b="1" dirty="0" err="1" smtClean="0"/>
            <a:t>Informasi</a:t>
          </a:r>
          <a:r>
            <a:rPr lang="en-US" b="1" dirty="0" smtClean="0"/>
            <a:t> </a:t>
          </a:r>
          <a:r>
            <a:rPr lang="en-US" b="1" dirty="0" err="1" smtClean="0"/>
            <a:t>Geografis</a:t>
          </a:r>
          <a:r>
            <a:rPr lang="en-US" b="1" dirty="0" smtClean="0"/>
            <a:t> (SIG)</a:t>
          </a:r>
          <a:endParaRPr lang="en-US" dirty="0"/>
        </a:p>
      </dgm:t>
    </dgm:pt>
    <dgm:pt modelId="{03A38383-3692-4BC0-9213-80B9F0003263}" type="parTrans" cxnId="{15F22B42-D1A9-46EE-A953-3D19ABBBCABF}">
      <dgm:prSet/>
      <dgm:spPr/>
      <dgm:t>
        <a:bodyPr/>
        <a:lstStyle/>
        <a:p>
          <a:endParaRPr lang="en-US"/>
        </a:p>
      </dgm:t>
    </dgm:pt>
    <dgm:pt modelId="{79659C96-97E1-47A0-985A-E3847961FC9B}" type="sibTrans" cxnId="{15F22B42-D1A9-46EE-A953-3D19ABBBCABF}">
      <dgm:prSet/>
      <dgm:spPr/>
      <dgm:t>
        <a:bodyPr/>
        <a:lstStyle/>
        <a:p>
          <a:endParaRPr lang="en-US"/>
        </a:p>
      </dgm:t>
    </dgm:pt>
    <dgm:pt modelId="{85F498EB-ABA5-44A1-9349-57BC918D516D}">
      <dgm:prSet/>
      <dgm:spPr/>
      <dgm:t>
        <a:bodyPr/>
        <a:lstStyle/>
        <a:p>
          <a:pPr rtl="0"/>
          <a:r>
            <a:rPr lang="en-US" b="1" smtClean="0"/>
            <a:t>Negara </a:t>
          </a:r>
          <a:r>
            <a:rPr lang="en-US" b="1" dirty="0" err="1" smtClean="0"/>
            <a:t>Maju</a:t>
          </a:r>
          <a:r>
            <a:rPr lang="en-US" b="1" dirty="0" smtClean="0"/>
            <a:t> </a:t>
          </a:r>
          <a:r>
            <a:rPr lang="en-US" b="1" dirty="0" err="1" smtClean="0"/>
            <a:t>dan</a:t>
          </a:r>
          <a:r>
            <a:rPr lang="en-US" b="1" dirty="0" smtClean="0"/>
            <a:t> Negara </a:t>
          </a:r>
          <a:r>
            <a:rPr lang="en-US" b="1" dirty="0" err="1" smtClean="0"/>
            <a:t>Berkembang</a:t>
          </a:r>
          <a:endParaRPr lang="en-US" dirty="0"/>
        </a:p>
      </dgm:t>
    </dgm:pt>
    <dgm:pt modelId="{BF712931-9C52-4E30-A68B-F172342BF63F}" type="parTrans" cxnId="{42360359-8481-495D-AF43-14FA25E996A6}">
      <dgm:prSet/>
      <dgm:spPr/>
      <dgm:t>
        <a:bodyPr/>
        <a:lstStyle/>
        <a:p>
          <a:endParaRPr lang="en-US"/>
        </a:p>
      </dgm:t>
    </dgm:pt>
    <dgm:pt modelId="{D82FCB1F-0B96-4F26-AFD4-49E36DEB8830}" type="sibTrans" cxnId="{42360359-8481-495D-AF43-14FA25E996A6}">
      <dgm:prSet/>
      <dgm:spPr/>
      <dgm:t>
        <a:bodyPr/>
        <a:lstStyle/>
        <a:p>
          <a:endParaRPr lang="en-US"/>
        </a:p>
      </dgm:t>
    </dgm:pt>
    <dgm:pt modelId="{77BE3BAD-4FA8-4C79-9954-19DBED7ECB04}" type="pres">
      <dgm:prSet presAssocID="{FEA8D9D9-1A0C-41B0-AF5A-25ECB9169D6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5A40171-889E-442E-8F89-11C6FD7A810D}" type="pres">
      <dgm:prSet presAssocID="{056E1E54-EAEF-486D-9538-AEBBBFD22487}" presName="linNode" presStyleCnt="0"/>
      <dgm:spPr/>
    </dgm:pt>
    <dgm:pt modelId="{385C010A-3132-4EA7-972B-CFB989D40987}" type="pres">
      <dgm:prSet presAssocID="{056E1E54-EAEF-486D-9538-AEBBBFD22487}" presName="parentText" presStyleLbl="node1" presStyleIdx="0" presStyleCnt="4">
        <dgm:presLayoutVars>
          <dgm:chMax val="1"/>
          <dgm:bulletEnabled val="1"/>
        </dgm:presLayoutVars>
      </dgm:prSet>
      <dgm:spPr>
        <a:prstGeom prst="diamond">
          <a:avLst/>
        </a:prstGeom>
      </dgm:spPr>
      <dgm:t>
        <a:bodyPr/>
        <a:lstStyle/>
        <a:p>
          <a:endParaRPr lang="en-US"/>
        </a:p>
      </dgm:t>
    </dgm:pt>
    <dgm:pt modelId="{63CCDDE2-DBEE-4D94-B14A-C9A49AC05FE4}" type="pres">
      <dgm:prSet presAssocID="{056E1E54-EAEF-486D-9538-AEBBBFD22487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844283-CFD9-4D57-B426-AE79C0BFEC49}" type="pres">
      <dgm:prSet presAssocID="{9F469E9A-F610-41D4-AAA4-291C187AAFD1}" presName="sp" presStyleCnt="0"/>
      <dgm:spPr/>
    </dgm:pt>
    <dgm:pt modelId="{2F5D5CAD-039F-4664-A2BC-788D9C661CA9}" type="pres">
      <dgm:prSet presAssocID="{2D2E9673-7C2A-4C66-829C-311268E04638}" presName="linNode" presStyleCnt="0"/>
      <dgm:spPr/>
    </dgm:pt>
    <dgm:pt modelId="{E202D7D0-6BF3-4702-8C27-2A43454F513E}" type="pres">
      <dgm:prSet presAssocID="{2D2E9673-7C2A-4C66-829C-311268E04638}" presName="parentText" presStyleLbl="node1" presStyleIdx="1" presStyleCnt="4">
        <dgm:presLayoutVars>
          <dgm:chMax val="1"/>
          <dgm:bulletEnabled val="1"/>
        </dgm:presLayoutVars>
      </dgm:prSet>
      <dgm:spPr>
        <a:prstGeom prst="diamond">
          <a:avLst/>
        </a:prstGeom>
      </dgm:spPr>
      <dgm:t>
        <a:bodyPr/>
        <a:lstStyle/>
        <a:p>
          <a:endParaRPr lang="en-US"/>
        </a:p>
      </dgm:t>
    </dgm:pt>
    <dgm:pt modelId="{B7858E0A-6F73-4151-B2F1-6D4F9D801E91}" type="pres">
      <dgm:prSet presAssocID="{2D2E9673-7C2A-4C66-829C-311268E04638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975C9C-904E-4AE0-B7E2-373AD6553CEA}" type="pres">
      <dgm:prSet presAssocID="{29B9D655-8A88-498D-9CD3-EC377F1E0177}" presName="sp" presStyleCnt="0"/>
      <dgm:spPr/>
    </dgm:pt>
    <dgm:pt modelId="{B69B3409-DC4C-40C1-812A-0C5A60D052C7}" type="pres">
      <dgm:prSet presAssocID="{53D30D5C-5A73-4FEF-8826-540A2B6E1026}" presName="linNode" presStyleCnt="0"/>
      <dgm:spPr/>
    </dgm:pt>
    <dgm:pt modelId="{BE00E96D-DD62-428E-84D1-45A89CC9D4EC}" type="pres">
      <dgm:prSet presAssocID="{53D30D5C-5A73-4FEF-8826-540A2B6E1026}" presName="parentText" presStyleLbl="node1" presStyleIdx="2" presStyleCnt="4">
        <dgm:presLayoutVars>
          <dgm:chMax val="1"/>
          <dgm:bulletEnabled val="1"/>
        </dgm:presLayoutVars>
      </dgm:prSet>
      <dgm:spPr>
        <a:prstGeom prst="diamond">
          <a:avLst/>
        </a:prstGeom>
      </dgm:spPr>
      <dgm:t>
        <a:bodyPr/>
        <a:lstStyle/>
        <a:p>
          <a:endParaRPr lang="en-US"/>
        </a:p>
      </dgm:t>
    </dgm:pt>
    <dgm:pt modelId="{6A0C9EEC-7B27-4AD8-A83B-6F5BD67D3861}" type="pres">
      <dgm:prSet presAssocID="{53D30D5C-5A73-4FEF-8826-540A2B6E1026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58CFEE-EE94-4591-915C-FF9994AFC61F}" type="pres">
      <dgm:prSet presAssocID="{8E421AB6-C071-4E43-9FE1-8729EC9F4AC1}" presName="sp" presStyleCnt="0"/>
      <dgm:spPr/>
    </dgm:pt>
    <dgm:pt modelId="{C0159AB2-41FF-4BFA-A7C7-4B0ECFD60393}" type="pres">
      <dgm:prSet presAssocID="{8051F16B-E17D-455E-A766-5362BDD6EFB6}" presName="linNode" presStyleCnt="0"/>
      <dgm:spPr/>
    </dgm:pt>
    <dgm:pt modelId="{A304A858-DAFB-44F2-84E1-18F7E36410C2}" type="pres">
      <dgm:prSet presAssocID="{8051F16B-E17D-455E-A766-5362BDD6EFB6}" presName="parentText" presStyleLbl="node1" presStyleIdx="3" presStyleCnt="4">
        <dgm:presLayoutVars>
          <dgm:chMax val="1"/>
          <dgm:bulletEnabled val="1"/>
        </dgm:presLayoutVars>
      </dgm:prSet>
      <dgm:spPr>
        <a:prstGeom prst="diamond">
          <a:avLst/>
        </a:prstGeom>
      </dgm:spPr>
      <dgm:t>
        <a:bodyPr/>
        <a:lstStyle/>
        <a:p>
          <a:endParaRPr lang="en-US"/>
        </a:p>
      </dgm:t>
    </dgm:pt>
    <dgm:pt modelId="{29B7D3BC-5A4F-4CF6-AF09-8C27A6E42859}" type="pres">
      <dgm:prSet presAssocID="{8051F16B-E17D-455E-A766-5362BDD6EFB6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574A7A4-767B-4FA1-BC73-674530F7339E}" type="presOf" srcId="{8051F16B-E17D-455E-A766-5362BDD6EFB6}" destId="{A304A858-DAFB-44F2-84E1-18F7E36410C2}" srcOrd="0" destOrd="0" presId="urn:microsoft.com/office/officeart/2005/8/layout/vList5"/>
    <dgm:cxn modelId="{FC591072-40C6-438F-81E7-07B389F437B1}" type="presOf" srcId="{0E006B23-1756-4AA6-BC20-0C75A5822720}" destId="{B7858E0A-6F73-4151-B2F1-6D4F9D801E91}" srcOrd="0" destOrd="0" presId="urn:microsoft.com/office/officeart/2005/8/layout/vList5"/>
    <dgm:cxn modelId="{4FE75D32-27AF-4590-A55B-76DD4F29E7E6}" srcId="{2D2E9673-7C2A-4C66-829C-311268E04638}" destId="{0E006B23-1756-4AA6-BC20-0C75A5822720}" srcOrd="0" destOrd="0" parTransId="{56BFFD99-DF3E-47E9-A65D-64ACE9CAC51D}" sibTransId="{764EA6C0-3DFC-4B87-975C-3459C24BECE4}"/>
    <dgm:cxn modelId="{52E80FEB-72C3-473E-AE42-FABC6AA4D48C}" type="presOf" srcId="{563A8A28-CB82-4A53-AD1A-18488C0D9964}" destId="{63CCDDE2-DBEE-4D94-B14A-C9A49AC05FE4}" srcOrd="0" destOrd="0" presId="urn:microsoft.com/office/officeart/2005/8/layout/vList5"/>
    <dgm:cxn modelId="{8ADDC55F-0FBC-4A25-B51D-9CEE48A802AC}" type="presOf" srcId="{FEA8D9D9-1A0C-41B0-AF5A-25ECB9169D62}" destId="{77BE3BAD-4FA8-4C79-9954-19DBED7ECB04}" srcOrd="0" destOrd="0" presId="urn:microsoft.com/office/officeart/2005/8/layout/vList5"/>
    <dgm:cxn modelId="{460D3D61-D58C-465C-98C0-18588A48D73C}" srcId="{FEA8D9D9-1A0C-41B0-AF5A-25ECB9169D62}" destId="{056E1E54-EAEF-486D-9538-AEBBBFD22487}" srcOrd="0" destOrd="0" parTransId="{FD2D7E55-A2CC-4384-9F55-B099A740D88F}" sibTransId="{9F469E9A-F610-41D4-AAA4-291C187AAFD1}"/>
    <dgm:cxn modelId="{46B14ED6-4E4F-4A98-87F7-142CE41483C6}" type="presOf" srcId="{2D2E9673-7C2A-4C66-829C-311268E04638}" destId="{E202D7D0-6BF3-4702-8C27-2A43454F513E}" srcOrd="0" destOrd="0" presId="urn:microsoft.com/office/officeart/2005/8/layout/vList5"/>
    <dgm:cxn modelId="{342A4E92-0DD3-4F6E-B536-02523E8C132C}" type="presOf" srcId="{85F498EB-ABA5-44A1-9349-57BC918D516D}" destId="{29B7D3BC-5A4F-4CF6-AF09-8C27A6E42859}" srcOrd="0" destOrd="0" presId="urn:microsoft.com/office/officeart/2005/8/layout/vList5"/>
    <dgm:cxn modelId="{9AEF69EA-B17C-4E15-849C-4EDB3256157F}" srcId="{FEA8D9D9-1A0C-41B0-AF5A-25ECB9169D62}" destId="{8051F16B-E17D-455E-A766-5362BDD6EFB6}" srcOrd="3" destOrd="0" parTransId="{BA6E97BE-A6C1-466E-88C6-C01E423AAB05}" sibTransId="{D1B5BB66-03A1-4DBE-8D0B-9D2B224EBD7F}"/>
    <dgm:cxn modelId="{42360359-8481-495D-AF43-14FA25E996A6}" srcId="{8051F16B-E17D-455E-A766-5362BDD6EFB6}" destId="{85F498EB-ABA5-44A1-9349-57BC918D516D}" srcOrd="0" destOrd="0" parTransId="{BF712931-9C52-4E30-A68B-F172342BF63F}" sibTransId="{D82FCB1F-0B96-4F26-AFD4-49E36DEB8830}"/>
    <dgm:cxn modelId="{A6788B2A-9CDD-46EF-9148-1983AFE6361E}" srcId="{FEA8D9D9-1A0C-41B0-AF5A-25ECB9169D62}" destId="{53D30D5C-5A73-4FEF-8826-540A2B6E1026}" srcOrd="2" destOrd="0" parTransId="{015223C5-C543-4ECE-9E9A-A039A2BBB73D}" sibTransId="{8E421AB6-C071-4E43-9FE1-8729EC9F4AC1}"/>
    <dgm:cxn modelId="{F9B68550-CDF1-4CAB-8A72-DF371C8B1406}" type="presOf" srcId="{056E1E54-EAEF-486D-9538-AEBBBFD22487}" destId="{385C010A-3132-4EA7-972B-CFB989D40987}" srcOrd="0" destOrd="0" presId="urn:microsoft.com/office/officeart/2005/8/layout/vList5"/>
    <dgm:cxn modelId="{15F22B42-D1A9-46EE-A953-3D19ABBBCABF}" srcId="{53D30D5C-5A73-4FEF-8826-540A2B6E1026}" destId="{DC5B8EF0-E5F9-44E4-8A55-38204A022F72}" srcOrd="0" destOrd="0" parTransId="{03A38383-3692-4BC0-9213-80B9F0003263}" sibTransId="{79659C96-97E1-47A0-985A-E3847961FC9B}"/>
    <dgm:cxn modelId="{1B173674-1183-458A-8706-0357C368AFDE}" srcId="{056E1E54-EAEF-486D-9538-AEBBBFD22487}" destId="{563A8A28-CB82-4A53-AD1A-18488C0D9964}" srcOrd="0" destOrd="0" parTransId="{8447E140-AB00-46E4-8675-034A3502A3CC}" sibTransId="{FB10C63F-FFA2-4E01-8109-2C1A255D49CA}"/>
    <dgm:cxn modelId="{AB82E907-31B9-4162-9F0D-886CCD647386}" srcId="{FEA8D9D9-1A0C-41B0-AF5A-25ECB9169D62}" destId="{2D2E9673-7C2A-4C66-829C-311268E04638}" srcOrd="1" destOrd="0" parTransId="{C122ED21-3350-4458-9D9D-6242295D1CD2}" sibTransId="{29B9D655-8A88-498D-9CD3-EC377F1E0177}"/>
    <dgm:cxn modelId="{0140322E-8EB6-40A7-BDB1-2C538C0BD995}" type="presOf" srcId="{DC5B8EF0-E5F9-44E4-8A55-38204A022F72}" destId="{6A0C9EEC-7B27-4AD8-A83B-6F5BD67D3861}" srcOrd="0" destOrd="0" presId="urn:microsoft.com/office/officeart/2005/8/layout/vList5"/>
    <dgm:cxn modelId="{86F7E90D-039B-4397-9374-A767E63E02FD}" type="presOf" srcId="{53D30D5C-5A73-4FEF-8826-540A2B6E1026}" destId="{BE00E96D-DD62-428E-84D1-45A89CC9D4EC}" srcOrd="0" destOrd="0" presId="urn:microsoft.com/office/officeart/2005/8/layout/vList5"/>
    <dgm:cxn modelId="{5393FBEF-112C-4B34-904F-255C758FEA70}" type="presParOf" srcId="{77BE3BAD-4FA8-4C79-9954-19DBED7ECB04}" destId="{85A40171-889E-442E-8F89-11C6FD7A810D}" srcOrd="0" destOrd="0" presId="urn:microsoft.com/office/officeart/2005/8/layout/vList5"/>
    <dgm:cxn modelId="{53DC40EC-30BB-4692-8A3D-C207EE12C0EC}" type="presParOf" srcId="{85A40171-889E-442E-8F89-11C6FD7A810D}" destId="{385C010A-3132-4EA7-972B-CFB989D40987}" srcOrd="0" destOrd="0" presId="urn:microsoft.com/office/officeart/2005/8/layout/vList5"/>
    <dgm:cxn modelId="{89501E1F-E072-4BC9-8F84-58D966EEE655}" type="presParOf" srcId="{85A40171-889E-442E-8F89-11C6FD7A810D}" destId="{63CCDDE2-DBEE-4D94-B14A-C9A49AC05FE4}" srcOrd="1" destOrd="0" presId="urn:microsoft.com/office/officeart/2005/8/layout/vList5"/>
    <dgm:cxn modelId="{BA7D89EB-2F95-4C82-8CFF-08F58F1DC71D}" type="presParOf" srcId="{77BE3BAD-4FA8-4C79-9954-19DBED7ECB04}" destId="{7B844283-CFD9-4D57-B426-AE79C0BFEC49}" srcOrd="1" destOrd="0" presId="urn:microsoft.com/office/officeart/2005/8/layout/vList5"/>
    <dgm:cxn modelId="{C4122EF8-198E-4E22-A529-7FE07D94D923}" type="presParOf" srcId="{77BE3BAD-4FA8-4C79-9954-19DBED7ECB04}" destId="{2F5D5CAD-039F-4664-A2BC-788D9C661CA9}" srcOrd="2" destOrd="0" presId="urn:microsoft.com/office/officeart/2005/8/layout/vList5"/>
    <dgm:cxn modelId="{AACF99B1-12DE-4DDA-955A-B374A77EB830}" type="presParOf" srcId="{2F5D5CAD-039F-4664-A2BC-788D9C661CA9}" destId="{E202D7D0-6BF3-4702-8C27-2A43454F513E}" srcOrd="0" destOrd="0" presId="urn:microsoft.com/office/officeart/2005/8/layout/vList5"/>
    <dgm:cxn modelId="{1CC92911-7B0C-442B-81B2-0BCB32966E5B}" type="presParOf" srcId="{2F5D5CAD-039F-4664-A2BC-788D9C661CA9}" destId="{B7858E0A-6F73-4151-B2F1-6D4F9D801E91}" srcOrd="1" destOrd="0" presId="urn:microsoft.com/office/officeart/2005/8/layout/vList5"/>
    <dgm:cxn modelId="{470CE386-FAE4-4050-9E83-FEC42A5BF963}" type="presParOf" srcId="{77BE3BAD-4FA8-4C79-9954-19DBED7ECB04}" destId="{F2975C9C-904E-4AE0-B7E2-373AD6553CEA}" srcOrd="3" destOrd="0" presId="urn:microsoft.com/office/officeart/2005/8/layout/vList5"/>
    <dgm:cxn modelId="{5A3DF439-ABA9-47A0-B801-4F59806CB6A5}" type="presParOf" srcId="{77BE3BAD-4FA8-4C79-9954-19DBED7ECB04}" destId="{B69B3409-DC4C-40C1-812A-0C5A60D052C7}" srcOrd="4" destOrd="0" presId="urn:microsoft.com/office/officeart/2005/8/layout/vList5"/>
    <dgm:cxn modelId="{07811219-E732-4175-B749-216C04B66B52}" type="presParOf" srcId="{B69B3409-DC4C-40C1-812A-0C5A60D052C7}" destId="{BE00E96D-DD62-428E-84D1-45A89CC9D4EC}" srcOrd="0" destOrd="0" presId="urn:microsoft.com/office/officeart/2005/8/layout/vList5"/>
    <dgm:cxn modelId="{440FE788-1B64-4F89-AA2E-46D8CEF4466A}" type="presParOf" srcId="{B69B3409-DC4C-40C1-812A-0C5A60D052C7}" destId="{6A0C9EEC-7B27-4AD8-A83B-6F5BD67D3861}" srcOrd="1" destOrd="0" presId="urn:microsoft.com/office/officeart/2005/8/layout/vList5"/>
    <dgm:cxn modelId="{6AB019A9-86B1-4F10-8181-2BEC9115CFAB}" type="presParOf" srcId="{77BE3BAD-4FA8-4C79-9954-19DBED7ECB04}" destId="{8158CFEE-EE94-4591-915C-FF9994AFC61F}" srcOrd="5" destOrd="0" presId="urn:microsoft.com/office/officeart/2005/8/layout/vList5"/>
    <dgm:cxn modelId="{26EB6C99-0F05-404A-B87D-48119C17E5E7}" type="presParOf" srcId="{77BE3BAD-4FA8-4C79-9954-19DBED7ECB04}" destId="{C0159AB2-41FF-4BFA-A7C7-4B0ECFD60393}" srcOrd="6" destOrd="0" presId="urn:microsoft.com/office/officeart/2005/8/layout/vList5"/>
    <dgm:cxn modelId="{97B92823-2270-432B-A7CE-2488C2E50A52}" type="presParOf" srcId="{C0159AB2-41FF-4BFA-A7C7-4B0ECFD60393}" destId="{A304A858-DAFB-44F2-84E1-18F7E36410C2}" srcOrd="0" destOrd="0" presId="urn:microsoft.com/office/officeart/2005/8/layout/vList5"/>
    <dgm:cxn modelId="{B37CB31C-2D87-49BA-BAAB-029180542809}" type="presParOf" srcId="{C0159AB2-41FF-4BFA-A7C7-4B0ECFD60393}" destId="{29B7D3BC-5A4F-4CF6-AF09-8C27A6E4285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CA09F50-71BD-4A1D-832B-133B0782FA2C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</dgm:pt>
    <dgm:pt modelId="{5AF53B3F-8181-4513-B127-719CA2779A5B}">
      <dgm:prSet phldrT="[Text]" custT="1"/>
      <dgm:spPr/>
      <dgm:t>
        <a:bodyPr/>
        <a:lstStyle/>
        <a:p>
          <a:r>
            <a:rPr lang="id-ID" sz="2000" b="1" dirty="0" smtClean="0">
              <a:latin typeface="Arial" pitchFamily="34" charset="0"/>
              <a:ea typeface="+mn-ea"/>
              <a:cs typeface="Arial" pitchFamily="34" charset="0"/>
            </a:rPr>
            <a:t>Pemanfaatan dan pengendalian ruang belum efektif</a:t>
          </a:r>
          <a:endParaRPr lang="id-ID" sz="2000" dirty="0">
            <a:latin typeface="Arial" pitchFamily="34" charset="0"/>
            <a:cs typeface="Arial" pitchFamily="34" charset="0"/>
          </a:endParaRPr>
        </a:p>
      </dgm:t>
    </dgm:pt>
    <dgm:pt modelId="{1201F624-B5FD-4B4C-BDF8-E5F5D7C94E23}" type="parTrans" cxnId="{3BBB6384-0AA0-477C-9614-90E002CAD7DE}">
      <dgm:prSet/>
      <dgm:spPr/>
      <dgm:t>
        <a:bodyPr/>
        <a:lstStyle/>
        <a:p>
          <a:endParaRPr lang="id-ID"/>
        </a:p>
      </dgm:t>
    </dgm:pt>
    <dgm:pt modelId="{5B9273BC-551F-4315-A167-E615100137D8}" type="sibTrans" cxnId="{3BBB6384-0AA0-477C-9614-90E002CAD7DE}">
      <dgm:prSet/>
      <dgm:spPr/>
      <dgm:t>
        <a:bodyPr/>
        <a:lstStyle/>
        <a:p>
          <a:endParaRPr lang="id-ID"/>
        </a:p>
      </dgm:t>
    </dgm:pt>
    <dgm:pt modelId="{A1C868B0-F68B-48CD-82DE-6A3EDD643C3F}">
      <dgm:prSet phldrT="[Text]" custT="1"/>
      <dgm:spPr/>
      <dgm:t>
        <a:bodyPr/>
        <a:lstStyle/>
        <a:p>
          <a:r>
            <a:rPr lang="id-ID" sz="2000" b="1" dirty="0" smtClean="0">
              <a:latin typeface="Arial" pitchFamily="34" charset="0"/>
              <a:ea typeface="+mn-ea"/>
              <a:cs typeface="Arial" pitchFamily="34" charset="0"/>
            </a:rPr>
            <a:t>Lembaga penyelenggara penataan ruang belum efektif</a:t>
          </a:r>
          <a:endParaRPr lang="id-ID" sz="2000" dirty="0">
            <a:latin typeface="Arial" pitchFamily="34" charset="0"/>
            <a:cs typeface="Arial" pitchFamily="34" charset="0"/>
          </a:endParaRPr>
        </a:p>
      </dgm:t>
    </dgm:pt>
    <dgm:pt modelId="{AFF0083C-3604-4012-98BA-B43EE43154E8}" type="parTrans" cxnId="{B2694F53-1638-4521-90E3-2268545D2678}">
      <dgm:prSet/>
      <dgm:spPr/>
      <dgm:t>
        <a:bodyPr/>
        <a:lstStyle/>
        <a:p>
          <a:endParaRPr lang="id-ID"/>
        </a:p>
      </dgm:t>
    </dgm:pt>
    <dgm:pt modelId="{68180E73-24D8-49E3-9090-A2151CDC9680}" type="sibTrans" cxnId="{B2694F53-1638-4521-90E3-2268545D2678}">
      <dgm:prSet/>
      <dgm:spPr/>
      <dgm:t>
        <a:bodyPr/>
        <a:lstStyle/>
        <a:p>
          <a:endParaRPr lang="id-ID"/>
        </a:p>
      </dgm:t>
    </dgm:pt>
    <dgm:pt modelId="{638AA907-A793-4007-9DF0-13EE468084F4}">
      <dgm:prSet phldrT="[Text]" custT="1"/>
      <dgm:spPr/>
      <dgm:t>
        <a:bodyPr/>
        <a:lstStyle/>
        <a:p>
          <a:r>
            <a:rPr lang="id-ID" sz="2000" b="1" dirty="0" smtClean="0">
              <a:latin typeface="Arial" pitchFamily="34" charset="0"/>
              <a:ea typeface="+mn-ea"/>
              <a:cs typeface="Arial" pitchFamily="34" charset="0"/>
            </a:rPr>
            <a:t>Sistem informasi penunjang pembangunan belum optimum</a:t>
          </a:r>
          <a:endParaRPr lang="id-ID" sz="2000" dirty="0">
            <a:latin typeface="Arial" pitchFamily="34" charset="0"/>
            <a:cs typeface="Arial" pitchFamily="34" charset="0"/>
          </a:endParaRPr>
        </a:p>
      </dgm:t>
    </dgm:pt>
    <dgm:pt modelId="{37C2C941-3765-4370-82FD-298068D1B79A}" type="parTrans" cxnId="{E7E410B2-893F-4C91-A22C-AE7B17DC6CA8}">
      <dgm:prSet/>
      <dgm:spPr/>
      <dgm:t>
        <a:bodyPr/>
        <a:lstStyle/>
        <a:p>
          <a:endParaRPr lang="id-ID"/>
        </a:p>
      </dgm:t>
    </dgm:pt>
    <dgm:pt modelId="{8DE6C9E9-1F82-4D69-9324-EBCE1F17932B}" type="sibTrans" cxnId="{E7E410B2-893F-4C91-A22C-AE7B17DC6CA8}">
      <dgm:prSet/>
      <dgm:spPr/>
      <dgm:t>
        <a:bodyPr/>
        <a:lstStyle/>
        <a:p>
          <a:endParaRPr lang="id-ID"/>
        </a:p>
      </dgm:t>
    </dgm:pt>
    <dgm:pt modelId="{356FA5E2-3AA8-411A-A7E2-3C889DCF0C9A}">
      <dgm:prSet phldrT="[Text]" custT="1"/>
      <dgm:spPr/>
      <dgm:t>
        <a:bodyPr/>
        <a:lstStyle/>
        <a:p>
          <a:r>
            <a:rPr lang="id-ID" sz="2000" b="1" dirty="0" smtClean="0">
              <a:latin typeface="Arial" pitchFamily="34" charset="0"/>
              <a:ea typeface="+mn-ea"/>
              <a:cs typeface="Arial" pitchFamily="34" charset="0"/>
            </a:rPr>
            <a:t>Kesenjangan antarwilayah di Indonesia</a:t>
          </a:r>
          <a:endParaRPr lang="id-ID" sz="2000" dirty="0">
            <a:latin typeface="Arial" pitchFamily="34" charset="0"/>
            <a:cs typeface="Arial" pitchFamily="34" charset="0"/>
          </a:endParaRPr>
        </a:p>
      </dgm:t>
    </dgm:pt>
    <dgm:pt modelId="{C6E23AF2-111F-4DAD-900D-E9CBADA1E496}" type="parTrans" cxnId="{EE8D9479-437B-4756-9D6F-BA6CD83AC19F}">
      <dgm:prSet/>
      <dgm:spPr/>
      <dgm:t>
        <a:bodyPr/>
        <a:lstStyle/>
        <a:p>
          <a:endParaRPr lang="id-ID"/>
        </a:p>
      </dgm:t>
    </dgm:pt>
    <dgm:pt modelId="{CA8E472C-FB10-4491-93FE-89CB307E9B95}" type="sibTrans" cxnId="{EE8D9479-437B-4756-9D6F-BA6CD83AC19F}">
      <dgm:prSet/>
      <dgm:spPr/>
      <dgm:t>
        <a:bodyPr/>
        <a:lstStyle/>
        <a:p>
          <a:endParaRPr lang="id-ID"/>
        </a:p>
      </dgm:t>
    </dgm:pt>
    <dgm:pt modelId="{05DA76B4-FCB5-4C9F-8FA2-9B4C774DBC8D}">
      <dgm:prSet phldrT="[Text]" custT="1"/>
      <dgm:spPr/>
      <dgm:t>
        <a:bodyPr/>
        <a:lstStyle/>
        <a:p>
          <a:r>
            <a:rPr lang="id-ID" sz="2000" b="1" dirty="0" smtClean="0">
              <a:latin typeface="Arial" pitchFamily="34" charset="0"/>
              <a:ea typeface="+mn-ea"/>
              <a:cs typeface="Arial" pitchFamily="34" charset="0"/>
            </a:rPr>
            <a:t>Potensi konflik pemanfaatan ruang</a:t>
          </a:r>
          <a:endParaRPr lang="id-ID" sz="2000" dirty="0">
            <a:latin typeface="Arial" pitchFamily="34" charset="0"/>
            <a:cs typeface="Arial" pitchFamily="34" charset="0"/>
          </a:endParaRPr>
        </a:p>
      </dgm:t>
    </dgm:pt>
    <dgm:pt modelId="{AABF924B-C28F-4CAE-B6CE-9AF03E5DF345}" type="parTrans" cxnId="{5F688793-1895-4715-B3F2-41C02DD6D176}">
      <dgm:prSet/>
      <dgm:spPr/>
      <dgm:t>
        <a:bodyPr/>
        <a:lstStyle/>
        <a:p>
          <a:endParaRPr lang="id-ID"/>
        </a:p>
      </dgm:t>
    </dgm:pt>
    <dgm:pt modelId="{FE9A7D0F-B4C2-4E96-8AFD-DF236C03D3B3}" type="sibTrans" cxnId="{5F688793-1895-4715-B3F2-41C02DD6D176}">
      <dgm:prSet/>
      <dgm:spPr/>
      <dgm:t>
        <a:bodyPr/>
        <a:lstStyle/>
        <a:p>
          <a:endParaRPr lang="id-ID"/>
        </a:p>
      </dgm:t>
    </dgm:pt>
    <dgm:pt modelId="{7A46519D-2A8C-493F-BE2E-43295A551464}" type="pres">
      <dgm:prSet presAssocID="{CCA09F50-71BD-4A1D-832B-133B0782FA2C}" presName="linearFlow" presStyleCnt="0">
        <dgm:presLayoutVars>
          <dgm:dir/>
          <dgm:resizeHandles val="exact"/>
        </dgm:presLayoutVars>
      </dgm:prSet>
      <dgm:spPr/>
    </dgm:pt>
    <dgm:pt modelId="{A76007E9-6BBE-4C61-9F74-916766A8D334}" type="pres">
      <dgm:prSet presAssocID="{5AF53B3F-8181-4513-B127-719CA2779A5B}" presName="composite" presStyleCnt="0"/>
      <dgm:spPr/>
    </dgm:pt>
    <dgm:pt modelId="{F4FEB856-A18B-417F-8E30-283C93427946}" type="pres">
      <dgm:prSet presAssocID="{5AF53B3F-8181-4513-B127-719CA2779A5B}" presName="imgShp" presStyleLbl="fgImgPlace1" presStyleIdx="0" presStyleCnt="5" custScaleX="100001" custLinFactX="-18042" custLinFactNeighborX="-10000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B8D18E2-40BD-476E-8482-9974D5588C82}" type="pres">
      <dgm:prSet presAssocID="{5AF53B3F-8181-4513-B127-719CA2779A5B}" presName="txShp" presStyleLbl="node1" presStyleIdx="0" presStyleCnt="5" custScaleX="133668" custLinFactNeighborX="417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8DA96E23-D572-4729-ABF1-2BF4A642F3F3}" type="pres">
      <dgm:prSet presAssocID="{5B9273BC-551F-4315-A167-E615100137D8}" presName="spacing" presStyleCnt="0"/>
      <dgm:spPr/>
    </dgm:pt>
    <dgm:pt modelId="{0B911A71-0DEF-4C74-82D9-7EDD9844307A}" type="pres">
      <dgm:prSet presAssocID="{A1C868B0-F68B-48CD-82DE-6A3EDD643C3F}" presName="composite" presStyleCnt="0"/>
      <dgm:spPr/>
    </dgm:pt>
    <dgm:pt modelId="{0DFE0A1C-332B-4295-9147-B2A88B3BEDC3}" type="pres">
      <dgm:prSet presAssocID="{A1C868B0-F68B-48CD-82DE-6A3EDD643C3F}" presName="imgShp" presStyleLbl="fgImgPlace1" presStyleIdx="1" presStyleCnt="5" custScaleX="100001" custLinFactX="-18042" custLinFactNeighborX="-10000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7DED2F3-E378-4B72-945D-236E91CF4917}" type="pres">
      <dgm:prSet presAssocID="{A1C868B0-F68B-48CD-82DE-6A3EDD643C3F}" presName="txShp" presStyleLbl="node1" presStyleIdx="1" presStyleCnt="5" custScaleX="133668" custLinFactNeighborX="417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6C677819-2E26-41EC-BB48-53668F5524D5}" type="pres">
      <dgm:prSet presAssocID="{68180E73-24D8-49E3-9090-A2151CDC9680}" presName="spacing" presStyleCnt="0"/>
      <dgm:spPr/>
    </dgm:pt>
    <dgm:pt modelId="{160F8937-4962-4D6B-BB3A-B769B1E24F41}" type="pres">
      <dgm:prSet presAssocID="{638AA907-A793-4007-9DF0-13EE468084F4}" presName="composite" presStyleCnt="0"/>
      <dgm:spPr/>
    </dgm:pt>
    <dgm:pt modelId="{47EC05E5-0E5A-48A2-AAF6-F842288D621F}" type="pres">
      <dgm:prSet presAssocID="{638AA907-A793-4007-9DF0-13EE468084F4}" presName="imgShp" presStyleLbl="fgImgPlace1" presStyleIdx="2" presStyleCnt="5" custScaleX="100001" custLinFactX="-18042" custLinFactNeighborX="-10000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F56DEB06-0BFF-4DEB-B47D-BD9DB70FCAB7}" type="pres">
      <dgm:prSet presAssocID="{638AA907-A793-4007-9DF0-13EE468084F4}" presName="txShp" presStyleLbl="node1" presStyleIdx="2" presStyleCnt="5" custScaleX="133668" custLinFactNeighborX="417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2928B85B-77FA-4365-9C20-21E07D51DB95}" type="pres">
      <dgm:prSet presAssocID="{8DE6C9E9-1F82-4D69-9324-EBCE1F17932B}" presName="spacing" presStyleCnt="0"/>
      <dgm:spPr/>
    </dgm:pt>
    <dgm:pt modelId="{CD4E0D30-E158-4A27-A3FF-4B8F02DDBC67}" type="pres">
      <dgm:prSet presAssocID="{356FA5E2-3AA8-411A-A7E2-3C889DCF0C9A}" presName="composite" presStyleCnt="0"/>
      <dgm:spPr/>
    </dgm:pt>
    <dgm:pt modelId="{523D46F0-BC17-448A-8570-2A0FC80F5EF0}" type="pres">
      <dgm:prSet presAssocID="{356FA5E2-3AA8-411A-A7E2-3C889DCF0C9A}" presName="imgShp" presStyleLbl="fgImgPlace1" presStyleIdx="3" presStyleCnt="5" custScaleX="100001" custLinFactX="-18042" custLinFactNeighborX="-100000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8BA69E34-45C7-4CC2-866F-AB834C582624}" type="pres">
      <dgm:prSet presAssocID="{356FA5E2-3AA8-411A-A7E2-3C889DCF0C9A}" presName="txShp" presStyleLbl="node1" presStyleIdx="3" presStyleCnt="5" custScaleX="133668" custLinFactNeighborX="417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190257C4-6556-4ADB-AD81-0F328A8A6809}" type="pres">
      <dgm:prSet presAssocID="{CA8E472C-FB10-4491-93FE-89CB307E9B95}" presName="spacing" presStyleCnt="0"/>
      <dgm:spPr/>
    </dgm:pt>
    <dgm:pt modelId="{26448E57-1D95-4359-902F-EDB333BFFFF0}" type="pres">
      <dgm:prSet presAssocID="{05DA76B4-FCB5-4C9F-8FA2-9B4C774DBC8D}" presName="composite" presStyleCnt="0"/>
      <dgm:spPr/>
    </dgm:pt>
    <dgm:pt modelId="{49C286FD-7DE3-4C00-A6B5-A802F705944B}" type="pres">
      <dgm:prSet presAssocID="{05DA76B4-FCB5-4C9F-8FA2-9B4C774DBC8D}" presName="imgShp" presStyleLbl="fgImgPlace1" presStyleIdx="4" presStyleCnt="5" custScaleX="100001" custLinFactX="-18042" custLinFactNeighborX="-100000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4784293D-0417-4807-A4D1-9BAA06AF3081}" type="pres">
      <dgm:prSet presAssocID="{05DA76B4-FCB5-4C9F-8FA2-9B4C774DBC8D}" presName="txShp" presStyleLbl="node1" presStyleIdx="4" presStyleCnt="5" custScaleX="133668" custLinFactNeighborX="417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5F688793-1895-4715-B3F2-41C02DD6D176}" srcId="{CCA09F50-71BD-4A1D-832B-133B0782FA2C}" destId="{05DA76B4-FCB5-4C9F-8FA2-9B4C774DBC8D}" srcOrd="4" destOrd="0" parTransId="{AABF924B-C28F-4CAE-B6CE-9AF03E5DF345}" sibTransId="{FE9A7D0F-B4C2-4E96-8AFD-DF236C03D3B3}"/>
    <dgm:cxn modelId="{92C9D460-E5C6-40BF-8758-FBF5B18027F0}" type="presOf" srcId="{CCA09F50-71BD-4A1D-832B-133B0782FA2C}" destId="{7A46519D-2A8C-493F-BE2E-43295A551464}" srcOrd="0" destOrd="0" presId="urn:microsoft.com/office/officeart/2005/8/layout/vList3"/>
    <dgm:cxn modelId="{6D342367-9C2E-4278-883D-BF507FC0AEB5}" type="presOf" srcId="{638AA907-A793-4007-9DF0-13EE468084F4}" destId="{F56DEB06-0BFF-4DEB-B47D-BD9DB70FCAB7}" srcOrd="0" destOrd="0" presId="urn:microsoft.com/office/officeart/2005/8/layout/vList3"/>
    <dgm:cxn modelId="{3BBB6384-0AA0-477C-9614-90E002CAD7DE}" srcId="{CCA09F50-71BD-4A1D-832B-133B0782FA2C}" destId="{5AF53B3F-8181-4513-B127-719CA2779A5B}" srcOrd="0" destOrd="0" parTransId="{1201F624-B5FD-4B4C-BDF8-E5F5D7C94E23}" sibTransId="{5B9273BC-551F-4315-A167-E615100137D8}"/>
    <dgm:cxn modelId="{E7E410B2-893F-4C91-A22C-AE7B17DC6CA8}" srcId="{CCA09F50-71BD-4A1D-832B-133B0782FA2C}" destId="{638AA907-A793-4007-9DF0-13EE468084F4}" srcOrd="2" destOrd="0" parTransId="{37C2C941-3765-4370-82FD-298068D1B79A}" sibTransId="{8DE6C9E9-1F82-4D69-9324-EBCE1F17932B}"/>
    <dgm:cxn modelId="{878C936A-AFCC-4F3C-BBA2-3827F16BD270}" type="presOf" srcId="{5AF53B3F-8181-4513-B127-719CA2779A5B}" destId="{1B8D18E2-40BD-476E-8482-9974D5588C82}" srcOrd="0" destOrd="0" presId="urn:microsoft.com/office/officeart/2005/8/layout/vList3"/>
    <dgm:cxn modelId="{62D51457-FD93-4528-B91C-BE4DC75BA0AF}" type="presOf" srcId="{356FA5E2-3AA8-411A-A7E2-3C889DCF0C9A}" destId="{8BA69E34-45C7-4CC2-866F-AB834C582624}" srcOrd="0" destOrd="0" presId="urn:microsoft.com/office/officeart/2005/8/layout/vList3"/>
    <dgm:cxn modelId="{EE8D9479-437B-4756-9D6F-BA6CD83AC19F}" srcId="{CCA09F50-71BD-4A1D-832B-133B0782FA2C}" destId="{356FA5E2-3AA8-411A-A7E2-3C889DCF0C9A}" srcOrd="3" destOrd="0" parTransId="{C6E23AF2-111F-4DAD-900D-E9CBADA1E496}" sibTransId="{CA8E472C-FB10-4491-93FE-89CB307E9B95}"/>
    <dgm:cxn modelId="{BC04A4C2-B0AE-45A2-AA42-36524B719FE7}" type="presOf" srcId="{05DA76B4-FCB5-4C9F-8FA2-9B4C774DBC8D}" destId="{4784293D-0417-4807-A4D1-9BAA06AF3081}" srcOrd="0" destOrd="0" presId="urn:microsoft.com/office/officeart/2005/8/layout/vList3"/>
    <dgm:cxn modelId="{B2694F53-1638-4521-90E3-2268545D2678}" srcId="{CCA09F50-71BD-4A1D-832B-133B0782FA2C}" destId="{A1C868B0-F68B-48CD-82DE-6A3EDD643C3F}" srcOrd="1" destOrd="0" parTransId="{AFF0083C-3604-4012-98BA-B43EE43154E8}" sibTransId="{68180E73-24D8-49E3-9090-A2151CDC9680}"/>
    <dgm:cxn modelId="{352FF82C-6E76-403F-8F47-D2927343FEAE}" type="presOf" srcId="{A1C868B0-F68B-48CD-82DE-6A3EDD643C3F}" destId="{37DED2F3-E378-4B72-945D-236E91CF4917}" srcOrd="0" destOrd="0" presId="urn:microsoft.com/office/officeart/2005/8/layout/vList3"/>
    <dgm:cxn modelId="{115E2C61-7BB7-40CB-A59F-6DEFFE1A607B}" type="presParOf" srcId="{7A46519D-2A8C-493F-BE2E-43295A551464}" destId="{A76007E9-6BBE-4C61-9F74-916766A8D334}" srcOrd="0" destOrd="0" presId="urn:microsoft.com/office/officeart/2005/8/layout/vList3"/>
    <dgm:cxn modelId="{BCCB5C51-2871-4E2E-B2EA-B08DE694B7D3}" type="presParOf" srcId="{A76007E9-6BBE-4C61-9F74-916766A8D334}" destId="{F4FEB856-A18B-417F-8E30-283C93427946}" srcOrd="0" destOrd="0" presId="urn:microsoft.com/office/officeart/2005/8/layout/vList3"/>
    <dgm:cxn modelId="{ABD2AE4F-89A2-449C-A460-F29D218B5D48}" type="presParOf" srcId="{A76007E9-6BBE-4C61-9F74-916766A8D334}" destId="{1B8D18E2-40BD-476E-8482-9974D5588C82}" srcOrd="1" destOrd="0" presId="urn:microsoft.com/office/officeart/2005/8/layout/vList3"/>
    <dgm:cxn modelId="{5A0CAD25-3E1D-42A3-9D0F-D0B21EBF2599}" type="presParOf" srcId="{7A46519D-2A8C-493F-BE2E-43295A551464}" destId="{8DA96E23-D572-4729-ABF1-2BF4A642F3F3}" srcOrd="1" destOrd="0" presId="urn:microsoft.com/office/officeart/2005/8/layout/vList3"/>
    <dgm:cxn modelId="{CC4672F7-046E-4660-8DE5-0E3BD0926F2F}" type="presParOf" srcId="{7A46519D-2A8C-493F-BE2E-43295A551464}" destId="{0B911A71-0DEF-4C74-82D9-7EDD9844307A}" srcOrd="2" destOrd="0" presId="urn:microsoft.com/office/officeart/2005/8/layout/vList3"/>
    <dgm:cxn modelId="{E7EA218E-AB4C-4101-A248-AEDE58C13430}" type="presParOf" srcId="{0B911A71-0DEF-4C74-82D9-7EDD9844307A}" destId="{0DFE0A1C-332B-4295-9147-B2A88B3BEDC3}" srcOrd="0" destOrd="0" presId="urn:microsoft.com/office/officeart/2005/8/layout/vList3"/>
    <dgm:cxn modelId="{7E937BD5-F42C-475B-897D-6B5946B15A53}" type="presParOf" srcId="{0B911A71-0DEF-4C74-82D9-7EDD9844307A}" destId="{37DED2F3-E378-4B72-945D-236E91CF4917}" srcOrd="1" destOrd="0" presId="urn:microsoft.com/office/officeart/2005/8/layout/vList3"/>
    <dgm:cxn modelId="{CD9B24D8-2721-40F8-94B5-B92961205282}" type="presParOf" srcId="{7A46519D-2A8C-493F-BE2E-43295A551464}" destId="{6C677819-2E26-41EC-BB48-53668F5524D5}" srcOrd="3" destOrd="0" presId="urn:microsoft.com/office/officeart/2005/8/layout/vList3"/>
    <dgm:cxn modelId="{29A21C81-F2D4-4150-852F-2275DD0E887C}" type="presParOf" srcId="{7A46519D-2A8C-493F-BE2E-43295A551464}" destId="{160F8937-4962-4D6B-BB3A-B769B1E24F41}" srcOrd="4" destOrd="0" presId="urn:microsoft.com/office/officeart/2005/8/layout/vList3"/>
    <dgm:cxn modelId="{06E8E419-CE86-402C-9852-1CC4DBD50A11}" type="presParOf" srcId="{160F8937-4962-4D6B-BB3A-B769B1E24F41}" destId="{47EC05E5-0E5A-48A2-AAF6-F842288D621F}" srcOrd="0" destOrd="0" presId="urn:microsoft.com/office/officeart/2005/8/layout/vList3"/>
    <dgm:cxn modelId="{44CCA1CC-FEA8-415E-8151-99957C51C713}" type="presParOf" srcId="{160F8937-4962-4D6B-BB3A-B769B1E24F41}" destId="{F56DEB06-0BFF-4DEB-B47D-BD9DB70FCAB7}" srcOrd="1" destOrd="0" presId="urn:microsoft.com/office/officeart/2005/8/layout/vList3"/>
    <dgm:cxn modelId="{654BFBFF-3211-4335-B7CC-DCCB558CF5EE}" type="presParOf" srcId="{7A46519D-2A8C-493F-BE2E-43295A551464}" destId="{2928B85B-77FA-4365-9C20-21E07D51DB95}" srcOrd="5" destOrd="0" presId="urn:microsoft.com/office/officeart/2005/8/layout/vList3"/>
    <dgm:cxn modelId="{6D5DF668-FFCA-4AD5-8105-3367DB75B97D}" type="presParOf" srcId="{7A46519D-2A8C-493F-BE2E-43295A551464}" destId="{CD4E0D30-E158-4A27-A3FF-4B8F02DDBC67}" srcOrd="6" destOrd="0" presId="urn:microsoft.com/office/officeart/2005/8/layout/vList3"/>
    <dgm:cxn modelId="{A3B6B2B1-5816-44C5-88DE-C4B7DE225BCB}" type="presParOf" srcId="{CD4E0D30-E158-4A27-A3FF-4B8F02DDBC67}" destId="{523D46F0-BC17-448A-8570-2A0FC80F5EF0}" srcOrd="0" destOrd="0" presId="urn:microsoft.com/office/officeart/2005/8/layout/vList3"/>
    <dgm:cxn modelId="{0534BF8E-C313-402B-9FD4-33CE801A889E}" type="presParOf" srcId="{CD4E0D30-E158-4A27-A3FF-4B8F02DDBC67}" destId="{8BA69E34-45C7-4CC2-866F-AB834C582624}" srcOrd="1" destOrd="0" presId="urn:microsoft.com/office/officeart/2005/8/layout/vList3"/>
    <dgm:cxn modelId="{2F5266F4-3762-4AC2-94A3-C1E1D1F3C460}" type="presParOf" srcId="{7A46519D-2A8C-493F-BE2E-43295A551464}" destId="{190257C4-6556-4ADB-AD81-0F328A8A6809}" srcOrd="7" destOrd="0" presId="urn:microsoft.com/office/officeart/2005/8/layout/vList3"/>
    <dgm:cxn modelId="{0B14769E-14E1-462A-A162-71BE42D83B85}" type="presParOf" srcId="{7A46519D-2A8C-493F-BE2E-43295A551464}" destId="{26448E57-1D95-4359-902F-EDB333BFFFF0}" srcOrd="8" destOrd="0" presId="urn:microsoft.com/office/officeart/2005/8/layout/vList3"/>
    <dgm:cxn modelId="{57443FF8-0A0D-486E-A0F3-2F50F9C61575}" type="presParOf" srcId="{26448E57-1D95-4359-902F-EDB333BFFFF0}" destId="{49C286FD-7DE3-4C00-A6B5-A802F705944B}" srcOrd="0" destOrd="0" presId="urn:microsoft.com/office/officeart/2005/8/layout/vList3"/>
    <dgm:cxn modelId="{FB8AD79D-D16D-4688-9738-C847F39F9DFA}" type="presParOf" srcId="{26448E57-1D95-4359-902F-EDB333BFFFF0}" destId="{4784293D-0417-4807-A4D1-9BAA06AF308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F760F3C-69C4-4763-B214-BED7D565254A}" type="doc">
      <dgm:prSet loTypeId="urn:microsoft.com/office/officeart/2005/8/layout/vList4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A6295A7-C0D4-46A1-A6DC-8900A0D484E9}">
      <dgm:prSet phldrT="[Text]" custT="1"/>
      <dgm:spPr/>
      <dgm:t>
        <a:bodyPr/>
        <a:lstStyle/>
        <a:p>
          <a:r>
            <a:rPr lang="en-ID" sz="24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Struktur</a:t>
          </a:r>
          <a:r>
            <a:rPr lang="en-ID" sz="24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 </a:t>
          </a:r>
          <a:r>
            <a:rPr lang="en-ID" sz="24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Keruangan</a:t>
          </a:r>
          <a:r>
            <a:rPr lang="en-ID" sz="24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 </a:t>
          </a:r>
          <a:r>
            <a:rPr lang="en-ID" sz="24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dan</a:t>
          </a:r>
          <a:r>
            <a:rPr lang="en-ID" sz="24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 </a:t>
          </a:r>
          <a:r>
            <a:rPr lang="en-ID" sz="24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Perkembangan</a:t>
          </a:r>
          <a:r>
            <a:rPr lang="en-ID" sz="24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 </a:t>
          </a:r>
          <a:r>
            <a:rPr lang="en-ID" sz="24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Desa</a:t>
          </a:r>
          <a:endParaRPr lang="en-US" sz="2400" dirty="0">
            <a:latin typeface="Arial" pitchFamily="34" charset="0"/>
            <a:cs typeface="Arial" pitchFamily="34" charset="0"/>
          </a:endParaRPr>
        </a:p>
      </dgm:t>
    </dgm:pt>
    <dgm:pt modelId="{2E4528F7-91DC-4820-BE63-1B0671C8F02F}" type="parTrans" cxnId="{74B244B3-4B45-4142-94AF-06931643069D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64ECED8A-E601-4304-86BA-CE8B4A7088AE}" type="sibTrans" cxnId="{74B244B3-4B45-4142-94AF-06931643069D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E7998F1A-5FD1-4A40-9317-6E9CFA22BCA3}">
      <dgm:prSet phldrT="[Text]" custT="1"/>
      <dgm:spPr/>
      <dgm:t>
        <a:bodyPr/>
        <a:lstStyle/>
        <a:p>
          <a:r>
            <a:rPr lang="en-ID" sz="24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Struktur</a:t>
          </a:r>
          <a:r>
            <a:rPr lang="en-ID" sz="24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 </a:t>
          </a:r>
          <a:r>
            <a:rPr lang="en-ID" sz="24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Keruangan</a:t>
          </a:r>
          <a:r>
            <a:rPr lang="en-ID" sz="24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 </a:t>
          </a:r>
          <a:r>
            <a:rPr lang="en-ID" sz="24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dan</a:t>
          </a:r>
          <a:r>
            <a:rPr lang="en-ID" sz="24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 </a:t>
          </a:r>
          <a:r>
            <a:rPr lang="en-ID" sz="24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Perkembangan</a:t>
          </a:r>
          <a:r>
            <a:rPr lang="en-ID" sz="24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 Kota</a:t>
          </a:r>
          <a:endParaRPr lang="en-US" sz="2400" dirty="0">
            <a:latin typeface="Arial" pitchFamily="34" charset="0"/>
            <a:cs typeface="Arial" pitchFamily="34" charset="0"/>
          </a:endParaRPr>
        </a:p>
      </dgm:t>
    </dgm:pt>
    <dgm:pt modelId="{27D6C7C0-4CB0-4E43-B81B-B4458AFE860B}" type="parTrans" cxnId="{C68064F6-4387-4236-B8A2-9B8DFCE6C28B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F2A48C15-65E1-4B29-A044-3ED45C4D54C4}" type="sibTrans" cxnId="{C68064F6-4387-4236-B8A2-9B8DFCE6C28B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7546B400-254B-43C4-BE4E-FE3AE42001DF}">
      <dgm:prSet phldrT="[Text]" custT="1"/>
      <dgm:spPr/>
      <dgm:t>
        <a:bodyPr/>
        <a:lstStyle/>
        <a:p>
          <a:r>
            <a:rPr lang="en-ID" sz="24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3" action="ppaction://hlinksldjump"/>
            </a:rPr>
            <a:t>Faktor</a:t>
          </a:r>
          <a:r>
            <a:rPr lang="en-ID" sz="24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3" action="ppaction://hlinksldjump"/>
            </a:rPr>
            <a:t> </a:t>
          </a:r>
          <a:r>
            <a:rPr lang="en-ID" sz="24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3" action="ppaction://hlinksldjump"/>
            </a:rPr>
            <a:t>dan</a:t>
          </a:r>
          <a:r>
            <a:rPr lang="en-ID" sz="24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3" action="ppaction://hlinksldjump"/>
            </a:rPr>
            <a:t> </a:t>
          </a:r>
          <a:r>
            <a:rPr lang="en-ID" sz="24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3" action="ppaction://hlinksldjump"/>
            </a:rPr>
            <a:t>Pola</a:t>
          </a:r>
          <a:r>
            <a:rPr lang="en-ID" sz="24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3" action="ppaction://hlinksldjump"/>
            </a:rPr>
            <a:t> </a:t>
          </a:r>
          <a:r>
            <a:rPr lang="en-ID" sz="24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3" action="ppaction://hlinksldjump"/>
            </a:rPr>
            <a:t>Interaksi</a:t>
          </a:r>
          <a:r>
            <a:rPr lang="en-ID" sz="24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3" action="ppaction://hlinksldjump"/>
            </a:rPr>
            <a:t> </a:t>
          </a:r>
          <a:r>
            <a:rPr lang="en-ID" sz="24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3" action="ppaction://hlinksldjump"/>
            </a:rPr>
            <a:t>Desa</a:t>
          </a:r>
          <a:r>
            <a:rPr lang="en-ID" sz="24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3" action="ppaction://hlinksldjump"/>
            </a:rPr>
            <a:t> </a:t>
          </a:r>
          <a:r>
            <a:rPr lang="en-ID" sz="24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3" action="ppaction://hlinksldjump"/>
            </a:rPr>
            <a:t>dan</a:t>
          </a:r>
          <a:r>
            <a:rPr lang="en-ID" sz="24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3" action="ppaction://hlinksldjump"/>
            </a:rPr>
            <a:t> Kota</a:t>
          </a:r>
          <a:endParaRPr lang="en-US" sz="2400" dirty="0">
            <a:latin typeface="Arial" pitchFamily="34" charset="0"/>
            <a:cs typeface="Arial" pitchFamily="34" charset="0"/>
          </a:endParaRPr>
        </a:p>
      </dgm:t>
    </dgm:pt>
    <dgm:pt modelId="{89BAE200-3845-407D-A483-EFE52295887B}" type="parTrans" cxnId="{40475901-CAEA-46A8-BFD0-4A6BCC022072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0E474875-693E-49AB-A07D-55407661051F}" type="sibTrans" cxnId="{40475901-CAEA-46A8-BFD0-4A6BCC022072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881F2A78-5F88-444B-B4E3-1679191991C3}">
      <dgm:prSet phldrT="[Text]" custT="1"/>
      <dgm:spPr/>
      <dgm:t>
        <a:bodyPr/>
        <a:lstStyle/>
        <a:p>
          <a:r>
            <a:rPr lang="en-ID" sz="24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4" action="ppaction://hlinksldjump"/>
            </a:rPr>
            <a:t>Dampak</a:t>
          </a:r>
          <a:r>
            <a:rPr lang="en-ID" sz="24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4" action="ppaction://hlinksldjump"/>
            </a:rPr>
            <a:t> </a:t>
          </a:r>
          <a:r>
            <a:rPr lang="en-ID" sz="24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4" action="ppaction://hlinksldjump"/>
            </a:rPr>
            <a:t>Interaksi</a:t>
          </a:r>
          <a:r>
            <a:rPr lang="en-ID" sz="24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4" action="ppaction://hlinksldjump"/>
            </a:rPr>
            <a:t> </a:t>
          </a:r>
          <a:r>
            <a:rPr lang="en-ID" sz="24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4" action="ppaction://hlinksldjump"/>
            </a:rPr>
            <a:t>Desa</a:t>
          </a:r>
          <a:r>
            <a:rPr lang="en-ID" sz="24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4" action="ppaction://hlinksldjump"/>
            </a:rPr>
            <a:t>-Kota </a:t>
          </a:r>
          <a:r>
            <a:rPr lang="en-ID" sz="24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4" action="ppaction://hlinksldjump"/>
            </a:rPr>
            <a:t>dan</a:t>
          </a:r>
          <a:r>
            <a:rPr lang="en-ID" sz="24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4" action="ppaction://hlinksldjump"/>
            </a:rPr>
            <a:t> Usaha </a:t>
          </a:r>
          <a:r>
            <a:rPr lang="en-ID" sz="24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4" action="ppaction://hlinksldjump"/>
            </a:rPr>
            <a:t>Pemerataan</a:t>
          </a:r>
          <a:r>
            <a:rPr lang="en-ID" sz="24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4" action="ppaction://hlinksldjump"/>
            </a:rPr>
            <a:t> Pembangunan</a:t>
          </a:r>
          <a:endParaRPr lang="en-US" sz="2400" dirty="0">
            <a:latin typeface="Arial" pitchFamily="34" charset="0"/>
            <a:cs typeface="Arial" pitchFamily="34" charset="0"/>
          </a:endParaRPr>
        </a:p>
      </dgm:t>
    </dgm:pt>
    <dgm:pt modelId="{6FB868DA-B26D-4E7C-BFA1-42A274C0A848}" type="parTrans" cxnId="{6110A1AB-D8E1-407D-9495-29E58C18B9EE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9EAA3BFA-E202-4D54-89A6-F4C5C8AA8A87}" type="sibTrans" cxnId="{6110A1AB-D8E1-407D-9495-29E58C18B9EE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D7E03A5B-5F0B-4663-8E6C-786B9B9555F3}" type="pres">
      <dgm:prSet presAssocID="{9F760F3C-69C4-4763-B214-BED7D565254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4DBDF15-1C26-44EE-83C0-FB67E538F260}" type="pres">
      <dgm:prSet presAssocID="{CA6295A7-C0D4-46A1-A6DC-8900A0D484E9}" presName="comp" presStyleCnt="0"/>
      <dgm:spPr/>
      <dgm:t>
        <a:bodyPr/>
        <a:lstStyle/>
        <a:p>
          <a:endParaRPr lang="en-US"/>
        </a:p>
      </dgm:t>
    </dgm:pt>
    <dgm:pt modelId="{27C9578F-2498-4C35-9105-99B0BFF258FE}" type="pres">
      <dgm:prSet presAssocID="{CA6295A7-C0D4-46A1-A6DC-8900A0D484E9}" presName="box" presStyleLbl="node1" presStyleIdx="0" presStyleCnt="4" custLinFactNeighborY="-1776"/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8A3B7FA9-34E3-43E8-B444-325644FF85EC}" type="pres">
      <dgm:prSet presAssocID="{CA6295A7-C0D4-46A1-A6DC-8900A0D484E9}" presName="img" presStyleLbl="fgImgPlace1" presStyleIdx="0" presStyleCnt="4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F7A13C8-F003-45A2-ACF3-A3406CC16AA2}" type="pres">
      <dgm:prSet presAssocID="{CA6295A7-C0D4-46A1-A6DC-8900A0D484E9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3EECA1-2070-4B59-9E8E-570AEA868320}" type="pres">
      <dgm:prSet presAssocID="{64ECED8A-E601-4304-86BA-CE8B4A7088AE}" presName="spacer" presStyleCnt="0"/>
      <dgm:spPr/>
      <dgm:t>
        <a:bodyPr/>
        <a:lstStyle/>
        <a:p>
          <a:endParaRPr lang="en-US"/>
        </a:p>
      </dgm:t>
    </dgm:pt>
    <dgm:pt modelId="{758694A8-E13C-4325-92A2-C17DEF31AF9E}" type="pres">
      <dgm:prSet presAssocID="{E7998F1A-5FD1-4A40-9317-6E9CFA22BCA3}" presName="comp" presStyleCnt="0"/>
      <dgm:spPr/>
      <dgm:t>
        <a:bodyPr/>
        <a:lstStyle/>
        <a:p>
          <a:endParaRPr lang="en-US"/>
        </a:p>
      </dgm:t>
    </dgm:pt>
    <dgm:pt modelId="{8041C16C-5BB7-42C8-A40E-F12236AE823F}" type="pres">
      <dgm:prSet presAssocID="{E7998F1A-5FD1-4A40-9317-6E9CFA22BCA3}" presName="box" presStyleLbl="node1" presStyleIdx="1" presStyleCnt="4" custLinFactNeighborY="-1776"/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7FC98CAB-3470-4896-9CD2-D0054ACF9432}" type="pres">
      <dgm:prSet presAssocID="{E7998F1A-5FD1-4A40-9317-6E9CFA22BCA3}" presName="img" presStyleLbl="fgImgPlace1" presStyleIdx="1" presStyleCnt="4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B4DF986-ECA7-4B52-A969-07310C126F40}" type="pres">
      <dgm:prSet presAssocID="{E7998F1A-5FD1-4A40-9317-6E9CFA22BCA3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9045F5-AC5F-41ED-8042-EF4B7F454FD3}" type="pres">
      <dgm:prSet presAssocID="{F2A48C15-65E1-4B29-A044-3ED45C4D54C4}" presName="spacer" presStyleCnt="0"/>
      <dgm:spPr/>
      <dgm:t>
        <a:bodyPr/>
        <a:lstStyle/>
        <a:p>
          <a:endParaRPr lang="en-US"/>
        </a:p>
      </dgm:t>
    </dgm:pt>
    <dgm:pt modelId="{334C6494-6C79-4C7E-858D-E61A8D4AEF5B}" type="pres">
      <dgm:prSet presAssocID="{7546B400-254B-43C4-BE4E-FE3AE42001DF}" presName="comp" presStyleCnt="0"/>
      <dgm:spPr/>
      <dgm:t>
        <a:bodyPr/>
        <a:lstStyle/>
        <a:p>
          <a:endParaRPr lang="en-US"/>
        </a:p>
      </dgm:t>
    </dgm:pt>
    <dgm:pt modelId="{A2665B8C-5444-43EB-A3BC-2E314C3A1F78}" type="pres">
      <dgm:prSet presAssocID="{7546B400-254B-43C4-BE4E-FE3AE42001DF}" presName="box" presStyleLbl="node1" presStyleIdx="2" presStyleCnt="4" custLinFactNeighborY="-1776"/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32E0C07A-33DD-486C-8E1A-6FDF892612DD}" type="pres">
      <dgm:prSet presAssocID="{7546B400-254B-43C4-BE4E-FE3AE42001DF}" presName="img" presStyleLbl="fgImgPlace1" presStyleIdx="2" presStyleCnt="4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FD79BA7-23D4-4EB3-B376-8991E55B8EBC}" type="pres">
      <dgm:prSet presAssocID="{7546B400-254B-43C4-BE4E-FE3AE42001DF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03327A-F24F-4D89-A6BB-BD7B901D1DA0}" type="pres">
      <dgm:prSet presAssocID="{0E474875-693E-49AB-A07D-55407661051F}" presName="spacer" presStyleCnt="0"/>
      <dgm:spPr/>
      <dgm:t>
        <a:bodyPr/>
        <a:lstStyle/>
        <a:p>
          <a:endParaRPr lang="en-US"/>
        </a:p>
      </dgm:t>
    </dgm:pt>
    <dgm:pt modelId="{877DE47C-4FE7-46B0-9FF3-4F8134D56BF4}" type="pres">
      <dgm:prSet presAssocID="{881F2A78-5F88-444B-B4E3-1679191991C3}" presName="comp" presStyleCnt="0"/>
      <dgm:spPr/>
      <dgm:t>
        <a:bodyPr/>
        <a:lstStyle/>
        <a:p>
          <a:endParaRPr lang="en-US"/>
        </a:p>
      </dgm:t>
    </dgm:pt>
    <dgm:pt modelId="{39981F63-0BD9-45AD-AB05-D53FBD02AC85}" type="pres">
      <dgm:prSet presAssocID="{881F2A78-5F88-444B-B4E3-1679191991C3}" presName="box" presStyleLbl="node1" presStyleIdx="3" presStyleCnt="4"/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76C8CB57-D54D-4FB4-A07A-FAC69BD96330}" type="pres">
      <dgm:prSet presAssocID="{881F2A78-5F88-444B-B4E3-1679191991C3}" presName="img" presStyleLbl="fgImgPlace1" presStyleIdx="3" presStyleCnt="4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98F82AF-7F8E-4818-9E1A-CF75C42146B2}" type="pres">
      <dgm:prSet presAssocID="{881F2A78-5F88-444B-B4E3-1679191991C3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FD1D3BA-2F6F-4A1E-8BE5-414D1D6F8346}" type="presOf" srcId="{881F2A78-5F88-444B-B4E3-1679191991C3}" destId="{D98F82AF-7F8E-4818-9E1A-CF75C42146B2}" srcOrd="1" destOrd="0" presId="urn:microsoft.com/office/officeart/2005/8/layout/vList4"/>
    <dgm:cxn modelId="{6110A1AB-D8E1-407D-9495-29E58C18B9EE}" srcId="{9F760F3C-69C4-4763-B214-BED7D565254A}" destId="{881F2A78-5F88-444B-B4E3-1679191991C3}" srcOrd="3" destOrd="0" parTransId="{6FB868DA-B26D-4E7C-BFA1-42A274C0A848}" sibTransId="{9EAA3BFA-E202-4D54-89A6-F4C5C8AA8A87}"/>
    <dgm:cxn modelId="{F5307BE8-A657-4324-B513-A1F1A8051A29}" type="presOf" srcId="{7546B400-254B-43C4-BE4E-FE3AE42001DF}" destId="{A2665B8C-5444-43EB-A3BC-2E314C3A1F78}" srcOrd="0" destOrd="0" presId="urn:microsoft.com/office/officeart/2005/8/layout/vList4"/>
    <dgm:cxn modelId="{74B244B3-4B45-4142-94AF-06931643069D}" srcId="{9F760F3C-69C4-4763-B214-BED7D565254A}" destId="{CA6295A7-C0D4-46A1-A6DC-8900A0D484E9}" srcOrd="0" destOrd="0" parTransId="{2E4528F7-91DC-4820-BE63-1B0671C8F02F}" sibTransId="{64ECED8A-E601-4304-86BA-CE8B4A7088AE}"/>
    <dgm:cxn modelId="{25FC67DB-5270-4ADD-8BE1-5BA234D6D4CA}" type="presOf" srcId="{E7998F1A-5FD1-4A40-9317-6E9CFA22BCA3}" destId="{BB4DF986-ECA7-4B52-A969-07310C126F40}" srcOrd="1" destOrd="0" presId="urn:microsoft.com/office/officeart/2005/8/layout/vList4"/>
    <dgm:cxn modelId="{DEA0CE3D-D0E1-428E-9F4E-67CA7EEC84E0}" type="presOf" srcId="{7546B400-254B-43C4-BE4E-FE3AE42001DF}" destId="{5FD79BA7-23D4-4EB3-B376-8991E55B8EBC}" srcOrd="1" destOrd="0" presId="urn:microsoft.com/office/officeart/2005/8/layout/vList4"/>
    <dgm:cxn modelId="{DD1C7143-0121-45F0-95E6-A5C28F27F520}" type="presOf" srcId="{881F2A78-5F88-444B-B4E3-1679191991C3}" destId="{39981F63-0BD9-45AD-AB05-D53FBD02AC85}" srcOrd="0" destOrd="0" presId="urn:microsoft.com/office/officeart/2005/8/layout/vList4"/>
    <dgm:cxn modelId="{F7908E66-12D9-4AA7-B3EC-FABFB803F1FD}" type="presOf" srcId="{CA6295A7-C0D4-46A1-A6DC-8900A0D484E9}" destId="{27C9578F-2498-4C35-9105-99B0BFF258FE}" srcOrd="0" destOrd="0" presId="urn:microsoft.com/office/officeart/2005/8/layout/vList4"/>
    <dgm:cxn modelId="{C68064F6-4387-4236-B8A2-9B8DFCE6C28B}" srcId="{9F760F3C-69C4-4763-B214-BED7D565254A}" destId="{E7998F1A-5FD1-4A40-9317-6E9CFA22BCA3}" srcOrd="1" destOrd="0" parTransId="{27D6C7C0-4CB0-4E43-B81B-B4458AFE860B}" sibTransId="{F2A48C15-65E1-4B29-A044-3ED45C4D54C4}"/>
    <dgm:cxn modelId="{8AA1FD42-3EC4-457F-BBA5-CD1975D4171F}" type="presOf" srcId="{E7998F1A-5FD1-4A40-9317-6E9CFA22BCA3}" destId="{8041C16C-5BB7-42C8-A40E-F12236AE823F}" srcOrd="0" destOrd="0" presId="urn:microsoft.com/office/officeart/2005/8/layout/vList4"/>
    <dgm:cxn modelId="{55218334-8C04-403A-A383-61BAB91131E8}" type="presOf" srcId="{CA6295A7-C0D4-46A1-A6DC-8900A0D484E9}" destId="{0F7A13C8-F003-45A2-ACF3-A3406CC16AA2}" srcOrd="1" destOrd="0" presId="urn:microsoft.com/office/officeart/2005/8/layout/vList4"/>
    <dgm:cxn modelId="{40475901-CAEA-46A8-BFD0-4A6BCC022072}" srcId="{9F760F3C-69C4-4763-B214-BED7D565254A}" destId="{7546B400-254B-43C4-BE4E-FE3AE42001DF}" srcOrd="2" destOrd="0" parTransId="{89BAE200-3845-407D-A483-EFE52295887B}" sibTransId="{0E474875-693E-49AB-A07D-55407661051F}"/>
    <dgm:cxn modelId="{F1E4370E-6BEB-4410-8510-BDC3807EAB84}" type="presOf" srcId="{9F760F3C-69C4-4763-B214-BED7D565254A}" destId="{D7E03A5B-5F0B-4663-8E6C-786B9B9555F3}" srcOrd="0" destOrd="0" presId="urn:microsoft.com/office/officeart/2005/8/layout/vList4"/>
    <dgm:cxn modelId="{31AF7D7F-36D1-44BC-A783-F9DBC686C058}" type="presParOf" srcId="{D7E03A5B-5F0B-4663-8E6C-786B9B9555F3}" destId="{44DBDF15-1C26-44EE-83C0-FB67E538F260}" srcOrd="0" destOrd="0" presId="urn:microsoft.com/office/officeart/2005/8/layout/vList4"/>
    <dgm:cxn modelId="{E9519DFC-F127-4C56-BC59-935B784EC217}" type="presParOf" srcId="{44DBDF15-1C26-44EE-83C0-FB67E538F260}" destId="{27C9578F-2498-4C35-9105-99B0BFF258FE}" srcOrd="0" destOrd="0" presId="urn:microsoft.com/office/officeart/2005/8/layout/vList4"/>
    <dgm:cxn modelId="{0D4771B1-3616-48EF-A243-9031D25B8512}" type="presParOf" srcId="{44DBDF15-1C26-44EE-83C0-FB67E538F260}" destId="{8A3B7FA9-34E3-43E8-B444-325644FF85EC}" srcOrd="1" destOrd="0" presId="urn:microsoft.com/office/officeart/2005/8/layout/vList4"/>
    <dgm:cxn modelId="{54FB5C0D-9545-447F-8042-A313D4D7E881}" type="presParOf" srcId="{44DBDF15-1C26-44EE-83C0-FB67E538F260}" destId="{0F7A13C8-F003-45A2-ACF3-A3406CC16AA2}" srcOrd="2" destOrd="0" presId="urn:microsoft.com/office/officeart/2005/8/layout/vList4"/>
    <dgm:cxn modelId="{9E691B41-1FD5-487C-AD33-10477C21EE65}" type="presParOf" srcId="{D7E03A5B-5F0B-4663-8E6C-786B9B9555F3}" destId="{2F3EECA1-2070-4B59-9E8E-570AEA868320}" srcOrd="1" destOrd="0" presId="urn:microsoft.com/office/officeart/2005/8/layout/vList4"/>
    <dgm:cxn modelId="{5EAF02EB-4DF8-447F-9C60-268DB9F3675C}" type="presParOf" srcId="{D7E03A5B-5F0B-4663-8E6C-786B9B9555F3}" destId="{758694A8-E13C-4325-92A2-C17DEF31AF9E}" srcOrd="2" destOrd="0" presId="urn:microsoft.com/office/officeart/2005/8/layout/vList4"/>
    <dgm:cxn modelId="{B9BCE933-F600-4BC3-9F07-BC1ECBC09381}" type="presParOf" srcId="{758694A8-E13C-4325-92A2-C17DEF31AF9E}" destId="{8041C16C-5BB7-42C8-A40E-F12236AE823F}" srcOrd="0" destOrd="0" presId="urn:microsoft.com/office/officeart/2005/8/layout/vList4"/>
    <dgm:cxn modelId="{77BE36F7-5A51-4E18-897D-DB05F29BC3CF}" type="presParOf" srcId="{758694A8-E13C-4325-92A2-C17DEF31AF9E}" destId="{7FC98CAB-3470-4896-9CD2-D0054ACF9432}" srcOrd="1" destOrd="0" presId="urn:microsoft.com/office/officeart/2005/8/layout/vList4"/>
    <dgm:cxn modelId="{F26AF4C0-909B-4837-8735-05A25C1B395C}" type="presParOf" srcId="{758694A8-E13C-4325-92A2-C17DEF31AF9E}" destId="{BB4DF986-ECA7-4B52-A969-07310C126F40}" srcOrd="2" destOrd="0" presId="urn:microsoft.com/office/officeart/2005/8/layout/vList4"/>
    <dgm:cxn modelId="{B84649B8-914F-4D06-8EC1-0B0CFF47496E}" type="presParOf" srcId="{D7E03A5B-5F0B-4663-8E6C-786B9B9555F3}" destId="{6F9045F5-AC5F-41ED-8042-EF4B7F454FD3}" srcOrd="3" destOrd="0" presId="urn:microsoft.com/office/officeart/2005/8/layout/vList4"/>
    <dgm:cxn modelId="{63F485AF-4316-4C5D-9B53-B0EBEF32F7C7}" type="presParOf" srcId="{D7E03A5B-5F0B-4663-8E6C-786B9B9555F3}" destId="{334C6494-6C79-4C7E-858D-E61A8D4AEF5B}" srcOrd="4" destOrd="0" presId="urn:microsoft.com/office/officeart/2005/8/layout/vList4"/>
    <dgm:cxn modelId="{8A37D07C-ED1F-4D57-BE69-98CC18711D5F}" type="presParOf" srcId="{334C6494-6C79-4C7E-858D-E61A8D4AEF5B}" destId="{A2665B8C-5444-43EB-A3BC-2E314C3A1F78}" srcOrd="0" destOrd="0" presId="urn:microsoft.com/office/officeart/2005/8/layout/vList4"/>
    <dgm:cxn modelId="{A7FA06CF-38A5-4ADF-A261-DDE99B9E61DD}" type="presParOf" srcId="{334C6494-6C79-4C7E-858D-E61A8D4AEF5B}" destId="{32E0C07A-33DD-486C-8E1A-6FDF892612DD}" srcOrd="1" destOrd="0" presId="urn:microsoft.com/office/officeart/2005/8/layout/vList4"/>
    <dgm:cxn modelId="{80449D9B-0D45-4AFB-990D-6AFABB5C3735}" type="presParOf" srcId="{334C6494-6C79-4C7E-858D-E61A8D4AEF5B}" destId="{5FD79BA7-23D4-4EB3-B376-8991E55B8EBC}" srcOrd="2" destOrd="0" presId="urn:microsoft.com/office/officeart/2005/8/layout/vList4"/>
    <dgm:cxn modelId="{4ED2B2DE-E227-4292-B64F-B0601AF4458B}" type="presParOf" srcId="{D7E03A5B-5F0B-4663-8E6C-786B9B9555F3}" destId="{FD03327A-F24F-4D89-A6BB-BD7B901D1DA0}" srcOrd="5" destOrd="0" presId="urn:microsoft.com/office/officeart/2005/8/layout/vList4"/>
    <dgm:cxn modelId="{0CD75FE9-03D5-478C-95FE-5F81475A4A83}" type="presParOf" srcId="{D7E03A5B-5F0B-4663-8E6C-786B9B9555F3}" destId="{877DE47C-4FE7-46B0-9FF3-4F8134D56BF4}" srcOrd="6" destOrd="0" presId="urn:microsoft.com/office/officeart/2005/8/layout/vList4"/>
    <dgm:cxn modelId="{65F484C7-40FC-432E-9858-DE0BCF7169D3}" type="presParOf" srcId="{877DE47C-4FE7-46B0-9FF3-4F8134D56BF4}" destId="{39981F63-0BD9-45AD-AB05-D53FBD02AC85}" srcOrd="0" destOrd="0" presId="urn:microsoft.com/office/officeart/2005/8/layout/vList4"/>
    <dgm:cxn modelId="{4C10D70A-65FF-464C-A298-E9C8954147DB}" type="presParOf" srcId="{877DE47C-4FE7-46B0-9FF3-4F8134D56BF4}" destId="{76C8CB57-D54D-4FB4-A07A-FAC69BD96330}" srcOrd="1" destOrd="0" presId="urn:microsoft.com/office/officeart/2005/8/layout/vList4"/>
    <dgm:cxn modelId="{B510E998-DBF5-47AA-A0DD-2BB22FCA8E0F}" type="presParOf" srcId="{877DE47C-4FE7-46B0-9FF3-4F8134D56BF4}" destId="{D98F82AF-7F8E-4818-9E1A-CF75C42146B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6AA7A70-DCA5-4D7D-8189-51ECD00D291B}" type="doc">
      <dgm:prSet loTypeId="urn:microsoft.com/office/officeart/2005/8/layout/hProcess4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85E2857-AB56-464F-AF9B-A5FEB1DC836B}">
      <dgm:prSet phldrT="[Text]" custT="1"/>
      <dgm:spPr/>
      <dgm:t>
        <a:bodyPr/>
        <a:lstStyle/>
        <a:p>
          <a:r>
            <a:rPr lang="en-ID" sz="2400" dirty="0" err="1" smtClean="0">
              <a:latin typeface="Arial" pitchFamily="34" charset="0"/>
              <a:cs typeface="Arial" pitchFamily="34" charset="0"/>
            </a:rPr>
            <a:t>Klasifikasi</a:t>
          </a:r>
          <a:r>
            <a:rPr lang="en-ID" sz="2400" dirty="0" smtClean="0">
              <a:latin typeface="Arial" pitchFamily="34" charset="0"/>
              <a:cs typeface="Arial" pitchFamily="34" charset="0"/>
            </a:rPr>
            <a:t> Desa</a:t>
          </a:r>
          <a:endParaRPr lang="en-US" sz="2400" dirty="0">
            <a:latin typeface="Arial" pitchFamily="34" charset="0"/>
            <a:cs typeface="Arial" pitchFamily="34" charset="0"/>
          </a:endParaRPr>
        </a:p>
      </dgm:t>
    </dgm:pt>
    <dgm:pt modelId="{6F598B7C-0AC5-4EFA-A6BA-782FE044DE00}" type="parTrans" cxnId="{E32B9014-54AB-4F9A-95F3-CEBEDBC708CA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EF1149D8-0E8B-4F28-9F77-D4C9FB54FDDA}" type="sibTrans" cxnId="{E32B9014-54AB-4F9A-95F3-CEBEDBC708CA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1B2227BF-6415-49CD-8844-760951943FB0}">
      <dgm:prSet phldrT="[Text]" custT="1"/>
      <dgm:spPr/>
      <dgm:t>
        <a:bodyPr/>
        <a:lstStyle/>
        <a:p>
          <a:r>
            <a:rPr lang="en-ID" sz="1800" dirty="0" smtClean="0">
              <a:latin typeface="Arial" pitchFamily="34" charset="0"/>
              <a:cs typeface="Arial" pitchFamily="34" charset="0"/>
            </a:rPr>
            <a:t>Swadaya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DE409358-0273-4A34-AB53-435D5A855EDD}" type="parTrans" cxnId="{8F0354C1-1BD5-4CA7-A925-D4384E9A19C1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5876A65C-1C45-420F-897A-FEAD49CF533B}" type="sibTrans" cxnId="{8F0354C1-1BD5-4CA7-A925-D4384E9A19C1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6D11ACF2-2E38-4D96-A4E8-6D145D7408AB}">
      <dgm:prSet phldrT="[Text]" custT="1"/>
      <dgm:spPr/>
      <dgm:t>
        <a:bodyPr/>
        <a:lstStyle/>
        <a:p>
          <a:r>
            <a:rPr lang="en-ID" sz="1800" dirty="0" smtClean="0">
              <a:latin typeface="Arial" pitchFamily="34" charset="0"/>
              <a:cs typeface="Arial" pitchFamily="34" charset="0"/>
            </a:rPr>
            <a:t>Swakarya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067DE81B-A862-4BE3-9458-92B9F7C8653B}" type="parTrans" cxnId="{96B02449-A39D-4812-99C3-760E11196F20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5FF56D51-491C-4CB0-9DC1-8EC0FB0F6918}" type="sibTrans" cxnId="{96B02449-A39D-4812-99C3-760E11196F20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CC1FECC1-B917-41EF-BD45-EFB496D581D8}">
      <dgm:prSet phldrT="[Text]" custT="1"/>
      <dgm:spPr/>
      <dgm:t>
        <a:bodyPr/>
        <a:lstStyle/>
        <a:p>
          <a:r>
            <a:rPr lang="en-ID" sz="2400" dirty="0" smtClean="0">
              <a:latin typeface="Arial" pitchFamily="34" charset="0"/>
              <a:cs typeface="Arial" pitchFamily="34" charset="0"/>
            </a:rPr>
            <a:t>Potensi Fisik Desa</a:t>
          </a:r>
          <a:endParaRPr lang="en-US" sz="2400" dirty="0">
            <a:latin typeface="Arial" pitchFamily="34" charset="0"/>
            <a:cs typeface="Arial" pitchFamily="34" charset="0"/>
          </a:endParaRPr>
        </a:p>
      </dgm:t>
    </dgm:pt>
    <dgm:pt modelId="{48B2D65A-75B9-4CDC-98EC-FA86A07D1098}" type="parTrans" cxnId="{FD2536B1-3F74-45CE-ABE6-9A20917C60A2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F2C82FF5-CCFD-4182-B050-51B5224C6ACC}" type="sibTrans" cxnId="{FD2536B1-3F74-45CE-ABE6-9A20917C60A2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D69C736B-8D14-4960-B528-E47002B5E3D6}">
      <dgm:prSet phldrT="[Text]" custT="1"/>
      <dgm:spPr/>
      <dgm:t>
        <a:bodyPr/>
        <a:lstStyle/>
        <a:p>
          <a:r>
            <a:rPr lang="en-ID" sz="1800" dirty="0" smtClean="0">
              <a:latin typeface="Arial" pitchFamily="34" charset="0"/>
              <a:cs typeface="Arial" pitchFamily="34" charset="0"/>
            </a:rPr>
            <a:t>Penduduk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9A4CAB9F-235D-47B9-B3CE-5605E7851718}" type="parTrans" cxnId="{0055DBCC-54E2-483D-B755-2486786B1008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7C4D92B2-C87A-4642-AF2B-AF8D7D536807}" type="sibTrans" cxnId="{0055DBCC-54E2-483D-B755-2486786B1008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9DD2FEEF-E8F7-4C84-8BD7-0D9B7F5DFE79}">
      <dgm:prSet phldrT="[Text]" custT="1"/>
      <dgm:spPr/>
      <dgm:t>
        <a:bodyPr/>
        <a:lstStyle/>
        <a:p>
          <a:r>
            <a:rPr lang="en-ID" sz="1800" dirty="0" smtClean="0">
              <a:latin typeface="Arial" pitchFamily="34" charset="0"/>
              <a:cs typeface="Arial" pitchFamily="34" charset="0"/>
            </a:rPr>
            <a:t>Lahan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7034F520-FDD1-43CE-9C8F-B677C548E851}" type="parTrans" cxnId="{C3E0DD7F-2220-4F36-B39A-B5AC80B28137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939689D1-B88F-482E-8E05-B869ADA5FC12}" type="sibTrans" cxnId="{C3E0DD7F-2220-4F36-B39A-B5AC80B28137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A64E10A7-9ADD-4588-934B-4EDC0C455A26}">
      <dgm:prSet phldrT="[Text]" custT="1"/>
      <dgm:spPr/>
      <dgm:t>
        <a:bodyPr/>
        <a:lstStyle/>
        <a:p>
          <a:r>
            <a:rPr lang="en-ID" sz="2400" dirty="0" smtClean="0">
              <a:latin typeface="Arial" pitchFamily="34" charset="0"/>
              <a:cs typeface="Arial" pitchFamily="34" charset="0"/>
            </a:rPr>
            <a:t>Potensi Nonfisik Desa</a:t>
          </a:r>
          <a:endParaRPr lang="en-US" sz="2400" dirty="0">
            <a:latin typeface="Arial" pitchFamily="34" charset="0"/>
            <a:cs typeface="Arial" pitchFamily="34" charset="0"/>
          </a:endParaRPr>
        </a:p>
      </dgm:t>
    </dgm:pt>
    <dgm:pt modelId="{05489232-5DF6-4B87-BADA-39278448857C}" type="parTrans" cxnId="{DEFDE6BC-942D-4C27-BDE4-489972281C38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A2F7936C-0009-4FFD-9A12-6B7AC65FC5B5}" type="sibTrans" cxnId="{DEFDE6BC-942D-4C27-BDE4-489972281C38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1FE47566-A4E5-468E-8C31-B304E518DA7E}">
      <dgm:prSet phldrT="[Text]"/>
      <dgm:spPr/>
      <dgm:t>
        <a:bodyPr/>
        <a:lstStyle/>
        <a:p>
          <a:r>
            <a:rPr lang="en-ID" dirty="0" smtClean="0">
              <a:latin typeface="Arial" pitchFamily="34" charset="0"/>
              <a:cs typeface="Arial" pitchFamily="34" charset="0"/>
            </a:rPr>
            <a:t>Gotong Royong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CBA279A0-676A-4FAB-A5E2-EB3B29DDAC06}" type="parTrans" cxnId="{E8E96DEE-8043-4EE9-8E8E-1D723F58A62A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78E7DEF4-7B59-43B4-98A3-5F18CA9F44F9}" type="sibTrans" cxnId="{E8E96DEE-8043-4EE9-8E8E-1D723F58A62A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6428B825-C33A-436F-8AEF-E06987CAD0B4}">
      <dgm:prSet phldrT="[Text]"/>
      <dgm:spPr/>
      <dgm:t>
        <a:bodyPr/>
        <a:lstStyle/>
        <a:p>
          <a:r>
            <a:rPr lang="en-ID" dirty="0" smtClean="0">
              <a:latin typeface="Arial" pitchFamily="34" charset="0"/>
              <a:cs typeface="Arial" pitchFamily="34" charset="0"/>
            </a:rPr>
            <a:t>Aparatur dan Perangkat Desa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DF82B691-1233-4B6A-A5AE-1422A5E98BD0}" type="parTrans" cxnId="{54F8CFCA-935A-4221-B1B1-601A3F121F0A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DA36F72C-2B3E-40DF-AAFB-83417C6FDEF4}" type="sibTrans" cxnId="{54F8CFCA-935A-4221-B1B1-601A3F121F0A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220F0B03-989D-4E40-9123-225CCACD7F92}">
      <dgm:prSet phldrT="[Text]" custT="1"/>
      <dgm:spPr/>
      <dgm:t>
        <a:bodyPr/>
        <a:lstStyle/>
        <a:p>
          <a:r>
            <a:rPr lang="en-ID" sz="1800" dirty="0" err="1" smtClean="0">
              <a:latin typeface="Arial" pitchFamily="34" charset="0"/>
              <a:cs typeface="Arial" pitchFamily="34" charset="0"/>
            </a:rPr>
            <a:t>Swasembada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04948E2D-CFA8-4178-93B0-F3A357725A11}" type="parTrans" cxnId="{727AFC2D-55AC-4035-86EC-480CEE7FC003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30C820D2-8574-464A-B2D8-577E5BC632AA}" type="sibTrans" cxnId="{727AFC2D-55AC-4035-86EC-480CEE7FC003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DDFF105B-2A24-4ABC-B550-F6A28A476023}">
      <dgm:prSet phldrT="[Text]" custT="1"/>
      <dgm:spPr/>
      <dgm:t>
        <a:bodyPr/>
        <a:lstStyle/>
        <a:p>
          <a:r>
            <a:rPr lang="en-ID" sz="1800" dirty="0" smtClean="0">
              <a:latin typeface="Arial" pitchFamily="34" charset="0"/>
              <a:cs typeface="Arial" pitchFamily="34" charset="0"/>
            </a:rPr>
            <a:t>Air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368FED2E-D2A7-492A-A8B8-0DA145C8C729}" type="parTrans" cxnId="{0FE57070-ADB4-465B-A23B-2BC956FC0810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DB0D51ED-675B-46D0-9D60-6FDB46E3D353}" type="sibTrans" cxnId="{0FE57070-ADB4-465B-A23B-2BC956FC0810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7CF28935-4A3A-4218-BFEA-9BADA9E22035}">
      <dgm:prSet phldrT="[Text]" custT="1"/>
      <dgm:spPr/>
      <dgm:t>
        <a:bodyPr/>
        <a:lstStyle/>
        <a:p>
          <a:r>
            <a:rPr lang="en-ID" sz="1800" dirty="0" smtClean="0">
              <a:latin typeface="Arial" pitchFamily="34" charset="0"/>
              <a:cs typeface="Arial" pitchFamily="34" charset="0"/>
            </a:rPr>
            <a:t>Iklim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B706B7C5-886B-47F3-A64B-87DFC9D2EC78}" type="parTrans" cxnId="{DA4D5E26-4D0D-4D43-B146-2235379641D1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1EC39E78-D699-476E-8EF4-8373446E4705}" type="sibTrans" cxnId="{DA4D5E26-4D0D-4D43-B146-2235379641D1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38C1FD6A-1E9D-4867-AE31-4D6BC89EDF8B}">
      <dgm:prSet phldrT="[Text]" custT="1"/>
      <dgm:spPr/>
      <dgm:t>
        <a:bodyPr/>
        <a:lstStyle/>
        <a:p>
          <a:r>
            <a:rPr lang="en-ID" sz="1800" dirty="0" smtClean="0">
              <a:latin typeface="Arial" pitchFamily="34" charset="0"/>
              <a:cs typeface="Arial" pitchFamily="34" charset="0"/>
            </a:rPr>
            <a:t>Ternak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45532C8E-E36C-4A92-B571-DFA0AA55C52B}" type="parTrans" cxnId="{8B155566-D8F8-4B9F-BEF9-2DBB27CC58B8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4EFCC9C5-AC19-452B-AA13-9B842C3CBA6B}" type="sibTrans" cxnId="{8B155566-D8F8-4B9F-BEF9-2DBB27CC58B8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504B358E-84D2-4DD0-99C6-BB8E25A93110}">
      <dgm:prSet phldrT="[Text]"/>
      <dgm:spPr/>
      <dgm:t>
        <a:bodyPr/>
        <a:lstStyle/>
        <a:p>
          <a:r>
            <a:rPr lang="en-ID" dirty="0" smtClean="0">
              <a:latin typeface="Arial" pitchFamily="34" charset="0"/>
              <a:cs typeface="Arial" pitchFamily="34" charset="0"/>
            </a:rPr>
            <a:t>Lembaga dan Organisasi Sosial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B94BAA6A-0CD6-4325-B6D1-9744537496E1}" type="parTrans" cxnId="{E7CBD042-6254-4399-8E4F-71EAF5F3BF08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892E880E-F81E-42EC-8297-9C6E0771D168}" type="sibTrans" cxnId="{E7CBD042-6254-4399-8E4F-71EAF5F3BF08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9BF2CDD0-4D86-4380-A200-9079FD607837}" type="pres">
      <dgm:prSet presAssocID="{E6AA7A70-DCA5-4D7D-8189-51ECD00D291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3B72FC-72D1-4D6A-B894-E7745C5F7595}" type="pres">
      <dgm:prSet presAssocID="{E6AA7A70-DCA5-4D7D-8189-51ECD00D291B}" presName="tSp" presStyleCnt="0"/>
      <dgm:spPr/>
      <dgm:t>
        <a:bodyPr/>
        <a:lstStyle/>
        <a:p>
          <a:endParaRPr lang="en-US"/>
        </a:p>
      </dgm:t>
    </dgm:pt>
    <dgm:pt modelId="{3F366B2D-B5BD-4C22-8E24-EE03E59033CF}" type="pres">
      <dgm:prSet presAssocID="{E6AA7A70-DCA5-4D7D-8189-51ECD00D291B}" presName="bSp" presStyleCnt="0"/>
      <dgm:spPr/>
      <dgm:t>
        <a:bodyPr/>
        <a:lstStyle/>
        <a:p>
          <a:endParaRPr lang="en-US"/>
        </a:p>
      </dgm:t>
    </dgm:pt>
    <dgm:pt modelId="{4E87049A-09C4-48B9-B3A2-B3182EFC39EF}" type="pres">
      <dgm:prSet presAssocID="{E6AA7A70-DCA5-4D7D-8189-51ECD00D291B}" presName="process" presStyleCnt="0"/>
      <dgm:spPr/>
      <dgm:t>
        <a:bodyPr/>
        <a:lstStyle/>
        <a:p>
          <a:endParaRPr lang="en-US"/>
        </a:p>
      </dgm:t>
    </dgm:pt>
    <dgm:pt modelId="{6E92CAC3-B8A0-4B35-942A-774C7A769B1F}" type="pres">
      <dgm:prSet presAssocID="{F85E2857-AB56-464F-AF9B-A5FEB1DC836B}" presName="composite1" presStyleCnt="0"/>
      <dgm:spPr/>
      <dgm:t>
        <a:bodyPr/>
        <a:lstStyle/>
        <a:p>
          <a:endParaRPr lang="en-US"/>
        </a:p>
      </dgm:t>
    </dgm:pt>
    <dgm:pt modelId="{3A187A4D-7FBA-431E-B54E-A2DD34E96B94}" type="pres">
      <dgm:prSet presAssocID="{F85E2857-AB56-464F-AF9B-A5FEB1DC836B}" presName="dummyNode1" presStyleLbl="node1" presStyleIdx="0" presStyleCnt="3"/>
      <dgm:spPr/>
      <dgm:t>
        <a:bodyPr/>
        <a:lstStyle/>
        <a:p>
          <a:endParaRPr lang="en-US"/>
        </a:p>
      </dgm:t>
    </dgm:pt>
    <dgm:pt modelId="{D0324585-4464-4770-8D3E-6CAF9578EEA5}" type="pres">
      <dgm:prSet presAssocID="{F85E2857-AB56-464F-AF9B-A5FEB1DC836B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1395A9-E934-4CA1-A895-6B279DAE3170}" type="pres">
      <dgm:prSet presAssocID="{F85E2857-AB56-464F-AF9B-A5FEB1DC836B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070A56-4240-4113-8587-38F2271DEA77}" type="pres">
      <dgm:prSet presAssocID="{F85E2857-AB56-464F-AF9B-A5FEB1DC836B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D0C364-5150-46CE-B499-62D4C2464F98}" type="pres">
      <dgm:prSet presAssocID="{F85E2857-AB56-464F-AF9B-A5FEB1DC836B}" presName="connSite1" presStyleCnt="0"/>
      <dgm:spPr/>
      <dgm:t>
        <a:bodyPr/>
        <a:lstStyle/>
        <a:p>
          <a:endParaRPr lang="en-US"/>
        </a:p>
      </dgm:t>
    </dgm:pt>
    <dgm:pt modelId="{8F3B3F2A-2E0E-4ED9-9976-383F441A7DE7}" type="pres">
      <dgm:prSet presAssocID="{EF1149D8-0E8B-4F28-9F77-D4C9FB54FDDA}" presName="Name9" presStyleLbl="sibTrans2D1" presStyleIdx="0" presStyleCnt="2"/>
      <dgm:spPr/>
      <dgm:t>
        <a:bodyPr/>
        <a:lstStyle/>
        <a:p>
          <a:endParaRPr lang="en-US"/>
        </a:p>
      </dgm:t>
    </dgm:pt>
    <dgm:pt modelId="{CA247A47-6A8B-40F8-BB8B-F5138F62C271}" type="pres">
      <dgm:prSet presAssocID="{CC1FECC1-B917-41EF-BD45-EFB496D581D8}" presName="composite2" presStyleCnt="0"/>
      <dgm:spPr/>
      <dgm:t>
        <a:bodyPr/>
        <a:lstStyle/>
        <a:p>
          <a:endParaRPr lang="en-US"/>
        </a:p>
      </dgm:t>
    </dgm:pt>
    <dgm:pt modelId="{1B2CCABB-A854-4029-9C52-CC8F4FF099A2}" type="pres">
      <dgm:prSet presAssocID="{CC1FECC1-B917-41EF-BD45-EFB496D581D8}" presName="dummyNode2" presStyleLbl="node1" presStyleIdx="0" presStyleCnt="3"/>
      <dgm:spPr/>
      <dgm:t>
        <a:bodyPr/>
        <a:lstStyle/>
        <a:p>
          <a:endParaRPr lang="en-US"/>
        </a:p>
      </dgm:t>
    </dgm:pt>
    <dgm:pt modelId="{58A23288-3042-4F3E-9640-F59E265BB1DB}" type="pres">
      <dgm:prSet presAssocID="{CC1FECC1-B917-41EF-BD45-EFB496D581D8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2E93A2-B202-4E41-8554-B91A9E464079}" type="pres">
      <dgm:prSet presAssocID="{CC1FECC1-B917-41EF-BD45-EFB496D581D8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0F30E0-46F7-458C-B01F-6E2AB1F82168}" type="pres">
      <dgm:prSet presAssocID="{CC1FECC1-B917-41EF-BD45-EFB496D581D8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51B00E-FA0E-4256-8391-F0048729F999}" type="pres">
      <dgm:prSet presAssocID="{CC1FECC1-B917-41EF-BD45-EFB496D581D8}" presName="connSite2" presStyleCnt="0"/>
      <dgm:spPr/>
      <dgm:t>
        <a:bodyPr/>
        <a:lstStyle/>
        <a:p>
          <a:endParaRPr lang="en-US"/>
        </a:p>
      </dgm:t>
    </dgm:pt>
    <dgm:pt modelId="{091BFBC7-6CF4-4A37-BF88-0955A95CCF8B}" type="pres">
      <dgm:prSet presAssocID="{F2C82FF5-CCFD-4182-B050-51B5224C6ACC}" presName="Name18" presStyleLbl="sibTrans2D1" presStyleIdx="1" presStyleCnt="2"/>
      <dgm:spPr/>
      <dgm:t>
        <a:bodyPr/>
        <a:lstStyle/>
        <a:p>
          <a:endParaRPr lang="en-US"/>
        </a:p>
      </dgm:t>
    </dgm:pt>
    <dgm:pt modelId="{8A347281-FAAD-483E-9E1E-5C06CB90165A}" type="pres">
      <dgm:prSet presAssocID="{A64E10A7-9ADD-4588-934B-4EDC0C455A26}" presName="composite1" presStyleCnt="0"/>
      <dgm:spPr/>
      <dgm:t>
        <a:bodyPr/>
        <a:lstStyle/>
        <a:p>
          <a:endParaRPr lang="en-US"/>
        </a:p>
      </dgm:t>
    </dgm:pt>
    <dgm:pt modelId="{6F4F7124-3A07-4E50-BE23-7C19D35FDACD}" type="pres">
      <dgm:prSet presAssocID="{A64E10A7-9ADD-4588-934B-4EDC0C455A26}" presName="dummyNode1" presStyleLbl="node1" presStyleIdx="1" presStyleCnt="3"/>
      <dgm:spPr/>
      <dgm:t>
        <a:bodyPr/>
        <a:lstStyle/>
        <a:p>
          <a:endParaRPr lang="en-US"/>
        </a:p>
      </dgm:t>
    </dgm:pt>
    <dgm:pt modelId="{5235C999-ED80-4049-A3E7-B8F6FFDF8AE3}" type="pres">
      <dgm:prSet presAssocID="{A64E10A7-9ADD-4588-934B-4EDC0C455A26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0566EC-B580-4946-A993-D14E31177E34}" type="pres">
      <dgm:prSet presAssocID="{A64E10A7-9ADD-4588-934B-4EDC0C455A26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F4636D-F4A7-4C10-A8F1-C0A085489AD3}" type="pres">
      <dgm:prSet presAssocID="{A64E10A7-9ADD-4588-934B-4EDC0C455A26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A272B4-A712-4E75-8121-265A6F54C0ED}" type="pres">
      <dgm:prSet presAssocID="{A64E10A7-9ADD-4588-934B-4EDC0C455A26}" presName="connSite1" presStyleCnt="0"/>
      <dgm:spPr/>
      <dgm:t>
        <a:bodyPr/>
        <a:lstStyle/>
        <a:p>
          <a:endParaRPr lang="en-US"/>
        </a:p>
      </dgm:t>
    </dgm:pt>
  </dgm:ptLst>
  <dgm:cxnLst>
    <dgm:cxn modelId="{72DB9EB8-B8CC-4024-AB6D-02089B86BB38}" type="presOf" srcId="{1FE47566-A4E5-468E-8C31-B304E518DA7E}" destId="{5235C999-ED80-4049-A3E7-B8F6FFDF8AE3}" srcOrd="0" destOrd="0" presId="urn:microsoft.com/office/officeart/2005/8/layout/hProcess4"/>
    <dgm:cxn modelId="{AD833001-7C7C-48D0-A6E3-F02E59750E69}" type="presOf" srcId="{9DD2FEEF-E8F7-4C84-8BD7-0D9B7F5DFE79}" destId="{462E93A2-B202-4E41-8554-B91A9E464079}" srcOrd="1" destOrd="1" presId="urn:microsoft.com/office/officeart/2005/8/layout/hProcess4"/>
    <dgm:cxn modelId="{594FD0BC-1C77-4BDB-9DBB-BBD4689902B1}" type="presOf" srcId="{D69C736B-8D14-4960-B528-E47002B5E3D6}" destId="{58A23288-3042-4F3E-9640-F59E265BB1DB}" srcOrd="0" destOrd="0" presId="urn:microsoft.com/office/officeart/2005/8/layout/hProcess4"/>
    <dgm:cxn modelId="{DEFDE6BC-942D-4C27-BDE4-489972281C38}" srcId="{E6AA7A70-DCA5-4D7D-8189-51ECD00D291B}" destId="{A64E10A7-9ADD-4588-934B-4EDC0C455A26}" srcOrd="2" destOrd="0" parTransId="{05489232-5DF6-4B87-BADA-39278448857C}" sibTransId="{A2F7936C-0009-4FFD-9A12-6B7AC65FC5B5}"/>
    <dgm:cxn modelId="{90DAA180-6B9C-4858-A12C-7EF41D9641EA}" type="presOf" srcId="{EF1149D8-0E8B-4F28-9F77-D4C9FB54FDDA}" destId="{8F3B3F2A-2E0E-4ED9-9976-383F441A7DE7}" srcOrd="0" destOrd="0" presId="urn:microsoft.com/office/officeart/2005/8/layout/hProcess4"/>
    <dgm:cxn modelId="{7088A52E-0F19-479E-BAA0-537C5F8E66DF}" type="presOf" srcId="{6D11ACF2-2E38-4D96-A4E8-6D145D7408AB}" destId="{D0324585-4464-4770-8D3E-6CAF9578EEA5}" srcOrd="0" destOrd="1" presId="urn:microsoft.com/office/officeart/2005/8/layout/hProcess4"/>
    <dgm:cxn modelId="{574B6484-5081-4473-85C6-B8876A54681A}" type="presOf" srcId="{F2C82FF5-CCFD-4182-B050-51B5224C6ACC}" destId="{091BFBC7-6CF4-4A37-BF88-0955A95CCF8B}" srcOrd="0" destOrd="0" presId="urn:microsoft.com/office/officeart/2005/8/layout/hProcess4"/>
    <dgm:cxn modelId="{FD2536B1-3F74-45CE-ABE6-9A20917C60A2}" srcId="{E6AA7A70-DCA5-4D7D-8189-51ECD00D291B}" destId="{CC1FECC1-B917-41EF-BD45-EFB496D581D8}" srcOrd="1" destOrd="0" parTransId="{48B2D65A-75B9-4CDC-98EC-FA86A07D1098}" sibTransId="{F2C82FF5-CCFD-4182-B050-51B5224C6ACC}"/>
    <dgm:cxn modelId="{E8E96DEE-8043-4EE9-8E8E-1D723F58A62A}" srcId="{A64E10A7-9ADD-4588-934B-4EDC0C455A26}" destId="{1FE47566-A4E5-468E-8C31-B304E518DA7E}" srcOrd="0" destOrd="0" parTransId="{CBA279A0-676A-4FAB-A5E2-EB3B29DDAC06}" sibTransId="{78E7DEF4-7B59-43B4-98A3-5F18CA9F44F9}"/>
    <dgm:cxn modelId="{C74B569B-7552-41BB-8399-17AD392FB0CF}" type="presOf" srcId="{7CF28935-4A3A-4218-BFEA-9BADA9E22035}" destId="{58A23288-3042-4F3E-9640-F59E265BB1DB}" srcOrd="0" destOrd="3" presId="urn:microsoft.com/office/officeart/2005/8/layout/hProcess4"/>
    <dgm:cxn modelId="{0FE57070-ADB4-465B-A23B-2BC956FC0810}" srcId="{CC1FECC1-B917-41EF-BD45-EFB496D581D8}" destId="{DDFF105B-2A24-4ABC-B550-F6A28A476023}" srcOrd="2" destOrd="0" parTransId="{368FED2E-D2A7-492A-A8B8-0DA145C8C729}" sibTransId="{DB0D51ED-675B-46D0-9D60-6FDB46E3D353}"/>
    <dgm:cxn modelId="{12AEE251-295A-4790-91FC-376F9A57F241}" type="presOf" srcId="{38C1FD6A-1E9D-4867-AE31-4D6BC89EDF8B}" destId="{58A23288-3042-4F3E-9640-F59E265BB1DB}" srcOrd="0" destOrd="4" presId="urn:microsoft.com/office/officeart/2005/8/layout/hProcess4"/>
    <dgm:cxn modelId="{E32B9014-54AB-4F9A-95F3-CEBEDBC708CA}" srcId="{E6AA7A70-DCA5-4D7D-8189-51ECD00D291B}" destId="{F85E2857-AB56-464F-AF9B-A5FEB1DC836B}" srcOrd="0" destOrd="0" parTransId="{6F598B7C-0AC5-4EFA-A6BA-782FE044DE00}" sibTransId="{EF1149D8-0E8B-4F28-9F77-D4C9FB54FDDA}"/>
    <dgm:cxn modelId="{9E082F1B-A754-430F-A486-60AE1EC51E8C}" type="presOf" srcId="{220F0B03-989D-4E40-9123-225CCACD7F92}" destId="{391395A9-E934-4CA1-A895-6B279DAE3170}" srcOrd="1" destOrd="2" presId="urn:microsoft.com/office/officeart/2005/8/layout/hProcess4"/>
    <dgm:cxn modelId="{25B54BAA-62EA-4129-A13D-CB829D0F0161}" type="presOf" srcId="{D69C736B-8D14-4960-B528-E47002B5E3D6}" destId="{462E93A2-B202-4E41-8554-B91A9E464079}" srcOrd="1" destOrd="0" presId="urn:microsoft.com/office/officeart/2005/8/layout/hProcess4"/>
    <dgm:cxn modelId="{8B155566-D8F8-4B9F-BEF9-2DBB27CC58B8}" srcId="{CC1FECC1-B917-41EF-BD45-EFB496D581D8}" destId="{38C1FD6A-1E9D-4867-AE31-4D6BC89EDF8B}" srcOrd="4" destOrd="0" parTransId="{45532C8E-E36C-4A92-B571-DFA0AA55C52B}" sibTransId="{4EFCC9C5-AC19-452B-AA13-9B842C3CBA6B}"/>
    <dgm:cxn modelId="{C3E0DD7F-2220-4F36-B39A-B5AC80B28137}" srcId="{CC1FECC1-B917-41EF-BD45-EFB496D581D8}" destId="{9DD2FEEF-E8F7-4C84-8BD7-0D9B7F5DFE79}" srcOrd="1" destOrd="0" parTransId="{7034F520-FDD1-43CE-9C8F-B677C548E851}" sibTransId="{939689D1-B88F-482E-8E05-B869ADA5FC12}"/>
    <dgm:cxn modelId="{A099B05D-863A-43EA-9BD4-BC0F8152822A}" type="presOf" srcId="{6428B825-C33A-436F-8AEF-E06987CAD0B4}" destId="{8B0566EC-B580-4946-A993-D14E31177E34}" srcOrd="1" destOrd="2" presId="urn:microsoft.com/office/officeart/2005/8/layout/hProcess4"/>
    <dgm:cxn modelId="{48E1551E-C1FA-43FB-A0C2-B6122B1DDF7E}" type="presOf" srcId="{1FE47566-A4E5-468E-8C31-B304E518DA7E}" destId="{8B0566EC-B580-4946-A993-D14E31177E34}" srcOrd="1" destOrd="0" presId="urn:microsoft.com/office/officeart/2005/8/layout/hProcess4"/>
    <dgm:cxn modelId="{C181863A-2667-4310-9C5F-893D4AF7778F}" type="presOf" srcId="{6428B825-C33A-436F-8AEF-E06987CAD0B4}" destId="{5235C999-ED80-4049-A3E7-B8F6FFDF8AE3}" srcOrd="0" destOrd="2" presId="urn:microsoft.com/office/officeart/2005/8/layout/hProcess4"/>
    <dgm:cxn modelId="{272E5C12-A0A1-4E38-B09A-B8F253003F17}" type="presOf" srcId="{504B358E-84D2-4DD0-99C6-BB8E25A93110}" destId="{5235C999-ED80-4049-A3E7-B8F6FFDF8AE3}" srcOrd="0" destOrd="1" presId="urn:microsoft.com/office/officeart/2005/8/layout/hProcess4"/>
    <dgm:cxn modelId="{AF8596B9-D49B-4EA5-831D-3CFB467A2099}" type="presOf" srcId="{DDFF105B-2A24-4ABC-B550-F6A28A476023}" destId="{462E93A2-B202-4E41-8554-B91A9E464079}" srcOrd="1" destOrd="2" presId="urn:microsoft.com/office/officeart/2005/8/layout/hProcess4"/>
    <dgm:cxn modelId="{42BD3F26-3D00-48CB-A2AF-EA6EBA8FF9F7}" type="presOf" srcId="{1B2227BF-6415-49CD-8844-760951943FB0}" destId="{D0324585-4464-4770-8D3E-6CAF9578EEA5}" srcOrd="0" destOrd="0" presId="urn:microsoft.com/office/officeart/2005/8/layout/hProcess4"/>
    <dgm:cxn modelId="{A245BB0E-9F97-43DA-B1B0-49D9BBF01527}" type="presOf" srcId="{CC1FECC1-B917-41EF-BD45-EFB496D581D8}" destId="{BF0F30E0-46F7-458C-B01F-6E2AB1F82168}" srcOrd="0" destOrd="0" presId="urn:microsoft.com/office/officeart/2005/8/layout/hProcess4"/>
    <dgm:cxn modelId="{64E3C0F5-856E-493E-AE71-27BB4AB22D50}" type="presOf" srcId="{9DD2FEEF-E8F7-4C84-8BD7-0D9B7F5DFE79}" destId="{58A23288-3042-4F3E-9640-F59E265BB1DB}" srcOrd="0" destOrd="1" presId="urn:microsoft.com/office/officeart/2005/8/layout/hProcess4"/>
    <dgm:cxn modelId="{BE750625-EA30-441E-8258-952FD3FBFC68}" type="presOf" srcId="{DDFF105B-2A24-4ABC-B550-F6A28A476023}" destId="{58A23288-3042-4F3E-9640-F59E265BB1DB}" srcOrd="0" destOrd="2" presId="urn:microsoft.com/office/officeart/2005/8/layout/hProcess4"/>
    <dgm:cxn modelId="{2F88B378-10CB-4D7E-81C4-7A5CF6FA3CEF}" type="presOf" srcId="{220F0B03-989D-4E40-9123-225CCACD7F92}" destId="{D0324585-4464-4770-8D3E-6CAF9578EEA5}" srcOrd="0" destOrd="2" presId="urn:microsoft.com/office/officeart/2005/8/layout/hProcess4"/>
    <dgm:cxn modelId="{96B02449-A39D-4812-99C3-760E11196F20}" srcId="{F85E2857-AB56-464F-AF9B-A5FEB1DC836B}" destId="{6D11ACF2-2E38-4D96-A4E8-6D145D7408AB}" srcOrd="1" destOrd="0" parTransId="{067DE81B-A862-4BE3-9458-92B9F7C8653B}" sibTransId="{5FF56D51-491C-4CB0-9DC1-8EC0FB0F6918}"/>
    <dgm:cxn modelId="{37B36D96-2B68-4EBC-8C0D-7B9AC8BFFD96}" type="presOf" srcId="{1B2227BF-6415-49CD-8844-760951943FB0}" destId="{391395A9-E934-4CA1-A895-6B279DAE3170}" srcOrd="1" destOrd="0" presId="urn:microsoft.com/office/officeart/2005/8/layout/hProcess4"/>
    <dgm:cxn modelId="{8D2F300A-B895-447F-96AB-87917369913A}" type="presOf" srcId="{504B358E-84D2-4DD0-99C6-BB8E25A93110}" destId="{8B0566EC-B580-4946-A993-D14E31177E34}" srcOrd="1" destOrd="1" presId="urn:microsoft.com/office/officeart/2005/8/layout/hProcess4"/>
    <dgm:cxn modelId="{54F8CFCA-935A-4221-B1B1-601A3F121F0A}" srcId="{A64E10A7-9ADD-4588-934B-4EDC0C455A26}" destId="{6428B825-C33A-436F-8AEF-E06987CAD0B4}" srcOrd="2" destOrd="0" parTransId="{DF82B691-1233-4B6A-A5AE-1422A5E98BD0}" sibTransId="{DA36F72C-2B3E-40DF-AAFB-83417C6FDEF4}"/>
    <dgm:cxn modelId="{BF1250C4-1855-469D-A3BF-313C450DB4A1}" type="presOf" srcId="{38C1FD6A-1E9D-4867-AE31-4D6BC89EDF8B}" destId="{462E93A2-B202-4E41-8554-B91A9E464079}" srcOrd="1" destOrd="4" presId="urn:microsoft.com/office/officeart/2005/8/layout/hProcess4"/>
    <dgm:cxn modelId="{DC3CF0F6-CE17-40F6-A0FD-06ED4BFD5E33}" type="presOf" srcId="{6D11ACF2-2E38-4D96-A4E8-6D145D7408AB}" destId="{391395A9-E934-4CA1-A895-6B279DAE3170}" srcOrd="1" destOrd="1" presId="urn:microsoft.com/office/officeart/2005/8/layout/hProcess4"/>
    <dgm:cxn modelId="{08EBBC7E-DD41-4BA7-BFAC-47D01E21D252}" type="presOf" srcId="{7CF28935-4A3A-4218-BFEA-9BADA9E22035}" destId="{462E93A2-B202-4E41-8554-B91A9E464079}" srcOrd="1" destOrd="3" presId="urn:microsoft.com/office/officeart/2005/8/layout/hProcess4"/>
    <dgm:cxn modelId="{DA4D5E26-4D0D-4D43-B146-2235379641D1}" srcId="{CC1FECC1-B917-41EF-BD45-EFB496D581D8}" destId="{7CF28935-4A3A-4218-BFEA-9BADA9E22035}" srcOrd="3" destOrd="0" parTransId="{B706B7C5-886B-47F3-A64B-87DFC9D2EC78}" sibTransId="{1EC39E78-D699-476E-8EF4-8373446E4705}"/>
    <dgm:cxn modelId="{706AC4C5-7C41-46B7-8402-76D4085963D3}" type="presOf" srcId="{A64E10A7-9ADD-4588-934B-4EDC0C455A26}" destId="{60F4636D-F4A7-4C10-A8F1-C0A085489AD3}" srcOrd="0" destOrd="0" presId="urn:microsoft.com/office/officeart/2005/8/layout/hProcess4"/>
    <dgm:cxn modelId="{6B69329A-3912-43C8-835D-C817DF7840F2}" type="presOf" srcId="{F85E2857-AB56-464F-AF9B-A5FEB1DC836B}" destId="{E0070A56-4240-4113-8587-38F2271DEA77}" srcOrd="0" destOrd="0" presId="urn:microsoft.com/office/officeart/2005/8/layout/hProcess4"/>
    <dgm:cxn modelId="{8F0354C1-1BD5-4CA7-A925-D4384E9A19C1}" srcId="{F85E2857-AB56-464F-AF9B-A5FEB1DC836B}" destId="{1B2227BF-6415-49CD-8844-760951943FB0}" srcOrd="0" destOrd="0" parTransId="{DE409358-0273-4A34-AB53-435D5A855EDD}" sibTransId="{5876A65C-1C45-420F-897A-FEAD49CF533B}"/>
    <dgm:cxn modelId="{E7CBD042-6254-4399-8E4F-71EAF5F3BF08}" srcId="{A64E10A7-9ADD-4588-934B-4EDC0C455A26}" destId="{504B358E-84D2-4DD0-99C6-BB8E25A93110}" srcOrd="1" destOrd="0" parTransId="{B94BAA6A-0CD6-4325-B6D1-9744537496E1}" sibTransId="{892E880E-F81E-42EC-8297-9C6E0771D168}"/>
    <dgm:cxn modelId="{727AFC2D-55AC-4035-86EC-480CEE7FC003}" srcId="{F85E2857-AB56-464F-AF9B-A5FEB1DC836B}" destId="{220F0B03-989D-4E40-9123-225CCACD7F92}" srcOrd="2" destOrd="0" parTransId="{04948E2D-CFA8-4178-93B0-F3A357725A11}" sibTransId="{30C820D2-8574-464A-B2D8-577E5BC632AA}"/>
    <dgm:cxn modelId="{8983F46C-A1CA-4644-9552-33D380204FB6}" type="presOf" srcId="{E6AA7A70-DCA5-4D7D-8189-51ECD00D291B}" destId="{9BF2CDD0-4D86-4380-A200-9079FD607837}" srcOrd="0" destOrd="0" presId="urn:microsoft.com/office/officeart/2005/8/layout/hProcess4"/>
    <dgm:cxn modelId="{0055DBCC-54E2-483D-B755-2486786B1008}" srcId="{CC1FECC1-B917-41EF-BD45-EFB496D581D8}" destId="{D69C736B-8D14-4960-B528-E47002B5E3D6}" srcOrd="0" destOrd="0" parTransId="{9A4CAB9F-235D-47B9-B3CE-5605E7851718}" sibTransId="{7C4D92B2-C87A-4642-AF2B-AF8D7D536807}"/>
    <dgm:cxn modelId="{9B7898A3-2ADC-4FC8-84B0-8DC6468C9C83}" type="presParOf" srcId="{9BF2CDD0-4D86-4380-A200-9079FD607837}" destId="{603B72FC-72D1-4D6A-B894-E7745C5F7595}" srcOrd="0" destOrd="0" presId="urn:microsoft.com/office/officeart/2005/8/layout/hProcess4"/>
    <dgm:cxn modelId="{4D59A6CE-B548-4A0A-8308-7EAFB9905340}" type="presParOf" srcId="{9BF2CDD0-4D86-4380-A200-9079FD607837}" destId="{3F366B2D-B5BD-4C22-8E24-EE03E59033CF}" srcOrd="1" destOrd="0" presId="urn:microsoft.com/office/officeart/2005/8/layout/hProcess4"/>
    <dgm:cxn modelId="{D349891D-F464-4A10-A5EE-47FD163449DC}" type="presParOf" srcId="{9BF2CDD0-4D86-4380-A200-9079FD607837}" destId="{4E87049A-09C4-48B9-B3A2-B3182EFC39EF}" srcOrd="2" destOrd="0" presId="urn:microsoft.com/office/officeart/2005/8/layout/hProcess4"/>
    <dgm:cxn modelId="{B3E3071D-A3FF-40EB-BCFE-2F835666B487}" type="presParOf" srcId="{4E87049A-09C4-48B9-B3A2-B3182EFC39EF}" destId="{6E92CAC3-B8A0-4B35-942A-774C7A769B1F}" srcOrd="0" destOrd="0" presId="urn:microsoft.com/office/officeart/2005/8/layout/hProcess4"/>
    <dgm:cxn modelId="{3F3002F1-0F04-40D7-9D86-DC62722D2689}" type="presParOf" srcId="{6E92CAC3-B8A0-4B35-942A-774C7A769B1F}" destId="{3A187A4D-7FBA-431E-B54E-A2DD34E96B94}" srcOrd="0" destOrd="0" presId="urn:microsoft.com/office/officeart/2005/8/layout/hProcess4"/>
    <dgm:cxn modelId="{52223818-F766-42FE-AC9E-026A47F335EF}" type="presParOf" srcId="{6E92CAC3-B8A0-4B35-942A-774C7A769B1F}" destId="{D0324585-4464-4770-8D3E-6CAF9578EEA5}" srcOrd="1" destOrd="0" presId="urn:microsoft.com/office/officeart/2005/8/layout/hProcess4"/>
    <dgm:cxn modelId="{73599BFB-A678-4884-AA2D-95A18AE96FF9}" type="presParOf" srcId="{6E92CAC3-B8A0-4B35-942A-774C7A769B1F}" destId="{391395A9-E934-4CA1-A895-6B279DAE3170}" srcOrd="2" destOrd="0" presId="urn:microsoft.com/office/officeart/2005/8/layout/hProcess4"/>
    <dgm:cxn modelId="{44516C09-F885-41F3-8033-C7098758604B}" type="presParOf" srcId="{6E92CAC3-B8A0-4B35-942A-774C7A769B1F}" destId="{E0070A56-4240-4113-8587-38F2271DEA77}" srcOrd="3" destOrd="0" presId="urn:microsoft.com/office/officeart/2005/8/layout/hProcess4"/>
    <dgm:cxn modelId="{E7F80199-0EB6-4BDA-A715-C547A0C14807}" type="presParOf" srcId="{6E92CAC3-B8A0-4B35-942A-774C7A769B1F}" destId="{DDD0C364-5150-46CE-B499-62D4C2464F98}" srcOrd="4" destOrd="0" presId="urn:microsoft.com/office/officeart/2005/8/layout/hProcess4"/>
    <dgm:cxn modelId="{C9C699F7-9112-418F-8333-AE10E9DAA2E8}" type="presParOf" srcId="{4E87049A-09C4-48B9-B3A2-B3182EFC39EF}" destId="{8F3B3F2A-2E0E-4ED9-9976-383F441A7DE7}" srcOrd="1" destOrd="0" presId="urn:microsoft.com/office/officeart/2005/8/layout/hProcess4"/>
    <dgm:cxn modelId="{5C312435-B9E3-4C21-A069-2C9EE11F5DAC}" type="presParOf" srcId="{4E87049A-09C4-48B9-B3A2-B3182EFC39EF}" destId="{CA247A47-6A8B-40F8-BB8B-F5138F62C271}" srcOrd="2" destOrd="0" presId="urn:microsoft.com/office/officeart/2005/8/layout/hProcess4"/>
    <dgm:cxn modelId="{A7F63D2C-3FA9-45CF-A7C3-EA475AEEEB27}" type="presParOf" srcId="{CA247A47-6A8B-40F8-BB8B-F5138F62C271}" destId="{1B2CCABB-A854-4029-9C52-CC8F4FF099A2}" srcOrd="0" destOrd="0" presId="urn:microsoft.com/office/officeart/2005/8/layout/hProcess4"/>
    <dgm:cxn modelId="{D1BDDD89-A4B2-4B84-B3BC-61F4A1413410}" type="presParOf" srcId="{CA247A47-6A8B-40F8-BB8B-F5138F62C271}" destId="{58A23288-3042-4F3E-9640-F59E265BB1DB}" srcOrd="1" destOrd="0" presId="urn:microsoft.com/office/officeart/2005/8/layout/hProcess4"/>
    <dgm:cxn modelId="{078C9F3C-7AA2-4639-87D7-71C3417793DA}" type="presParOf" srcId="{CA247A47-6A8B-40F8-BB8B-F5138F62C271}" destId="{462E93A2-B202-4E41-8554-B91A9E464079}" srcOrd="2" destOrd="0" presId="urn:microsoft.com/office/officeart/2005/8/layout/hProcess4"/>
    <dgm:cxn modelId="{6AD00973-00A2-4954-AE9A-017C16564352}" type="presParOf" srcId="{CA247A47-6A8B-40F8-BB8B-F5138F62C271}" destId="{BF0F30E0-46F7-458C-B01F-6E2AB1F82168}" srcOrd="3" destOrd="0" presId="urn:microsoft.com/office/officeart/2005/8/layout/hProcess4"/>
    <dgm:cxn modelId="{D0A9B70F-D143-4B2E-AEA5-19F91619BAC8}" type="presParOf" srcId="{CA247A47-6A8B-40F8-BB8B-F5138F62C271}" destId="{D351B00E-FA0E-4256-8391-F0048729F999}" srcOrd="4" destOrd="0" presId="urn:microsoft.com/office/officeart/2005/8/layout/hProcess4"/>
    <dgm:cxn modelId="{CC4D5D8E-96C7-4EAE-86AA-639C3FD9E598}" type="presParOf" srcId="{4E87049A-09C4-48B9-B3A2-B3182EFC39EF}" destId="{091BFBC7-6CF4-4A37-BF88-0955A95CCF8B}" srcOrd="3" destOrd="0" presId="urn:microsoft.com/office/officeart/2005/8/layout/hProcess4"/>
    <dgm:cxn modelId="{1F991D9F-E109-4943-B496-425A2834492B}" type="presParOf" srcId="{4E87049A-09C4-48B9-B3A2-B3182EFC39EF}" destId="{8A347281-FAAD-483E-9E1E-5C06CB90165A}" srcOrd="4" destOrd="0" presId="urn:microsoft.com/office/officeart/2005/8/layout/hProcess4"/>
    <dgm:cxn modelId="{323135D7-AAE2-417D-8D14-92AF0AAE7EB4}" type="presParOf" srcId="{8A347281-FAAD-483E-9E1E-5C06CB90165A}" destId="{6F4F7124-3A07-4E50-BE23-7C19D35FDACD}" srcOrd="0" destOrd="0" presId="urn:microsoft.com/office/officeart/2005/8/layout/hProcess4"/>
    <dgm:cxn modelId="{AE635F23-B9DA-4AC4-BF99-A66BDEEED139}" type="presParOf" srcId="{8A347281-FAAD-483E-9E1E-5C06CB90165A}" destId="{5235C999-ED80-4049-A3E7-B8F6FFDF8AE3}" srcOrd="1" destOrd="0" presId="urn:microsoft.com/office/officeart/2005/8/layout/hProcess4"/>
    <dgm:cxn modelId="{371AB4FC-6CD4-4AFF-B94A-39DBC3ED9251}" type="presParOf" srcId="{8A347281-FAAD-483E-9E1E-5C06CB90165A}" destId="{8B0566EC-B580-4946-A993-D14E31177E34}" srcOrd="2" destOrd="0" presId="urn:microsoft.com/office/officeart/2005/8/layout/hProcess4"/>
    <dgm:cxn modelId="{B2732E72-EC0C-4014-87A6-49443E99AC40}" type="presParOf" srcId="{8A347281-FAAD-483E-9E1E-5C06CB90165A}" destId="{60F4636D-F4A7-4C10-A8F1-C0A085489AD3}" srcOrd="3" destOrd="0" presId="urn:microsoft.com/office/officeart/2005/8/layout/hProcess4"/>
    <dgm:cxn modelId="{A235A9B9-AA89-464E-B7A0-0C439808A86D}" type="presParOf" srcId="{8A347281-FAAD-483E-9E1E-5C06CB90165A}" destId="{7BA272B4-A712-4E75-8121-265A6F54C0ED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05B372A-2F20-42C5-AE6B-2B142D966811}" type="doc">
      <dgm:prSet loTypeId="urn:microsoft.com/office/officeart/2005/8/layout/cycle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5838C0A-5F07-4445-8904-FD8DAE91410E}">
      <dgm:prSet phldrT="[Text]" custT="1"/>
      <dgm:spPr/>
      <dgm:t>
        <a:bodyPr/>
        <a:lstStyle/>
        <a:p>
          <a:r>
            <a:rPr lang="en-ID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Ketersediaan Air</a:t>
          </a:r>
          <a:endParaRPr lang="en-US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9CDE7E8-25C9-4F98-9C86-D459DBD9B83C}" type="parTrans" cxnId="{45BF3998-588B-481D-9B94-A89C27FEB9C8}">
      <dgm:prSet/>
      <dgm:spPr/>
      <dgm:t>
        <a:bodyPr/>
        <a:lstStyle/>
        <a:p>
          <a:endParaRPr lang="en-US"/>
        </a:p>
      </dgm:t>
    </dgm:pt>
    <dgm:pt modelId="{10200E6D-32A4-4574-8DBB-57FD73641191}" type="sibTrans" cxnId="{45BF3998-588B-481D-9B94-A89C27FEB9C8}">
      <dgm:prSet/>
      <dgm:spPr/>
      <dgm:t>
        <a:bodyPr/>
        <a:lstStyle/>
        <a:p>
          <a:endParaRPr lang="en-US"/>
        </a:p>
      </dgm:t>
    </dgm:pt>
    <dgm:pt modelId="{84B79399-728F-41B4-BA07-3E9A7BE55A35}">
      <dgm:prSet phldrT="[Text]" custT="1"/>
      <dgm:spPr/>
      <dgm:t>
        <a:bodyPr/>
        <a:lstStyle/>
        <a:p>
          <a:r>
            <a:rPr lang="en-ID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Kondisi Tanah</a:t>
          </a:r>
          <a:endParaRPr lang="en-US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23AA92C-5493-4B08-8225-225CE1886E3C}" type="parTrans" cxnId="{7A196EFB-F529-4A00-9A57-AFE0F624F11D}">
      <dgm:prSet/>
      <dgm:spPr/>
      <dgm:t>
        <a:bodyPr/>
        <a:lstStyle/>
        <a:p>
          <a:endParaRPr lang="en-US"/>
        </a:p>
      </dgm:t>
    </dgm:pt>
    <dgm:pt modelId="{3DF22870-2512-41BB-91F1-39274A8B1DCC}" type="sibTrans" cxnId="{7A196EFB-F529-4A00-9A57-AFE0F624F11D}">
      <dgm:prSet/>
      <dgm:spPr/>
      <dgm:t>
        <a:bodyPr/>
        <a:lstStyle/>
        <a:p>
          <a:endParaRPr lang="en-US"/>
        </a:p>
      </dgm:t>
    </dgm:pt>
    <dgm:pt modelId="{0924D4B3-7044-4C70-B831-C39DB38DCF5E}">
      <dgm:prSet phldrT="[Text]" custT="1"/>
      <dgm:spPr/>
      <dgm:t>
        <a:bodyPr/>
        <a:lstStyle/>
        <a:p>
          <a:r>
            <a:rPr lang="en-ID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Topografi</a:t>
          </a:r>
          <a:endParaRPr lang="en-US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1A89EE0-2853-40C6-8651-2F5160B0C510}" type="parTrans" cxnId="{880B8807-9C63-4547-BABA-45AE6A975554}">
      <dgm:prSet/>
      <dgm:spPr/>
      <dgm:t>
        <a:bodyPr/>
        <a:lstStyle/>
        <a:p>
          <a:endParaRPr lang="en-US"/>
        </a:p>
      </dgm:t>
    </dgm:pt>
    <dgm:pt modelId="{48137086-3957-4629-A84A-4C75339549D2}" type="sibTrans" cxnId="{880B8807-9C63-4547-BABA-45AE6A975554}">
      <dgm:prSet/>
      <dgm:spPr/>
      <dgm:t>
        <a:bodyPr/>
        <a:lstStyle/>
        <a:p>
          <a:endParaRPr lang="en-US"/>
        </a:p>
      </dgm:t>
    </dgm:pt>
    <dgm:pt modelId="{5D31F64E-BE1B-43E7-A53B-DD8BD8F68441}">
      <dgm:prSet phldrT="[Text]" custT="1"/>
      <dgm:spPr/>
      <dgm:t>
        <a:bodyPr/>
        <a:lstStyle/>
        <a:p>
          <a:r>
            <a:rPr lang="en-ID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Iklim</a:t>
          </a:r>
          <a:endParaRPr lang="en-US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0059A66-172A-4490-8F04-1A421192B3A3}" type="parTrans" cxnId="{B8FB5C59-9C71-4004-AD33-0303AB1336BA}">
      <dgm:prSet/>
      <dgm:spPr/>
      <dgm:t>
        <a:bodyPr/>
        <a:lstStyle/>
        <a:p>
          <a:endParaRPr lang="en-US"/>
        </a:p>
      </dgm:t>
    </dgm:pt>
    <dgm:pt modelId="{D5CD6B97-48B4-410D-9E66-4148B8D75EDC}" type="sibTrans" cxnId="{B8FB5C59-9C71-4004-AD33-0303AB1336BA}">
      <dgm:prSet/>
      <dgm:spPr/>
      <dgm:t>
        <a:bodyPr/>
        <a:lstStyle/>
        <a:p>
          <a:endParaRPr lang="en-US"/>
        </a:p>
      </dgm:t>
    </dgm:pt>
    <dgm:pt modelId="{0D3032CD-B1AE-443A-98AB-9219E6F82118}">
      <dgm:prSet phldrT="[Text]" custT="1"/>
      <dgm:spPr/>
      <dgm:t>
        <a:bodyPr/>
        <a:lstStyle/>
        <a:p>
          <a:r>
            <a:rPr lang="en-ID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Aktivitas Penduduk</a:t>
          </a:r>
          <a:endParaRPr lang="en-US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EDC9AD37-44D7-410C-A152-8D125917C78F}" type="parTrans" cxnId="{122E510E-F779-40F2-BECE-39ADD1E86C18}">
      <dgm:prSet/>
      <dgm:spPr/>
      <dgm:t>
        <a:bodyPr/>
        <a:lstStyle/>
        <a:p>
          <a:endParaRPr lang="en-US"/>
        </a:p>
      </dgm:t>
    </dgm:pt>
    <dgm:pt modelId="{3ACDF364-88D0-48A6-B713-C108CBBFF440}" type="sibTrans" cxnId="{122E510E-F779-40F2-BECE-39ADD1E86C18}">
      <dgm:prSet/>
      <dgm:spPr/>
      <dgm:t>
        <a:bodyPr/>
        <a:lstStyle/>
        <a:p>
          <a:endParaRPr lang="en-US"/>
        </a:p>
      </dgm:t>
    </dgm:pt>
    <dgm:pt modelId="{E8EC72F0-7265-4A85-81A9-56D41D40A8A1}">
      <dgm:prSet phldrT="[Text]" custT="1"/>
      <dgm:spPr/>
      <dgm:t>
        <a:bodyPr/>
        <a:lstStyle/>
        <a:p>
          <a:r>
            <a:rPr lang="en-ID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Budaya</a:t>
          </a:r>
          <a:endParaRPr lang="en-US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A90A136-A8EB-46F7-8EC6-FF1643ECEB07}" type="parTrans" cxnId="{46B7EFC0-9C8D-4418-86BB-1C031036FEEF}">
      <dgm:prSet/>
      <dgm:spPr/>
      <dgm:t>
        <a:bodyPr/>
        <a:lstStyle/>
        <a:p>
          <a:endParaRPr lang="en-US"/>
        </a:p>
      </dgm:t>
    </dgm:pt>
    <dgm:pt modelId="{0481B88A-F134-4F11-B908-643F81BD5205}" type="sibTrans" cxnId="{46B7EFC0-9C8D-4418-86BB-1C031036FEEF}">
      <dgm:prSet/>
      <dgm:spPr/>
      <dgm:t>
        <a:bodyPr/>
        <a:lstStyle/>
        <a:p>
          <a:endParaRPr lang="en-US"/>
        </a:p>
      </dgm:t>
    </dgm:pt>
    <dgm:pt modelId="{34C73154-28BF-4B3F-BB79-F6D93A059B0F}" type="pres">
      <dgm:prSet presAssocID="{505B372A-2F20-42C5-AE6B-2B142D96681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5F08AEF-D210-4A66-9FEF-B5597FD3D94D}" type="pres">
      <dgm:prSet presAssocID="{C5838C0A-5F07-4445-8904-FD8DAE91410E}" presName="node" presStyleLbl="node1" presStyleIdx="0" presStyleCnt="6" custScaleX="1964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4405FE-BDB4-4613-B16B-2AFE1AB63DBD}" type="pres">
      <dgm:prSet presAssocID="{C5838C0A-5F07-4445-8904-FD8DAE91410E}" presName="spNode" presStyleCnt="0"/>
      <dgm:spPr/>
    </dgm:pt>
    <dgm:pt modelId="{46D52E7A-B028-4D5D-92EC-78510B01ABBA}" type="pres">
      <dgm:prSet presAssocID="{10200E6D-32A4-4574-8DBB-57FD73641191}" presName="sibTrans" presStyleLbl="sibTrans1D1" presStyleIdx="0" presStyleCnt="6"/>
      <dgm:spPr/>
      <dgm:t>
        <a:bodyPr/>
        <a:lstStyle/>
        <a:p>
          <a:endParaRPr lang="en-US"/>
        </a:p>
      </dgm:t>
    </dgm:pt>
    <dgm:pt modelId="{EADAEA99-87D9-45B0-B244-D7FAB2D517B0}" type="pres">
      <dgm:prSet presAssocID="{84B79399-728F-41B4-BA07-3E9A7BE55A35}" presName="node" presStyleLbl="node1" presStyleIdx="1" presStyleCnt="6" custScaleX="1453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8EF98D-1C1A-409F-A550-B901F64E6883}" type="pres">
      <dgm:prSet presAssocID="{84B79399-728F-41B4-BA07-3E9A7BE55A35}" presName="spNode" presStyleCnt="0"/>
      <dgm:spPr/>
    </dgm:pt>
    <dgm:pt modelId="{3BD8D580-1DD2-4291-8DDE-AB8B0658268B}" type="pres">
      <dgm:prSet presAssocID="{3DF22870-2512-41BB-91F1-39274A8B1DCC}" presName="sibTrans" presStyleLbl="sibTrans1D1" presStyleIdx="1" presStyleCnt="6"/>
      <dgm:spPr/>
      <dgm:t>
        <a:bodyPr/>
        <a:lstStyle/>
        <a:p>
          <a:endParaRPr lang="en-US"/>
        </a:p>
      </dgm:t>
    </dgm:pt>
    <dgm:pt modelId="{EF77A502-6099-4C10-9CF0-8D7E719C1F47}" type="pres">
      <dgm:prSet presAssocID="{0924D4B3-7044-4C70-B831-C39DB38DCF5E}" presName="node" presStyleLbl="node1" presStyleIdx="2" presStyleCnt="6" custScaleX="1640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45FDC9-6413-430A-91ED-8255CF46D674}" type="pres">
      <dgm:prSet presAssocID="{0924D4B3-7044-4C70-B831-C39DB38DCF5E}" presName="spNode" presStyleCnt="0"/>
      <dgm:spPr/>
    </dgm:pt>
    <dgm:pt modelId="{60A38206-5C52-44DF-85E4-4E8BA1884DDA}" type="pres">
      <dgm:prSet presAssocID="{48137086-3957-4629-A84A-4C75339549D2}" presName="sibTrans" presStyleLbl="sibTrans1D1" presStyleIdx="2" presStyleCnt="6"/>
      <dgm:spPr/>
      <dgm:t>
        <a:bodyPr/>
        <a:lstStyle/>
        <a:p>
          <a:endParaRPr lang="en-US"/>
        </a:p>
      </dgm:t>
    </dgm:pt>
    <dgm:pt modelId="{C89782E3-9148-47D1-913E-37C502CC9921}" type="pres">
      <dgm:prSet presAssocID="{5D31F64E-BE1B-43E7-A53B-DD8BD8F68441}" presName="node" presStyleLbl="node1" presStyleIdx="3" presStyleCnt="6" custScaleX="2013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3B7773-83CA-435C-BC9F-0E9418AE2D9F}" type="pres">
      <dgm:prSet presAssocID="{5D31F64E-BE1B-43E7-A53B-DD8BD8F68441}" presName="spNode" presStyleCnt="0"/>
      <dgm:spPr/>
    </dgm:pt>
    <dgm:pt modelId="{EBA362ED-9901-4DDB-859D-45CA8F847C96}" type="pres">
      <dgm:prSet presAssocID="{D5CD6B97-48B4-410D-9E66-4148B8D75EDC}" presName="sibTrans" presStyleLbl="sibTrans1D1" presStyleIdx="3" presStyleCnt="6"/>
      <dgm:spPr/>
      <dgm:t>
        <a:bodyPr/>
        <a:lstStyle/>
        <a:p>
          <a:endParaRPr lang="en-US"/>
        </a:p>
      </dgm:t>
    </dgm:pt>
    <dgm:pt modelId="{85A72914-50BB-4FAD-B314-2808234A9376}" type="pres">
      <dgm:prSet presAssocID="{0D3032CD-B1AE-443A-98AB-9219E6F82118}" presName="node" presStyleLbl="node1" presStyleIdx="4" presStyleCnt="6" custScaleX="1203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32AB13-C131-4658-9D32-7E24DA7B1BDB}" type="pres">
      <dgm:prSet presAssocID="{0D3032CD-B1AE-443A-98AB-9219E6F82118}" presName="spNode" presStyleCnt="0"/>
      <dgm:spPr/>
    </dgm:pt>
    <dgm:pt modelId="{FD382853-10BB-4CC4-A8FC-41B9F8F2E3CD}" type="pres">
      <dgm:prSet presAssocID="{3ACDF364-88D0-48A6-B713-C108CBBFF440}" presName="sibTrans" presStyleLbl="sibTrans1D1" presStyleIdx="4" presStyleCnt="6"/>
      <dgm:spPr/>
      <dgm:t>
        <a:bodyPr/>
        <a:lstStyle/>
        <a:p>
          <a:endParaRPr lang="en-US"/>
        </a:p>
      </dgm:t>
    </dgm:pt>
    <dgm:pt modelId="{50E1BC12-E7BB-4909-89E7-158C84855ED6}" type="pres">
      <dgm:prSet presAssocID="{E8EC72F0-7265-4A85-81A9-56D41D40A8A1}" presName="node" presStyleLbl="node1" presStyleIdx="5" presStyleCnt="6" custScaleX="1301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EBA895-8D79-48A6-AD1C-44C7C7C5F488}" type="pres">
      <dgm:prSet presAssocID="{E8EC72F0-7265-4A85-81A9-56D41D40A8A1}" presName="spNode" presStyleCnt="0"/>
      <dgm:spPr/>
    </dgm:pt>
    <dgm:pt modelId="{5BDE4346-3EA7-4340-A7F2-873261092A33}" type="pres">
      <dgm:prSet presAssocID="{0481B88A-F134-4F11-B908-643F81BD5205}" presName="sibTrans" presStyleLbl="sibTrans1D1" presStyleIdx="5" presStyleCnt="6"/>
      <dgm:spPr/>
      <dgm:t>
        <a:bodyPr/>
        <a:lstStyle/>
        <a:p>
          <a:endParaRPr lang="en-US"/>
        </a:p>
      </dgm:t>
    </dgm:pt>
  </dgm:ptLst>
  <dgm:cxnLst>
    <dgm:cxn modelId="{26330305-2940-494D-9ED6-F797C2A99D75}" type="presOf" srcId="{3ACDF364-88D0-48A6-B713-C108CBBFF440}" destId="{FD382853-10BB-4CC4-A8FC-41B9F8F2E3CD}" srcOrd="0" destOrd="0" presId="urn:microsoft.com/office/officeart/2005/8/layout/cycle6"/>
    <dgm:cxn modelId="{227B05BF-0440-4711-A964-5E01D68B3792}" type="presOf" srcId="{505B372A-2F20-42C5-AE6B-2B142D966811}" destId="{34C73154-28BF-4B3F-BB79-F6D93A059B0F}" srcOrd="0" destOrd="0" presId="urn:microsoft.com/office/officeart/2005/8/layout/cycle6"/>
    <dgm:cxn modelId="{880B8807-9C63-4547-BABA-45AE6A975554}" srcId="{505B372A-2F20-42C5-AE6B-2B142D966811}" destId="{0924D4B3-7044-4C70-B831-C39DB38DCF5E}" srcOrd="2" destOrd="0" parTransId="{91A89EE0-2853-40C6-8651-2F5160B0C510}" sibTransId="{48137086-3957-4629-A84A-4C75339549D2}"/>
    <dgm:cxn modelId="{122E510E-F779-40F2-BECE-39ADD1E86C18}" srcId="{505B372A-2F20-42C5-AE6B-2B142D966811}" destId="{0D3032CD-B1AE-443A-98AB-9219E6F82118}" srcOrd="4" destOrd="0" parTransId="{EDC9AD37-44D7-410C-A152-8D125917C78F}" sibTransId="{3ACDF364-88D0-48A6-B713-C108CBBFF440}"/>
    <dgm:cxn modelId="{0C0C5195-E998-447A-BCCE-36B46DE40EC4}" type="presOf" srcId="{10200E6D-32A4-4574-8DBB-57FD73641191}" destId="{46D52E7A-B028-4D5D-92EC-78510B01ABBA}" srcOrd="0" destOrd="0" presId="urn:microsoft.com/office/officeart/2005/8/layout/cycle6"/>
    <dgm:cxn modelId="{D00A1D47-11E4-49C4-BAF5-3FB7C90264B9}" type="presOf" srcId="{0924D4B3-7044-4C70-B831-C39DB38DCF5E}" destId="{EF77A502-6099-4C10-9CF0-8D7E719C1F47}" srcOrd="0" destOrd="0" presId="urn:microsoft.com/office/officeart/2005/8/layout/cycle6"/>
    <dgm:cxn modelId="{45BF3998-588B-481D-9B94-A89C27FEB9C8}" srcId="{505B372A-2F20-42C5-AE6B-2B142D966811}" destId="{C5838C0A-5F07-4445-8904-FD8DAE91410E}" srcOrd="0" destOrd="0" parTransId="{69CDE7E8-25C9-4F98-9C86-D459DBD9B83C}" sibTransId="{10200E6D-32A4-4574-8DBB-57FD73641191}"/>
    <dgm:cxn modelId="{07E3641D-DBA1-4F98-928D-E20EC59817E6}" type="presOf" srcId="{C5838C0A-5F07-4445-8904-FD8DAE91410E}" destId="{85F08AEF-D210-4A66-9FEF-B5597FD3D94D}" srcOrd="0" destOrd="0" presId="urn:microsoft.com/office/officeart/2005/8/layout/cycle6"/>
    <dgm:cxn modelId="{7A196EFB-F529-4A00-9A57-AFE0F624F11D}" srcId="{505B372A-2F20-42C5-AE6B-2B142D966811}" destId="{84B79399-728F-41B4-BA07-3E9A7BE55A35}" srcOrd="1" destOrd="0" parTransId="{923AA92C-5493-4B08-8225-225CE1886E3C}" sibTransId="{3DF22870-2512-41BB-91F1-39274A8B1DCC}"/>
    <dgm:cxn modelId="{65AB2649-62BD-459A-9654-93980EA37EBD}" type="presOf" srcId="{D5CD6B97-48B4-410D-9E66-4148B8D75EDC}" destId="{EBA362ED-9901-4DDB-859D-45CA8F847C96}" srcOrd="0" destOrd="0" presId="urn:microsoft.com/office/officeart/2005/8/layout/cycle6"/>
    <dgm:cxn modelId="{FC64E6AC-9D60-4A32-8F1E-79FE17514907}" type="presOf" srcId="{3DF22870-2512-41BB-91F1-39274A8B1DCC}" destId="{3BD8D580-1DD2-4291-8DDE-AB8B0658268B}" srcOrd="0" destOrd="0" presId="urn:microsoft.com/office/officeart/2005/8/layout/cycle6"/>
    <dgm:cxn modelId="{D882565C-B1B7-4845-AFDE-FBCABBB3E7FF}" type="presOf" srcId="{48137086-3957-4629-A84A-4C75339549D2}" destId="{60A38206-5C52-44DF-85E4-4E8BA1884DDA}" srcOrd="0" destOrd="0" presId="urn:microsoft.com/office/officeart/2005/8/layout/cycle6"/>
    <dgm:cxn modelId="{B8FB5C59-9C71-4004-AD33-0303AB1336BA}" srcId="{505B372A-2F20-42C5-AE6B-2B142D966811}" destId="{5D31F64E-BE1B-43E7-A53B-DD8BD8F68441}" srcOrd="3" destOrd="0" parTransId="{B0059A66-172A-4490-8F04-1A421192B3A3}" sibTransId="{D5CD6B97-48B4-410D-9E66-4148B8D75EDC}"/>
    <dgm:cxn modelId="{46B7EFC0-9C8D-4418-86BB-1C031036FEEF}" srcId="{505B372A-2F20-42C5-AE6B-2B142D966811}" destId="{E8EC72F0-7265-4A85-81A9-56D41D40A8A1}" srcOrd="5" destOrd="0" parTransId="{2A90A136-A8EB-46F7-8EC6-FF1643ECEB07}" sibTransId="{0481B88A-F134-4F11-B908-643F81BD5205}"/>
    <dgm:cxn modelId="{4AD56944-A23E-48F6-A8A9-DE910AB95011}" type="presOf" srcId="{5D31F64E-BE1B-43E7-A53B-DD8BD8F68441}" destId="{C89782E3-9148-47D1-913E-37C502CC9921}" srcOrd="0" destOrd="0" presId="urn:microsoft.com/office/officeart/2005/8/layout/cycle6"/>
    <dgm:cxn modelId="{2C57ED43-7235-4997-99D5-BAEFDF03A329}" type="presOf" srcId="{E8EC72F0-7265-4A85-81A9-56D41D40A8A1}" destId="{50E1BC12-E7BB-4909-89E7-158C84855ED6}" srcOrd="0" destOrd="0" presId="urn:microsoft.com/office/officeart/2005/8/layout/cycle6"/>
    <dgm:cxn modelId="{D218833A-679F-4CF4-87DE-38C6EBA79FF9}" type="presOf" srcId="{84B79399-728F-41B4-BA07-3E9A7BE55A35}" destId="{EADAEA99-87D9-45B0-B244-D7FAB2D517B0}" srcOrd="0" destOrd="0" presId="urn:microsoft.com/office/officeart/2005/8/layout/cycle6"/>
    <dgm:cxn modelId="{8B5E0E28-F498-4BB3-A305-5E97B93CD875}" type="presOf" srcId="{0D3032CD-B1AE-443A-98AB-9219E6F82118}" destId="{85A72914-50BB-4FAD-B314-2808234A9376}" srcOrd="0" destOrd="0" presId="urn:microsoft.com/office/officeart/2005/8/layout/cycle6"/>
    <dgm:cxn modelId="{BE246C1B-480F-4906-85D1-3998786946B7}" type="presOf" srcId="{0481B88A-F134-4F11-B908-643F81BD5205}" destId="{5BDE4346-3EA7-4340-A7F2-873261092A33}" srcOrd="0" destOrd="0" presId="urn:microsoft.com/office/officeart/2005/8/layout/cycle6"/>
    <dgm:cxn modelId="{95E2FF7B-1B20-4991-8AA0-CE4260A381C5}" type="presParOf" srcId="{34C73154-28BF-4B3F-BB79-F6D93A059B0F}" destId="{85F08AEF-D210-4A66-9FEF-B5597FD3D94D}" srcOrd="0" destOrd="0" presId="urn:microsoft.com/office/officeart/2005/8/layout/cycle6"/>
    <dgm:cxn modelId="{889A7BBC-E688-4DAA-9BB8-D09B149F2403}" type="presParOf" srcId="{34C73154-28BF-4B3F-BB79-F6D93A059B0F}" destId="{D94405FE-BDB4-4613-B16B-2AFE1AB63DBD}" srcOrd="1" destOrd="0" presId="urn:microsoft.com/office/officeart/2005/8/layout/cycle6"/>
    <dgm:cxn modelId="{C0326E04-AD7B-40EC-B5DB-03D90EE1A8A7}" type="presParOf" srcId="{34C73154-28BF-4B3F-BB79-F6D93A059B0F}" destId="{46D52E7A-B028-4D5D-92EC-78510B01ABBA}" srcOrd="2" destOrd="0" presId="urn:microsoft.com/office/officeart/2005/8/layout/cycle6"/>
    <dgm:cxn modelId="{90819B7D-F596-4247-878B-C38AA43D6343}" type="presParOf" srcId="{34C73154-28BF-4B3F-BB79-F6D93A059B0F}" destId="{EADAEA99-87D9-45B0-B244-D7FAB2D517B0}" srcOrd="3" destOrd="0" presId="urn:microsoft.com/office/officeart/2005/8/layout/cycle6"/>
    <dgm:cxn modelId="{798A4C66-C47A-4A4C-8458-BE8D14D4DFCE}" type="presParOf" srcId="{34C73154-28BF-4B3F-BB79-F6D93A059B0F}" destId="{4C8EF98D-1C1A-409F-A550-B901F64E6883}" srcOrd="4" destOrd="0" presId="urn:microsoft.com/office/officeart/2005/8/layout/cycle6"/>
    <dgm:cxn modelId="{9118D6BC-A4E2-48CA-A5CF-ED29C59E6ABC}" type="presParOf" srcId="{34C73154-28BF-4B3F-BB79-F6D93A059B0F}" destId="{3BD8D580-1DD2-4291-8DDE-AB8B0658268B}" srcOrd="5" destOrd="0" presId="urn:microsoft.com/office/officeart/2005/8/layout/cycle6"/>
    <dgm:cxn modelId="{6C237026-3FFF-4E9E-9093-B6021792D1A2}" type="presParOf" srcId="{34C73154-28BF-4B3F-BB79-F6D93A059B0F}" destId="{EF77A502-6099-4C10-9CF0-8D7E719C1F47}" srcOrd="6" destOrd="0" presId="urn:microsoft.com/office/officeart/2005/8/layout/cycle6"/>
    <dgm:cxn modelId="{84C75A3C-10F1-46E8-A9DF-179A8C5D5C45}" type="presParOf" srcId="{34C73154-28BF-4B3F-BB79-F6D93A059B0F}" destId="{3345FDC9-6413-430A-91ED-8255CF46D674}" srcOrd="7" destOrd="0" presId="urn:microsoft.com/office/officeart/2005/8/layout/cycle6"/>
    <dgm:cxn modelId="{502E6AFA-F79A-4C21-BE6B-86BBF8432465}" type="presParOf" srcId="{34C73154-28BF-4B3F-BB79-F6D93A059B0F}" destId="{60A38206-5C52-44DF-85E4-4E8BA1884DDA}" srcOrd="8" destOrd="0" presId="urn:microsoft.com/office/officeart/2005/8/layout/cycle6"/>
    <dgm:cxn modelId="{49CE55BD-027E-464E-8999-CA3C00E21F47}" type="presParOf" srcId="{34C73154-28BF-4B3F-BB79-F6D93A059B0F}" destId="{C89782E3-9148-47D1-913E-37C502CC9921}" srcOrd="9" destOrd="0" presId="urn:microsoft.com/office/officeart/2005/8/layout/cycle6"/>
    <dgm:cxn modelId="{7C19F552-5C50-4B0F-A593-228046FC6FDB}" type="presParOf" srcId="{34C73154-28BF-4B3F-BB79-F6D93A059B0F}" destId="{243B7773-83CA-435C-BC9F-0E9418AE2D9F}" srcOrd="10" destOrd="0" presId="urn:microsoft.com/office/officeart/2005/8/layout/cycle6"/>
    <dgm:cxn modelId="{FDA9B775-7A58-4BE5-9350-70E5FBFF92AA}" type="presParOf" srcId="{34C73154-28BF-4B3F-BB79-F6D93A059B0F}" destId="{EBA362ED-9901-4DDB-859D-45CA8F847C96}" srcOrd="11" destOrd="0" presId="urn:microsoft.com/office/officeart/2005/8/layout/cycle6"/>
    <dgm:cxn modelId="{5C9FEA97-1DEE-4EBB-A45D-837AE9E45E37}" type="presParOf" srcId="{34C73154-28BF-4B3F-BB79-F6D93A059B0F}" destId="{85A72914-50BB-4FAD-B314-2808234A9376}" srcOrd="12" destOrd="0" presId="urn:microsoft.com/office/officeart/2005/8/layout/cycle6"/>
    <dgm:cxn modelId="{D3AFECD1-7AC8-43AB-B37B-B76815D37290}" type="presParOf" srcId="{34C73154-28BF-4B3F-BB79-F6D93A059B0F}" destId="{AC32AB13-C131-4658-9D32-7E24DA7B1BDB}" srcOrd="13" destOrd="0" presId="urn:microsoft.com/office/officeart/2005/8/layout/cycle6"/>
    <dgm:cxn modelId="{93FFD917-83CB-45EA-A58D-16D6AA2CA529}" type="presParOf" srcId="{34C73154-28BF-4B3F-BB79-F6D93A059B0F}" destId="{FD382853-10BB-4CC4-A8FC-41B9F8F2E3CD}" srcOrd="14" destOrd="0" presId="urn:microsoft.com/office/officeart/2005/8/layout/cycle6"/>
    <dgm:cxn modelId="{667358A2-6F8F-4DF2-981F-E5925E932773}" type="presParOf" srcId="{34C73154-28BF-4B3F-BB79-F6D93A059B0F}" destId="{50E1BC12-E7BB-4909-89E7-158C84855ED6}" srcOrd="15" destOrd="0" presId="urn:microsoft.com/office/officeart/2005/8/layout/cycle6"/>
    <dgm:cxn modelId="{029BF20B-64CA-457C-8504-F8D056007060}" type="presParOf" srcId="{34C73154-28BF-4B3F-BB79-F6D93A059B0F}" destId="{16EBA895-8D79-48A6-AD1C-44C7C7C5F488}" srcOrd="16" destOrd="0" presId="urn:microsoft.com/office/officeart/2005/8/layout/cycle6"/>
    <dgm:cxn modelId="{78081F9C-E7EA-48BB-BB83-3C5122B8761C}" type="presParOf" srcId="{34C73154-28BF-4B3F-BB79-F6D93A059B0F}" destId="{5BDE4346-3EA7-4340-A7F2-873261092A33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0F7EA57-1E8A-41C0-A2D5-819D15A150D7}" type="doc">
      <dgm:prSet loTypeId="urn:microsoft.com/office/officeart/2005/8/layout/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4DF1057-DC53-4956-B453-C40BE75C0863}">
      <dgm:prSet phldrT="[Text]"/>
      <dgm:spPr/>
      <dgm:t>
        <a:bodyPr/>
        <a:lstStyle/>
        <a:p>
          <a:r>
            <a:rPr lang="en-ID" dirty="0" smtClean="0">
              <a:latin typeface="Arial" pitchFamily="34" charset="0"/>
              <a:cs typeface="Arial" pitchFamily="34" charset="0"/>
            </a:rPr>
            <a:t>Menyebar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AD45E76F-A3A8-4F8D-9997-F6DEEEB28894}" type="parTrans" cxnId="{B4D8DBBD-73BC-444D-BA56-1E1ECC62FC27}">
      <dgm:prSet/>
      <dgm:spPr/>
      <dgm:t>
        <a:bodyPr/>
        <a:lstStyle/>
        <a:p>
          <a:endParaRPr lang="en-US"/>
        </a:p>
      </dgm:t>
    </dgm:pt>
    <dgm:pt modelId="{4311403E-479B-4078-BAB4-DEC0F640C060}" type="sibTrans" cxnId="{B4D8DBBD-73BC-444D-BA56-1E1ECC62FC27}">
      <dgm:prSet/>
      <dgm:spPr/>
      <dgm:t>
        <a:bodyPr/>
        <a:lstStyle/>
        <a:p>
          <a:endParaRPr lang="en-US"/>
        </a:p>
      </dgm:t>
    </dgm:pt>
    <dgm:pt modelId="{38559A72-0B62-4233-9DA9-4FB46F01008A}">
      <dgm:prSet phldrT="[Text]"/>
      <dgm:spPr/>
      <dgm:t>
        <a:bodyPr/>
        <a:lstStyle/>
        <a:p>
          <a:r>
            <a:rPr lang="en-ID" dirty="0" smtClean="0">
              <a:latin typeface="Arial" pitchFamily="34" charset="0"/>
              <a:cs typeface="Arial" pitchFamily="34" charset="0"/>
            </a:rPr>
            <a:t>Memanjang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CA36EAC9-9D42-40A2-B8B4-6FBE0A11212F}" type="parTrans" cxnId="{F10ED8E6-DD60-4718-A330-60A1A21DA3AD}">
      <dgm:prSet/>
      <dgm:spPr/>
      <dgm:t>
        <a:bodyPr/>
        <a:lstStyle/>
        <a:p>
          <a:endParaRPr lang="en-US"/>
        </a:p>
      </dgm:t>
    </dgm:pt>
    <dgm:pt modelId="{34F8E454-FF51-4461-92E3-C6639F7DB854}" type="sibTrans" cxnId="{F10ED8E6-DD60-4718-A330-60A1A21DA3AD}">
      <dgm:prSet/>
      <dgm:spPr/>
      <dgm:t>
        <a:bodyPr/>
        <a:lstStyle/>
        <a:p>
          <a:endParaRPr lang="en-US"/>
        </a:p>
      </dgm:t>
    </dgm:pt>
    <dgm:pt modelId="{8B986542-36E3-4DB3-BD08-93C77FAD4F5D}">
      <dgm:prSet phldrT="[Text]" phldr="1"/>
      <dgm:spPr/>
      <dgm:t>
        <a:bodyPr/>
        <a:lstStyle/>
        <a:p>
          <a:endParaRPr lang="en-US" dirty="0">
            <a:latin typeface="Arial" pitchFamily="34" charset="0"/>
            <a:cs typeface="Arial" pitchFamily="34" charset="0"/>
          </a:endParaRPr>
        </a:p>
      </dgm:t>
    </dgm:pt>
    <dgm:pt modelId="{7F4A435D-5E69-476C-9BD3-1F7B32111C34}" type="parTrans" cxnId="{9AD78AC2-C4B4-4D7B-A317-34E542D7CF4A}">
      <dgm:prSet/>
      <dgm:spPr/>
      <dgm:t>
        <a:bodyPr/>
        <a:lstStyle/>
        <a:p>
          <a:endParaRPr lang="en-US"/>
        </a:p>
      </dgm:t>
    </dgm:pt>
    <dgm:pt modelId="{B033AA76-9C11-455C-ADB7-CECBE184972E}" type="sibTrans" cxnId="{9AD78AC2-C4B4-4D7B-A317-34E542D7CF4A}">
      <dgm:prSet/>
      <dgm:spPr/>
      <dgm:t>
        <a:bodyPr/>
        <a:lstStyle/>
        <a:p>
          <a:endParaRPr lang="en-US"/>
        </a:p>
      </dgm:t>
    </dgm:pt>
    <dgm:pt modelId="{F6ED5F5D-F39B-46D4-80C1-F4CBFC6AF5AC}">
      <dgm:prSet phldrT="[Text]"/>
      <dgm:spPr/>
      <dgm:t>
        <a:bodyPr/>
        <a:lstStyle/>
        <a:p>
          <a:r>
            <a:rPr lang="en-ID" dirty="0" smtClean="0">
              <a:latin typeface="Arial" pitchFamily="34" charset="0"/>
              <a:cs typeface="Arial" pitchFamily="34" charset="0"/>
            </a:rPr>
            <a:t>Memusat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5F92B56A-2BA8-4F09-8DA3-037DAA10D71B}" type="parTrans" cxnId="{D82DC2BB-A76F-443F-8239-5DF89ACA66AF}">
      <dgm:prSet/>
      <dgm:spPr/>
      <dgm:t>
        <a:bodyPr/>
        <a:lstStyle/>
        <a:p>
          <a:endParaRPr lang="en-US"/>
        </a:p>
      </dgm:t>
    </dgm:pt>
    <dgm:pt modelId="{169A5E38-6344-43C6-A62A-65D1C21AA1A6}" type="sibTrans" cxnId="{D82DC2BB-A76F-443F-8239-5DF89ACA66AF}">
      <dgm:prSet/>
      <dgm:spPr/>
      <dgm:t>
        <a:bodyPr/>
        <a:lstStyle/>
        <a:p>
          <a:endParaRPr lang="en-US"/>
        </a:p>
      </dgm:t>
    </dgm:pt>
    <dgm:pt modelId="{C2154977-C665-4E03-8361-2345C664CBF5}">
      <dgm:prSet phldrT="[Text]" phldr="1"/>
      <dgm:spPr/>
      <dgm:t>
        <a:bodyPr/>
        <a:lstStyle/>
        <a:p>
          <a:endParaRPr lang="en-US" dirty="0">
            <a:latin typeface="Arial" pitchFamily="34" charset="0"/>
            <a:cs typeface="Arial" pitchFamily="34" charset="0"/>
          </a:endParaRPr>
        </a:p>
      </dgm:t>
    </dgm:pt>
    <dgm:pt modelId="{72F93435-A3D8-4C84-9BE3-BBFE186F8885}" type="parTrans" cxnId="{6794B41D-3595-448F-A950-B45E47E6DE46}">
      <dgm:prSet/>
      <dgm:spPr/>
      <dgm:t>
        <a:bodyPr/>
        <a:lstStyle/>
        <a:p>
          <a:endParaRPr lang="en-US"/>
        </a:p>
      </dgm:t>
    </dgm:pt>
    <dgm:pt modelId="{0FC2C4A9-54E0-4384-B840-51183EA8C019}" type="sibTrans" cxnId="{6794B41D-3595-448F-A950-B45E47E6DE46}">
      <dgm:prSet/>
      <dgm:spPr/>
      <dgm:t>
        <a:bodyPr/>
        <a:lstStyle/>
        <a:p>
          <a:endParaRPr lang="en-US"/>
        </a:p>
      </dgm:t>
    </dgm:pt>
    <dgm:pt modelId="{776D53F1-1C7B-4A96-9AA1-05FC4804499F}" type="pres">
      <dgm:prSet presAssocID="{60F7EA57-1E8A-41C0-A2D5-819D15A150D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DD3C372-9F46-453A-ADBA-5CCEBBD1FCFE}" type="pres">
      <dgm:prSet presAssocID="{84DF1057-DC53-4956-B453-C40BE75C0863}" presName="composite" presStyleCnt="0"/>
      <dgm:spPr/>
    </dgm:pt>
    <dgm:pt modelId="{5ED66CD9-12E8-458F-97DA-38C8BAB98D70}" type="pres">
      <dgm:prSet presAssocID="{84DF1057-DC53-4956-B453-C40BE75C0863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54153A-2EBA-4EF9-9453-7CD2280E4ED9}" type="pres">
      <dgm:prSet presAssocID="{84DF1057-DC53-4956-B453-C40BE75C0863}" presName="parSh" presStyleLbl="node1" presStyleIdx="0" presStyleCnt="3"/>
      <dgm:spPr/>
      <dgm:t>
        <a:bodyPr/>
        <a:lstStyle/>
        <a:p>
          <a:endParaRPr lang="en-US"/>
        </a:p>
      </dgm:t>
    </dgm:pt>
    <dgm:pt modelId="{574FD9BA-3E25-4729-88C8-06FA23704159}" type="pres">
      <dgm:prSet presAssocID="{84DF1057-DC53-4956-B453-C40BE75C0863}" presName="desTx" presStyleLbl="fgAcc1" presStyleIdx="0" presStyleCnt="3" custScaleX="117842" custScaleY="126363" custLinFactNeighborX="10953" custLinFactNeighborY="234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01F67E-8B9A-45F1-9488-500CAD6D0F8B}" type="pres">
      <dgm:prSet presAssocID="{4311403E-479B-4078-BAB4-DEC0F640C060}" presName="sibTrans" presStyleLbl="sibTrans2D1" presStyleIdx="0" presStyleCnt="2"/>
      <dgm:spPr/>
      <dgm:t>
        <a:bodyPr/>
        <a:lstStyle/>
        <a:p>
          <a:endParaRPr lang="en-US"/>
        </a:p>
      </dgm:t>
    </dgm:pt>
    <dgm:pt modelId="{04E5D1EE-F107-4836-A33C-F13565258C2A}" type="pres">
      <dgm:prSet presAssocID="{4311403E-479B-4078-BAB4-DEC0F640C060}" presName="connTx" presStyleLbl="sibTrans2D1" presStyleIdx="0" presStyleCnt="2"/>
      <dgm:spPr/>
      <dgm:t>
        <a:bodyPr/>
        <a:lstStyle/>
        <a:p>
          <a:endParaRPr lang="en-US"/>
        </a:p>
      </dgm:t>
    </dgm:pt>
    <dgm:pt modelId="{7A89E161-F1CF-4A6B-8EDD-C747E487642B}" type="pres">
      <dgm:prSet presAssocID="{38559A72-0B62-4233-9DA9-4FB46F01008A}" presName="composite" presStyleCnt="0"/>
      <dgm:spPr/>
    </dgm:pt>
    <dgm:pt modelId="{10FFDA54-A497-4EF5-B6EC-95B02E33258F}" type="pres">
      <dgm:prSet presAssocID="{38559A72-0B62-4233-9DA9-4FB46F01008A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572B79-5D0C-4026-A9FF-09B38B6391C6}" type="pres">
      <dgm:prSet presAssocID="{38559A72-0B62-4233-9DA9-4FB46F01008A}" presName="parSh" presStyleLbl="node1" presStyleIdx="1" presStyleCnt="3" custLinFactNeighborY="-11983"/>
      <dgm:spPr/>
      <dgm:t>
        <a:bodyPr/>
        <a:lstStyle/>
        <a:p>
          <a:endParaRPr lang="en-US"/>
        </a:p>
      </dgm:t>
    </dgm:pt>
    <dgm:pt modelId="{21244B21-B274-4C4A-93D1-BA7221628DED}" type="pres">
      <dgm:prSet presAssocID="{38559A72-0B62-4233-9DA9-4FB46F01008A}" presName="desTx" presStyleLbl="fgAcc1" presStyleIdx="1" presStyleCnt="3" custScaleX="104209" custScaleY="84053" custLinFactNeighborX="20453" custLinFactNeighborY="147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EC9408-06B0-4B29-A5BE-8011F478C331}" type="pres">
      <dgm:prSet presAssocID="{34F8E454-FF51-4461-92E3-C6639F7DB854}" presName="sibTrans" presStyleLbl="sibTrans2D1" presStyleIdx="1" presStyleCnt="2"/>
      <dgm:spPr/>
      <dgm:t>
        <a:bodyPr/>
        <a:lstStyle/>
        <a:p>
          <a:endParaRPr lang="en-US"/>
        </a:p>
      </dgm:t>
    </dgm:pt>
    <dgm:pt modelId="{F2C65F48-0D8D-49FA-BA19-D26A9B409C82}" type="pres">
      <dgm:prSet presAssocID="{34F8E454-FF51-4461-92E3-C6639F7DB854}" presName="connTx" presStyleLbl="sibTrans2D1" presStyleIdx="1" presStyleCnt="2"/>
      <dgm:spPr/>
      <dgm:t>
        <a:bodyPr/>
        <a:lstStyle/>
        <a:p>
          <a:endParaRPr lang="en-US"/>
        </a:p>
      </dgm:t>
    </dgm:pt>
    <dgm:pt modelId="{6775416C-27F9-40D8-84B5-13855C2349AF}" type="pres">
      <dgm:prSet presAssocID="{F6ED5F5D-F39B-46D4-80C1-F4CBFC6AF5AC}" presName="composite" presStyleCnt="0"/>
      <dgm:spPr/>
    </dgm:pt>
    <dgm:pt modelId="{BA43E07B-31AA-4288-8271-B79283693597}" type="pres">
      <dgm:prSet presAssocID="{F6ED5F5D-F39B-46D4-80C1-F4CBFC6AF5AC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BC466D-3632-4A81-845D-973A5BB3D572}" type="pres">
      <dgm:prSet presAssocID="{F6ED5F5D-F39B-46D4-80C1-F4CBFC6AF5AC}" presName="parSh" presStyleLbl="node1" presStyleIdx="2" presStyleCnt="3" custLinFactNeighborY="-21664"/>
      <dgm:spPr/>
      <dgm:t>
        <a:bodyPr/>
        <a:lstStyle/>
        <a:p>
          <a:endParaRPr lang="en-US"/>
        </a:p>
      </dgm:t>
    </dgm:pt>
    <dgm:pt modelId="{9DA9CAB8-966E-494E-98E5-5F31EFCDCCBE}" type="pres">
      <dgm:prSet presAssocID="{F6ED5F5D-F39B-46D4-80C1-F4CBFC6AF5AC}" presName="desTx" presStyleLbl="fgAcc1" presStyleIdx="2" presStyleCnt="3" custScaleX="115160" custScaleY="75013" custLinFactNeighborY="437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487FB5-5D9B-4AB0-AE56-1327C37456D2}" type="presOf" srcId="{F6ED5F5D-F39B-46D4-80C1-F4CBFC6AF5AC}" destId="{BA43E07B-31AA-4288-8271-B79283693597}" srcOrd="0" destOrd="0" presId="urn:microsoft.com/office/officeart/2005/8/layout/process3"/>
    <dgm:cxn modelId="{82B6E20B-138C-4945-9212-8DC02067AF7F}" type="presOf" srcId="{38559A72-0B62-4233-9DA9-4FB46F01008A}" destId="{10FFDA54-A497-4EF5-B6EC-95B02E33258F}" srcOrd="0" destOrd="0" presId="urn:microsoft.com/office/officeart/2005/8/layout/process3"/>
    <dgm:cxn modelId="{35580BD1-4EB6-4FDC-8855-D1208856A927}" type="presOf" srcId="{38559A72-0B62-4233-9DA9-4FB46F01008A}" destId="{8A572B79-5D0C-4026-A9FF-09B38B6391C6}" srcOrd="1" destOrd="0" presId="urn:microsoft.com/office/officeart/2005/8/layout/process3"/>
    <dgm:cxn modelId="{B4D8DBBD-73BC-444D-BA56-1E1ECC62FC27}" srcId="{60F7EA57-1E8A-41C0-A2D5-819D15A150D7}" destId="{84DF1057-DC53-4956-B453-C40BE75C0863}" srcOrd="0" destOrd="0" parTransId="{AD45E76F-A3A8-4F8D-9997-F6DEEEB28894}" sibTransId="{4311403E-479B-4078-BAB4-DEC0F640C060}"/>
    <dgm:cxn modelId="{513702F1-409C-4BC5-9957-3791DAF9728B}" type="presOf" srcId="{84DF1057-DC53-4956-B453-C40BE75C0863}" destId="{5ED66CD9-12E8-458F-97DA-38C8BAB98D70}" srcOrd="0" destOrd="0" presId="urn:microsoft.com/office/officeart/2005/8/layout/process3"/>
    <dgm:cxn modelId="{9266B2FC-4491-49AD-A9F1-E2F6D8FA6BF7}" type="presOf" srcId="{34F8E454-FF51-4461-92E3-C6639F7DB854}" destId="{17EC9408-06B0-4B29-A5BE-8011F478C331}" srcOrd="0" destOrd="0" presId="urn:microsoft.com/office/officeart/2005/8/layout/process3"/>
    <dgm:cxn modelId="{EE7CD00C-97E2-44DE-86A2-347912B5892E}" type="presOf" srcId="{F6ED5F5D-F39B-46D4-80C1-F4CBFC6AF5AC}" destId="{11BC466D-3632-4A81-845D-973A5BB3D572}" srcOrd="1" destOrd="0" presId="urn:microsoft.com/office/officeart/2005/8/layout/process3"/>
    <dgm:cxn modelId="{8AA6F8FC-98D2-4966-BA2B-5128A038F296}" type="presOf" srcId="{8B986542-36E3-4DB3-BD08-93C77FAD4F5D}" destId="{21244B21-B274-4C4A-93D1-BA7221628DED}" srcOrd="0" destOrd="0" presId="urn:microsoft.com/office/officeart/2005/8/layout/process3"/>
    <dgm:cxn modelId="{200894B3-9653-4AAC-8137-EC0AD8CD43D5}" type="presOf" srcId="{34F8E454-FF51-4461-92E3-C6639F7DB854}" destId="{F2C65F48-0D8D-49FA-BA19-D26A9B409C82}" srcOrd="1" destOrd="0" presId="urn:microsoft.com/office/officeart/2005/8/layout/process3"/>
    <dgm:cxn modelId="{F10ED8E6-DD60-4718-A330-60A1A21DA3AD}" srcId="{60F7EA57-1E8A-41C0-A2D5-819D15A150D7}" destId="{38559A72-0B62-4233-9DA9-4FB46F01008A}" srcOrd="1" destOrd="0" parTransId="{CA36EAC9-9D42-40A2-B8B4-6FBE0A11212F}" sibTransId="{34F8E454-FF51-4461-92E3-C6639F7DB854}"/>
    <dgm:cxn modelId="{F6332B97-6EE8-4DBC-B700-6173C450FEAF}" type="presOf" srcId="{4311403E-479B-4078-BAB4-DEC0F640C060}" destId="{04E5D1EE-F107-4836-A33C-F13565258C2A}" srcOrd="1" destOrd="0" presId="urn:microsoft.com/office/officeart/2005/8/layout/process3"/>
    <dgm:cxn modelId="{BE6874E1-E31B-4C4F-B464-CCCF80DA8A3D}" type="presOf" srcId="{60F7EA57-1E8A-41C0-A2D5-819D15A150D7}" destId="{776D53F1-1C7B-4A96-9AA1-05FC4804499F}" srcOrd="0" destOrd="0" presId="urn:microsoft.com/office/officeart/2005/8/layout/process3"/>
    <dgm:cxn modelId="{9DF20EEC-9F0F-4BBA-B336-534A8FD7EE0E}" type="presOf" srcId="{4311403E-479B-4078-BAB4-DEC0F640C060}" destId="{7F01F67E-8B9A-45F1-9488-500CAD6D0F8B}" srcOrd="0" destOrd="0" presId="urn:microsoft.com/office/officeart/2005/8/layout/process3"/>
    <dgm:cxn modelId="{E3EE9C69-764C-4AA3-B0DE-35EF3530B913}" type="presOf" srcId="{84DF1057-DC53-4956-B453-C40BE75C0863}" destId="{0254153A-2EBA-4EF9-9453-7CD2280E4ED9}" srcOrd="1" destOrd="0" presId="urn:microsoft.com/office/officeart/2005/8/layout/process3"/>
    <dgm:cxn modelId="{6794B41D-3595-448F-A950-B45E47E6DE46}" srcId="{F6ED5F5D-F39B-46D4-80C1-F4CBFC6AF5AC}" destId="{C2154977-C665-4E03-8361-2345C664CBF5}" srcOrd="0" destOrd="0" parTransId="{72F93435-A3D8-4C84-9BE3-BBFE186F8885}" sibTransId="{0FC2C4A9-54E0-4384-B840-51183EA8C019}"/>
    <dgm:cxn modelId="{63BDAA71-D24E-45E1-BB6E-2AEFA96A158E}" type="presOf" srcId="{C2154977-C665-4E03-8361-2345C664CBF5}" destId="{9DA9CAB8-966E-494E-98E5-5F31EFCDCCBE}" srcOrd="0" destOrd="0" presId="urn:microsoft.com/office/officeart/2005/8/layout/process3"/>
    <dgm:cxn modelId="{9AD78AC2-C4B4-4D7B-A317-34E542D7CF4A}" srcId="{38559A72-0B62-4233-9DA9-4FB46F01008A}" destId="{8B986542-36E3-4DB3-BD08-93C77FAD4F5D}" srcOrd="0" destOrd="0" parTransId="{7F4A435D-5E69-476C-9BD3-1F7B32111C34}" sibTransId="{B033AA76-9C11-455C-ADB7-CECBE184972E}"/>
    <dgm:cxn modelId="{D82DC2BB-A76F-443F-8239-5DF89ACA66AF}" srcId="{60F7EA57-1E8A-41C0-A2D5-819D15A150D7}" destId="{F6ED5F5D-F39B-46D4-80C1-F4CBFC6AF5AC}" srcOrd="2" destOrd="0" parTransId="{5F92B56A-2BA8-4F09-8DA3-037DAA10D71B}" sibTransId="{169A5E38-6344-43C6-A62A-65D1C21AA1A6}"/>
    <dgm:cxn modelId="{8A21E6BB-460F-40D8-B9FB-FB50BB633F5F}" type="presParOf" srcId="{776D53F1-1C7B-4A96-9AA1-05FC4804499F}" destId="{0DD3C372-9F46-453A-ADBA-5CCEBBD1FCFE}" srcOrd="0" destOrd="0" presId="urn:microsoft.com/office/officeart/2005/8/layout/process3"/>
    <dgm:cxn modelId="{9460D1F4-032E-4440-B621-37B39E7EC627}" type="presParOf" srcId="{0DD3C372-9F46-453A-ADBA-5CCEBBD1FCFE}" destId="{5ED66CD9-12E8-458F-97DA-38C8BAB98D70}" srcOrd="0" destOrd="0" presId="urn:microsoft.com/office/officeart/2005/8/layout/process3"/>
    <dgm:cxn modelId="{7A95B01C-8AF2-45CE-AB58-AD8F099D2E0A}" type="presParOf" srcId="{0DD3C372-9F46-453A-ADBA-5CCEBBD1FCFE}" destId="{0254153A-2EBA-4EF9-9453-7CD2280E4ED9}" srcOrd="1" destOrd="0" presId="urn:microsoft.com/office/officeart/2005/8/layout/process3"/>
    <dgm:cxn modelId="{C5E40AFB-D750-43C7-9041-DAB26ED9282E}" type="presParOf" srcId="{0DD3C372-9F46-453A-ADBA-5CCEBBD1FCFE}" destId="{574FD9BA-3E25-4729-88C8-06FA23704159}" srcOrd="2" destOrd="0" presId="urn:microsoft.com/office/officeart/2005/8/layout/process3"/>
    <dgm:cxn modelId="{1B0C0A0E-D5F0-4CDD-BCEC-708C854476E3}" type="presParOf" srcId="{776D53F1-1C7B-4A96-9AA1-05FC4804499F}" destId="{7F01F67E-8B9A-45F1-9488-500CAD6D0F8B}" srcOrd="1" destOrd="0" presId="urn:microsoft.com/office/officeart/2005/8/layout/process3"/>
    <dgm:cxn modelId="{F358623A-1E04-48E3-AE9E-D63C6555D895}" type="presParOf" srcId="{7F01F67E-8B9A-45F1-9488-500CAD6D0F8B}" destId="{04E5D1EE-F107-4836-A33C-F13565258C2A}" srcOrd="0" destOrd="0" presId="urn:microsoft.com/office/officeart/2005/8/layout/process3"/>
    <dgm:cxn modelId="{49069CEC-0741-4D65-9065-39618D161A2D}" type="presParOf" srcId="{776D53F1-1C7B-4A96-9AA1-05FC4804499F}" destId="{7A89E161-F1CF-4A6B-8EDD-C747E487642B}" srcOrd="2" destOrd="0" presId="urn:microsoft.com/office/officeart/2005/8/layout/process3"/>
    <dgm:cxn modelId="{BFC14F4A-B183-49D8-B30C-37A2CC15A934}" type="presParOf" srcId="{7A89E161-F1CF-4A6B-8EDD-C747E487642B}" destId="{10FFDA54-A497-4EF5-B6EC-95B02E33258F}" srcOrd="0" destOrd="0" presId="urn:microsoft.com/office/officeart/2005/8/layout/process3"/>
    <dgm:cxn modelId="{4811AE7D-7522-442B-86C0-4F14743AC350}" type="presParOf" srcId="{7A89E161-F1CF-4A6B-8EDD-C747E487642B}" destId="{8A572B79-5D0C-4026-A9FF-09B38B6391C6}" srcOrd="1" destOrd="0" presId="urn:microsoft.com/office/officeart/2005/8/layout/process3"/>
    <dgm:cxn modelId="{F1D2DB13-6CD9-46B3-ABF1-A662B9678384}" type="presParOf" srcId="{7A89E161-F1CF-4A6B-8EDD-C747E487642B}" destId="{21244B21-B274-4C4A-93D1-BA7221628DED}" srcOrd="2" destOrd="0" presId="urn:microsoft.com/office/officeart/2005/8/layout/process3"/>
    <dgm:cxn modelId="{C5648DEF-4685-40A7-9457-C9D20971AEBE}" type="presParOf" srcId="{776D53F1-1C7B-4A96-9AA1-05FC4804499F}" destId="{17EC9408-06B0-4B29-A5BE-8011F478C331}" srcOrd="3" destOrd="0" presId="urn:microsoft.com/office/officeart/2005/8/layout/process3"/>
    <dgm:cxn modelId="{7BE74A19-9F4A-476B-9A3B-1348CAA02F80}" type="presParOf" srcId="{17EC9408-06B0-4B29-A5BE-8011F478C331}" destId="{F2C65F48-0D8D-49FA-BA19-D26A9B409C82}" srcOrd="0" destOrd="0" presId="urn:microsoft.com/office/officeart/2005/8/layout/process3"/>
    <dgm:cxn modelId="{FB7C7274-AC4B-4707-A94E-385586ACB84A}" type="presParOf" srcId="{776D53F1-1C7B-4A96-9AA1-05FC4804499F}" destId="{6775416C-27F9-40D8-84B5-13855C2349AF}" srcOrd="4" destOrd="0" presId="urn:microsoft.com/office/officeart/2005/8/layout/process3"/>
    <dgm:cxn modelId="{43B74C1A-8AF2-4281-8F0E-04D7525D3EDF}" type="presParOf" srcId="{6775416C-27F9-40D8-84B5-13855C2349AF}" destId="{BA43E07B-31AA-4288-8271-B79283693597}" srcOrd="0" destOrd="0" presId="urn:microsoft.com/office/officeart/2005/8/layout/process3"/>
    <dgm:cxn modelId="{0310ED3A-2977-4C86-8F97-C81CD48E23A8}" type="presParOf" srcId="{6775416C-27F9-40D8-84B5-13855C2349AF}" destId="{11BC466D-3632-4A81-845D-973A5BB3D572}" srcOrd="1" destOrd="0" presId="urn:microsoft.com/office/officeart/2005/8/layout/process3"/>
    <dgm:cxn modelId="{749F5386-179F-428F-A6E4-502B84B060B5}" type="presParOf" srcId="{6775416C-27F9-40D8-84B5-13855C2349AF}" destId="{9DA9CAB8-966E-494E-98E5-5F31EFCDCCBE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DD84EA9-1886-443C-B5EC-6D0C422F13E3}" type="doc">
      <dgm:prSet loTypeId="urn:microsoft.com/office/officeart/2005/8/layout/process2" loCatId="process" qsTypeId="urn:microsoft.com/office/officeart/2005/8/quickstyle/3d3" qsCatId="3D" csTypeId="urn:microsoft.com/office/officeart/2005/8/colors/colorful1" csCatId="colorful" phldr="1"/>
      <dgm:spPr/>
    </dgm:pt>
    <dgm:pt modelId="{BA1721B6-6660-4A50-AF37-83CFBB788E5C}">
      <dgm:prSet phldrT="[Text]"/>
      <dgm:spPr/>
      <dgm:t>
        <a:bodyPr/>
        <a:lstStyle/>
        <a:p>
          <a:r>
            <a:rPr lang="en-ID" dirty="0" smtClean="0">
              <a:latin typeface="Arial" pitchFamily="34" charset="0"/>
              <a:cs typeface="Arial" pitchFamily="34" charset="0"/>
            </a:rPr>
            <a:t>Eopolis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A97CC330-CD8A-4DBC-9735-E5D2FE540E0F}" type="parTrans" cxnId="{2D99EAE2-B157-4F26-A3DA-D903FE63E4D7}">
      <dgm:prSet/>
      <dgm:spPr/>
      <dgm:t>
        <a:bodyPr/>
        <a:lstStyle/>
        <a:p>
          <a:endParaRPr lang="en-US"/>
        </a:p>
      </dgm:t>
    </dgm:pt>
    <dgm:pt modelId="{0E951914-61F6-48ED-B288-AFDDC3195AFF}" type="sibTrans" cxnId="{2D99EAE2-B157-4F26-A3DA-D903FE63E4D7}">
      <dgm:prSet/>
      <dgm:spPr/>
      <dgm:t>
        <a:bodyPr/>
        <a:lstStyle/>
        <a:p>
          <a:endParaRPr lang="en-US"/>
        </a:p>
      </dgm:t>
    </dgm:pt>
    <dgm:pt modelId="{DF41C5C7-7D4E-4D54-AE2E-BD4009881502}">
      <dgm:prSet phldrT="[Text]"/>
      <dgm:spPr/>
      <dgm:t>
        <a:bodyPr/>
        <a:lstStyle/>
        <a:p>
          <a:r>
            <a:rPr lang="en-ID" dirty="0" smtClean="0">
              <a:latin typeface="Arial" pitchFamily="34" charset="0"/>
              <a:cs typeface="Arial" pitchFamily="34" charset="0"/>
            </a:rPr>
            <a:t>Polis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86FDA983-77A1-4375-8F41-116E9AEC1E88}" type="parTrans" cxnId="{5D7A62E9-6EE9-4190-824C-9A202F05576A}">
      <dgm:prSet/>
      <dgm:spPr/>
      <dgm:t>
        <a:bodyPr/>
        <a:lstStyle/>
        <a:p>
          <a:endParaRPr lang="en-US"/>
        </a:p>
      </dgm:t>
    </dgm:pt>
    <dgm:pt modelId="{228F7215-A42F-4003-BBC0-F44C09081611}" type="sibTrans" cxnId="{5D7A62E9-6EE9-4190-824C-9A202F05576A}">
      <dgm:prSet/>
      <dgm:spPr/>
      <dgm:t>
        <a:bodyPr/>
        <a:lstStyle/>
        <a:p>
          <a:endParaRPr lang="en-US"/>
        </a:p>
      </dgm:t>
    </dgm:pt>
    <dgm:pt modelId="{2BED71A1-BEDD-4FBF-838A-8BBB0DF52A57}">
      <dgm:prSet phldrT="[Text]"/>
      <dgm:spPr/>
      <dgm:t>
        <a:bodyPr/>
        <a:lstStyle/>
        <a:p>
          <a:r>
            <a:rPr lang="en-ID" dirty="0" smtClean="0">
              <a:latin typeface="Arial" pitchFamily="34" charset="0"/>
              <a:cs typeface="Arial" pitchFamily="34" charset="0"/>
            </a:rPr>
            <a:t>Metropolis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B2FCEF7A-C4F8-4699-8FE8-0876B4E1F60D}" type="parTrans" cxnId="{71C127AC-94F2-4E4B-AB8D-2195B4524D7E}">
      <dgm:prSet/>
      <dgm:spPr/>
      <dgm:t>
        <a:bodyPr/>
        <a:lstStyle/>
        <a:p>
          <a:endParaRPr lang="en-US"/>
        </a:p>
      </dgm:t>
    </dgm:pt>
    <dgm:pt modelId="{8445D293-B99F-44D4-8D6A-8F63596CC70B}" type="sibTrans" cxnId="{71C127AC-94F2-4E4B-AB8D-2195B4524D7E}">
      <dgm:prSet/>
      <dgm:spPr/>
      <dgm:t>
        <a:bodyPr/>
        <a:lstStyle/>
        <a:p>
          <a:endParaRPr lang="en-US"/>
        </a:p>
      </dgm:t>
    </dgm:pt>
    <dgm:pt modelId="{CEBCFFED-C47D-412A-8014-18F21165BC09}">
      <dgm:prSet phldrT="[Text]"/>
      <dgm:spPr/>
      <dgm:t>
        <a:bodyPr/>
        <a:lstStyle/>
        <a:p>
          <a:r>
            <a:rPr lang="en-ID" dirty="0" smtClean="0">
              <a:latin typeface="Arial" pitchFamily="34" charset="0"/>
              <a:cs typeface="Arial" pitchFamily="34" charset="0"/>
            </a:rPr>
            <a:t>Megapolis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42A13D4C-D453-4DBF-8C5C-AC3F3C3752ED}" type="parTrans" cxnId="{130B8BF7-CB80-4B2C-A40E-CD0B2DE492A3}">
      <dgm:prSet/>
      <dgm:spPr/>
      <dgm:t>
        <a:bodyPr/>
        <a:lstStyle/>
        <a:p>
          <a:endParaRPr lang="en-US"/>
        </a:p>
      </dgm:t>
    </dgm:pt>
    <dgm:pt modelId="{B5FF86E2-99AE-4C68-AEDC-1192C0314C02}" type="sibTrans" cxnId="{130B8BF7-CB80-4B2C-A40E-CD0B2DE492A3}">
      <dgm:prSet/>
      <dgm:spPr/>
      <dgm:t>
        <a:bodyPr/>
        <a:lstStyle/>
        <a:p>
          <a:endParaRPr lang="en-US"/>
        </a:p>
      </dgm:t>
    </dgm:pt>
    <dgm:pt modelId="{A73FEA63-BBC6-4497-82BE-ADE37318C887}">
      <dgm:prSet phldrT="[Text]"/>
      <dgm:spPr/>
      <dgm:t>
        <a:bodyPr/>
        <a:lstStyle/>
        <a:p>
          <a:r>
            <a:rPr lang="en-ID" dirty="0" smtClean="0">
              <a:latin typeface="Arial" pitchFamily="34" charset="0"/>
              <a:cs typeface="Arial" pitchFamily="34" charset="0"/>
            </a:rPr>
            <a:t>Tryanopolis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5AF01B73-94AE-4F9C-9D6B-911EC0ED5E25}" type="parTrans" cxnId="{2D6102AB-B921-48E5-9A5B-8269401DD642}">
      <dgm:prSet/>
      <dgm:spPr/>
      <dgm:t>
        <a:bodyPr/>
        <a:lstStyle/>
        <a:p>
          <a:endParaRPr lang="en-US"/>
        </a:p>
      </dgm:t>
    </dgm:pt>
    <dgm:pt modelId="{35BE273B-1AA6-4903-B114-61090B3C7821}" type="sibTrans" cxnId="{2D6102AB-B921-48E5-9A5B-8269401DD642}">
      <dgm:prSet/>
      <dgm:spPr/>
      <dgm:t>
        <a:bodyPr/>
        <a:lstStyle/>
        <a:p>
          <a:endParaRPr lang="en-US"/>
        </a:p>
      </dgm:t>
    </dgm:pt>
    <dgm:pt modelId="{8E24BC35-E8B8-424B-9FE6-0381FA25F13D}">
      <dgm:prSet phldrT="[Text]"/>
      <dgm:spPr/>
      <dgm:t>
        <a:bodyPr/>
        <a:lstStyle/>
        <a:p>
          <a:r>
            <a:rPr lang="en-ID" dirty="0" smtClean="0">
              <a:latin typeface="Arial" pitchFamily="34" charset="0"/>
              <a:cs typeface="Arial" pitchFamily="34" charset="0"/>
            </a:rPr>
            <a:t>Nekropolis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1A309D99-BC32-4D43-93CD-2F49CCD2214F}" type="parTrans" cxnId="{BE17AB80-5320-4510-A8DF-8F3783A7831A}">
      <dgm:prSet/>
      <dgm:spPr/>
      <dgm:t>
        <a:bodyPr/>
        <a:lstStyle/>
        <a:p>
          <a:endParaRPr lang="en-US"/>
        </a:p>
      </dgm:t>
    </dgm:pt>
    <dgm:pt modelId="{C39B375A-6AF2-489A-9027-B74A38247BC2}" type="sibTrans" cxnId="{BE17AB80-5320-4510-A8DF-8F3783A7831A}">
      <dgm:prSet/>
      <dgm:spPr/>
      <dgm:t>
        <a:bodyPr/>
        <a:lstStyle/>
        <a:p>
          <a:endParaRPr lang="en-US"/>
        </a:p>
      </dgm:t>
    </dgm:pt>
    <dgm:pt modelId="{D89CE41A-C5D3-4CB2-A1EE-C8F58514D5B6}" type="pres">
      <dgm:prSet presAssocID="{EDD84EA9-1886-443C-B5EC-6D0C422F13E3}" presName="linearFlow" presStyleCnt="0">
        <dgm:presLayoutVars>
          <dgm:resizeHandles val="exact"/>
        </dgm:presLayoutVars>
      </dgm:prSet>
      <dgm:spPr/>
    </dgm:pt>
    <dgm:pt modelId="{C4A22D2B-5533-48CA-8133-6DC5C181BCFC}" type="pres">
      <dgm:prSet presAssocID="{BA1721B6-6660-4A50-AF37-83CFBB788E5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837DB6-D81A-4E9C-AED3-CB4774C78655}" type="pres">
      <dgm:prSet presAssocID="{0E951914-61F6-48ED-B288-AFDDC3195AFF}" presName="sibTrans" presStyleLbl="sibTrans2D1" presStyleIdx="0" presStyleCnt="5"/>
      <dgm:spPr/>
      <dgm:t>
        <a:bodyPr/>
        <a:lstStyle/>
        <a:p>
          <a:endParaRPr lang="en-US"/>
        </a:p>
      </dgm:t>
    </dgm:pt>
    <dgm:pt modelId="{1D48BD75-6CFD-460A-BFF7-4E8E2B71E87E}" type="pres">
      <dgm:prSet presAssocID="{0E951914-61F6-48ED-B288-AFDDC3195AFF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FE85C088-89BB-44E5-A275-78B08AA89B9E}" type="pres">
      <dgm:prSet presAssocID="{DF41C5C7-7D4E-4D54-AE2E-BD4009881502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356698-2221-4C6C-9A93-AA4954389C4D}" type="pres">
      <dgm:prSet presAssocID="{228F7215-A42F-4003-BBC0-F44C09081611}" presName="sibTrans" presStyleLbl="sibTrans2D1" presStyleIdx="1" presStyleCnt="5"/>
      <dgm:spPr/>
      <dgm:t>
        <a:bodyPr/>
        <a:lstStyle/>
        <a:p>
          <a:endParaRPr lang="en-US"/>
        </a:p>
      </dgm:t>
    </dgm:pt>
    <dgm:pt modelId="{DF40353A-DB97-4E04-8AC2-BFAAC09A14DB}" type="pres">
      <dgm:prSet presAssocID="{228F7215-A42F-4003-BBC0-F44C09081611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19730E0B-282E-47B7-8A1E-E2043FE7FD48}" type="pres">
      <dgm:prSet presAssocID="{2BED71A1-BEDD-4FBF-838A-8BBB0DF52A57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1D6809-53FC-4C60-8C21-1A492C44ED70}" type="pres">
      <dgm:prSet presAssocID="{8445D293-B99F-44D4-8D6A-8F63596CC70B}" presName="sibTrans" presStyleLbl="sibTrans2D1" presStyleIdx="2" presStyleCnt="5"/>
      <dgm:spPr/>
      <dgm:t>
        <a:bodyPr/>
        <a:lstStyle/>
        <a:p>
          <a:endParaRPr lang="en-US"/>
        </a:p>
      </dgm:t>
    </dgm:pt>
    <dgm:pt modelId="{B469A1FB-C0E6-4AA2-A3D1-AB798360391F}" type="pres">
      <dgm:prSet presAssocID="{8445D293-B99F-44D4-8D6A-8F63596CC70B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0CCCE9A4-DDA9-479D-8B83-F81CDA9E0225}" type="pres">
      <dgm:prSet presAssocID="{CEBCFFED-C47D-412A-8014-18F21165BC09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370FA0-BF7C-43DE-82B9-15896A348FA5}" type="pres">
      <dgm:prSet presAssocID="{B5FF86E2-99AE-4C68-AEDC-1192C0314C02}" presName="sibTrans" presStyleLbl="sibTrans2D1" presStyleIdx="3" presStyleCnt="5"/>
      <dgm:spPr/>
      <dgm:t>
        <a:bodyPr/>
        <a:lstStyle/>
        <a:p>
          <a:endParaRPr lang="en-US"/>
        </a:p>
      </dgm:t>
    </dgm:pt>
    <dgm:pt modelId="{8727CE88-96F9-4A32-A578-4230275D6066}" type="pres">
      <dgm:prSet presAssocID="{B5FF86E2-99AE-4C68-AEDC-1192C0314C02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5E741D3C-C834-4E9D-9650-E0C6B3C0BABA}" type="pres">
      <dgm:prSet presAssocID="{A73FEA63-BBC6-4497-82BE-ADE37318C88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9F0E46-71F5-41DF-958B-9AC9425DBEAC}" type="pres">
      <dgm:prSet presAssocID="{35BE273B-1AA6-4903-B114-61090B3C7821}" presName="sibTrans" presStyleLbl="sibTrans2D1" presStyleIdx="4" presStyleCnt="5"/>
      <dgm:spPr/>
      <dgm:t>
        <a:bodyPr/>
        <a:lstStyle/>
        <a:p>
          <a:endParaRPr lang="en-US"/>
        </a:p>
      </dgm:t>
    </dgm:pt>
    <dgm:pt modelId="{843D5BD1-8704-4A92-AA0F-EC9AF8A062A9}" type="pres">
      <dgm:prSet presAssocID="{35BE273B-1AA6-4903-B114-61090B3C7821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28A660BF-21B4-44F1-94A4-920E2F965678}" type="pres">
      <dgm:prSet presAssocID="{8E24BC35-E8B8-424B-9FE6-0381FA25F13D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A087C4-CC63-473F-8939-C4D5048CD603}" type="presOf" srcId="{8E24BC35-E8B8-424B-9FE6-0381FA25F13D}" destId="{28A660BF-21B4-44F1-94A4-920E2F965678}" srcOrd="0" destOrd="0" presId="urn:microsoft.com/office/officeart/2005/8/layout/process2"/>
    <dgm:cxn modelId="{BE17AB80-5320-4510-A8DF-8F3783A7831A}" srcId="{EDD84EA9-1886-443C-B5EC-6D0C422F13E3}" destId="{8E24BC35-E8B8-424B-9FE6-0381FA25F13D}" srcOrd="5" destOrd="0" parTransId="{1A309D99-BC32-4D43-93CD-2F49CCD2214F}" sibTransId="{C39B375A-6AF2-489A-9027-B74A38247BC2}"/>
    <dgm:cxn modelId="{D118EB99-8059-4E02-BFD8-9645EF1E2F85}" type="presOf" srcId="{0E951914-61F6-48ED-B288-AFDDC3195AFF}" destId="{1D48BD75-6CFD-460A-BFF7-4E8E2B71E87E}" srcOrd="1" destOrd="0" presId="urn:microsoft.com/office/officeart/2005/8/layout/process2"/>
    <dgm:cxn modelId="{335F0C6C-F29C-4B8C-B5B4-25AD53136161}" type="presOf" srcId="{8445D293-B99F-44D4-8D6A-8F63596CC70B}" destId="{E61D6809-53FC-4C60-8C21-1A492C44ED70}" srcOrd="0" destOrd="0" presId="urn:microsoft.com/office/officeart/2005/8/layout/process2"/>
    <dgm:cxn modelId="{130B8BF7-CB80-4B2C-A40E-CD0B2DE492A3}" srcId="{EDD84EA9-1886-443C-B5EC-6D0C422F13E3}" destId="{CEBCFFED-C47D-412A-8014-18F21165BC09}" srcOrd="3" destOrd="0" parTransId="{42A13D4C-D453-4DBF-8C5C-AC3F3C3752ED}" sibTransId="{B5FF86E2-99AE-4C68-AEDC-1192C0314C02}"/>
    <dgm:cxn modelId="{A976FB5E-BEC9-48B2-85B3-F929747A4B3E}" type="presOf" srcId="{B5FF86E2-99AE-4C68-AEDC-1192C0314C02}" destId="{8727CE88-96F9-4A32-A578-4230275D6066}" srcOrd="1" destOrd="0" presId="urn:microsoft.com/office/officeart/2005/8/layout/process2"/>
    <dgm:cxn modelId="{2D99EAE2-B157-4F26-A3DA-D903FE63E4D7}" srcId="{EDD84EA9-1886-443C-B5EC-6D0C422F13E3}" destId="{BA1721B6-6660-4A50-AF37-83CFBB788E5C}" srcOrd="0" destOrd="0" parTransId="{A97CC330-CD8A-4DBC-9735-E5D2FE540E0F}" sibTransId="{0E951914-61F6-48ED-B288-AFDDC3195AFF}"/>
    <dgm:cxn modelId="{240207C0-DBD6-4D5A-86AF-4161E790AC1C}" type="presOf" srcId="{CEBCFFED-C47D-412A-8014-18F21165BC09}" destId="{0CCCE9A4-DDA9-479D-8B83-F81CDA9E0225}" srcOrd="0" destOrd="0" presId="urn:microsoft.com/office/officeart/2005/8/layout/process2"/>
    <dgm:cxn modelId="{87630BB9-5FE7-452F-A6D1-3A3FCE576AF5}" type="presOf" srcId="{8445D293-B99F-44D4-8D6A-8F63596CC70B}" destId="{B469A1FB-C0E6-4AA2-A3D1-AB798360391F}" srcOrd="1" destOrd="0" presId="urn:microsoft.com/office/officeart/2005/8/layout/process2"/>
    <dgm:cxn modelId="{5D7A62E9-6EE9-4190-824C-9A202F05576A}" srcId="{EDD84EA9-1886-443C-B5EC-6D0C422F13E3}" destId="{DF41C5C7-7D4E-4D54-AE2E-BD4009881502}" srcOrd="1" destOrd="0" parTransId="{86FDA983-77A1-4375-8F41-116E9AEC1E88}" sibTransId="{228F7215-A42F-4003-BBC0-F44C09081611}"/>
    <dgm:cxn modelId="{59E29AF4-2E77-4E4A-9D9F-DE9C4A08E82D}" type="presOf" srcId="{228F7215-A42F-4003-BBC0-F44C09081611}" destId="{07356698-2221-4C6C-9A93-AA4954389C4D}" srcOrd="0" destOrd="0" presId="urn:microsoft.com/office/officeart/2005/8/layout/process2"/>
    <dgm:cxn modelId="{F7427193-0F6B-4950-9AFD-0B0EE203EED4}" type="presOf" srcId="{35BE273B-1AA6-4903-B114-61090B3C7821}" destId="{3C9F0E46-71F5-41DF-958B-9AC9425DBEAC}" srcOrd="0" destOrd="0" presId="urn:microsoft.com/office/officeart/2005/8/layout/process2"/>
    <dgm:cxn modelId="{71C127AC-94F2-4E4B-AB8D-2195B4524D7E}" srcId="{EDD84EA9-1886-443C-B5EC-6D0C422F13E3}" destId="{2BED71A1-BEDD-4FBF-838A-8BBB0DF52A57}" srcOrd="2" destOrd="0" parTransId="{B2FCEF7A-C4F8-4699-8FE8-0876B4E1F60D}" sibTransId="{8445D293-B99F-44D4-8D6A-8F63596CC70B}"/>
    <dgm:cxn modelId="{BBB5ACAB-FBB3-4B37-938E-4BCEC01FCF61}" type="presOf" srcId="{228F7215-A42F-4003-BBC0-F44C09081611}" destId="{DF40353A-DB97-4E04-8AC2-BFAAC09A14DB}" srcOrd="1" destOrd="0" presId="urn:microsoft.com/office/officeart/2005/8/layout/process2"/>
    <dgm:cxn modelId="{2F2A87A2-964D-442C-A5A8-3E052C0D51F4}" type="presOf" srcId="{BA1721B6-6660-4A50-AF37-83CFBB788E5C}" destId="{C4A22D2B-5533-48CA-8133-6DC5C181BCFC}" srcOrd="0" destOrd="0" presId="urn:microsoft.com/office/officeart/2005/8/layout/process2"/>
    <dgm:cxn modelId="{937671CB-837C-49E4-89C1-0A8BDD7EA2E7}" type="presOf" srcId="{EDD84EA9-1886-443C-B5EC-6D0C422F13E3}" destId="{D89CE41A-C5D3-4CB2-A1EE-C8F58514D5B6}" srcOrd="0" destOrd="0" presId="urn:microsoft.com/office/officeart/2005/8/layout/process2"/>
    <dgm:cxn modelId="{95FA1AE1-B6E3-4DA3-92DE-21E17C9EA521}" type="presOf" srcId="{DF41C5C7-7D4E-4D54-AE2E-BD4009881502}" destId="{FE85C088-89BB-44E5-A275-78B08AA89B9E}" srcOrd="0" destOrd="0" presId="urn:microsoft.com/office/officeart/2005/8/layout/process2"/>
    <dgm:cxn modelId="{BCEC7AA5-BB1B-4E1F-B754-7836E3E3414B}" type="presOf" srcId="{35BE273B-1AA6-4903-B114-61090B3C7821}" destId="{843D5BD1-8704-4A92-AA0F-EC9AF8A062A9}" srcOrd="1" destOrd="0" presId="urn:microsoft.com/office/officeart/2005/8/layout/process2"/>
    <dgm:cxn modelId="{F92E54A0-BF6E-4C5B-A727-B21EC0A57BDC}" type="presOf" srcId="{B5FF86E2-99AE-4C68-AEDC-1192C0314C02}" destId="{95370FA0-BF7C-43DE-82B9-15896A348FA5}" srcOrd="0" destOrd="0" presId="urn:microsoft.com/office/officeart/2005/8/layout/process2"/>
    <dgm:cxn modelId="{2D6102AB-B921-48E5-9A5B-8269401DD642}" srcId="{EDD84EA9-1886-443C-B5EC-6D0C422F13E3}" destId="{A73FEA63-BBC6-4497-82BE-ADE37318C887}" srcOrd="4" destOrd="0" parTransId="{5AF01B73-94AE-4F9C-9D6B-911EC0ED5E25}" sibTransId="{35BE273B-1AA6-4903-B114-61090B3C7821}"/>
    <dgm:cxn modelId="{A468038C-E39F-49EF-B55A-AD5F5EC19292}" type="presOf" srcId="{2BED71A1-BEDD-4FBF-838A-8BBB0DF52A57}" destId="{19730E0B-282E-47B7-8A1E-E2043FE7FD48}" srcOrd="0" destOrd="0" presId="urn:microsoft.com/office/officeart/2005/8/layout/process2"/>
    <dgm:cxn modelId="{C598227B-5DF7-40F1-97E6-C3A923213DC7}" type="presOf" srcId="{A73FEA63-BBC6-4497-82BE-ADE37318C887}" destId="{5E741D3C-C834-4E9D-9650-E0C6B3C0BABA}" srcOrd="0" destOrd="0" presId="urn:microsoft.com/office/officeart/2005/8/layout/process2"/>
    <dgm:cxn modelId="{5C4E8EFC-FF8C-4817-9F94-80C7CEB26D22}" type="presOf" srcId="{0E951914-61F6-48ED-B288-AFDDC3195AFF}" destId="{92837DB6-D81A-4E9C-AED3-CB4774C78655}" srcOrd="0" destOrd="0" presId="urn:microsoft.com/office/officeart/2005/8/layout/process2"/>
    <dgm:cxn modelId="{653DF315-1003-48C5-BF4F-4D077F9937AF}" type="presParOf" srcId="{D89CE41A-C5D3-4CB2-A1EE-C8F58514D5B6}" destId="{C4A22D2B-5533-48CA-8133-6DC5C181BCFC}" srcOrd="0" destOrd="0" presId="urn:microsoft.com/office/officeart/2005/8/layout/process2"/>
    <dgm:cxn modelId="{1ECF7C29-62C1-4560-B8FD-3C0E4413FAE5}" type="presParOf" srcId="{D89CE41A-C5D3-4CB2-A1EE-C8F58514D5B6}" destId="{92837DB6-D81A-4E9C-AED3-CB4774C78655}" srcOrd="1" destOrd="0" presId="urn:microsoft.com/office/officeart/2005/8/layout/process2"/>
    <dgm:cxn modelId="{C0657345-C0DF-47D5-833E-5B493408ED39}" type="presParOf" srcId="{92837DB6-D81A-4E9C-AED3-CB4774C78655}" destId="{1D48BD75-6CFD-460A-BFF7-4E8E2B71E87E}" srcOrd="0" destOrd="0" presId="urn:microsoft.com/office/officeart/2005/8/layout/process2"/>
    <dgm:cxn modelId="{5FE8C3EF-8F3E-4F33-8633-FAB46EF5AF06}" type="presParOf" srcId="{D89CE41A-C5D3-4CB2-A1EE-C8F58514D5B6}" destId="{FE85C088-89BB-44E5-A275-78B08AA89B9E}" srcOrd="2" destOrd="0" presId="urn:microsoft.com/office/officeart/2005/8/layout/process2"/>
    <dgm:cxn modelId="{A6A7423F-2737-4081-B600-27226109C6A7}" type="presParOf" srcId="{D89CE41A-C5D3-4CB2-A1EE-C8F58514D5B6}" destId="{07356698-2221-4C6C-9A93-AA4954389C4D}" srcOrd="3" destOrd="0" presId="urn:microsoft.com/office/officeart/2005/8/layout/process2"/>
    <dgm:cxn modelId="{1EDC20FE-C0F4-4C3C-B24F-FBD8E251ED15}" type="presParOf" srcId="{07356698-2221-4C6C-9A93-AA4954389C4D}" destId="{DF40353A-DB97-4E04-8AC2-BFAAC09A14DB}" srcOrd="0" destOrd="0" presId="urn:microsoft.com/office/officeart/2005/8/layout/process2"/>
    <dgm:cxn modelId="{8FE1A888-5286-4C67-A018-45DBC880B284}" type="presParOf" srcId="{D89CE41A-C5D3-4CB2-A1EE-C8F58514D5B6}" destId="{19730E0B-282E-47B7-8A1E-E2043FE7FD48}" srcOrd="4" destOrd="0" presId="urn:microsoft.com/office/officeart/2005/8/layout/process2"/>
    <dgm:cxn modelId="{D29990ED-02A8-4687-8D9C-F818F71C049D}" type="presParOf" srcId="{D89CE41A-C5D3-4CB2-A1EE-C8F58514D5B6}" destId="{E61D6809-53FC-4C60-8C21-1A492C44ED70}" srcOrd="5" destOrd="0" presId="urn:microsoft.com/office/officeart/2005/8/layout/process2"/>
    <dgm:cxn modelId="{20E7863B-81C5-4102-A0F0-397B34ACB3B6}" type="presParOf" srcId="{E61D6809-53FC-4C60-8C21-1A492C44ED70}" destId="{B469A1FB-C0E6-4AA2-A3D1-AB798360391F}" srcOrd="0" destOrd="0" presId="urn:microsoft.com/office/officeart/2005/8/layout/process2"/>
    <dgm:cxn modelId="{43B96B33-073D-4F87-A6BA-08AE3A0A536E}" type="presParOf" srcId="{D89CE41A-C5D3-4CB2-A1EE-C8F58514D5B6}" destId="{0CCCE9A4-DDA9-479D-8B83-F81CDA9E0225}" srcOrd="6" destOrd="0" presId="urn:microsoft.com/office/officeart/2005/8/layout/process2"/>
    <dgm:cxn modelId="{910EC844-B614-4328-87D2-50292A8CD31B}" type="presParOf" srcId="{D89CE41A-C5D3-4CB2-A1EE-C8F58514D5B6}" destId="{95370FA0-BF7C-43DE-82B9-15896A348FA5}" srcOrd="7" destOrd="0" presId="urn:microsoft.com/office/officeart/2005/8/layout/process2"/>
    <dgm:cxn modelId="{0605AD6A-3C77-4F0D-ABDC-369075CF3AD8}" type="presParOf" srcId="{95370FA0-BF7C-43DE-82B9-15896A348FA5}" destId="{8727CE88-96F9-4A32-A578-4230275D6066}" srcOrd="0" destOrd="0" presId="urn:microsoft.com/office/officeart/2005/8/layout/process2"/>
    <dgm:cxn modelId="{6DBF3AC7-BC1B-49E9-A3C7-02D00FE3249C}" type="presParOf" srcId="{D89CE41A-C5D3-4CB2-A1EE-C8F58514D5B6}" destId="{5E741D3C-C834-4E9D-9650-E0C6B3C0BABA}" srcOrd="8" destOrd="0" presId="urn:microsoft.com/office/officeart/2005/8/layout/process2"/>
    <dgm:cxn modelId="{7D1CA4A8-3B12-4D31-89CB-6BAB248D1B40}" type="presParOf" srcId="{D89CE41A-C5D3-4CB2-A1EE-C8F58514D5B6}" destId="{3C9F0E46-71F5-41DF-958B-9AC9425DBEAC}" srcOrd="9" destOrd="0" presId="urn:microsoft.com/office/officeart/2005/8/layout/process2"/>
    <dgm:cxn modelId="{E9CC7E47-0608-4200-B902-88C3A0B2E5A3}" type="presParOf" srcId="{3C9F0E46-71F5-41DF-958B-9AC9425DBEAC}" destId="{843D5BD1-8704-4A92-AA0F-EC9AF8A062A9}" srcOrd="0" destOrd="0" presId="urn:microsoft.com/office/officeart/2005/8/layout/process2"/>
    <dgm:cxn modelId="{70E32255-8232-44B3-A53F-E57EFEAEF1A8}" type="presParOf" srcId="{D89CE41A-C5D3-4CB2-A1EE-C8F58514D5B6}" destId="{28A660BF-21B4-44F1-94A4-920E2F965678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461FACA-9036-4D97-AAF7-59FBF6FA2E18}" type="doc">
      <dgm:prSet loTypeId="urn:microsoft.com/office/officeart/2005/8/layout/hProcess4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70C6102-FC3B-4F95-9BCE-A36B05EFE4EB}">
      <dgm:prSet phldrT="[Text]"/>
      <dgm:spPr/>
      <dgm:t>
        <a:bodyPr/>
        <a:lstStyle/>
        <a:p>
          <a:r>
            <a:rPr lang="en-ID" dirty="0" smtClean="0">
              <a:latin typeface="Calibri" pitchFamily="34" charset="0"/>
              <a:cs typeface="Calibri" pitchFamily="34" charset="0"/>
            </a:rPr>
            <a:t>Kar</a:t>
          </a:r>
          <a:r>
            <a:rPr lang="id-ID" dirty="0" smtClean="0">
              <a:latin typeface="Calibri" pitchFamily="34" charset="0"/>
              <a:cs typeface="Calibri" pitchFamily="34" charset="0"/>
            </a:rPr>
            <a:t>a</a:t>
          </a:r>
          <a:r>
            <a:rPr lang="en-ID" dirty="0" smtClean="0">
              <a:latin typeface="Calibri" pitchFamily="34" charset="0"/>
              <a:cs typeface="Calibri" pitchFamily="34" charset="0"/>
            </a:rPr>
            <a:t>kteristik </a:t>
          </a:r>
          <a:r>
            <a:rPr lang="en-ID" dirty="0" smtClean="0">
              <a:latin typeface="Calibri" pitchFamily="34" charset="0"/>
              <a:cs typeface="Calibri" pitchFamily="34" charset="0"/>
            </a:rPr>
            <a:t>Fisik Kota</a:t>
          </a:r>
          <a:endParaRPr lang="en-US" dirty="0">
            <a:latin typeface="Calibri" pitchFamily="34" charset="0"/>
            <a:cs typeface="Calibri" pitchFamily="34" charset="0"/>
          </a:endParaRPr>
        </a:p>
      </dgm:t>
    </dgm:pt>
    <dgm:pt modelId="{1241FD61-6E5A-437A-968C-F471E37AA470}" type="parTrans" cxnId="{16C1D538-6BBA-4797-82BD-A931F2825276}">
      <dgm:prSet/>
      <dgm:spPr/>
      <dgm:t>
        <a:bodyPr/>
        <a:lstStyle/>
        <a:p>
          <a:endParaRPr lang="en-US"/>
        </a:p>
      </dgm:t>
    </dgm:pt>
    <dgm:pt modelId="{04677498-B027-41A3-B2F9-BCE17E2183FC}" type="sibTrans" cxnId="{16C1D538-6BBA-4797-82BD-A931F2825276}">
      <dgm:prSet/>
      <dgm:spPr/>
      <dgm:t>
        <a:bodyPr/>
        <a:lstStyle/>
        <a:p>
          <a:endParaRPr lang="en-US"/>
        </a:p>
      </dgm:t>
    </dgm:pt>
    <dgm:pt modelId="{07AA29EA-CA5D-4516-AB8C-10F637A2DA13}">
      <dgm:prSet phldrT="[Text]"/>
      <dgm:spPr/>
      <dgm:t>
        <a:bodyPr/>
        <a:lstStyle/>
        <a:p>
          <a:r>
            <a:rPr lang="en-ID" dirty="0" smtClean="0">
              <a:latin typeface="Calibri" pitchFamily="34" charset="0"/>
              <a:cs typeface="Calibri" pitchFamily="34" charset="0"/>
            </a:rPr>
            <a:t>Banyak pusat layanan ekonomi</a:t>
          </a:r>
          <a:endParaRPr lang="en-US" dirty="0">
            <a:latin typeface="Calibri" pitchFamily="34" charset="0"/>
            <a:cs typeface="Calibri" pitchFamily="34" charset="0"/>
          </a:endParaRPr>
        </a:p>
      </dgm:t>
    </dgm:pt>
    <dgm:pt modelId="{A795FE7D-AC10-49CA-93EE-4401AB590837}" type="parTrans" cxnId="{8A1AC80F-785F-4765-8CBC-1CB8FB0AC330}">
      <dgm:prSet/>
      <dgm:spPr/>
      <dgm:t>
        <a:bodyPr/>
        <a:lstStyle/>
        <a:p>
          <a:endParaRPr lang="en-US"/>
        </a:p>
      </dgm:t>
    </dgm:pt>
    <dgm:pt modelId="{8A6B2B72-11C0-4CD6-9158-AAC5C2CCFD76}" type="sibTrans" cxnId="{8A1AC80F-785F-4765-8CBC-1CB8FB0AC330}">
      <dgm:prSet/>
      <dgm:spPr/>
      <dgm:t>
        <a:bodyPr/>
        <a:lstStyle/>
        <a:p>
          <a:endParaRPr lang="en-US"/>
        </a:p>
      </dgm:t>
    </dgm:pt>
    <dgm:pt modelId="{9F7BA678-B9C5-42FC-9FF6-2BF5AAA1E9A3}">
      <dgm:prSet phldrT="[Text]"/>
      <dgm:spPr/>
      <dgm:t>
        <a:bodyPr/>
        <a:lstStyle/>
        <a:p>
          <a:r>
            <a:rPr lang="en-ID" dirty="0" smtClean="0">
              <a:latin typeface="Calibri" pitchFamily="34" charset="0"/>
              <a:cs typeface="Calibri" pitchFamily="34" charset="0"/>
            </a:rPr>
            <a:t>Terdapat alun-alun</a:t>
          </a:r>
          <a:endParaRPr lang="en-US" dirty="0">
            <a:latin typeface="Calibri" pitchFamily="34" charset="0"/>
            <a:cs typeface="Calibri" pitchFamily="34" charset="0"/>
          </a:endParaRPr>
        </a:p>
      </dgm:t>
    </dgm:pt>
    <dgm:pt modelId="{81F58796-03B4-4481-BED6-90730D310D05}" type="parTrans" cxnId="{10F1623F-153B-454E-8EF9-DD7CFBA56C72}">
      <dgm:prSet/>
      <dgm:spPr/>
      <dgm:t>
        <a:bodyPr/>
        <a:lstStyle/>
        <a:p>
          <a:endParaRPr lang="en-US"/>
        </a:p>
      </dgm:t>
    </dgm:pt>
    <dgm:pt modelId="{757F8610-7A32-46ED-96E9-1B00484FC8AD}" type="sibTrans" cxnId="{10F1623F-153B-454E-8EF9-DD7CFBA56C72}">
      <dgm:prSet/>
      <dgm:spPr/>
      <dgm:t>
        <a:bodyPr/>
        <a:lstStyle/>
        <a:p>
          <a:endParaRPr lang="en-US"/>
        </a:p>
      </dgm:t>
    </dgm:pt>
    <dgm:pt modelId="{B206D6EE-A3F7-4250-ABAC-91F338B43856}">
      <dgm:prSet phldrT="[Text]"/>
      <dgm:spPr/>
      <dgm:t>
        <a:bodyPr/>
        <a:lstStyle/>
        <a:p>
          <a:r>
            <a:rPr lang="en-ID" dirty="0" smtClean="0">
              <a:latin typeface="Calibri" pitchFamily="34" charset="0"/>
              <a:cs typeface="Calibri" pitchFamily="34" charset="0"/>
            </a:rPr>
            <a:t>Karakteristik Nonfisik Kota</a:t>
          </a:r>
          <a:endParaRPr lang="en-US" dirty="0">
            <a:latin typeface="Calibri" pitchFamily="34" charset="0"/>
            <a:cs typeface="Calibri" pitchFamily="34" charset="0"/>
          </a:endParaRPr>
        </a:p>
      </dgm:t>
    </dgm:pt>
    <dgm:pt modelId="{0D8391C1-50A7-4501-ACF7-12CF31D5DF6B}" type="parTrans" cxnId="{7605A850-4602-4CB7-A467-8425DF97761C}">
      <dgm:prSet/>
      <dgm:spPr/>
      <dgm:t>
        <a:bodyPr/>
        <a:lstStyle/>
        <a:p>
          <a:endParaRPr lang="en-US"/>
        </a:p>
      </dgm:t>
    </dgm:pt>
    <dgm:pt modelId="{1B82DD53-C878-4F26-98FE-7BA82078C050}" type="sibTrans" cxnId="{7605A850-4602-4CB7-A467-8425DF97761C}">
      <dgm:prSet/>
      <dgm:spPr/>
      <dgm:t>
        <a:bodyPr/>
        <a:lstStyle/>
        <a:p>
          <a:endParaRPr lang="en-US"/>
        </a:p>
      </dgm:t>
    </dgm:pt>
    <dgm:pt modelId="{CC85BD0B-0394-42C6-ADBD-510F0D438C3E}">
      <dgm:prSet phldrT="[Text]"/>
      <dgm:spPr/>
      <dgm:t>
        <a:bodyPr/>
        <a:lstStyle/>
        <a:p>
          <a:r>
            <a:rPr lang="en-ID" dirty="0" smtClean="0">
              <a:latin typeface="Calibri" pitchFamily="34" charset="0"/>
              <a:cs typeface="Calibri" pitchFamily="34" charset="0"/>
            </a:rPr>
            <a:t>Masyarakat heterogen</a:t>
          </a:r>
          <a:endParaRPr lang="en-US" dirty="0">
            <a:latin typeface="Calibri" pitchFamily="34" charset="0"/>
            <a:cs typeface="Calibri" pitchFamily="34" charset="0"/>
          </a:endParaRPr>
        </a:p>
      </dgm:t>
    </dgm:pt>
    <dgm:pt modelId="{19386C8B-3288-413C-9F70-3385DD7B5639}" type="parTrans" cxnId="{2031DF22-44C1-4CE2-834D-3719861BEBA3}">
      <dgm:prSet/>
      <dgm:spPr/>
      <dgm:t>
        <a:bodyPr/>
        <a:lstStyle/>
        <a:p>
          <a:endParaRPr lang="en-US"/>
        </a:p>
      </dgm:t>
    </dgm:pt>
    <dgm:pt modelId="{E6C84114-B851-4D97-ACDB-DF71959122A3}" type="sibTrans" cxnId="{2031DF22-44C1-4CE2-834D-3719861BEBA3}">
      <dgm:prSet/>
      <dgm:spPr/>
      <dgm:t>
        <a:bodyPr/>
        <a:lstStyle/>
        <a:p>
          <a:endParaRPr lang="en-US"/>
        </a:p>
      </dgm:t>
    </dgm:pt>
    <dgm:pt modelId="{29A9AEE8-9D9E-41BB-B7BC-1799AEAE74D9}">
      <dgm:prSet phldrT="[Text]"/>
      <dgm:spPr/>
      <dgm:t>
        <a:bodyPr/>
        <a:lstStyle/>
        <a:p>
          <a:r>
            <a:rPr lang="en-ID" dirty="0" smtClean="0">
              <a:latin typeface="Calibri" pitchFamily="34" charset="0"/>
              <a:cs typeface="Calibri" pitchFamily="34" charset="0"/>
            </a:rPr>
            <a:t>Potensi Kota</a:t>
          </a:r>
          <a:endParaRPr lang="en-US" dirty="0">
            <a:latin typeface="Calibri" pitchFamily="34" charset="0"/>
            <a:cs typeface="Calibri" pitchFamily="34" charset="0"/>
          </a:endParaRPr>
        </a:p>
      </dgm:t>
    </dgm:pt>
    <dgm:pt modelId="{66171106-C314-4182-ADB4-A53409422D67}" type="parTrans" cxnId="{2D8F7806-0F8D-4705-9730-FAF3EEF139D1}">
      <dgm:prSet/>
      <dgm:spPr/>
      <dgm:t>
        <a:bodyPr/>
        <a:lstStyle/>
        <a:p>
          <a:endParaRPr lang="en-US"/>
        </a:p>
      </dgm:t>
    </dgm:pt>
    <dgm:pt modelId="{7821011A-5897-4546-9981-F4532329044A}" type="sibTrans" cxnId="{2D8F7806-0F8D-4705-9730-FAF3EEF139D1}">
      <dgm:prSet/>
      <dgm:spPr/>
      <dgm:t>
        <a:bodyPr/>
        <a:lstStyle/>
        <a:p>
          <a:endParaRPr lang="en-US"/>
        </a:p>
      </dgm:t>
    </dgm:pt>
    <dgm:pt modelId="{0889D309-B38E-4670-A529-E48E90222667}">
      <dgm:prSet phldrT="[Text]"/>
      <dgm:spPr/>
      <dgm:t>
        <a:bodyPr/>
        <a:lstStyle/>
        <a:p>
          <a:r>
            <a:rPr lang="en-ID" dirty="0" smtClean="0">
              <a:latin typeface="Calibri" pitchFamily="34" charset="0"/>
              <a:cs typeface="Calibri" pitchFamily="34" charset="0"/>
            </a:rPr>
            <a:t>Ekonomi</a:t>
          </a:r>
          <a:endParaRPr lang="en-US" dirty="0">
            <a:latin typeface="Calibri" pitchFamily="34" charset="0"/>
            <a:cs typeface="Calibri" pitchFamily="34" charset="0"/>
          </a:endParaRPr>
        </a:p>
      </dgm:t>
    </dgm:pt>
    <dgm:pt modelId="{9F886023-DEA1-4220-A0A2-9A4DBDDF026D}" type="parTrans" cxnId="{1BFFCCC8-5AF2-43A9-B140-1E2D4981C9F1}">
      <dgm:prSet/>
      <dgm:spPr/>
      <dgm:t>
        <a:bodyPr/>
        <a:lstStyle/>
        <a:p>
          <a:endParaRPr lang="en-US"/>
        </a:p>
      </dgm:t>
    </dgm:pt>
    <dgm:pt modelId="{691FEBB8-C2DE-4A67-A1FF-59D29031DDB8}" type="sibTrans" cxnId="{1BFFCCC8-5AF2-43A9-B140-1E2D4981C9F1}">
      <dgm:prSet/>
      <dgm:spPr/>
      <dgm:t>
        <a:bodyPr/>
        <a:lstStyle/>
        <a:p>
          <a:endParaRPr lang="en-US"/>
        </a:p>
      </dgm:t>
    </dgm:pt>
    <dgm:pt modelId="{D0EB1228-051A-4EE1-A4E5-0E06516B5183}">
      <dgm:prSet phldrT="[Text]"/>
      <dgm:spPr/>
      <dgm:t>
        <a:bodyPr/>
        <a:lstStyle/>
        <a:p>
          <a:r>
            <a:rPr lang="en-ID" dirty="0" smtClean="0">
              <a:latin typeface="Calibri" pitchFamily="34" charset="0"/>
              <a:cs typeface="Calibri" pitchFamily="34" charset="0"/>
            </a:rPr>
            <a:t>Tersedia tempat wisata dan olahraga</a:t>
          </a:r>
          <a:endParaRPr lang="en-US" dirty="0">
            <a:latin typeface="Calibri" pitchFamily="34" charset="0"/>
            <a:cs typeface="Calibri" pitchFamily="34" charset="0"/>
          </a:endParaRPr>
        </a:p>
      </dgm:t>
    </dgm:pt>
    <dgm:pt modelId="{3736C784-A5A2-4755-A507-FF034C89B736}" type="parTrans" cxnId="{093ED5D4-AC9F-465E-9A05-63E9466FF6A1}">
      <dgm:prSet/>
      <dgm:spPr/>
      <dgm:t>
        <a:bodyPr/>
        <a:lstStyle/>
        <a:p>
          <a:endParaRPr lang="en-US"/>
        </a:p>
      </dgm:t>
    </dgm:pt>
    <dgm:pt modelId="{A86DBCD0-8AEA-4F60-8D3F-51873AA93436}" type="sibTrans" cxnId="{093ED5D4-AC9F-465E-9A05-63E9466FF6A1}">
      <dgm:prSet/>
      <dgm:spPr/>
      <dgm:t>
        <a:bodyPr/>
        <a:lstStyle/>
        <a:p>
          <a:endParaRPr lang="en-US"/>
        </a:p>
      </dgm:t>
    </dgm:pt>
    <dgm:pt modelId="{6FE3CF02-5993-4D32-A466-418756BD2BF4}">
      <dgm:prSet phldrT="[Text]"/>
      <dgm:spPr/>
      <dgm:t>
        <a:bodyPr/>
        <a:lstStyle/>
        <a:p>
          <a:r>
            <a:rPr lang="en-ID" dirty="0" smtClean="0">
              <a:latin typeface="Calibri" pitchFamily="34" charset="0"/>
              <a:cs typeface="Calibri" pitchFamily="34" charset="0"/>
            </a:rPr>
            <a:t>Pandangan hidup rasional</a:t>
          </a:r>
          <a:endParaRPr lang="en-US" dirty="0">
            <a:latin typeface="Calibri" pitchFamily="34" charset="0"/>
            <a:cs typeface="Calibri" pitchFamily="34" charset="0"/>
          </a:endParaRPr>
        </a:p>
      </dgm:t>
    </dgm:pt>
    <dgm:pt modelId="{C7132C70-5E82-4B50-B676-879818CAFF6E}" type="parTrans" cxnId="{44DF1CFB-4556-44C0-B2BB-46AB8A284DDB}">
      <dgm:prSet/>
      <dgm:spPr/>
      <dgm:t>
        <a:bodyPr/>
        <a:lstStyle/>
        <a:p>
          <a:endParaRPr lang="en-US"/>
        </a:p>
      </dgm:t>
    </dgm:pt>
    <dgm:pt modelId="{BE4B8B10-58D4-4A06-BB41-84A2DB88507F}" type="sibTrans" cxnId="{44DF1CFB-4556-44C0-B2BB-46AB8A284DDB}">
      <dgm:prSet/>
      <dgm:spPr/>
      <dgm:t>
        <a:bodyPr/>
        <a:lstStyle/>
        <a:p>
          <a:endParaRPr lang="en-US"/>
        </a:p>
      </dgm:t>
    </dgm:pt>
    <dgm:pt modelId="{313F782C-B7D4-4B0B-BBF9-B4031D5C4777}">
      <dgm:prSet phldrT="[Text]"/>
      <dgm:spPr/>
      <dgm:t>
        <a:bodyPr/>
        <a:lstStyle/>
        <a:p>
          <a:r>
            <a:rPr lang="en-ID" dirty="0" smtClean="0">
              <a:latin typeface="Calibri" pitchFamily="34" charset="0"/>
              <a:cs typeface="Calibri" pitchFamily="34" charset="0"/>
            </a:rPr>
            <a:t>Individualis dan materialistis</a:t>
          </a:r>
          <a:endParaRPr lang="en-US" dirty="0">
            <a:latin typeface="Calibri" pitchFamily="34" charset="0"/>
            <a:cs typeface="Calibri" pitchFamily="34" charset="0"/>
          </a:endParaRPr>
        </a:p>
      </dgm:t>
    </dgm:pt>
    <dgm:pt modelId="{DBCA5DA1-4035-4540-86CE-6FF3A9C0C98E}" type="parTrans" cxnId="{EC74229E-B504-4D08-B529-54C08C748865}">
      <dgm:prSet/>
      <dgm:spPr/>
      <dgm:t>
        <a:bodyPr/>
        <a:lstStyle/>
        <a:p>
          <a:endParaRPr lang="en-US"/>
        </a:p>
      </dgm:t>
    </dgm:pt>
    <dgm:pt modelId="{AB720C08-6DCA-4C69-804E-29AE54227165}" type="sibTrans" cxnId="{EC74229E-B504-4D08-B529-54C08C748865}">
      <dgm:prSet/>
      <dgm:spPr/>
      <dgm:t>
        <a:bodyPr/>
        <a:lstStyle/>
        <a:p>
          <a:endParaRPr lang="en-US"/>
        </a:p>
      </dgm:t>
    </dgm:pt>
    <dgm:pt modelId="{56CE8C46-8A88-472E-B98D-26E257FF6D48}">
      <dgm:prSet phldrT="[Text]"/>
      <dgm:spPr/>
      <dgm:t>
        <a:bodyPr/>
        <a:lstStyle/>
        <a:p>
          <a:r>
            <a:rPr lang="en-ID" dirty="0" smtClean="0">
              <a:latin typeface="Calibri" pitchFamily="34" charset="0"/>
              <a:cs typeface="Calibri" pitchFamily="34" charset="0"/>
            </a:rPr>
            <a:t>Sosial</a:t>
          </a:r>
          <a:endParaRPr lang="en-US" dirty="0">
            <a:latin typeface="Calibri" pitchFamily="34" charset="0"/>
            <a:cs typeface="Calibri" pitchFamily="34" charset="0"/>
          </a:endParaRPr>
        </a:p>
      </dgm:t>
    </dgm:pt>
    <dgm:pt modelId="{C34207F5-DD25-4DF0-B7FF-3B690094708B}" type="parTrans" cxnId="{F40021CE-1FAA-4724-9C30-E103CC055CA8}">
      <dgm:prSet/>
      <dgm:spPr/>
      <dgm:t>
        <a:bodyPr/>
        <a:lstStyle/>
        <a:p>
          <a:endParaRPr lang="en-US"/>
        </a:p>
      </dgm:t>
    </dgm:pt>
    <dgm:pt modelId="{DF3C7452-EF99-4D1F-9E32-B62B8E245F8F}" type="sibTrans" cxnId="{F40021CE-1FAA-4724-9C30-E103CC055CA8}">
      <dgm:prSet/>
      <dgm:spPr/>
      <dgm:t>
        <a:bodyPr/>
        <a:lstStyle/>
        <a:p>
          <a:endParaRPr lang="en-US"/>
        </a:p>
      </dgm:t>
    </dgm:pt>
    <dgm:pt modelId="{C0C0F37B-6D64-41E6-B83A-30E40DCC9073}">
      <dgm:prSet phldrT="[Text]"/>
      <dgm:spPr/>
      <dgm:t>
        <a:bodyPr/>
        <a:lstStyle/>
        <a:p>
          <a:r>
            <a:rPr lang="en-ID" dirty="0" smtClean="0">
              <a:latin typeface="Calibri" pitchFamily="34" charset="0"/>
              <a:cs typeface="Calibri" pitchFamily="34" charset="0"/>
            </a:rPr>
            <a:t>Budaya</a:t>
          </a:r>
          <a:endParaRPr lang="en-US" dirty="0">
            <a:latin typeface="Calibri" pitchFamily="34" charset="0"/>
            <a:cs typeface="Calibri" pitchFamily="34" charset="0"/>
          </a:endParaRPr>
        </a:p>
      </dgm:t>
    </dgm:pt>
    <dgm:pt modelId="{DA00BD1C-CCBE-401A-9610-376745C85FFF}" type="parTrans" cxnId="{A71D0BA9-C239-432D-BB85-B8A6D4C3111F}">
      <dgm:prSet/>
      <dgm:spPr/>
      <dgm:t>
        <a:bodyPr/>
        <a:lstStyle/>
        <a:p>
          <a:endParaRPr lang="en-US"/>
        </a:p>
      </dgm:t>
    </dgm:pt>
    <dgm:pt modelId="{E1625B82-7B62-46A6-86DF-D7EFAE7AC1D5}" type="sibTrans" cxnId="{A71D0BA9-C239-432D-BB85-B8A6D4C3111F}">
      <dgm:prSet/>
      <dgm:spPr/>
      <dgm:t>
        <a:bodyPr/>
        <a:lstStyle/>
        <a:p>
          <a:endParaRPr lang="en-US"/>
        </a:p>
      </dgm:t>
    </dgm:pt>
    <dgm:pt modelId="{3F7BA70E-3BE9-4B63-9B8A-3558C18F8851}">
      <dgm:prSet phldrT="[Text]"/>
      <dgm:spPr/>
      <dgm:t>
        <a:bodyPr/>
        <a:lstStyle/>
        <a:p>
          <a:r>
            <a:rPr lang="en-ID" dirty="0" smtClean="0">
              <a:latin typeface="Calibri" pitchFamily="34" charset="0"/>
              <a:cs typeface="Calibri" pitchFamily="34" charset="0"/>
            </a:rPr>
            <a:t>Politik</a:t>
          </a:r>
          <a:endParaRPr lang="en-US" dirty="0">
            <a:latin typeface="Calibri" pitchFamily="34" charset="0"/>
            <a:cs typeface="Calibri" pitchFamily="34" charset="0"/>
          </a:endParaRPr>
        </a:p>
      </dgm:t>
    </dgm:pt>
    <dgm:pt modelId="{308EB7CD-1793-491F-BF4B-F12109786996}" type="parTrans" cxnId="{6E8A3150-8AFD-4B03-99D9-E0C2E09A3DFD}">
      <dgm:prSet/>
      <dgm:spPr/>
      <dgm:t>
        <a:bodyPr/>
        <a:lstStyle/>
        <a:p>
          <a:endParaRPr lang="en-US"/>
        </a:p>
      </dgm:t>
    </dgm:pt>
    <dgm:pt modelId="{D3CE9532-5391-4677-B665-B4A4D933DAB7}" type="sibTrans" cxnId="{6E8A3150-8AFD-4B03-99D9-E0C2E09A3DFD}">
      <dgm:prSet/>
      <dgm:spPr/>
      <dgm:t>
        <a:bodyPr/>
        <a:lstStyle/>
        <a:p>
          <a:endParaRPr lang="en-US"/>
        </a:p>
      </dgm:t>
    </dgm:pt>
    <dgm:pt modelId="{D4193347-7570-4C68-BE94-5CA31D422B4D}" type="pres">
      <dgm:prSet presAssocID="{6461FACA-9036-4D97-AAF7-59FBF6FA2E1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D25DCE2-AA25-4243-911A-2B82711B5878}" type="pres">
      <dgm:prSet presAssocID="{6461FACA-9036-4D97-AAF7-59FBF6FA2E18}" presName="tSp" presStyleCnt="0"/>
      <dgm:spPr/>
      <dgm:t>
        <a:bodyPr/>
        <a:lstStyle/>
        <a:p>
          <a:endParaRPr lang="en-US"/>
        </a:p>
      </dgm:t>
    </dgm:pt>
    <dgm:pt modelId="{71B0A6BE-B8A3-4F0A-87B9-82390228FFB8}" type="pres">
      <dgm:prSet presAssocID="{6461FACA-9036-4D97-AAF7-59FBF6FA2E18}" presName="bSp" presStyleCnt="0"/>
      <dgm:spPr/>
      <dgm:t>
        <a:bodyPr/>
        <a:lstStyle/>
        <a:p>
          <a:endParaRPr lang="en-US"/>
        </a:p>
      </dgm:t>
    </dgm:pt>
    <dgm:pt modelId="{08369781-AE99-4036-B1F1-2B0E9160CD9E}" type="pres">
      <dgm:prSet presAssocID="{6461FACA-9036-4D97-AAF7-59FBF6FA2E18}" presName="process" presStyleCnt="0"/>
      <dgm:spPr/>
      <dgm:t>
        <a:bodyPr/>
        <a:lstStyle/>
        <a:p>
          <a:endParaRPr lang="en-US"/>
        </a:p>
      </dgm:t>
    </dgm:pt>
    <dgm:pt modelId="{9A8E9EFF-D807-4F6D-9FA3-DF1208EC44C3}" type="pres">
      <dgm:prSet presAssocID="{E70C6102-FC3B-4F95-9BCE-A36B05EFE4EB}" presName="composite1" presStyleCnt="0"/>
      <dgm:spPr/>
      <dgm:t>
        <a:bodyPr/>
        <a:lstStyle/>
        <a:p>
          <a:endParaRPr lang="en-US"/>
        </a:p>
      </dgm:t>
    </dgm:pt>
    <dgm:pt modelId="{89DD9B26-3991-426B-A3B3-2DAEC39585F6}" type="pres">
      <dgm:prSet presAssocID="{E70C6102-FC3B-4F95-9BCE-A36B05EFE4EB}" presName="dummyNode1" presStyleLbl="node1" presStyleIdx="0" presStyleCnt="3"/>
      <dgm:spPr/>
      <dgm:t>
        <a:bodyPr/>
        <a:lstStyle/>
        <a:p>
          <a:endParaRPr lang="en-US"/>
        </a:p>
      </dgm:t>
    </dgm:pt>
    <dgm:pt modelId="{ECE8E73C-7F7F-43BD-8B63-C4C8C5B263DA}" type="pres">
      <dgm:prSet presAssocID="{E70C6102-FC3B-4F95-9BCE-A36B05EFE4EB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D35EFE-487A-4692-8AAC-B7CD6A1D185C}" type="pres">
      <dgm:prSet presAssocID="{E70C6102-FC3B-4F95-9BCE-A36B05EFE4EB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E10D59-57AD-452E-B9D1-7338082B0E73}" type="pres">
      <dgm:prSet presAssocID="{E70C6102-FC3B-4F95-9BCE-A36B05EFE4EB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CB364D-44AA-4212-BCC1-B604F1BEB8AF}" type="pres">
      <dgm:prSet presAssocID="{E70C6102-FC3B-4F95-9BCE-A36B05EFE4EB}" presName="connSite1" presStyleCnt="0"/>
      <dgm:spPr/>
      <dgm:t>
        <a:bodyPr/>
        <a:lstStyle/>
        <a:p>
          <a:endParaRPr lang="en-US"/>
        </a:p>
      </dgm:t>
    </dgm:pt>
    <dgm:pt modelId="{B7725B82-CB44-421A-A050-C7ED7EE91D54}" type="pres">
      <dgm:prSet presAssocID="{04677498-B027-41A3-B2F9-BCE17E2183FC}" presName="Name9" presStyleLbl="sibTrans2D1" presStyleIdx="0" presStyleCnt="2"/>
      <dgm:spPr/>
      <dgm:t>
        <a:bodyPr/>
        <a:lstStyle/>
        <a:p>
          <a:endParaRPr lang="en-US"/>
        </a:p>
      </dgm:t>
    </dgm:pt>
    <dgm:pt modelId="{6C983D39-E98A-44B2-828E-7734B3306C4E}" type="pres">
      <dgm:prSet presAssocID="{B206D6EE-A3F7-4250-ABAC-91F338B43856}" presName="composite2" presStyleCnt="0"/>
      <dgm:spPr/>
      <dgm:t>
        <a:bodyPr/>
        <a:lstStyle/>
        <a:p>
          <a:endParaRPr lang="en-US"/>
        </a:p>
      </dgm:t>
    </dgm:pt>
    <dgm:pt modelId="{F441AABC-AE67-4043-A927-51B67BB2308E}" type="pres">
      <dgm:prSet presAssocID="{B206D6EE-A3F7-4250-ABAC-91F338B43856}" presName="dummyNode2" presStyleLbl="node1" presStyleIdx="0" presStyleCnt="3"/>
      <dgm:spPr/>
      <dgm:t>
        <a:bodyPr/>
        <a:lstStyle/>
        <a:p>
          <a:endParaRPr lang="en-US"/>
        </a:p>
      </dgm:t>
    </dgm:pt>
    <dgm:pt modelId="{25B12121-8EF5-4D38-B938-E8D03D48CF81}" type="pres">
      <dgm:prSet presAssocID="{B206D6EE-A3F7-4250-ABAC-91F338B43856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C4D676-DBAD-44E2-B0A6-2F60F416BC49}" type="pres">
      <dgm:prSet presAssocID="{B206D6EE-A3F7-4250-ABAC-91F338B43856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7219EF-2258-4EB2-AA5B-A1A8882EA352}" type="pres">
      <dgm:prSet presAssocID="{B206D6EE-A3F7-4250-ABAC-91F338B43856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355AA5-6DAA-4FDE-99D0-C0D03A017E8A}" type="pres">
      <dgm:prSet presAssocID="{B206D6EE-A3F7-4250-ABAC-91F338B43856}" presName="connSite2" presStyleCnt="0"/>
      <dgm:spPr/>
      <dgm:t>
        <a:bodyPr/>
        <a:lstStyle/>
        <a:p>
          <a:endParaRPr lang="en-US"/>
        </a:p>
      </dgm:t>
    </dgm:pt>
    <dgm:pt modelId="{100B1063-A692-407A-83CA-CE7A5FE25855}" type="pres">
      <dgm:prSet presAssocID="{1B82DD53-C878-4F26-98FE-7BA82078C050}" presName="Name18" presStyleLbl="sibTrans2D1" presStyleIdx="1" presStyleCnt="2"/>
      <dgm:spPr/>
      <dgm:t>
        <a:bodyPr/>
        <a:lstStyle/>
        <a:p>
          <a:endParaRPr lang="en-US"/>
        </a:p>
      </dgm:t>
    </dgm:pt>
    <dgm:pt modelId="{6652F785-3A46-4597-9A46-B3583A1DCAEA}" type="pres">
      <dgm:prSet presAssocID="{29A9AEE8-9D9E-41BB-B7BC-1799AEAE74D9}" presName="composite1" presStyleCnt="0"/>
      <dgm:spPr/>
      <dgm:t>
        <a:bodyPr/>
        <a:lstStyle/>
        <a:p>
          <a:endParaRPr lang="en-US"/>
        </a:p>
      </dgm:t>
    </dgm:pt>
    <dgm:pt modelId="{A0330BA4-7C93-4F46-A33D-28599E3E90D8}" type="pres">
      <dgm:prSet presAssocID="{29A9AEE8-9D9E-41BB-B7BC-1799AEAE74D9}" presName="dummyNode1" presStyleLbl="node1" presStyleIdx="1" presStyleCnt="3"/>
      <dgm:spPr/>
      <dgm:t>
        <a:bodyPr/>
        <a:lstStyle/>
        <a:p>
          <a:endParaRPr lang="en-US"/>
        </a:p>
      </dgm:t>
    </dgm:pt>
    <dgm:pt modelId="{C9177B0C-9EF1-4534-83D2-5A2473DC539B}" type="pres">
      <dgm:prSet presAssocID="{29A9AEE8-9D9E-41BB-B7BC-1799AEAE74D9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0628B8-DF90-43A5-9C83-D2D07AC7ECF8}" type="pres">
      <dgm:prSet presAssocID="{29A9AEE8-9D9E-41BB-B7BC-1799AEAE74D9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E13D22-D499-48E6-B035-312D4C615BA5}" type="pres">
      <dgm:prSet presAssocID="{29A9AEE8-9D9E-41BB-B7BC-1799AEAE74D9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A37865-2E73-4DCB-84F8-8AB7F43179D8}" type="pres">
      <dgm:prSet presAssocID="{29A9AEE8-9D9E-41BB-B7BC-1799AEAE74D9}" presName="connSite1" presStyleCnt="0"/>
      <dgm:spPr/>
      <dgm:t>
        <a:bodyPr/>
        <a:lstStyle/>
        <a:p>
          <a:endParaRPr lang="en-US"/>
        </a:p>
      </dgm:t>
    </dgm:pt>
  </dgm:ptLst>
  <dgm:cxnLst>
    <dgm:cxn modelId="{3C729DE8-5A18-4E33-85F5-9E70751B53D7}" type="presOf" srcId="{1B82DD53-C878-4F26-98FE-7BA82078C050}" destId="{100B1063-A692-407A-83CA-CE7A5FE25855}" srcOrd="0" destOrd="0" presId="urn:microsoft.com/office/officeart/2005/8/layout/hProcess4"/>
    <dgm:cxn modelId="{E0E94CD7-4367-47C8-94E3-3A81E38EBDE2}" type="presOf" srcId="{313F782C-B7D4-4B0B-BBF9-B4031D5C4777}" destId="{ECC4D676-DBAD-44E2-B0A6-2F60F416BC49}" srcOrd="1" destOrd="2" presId="urn:microsoft.com/office/officeart/2005/8/layout/hProcess4"/>
    <dgm:cxn modelId="{BA1BF2BF-1419-4D8B-A8D2-9337D19F1D9C}" type="presOf" srcId="{07AA29EA-CA5D-4516-AB8C-10F637A2DA13}" destId="{86D35EFE-487A-4692-8AAC-B7CD6A1D185C}" srcOrd="1" destOrd="0" presId="urn:microsoft.com/office/officeart/2005/8/layout/hProcess4"/>
    <dgm:cxn modelId="{1BFFCCC8-5AF2-43A9-B140-1E2D4981C9F1}" srcId="{29A9AEE8-9D9E-41BB-B7BC-1799AEAE74D9}" destId="{0889D309-B38E-4670-A529-E48E90222667}" srcOrd="0" destOrd="0" parTransId="{9F886023-DEA1-4220-A0A2-9A4DBDDF026D}" sibTransId="{691FEBB8-C2DE-4A67-A1FF-59D29031DDB8}"/>
    <dgm:cxn modelId="{D1182DD2-E4F7-420A-B5D5-E8520E24F424}" type="presOf" srcId="{B206D6EE-A3F7-4250-ABAC-91F338B43856}" destId="{7F7219EF-2258-4EB2-AA5B-A1A8882EA352}" srcOrd="0" destOrd="0" presId="urn:microsoft.com/office/officeart/2005/8/layout/hProcess4"/>
    <dgm:cxn modelId="{CEBFAF3B-F783-4A69-BAF7-F2ACA98F5330}" type="presOf" srcId="{6FE3CF02-5993-4D32-A466-418756BD2BF4}" destId="{25B12121-8EF5-4D38-B938-E8D03D48CF81}" srcOrd="0" destOrd="1" presId="urn:microsoft.com/office/officeart/2005/8/layout/hProcess4"/>
    <dgm:cxn modelId="{42934E1C-E78D-4E78-9E74-5C7D8189D719}" type="presOf" srcId="{D0EB1228-051A-4EE1-A4E5-0E06516B5183}" destId="{ECE8E73C-7F7F-43BD-8B63-C4C8C5B263DA}" srcOrd="0" destOrd="1" presId="urn:microsoft.com/office/officeart/2005/8/layout/hProcess4"/>
    <dgm:cxn modelId="{0E50832D-5E73-42F8-A6FF-AE468A0586B5}" type="presOf" srcId="{C0C0F37B-6D64-41E6-B83A-30E40DCC9073}" destId="{C9177B0C-9EF1-4534-83D2-5A2473DC539B}" srcOrd="0" destOrd="2" presId="urn:microsoft.com/office/officeart/2005/8/layout/hProcess4"/>
    <dgm:cxn modelId="{C5E60280-F6B5-4CB8-A01F-816E4E5F0697}" type="presOf" srcId="{D0EB1228-051A-4EE1-A4E5-0E06516B5183}" destId="{86D35EFE-487A-4692-8AAC-B7CD6A1D185C}" srcOrd="1" destOrd="1" presId="urn:microsoft.com/office/officeart/2005/8/layout/hProcess4"/>
    <dgm:cxn modelId="{2031DF22-44C1-4CE2-834D-3719861BEBA3}" srcId="{B206D6EE-A3F7-4250-ABAC-91F338B43856}" destId="{CC85BD0B-0394-42C6-ADBD-510F0D438C3E}" srcOrd="0" destOrd="0" parTransId="{19386C8B-3288-413C-9F70-3385DD7B5639}" sibTransId="{E6C84114-B851-4D97-ACDB-DF71959122A3}"/>
    <dgm:cxn modelId="{F40021CE-1FAA-4724-9C30-E103CC055CA8}" srcId="{29A9AEE8-9D9E-41BB-B7BC-1799AEAE74D9}" destId="{56CE8C46-8A88-472E-B98D-26E257FF6D48}" srcOrd="1" destOrd="0" parTransId="{C34207F5-DD25-4DF0-B7FF-3B690094708B}" sibTransId="{DF3C7452-EF99-4D1F-9E32-B62B8E245F8F}"/>
    <dgm:cxn modelId="{9EFAB3E2-9A78-4963-9DE2-4D3653F23843}" type="presOf" srcId="{56CE8C46-8A88-472E-B98D-26E257FF6D48}" destId="{C9177B0C-9EF1-4534-83D2-5A2473DC539B}" srcOrd="0" destOrd="1" presId="urn:microsoft.com/office/officeart/2005/8/layout/hProcess4"/>
    <dgm:cxn modelId="{2E5E5A66-84B4-486A-A905-0E077EE5A50A}" type="presOf" srcId="{E70C6102-FC3B-4F95-9BCE-A36B05EFE4EB}" destId="{7CE10D59-57AD-452E-B9D1-7338082B0E73}" srcOrd="0" destOrd="0" presId="urn:microsoft.com/office/officeart/2005/8/layout/hProcess4"/>
    <dgm:cxn modelId="{7605A850-4602-4CB7-A467-8425DF97761C}" srcId="{6461FACA-9036-4D97-AAF7-59FBF6FA2E18}" destId="{B206D6EE-A3F7-4250-ABAC-91F338B43856}" srcOrd="1" destOrd="0" parTransId="{0D8391C1-50A7-4501-ACF7-12CF31D5DF6B}" sibTransId="{1B82DD53-C878-4F26-98FE-7BA82078C050}"/>
    <dgm:cxn modelId="{2E9B5450-A178-487B-90E3-AA32466F029B}" type="presOf" srcId="{07AA29EA-CA5D-4516-AB8C-10F637A2DA13}" destId="{ECE8E73C-7F7F-43BD-8B63-C4C8C5B263DA}" srcOrd="0" destOrd="0" presId="urn:microsoft.com/office/officeart/2005/8/layout/hProcess4"/>
    <dgm:cxn modelId="{93317DC1-5DAA-464D-BE27-F63C09954742}" type="presOf" srcId="{6461FACA-9036-4D97-AAF7-59FBF6FA2E18}" destId="{D4193347-7570-4C68-BE94-5CA31D422B4D}" srcOrd="0" destOrd="0" presId="urn:microsoft.com/office/officeart/2005/8/layout/hProcess4"/>
    <dgm:cxn modelId="{9E2F2A29-FC02-4029-8113-3C3DD3460EA7}" type="presOf" srcId="{3F7BA70E-3BE9-4B63-9B8A-3558C18F8851}" destId="{C9177B0C-9EF1-4534-83D2-5A2473DC539B}" srcOrd="0" destOrd="3" presId="urn:microsoft.com/office/officeart/2005/8/layout/hProcess4"/>
    <dgm:cxn modelId="{9ED93329-E93F-43AD-B08D-D9404BFEC019}" type="presOf" srcId="{29A9AEE8-9D9E-41BB-B7BC-1799AEAE74D9}" destId="{4AE13D22-D499-48E6-B035-312D4C615BA5}" srcOrd="0" destOrd="0" presId="urn:microsoft.com/office/officeart/2005/8/layout/hProcess4"/>
    <dgm:cxn modelId="{2D8F7806-0F8D-4705-9730-FAF3EEF139D1}" srcId="{6461FACA-9036-4D97-AAF7-59FBF6FA2E18}" destId="{29A9AEE8-9D9E-41BB-B7BC-1799AEAE74D9}" srcOrd="2" destOrd="0" parTransId="{66171106-C314-4182-ADB4-A53409422D67}" sibTransId="{7821011A-5897-4546-9981-F4532329044A}"/>
    <dgm:cxn modelId="{EC74229E-B504-4D08-B529-54C08C748865}" srcId="{B206D6EE-A3F7-4250-ABAC-91F338B43856}" destId="{313F782C-B7D4-4B0B-BBF9-B4031D5C4777}" srcOrd="2" destOrd="0" parTransId="{DBCA5DA1-4035-4540-86CE-6FF3A9C0C98E}" sibTransId="{AB720C08-6DCA-4C69-804E-29AE54227165}"/>
    <dgm:cxn modelId="{B18730BC-A63F-44D7-BB45-59AF9CAB9723}" type="presOf" srcId="{CC85BD0B-0394-42C6-ADBD-510F0D438C3E}" destId="{ECC4D676-DBAD-44E2-B0A6-2F60F416BC49}" srcOrd="1" destOrd="0" presId="urn:microsoft.com/office/officeart/2005/8/layout/hProcess4"/>
    <dgm:cxn modelId="{DB07F7E4-9AEC-4B22-98D4-F55639D19D7D}" type="presOf" srcId="{9F7BA678-B9C5-42FC-9FF6-2BF5AAA1E9A3}" destId="{86D35EFE-487A-4692-8AAC-B7CD6A1D185C}" srcOrd="1" destOrd="2" presId="urn:microsoft.com/office/officeart/2005/8/layout/hProcess4"/>
    <dgm:cxn modelId="{5296B103-922E-42CB-93B7-000B56D857DC}" type="presOf" srcId="{04677498-B027-41A3-B2F9-BCE17E2183FC}" destId="{B7725B82-CB44-421A-A050-C7ED7EE91D54}" srcOrd="0" destOrd="0" presId="urn:microsoft.com/office/officeart/2005/8/layout/hProcess4"/>
    <dgm:cxn modelId="{43357FD2-C8C5-4055-A164-2B1E04167350}" type="presOf" srcId="{0889D309-B38E-4670-A529-E48E90222667}" destId="{DC0628B8-DF90-43A5-9C83-D2D07AC7ECF8}" srcOrd="1" destOrd="0" presId="urn:microsoft.com/office/officeart/2005/8/layout/hProcess4"/>
    <dgm:cxn modelId="{5921C380-BDC5-439A-A1F6-E5401DF0A5B0}" type="presOf" srcId="{9F7BA678-B9C5-42FC-9FF6-2BF5AAA1E9A3}" destId="{ECE8E73C-7F7F-43BD-8B63-C4C8C5B263DA}" srcOrd="0" destOrd="2" presId="urn:microsoft.com/office/officeart/2005/8/layout/hProcess4"/>
    <dgm:cxn modelId="{B0B5A729-CF52-4B73-AD76-82127F10ED22}" type="presOf" srcId="{3F7BA70E-3BE9-4B63-9B8A-3558C18F8851}" destId="{DC0628B8-DF90-43A5-9C83-D2D07AC7ECF8}" srcOrd="1" destOrd="3" presId="urn:microsoft.com/office/officeart/2005/8/layout/hProcess4"/>
    <dgm:cxn modelId="{093ED5D4-AC9F-465E-9A05-63E9466FF6A1}" srcId="{E70C6102-FC3B-4F95-9BCE-A36B05EFE4EB}" destId="{D0EB1228-051A-4EE1-A4E5-0E06516B5183}" srcOrd="1" destOrd="0" parTransId="{3736C784-A5A2-4755-A507-FF034C89B736}" sibTransId="{A86DBCD0-8AEA-4F60-8D3F-51873AA93436}"/>
    <dgm:cxn modelId="{8A1AC80F-785F-4765-8CBC-1CB8FB0AC330}" srcId="{E70C6102-FC3B-4F95-9BCE-A36B05EFE4EB}" destId="{07AA29EA-CA5D-4516-AB8C-10F637A2DA13}" srcOrd="0" destOrd="0" parTransId="{A795FE7D-AC10-49CA-93EE-4401AB590837}" sibTransId="{8A6B2B72-11C0-4CD6-9158-AAC5C2CCFD76}"/>
    <dgm:cxn modelId="{A71D0BA9-C239-432D-BB85-B8A6D4C3111F}" srcId="{29A9AEE8-9D9E-41BB-B7BC-1799AEAE74D9}" destId="{C0C0F37B-6D64-41E6-B83A-30E40DCC9073}" srcOrd="2" destOrd="0" parTransId="{DA00BD1C-CCBE-401A-9610-376745C85FFF}" sibTransId="{E1625B82-7B62-46A6-86DF-D7EFAE7AC1D5}"/>
    <dgm:cxn modelId="{5AEE6CA9-C0DF-40CF-8B49-7545E1D5ED76}" type="presOf" srcId="{56CE8C46-8A88-472E-B98D-26E257FF6D48}" destId="{DC0628B8-DF90-43A5-9C83-D2D07AC7ECF8}" srcOrd="1" destOrd="1" presId="urn:microsoft.com/office/officeart/2005/8/layout/hProcess4"/>
    <dgm:cxn modelId="{82D6621A-8EBE-4319-A387-684E9444FBF6}" type="presOf" srcId="{CC85BD0B-0394-42C6-ADBD-510F0D438C3E}" destId="{25B12121-8EF5-4D38-B938-E8D03D48CF81}" srcOrd="0" destOrd="0" presId="urn:microsoft.com/office/officeart/2005/8/layout/hProcess4"/>
    <dgm:cxn modelId="{792CAB9F-8314-407D-8BD3-B818E21E1644}" type="presOf" srcId="{6FE3CF02-5993-4D32-A466-418756BD2BF4}" destId="{ECC4D676-DBAD-44E2-B0A6-2F60F416BC49}" srcOrd="1" destOrd="1" presId="urn:microsoft.com/office/officeart/2005/8/layout/hProcess4"/>
    <dgm:cxn modelId="{10F1623F-153B-454E-8EF9-DD7CFBA56C72}" srcId="{E70C6102-FC3B-4F95-9BCE-A36B05EFE4EB}" destId="{9F7BA678-B9C5-42FC-9FF6-2BF5AAA1E9A3}" srcOrd="2" destOrd="0" parTransId="{81F58796-03B4-4481-BED6-90730D310D05}" sibTransId="{757F8610-7A32-46ED-96E9-1B00484FC8AD}"/>
    <dgm:cxn modelId="{37164576-4BFD-4D32-9628-E3EEF11C438F}" type="presOf" srcId="{313F782C-B7D4-4B0B-BBF9-B4031D5C4777}" destId="{25B12121-8EF5-4D38-B938-E8D03D48CF81}" srcOrd="0" destOrd="2" presId="urn:microsoft.com/office/officeart/2005/8/layout/hProcess4"/>
    <dgm:cxn modelId="{44DF1CFB-4556-44C0-B2BB-46AB8A284DDB}" srcId="{B206D6EE-A3F7-4250-ABAC-91F338B43856}" destId="{6FE3CF02-5993-4D32-A466-418756BD2BF4}" srcOrd="1" destOrd="0" parTransId="{C7132C70-5E82-4B50-B676-879818CAFF6E}" sibTransId="{BE4B8B10-58D4-4A06-BB41-84A2DB88507F}"/>
    <dgm:cxn modelId="{0FCCFAFF-2F86-4D6C-98B2-6A799602D8A4}" type="presOf" srcId="{C0C0F37B-6D64-41E6-B83A-30E40DCC9073}" destId="{DC0628B8-DF90-43A5-9C83-D2D07AC7ECF8}" srcOrd="1" destOrd="2" presId="urn:microsoft.com/office/officeart/2005/8/layout/hProcess4"/>
    <dgm:cxn modelId="{6E8A3150-8AFD-4B03-99D9-E0C2E09A3DFD}" srcId="{29A9AEE8-9D9E-41BB-B7BC-1799AEAE74D9}" destId="{3F7BA70E-3BE9-4B63-9B8A-3558C18F8851}" srcOrd="3" destOrd="0" parTransId="{308EB7CD-1793-491F-BF4B-F12109786996}" sibTransId="{D3CE9532-5391-4677-B665-B4A4D933DAB7}"/>
    <dgm:cxn modelId="{003D3661-E26E-43E1-9664-F1628643237D}" type="presOf" srcId="{0889D309-B38E-4670-A529-E48E90222667}" destId="{C9177B0C-9EF1-4534-83D2-5A2473DC539B}" srcOrd="0" destOrd="0" presId="urn:microsoft.com/office/officeart/2005/8/layout/hProcess4"/>
    <dgm:cxn modelId="{16C1D538-6BBA-4797-82BD-A931F2825276}" srcId="{6461FACA-9036-4D97-AAF7-59FBF6FA2E18}" destId="{E70C6102-FC3B-4F95-9BCE-A36B05EFE4EB}" srcOrd="0" destOrd="0" parTransId="{1241FD61-6E5A-437A-968C-F471E37AA470}" sibTransId="{04677498-B027-41A3-B2F9-BCE17E2183FC}"/>
    <dgm:cxn modelId="{ADDF9D4E-E6DA-4F64-B745-AF2616FBA039}" type="presParOf" srcId="{D4193347-7570-4C68-BE94-5CA31D422B4D}" destId="{AD25DCE2-AA25-4243-911A-2B82711B5878}" srcOrd="0" destOrd="0" presId="urn:microsoft.com/office/officeart/2005/8/layout/hProcess4"/>
    <dgm:cxn modelId="{BEC79273-335F-46E0-AA83-F4219A735EB1}" type="presParOf" srcId="{D4193347-7570-4C68-BE94-5CA31D422B4D}" destId="{71B0A6BE-B8A3-4F0A-87B9-82390228FFB8}" srcOrd="1" destOrd="0" presId="urn:microsoft.com/office/officeart/2005/8/layout/hProcess4"/>
    <dgm:cxn modelId="{B93A61EA-699D-41B7-BE05-D34FE4E46767}" type="presParOf" srcId="{D4193347-7570-4C68-BE94-5CA31D422B4D}" destId="{08369781-AE99-4036-B1F1-2B0E9160CD9E}" srcOrd="2" destOrd="0" presId="urn:microsoft.com/office/officeart/2005/8/layout/hProcess4"/>
    <dgm:cxn modelId="{489123ED-3965-4560-97EF-21FF0B9A4002}" type="presParOf" srcId="{08369781-AE99-4036-B1F1-2B0E9160CD9E}" destId="{9A8E9EFF-D807-4F6D-9FA3-DF1208EC44C3}" srcOrd="0" destOrd="0" presId="urn:microsoft.com/office/officeart/2005/8/layout/hProcess4"/>
    <dgm:cxn modelId="{188351E6-E225-4C48-B5C0-A98DC5333A05}" type="presParOf" srcId="{9A8E9EFF-D807-4F6D-9FA3-DF1208EC44C3}" destId="{89DD9B26-3991-426B-A3B3-2DAEC39585F6}" srcOrd="0" destOrd="0" presId="urn:microsoft.com/office/officeart/2005/8/layout/hProcess4"/>
    <dgm:cxn modelId="{8D14B243-D78A-4BB7-BD2E-A1E66152073B}" type="presParOf" srcId="{9A8E9EFF-D807-4F6D-9FA3-DF1208EC44C3}" destId="{ECE8E73C-7F7F-43BD-8B63-C4C8C5B263DA}" srcOrd="1" destOrd="0" presId="urn:microsoft.com/office/officeart/2005/8/layout/hProcess4"/>
    <dgm:cxn modelId="{7109433C-7808-4F18-B711-7520A8F337EB}" type="presParOf" srcId="{9A8E9EFF-D807-4F6D-9FA3-DF1208EC44C3}" destId="{86D35EFE-487A-4692-8AAC-B7CD6A1D185C}" srcOrd="2" destOrd="0" presId="urn:microsoft.com/office/officeart/2005/8/layout/hProcess4"/>
    <dgm:cxn modelId="{0E7D902A-2B12-46EA-817A-5B1CBF020F72}" type="presParOf" srcId="{9A8E9EFF-D807-4F6D-9FA3-DF1208EC44C3}" destId="{7CE10D59-57AD-452E-B9D1-7338082B0E73}" srcOrd="3" destOrd="0" presId="urn:microsoft.com/office/officeart/2005/8/layout/hProcess4"/>
    <dgm:cxn modelId="{CB2C2966-A173-4056-BB6F-0A66EB77D052}" type="presParOf" srcId="{9A8E9EFF-D807-4F6D-9FA3-DF1208EC44C3}" destId="{D7CB364D-44AA-4212-BCC1-B604F1BEB8AF}" srcOrd="4" destOrd="0" presId="urn:microsoft.com/office/officeart/2005/8/layout/hProcess4"/>
    <dgm:cxn modelId="{FC8626C9-1035-4609-9448-FBC0F4B871AC}" type="presParOf" srcId="{08369781-AE99-4036-B1F1-2B0E9160CD9E}" destId="{B7725B82-CB44-421A-A050-C7ED7EE91D54}" srcOrd="1" destOrd="0" presId="urn:microsoft.com/office/officeart/2005/8/layout/hProcess4"/>
    <dgm:cxn modelId="{D8F09823-9EE4-4100-A8F7-BCD2B0B977A6}" type="presParOf" srcId="{08369781-AE99-4036-B1F1-2B0E9160CD9E}" destId="{6C983D39-E98A-44B2-828E-7734B3306C4E}" srcOrd="2" destOrd="0" presId="urn:microsoft.com/office/officeart/2005/8/layout/hProcess4"/>
    <dgm:cxn modelId="{AA0E76EE-C364-47E3-A38F-15262CA379B5}" type="presParOf" srcId="{6C983D39-E98A-44B2-828E-7734B3306C4E}" destId="{F441AABC-AE67-4043-A927-51B67BB2308E}" srcOrd="0" destOrd="0" presId="urn:microsoft.com/office/officeart/2005/8/layout/hProcess4"/>
    <dgm:cxn modelId="{27D2EF1C-FEFA-4FE7-BD83-0065105EEA25}" type="presParOf" srcId="{6C983D39-E98A-44B2-828E-7734B3306C4E}" destId="{25B12121-8EF5-4D38-B938-E8D03D48CF81}" srcOrd="1" destOrd="0" presId="urn:microsoft.com/office/officeart/2005/8/layout/hProcess4"/>
    <dgm:cxn modelId="{BE0ABB1E-064C-43B7-B133-0ABABE31EFF4}" type="presParOf" srcId="{6C983D39-E98A-44B2-828E-7734B3306C4E}" destId="{ECC4D676-DBAD-44E2-B0A6-2F60F416BC49}" srcOrd="2" destOrd="0" presId="urn:microsoft.com/office/officeart/2005/8/layout/hProcess4"/>
    <dgm:cxn modelId="{161A3D6F-4748-4C74-9BBC-9AD5B2EF2EE7}" type="presParOf" srcId="{6C983D39-E98A-44B2-828E-7734B3306C4E}" destId="{7F7219EF-2258-4EB2-AA5B-A1A8882EA352}" srcOrd="3" destOrd="0" presId="urn:microsoft.com/office/officeart/2005/8/layout/hProcess4"/>
    <dgm:cxn modelId="{22D31DE7-DBF3-45D4-A588-162DCC455C15}" type="presParOf" srcId="{6C983D39-E98A-44B2-828E-7734B3306C4E}" destId="{B2355AA5-6DAA-4FDE-99D0-C0D03A017E8A}" srcOrd="4" destOrd="0" presId="urn:microsoft.com/office/officeart/2005/8/layout/hProcess4"/>
    <dgm:cxn modelId="{93746673-5FCC-4A70-807E-460D4D985B94}" type="presParOf" srcId="{08369781-AE99-4036-B1F1-2B0E9160CD9E}" destId="{100B1063-A692-407A-83CA-CE7A5FE25855}" srcOrd="3" destOrd="0" presId="urn:microsoft.com/office/officeart/2005/8/layout/hProcess4"/>
    <dgm:cxn modelId="{D293A222-57C6-44F5-A4D2-4308C51D4DE7}" type="presParOf" srcId="{08369781-AE99-4036-B1F1-2B0E9160CD9E}" destId="{6652F785-3A46-4597-9A46-B3583A1DCAEA}" srcOrd="4" destOrd="0" presId="urn:microsoft.com/office/officeart/2005/8/layout/hProcess4"/>
    <dgm:cxn modelId="{7B8C90D1-E023-4664-84D6-8989787F85DA}" type="presParOf" srcId="{6652F785-3A46-4597-9A46-B3583A1DCAEA}" destId="{A0330BA4-7C93-4F46-A33D-28599E3E90D8}" srcOrd="0" destOrd="0" presId="urn:microsoft.com/office/officeart/2005/8/layout/hProcess4"/>
    <dgm:cxn modelId="{DFCCFEBF-EF12-40CC-A20A-3D501B4ED9A2}" type="presParOf" srcId="{6652F785-3A46-4597-9A46-B3583A1DCAEA}" destId="{C9177B0C-9EF1-4534-83D2-5A2473DC539B}" srcOrd="1" destOrd="0" presId="urn:microsoft.com/office/officeart/2005/8/layout/hProcess4"/>
    <dgm:cxn modelId="{8F32FCDC-6676-4167-AD88-C56A51DFEABF}" type="presParOf" srcId="{6652F785-3A46-4597-9A46-B3583A1DCAEA}" destId="{DC0628B8-DF90-43A5-9C83-D2D07AC7ECF8}" srcOrd="2" destOrd="0" presId="urn:microsoft.com/office/officeart/2005/8/layout/hProcess4"/>
    <dgm:cxn modelId="{0088DCC4-CECE-4D86-A782-88B47BA89D60}" type="presParOf" srcId="{6652F785-3A46-4597-9A46-B3583A1DCAEA}" destId="{4AE13D22-D499-48E6-B035-312D4C615BA5}" srcOrd="3" destOrd="0" presId="urn:microsoft.com/office/officeart/2005/8/layout/hProcess4"/>
    <dgm:cxn modelId="{B61D55A7-4C59-4FE1-BD7B-8A5D8669A93A}" type="presParOf" srcId="{6652F785-3A46-4597-9A46-B3583A1DCAEA}" destId="{C9A37865-2E73-4DCB-84F8-8AB7F43179D8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C729571-9D9B-4AC2-9349-578C60BCC0E7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41B01F8-7592-4D68-AAD8-D0E9D4334969}">
      <dgm:prSet phldrT="[Text]" custT="1"/>
      <dgm:spPr/>
      <dgm:t>
        <a:bodyPr/>
        <a:lstStyle/>
        <a:p>
          <a:r>
            <a:rPr lang="en-ID" sz="2800" i="1" dirty="0" smtClean="0">
              <a:latin typeface="Arial" pitchFamily="34" charset="0"/>
              <a:cs typeface="Arial" pitchFamily="34" charset="0"/>
            </a:rPr>
            <a:t>Regional Complementarity</a:t>
          </a:r>
          <a:endParaRPr lang="en-US" sz="2800" i="1" dirty="0">
            <a:latin typeface="Arial" pitchFamily="34" charset="0"/>
            <a:cs typeface="Arial" pitchFamily="34" charset="0"/>
          </a:endParaRPr>
        </a:p>
      </dgm:t>
    </dgm:pt>
    <dgm:pt modelId="{80A239FC-B228-467E-B4AC-861A1C93A0CF}" type="parTrans" cxnId="{9E87C88E-EE25-45EB-A2DB-5E6AC726E007}">
      <dgm:prSet/>
      <dgm:spPr/>
      <dgm:t>
        <a:bodyPr/>
        <a:lstStyle/>
        <a:p>
          <a:endParaRPr lang="en-US"/>
        </a:p>
      </dgm:t>
    </dgm:pt>
    <dgm:pt modelId="{611C470D-6CD4-4FEE-A7A5-563AA4589569}" type="sibTrans" cxnId="{9E87C88E-EE25-45EB-A2DB-5E6AC726E007}">
      <dgm:prSet/>
      <dgm:spPr/>
      <dgm:t>
        <a:bodyPr/>
        <a:lstStyle/>
        <a:p>
          <a:endParaRPr lang="en-US"/>
        </a:p>
      </dgm:t>
    </dgm:pt>
    <dgm:pt modelId="{A51DF30E-38CF-4225-8FD3-37813DF3332D}">
      <dgm:prSet phldrT="[Text]" custT="1"/>
      <dgm:spPr/>
      <dgm:t>
        <a:bodyPr/>
        <a:lstStyle/>
        <a:p>
          <a:r>
            <a:rPr lang="en-ID" sz="2800" i="1" dirty="0" smtClean="0">
              <a:latin typeface="Arial" pitchFamily="34" charset="0"/>
              <a:cs typeface="Arial" pitchFamily="34" charset="0"/>
            </a:rPr>
            <a:t>Intervening Opportunity</a:t>
          </a:r>
          <a:endParaRPr lang="en-US" sz="2800" i="1" dirty="0">
            <a:latin typeface="Arial" pitchFamily="34" charset="0"/>
            <a:cs typeface="Arial" pitchFamily="34" charset="0"/>
          </a:endParaRPr>
        </a:p>
      </dgm:t>
    </dgm:pt>
    <dgm:pt modelId="{955E85B5-96F4-449C-8BFD-B92F51B66E59}" type="parTrans" cxnId="{A0E5C8ED-2A82-4C2C-AE65-999429CF92F1}">
      <dgm:prSet/>
      <dgm:spPr/>
      <dgm:t>
        <a:bodyPr/>
        <a:lstStyle/>
        <a:p>
          <a:endParaRPr lang="en-US"/>
        </a:p>
      </dgm:t>
    </dgm:pt>
    <dgm:pt modelId="{041C4F5E-F56F-4534-A635-D42B545181A4}" type="sibTrans" cxnId="{A0E5C8ED-2A82-4C2C-AE65-999429CF92F1}">
      <dgm:prSet/>
      <dgm:spPr/>
      <dgm:t>
        <a:bodyPr/>
        <a:lstStyle/>
        <a:p>
          <a:endParaRPr lang="en-US"/>
        </a:p>
      </dgm:t>
    </dgm:pt>
    <dgm:pt modelId="{94424035-77AA-49C1-BBAB-5520CF08474A}">
      <dgm:prSet phldrT="[Text]" custT="1"/>
      <dgm:spPr/>
      <dgm:t>
        <a:bodyPr/>
        <a:lstStyle/>
        <a:p>
          <a:r>
            <a:rPr lang="en-ID" sz="2800" i="1" dirty="0" smtClean="0">
              <a:latin typeface="Arial" pitchFamily="34" charset="0"/>
              <a:cs typeface="Arial" pitchFamily="34" charset="0"/>
            </a:rPr>
            <a:t>Spatial Transferabilty</a:t>
          </a:r>
          <a:endParaRPr lang="en-US" sz="2800" i="1" dirty="0">
            <a:latin typeface="Arial" pitchFamily="34" charset="0"/>
            <a:cs typeface="Arial" pitchFamily="34" charset="0"/>
          </a:endParaRPr>
        </a:p>
      </dgm:t>
    </dgm:pt>
    <dgm:pt modelId="{77369BD5-3494-48F4-8F27-AA823A9DA50E}" type="parTrans" cxnId="{4ABC492A-D8B2-4102-9261-D4FB7C6ECCD4}">
      <dgm:prSet/>
      <dgm:spPr/>
      <dgm:t>
        <a:bodyPr/>
        <a:lstStyle/>
        <a:p>
          <a:endParaRPr lang="en-US"/>
        </a:p>
      </dgm:t>
    </dgm:pt>
    <dgm:pt modelId="{D2475B79-7592-42F9-B75C-808FC2489B2D}" type="sibTrans" cxnId="{4ABC492A-D8B2-4102-9261-D4FB7C6ECCD4}">
      <dgm:prSet/>
      <dgm:spPr/>
      <dgm:t>
        <a:bodyPr/>
        <a:lstStyle/>
        <a:p>
          <a:endParaRPr lang="en-US"/>
        </a:p>
      </dgm:t>
    </dgm:pt>
    <dgm:pt modelId="{23A7EFBF-9834-4EC9-B54D-F1A611104780}" type="pres">
      <dgm:prSet presAssocID="{8C729571-9D9B-4AC2-9349-578C60BCC0E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E34875-C540-4ABA-85BF-79BDDAEB82D0}" type="pres">
      <dgm:prSet presAssocID="{441B01F8-7592-4D68-AAD8-D0E9D433496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18E15D-15A5-483D-ABE8-B28A018693A2}" type="pres">
      <dgm:prSet presAssocID="{611C470D-6CD4-4FEE-A7A5-563AA4589569}" presName="spacer" presStyleCnt="0"/>
      <dgm:spPr/>
    </dgm:pt>
    <dgm:pt modelId="{9988FE68-86FA-4125-B269-75E3EC2056B6}" type="pres">
      <dgm:prSet presAssocID="{A51DF30E-38CF-4225-8FD3-37813DF3332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8ED8CD-7FCF-4996-A6D3-4EB4C7F9F743}" type="pres">
      <dgm:prSet presAssocID="{041C4F5E-F56F-4534-A635-D42B545181A4}" presName="spacer" presStyleCnt="0"/>
      <dgm:spPr/>
    </dgm:pt>
    <dgm:pt modelId="{E4E42623-DD87-4717-9F06-80A644B3B433}" type="pres">
      <dgm:prSet presAssocID="{94424035-77AA-49C1-BBAB-5520CF08474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2840E3A-CE82-486E-8CE7-58C7B907C52F}" type="presOf" srcId="{8C729571-9D9B-4AC2-9349-578C60BCC0E7}" destId="{23A7EFBF-9834-4EC9-B54D-F1A611104780}" srcOrd="0" destOrd="0" presId="urn:microsoft.com/office/officeart/2005/8/layout/vList2"/>
    <dgm:cxn modelId="{58A2AF56-B6C2-4931-803A-253B7AE78980}" type="presOf" srcId="{94424035-77AA-49C1-BBAB-5520CF08474A}" destId="{E4E42623-DD87-4717-9F06-80A644B3B433}" srcOrd="0" destOrd="0" presId="urn:microsoft.com/office/officeart/2005/8/layout/vList2"/>
    <dgm:cxn modelId="{B5EE5204-51E7-4A7E-82AA-C76254D9A6F6}" type="presOf" srcId="{A51DF30E-38CF-4225-8FD3-37813DF3332D}" destId="{9988FE68-86FA-4125-B269-75E3EC2056B6}" srcOrd="0" destOrd="0" presId="urn:microsoft.com/office/officeart/2005/8/layout/vList2"/>
    <dgm:cxn modelId="{9E87C88E-EE25-45EB-A2DB-5E6AC726E007}" srcId="{8C729571-9D9B-4AC2-9349-578C60BCC0E7}" destId="{441B01F8-7592-4D68-AAD8-D0E9D4334969}" srcOrd="0" destOrd="0" parTransId="{80A239FC-B228-467E-B4AC-861A1C93A0CF}" sibTransId="{611C470D-6CD4-4FEE-A7A5-563AA4589569}"/>
    <dgm:cxn modelId="{4ABC492A-D8B2-4102-9261-D4FB7C6ECCD4}" srcId="{8C729571-9D9B-4AC2-9349-578C60BCC0E7}" destId="{94424035-77AA-49C1-BBAB-5520CF08474A}" srcOrd="2" destOrd="0" parTransId="{77369BD5-3494-48F4-8F27-AA823A9DA50E}" sibTransId="{D2475B79-7592-42F9-B75C-808FC2489B2D}"/>
    <dgm:cxn modelId="{A0E5C8ED-2A82-4C2C-AE65-999429CF92F1}" srcId="{8C729571-9D9B-4AC2-9349-578C60BCC0E7}" destId="{A51DF30E-38CF-4225-8FD3-37813DF3332D}" srcOrd="1" destOrd="0" parTransId="{955E85B5-96F4-449C-8BFD-B92F51B66E59}" sibTransId="{041C4F5E-F56F-4534-A635-D42B545181A4}"/>
    <dgm:cxn modelId="{56DFDBA5-07A5-44E4-A68B-281A45CF6A1E}" type="presOf" srcId="{441B01F8-7592-4D68-AAD8-D0E9D4334969}" destId="{8CE34875-C540-4ABA-85BF-79BDDAEB82D0}" srcOrd="0" destOrd="0" presId="urn:microsoft.com/office/officeart/2005/8/layout/vList2"/>
    <dgm:cxn modelId="{17889925-E17A-4700-8A71-EF7851F2013F}" type="presParOf" srcId="{23A7EFBF-9834-4EC9-B54D-F1A611104780}" destId="{8CE34875-C540-4ABA-85BF-79BDDAEB82D0}" srcOrd="0" destOrd="0" presId="urn:microsoft.com/office/officeart/2005/8/layout/vList2"/>
    <dgm:cxn modelId="{CB118A7A-F0AA-4624-9C1E-F89FCD515CA7}" type="presParOf" srcId="{23A7EFBF-9834-4EC9-B54D-F1A611104780}" destId="{3C18E15D-15A5-483D-ABE8-B28A018693A2}" srcOrd="1" destOrd="0" presId="urn:microsoft.com/office/officeart/2005/8/layout/vList2"/>
    <dgm:cxn modelId="{2E26EB94-FA61-401E-87D7-EDCDA05F7145}" type="presParOf" srcId="{23A7EFBF-9834-4EC9-B54D-F1A611104780}" destId="{9988FE68-86FA-4125-B269-75E3EC2056B6}" srcOrd="2" destOrd="0" presId="urn:microsoft.com/office/officeart/2005/8/layout/vList2"/>
    <dgm:cxn modelId="{72E3811E-43AD-4FB4-8C92-3C9BDE566213}" type="presParOf" srcId="{23A7EFBF-9834-4EC9-B54D-F1A611104780}" destId="{9B8ED8CD-7FCF-4996-A6D3-4EB4C7F9F743}" srcOrd="3" destOrd="0" presId="urn:microsoft.com/office/officeart/2005/8/layout/vList2"/>
    <dgm:cxn modelId="{4D091D7E-9779-4EDE-9923-4EF57B0C1628}" type="presParOf" srcId="{23A7EFBF-9834-4EC9-B54D-F1A611104780}" destId="{E4E42623-DD87-4717-9F06-80A644B3B43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7E9FE40-B03F-4BB7-9450-287766C36530}" type="doc">
      <dgm:prSet loTypeId="urn:microsoft.com/office/officeart/2005/8/layout/radial4" loCatId="relationship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F87A799-6E46-437F-B3B0-79F2733D21BE}">
      <dgm:prSet phldrT="[Text]" custT="1"/>
      <dgm:spPr/>
      <dgm:t>
        <a:bodyPr/>
        <a:lstStyle/>
        <a:p>
          <a:r>
            <a:rPr lang="en-ID" sz="2000" dirty="0" err="1" smtClean="0">
              <a:latin typeface="Arial" pitchFamily="34" charset="0"/>
              <a:cs typeface="Arial" pitchFamily="34" charset="0"/>
            </a:rPr>
            <a:t>Kekuatan</a:t>
          </a:r>
          <a:r>
            <a:rPr lang="en-ID" sz="2000" dirty="0" smtClean="0">
              <a:latin typeface="Arial" pitchFamily="34" charset="0"/>
              <a:cs typeface="Arial" pitchFamily="34" charset="0"/>
            </a:rPr>
            <a:t> </a:t>
          </a:r>
          <a:r>
            <a:rPr lang="en-ID" sz="2000" dirty="0" err="1" smtClean="0">
              <a:latin typeface="Arial" pitchFamily="34" charset="0"/>
              <a:cs typeface="Arial" pitchFamily="34" charset="0"/>
            </a:rPr>
            <a:t>interaksi</a:t>
          </a:r>
          <a:r>
            <a:rPr lang="en-ID" sz="2000" dirty="0" smtClean="0">
              <a:latin typeface="Arial" pitchFamily="34" charset="0"/>
              <a:cs typeface="Arial" pitchFamily="34" charset="0"/>
            </a:rPr>
            <a:t> </a:t>
          </a:r>
          <a:r>
            <a:rPr lang="en-ID" sz="2000" dirty="0" err="1" smtClean="0">
              <a:latin typeface="Arial" pitchFamily="34" charset="0"/>
              <a:cs typeface="Arial" pitchFamily="34" charset="0"/>
            </a:rPr>
            <a:t>antarwilayah</a:t>
          </a:r>
          <a:endParaRPr lang="en-US" sz="2000" dirty="0">
            <a:latin typeface="Arial" pitchFamily="34" charset="0"/>
            <a:cs typeface="Arial" pitchFamily="34" charset="0"/>
          </a:endParaRPr>
        </a:p>
      </dgm:t>
    </dgm:pt>
    <dgm:pt modelId="{422DF1F4-F091-4833-AEC7-252B84B024CB}" type="parTrans" cxnId="{310F6550-DCF5-468F-B225-3AD2C37F4AE6}">
      <dgm:prSet/>
      <dgm:spPr/>
      <dgm:t>
        <a:bodyPr/>
        <a:lstStyle/>
        <a:p>
          <a:endParaRPr lang="en-US"/>
        </a:p>
      </dgm:t>
    </dgm:pt>
    <dgm:pt modelId="{5974690B-55B4-443B-9CC8-1DA750D9A3E5}" type="sibTrans" cxnId="{310F6550-DCF5-468F-B225-3AD2C37F4AE6}">
      <dgm:prSet/>
      <dgm:spPr/>
      <dgm:t>
        <a:bodyPr/>
        <a:lstStyle/>
        <a:p>
          <a:endParaRPr lang="en-US"/>
        </a:p>
      </dgm:t>
    </dgm:pt>
    <dgm:pt modelId="{F4C885FA-4DDE-425A-924E-17C5CEE9914D}">
      <dgm:prSet phldrT="[Text]" custT="1"/>
      <dgm:spPr/>
      <dgm:t>
        <a:bodyPr/>
        <a:lstStyle/>
        <a:p>
          <a:r>
            <a:rPr lang="en-ID" sz="2000" dirty="0" err="1" smtClean="0">
              <a:latin typeface="Arial" pitchFamily="34" charset="0"/>
              <a:cs typeface="Arial" pitchFamily="34" charset="0"/>
            </a:rPr>
            <a:t>Carrothers</a:t>
          </a:r>
          <a:endParaRPr lang="en-US" sz="2000" dirty="0">
            <a:latin typeface="Arial" pitchFamily="34" charset="0"/>
            <a:cs typeface="Arial" pitchFamily="34" charset="0"/>
          </a:endParaRPr>
        </a:p>
      </dgm:t>
    </dgm:pt>
    <dgm:pt modelId="{732B1A80-D7B6-4E22-B737-2B99A72349E2}" type="parTrans" cxnId="{796ED02B-9AFC-4281-A94D-3FA9FA24FE0F}">
      <dgm:prSet/>
      <dgm:spPr/>
      <dgm:t>
        <a:bodyPr/>
        <a:lstStyle/>
        <a:p>
          <a:endParaRPr lang="en-US"/>
        </a:p>
      </dgm:t>
    </dgm:pt>
    <dgm:pt modelId="{F17938E8-DC11-42C2-BC18-0776DA043F82}" type="sibTrans" cxnId="{796ED02B-9AFC-4281-A94D-3FA9FA24FE0F}">
      <dgm:prSet/>
      <dgm:spPr/>
      <dgm:t>
        <a:bodyPr/>
        <a:lstStyle/>
        <a:p>
          <a:endParaRPr lang="en-US"/>
        </a:p>
      </dgm:t>
    </dgm:pt>
    <dgm:pt modelId="{4A6B47D6-2607-4D60-9D83-01A301BD52F2}">
      <dgm:prSet phldrT="[Text]" custT="1"/>
      <dgm:spPr/>
      <dgm:t>
        <a:bodyPr/>
        <a:lstStyle/>
        <a:p>
          <a:r>
            <a:rPr lang="en-ID" sz="2000" dirty="0" err="1" smtClean="0">
              <a:latin typeface="Arial" pitchFamily="34" charset="0"/>
              <a:cs typeface="Arial" pitchFamily="34" charset="0"/>
            </a:rPr>
            <a:t>Gravitasi</a:t>
          </a:r>
          <a:endParaRPr lang="en-US" sz="2000" dirty="0">
            <a:latin typeface="Arial" pitchFamily="34" charset="0"/>
            <a:cs typeface="Arial" pitchFamily="34" charset="0"/>
          </a:endParaRPr>
        </a:p>
      </dgm:t>
    </dgm:pt>
    <dgm:pt modelId="{2A2523FB-12AB-4F0F-BBB5-7CBB5E40753F}" type="parTrans" cxnId="{438635DD-2FEC-40BD-B42D-90A2682A7271}">
      <dgm:prSet/>
      <dgm:spPr/>
      <dgm:t>
        <a:bodyPr/>
        <a:lstStyle/>
        <a:p>
          <a:endParaRPr lang="en-US"/>
        </a:p>
      </dgm:t>
    </dgm:pt>
    <dgm:pt modelId="{1AB8E2EC-B2B5-463F-AAE9-DBBC0E1D753D}" type="sibTrans" cxnId="{438635DD-2FEC-40BD-B42D-90A2682A7271}">
      <dgm:prSet/>
      <dgm:spPr/>
      <dgm:t>
        <a:bodyPr/>
        <a:lstStyle/>
        <a:p>
          <a:endParaRPr lang="en-US"/>
        </a:p>
      </dgm:t>
    </dgm:pt>
    <dgm:pt modelId="{3FC51DF1-6528-4108-9384-DC30F22533D8}">
      <dgm:prSet phldrT="[Text]" custT="1"/>
      <dgm:spPr/>
      <dgm:t>
        <a:bodyPr/>
        <a:lstStyle/>
        <a:p>
          <a:r>
            <a:rPr lang="en-ID" sz="2000" dirty="0" err="1" smtClean="0">
              <a:latin typeface="Arial" pitchFamily="34" charset="0"/>
              <a:cs typeface="Arial" pitchFamily="34" charset="0"/>
            </a:rPr>
            <a:t>Titik</a:t>
          </a:r>
          <a:r>
            <a:rPr lang="en-ID" sz="2000" dirty="0" smtClean="0">
              <a:latin typeface="Arial" pitchFamily="34" charset="0"/>
              <a:cs typeface="Arial" pitchFamily="34" charset="0"/>
            </a:rPr>
            <a:t> </a:t>
          </a:r>
          <a:r>
            <a:rPr lang="en-ID" sz="2000" dirty="0" err="1" smtClean="0">
              <a:latin typeface="Arial" pitchFamily="34" charset="0"/>
              <a:cs typeface="Arial" pitchFamily="34" charset="0"/>
            </a:rPr>
            <a:t>henti</a:t>
          </a:r>
          <a:endParaRPr lang="en-US" sz="2000" dirty="0">
            <a:latin typeface="Arial" pitchFamily="34" charset="0"/>
            <a:cs typeface="Arial" pitchFamily="34" charset="0"/>
          </a:endParaRPr>
        </a:p>
      </dgm:t>
    </dgm:pt>
    <dgm:pt modelId="{897C639F-1308-4103-AC74-7232C367B7EA}" type="parTrans" cxnId="{6831054E-AC82-44B4-95F4-FE09642AF1EF}">
      <dgm:prSet/>
      <dgm:spPr/>
      <dgm:t>
        <a:bodyPr/>
        <a:lstStyle/>
        <a:p>
          <a:endParaRPr lang="en-US"/>
        </a:p>
      </dgm:t>
    </dgm:pt>
    <dgm:pt modelId="{78029FEA-9203-483A-B5FE-7CACE2AA267B}" type="sibTrans" cxnId="{6831054E-AC82-44B4-95F4-FE09642AF1EF}">
      <dgm:prSet/>
      <dgm:spPr/>
      <dgm:t>
        <a:bodyPr/>
        <a:lstStyle/>
        <a:p>
          <a:endParaRPr lang="en-US"/>
        </a:p>
      </dgm:t>
    </dgm:pt>
    <dgm:pt modelId="{928585DD-263F-4278-9A95-FF0F07455723}">
      <dgm:prSet phldrT="[Text]" custT="1"/>
      <dgm:spPr/>
      <dgm:t>
        <a:bodyPr/>
        <a:lstStyle/>
        <a:p>
          <a:r>
            <a:rPr lang="en-ID" sz="2000" dirty="0" err="1" smtClean="0">
              <a:latin typeface="Arial" pitchFamily="34" charset="0"/>
              <a:cs typeface="Arial" pitchFamily="34" charset="0"/>
            </a:rPr>
            <a:t>Teori</a:t>
          </a:r>
          <a:r>
            <a:rPr lang="en-ID" sz="2000" dirty="0" smtClean="0">
              <a:latin typeface="Arial" pitchFamily="34" charset="0"/>
              <a:cs typeface="Arial" pitchFamily="34" charset="0"/>
            </a:rPr>
            <a:t> </a:t>
          </a:r>
          <a:r>
            <a:rPr lang="en-ID" sz="2000" dirty="0" err="1" smtClean="0">
              <a:latin typeface="Arial" pitchFamily="34" charset="0"/>
              <a:cs typeface="Arial" pitchFamily="34" charset="0"/>
            </a:rPr>
            <a:t>grafik</a:t>
          </a:r>
          <a:endParaRPr lang="en-US" sz="2000" dirty="0">
            <a:latin typeface="Arial" pitchFamily="34" charset="0"/>
            <a:cs typeface="Arial" pitchFamily="34" charset="0"/>
          </a:endParaRPr>
        </a:p>
      </dgm:t>
    </dgm:pt>
    <dgm:pt modelId="{A2DB4764-8670-4A4A-9507-AB330CBC1622}" type="parTrans" cxnId="{40AF649B-4966-43CD-8400-C7ECDB5F162F}">
      <dgm:prSet/>
      <dgm:spPr/>
      <dgm:t>
        <a:bodyPr/>
        <a:lstStyle/>
        <a:p>
          <a:endParaRPr lang="en-US"/>
        </a:p>
      </dgm:t>
    </dgm:pt>
    <dgm:pt modelId="{D6FDB34A-FB3B-4192-A4D3-DBEDEC5C6FFE}" type="sibTrans" cxnId="{40AF649B-4966-43CD-8400-C7ECDB5F162F}">
      <dgm:prSet/>
      <dgm:spPr/>
      <dgm:t>
        <a:bodyPr/>
        <a:lstStyle/>
        <a:p>
          <a:endParaRPr lang="en-US"/>
        </a:p>
      </dgm:t>
    </dgm:pt>
    <dgm:pt modelId="{40A78994-B4E3-46C2-ABEE-46B02542DA07}" type="pres">
      <dgm:prSet presAssocID="{97E9FE40-B03F-4BB7-9450-287766C3653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17DD40B-E8F9-40BA-BC47-D54C2AFB43C9}" type="pres">
      <dgm:prSet presAssocID="{4F87A799-6E46-437F-B3B0-79F2733D21BE}" presName="centerShape" presStyleLbl="node0" presStyleIdx="0" presStyleCnt="1" custScaleX="117545"/>
      <dgm:spPr/>
      <dgm:t>
        <a:bodyPr/>
        <a:lstStyle/>
        <a:p>
          <a:endParaRPr lang="en-US"/>
        </a:p>
      </dgm:t>
    </dgm:pt>
    <dgm:pt modelId="{5E6578ED-7FDE-4FE1-A9EB-598B4D545012}" type="pres">
      <dgm:prSet presAssocID="{732B1A80-D7B6-4E22-B737-2B99A72349E2}" presName="parTrans" presStyleLbl="bgSibTrans2D1" presStyleIdx="0" presStyleCnt="4"/>
      <dgm:spPr/>
      <dgm:t>
        <a:bodyPr/>
        <a:lstStyle/>
        <a:p>
          <a:endParaRPr lang="en-US"/>
        </a:p>
      </dgm:t>
    </dgm:pt>
    <dgm:pt modelId="{B4BE13C6-51FE-4BBB-BFBD-A92895CEA387}" type="pres">
      <dgm:prSet presAssocID="{F4C885FA-4DDE-425A-924E-17C5CEE9914D}" presName="node" presStyleLbl="node1" presStyleIdx="0" presStyleCnt="4">
        <dgm:presLayoutVars>
          <dgm:bulletEnabled val="1"/>
        </dgm:presLayoutVars>
      </dgm:prSet>
      <dgm:spPr>
        <a:prstGeom prst="teardrop">
          <a:avLst/>
        </a:prstGeom>
      </dgm:spPr>
      <dgm:t>
        <a:bodyPr/>
        <a:lstStyle/>
        <a:p>
          <a:endParaRPr lang="en-US"/>
        </a:p>
      </dgm:t>
    </dgm:pt>
    <dgm:pt modelId="{EFBABE4B-D1B8-4806-BC00-242B98E8E659}" type="pres">
      <dgm:prSet presAssocID="{2A2523FB-12AB-4F0F-BBB5-7CBB5E40753F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EBC50F2C-FBB6-4D2E-8F26-A1F6960D4145}" type="pres">
      <dgm:prSet presAssocID="{4A6B47D6-2607-4D60-9D83-01A301BD52F2}" presName="node" presStyleLbl="node1" presStyleIdx="1" presStyleCnt="4">
        <dgm:presLayoutVars>
          <dgm:bulletEnabled val="1"/>
        </dgm:presLayoutVars>
      </dgm:prSet>
      <dgm:spPr>
        <a:prstGeom prst="teardrop">
          <a:avLst/>
        </a:prstGeom>
      </dgm:spPr>
      <dgm:t>
        <a:bodyPr/>
        <a:lstStyle/>
        <a:p>
          <a:endParaRPr lang="en-US"/>
        </a:p>
      </dgm:t>
    </dgm:pt>
    <dgm:pt modelId="{1AAC33AB-D4FB-4FCC-97F7-AC74854F6336}" type="pres">
      <dgm:prSet presAssocID="{897C639F-1308-4103-AC74-7232C367B7EA}" presName="parTrans" presStyleLbl="bgSibTrans2D1" presStyleIdx="2" presStyleCnt="4"/>
      <dgm:spPr/>
      <dgm:t>
        <a:bodyPr/>
        <a:lstStyle/>
        <a:p>
          <a:endParaRPr lang="en-US"/>
        </a:p>
      </dgm:t>
    </dgm:pt>
    <dgm:pt modelId="{B00477BF-2303-4BB8-B71F-65B21B2099F5}" type="pres">
      <dgm:prSet presAssocID="{3FC51DF1-6528-4108-9384-DC30F22533D8}" presName="node" presStyleLbl="node1" presStyleIdx="2" presStyleCnt="4">
        <dgm:presLayoutVars>
          <dgm:bulletEnabled val="1"/>
        </dgm:presLayoutVars>
      </dgm:prSet>
      <dgm:spPr>
        <a:prstGeom prst="teardrop">
          <a:avLst/>
        </a:prstGeom>
      </dgm:spPr>
      <dgm:t>
        <a:bodyPr/>
        <a:lstStyle/>
        <a:p>
          <a:endParaRPr lang="en-US"/>
        </a:p>
      </dgm:t>
    </dgm:pt>
    <dgm:pt modelId="{90624B67-745C-4B61-90B0-6B2D97CC68DA}" type="pres">
      <dgm:prSet presAssocID="{A2DB4764-8670-4A4A-9507-AB330CBC1622}" presName="parTrans" presStyleLbl="bgSibTrans2D1" presStyleIdx="3" presStyleCnt="4"/>
      <dgm:spPr/>
      <dgm:t>
        <a:bodyPr/>
        <a:lstStyle/>
        <a:p>
          <a:endParaRPr lang="en-US"/>
        </a:p>
      </dgm:t>
    </dgm:pt>
    <dgm:pt modelId="{0A508AC7-D7EC-455B-BD85-88AC90F0EE55}" type="pres">
      <dgm:prSet presAssocID="{928585DD-263F-4278-9A95-FF0F07455723}" presName="node" presStyleLbl="node1" presStyleIdx="3" presStyleCnt="4">
        <dgm:presLayoutVars>
          <dgm:bulletEnabled val="1"/>
        </dgm:presLayoutVars>
      </dgm:prSet>
      <dgm:spPr>
        <a:prstGeom prst="teardrop">
          <a:avLst/>
        </a:prstGeom>
      </dgm:spPr>
      <dgm:t>
        <a:bodyPr/>
        <a:lstStyle/>
        <a:p>
          <a:endParaRPr lang="en-US"/>
        </a:p>
      </dgm:t>
    </dgm:pt>
  </dgm:ptLst>
  <dgm:cxnLst>
    <dgm:cxn modelId="{F19A975F-AB77-4EDF-A456-5C9C46D31579}" type="presOf" srcId="{F4C885FA-4DDE-425A-924E-17C5CEE9914D}" destId="{B4BE13C6-51FE-4BBB-BFBD-A92895CEA387}" srcOrd="0" destOrd="0" presId="urn:microsoft.com/office/officeart/2005/8/layout/radial4"/>
    <dgm:cxn modelId="{310F6550-DCF5-468F-B225-3AD2C37F4AE6}" srcId="{97E9FE40-B03F-4BB7-9450-287766C36530}" destId="{4F87A799-6E46-437F-B3B0-79F2733D21BE}" srcOrd="0" destOrd="0" parTransId="{422DF1F4-F091-4833-AEC7-252B84B024CB}" sibTransId="{5974690B-55B4-443B-9CC8-1DA750D9A3E5}"/>
    <dgm:cxn modelId="{27E215D2-76EA-45FE-85A6-CD9CB676434E}" type="presOf" srcId="{A2DB4764-8670-4A4A-9507-AB330CBC1622}" destId="{90624B67-745C-4B61-90B0-6B2D97CC68DA}" srcOrd="0" destOrd="0" presId="urn:microsoft.com/office/officeart/2005/8/layout/radial4"/>
    <dgm:cxn modelId="{39114FEB-79E1-431C-AE77-3465E226E31C}" type="presOf" srcId="{97E9FE40-B03F-4BB7-9450-287766C36530}" destId="{40A78994-B4E3-46C2-ABEE-46B02542DA07}" srcOrd="0" destOrd="0" presId="urn:microsoft.com/office/officeart/2005/8/layout/radial4"/>
    <dgm:cxn modelId="{796ED02B-9AFC-4281-A94D-3FA9FA24FE0F}" srcId="{4F87A799-6E46-437F-B3B0-79F2733D21BE}" destId="{F4C885FA-4DDE-425A-924E-17C5CEE9914D}" srcOrd="0" destOrd="0" parTransId="{732B1A80-D7B6-4E22-B737-2B99A72349E2}" sibTransId="{F17938E8-DC11-42C2-BC18-0776DA043F82}"/>
    <dgm:cxn modelId="{83F66E59-B8B6-4468-BC49-7AE16ADA4560}" type="presOf" srcId="{4A6B47D6-2607-4D60-9D83-01A301BD52F2}" destId="{EBC50F2C-FBB6-4D2E-8F26-A1F6960D4145}" srcOrd="0" destOrd="0" presId="urn:microsoft.com/office/officeart/2005/8/layout/radial4"/>
    <dgm:cxn modelId="{6831054E-AC82-44B4-95F4-FE09642AF1EF}" srcId="{4F87A799-6E46-437F-B3B0-79F2733D21BE}" destId="{3FC51DF1-6528-4108-9384-DC30F22533D8}" srcOrd="2" destOrd="0" parTransId="{897C639F-1308-4103-AC74-7232C367B7EA}" sibTransId="{78029FEA-9203-483A-B5FE-7CACE2AA267B}"/>
    <dgm:cxn modelId="{40AF649B-4966-43CD-8400-C7ECDB5F162F}" srcId="{4F87A799-6E46-437F-B3B0-79F2733D21BE}" destId="{928585DD-263F-4278-9A95-FF0F07455723}" srcOrd="3" destOrd="0" parTransId="{A2DB4764-8670-4A4A-9507-AB330CBC1622}" sibTransId="{D6FDB34A-FB3B-4192-A4D3-DBEDEC5C6FFE}"/>
    <dgm:cxn modelId="{8544CE2B-BDC2-46AC-BE2F-D3E5B085DE13}" type="presOf" srcId="{4F87A799-6E46-437F-B3B0-79F2733D21BE}" destId="{317DD40B-E8F9-40BA-BC47-D54C2AFB43C9}" srcOrd="0" destOrd="0" presId="urn:microsoft.com/office/officeart/2005/8/layout/radial4"/>
    <dgm:cxn modelId="{77F3345B-87C4-4CA1-9598-81A434C03AB9}" type="presOf" srcId="{928585DD-263F-4278-9A95-FF0F07455723}" destId="{0A508AC7-D7EC-455B-BD85-88AC90F0EE55}" srcOrd="0" destOrd="0" presId="urn:microsoft.com/office/officeart/2005/8/layout/radial4"/>
    <dgm:cxn modelId="{438635DD-2FEC-40BD-B42D-90A2682A7271}" srcId="{4F87A799-6E46-437F-B3B0-79F2733D21BE}" destId="{4A6B47D6-2607-4D60-9D83-01A301BD52F2}" srcOrd="1" destOrd="0" parTransId="{2A2523FB-12AB-4F0F-BBB5-7CBB5E40753F}" sibTransId="{1AB8E2EC-B2B5-463F-AAE9-DBBC0E1D753D}"/>
    <dgm:cxn modelId="{0E1C0131-3B16-411D-8BC5-7D6AE263481B}" type="presOf" srcId="{897C639F-1308-4103-AC74-7232C367B7EA}" destId="{1AAC33AB-D4FB-4FCC-97F7-AC74854F6336}" srcOrd="0" destOrd="0" presId="urn:microsoft.com/office/officeart/2005/8/layout/radial4"/>
    <dgm:cxn modelId="{50402B34-6652-40D2-A075-7703580BDEA5}" type="presOf" srcId="{2A2523FB-12AB-4F0F-BBB5-7CBB5E40753F}" destId="{EFBABE4B-D1B8-4806-BC00-242B98E8E659}" srcOrd="0" destOrd="0" presId="urn:microsoft.com/office/officeart/2005/8/layout/radial4"/>
    <dgm:cxn modelId="{F62175CD-62E4-4CAE-8FAA-D0C314F9F6D6}" type="presOf" srcId="{732B1A80-D7B6-4E22-B737-2B99A72349E2}" destId="{5E6578ED-7FDE-4FE1-A9EB-598B4D545012}" srcOrd="0" destOrd="0" presId="urn:microsoft.com/office/officeart/2005/8/layout/radial4"/>
    <dgm:cxn modelId="{C6F7D09A-D250-4172-9AB3-44E9D83D7CF2}" type="presOf" srcId="{3FC51DF1-6528-4108-9384-DC30F22533D8}" destId="{B00477BF-2303-4BB8-B71F-65B21B2099F5}" srcOrd="0" destOrd="0" presId="urn:microsoft.com/office/officeart/2005/8/layout/radial4"/>
    <dgm:cxn modelId="{59640322-6E9F-4803-8EC1-F0ACB3136FB2}" type="presParOf" srcId="{40A78994-B4E3-46C2-ABEE-46B02542DA07}" destId="{317DD40B-E8F9-40BA-BC47-D54C2AFB43C9}" srcOrd="0" destOrd="0" presId="urn:microsoft.com/office/officeart/2005/8/layout/radial4"/>
    <dgm:cxn modelId="{7695317F-C873-47F6-9E21-FC5A672BDFF6}" type="presParOf" srcId="{40A78994-B4E3-46C2-ABEE-46B02542DA07}" destId="{5E6578ED-7FDE-4FE1-A9EB-598B4D545012}" srcOrd="1" destOrd="0" presId="urn:microsoft.com/office/officeart/2005/8/layout/radial4"/>
    <dgm:cxn modelId="{DF246A8D-8D9D-4421-9263-78ECF4838BFC}" type="presParOf" srcId="{40A78994-B4E3-46C2-ABEE-46B02542DA07}" destId="{B4BE13C6-51FE-4BBB-BFBD-A92895CEA387}" srcOrd="2" destOrd="0" presId="urn:microsoft.com/office/officeart/2005/8/layout/radial4"/>
    <dgm:cxn modelId="{5E31B0CD-7CB1-4143-B878-741321C8F0DA}" type="presParOf" srcId="{40A78994-B4E3-46C2-ABEE-46B02542DA07}" destId="{EFBABE4B-D1B8-4806-BC00-242B98E8E659}" srcOrd="3" destOrd="0" presId="urn:microsoft.com/office/officeart/2005/8/layout/radial4"/>
    <dgm:cxn modelId="{22FDF572-08BF-45F8-9AA5-57BCC3C98B81}" type="presParOf" srcId="{40A78994-B4E3-46C2-ABEE-46B02542DA07}" destId="{EBC50F2C-FBB6-4D2E-8F26-A1F6960D4145}" srcOrd="4" destOrd="0" presId="urn:microsoft.com/office/officeart/2005/8/layout/radial4"/>
    <dgm:cxn modelId="{FC1337C8-7EA6-4ECE-8891-0A3CA51AE241}" type="presParOf" srcId="{40A78994-B4E3-46C2-ABEE-46B02542DA07}" destId="{1AAC33AB-D4FB-4FCC-97F7-AC74854F6336}" srcOrd="5" destOrd="0" presId="urn:microsoft.com/office/officeart/2005/8/layout/radial4"/>
    <dgm:cxn modelId="{8C691F99-5C93-4DC9-B96B-C970D073247D}" type="presParOf" srcId="{40A78994-B4E3-46C2-ABEE-46B02542DA07}" destId="{B00477BF-2303-4BB8-B71F-65B21B2099F5}" srcOrd="6" destOrd="0" presId="urn:microsoft.com/office/officeart/2005/8/layout/radial4"/>
    <dgm:cxn modelId="{FD789933-9037-4983-916F-C5D687A5595F}" type="presParOf" srcId="{40A78994-B4E3-46C2-ABEE-46B02542DA07}" destId="{90624B67-745C-4B61-90B0-6B2D97CC68DA}" srcOrd="7" destOrd="0" presId="urn:microsoft.com/office/officeart/2005/8/layout/radial4"/>
    <dgm:cxn modelId="{28020695-549D-4633-81D9-4FF84CDC5C0B}" type="presParOf" srcId="{40A78994-B4E3-46C2-ABEE-46B02542DA07}" destId="{0A508AC7-D7EC-455B-BD85-88AC90F0EE55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6EAEEAF-711D-4E14-8176-42B980CCA44A}" type="doc">
      <dgm:prSet loTypeId="urn:microsoft.com/office/officeart/2005/8/layout/chevron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D6BAA7E9-58FA-440C-B16E-0F82E41A1D59}">
      <dgm:prSet phldrT="[Text]" custT="1"/>
      <dgm:spPr/>
      <dgm:t>
        <a:bodyPr/>
        <a:lstStyle/>
        <a:p>
          <a:r>
            <a:rPr lang="en-ID" sz="2400" dirty="0" smtClean="0">
              <a:latin typeface="Calibri" pitchFamily="34" charset="0"/>
              <a:cs typeface="Calibri" pitchFamily="34" charset="0"/>
            </a:rPr>
            <a:t>Kualitas pendidikan </a:t>
          </a:r>
          <a:r>
            <a:rPr lang="en-ID" sz="2400" dirty="0" smtClean="0">
              <a:latin typeface="Calibri" pitchFamily="34" charset="0"/>
              <a:cs typeface="Calibri" pitchFamily="34" charset="0"/>
            </a:rPr>
            <a:t>m</a:t>
          </a:r>
          <a:r>
            <a:rPr lang="id-ID" sz="2400" dirty="0" smtClean="0">
              <a:latin typeface="Calibri" pitchFamily="34" charset="0"/>
              <a:cs typeface="Calibri" pitchFamily="34" charset="0"/>
            </a:rPr>
            <a:t>a</a:t>
          </a:r>
          <a:r>
            <a:rPr lang="en-ID" sz="2400" dirty="0" smtClean="0">
              <a:latin typeface="Calibri" pitchFamily="34" charset="0"/>
              <a:cs typeface="Calibri" pitchFamily="34" charset="0"/>
            </a:rPr>
            <a:t>syarakat </a:t>
          </a:r>
          <a:r>
            <a:rPr lang="en-ID" sz="2400" dirty="0" smtClean="0">
              <a:latin typeface="Calibri" pitchFamily="34" charset="0"/>
              <a:cs typeface="Calibri" pitchFamily="34" charset="0"/>
            </a:rPr>
            <a:t>desa membaik</a:t>
          </a:r>
          <a:endParaRPr lang="en-US" dirty="0"/>
        </a:p>
      </dgm:t>
    </dgm:pt>
    <dgm:pt modelId="{B2E07B4C-8D9B-441D-9943-3A4C831AB537}" type="parTrans" cxnId="{56B24585-3291-4324-84EA-D8B8E1A5D149}">
      <dgm:prSet/>
      <dgm:spPr/>
      <dgm:t>
        <a:bodyPr/>
        <a:lstStyle/>
        <a:p>
          <a:endParaRPr lang="en-US"/>
        </a:p>
      </dgm:t>
    </dgm:pt>
    <dgm:pt modelId="{8B699ECF-3E36-4284-9D1E-ED8E1ECD8FF0}" type="sibTrans" cxnId="{56B24585-3291-4324-84EA-D8B8E1A5D149}">
      <dgm:prSet/>
      <dgm:spPr/>
      <dgm:t>
        <a:bodyPr/>
        <a:lstStyle/>
        <a:p>
          <a:endParaRPr lang="en-US"/>
        </a:p>
      </dgm:t>
    </dgm:pt>
    <dgm:pt modelId="{1DF8DE9A-1CCC-42C5-A3B0-1DED7314FB4B}">
      <dgm:prSet phldrT="[Text]" custT="1"/>
      <dgm:spPr/>
      <dgm:t>
        <a:bodyPr/>
        <a:lstStyle/>
        <a:p>
          <a:r>
            <a:rPr lang="en-ID" sz="2400" dirty="0" err="1" smtClean="0">
              <a:latin typeface="Calibri" pitchFamily="34" charset="0"/>
              <a:cs typeface="Calibri" pitchFamily="34" charset="0"/>
            </a:rPr>
            <a:t>Produktivitas</a:t>
          </a:r>
          <a:r>
            <a:rPr lang="en-ID" sz="24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dirty="0" err="1" smtClean="0">
              <a:latin typeface="Calibri" pitchFamily="34" charset="0"/>
              <a:cs typeface="Calibri" pitchFamily="34" charset="0"/>
            </a:rPr>
            <a:t>di</a:t>
          </a:r>
          <a:r>
            <a:rPr lang="en-ID" sz="24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dirty="0" err="1" smtClean="0">
              <a:latin typeface="Calibri" pitchFamily="34" charset="0"/>
              <a:cs typeface="Calibri" pitchFamily="34" charset="0"/>
            </a:rPr>
            <a:t>desa</a:t>
          </a:r>
          <a:r>
            <a:rPr lang="en-ID" sz="24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dirty="0" err="1" smtClean="0">
              <a:latin typeface="Calibri" pitchFamily="34" charset="0"/>
              <a:cs typeface="Calibri" pitchFamily="34" charset="0"/>
            </a:rPr>
            <a:t>meningkat</a:t>
          </a:r>
          <a:endParaRPr lang="en-US" dirty="0"/>
        </a:p>
      </dgm:t>
    </dgm:pt>
    <dgm:pt modelId="{2D99A632-F2BA-4FC9-8CA5-173DC44E0124}" type="parTrans" cxnId="{28E576C9-64EA-458D-A6F7-26330C7FD21A}">
      <dgm:prSet/>
      <dgm:spPr/>
      <dgm:t>
        <a:bodyPr/>
        <a:lstStyle/>
        <a:p>
          <a:endParaRPr lang="en-US"/>
        </a:p>
      </dgm:t>
    </dgm:pt>
    <dgm:pt modelId="{19264EE4-CD84-4C07-83CF-3B043CD5B6DD}" type="sibTrans" cxnId="{28E576C9-64EA-458D-A6F7-26330C7FD21A}">
      <dgm:prSet/>
      <dgm:spPr/>
      <dgm:t>
        <a:bodyPr/>
        <a:lstStyle/>
        <a:p>
          <a:endParaRPr lang="en-US"/>
        </a:p>
      </dgm:t>
    </dgm:pt>
    <dgm:pt modelId="{1BEC1837-8CE4-452F-B93D-54829CCF3608}">
      <dgm:prSet phldrT="[Text]" custT="1"/>
      <dgm:spPr/>
      <dgm:t>
        <a:bodyPr/>
        <a:lstStyle/>
        <a:p>
          <a:r>
            <a:rPr lang="en-ID" sz="2400" dirty="0" smtClean="0">
              <a:latin typeface="Calibri" pitchFamily="34" charset="0"/>
              <a:cs typeface="Calibri" pitchFamily="34" charset="0"/>
            </a:rPr>
            <a:t>Jiwa kewirausahaan masyarakat desa meningkat</a:t>
          </a:r>
          <a:endParaRPr lang="en-US" sz="2400" dirty="0">
            <a:latin typeface="Calibri" pitchFamily="34" charset="0"/>
            <a:cs typeface="Calibri" pitchFamily="34" charset="0"/>
          </a:endParaRPr>
        </a:p>
      </dgm:t>
    </dgm:pt>
    <dgm:pt modelId="{7CE5B7A2-69A9-42A7-9310-2269A6896ABB}" type="parTrans" cxnId="{A265DF69-49E2-485C-AAAB-1A69381635E6}">
      <dgm:prSet/>
      <dgm:spPr/>
      <dgm:t>
        <a:bodyPr/>
        <a:lstStyle/>
        <a:p>
          <a:endParaRPr lang="en-US"/>
        </a:p>
      </dgm:t>
    </dgm:pt>
    <dgm:pt modelId="{61FAA341-F698-484E-B23A-1CE0C36187A6}" type="sibTrans" cxnId="{A265DF69-49E2-485C-AAAB-1A69381635E6}">
      <dgm:prSet/>
      <dgm:spPr/>
      <dgm:t>
        <a:bodyPr/>
        <a:lstStyle/>
        <a:p>
          <a:endParaRPr lang="en-US"/>
        </a:p>
      </dgm:t>
    </dgm:pt>
    <dgm:pt modelId="{659F2BFB-3E18-43C8-B4F5-DDCA0B372A18}">
      <dgm:prSet phldrT="[Text]"/>
      <dgm:spPr/>
      <dgm:t>
        <a:bodyPr/>
        <a:lstStyle/>
        <a:p>
          <a:endParaRPr lang="en-US" dirty="0"/>
        </a:p>
      </dgm:t>
    </dgm:pt>
    <dgm:pt modelId="{315167D4-8182-445C-B395-BFD198882AC1}" type="parTrans" cxnId="{A877C093-0180-4F81-A9F4-C88B8488A83E}">
      <dgm:prSet/>
      <dgm:spPr/>
      <dgm:t>
        <a:bodyPr/>
        <a:lstStyle/>
        <a:p>
          <a:endParaRPr lang="en-US"/>
        </a:p>
      </dgm:t>
    </dgm:pt>
    <dgm:pt modelId="{AF1C9740-E032-4550-B8C6-36F50A3722B6}" type="sibTrans" cxnId="{A877C093-0180-4F81-A9F4-C88B8488A83E}">
      <dgm:prSet/>
      <dgm:spPr/>
      <dgm:t>
        <a:bodyPr/>
        <a:lstStyle/>
        <a:p>
          <a:endParaRPr lang="en-US"/>
        </a:p>
      </dgm:t>
    </dgm:pt>
    <dgm:pt modelId="{07FC653C-72B3-4547-A0FB-A224F1B6CADB}">
      <dgm:prSet phldrT="[Text]" custT="1"/>
      <dgm:spPr/>
      <dgm:t>
        <a:bodyPr/>
        <a:lstStyle/>
        <a:p>
          <a:endParaRPr lang="en-US" dirty="0"/>
        </a:p>
      </dgm:t>
    </dgm:pt>
    <dgm:pt modelId="{226320D4-07F0-4982-9081-6C762A1750E6}" type="parTrans" cxnId="{DD27686D-997F-4B72-99EE-330CCF6C348B}">
      <dgm:prSet/>
      <dgm:spPr/>
      <dgm:t>
        <a:bodyPr/>
        <a:lstStyle/>
        <a:p>
          <a:endParaRPr lang="en-US"/>
        </a:p>
      </dgm:t>
    </dgm:pt>
    <dgm:pt modelId="{50FAFA20-3F21-45E0-8A31-F792F1FFEDE7}" type="sibTrans" cxnId="{DD27686D-997F-4B72-99EE-330CCF6C348B}">
      <dgm:prSet/>
      <dgm:spPr/>
      <dgm:t>
        <a:bodyPr/>
        <a:lstStyle/>
        <a:p>
          <a:endParaRPr lang="en-US"/>
        </a:p>
      </dgm:t>
    </dgm:pt>
    <dgm:pt modelId="{27ECD5D3-1C2D-41EC-A5FC-562D5E891701}">
      <dgm:prSet phldrT="[Text]" custT="1"/>
      <dgm:spPr/>
      <dgm:t>
        <a:bodyPr/>
        <a:lstStyle/>
        <a:p>
          <a:endParaRPr lang="en-US" dirty="0"/>
        </a:p>
      </dgm:t>
    </dgm:pt>
    <dgm:pt modelId="{463F57AF-2627-4AC8-BA9C-0702342DB6BF}" type="parTrans" cxnId="{623AC000-25E1-4FCF-BB8D-DEE39E335F5F}">
      <dgm:prSet/>
      <dgm:spPr/>
      <dgm:t>
        <a:bodyPr/>
        <a:lstStyle/>
        <a:p>
          <a:endParaRPr lang="en-US"/>
        </a:p>
      </dgm:t>
    </dgm:pt>
    <dgm:pt modelId="{049618AC-BCA4-444F-BC1D-F06A543BA973}" type="sibTrans" cxnId="{623AC000-25E1-4FCF-BB8D-DEE39E335F5F}">
      <dgm:prSet/>
      <dgm:spPr/>
      <dgm:t>
        <a:bodyPr/>
        <a:lstStyle/>
        <a:p>
          <a:endParaRPr lang="en-US"/>
        </a:p>
      </dgm:t>
    </dgm:pt>
    <dgm:pt modelId="{DF6FA3D5-F0C2-423D-B8EA-C42EAFDF3C84}" type="pres">
      <dgm:prSet presAssocID="{C6EAEEAF-711D-4E14-8176-42B980CCA44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B2DF7C8-5439-4D3D-87F7-CB6DA4D68E6F}" type="pres">
      <dgm:prSet presAssocID="{07FC653C-72B3-4547-A0FB-A224F1B6CADB}" presName="composite" presStyleCnt="0"/>
      <dgm:spPr/>
    </dgm:pt>
    <dgm:pt modelId="{7E7EEF36-0AAE-4466-86CD-6702610B75DA}" type="pres">
      <dgm:prSet presAssocID="{07FC653C-72B3-4547-A0FB-A224F1B6CAD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B05EE7-8FDD-45DE-B915-41E3D6D815AF}" type="pres">
      <dgm:prSet presAssocID="{07FC653C-72B3-4547-A0FB-A224F1B6CADB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D469F2-26BD-4715-98CA-8E85B752A94D}" type="pres">
      <dgm:prSet presAssocID="{50FAFA20-3F21-45E0-8A31-F792F1FFEDE7}" presName="sp" presStyleCnt="0"/>
      <dgm:spPr/>
    </dgm:pt>
    <dgm:pt modelId="{1145FFC8-648E-4420-B879-FA558CF2D6D9}" type="pres">
      <dgm:prSet presAssocID="{27ECD5D3-1C2D-41EC-A5FC-562D5E891701}" presName="composite" presStyleCnt="0"/>
      <dgm:spPr/>
    </dgm:pt>
    <dgm:pt modelId="{941B7601-2AE6-45A8-8AA8-E0515FCFF225}" type="pres">
      <dgm:prSet presAssocID="{27ECD5D3-1C2D-41EC-A5FC-562D5E891701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D749D3-D97C-4009-A68A-9650F95B7E5B}" type="pres">
      <dgm:prSet presAssocID="{27ECD5D3-1C2D-41EC-A5FC-562D5E891701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F3FBD8-1381-4F89-B920-C36E05920A14}" type="pres">
      <dgm:prSet presAssocID="{049618AC-BCA4-444F-BC1D-F06A543BA973}" presName="sp" presStyleCnt="0"/>
      <dgm:spPr/>
    </dgm:pt>
    <dgm:pt modelId="{0B5182EE-F872-4AF9-9454-C60434017AE7}" type="pres">
      <dgm:prSet presAssocID="{659F2BFB-3E18-43C8-B4F5-DDCA0B372A18}" presName="composite" presStyleCnt="0"/>
      <dgm:spPr/>
    </dgm:pt>
    <dgm:pt modelId="{E2F2B317-AFF7-4C09-848D-7D2387D20803}" type="pres">
      <dgm:prSet presAssocID="{659F2BFB-3E18-43C8-B4F5-DDCA0B372A18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834555-ADDB-485D-8E17-FBA669090555}" type="pres">
      <dgm:prSet presAssocID="{659F2BFB-3E18-43C8-B4F5-DDCA0B372A18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D27686D-997F-4B72-99EE-330CCF6C348B}" srcId="{C6EAEEAF-711D-4E14-8176-42B980CCA44A}" destId="{07FC653C-72B3-4547-A0FB-A224F1B6CADB}" srcOrd="0" destOrd="0" parTransId="{226320D4-07F0-4982-9081-6C762A1750E6}" sibTransId="{50FAFA20-3F21-45E0-8A31-F792F1FFEDE7}"/>
    <dgm:cxn modelId="{5FD20E53-A74E-4127-8DF6-1EFCA3EAE41A}" type="presOf" srcId="{1DF8DE9A-1CCC-42C5-A3B0-1DED7314FB4B}" destId="{23D749D3-D97C-4009-A68A-9650F95B7E5B}" srcOrd="0" destOrd="0" presId="urn:microsoft.com/office/officeart/2005/8/layout/chevron2"/>
    <dgm:cxn modelId="{BF82CDD7-82E1-41F9-9EED-CEE05BACA67A}" type="presOf" srcId="{1BEC1837-8CE4-452F-B93D-54829CCF3608}" destId="{17834555-ADDB-485D-8E17-FBA669090555}" srcOrd="0" destOrd="0" presId="urn:microsoft.com/office/officeart/2005/8/layout/chevron2"/>
    <dgm:cxn modelId="{16F47D80-BBD4-4E1E-BECA-D9792906AA2F}" type="presOf" srcId="{27ECD5D3-1C2D-41EC-A5FC-562D5E891701}" destId="{941B7601-2AE6-45A8-8AA8-E0515FCFF225}" srcOrd="0" destOrd="0" presId="urn:microsoft.com/office/officeart/2005/8/layout/chevron2"/>
    <dgm:cxn modelId="{A877C093-0180-4F81-A9F4-C88B8488A83E}" srcId="{C6EAEEAF-711D-4E14-8176-42B980CCA44A}" destId="{659F2BFB-3E18-43C8-B4F5-DDCA0B372A18}" srcOrd="2" destOrd="0" parTransId="{315167D4-8182-445C-B395-BFD198882AC1}" sibTransId="{AF1C9740-E032-4550-B8C6-36F50A3722B6}"/>
    <dgm:cxn modelId="{B1004692-0648-48ED-A25B-634269A8D26D}" type="presOf" srcId="{07FC653C-72B3-4547-A0FB-A224F1B6CADB}" destId="{7E7EEF36-0AAE-4466-86CD-6702610B75DA}" srcOrd="0" destOrd="0" presId="urn:microsoft.com/office/officeart/2005/8/layout/chevron2"/>
    <dgm:cxn modelId="{A265DF69-49E2-485C-AAAB-1A69381635E6}" srcId="{659F2BFB-3E18-43C8-B4F5-DDCA0B372A18}" destId="{1BEC1837-8CE4-452F-B93D-54829CCF3608}" srcOrd="0" destOrd="0" parTransId="{7CE5B7A2-69A9-42A7-9310-2269A6896ABB}" sibTransId="{61FAA341-F698-484E-B23A-1CE0C36187A6}"/>
    <dgm:cxn modelId="{56B24585-3291-4324-84EA-D8B8E1A5D149}" srcId="{07FC653C-72B3-4547-A0FB-A224F1B6CADB}" destId="{D6BAA7E9-58FA-440C-B16E-0F82E41A1D59}" srcOrd="0" destOrd="0" parTransId="{B2E07B4C-8D9B-441D-9943-3A4C831AB537}" sibTransId="{8B699ECF-3E36-4284-9D1E-ED8E1ECD8FF0}"/>
    <dgm:cxn modelId="{762741BE-439C-4906-8020-2A1C95FBFF46}" type="presOf" srcId="{C6EAEEAF-711D-4E14-8176-42B980CCA44A}" destId="{DF6FA3D5-F0C2-423D-B8EA-C42EAFDF3C84}" srcOrd="0" destOrd="0" presId="urn:microsoft.com/office/officeart/2005/8/layout/chevron2"/>
    <dgm:cxn modelId="{30E00F98-A130-40D0-889D-239FA86A4663}" type="presOf" srcId="{659F2BFB-3E18-43C8-B4F5-DDCA0B372A18}" destId="{E2F2B317-AFF7-4C09-848D-7D2387D20803}" srcOrd="0" destOrd="0" presId="urn:microsoft.com/office/officeart/2005/8/layout/chevron2"/>
    <dgm:cxn modelId="{0BB4641E-A86A-4B8B-8F4A-1FB01EDCA63C}" type="presOf" srcId="{D6BAA7E9-58FA-440C-B16E-0F82E41A1D59}" destId="{C7B05EE7-8FDD-45DE-B915-41E3D6D815AF}" srcOrd="0" destOrd="0" presId="urn:microsoft.com/office/officeart/2005/8/layout/chevron2"/>
    <dgm:cxn modelId="{28E576C9-64EA-458D-A6F7-26330C7FD21A}" srcId="{27ECD5D3-1C2D-41EC-A5FC-562D5E891701}" destId="{1DF8DE9A-1CCC-42C5-A3B0-1DED7314FB4B}" srcOrd="0" destOrd="0" parTransId="{2D99A632-F2BA-4FC9-8CA5-173DC44E0124}" sibTransId="{19264EE4-CD84-4C07-83CF-3B043CD5B6DD}"/>
    <dgm:cxn modelId="{623AC000-25E1-4FCF-BB8D-DEE39E335F5F}" srcId="{C6EAEEAF-711D-4E14-8176-42B980CCA44A}" destId="{27ECD5D3-1C2D-41EC-A5FC-562D5E891701}" srcOrd="1" destOrd="0" parTransId="{463F57AF-2627-4AC8-BA9C-0702342DB6BF}" sibTransId="{049618AC-BCA4-444F-BC1D-F06A543BA973}"/>
    <dgm:cxn modelId="{964DAE65-1092-40FE-8633-30ECFBB95D8F}" type="presParOf" srcId="{DF6FA3D5-F0C2-423D-B8EA-C42EAFDF3C84}" destId="{9B2DF7C8-5439-4D3D-87F7-CB6DA4D68E6F}" srcOrd="0" destOrd="0" presId="urn:microsoft.com/office/officeart/2005/8/layout/chevron2"/>
    <dgm:cxn modelId="{807B462E-B739-4E5E-A6FE-9CF38C264AE9}" type="presParOf" srcId="{9B2DF7C8-5439-4D3D-87F7-CB6DA4D68E6F}" destId="{7E7EEF36-0AAE-4466-86CD-6702610B75DA}" srcOrd="0" destOrd="0" presId="urn:microsoft.com/office/officeart/2005/8/layout/chevron2"/>
    <dgm:cxn modelId="{02868787-4872-484C-BDFA-F772DC99B661}" type="presParOf" srcId="{9B2DF7C8-5439-4D3D-87F7-CB6DA4D68E6F}" destId="{C7B05EE7-8FDD-45DE-B915-41E3D6D815AF}" srcOrd="1" destOrd="0" presId="urn:microsoft.com/office/officeart/2005/8/layout/chevron2"/>
    <dgm:cxn modelId="{73F47520-28EB-466B-B527-11797ABC87BA}" type="presParOf" srcId="{DF6FA3D5-F0C2-423D-B8EA-C42EAFDF3C84}" destId="{B8D469F2-26BD-4715-98CA-8E85B752A94D}" srcOrd="1" destOrd="0" presId="urn:microsoft.com/office/officeart/2005/8/layout/chevron2"/>
    <dgm:cxn modelId="{04B78E65-4928-490E-AD97-91AFA6DD07A5}" type="presParOf" srcId="{DF6FA3D5-F0C2-423D-B8EA-C42EAFDF3C84}" destId="{1145FFC8-648E-4420-B879-FA558CF2D6D9}" srcOrd="2" destOrd="0" presId="urn:microsoft.com/office/officeart/2005/8/layout/chevron2"/>
    <dgm:cxn modelId="{632D71EA-F37E-4BF1-8846-2C9F172AC3DB}" type="presParOf" srcId="{1145FFC8-648E-4420-B879-FA558CF2D6D9}" destId="{941B7601-2AE6-45A8-8AA8-E0515FCFF225}" srcOrd="0" destOrd="0" presId="urn:microsoft.com/office/officeart/2005/8/layout/chevron2"/>
    <dgm:cxn modelId="{17ED0577-3FF6-448F-B9FE-0064B0BCA579}" type="presParOf" srcId="{1145FFC8-648E-4420-B879-FA558CF2D6D9}" destId="{23D749D3-D97C-4009-A68A-9650F95B7E5B}" srcOrd="1" destOrd="0" presId="urn:microsoft.com/office/officeart/2005/8/layout/chevron2"/>
    <dgm:cxn modelId="{BC0BAE2A-2A38-4FC3-A399-65376B75152F}" type="presParOf" srcId="{DF6FA3D5-F0C2-423D-B8EA-C42EAFDF3C84}" destId="{B4F3FBD8-1381-4F89-B920-C36E05920A14}" srcOrd="3" destOrd="0" presId="urn:microsoft.com/office/officeart/2005/8/layout/chevron2"/>
    <dgm:cxn modelId="{BE162058-054A-4F5D-ADCA-752CF408FD9F}" type="presParOf" srcId="{DF6FA3D5-F0C2-423D-B8EA-C42EAFDF3C84}" destId="{0B5182EE-F872-4AF9-9454-C60434017AE7}" srcOrd="4" destOrd="0" presId="urn:microsoft.com/office/officeart/2005/8/layout/chevron2"/>
    <dgm:cxn modelId="{9D2E2328-0440-452A-8356-2FE4D07E43D9}" type="presParOf" srcId="{0B5182EE-F872-4AF9-9454-C60434017AE7}" destId="{E2F2B317-AFF7-4C09-848D-7D2387D20803}" srcOrd="0" destOrd="0" presId="urn:microsoft.com/office/officeart/2005/8/layout/chevron2"/>
    <dgm:cxn modelId="{999E18BF-D6FD-4DB9-AF86-3EED492C4775}" type="presParOf" srcId="{0B5182EE-F872-4AF9-9454-C60434017AE7}" destId="{17834555-ADDB-485D-8E17-FBA66909055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872FDF-858C-4329-B648-BC937B069099}" type="doc">
      <dgm:prSet loTypeId="urn:microsoft.com/office/officeart/2005/8/layout/list1" loCatId="list" qsTypeId="urn:microsoft.com/office/officeart/2005/8/quickstyle/3d7" qsCatId="3D" csTypeId="urn:microsoft.com/office/officeart/2005/8/colors/accent0_3" csCatId="mainScheme" phldr="1"/>
      <dgm:spPr/>
      <dgm:t>
        <a:bodyPr/>
        <a:lstStyle/>
        <a:p>
          <a:endParaRPr lang="id-ID"/>
        </a:p>
      </dgm:t>
    </dgm:pt>
    <dgm:pt modelId="{3C065B29-38E7-4F09-BA94-DDBC18BF2363}">
      <dgm:prSet phldrT="[Text]" custT="1"/>
      <dgm:spPr/>
      <dgm:t>
        <a:bodyPr/>
        <a:lstStyle/>
        <a:p>
          <a:r>
            <a:rPr lang="id-ID" sz="2000" b="1" baseline="0" dirty="0" smtClean="0">
              <a:latin typeface="Arial" pitchFamily="34" charset="0"/>
              <a:ea typeface="+mn-ea"/>
              <a:cs typeface="Arial" pitchFamily="34" charset="0"/>
              <a:hlinkClick xmlns:r="http://schemas.openxmlformats.org/officeDocument/2006/relationships" r:id="rId1" action="ppaction://hlinksldjump"/>
            </a:rPr>
            <a:t>Konsep Wilayah dan Tata Ruang</a:t>
          </a:r>
          <a:endParaRPr lang="id-ID" sz="2000" dirty="0">
            <a:latin typeface="Arial" pitchFamily="34" charset="0"/>
            <a:cs typeface="Arial" pitchFamily="34" charset="0"/>
          </a:endParaRPr>
        </a:p>
      </dgm:t>
    </dgm:pt>
    <dgm:pt modelId="{A36231EB-3002-43F9-9884-07A9D81AD371}" type="parTrans" cxnId="{716F3B0E-CF56-460D-9233-26CC2B6A35CF}">
      <dgm:prSet/>
      <dgm:spPr/>
      <dgm:t>
        <a:bodyPr/>
        <a:lstStyle/>
        <a:p>
          <a:endParaRPr lang="id-ID" sz="2000"/>
        </a:p>
      </dgm:t>
    </dgm:pt>
    <dgm:pt modelId="{64F6F0C2-F94A-460B-BB20-C6C787FB2A8B}" type="sibTrans" cxnId="{716F3B0E-CF56-460D-9233-26CC2B6A35CF}">
      <dgm:prSet/>
      <dgm:spPr/>
      <dgm:t>
        <a:bodyPr/>
        <a:lstStyle/>
        <a:p>
          <a:endParaRPr lang="id-ID" sz="2000"/>
        </a:p>
      </dgm:t>
    </dgm:pt>
    <dgm:pt modelId="{0C905CDA-1A40-438D-AECA-82626162B43C}">
      <dgm:prSet phldrT="[Text]" custT="1"/>
      <dgm:spPr/>
      <dgm:t>
        <a:bodyPr/>
        <a:lstStyle/>
        <a:p>
          <a:r>
            <a:rPr lang="it-IT" sz="2000" b="1" baseline="0" dirty="0" smtClean="0">
              <a:latin typeface="Arial" pitchFamily="34" charset="0"/>
              <a:ea typeface="+mn-ea"/>
              <a:cs typeface="Arial" pitchFamily="34" charset="0"/>
              <a:hlinkClick xmlns:r="http://schemas.openxmlformats.org/officeDocument/2006/relationships" r:id="rId2" action="ppaction://hlinksldjump"/>
            </a:rPr>
            <a:t>Perencanaan dan Permasalahan Tata Ruang di Indonesia</a:t>
          </a:r>
          <a:endParaRPr lang="id-ID" sz="2000" dirty="0">
            <a:latin typeface="Arial" pitchFamily="34" charset="0"/>
            <a:cs typeface="Arial" pitchFamily="34" charset="0"/>
          </a:endParaRPr>
        </a:p>
      </dgm:t>
    </dgm:pt>
    <dgm:pt modelId="{F1116223-3109-4D69-A62C-7694343507DB}" type="parTrans" cxnId="{22CDF808-6D61-46E6-9C33-D9D044A03D11}">
      <dgm:prSet/>
      <dgm:spPr/>
      <dgm:t>
        <a:bodyPr/>
        <a:lstStyle/>
        <a:p>
          <a:endParaRPr lang="id-ID" sz="2000"/>
        </a:p>
      </dgm:t>
    </dgm:pt>
    <dgm:pt modelId="{DC966B31-10E0-415E-A135-EE07051E6124}" type="sibTrans" cxnId="{22CDF808-6D61-46E6-9C33-D9D044A03D11}">
      <dgm:prSet/>
      <dgm:spPr/>
      <dgm:t>
        <a:bodyPr/>
        <a:lstStyle/>
        <a:p>
          <a:endParaRPr lang="id-ID" sz="2000"/>
        </a:p>
      </dgm:t>
    </dgm:pt>
    <dgm:pt modelId="{9184CBA6-8A6F-4473-9835-A9784B05AB43}">
      <dgm:prSet custT="1"/>
      <dgm:spPr/>
      <dgm:t>
        <a:bodyPr/>
        <a:lstStyle/>
        <a:p>
          <a:r>
            <a:rPr lang="id-ID" sz="2000" b="1" baseline="0" dirty="0" smtClean="0">
              <a:latin typeface="Arial" pitchFamily="34" charset="0"/>
              <a:ea typeface="+mn-ea"/>
              <a:cs typeface="Arial" pitchFamily="34" charset="0"/>
              <a:hlinkClick xmlns:r="http://schemas.openxmlformats.org/officeDocument/2006/relationships" r:id="rId3" action="ppaction://hlinksldjump"/>
            </a:rPr>
            <a:t>Pembangunan Wilayah dan Pusat Pertumbuhan</a:t>
          </a:r>
          <a:endParaRPr lang="id-ID" sz="2000" b="1" baseline="0" dirty="0" smtClean="0">
            <a:latin typeface="Arial" pitchFamily="34" charset="0"/>
            <a:ea typeface="+mn-ea"/>
            <a:cs typeface="Arial" pitchFamily="34" charset="0"/>
          </a:endParaRPr>
        </a:p>
      </dgm:t>
    </dgm:pt>
    <dgm:pt modelId="{84A53597-06B2-4277-B242-388FB98C12C0}" type="parTrans" cxnId="{A6F9E993-F217-4C9D-8FCB-23E4BE8A23BC}">
      <dgm:prSet/>
      <dgm:spPr/>
      <dgm:t>
        <a:bodyPr/>
        <a:lstStyle/>
        <a:p>
          <a:endParaRPr lang="id-ID" sz="2000"/>
        </a:p>
      </dgm:t>
    </dgm:pt>
    <dgm:pt modelId="{9714127B-BE3E-40BC-A625-EC9214420840}" type="sibTrans" cxnId="{A6F9E993-F217-4C9D-8FCB-23E4BE8A23BC}">
      <dgm:prSet/>
      <dgm:spPr/>
      <dgm:t>
        <a:bodyPr/>
        <a:lstStyle/>
        <a:p>
          <a:endParaRPr lang="id-ID" sz="2000"/>
        </a:p>
      </dgm:t>
    </dgm:pt>
    <dgm:pt modelId="{7F2C4926-6021-4E5F-AA56-FA25159195BB}" type="pres">
      <dgm:prSet presAssocID="{56872FDF-858C-4329-B648-BC937B06909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200082AF-A0C3-471B-A3DE-D75B8A1420FD}" type="pres">
      <dgm:prSet presAssocID="{3C065B29-38E7-4F09-BA94-DDBC18BF2363}" presName="parentLin" presStyleCnt="0"/>
      <dgm:spPr/>
      <dgm:t>
        <a:bodyPr/>
        <a:lstStyle/>
        <a:p>
          <a:endParaRPr lang="en-US"/>
        </a:p>
      </dgm:t>
    </dgm:pt>
    <dgm:pt modelId="{2A0EF46A-E63F-4A06-AEE4-F3486D9A63D4}" type="pres">
      <dgm:prSet presAssocID="{3C065B29-38E7-4F09-BA94-DDBC18BF2363}" presName="parentLeftMargin" presStyleLbl="node1" presStyleIdx="0" presStyleCnt="3"/>
      <dgm:spPr/>
      <dgm:t>
        <a:bodyPr/>
        <a:lstStyle/>
        <a:p>
          <a:endParaRPr lang="id-ID"/>
        </a:p>
      </dgm:t>
    </dgm:pt>
    <dgm:pt modelId="{9AD8A227-964A-4877-B5AF-9893B3EC013E}" type="pres">
      <dgm:prSet presAssocID="{3C065B29-38E7-4F09-BA94-DDBC18BF2363}" presName="parentText" presStyleLbl="node1" presStyleIdx="0" presStyleCnt="3" custScaleY="68738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07D3299F-0F48-4508-AA2B-CAB4B28A2F9B}" type="pres">
      <dgm:prSet presAssocID="{3C065B29-38E7-4F09-BA94-DDBC18BF2363}" presName="negativeSpace" presStyleCnt="0"/>
      <dgm:spPr/>
      <dgm:t>
        <a:bodyPr/>
        <a:lstStyle/>
        <a:p>
          <a:endParaRPr lang="en-US"/>
        </a:p>
      </dgm:t>
    </dgm:pt>
    <dgm:pt modelId="{75E7AB79-83CD-46F5-BB6D-A634C0C7BD57}" type="pres">
      <dgm:prSet presAssocID="{3C065B29-38E7-4F09-BA94-DDBC18BF2363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14F6E8-81BC-4B61-B498-3467F837FEB5}" type="pres">
      <dgm:prSet presAssocID="{64F6F0C2-F94A-460B-BB20-C6C787FB2A8B}" presName="spaceBetweenRectangles" presStyleCnt="0"/>
      <dgm:spPr/>
      <dgm:t>
        <a:bodyPr/>
        <a:lstStyle/>
        <a:p>
          <a:endParaRPr lang="en-US"/>
        </a:p>
      </dgm:t>
    </dgm:pt>
    <dgm:pt modelId="{B0564B72-85FD-4B47-AF22-ED982E44F1DB}" type="pres">
      <dgm:prSet presAssocID="{9184CBA6-8A6F-4473-9835-A9784B05AB43}" presName="parentLin" presStyleCnt="0"/>
      <dgm:spPr/>
      <dgm:t>
        <a:bodyPr/>
        <a:lstStyle/>
        <a:p>
          <a:endParaRPr lang="en-US"/>
        </a:p>
      </dgm:t>
    </dgm:pt>
    <dgm:pt modelId="{5272B4C6-885D-42CC-ACA6-2FFA4389BA7E}" type="pres">
      <dgm:prSet presAssocID="{9184CBA6-8A6F-4473-9835-A9784B05AB43}" presName="parentLeftMargin" presStyleLbl="node1" presStyleIdx="0" presStyleCnt="3"/>
      <dgm:spPr/>
      <dgm:t>
        <a:bodyPr/>
        <a:lstStyle/>
        <a:p>
          <a:endParaRPr lang="id-ID"/>
        </a:p>
      </dgm:t>
    </dgm:pt>
    <dgm:pt modelId="{613E7F98-0FB2-42F1-A31F-8D4C5C557DFC}" type="pres">
      <dgm:prSet presAssocID="{9184CBA6-8A6F-4473-9835-A9784B05AB43}" presName="parentText" presStyleLbl="node1" presStyleIdx="1" presStyleCnt="3" custScaleX="127778" custScaleY="68246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4832AB9D-C4E6-467D-8DC9-6BC028A85594}" type="pres">
      <dgm:prSet presAssocID="{9184CBA6-8A6F-4473-9835-A9784B05AB43}" presName="negativeSpace" presStyleCnt="0"/>
      <dgm:spPr/>
      <dgm:t>
        <a:bodyPr/>
        <a:lstStyle/>
        <a:p>
          <a:endParaRPr lang="en-US"/>
        </a:p>
      </dgm:t>
    </dgm:pt>
    <dgm:pt modelId="{05350B32-CD5D-4DB6-BB10-AB88B1A58154}" type="pres">
      <dgm:prSet presAssocID="{9184CBA6-8A6F-4473-9835-A9784B05AB43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D97D41-C17C-4034-8180-424242F36691}" type="pres">
      <dgm:prSet presAssocID="{9714127B-BE3E-40BC-A625-EC9214420840}" presName="spaceBetweenRectangles" presStyleCnt="0"/>
      <dgm:spPr/>
      <dgm:t>
        <a:bodyPr/>
        <a:lstStyle/>
        <a:p>
          <a:endParaRPr lang="en-US"/>
        </a:p>
      </dgm:t>
    </dgm:pt>
    <dgm:pt modelId="{59AEC263-EAA1-4D99-8505-0D4464E40A1C}" type="pres">
      <dgm:prSet presAssocID="{0C905CDA-1A40-438D-AECA-82626162B43C}" presName="parentLin" presStyleCnt="0"/>
      <dgm:spPr/>
      <dgm:t>
        <a:bodyPr/>
        <a:lstStyle/>
        <a:p>
          <a:endParaRPr lang="en-US"/>
        </a:p>
      </dgm:t>
    </dgm:pt>
    <dgm:pt modelId="{BFCBB1E1-1392-4038-9E4B-8A7F8FD16C85}" type="pres">
      <dgm:prSet presAssocID="{0C905CDA-1A40-438D-AECA-82626162B43C}" presName="parentLeftMargin" presStyleLbl="node1" presStyleIdx="1" presStyleCnt="3"/>
      <dgm:spPr/>
      <dgm:t>
        <a:bodyPr/>
        <a:lstStyle/>
        <a:p>
          <a:endParaRPr lang="id-ID"/>
        </a:p>
      </dgm:t>
    </dgm:pt>
    <dgm:pt modelId="{8D2F76B2-4F86-4977-9968-04BDA36032C7}" type="pres">
      <dgm:prSet presAssocID="{0C905CDA-1A40-438D-AECA-82626162B43C}" presName="parentText" presStyleLbl="node1" presStyleIdx="2" presStyleCnt="3" custScaleX="132980" custScaleY="74332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78D2FA9-1F46-4EE2-A622-9E5619F36115}" type="pres">
      <dgm:prSet presAssocID="{0C905CDA-1A40-438D-AECA-82626162B43C}" presName="negativeSpace" presStyleCnt="0"/>
      <dgm:spPr/>
      <dgm:t>
        <a:bodyPr/>
        <a:lstStyle/>
        <a:p>
          <a:endParaRPr lang="en-US"/>
        </a:p>
      </dgm:t>
    </dgm:pt>
    <dgm:pt modelId="{9F38134A-0599-4E74-BD93-063871B8971E}" type="pres">
      <dgm:prSet presAssocID="{0C905CDA-1A40-438D-AECA-82626162B43C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641E479-76B0-46DA-8156-A5ED7F0E943A}" type="presOf" srcId="{0C905CDA-1A40-438D-AECA-82626162B43C}" destId="{BFCBB1E1-1392-4038-9E4B-8A7F8FD16C85}" srcOrd="0" destOrd="0" presId="urn:microsoft.com/office/officeart/2005/8/layout/list1"/>
    <dgm:cxn modelId="{C10EB518-68FC-43C9-AD09-97938CC7EFD4}" type="presOf" srcId="{9184CBA6-8A6F-4473-9835-A9784B05AB43}" destId="{5272B4C6-885D-42CC-ACA6-2FFA4389BA7E}" srcOrd="0" destOrd="0" presId="urn:microsoft.com/office/officeart/2005/8/layout/list1"/>
    <dgm:cxn modelId="{47B26BDB-6F38-4072-AFA7-C196543D3F8C}" type="presOf" srcId="{0C905CDA-1A40-438D-AECA-82626162B43C}" destId="{8D2F76B2-4F86-4977-9968-04BDA36032C7}" srcOrd="1" destOrd="0" presId="urn:microsoft.com/office/officeart/2005/8/layout/list1"/>
    <dgm:cxn modelId="{5A321678-0C72-4DC8-8481-3C5F78642663}" type="presOf" srcId="{56872FDF-858C-4329-B648-BC937B069099}" destId="{7F2C4926-6021-4E5F-AA56-FA25159195BB}" srcOrd="0" destOrd="0" presId="urn:microsoft.com/office/officeart/2005/8/layout/list1"/>
    <dgm:cxn modelId="{A6F9E993-F217-4C9D-8FCB-23E4BE8A23BC}" srcId="{56872FDF-858C-4329-B648-BC937B069099}" destId="{9184CBA6-8A6F-4473-9835-A9784B05AB43}" srcOrd="1" destOrd="0" parTransId="{84A53597-06B2-4277-B242-388FB98C12C0}" sibTransId="{9714127B-BE3E-40BC-A625-EC9214420840}"/>
    <dgm:cxn modelId="{716F3B0E-CF56-460D-9233-26CC2B6A35CF}" srcId="{56872FDF-858C-4329-B648-BC937B069099}" destId="{3C065B29-38E7-4F09-BA94-DDBC18BF2363}" srcOrd="0" destOrd="0" parTransId="{A36231EB-3002-43F9-9884-07A9D81AD371}" sibTransId="{64F6F0C2-F94A-460B-BB20-C6C787FB2A8B}"/>
    <dgm:cxn modelId="{62301EFB-2129-48C4-82F4-BA666C1C80D7}" type="presOf" srcId="{3C065B29-38E7-4F09-BA94-DDBC18BF2363}" destId="{2A0EF46A-E63F-4A06-AEE4-F3486D9A63D4}" srcOrd="0" destOrd="0" presId="urn:microsoft.com/office/officeart/2005/8/layout/list1"/>
    <dgm:cxn modelId="{B3DDF505-49F9-4FCD-96FC-441D48377098}" type="presOf" srcId="{9184CBA6-8A6F-4473-9835-A9784B05AB43}" destId="{613E7F98-0FB2-42F1-A31F-8D4C5C557DFC}" srcOrd="1" destOrd="0" presId="urn:microsoft.com/office/officeart/2005/8/layout/list1"/>
    <dgm:cxn modelId="{25370222-A49E-440E-961D-CDE8D3A1786B}" type="presOf" srcId="{3C065B29-38E7-4F09-BA94-DDBC18BF2363}" destId="{9AD8A227-964A-4877-B5AF-9893B3EC013E}" srcOrd="1" destOrd="0" presId="urn:microsoft.com/office/officeart/2005/8/layout/list1"/>
    <dgm:cxn modelId="{22CDF808-6D61-46E6-9C33-D9D044A03D11}" srcId="{56872FDF-858C-4329-B648-BC937B069099}" destId="{0C905CDA-1A40-438D-AECA-82626162B43C}" srcOrd="2" destOrd="0" parTransId="{F1116223-3109-4D69-A62C-7694343507DB}" sibTransId="{DC966B31-10E0-415E-A135-EE07051E6124}"/>
    <dgm:cxn modelId="{E4C743D8-59AE-4809-AFDA-C10B7E98736F}" type="presParOf" srcId="{7F2C4926-6021-4E5F-AA56-FA25159195BB}" destId="{200082AF-A0C3-471B-A3DE-D75B8A1420FD}" srcOrd="0" destOrd="0" presId="urn:microsoft.com/office/officeart/2005/8/layout/list1"/>
    <dgm:cxn modelId="{D5F2869F-A8C5-4BEE-8E2C-B9995AAC7FAA}" type="presParOf" srcId="{200082AF-A0C3-471B-A3DE-D75B8A1420FD}" destId="{2A0EF46A-E63F-4A06-AEE4-F3486D9A63D4}" srcOrd="0" destOrd="0" presId="urn:microsoft.com/office/officeart/2005/8/layout/list1"/>
    <dgm:cxn modelId="{B5733CBC-D882-4981-B124-4845291F894D}" type="presParOf" srcId="{200082AF-A0C3-471B-A3DE-D75B8A1420FD}" destId="{9AD8A227-964A-4877-B5AF-9893B3EC013E}" srcOrd="1" destOrd="0" presId="urn:microsoft.com/office/officeart/2005/8/layout/list1"/>
    <dgm:cxn modelId="{EA0036B1-D48B-4E80-ACE8-9D9364174A25}" type="presParOf" srcId="{7F2C4926-6021-4E5F-AA56-FA25159195BB}" destId="{07D3299F-0F48-4508-AA2B-CAB4B28A2F9B}" srcOrd="1" destOrd="0" presId="urn:microsoft.com/office/officeart/2005/8/layout/list1"/>
    <dgm:cxn modelId="{E6467AC9-E572-4254-94A5-C43ACD1E5EAF}" type="presParOf" srcId="{7F2C4926-6021-4E5F-AA56-FA25159195BB}" destId="{75E7AB79-83CD-46F5-BB6D-A634C0C7BD57}" srcOrd="2" destOrd="0" presId="urn:microsoft.com/office/officeart/2005/8/layout/list1"/>
    <dgm:cxn modelId="{ED788380-0B08-4ABA-B78D-B4005C813AA5}" type="presParOf" srcId="{7F2C4926-6021-4E5F-AA56-FA25159195BB}" destId="{C214F6E8-81BC-4B61-B498-3467F837FEB5}" srcOrd="3" destOrd="0" presId="urn:microsoft.com/office/officeart/2005/8/layout/list1"/>
    <dgm:cxn modelId="{67187535-55A8-440D-8965-1A232384CADA}" type="presParOf" srcId="{7F2C4926-6021-4E5F-AA56-FA25159195BB}" destId="{B0564B72-85FD-4B47-AF22-ED982E44F1DB}" srcOrd="4" destOrd="0" presId="urn:microsoft.com/office/officeart/2005/8/layout/list1"/>
    <dgm:cxn modelId="{67D28F64-5283-4C77-AA93-D563C82A7018}" type="presParOf" srcId="{B0564B72-85FD-4B47-AF22-ED982E44F1DB}" destId="{5272B4C6-885D-42CC-ACA6-2FFA4389BA7E}" srcOrd="0" destOrd="0" presId="urn:microsoft.com/office/officeart/2005/8/layout/list1"/>
    <dgm:cxn modelId="{9360ABF7-5E38-4A59-BAE4-3C0396938875}" type="presParOf" srcId="{B0564B72-85FD-4B47-AF22-ED982E44F1DB}" destId="{613E7F98-0FB2-42F1-A31F-8D4C5C557DFC}" srcOrd="1" destOrd="0" presId="urn:microsoft.com/office/officeart/2005/8/layout/list1"/>
    <dgm:cxn modelId="{F63B5A80-3F52-41B5-A6E4-F4BB67153A05}" type="presParOf" srcId="{7F2C4926-6021-4E5F-AA56-FA25159195BB}" destId="{4832AB9D-C4E6-467D-8DC9-6BC028A85594}" srcOrd="5" destOrd="0" presId="urn:microsoft.com/office/officeart/2005/8/layout/list1"/>
    <dgm:cxn modelId="{A9A2E7BB-D574-46C9-BCE2-DA1AAA865E5D}" type="presParOf" srcId="{7F2C4926-6021-4E5F-AA56-FA25159195BB}" destId="{05350B32-CD5D-4DB6-BB10-AB88B1A58154}" srcOrd="6" destOrd="0" presId="urn:microsoft.com/office/officeart/2005/8/layout/list1"/>
    <dgm:cxn modelId="{2C14B040-7744-4496-9609-A4BAFCEBCEDD}" type="presParOf" srcId="{7F2C4926-6021-4E5F-AA56-FA25159195BB}" destId="{12D97D41-C17C-4034-8180-424242F36691}" srcOrd="7" destOrd="0" presId="urn:microsoft.com/office/officeart/2005/8/layout/list1"/>
    <dgm:cxn modelId="{926985DD-6044-4368-BAF2-08466506B281}" type="presParOf" srcId="{7F2C4926-6021-4E5F-AA56-FA25159195BB}" destId="{59AEC263-EAA1-4D99-8505-0D4464E40A1C}" srcOrd="8" destOrd="0" presId="urn:microsoft.com/office/officeart/2005/8/layout/list1"/>
    <dgm:cxn modelId="{24FF7A1A-0F67-4FC9-8C46-7D0B1FF1CADD}" type="presParOf" srcId="{59AEC263-EAA1-4D99-8505-0D4464E40A1C}" destId="{BFCBB1E1-1392-4038-9E4B-8A7F8FD16C85}" srcOrd="0" destOrd="0" presId="urn:microsoft.com/office/officeart/2005/8/layout/list1"/>
    <dgm:cxn modelId="{19342B64-8237-4AF8-9B01-ABB4EB97B250}" type="presParOf" srcId="{59AEC263-EAA1-4D99-8505-0D4464E40A1C}" destId="{8D2F76B2-4F86-4977-9968-04BDA36032C7}" srcOrd="1" destOrd="0" presId="urn:microsoft.com/office/officeart/2005/8/layout/list1"/>
    <dgm:cxn modelId="{90227FEB-5030-430F-989E-1B3A54BB7758}" type="presParOf" srcId="{7F2C4926-6021-4E5F-AA56-FA25159195BB}" destId="{F78D2FA9-1F46-4EE2-A622-9E5619F36115}" srcOrd="9" destOrd="0" presId="urn:microsoft.com/office/officeart/2005/8/layout/list1"/>
    <dgm:cxn modelId="{D98679F6-359E-4352-B6CE-46189C21001C}" type="presParOf" srcId="{7F2C4926-6021-4E5F-AA56-FA25159195BB}" destId="{9F38134A-0599-4E74-BD93-063871B8971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6EAEEAF-711D-4E14-8176-42B980CCA44A}" type="doc">
      <dgm:prSet loTypeId="urn:microsoft.com/office/officeart/2005/8/layout/chevron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D6BAA7E9-58FA-440C-B16E-0F82E41A1D59}">
      <dgm:prSet phldrT="[Text]" custT="1"/>
      <dgm:spPr/>
      <dgm:t>
        <a:bodyPr/>
        <a:lstStyle/>
        <a:p>
          <a:r>
            <a:rPr lang="en-ID" sz="2400" dirty="0" err="1" smtClean="0">
              <a:latin typeface="Calibri" pitchFamily="34" charset="0"/>
              <a:cs typeface="Calibri" pitchFamily="34" charset="0"/>
            </a:rPr>
            <a:t>Memudarnya</a:t>
          </a:r>
          <a:r>
            <a:rPr lang="en-ID" sz="24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dirty="0" err="1" smtClean="0">
              <a:latin typeface="Calibri" pitchFamily="34" charset="0"/>
              <a:cs typeface="Calibri" pitchFamily="34" charset="0"/>
            </a:rPr>
            <a:t>kehidupan</a:t>
          </a:r>
          <a:r>
            <a:rPr lang="en-ID" sz="24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dirty="0" err="1" smtClean="0">
              <a:latin typeface="Calibri" pitchFamily="34" charset="0"/>
              <a:cs typeface="Calibri" pitchFamily="34" charset="0"/>
            </a:rPr>
            <a:t>agraris</a:t>
          </a:r>
          <a:endParaRPr lang="en-US" dirty="0"/>
        </a:p>
      </dgm:t>
    </dgm:pt>
    <dgm:pt modelId="{B2E07B4C-8D9B-441D-9943-3A4C831AB537}" type="parTrans" cxnId="{56B24585-3291-4324-84EA-D8B8E1A5D149}">
      <dgm:prSet/>
      <dgm:spPr/>
      <dgm:t>
        <a:bodyPr/>
        <a:lstStyle/>
        <a:p>
          <a:endParaRPr lang="en-US"/>
        </a:p>
      </dgm:t>
    </dgm:pt>
    <dgm:pt modelId="{8B699ECF-3E36-4284-9D1E-ED8E1ECD8FF0}" type="sibTrans" cxnId="{56B24585-3291-4324-84EA-D8B8E1A5D149}">
      <dgm:prSet/>
      <dgm:spPr/>
      <dgm:t>
        <a:bodyPr/>
        <a:lstStyle/>
        <a:p>
          <a:endParaRPr lang="en-US"/>
        </a:p>
      </dgm:t>
    </dgm:pt>
    <dgm:pt modelId="{1DF8DE9A-1CCC-42C5-A3B0-1DED7314FB4B}">
      <dgm:prSet phldrT="[Text]"/>
      <dgm:spPr/>
      <dgm:t>
        <a:bodyPr/>
        <a:lstStyle/>
        <a:p>
          <a:endParaRPr lang="en-US" dirty="0"/>
        </a:p>
      </dgm:t>
    </dgm:pt>
    <dgm:pt modelId="{2D99A632-F2BA-4FC9-8CA5-173DC44E0124}" type="parTrans" cxnId="{28E576C9-64EA-458D-A6F7-26330C7FD21A}">
      <dgm:prSet/>
      <dgm:spPr/>
      <dgm:t>
        <a:bodyPr/>
        <a:lstStyle/>
        <a:p>
          <a:endParaRPr lang="en-US"/>
        </a:p>
      </dgm:t>
    </dgm:pt>
    <dgm:pt modelId="{19264EE4-CD84-4C07-83CF-3B043CD5B6DD}" type="sibTrans" cxnId="{28E576C9-64EA-458D-A6F7-26330C7FD21A}">
      <dgm:prSet/>
      <dgm:spPr/>
      <dgm:t>
        <a:bodyPr/>
        <a:lstStyle/>
        <a:p>
          <a:endParaRPr lang="en-US"/>
        </a:p>
      </dgm:t>
    </dgm:pt>
    <dgm:pt modelId="{F3FA1C4E-1B87-46FB-8CE0-F21DF5D10903}">
      <dgm:prSet phldrT="[Text]" custT="1"/>
      <dgm:spPr/>
      <dgm:t>
        <a:bodyPr/>
        <a:lstStyle/>
        <a:p>
          <a:r>
            <a:rPr lang="en-ID" sz="2400" dirty="0" smtClean="0">
              <a:latin typeface="Calibri" pitchFamily="34" charset="0"/>
              <a:cs typeface="Calibri" pitchFamily="34" charset="0"/>
            </a:rPr>
            <a:t>Meningkatnya konsumerisme dan kriminalitas</a:t>
          </a:r>
          <a:endParaRPr lang="en-US" sz="2400" dirty="0">
            <a:latin typeface="Calibri" pitchFamily="34" charset="0"/>
            <a:cs typeface="Calibri" pitchFamily="34" charset="0"/>
          </a:endParaRPr>
        </a:p>
      </dgm:t>
    </dgm:pt>
    <dgm:pt modelId="{00FA0722-86A4-4EAD-AD1A-CE4522BCDEA2}" type="parTrans" cxnId="{D8FF9225-FB9C-486C-9D0F-112BA25B31E5}">
      <dgm:prSet/>
      <dgm:spPr/>
      <dgm:t>
        <a:bodyPr/>
        <a:lstStyle/>
        <a:p>
          <a:endParaRPr lang="en-US"/>
        </a:p>
      </dgm:t>
    </dgm:pt>
    <dgm:pt modelId="{6F6FC606-DA3D-497E-88CF-D66EB94C8451}" type="sibTrans" cxnId="{D8FF9225-FB9C-486C-9D0F-112BA25B31E5}">
      <dgm:prSet/>
      <dgm:spPr/>
      <dgm:t>
        <a:bodyPr/>
        <a:lstStyle/>
        <a:p>
          <a:endParaRPr lang="en-US"/>
        </a:p>
      </dgm:t>
    </dgm:pt>
    <dgm:pt modelId="{1BEC1837-8CE4-452F-B93D-54829CCF3608}">
      <dgm:prSet phldrT="[Text]" custT="1"/>
      <dgm:spPr/>
      <dgm:t>
        <a:bodyPr/>
        <a:lstStyle/>
        <a:p>
          <a:r>
            <a:rPr lang="en-ID" sz="2400" dirty="0" smtClean="0">
              <a:latin typeface="Calibri" pitchFamily="34" charset="0"/>
              <a:cs typeface="Calibri" pitchFamily="34" charset="0"/>
            </a:rPr>
            <a:t>Berkurangnya tenaga produktif di bidang pertanian</a:t>
          </a:r>
          <a:endParaRPr lang="en-US" sz="2400" dirty="0">
            <a:latin typeface="Calibri" pitchFamily="34" charset="0"/>
            <a:cs typeface="Calibri" pitchFamily="34" charset="0"/>
          </a:endParaRPr>
        </a:p>
      </dgm:t>
    </dgm:pt>
    <dgm:pt modelId="{7CE5B7A2-69A9-42A7-9310-2269A6896ABB}" type="parTrans" cxnId="{A265DF69-49E2-485C-AAAB-1A69381635E6}">
      <dgm:prSet/>
      <dgm:spPr/>
      <dgm:t>
        <a:bodyPr/>
        <a:lstStyle/>
        <a:p>
          <a:endParaRPr lang="en-US"/>
        </a:p>
      </dgm:t>
    </dgm:pt>
    <dgm:pt modelId="{61FAA341-F698-484E-B23A-1CE0C36187A6}" type="sibTrans" cxnId="{A265DF69-49E2-485C-AAAB-1A69381635E6}">
      <dgm:prSet/>
      <dgm:spPr/>
      <dgm:t>
        <a:bodyPr/>
        <a:lstStyle/>
        <a:p>
          <a:endParaRPr lang="en-US"/>
        </a:p>
      </dgm:t>
    </dgm:pt>
    <dgm:pt modelId="{659F2BFB-3E18-43C8-B4F5-DDCA0B372A18}">
      <dgm:prSet phldrT="[Text]"/>
      <dgm:spPr/>
      <dgm:t>
        <a:bodyPr/>
        <a:lstStyle/>
        <a:p>
          <a:endParaRPr lang="en-US" dirty="0"/>
        </a:p>
      </dgm:t>
    </dgm:pt>
    <dgm:pt modelId="{315167D4-8182-445C-B395-BFD198882AC1}" type="parTrans" cxnId="{A877C093-0180-4F81-A9F4-C88B8488A83E}">
      <dgm:prSet/>
      <dgm:spPr/>
      <dgm:t>
        <a:bodyPr/>
        <a:lstStyle/>
        <a:p>
          <a:endParaRPr lang="en-US"/>
        </a:p>
      </dgm:t>
    </dgm:pt>
    <dgm:pt modelId="{AF1C9740-E032-4550-B8C6-36F50A3722B6}" type="sibTrans" cxnId="{A877C093-0180-4F81-A9F4-C88B8488A83E}">
      <dgm:prSet/>
      <dgm:spPr/>
      <dgm:t>
        <a:bodyPr/>
        <a:lstStyle/>
        <a:p>
          <a:endParaRPr lang="en-US"/>
        </a:p>
      </dgm:t>
    </dgm:pt>
    <dgm:pt modelId="{6E150960-6E01-40D7-AE29-AE0E1AD882A6}">
      <dgm:prSet phldrT="[Text]" custT="1"/>
      <dgm:spPr/>
      <dgm:t>
        <a:bodyPr/>
        <a:lstStyle/>
        <a:p>
          <a:endParaRPr lang="en-US" dirty="0"/>
        </a:p>
      </dgm:t>
    </dgm:pt>
    <dgm:pt modelId="{8E14D812-DE4F-4C68-90FD-0A338829C5EA}" type="parTrans" cxnId="{EB912362-7BB6-4511-ACB7-51809B0C61A2}">
      <dgm:prSet/>
      <dgm:spPr/>
      <dgm:t>
        <a:bodyPr/>
        <a:lstStyle/>
        <a:p>
          <a:endParaRPr lang="en-US"/>
        </a:p>
      </dgm:t>
    </dgm:pt>
    <dgm:pt modelId="{193BF986-D142-452A-92CE-61C84D578B04}" type="sibTrans" cxnId="{EB912362-7BB6-4511-ACB7-51809B0C61A2}">
      <dgm:prSet/>
      <dgm:spPr/>
      <dgm:t>
        <a:bodyPr/>
        <a:lstStyle/>
        <a:p>
          <a:endParaRPr lang="en-US"/>
        </a:p>
      </dgm:t>
    </dgm:pt>
    <dgm:pt modelId="{DF6FA3D5-F0C2-423D-B8EA-C42EAFDF3C84}" type="pres">
      <dgm:prSet presAssocID="{C6EAEEAF-711D-4E14-8176-42B980CCA44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01CEA6A-136B-48F3-A85C-67471C482EF1}" type="pres">
      <dgm:prSet presAssocID="{6E150960-6E01-40D7-AE29-AE0E1AD882A6}" presName="composite" presStyleCnt="0"/>
      <dgm:spPr/>
    </dgm:pt>
    <dgm:pt modelId="{62152BC2-29B4-4130-829F-DEC2B84E6E1F}" type="pres">
      <dgm:prSet presAssocID="{6E150960-6E01-40D7-AE29-AE0E1AD882A6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76D0C-645A-41E4-B0D6-4C0A2212F732}" type="pres">
      <dgm:prSet presAssocID="{6E150960-6E01-40D7-AE29-AE0E1AD882A6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E3DFE0-E1E0-4F1C-B68A-A52739D9C67A}" type="pres">
      <dgm:prSet presAssocID="{193BF986-D142-452A-92CE-61C84D578B04}" presName="sp" presStyleCnt="0"/>
      <dgm:spPr/>
    </dgm:pt>
    <dgm:pt modelId="{8E42DB5C-7E4A-4B15-8EF7-5D097C5EE5DF}" type="pres">
      <dgm:prSet presAssocID="{1DF8DE9A-1CCC-42C5-A3B0-1DED7314FB4B}" presName="composite" presStyleCnt="0"/>
      <dgm:spPr/>
    </dgm:pt>
    <dgm:pt modelId="{C2CBA0B5-C0CD-4958-A9F6-0271A52ABEBA}" type="pres">
      <dgm:prSet presAssocID="{1DF8DE9A-1CCC-42C5-A3B0-1DED7314FB4B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D81E1A-D4D0-4A76-AA69-ED58381C33E2}" type="pres">
      <dgm:prSet presAssocID="{1DF8DE9A-1CCC-42C5-A3B0-1DED7314FB4B}" presName="descendantText" presStyleLbl="alignAcc1" presStyleIdx="1" presStyleCnt="3" custLinFactNeighborX="808" custLinFactNeighborY="1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D985BD-223D-4352-980C-92CB36C808C0}" type="pres">
      <dgm:prSet presAssocID="{19264EE4-CD84-4C07-83CF-3B043CD5B6DD}" presName="sp" presStyleCnt="0"/>
      <dgm:spPr/>
    </dgm:pt>
    <dgm:pt modelId="{0B5182EE-F872-4AF9-9454-C60434017AE7}" type="pres">
      <dgm:prSet presAssocID="{659F2BFB-3E18-43C8-B4F5-DDCA0B372A18}" presName="composite" presStyleCnt="0"/>
      <dgm:spPr/>
    </dgm:pt>
    <dgm:pt modelId="{E2F2B317-AFF7-4C09-848D-7D2387D20803}" type="pres">
      <dgm:prSet presAssocID="{659F2BFB-3E18-43C8-B4F5-DDCA0B372A18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834555-ADDB-485D-8E17-FBA669090555}" type="pres">
      <dgm:prSet presAssocID="{659F2BFB-3E18-43C8-B4F5-DDCA0B372A18}" presName="descendantText" presStyleLbl="alignAcc1" presStyleIdx="2" presStyleCnt="3" custLinFactNeighborX="808" custLinFactNeighborY="1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8FF9225-FB9C-486C-9D0F-112BA25B31E5}" srcId="{1DF8DE9A-1CCC-42C5-A3B0-1DED7314FB4B}" destId="{F3FA1C4E-1B87-46FB-8CE0-F21DF5D10903}" srcOrd="0" destOrd="0" parTransId="{00FA0722-86A4-4EAD-AD1A-CE4522BCDEA2}" sibTransId="{6F6FC606-DA3D-497E-88CF-D66EB94C8451}"/>
    <dgm:cxn modelId="{92C79BF5-EE09-4EE7-A907-C4112483FFBE}" type="presOf" srcId="{1DF8DE9A-1CCC-42C5-A3B0-1DED7314FB4B}" destId="{C2CBA0B5-C0CD-4958-A9F6-0271A52ABEBA}" srcOrd="0" destOrd="0" presId="urn:microsoft.com/office/officeart/2005/8/layout/chevron2"/>
    <dgm:cxn modelId="{44371B07-F829-4929-80FC-F6F2B80FEA02}" type="presOf" srcId="{6E150960-6E01-40D7-AE29-AE0E1AD882A6}" destId="{62152BC2-29B4-4130-829F-DEC2B84E6E1F}" srcOrd="0" destOrd="0" presId="urn:microsoft.com/office/officeart/2005/8/layout/chevron2"/>
    <dgm:cxn modelId="{A877C093-0180-4F81-A9F4-C88B8488A83E}" srcId="{C6EAEEAF-711D-4E14-8176-42B980CCA44A}" destId="{659F2BFB-3E18-43C8-B4F5-DDCA0B372A18}" srcOrd="2" destOrd="0" parTransId="{315167D4-8182-445C-B395-BFD198882AC1}" sibTransId="{AF1C9740-E032-4550-B8C6-36F50A3722B6}"/>
    <dgm:cxn modelId="{A265DF69-49E2-485C-AAAB-1A69381635E6}" srcId="{659F2BFB-3E18-43C8-B4F5-DDCA0B372A18}" destId="{1BEC1837-8CE4-452F-B93D-54829CCF3608}" srcOrd="0" destOrd="0" parTransId="{7CE5B7A2-69A9-42A7-9310-2269A6896ABB}" sibTransId="{61FAA341-F698-484E-B23A-1CE0C36187A6}"/>
    <dgm:cxn modelId="{8D621345-34DD-4500-ABF4-ADA63C6BABFD}" type="presOf" srcId="{D6BAA7E9-58FA-440C-B16E-0F82E41A1D59}" destId="{87B76D0C-645A-41E4-B0D6-4C0A2212F732}" srcOrd="0" destOrd="0" presId="urn:microsoft.com/office/officeart/2005/8/layout/chevron2"/>
    <dgm:cxn modelId="{56B24585-3291-4324-84EA-D8B8E1A5D149}" srcId="{6E150960-6E01-40D7-AE29-AE0E1AD882A6}" destId="{D6BAA7E9-58FA-440C-B16E-0F82E41A1D59}" srcOrd="0" destOrd="0" parTransId="{B2E07B4C-8D9B-441D-9943-3A4C831AB537}" sibTransId="{8B699ECF-3E36-4284-9D1E-ED8E1ECD8FF0}"/>
    <dgm:cxn modelId="{EB912362-7BB6-4511-ACB7-51809B0C61A2}" srcId="{C6EAEEAF-711D-4E14-8176-42B980CCA44A}" destId="{6E150960-6E01-40D7-AE29-AE0E1AD882A6}" srcOrd="0" destOrd="0" parTransId="{8E14D812-DE4F-4C68-90FD-0A338829C5EA}" sibTransId="{193BF986-D142-452A-92CE-61C84D578B04}"/>
    <dgm:cxn modelId="{65511EC0-6F49-4A4D-99D0-E7F6CEFA177F}" type="presOf" srcId="{1BEC1837-8CE4-452F-B93D-54829CCF3608}" destId="{17834555-ADDB-485D-8E17-FBA669090555}" srcOrd="0" destOrd="0" presId="urn:microsoft.com/office/officeart/2005/8/layout/chevron2"/>
    <dgm:cxn modelId="{B6E94866-058A-4A6F-877F-975E6170F5E3}" type="presOf" srcId="{C6EAEEAF-711D-4E14-8176-42B980CCA44A}" destId="{DF6FA3D5-F0C2-423D-B8EA-C42EAFDF3C84}" srcOrd="0" destOrd="0" presId="urn:microsoft.com/office/officeart/2005/8/layout/chevron2"/>
    <dgm:cxn modelId="{28E576C9-64EA-458D-A6F7-26330C7FD21A}" srcId="{C6EAEEAF-711D-4E14-8176-42B980CCA44A}" destId="{1DF8DE9A-1CCC-42C5-A3B0-1DED7314FB4B}" srcOrd="1" destOrd="0" parTransId="{2D99A632-F2BA-4FC9-8CA5-173DC44E0124}" sibTransId="{19264EE4-CD84-4C07-83CF-3B043CD5B6DD}"/>
    <dgm:cxn modelId="{67EF28A3-7645-41D5-AE19-83727B7A278F}" type="presOf" srcId="{F3FA1C4E-1B87-46FB-8CE0-F21DF5D10903}" destId="{A0D81E1A-D4D0-4A76-AA69-ED58381C33E2}" srcOrd="0" destOrd="0" presId="urn:microsoft.com/office/officeart/2005/8/layout/chevron2"/>
    <dgm:cxn modelId="{F815543D-2F24-475E-8D16-6C67E14AC57E}" type="presOf" srcId="{659F2BFB-3E18-43C8-B4F5-DDCA0B372A18}" destId="{E2F2B317-AFF7-4C09-848D-7D2387D20803}" srcOrd="0" destOrd="0" presId="urn:microsoft.com/office/officeart/2005/8/layout/chevron2"/>
    <dgm:cxn modelId="{5653500A-5C80-4BA1-9A12-01F9BF28462F}" type="presParOf" srcId="{DF6FA3D5-F0C2-423D-B8EA-C42EAFDF3C84}" destId="{901CEA6A-136B-48F3-A85C-67471C482EF1}" srcOrd="0" destOrd="0" presId="urn:microsoft.com/office/officeart/2005/8/layout/chevron2"/>
    <dgm:cxn modelId="{E377B322-6F0A-411F-8E04-F7B7E3292C7B}" type="presParOf" srcId="{901CEA6A-136B-48F3-A85C-67471C482EF1}" destId="{62152BC2-29B4-4130-829F-DEC2B84E6E1F}" srcOrd="0" destOrd="0" presId="urn:microsoft.com/office/officeart/2005/8/layout/chevron2"/>
    <dgm:cxn modelId="{FDE49278-75CC-4B04-8231-243D6576E272}" type="presParOf" srcId="{901CEA6A-136B-48F3-A85C-67471C482EF1}" destId="{87B76D0C-645A-41E4-B0D6-4C0A2212F732}" srcOrd="1" destOrd="0" presId="urn:microsoft.com/office/officeart/2005/8/layout/chevron2"/>
    <dgm:cxn modelId="{7CA841B1-A6E9-4D45-BD05-76774435B164}" type="presParOf" srcId="{DF6FA3D5-F0C2-423D-B8EA-C42EAFDF3C84}" destId="{58E3DFE0-E1E0-4F1C-B68A-A52739D9C67A}" srcOrd="1" destOrd="0" presId="urn:microsoft.com/office/officeart/2005/8/layout/chevron2"/>
    <dgm:cxn modelId="{7F438AC5-AFF3-4C21-A4D6-EE353ABA16C0}" type="presParOf" srcId="{DF6FA3D5-F0C2-423D-B8EA-C42EAFDF3C84}" destId="{8E42DB5C-7E4A-4B15-8EF7-5D097C5EE5DF}" srcOrd="2" destOrd="0" presId="urn:microsoft.com/office/officeart/2005/8/layout/chevron2"/>
    <dgm:cxn modelId="{5ABF649D-167D-4785-88A6-15F0DD5531F5}" type="presParOf" srcId="{8E42DB5C-7E4A-4B15-8EF7-5D097C5EE5DF}" destId="{C2CBA0B5-C0CD-4958-A9F6-0271A52ABEBA}" srcOrd="0" destOrd="0" presId="urn:microsoft.com/office/officeart/2005/8/layout/chevron2"/>
    <dgm:cxn modelId="{F936951E-4683-4B9F-BFDE-0A9CF1147ECA}" type="presParOf" srcId="{8E42DB5C-7E4A-4B15-8EF7-5D097C5EE5DF}" destId="{A0D81E1A-D4D0-4A76-AA69-ED58381C33E2}" srcOrd="1" destOrd="0" presId="urn:microsoft.com/office/officeart/2005/8/layout/chevron2"/>
    <dgm:cxn modelId="{8A698BEA-997B-4476-9099-ACDCCB43ACE4}" type="presParOf" srcId="{DF6FA3D5-F0C2-423D-B8EA-C42EAFDF3C84}" destId="{5AD985BD-223D-4352-980C-92CB36C808C0}" srcOrd="3" destOrd="0" presId="urn:microsoft.com/office/officeart/2005/8/layout/chevron2"/>
    <dgm:cxn modelId="{83159C87-9B9F-442D-8482-3BDDEB2A310E}" type="presParOf" srcId="{DF6FA3D5-F0C2-423D-B8EA-C42EAFDF3C84}" destId="{0B5182EE-F872-4AF9-9454-C60434017AE7}" srcOrd="4" destOrd="0" presId="urn:microsoft.com/office/officeart/2005/8/layout/chevron2"/>
    <dgm:cxn modelId="{73E6C6B8-A233-4FD5-B470-755488E75757}" type="presParOf" srcId="{0B5182EE-F872-4AF9-9454-C60434017AE7}" destId="{E2F2B317-AFF7-4C09-848D-7D2387D20803}" srcOrd="0" destOrd="0" presId="urn:microsoft.com/office/officeart/2005/8/layout/chevron2"/>
    <dgm:cxn modelId="{599B9438-E28E-4F65-A4CD-376F8F27E4A0}" type="presParOf" srcId="{0B5182EE-F872-4AF9-9454-C60434017AE7}" destId="{17834555-ADDB-485D-8E17-FBA66909055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6EAEEAF-711D-4E14-8176-42B980CCA44A}" type="doc">
      <dgm:prSet loTypeId="urn:microsoft.com/office/officeart/2005/8/layout/chevron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D6BAA7E9-58FA-440C-B16E-0F82E41A1D59}">
      <dgm:prSet phldrT="[Text]" custT="1"/>
      <dgm:spPr/>
      <dgm:t>
        <a:bodyPr/>
        <a:lstStyle/>
        <a:p>
          <a:r>
            <a:rPr lang="en-ID" sz="2400" dirty="0" err="1" smtClean="0">
              <a:latin typeface="Calibri" pitchFamily="34" charset="0"/>
              <a:cs typeface="Calibri" pitchFamily="34" charset="0"/>
            </a:rPr>
            <a:t>Terpenuhinya</a:t>
          </a:r>
          <a:r>
            <a:rPr lang="en-ID" sz="24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dirty="0" err="1" smtClean="0">
              <a:latin typeface="Calibri" pitchFamily="34" charset="0"/>
              <a:cs typeface="Calibri" pitchFamily="34" charset="0"/>
            </a:rPr>
            <a:t>kebutuhan</a:t>
          </a:r>
          <a:r>
            <a:rPr lang="en-ID" sz="24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dirty="0" err="1" smtClean="0">
              <a:latin typeface="Calibri" pitchFamily="34" charset="0"/>
              <a:cs typeface="Calibri" pitchFamily="34" charset="0"/>
            </a:rPr>
            <a:t>bahan</a:t>
          </a:r>
          <a:r>
            <a:rPr lang="en-ID" sz="24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dirty="0" err="1" smtClean="0">
              <a:latin typeface="Calibri" pitchFamily="34" charset="0"/>
              <a:cs typeface="Calibri" pitchFamily="34" charset="0"/>
            </a:rPr>
            <a:t>pangan</a:t>
          </a:r>
          <a:endParaRPr lang="en-US" sz="2400" dirty="0">
            <a:latin typeface="Calibri" pitchFamily="34" charset="0"/>
            <a:cs typeface="Calibri" pitchFamily="34" charset="0"/>
          </a:endParaRPr>
        </a:p>
      </dgm:t>
    </dgm:pt>
    <dgm:pt modelId="{B2E07B4C-8D9B-441D-9943-3A4C831AB537}" type="parTrans" cxnId="{56B24585-3291-4324-84EA-D8B8E1A5D149}">
      <dgm:prSet/>
      <dgm:spPr/>
      <dgm:t>
        <a:bodyPr/>
        <a:lstStyle/>
        <a:p>
          <a:endParaRPr lang="en-US"/>
        </a:p>
      </dgm:t>
    </dgm:pt>
    <dgm:pt modelId="{8B699ECF-3E36-4284-9D1E-ED8E1ECD8FF0}" type="sibTrans" cxnId="{56B24585-3291-4324-84EA-D8B8E1A5D149}">
      <dgm:prSet/>
      <dgm:spPr/>
      <dgm:t>
        <a:bodyPr/>
        <a:lstStyle/>
        <a:p>
          <a:endParaRPr lang="en-US"/>
        </a:p>
      </dgm:t>
    </dgm:pt>
    <dgm:pt modelId="{1DF8DE9A-1CCC-42C5-A3B0-1DED7314FB4B}">
      <dgm:prSet phldrT="[Text]" custT="1"/>
      <dgm:spPr/>
      <dgm:t>
        <a:bodyPr/>
        <a:lstStyle/>
        <a:p>
          <a:r>
            <a:rPr lang="en-ID" sz="2400" dirty="0" err="1" smtClean="0">
              <a:latin typeface="Calibri" pitchFamily="34" charset="0"/>
              <a:cs typeface="Calibri" pitchFamily="34" charset="0"/>
            </a:rPr>
            <a:t>Terpenuhinya</a:t>
          </a:r>
          <a:r>
            <a:rPr lang="en-ID" sz="24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dirty="0" err="1" smtClean="0">
              <a:latin typeface="Calibri" pitchFamily="34" charset="0"/>
              <a:cs typeface="Calibri" pitchFamily="34" charset="0"/>
            </a:rPr>
            <a:t>kebutuhan</a:t>
          </a:r>
          <a:r>
            <a:rPr lang="en-ID" sz="24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dirty="0" err="1" smtClean="0">
              <a:latin typeface="Calibri" pitchFamily="34" charset="0"/>
              <a:cs typeface="Calibri" pitchFamily="34" charset="0"/>
            </a:rPr>
            <a:t>tenaga</a:t>
          </a:r>
          <a:r>
            <a:rPr lang="en-ID" sz="24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dirty="0" err="1" smtClean="0">
              <a:latin typeface="Calibri" pitchFamily="34" charset="0"/>
              <a:cs typeface="Calibri" pitchFamily="34" charset="0"/>
            </a:rPr>
            <a:t>kerja</a:t>
          </a:r>
          <a:r>
            <a:rPr lang="en-ID" sz="24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dirty="0" err="1" smtClean="0">
              <a:latin typeface="Calibri" pitchFamily="34" charset="0"/>
              <a:cs typeface="Calibri" pitchFamily="34" charset="0"/>
            </a:rPr>
            <a:t>di</a:t>
          </a:r>
          <a:r>
            <a:rPr lang="en-ID" sz="24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dirty="0" err="1" smtClean="0">
              <a:latin typeface="Calibri" pitchFamily="34" charset="0"/>
              <a:cs typeface="Calibri" pitchFamily="34" charset="0"/>
            </a:rPr>
            <a:t>kota</a:t>
          </a:r>
          <a:endParaRPr lang="en-US" sz="2400" dirty="0">
            <a:latin typeface="Calibri" pitchFamily="34" charset="0"/>
            <a:cs typeface="Calibri" pitchFamily="34" charset="0"/>
          </a:endParaRPr>
        </a:p>
      </dgm:t>
    </dgm:pt>
    <dgm:pt modelId="{2D99A632-F2BA-4FC9-8CA5-173DC44E0124}" type="parTrans" cxnId="{28E576C9-64EA-458D-A6F7-26330C7FD21A}">
      <dgm:prSet/>
      <dgm:spPr/>
      <dgm:t>
        <a:bodyPr/>
        <a:lstStyle/>
        <a:p>
          <a:endParaRPr lang="en-US"/>
        </a:p>
      </dgm:t>
    </dgm:pt>
    <dgm:pt modelId="{19264EE4-CD84-4C07-83CF-3B043CD5B6DD}" type="sibTrans" cxnId="{28E576C9-64EA-458D-A6F7-26330C7FD21A}">
      <dgm:prSet/>
      <dgm:spPr/>
      <dgm:t>
        <a:bodyPr/>
        <a:lstStyle/>
        <a:p>
          <a:endParaRPr lang="en-US"/>
        </a:p>
      </dgm:t>
    </dgm:pt>
    <dgm:pt modelId="{1BEC1837-8CE4-452F-B93D-54829CCF3608}">
      <dgm:prSet phldrT="[Text]" custT="1"/>
      <dgm:spPr/>
      <dgm:t>
        <a:bodyPr/>
        <a:lstStyle/>
        <a:p>
          <a:r>
            <a:rPr lang="en-ID" sz="2400" dirty="0" err="1" smtClean="0">
              <a:latin typeface="Calibri" pitchFamily="34" charset="0"/>
              <a:cs typeface="Calibri" pitchFamily="34" charset="0"/>
            </a:rPr>
            <a:t>Terpenuhinya</a:t>
          </a:r>
          <a:r>
            <a:rPr lang="en-ID" sz="24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dirty="0" err="1" smtClean="0">
              <a:latin typeface="Calibri" pitchFamily="34" charset="0"/>
              <a:cs typeface="Calibri" pitchFamily="34" charset="0"/>
            </a:rPr>
            <a:t>kebutuhan</a:t>
          </a:r>
          <a:r>
            <a:rPr lang="en-ID" sz="2400" dirty="0" smtClean="0">
              <a:latin typeface="Calibri" pitchFamily="34" charset="0"/>
              <a:cs typeface="Calibri" pitchFamily="34" charset="0"/>
            </a:rPr>
            <a:t> bahan </a:t>
          </a:r>
          <a:r>
            <a:rPr lang="en-ID" sz="2400" dirty="0" err="1" smtClean="0">
              <a:latin typeface="Calibri" pitchFamily="34" charset="0"/>
              <a:cs typeface="Calibri" pitchFamily="34" charset="0"/>
            </a:rPr>
            <a:t>baku</a:t>
          </a:r>
          <a:r>
            <a:rPr lang="en-ID" sz="24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dirty="0" err="1" smtClean="0">
              <a:latin typeface="Calibri" pitchFamily="34" charset="0"/>
              <a:cs typeface="Calibri" pitchFamily="34" charset="0"/>
            </a:rPr>
            <a:t>industri</a:t>
          </a:r>
          <a:endParaRPr lang="en-US" sz="2400" dirty="0">
            <a:latin typeface="Calibri" pitchFamily="34" charset="0"/>
            <a:cs typeface="Calibri" pitchFamily="34" charset="0"/>
          </a:endParaRPr>
        </a:p>
      </dgm:t>
    </dgm:pt>
    <dgm:pt modelId="{7CE5B7A2-69A9-42A7-9310-2269A6896ABB}" type="parTrans" cxnId="{A265DF69-49E2-485C-AAAB-1A69381635E6}">
      <dgm:prSet/>
      <dgm:spPr/>
      <dgm:t>
        <a:bodyPr/>
        <a:lstStyle/>
        <a:p>
          <a:endParaRPr lang="en-US"/>
        </a:p>
      </dgm:t>
    </dgm:pt>
    <dgm:pt modelId="{61FAA341-F698-484E-B23A-1CE0C36187A6}" type="sibTrans" cxnId="{A265DF69-49E2-485C-AAAB-1A69381635E6}">
      <dgm:prSet/>
      <dgm:spPr/>
      <dgm:t>
        <a:bodyPr/>
        <a:lstStyle/>
        <a:p>
          <a:endParaRPr lang="en-US"/>
        </a:p>
      </dgm:t>
    </dgm:pt>
    <dgm:pt modelId="{659F2BFB-3E18-43C8-B4F5-DDCA0B372A18}">
      <dgm:prSet phldrT="[Text]"/>
      <dgm:spPr/>
      <dgm:t>
        <a:bodyPr/>
        <a:lstStyle/>
        <a:p>
          <a:endParaRPr lang="en-US" dirty="0"/>
        </a:p>
      </dgm:t>
    </dgm:pt>
    <dgm:pt modelId="{315167D4-8182-445C-B395-BFD198882AC1}" type="parTrans" cxnId="{A877C093-0180-4F81-A9F4-C88B8488A83E}">
      <dgm:prSet/>
      <dgm:spPr/>
      <dgm:t>
        <a:bodyPr/>
        <a:lstStyle/>
        <a:p>
          <a:endParaRPr lang="en-US"/>
        </a:p>
      </dgm:t>
    </dgm:pt>
    <dgm:pt modelId="{AF1C9740-E032-4550-B8C6-36F50A3722B6}" type="sibTrans" cxnId="{A877C093-0180-4F81-A9F4-C88B8488A83E}">
      <dgm:prSet/>
      <dgm:spPr/>
      <dgm:t>
        <a:bodyPr/>
        <a:lstStyle/>
        <a:p>
          <a:endParaRPr lang="en-US"/>
        </a:p>
      </dgm:t>
    </dgm:pt>
    <dgm:pt modelId="{4404B094-420C-4B26-BABF-4B0EB5DFF0D5}">
      <dgm:prSet phldrT="[Text]"/>
      <dgm:spPr/>
      <dgm:t>
        <a:bodyPr/>
        <a:lstStyle/>
        <a:p>
          <a:endParaRPr lang="en-US" dirty="0"/>
        </a:p>
      </dgm:t>
    </dgm:pt>
    <dgm:pt modelId="{031DA379-1D96-4AAE-A4E4-9B74477A0C76}" type="parTrans" cxnId="{12D81C52-BBB2-4C32-9ED5-7BE236DAE251}">
      <dgm:prSet/>
      <dgm:spPr/>
      <dgm:t>
        <a:bodyPr/>
        <a:lstStyle/>
        <a:p>
          <a:endParaRPr lang="en-US"/>
        </a:p>
      </dgm:t>
    </dgm:pt>
    <dgm:pt modelId="{85D48B88-6437-42F0-B59C-8AD7CB686B67}" type="sibTrans" cxnId="{12D81C52-BBB2-4C32-9ED5-7BE236DAE251}">
      <dgm:prSet/>
      <dgm:spPr/>
      <dgm:t>
        <a:bodyPr/>
        <a:lstStyle/>
        <a:p>
          <a:endParaRPr lang="en-US"/>
        </a:p>
      </dgm:t>
    </dgm:pt>
    <dgm:pt modelId="{58D8E8AF-A407-4AA8-B445-09E7593DBA71}">
      <dgm:prSet phldrT="[Text]"/>
      <dgm:spPr/>
      <dgm:t>
        <a:bodyPr/>
        <a:lstStyle/>
        <a:p>
          <a:endParaRPr lang="en-US" dirty="0"/>
        </a:p>
      </dgm:t>
    </dgm:pt>
    <dgm:pt modelId="{D3637C5D-3A7A-4369-9F8E-079711E9B1A1}" type="parTrans" cxnId="{D08DAD7A-DC76-4E50-A841-B8A28482A18C}">
      <dgm:prSet/>
      <dgm:spPr/>
      <dgm:t>
        <a:bodyPr/>
        <a:lstStyle/>
        <a:p>
          <a:endParaRPr lang="en-US"/>
        </a:p>
      </dgm:t>
    </dgm:pt>
    <dgm:pt modelId="{FA25FF1B-2135-48B1-BFEA-C044882A22A3}" type="sibTrans" cxnId="{D08DAD7A-DC76-4E50-A841-B8A28482A18C}">
      <dgm:prSet/>
      <dgm:spPr/>
      <dgm:t>
        <a:bodyPr/>
        <a:lstStyle/>
        <a:p>
          <a:endParaRPr lang="en-US"/>
        </a:p>
      </dgm:t>
    </dgm:pt>
    <dgm:pt modelId="{DF6FA3D5-F0C2-423D-B8EA-C42EAFDF3C84}" type="pres">
      <dgm:prSet presAssocID="{C6EAEEAF-711D-4E14-8176-42B980CCA44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D8D2FCA-9DF9-4C34-B431-ACE9E5322E6F}" type="pres">
      <dgm:prSet presAssocID="{4404B094-420C-4B26-BABF-4B0EB5DFF0D5}" presName="composite" presStyleCnt="0"/>
      <dgm:spPr/>
    </dgm:pt>
    <dgm:pt modelId="{86B986D3-93F2-4822-A428-CFC9B31DC5BC}" type="pres">
      <dgm:prSet presAssocID="{4404B094-420C-4B26-BABF-4B0EB5DFF0D5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A22E0F-019E-4AC6-A622-3EFF8B042952}" type="pres">
      <dgm:prSet presAssocID="{4404B094-420C-4B26-BABF-4B0EB5DFF0D5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BF9E1E-8EF9-4BFA-A6D0-844FE438D223}" type="pres">
      <dgm:prSet presAssocID="{85D48B88-6437-42F0-B59C-8AD7CB686B67}" presName="sp" presStyleCnt="0"/>
      <dgm:spPr/>
    </dgm:pt>
    <dgm:pt modelId="{C9EC3F97-DF2F-4469-B007-4A17AA51926A}" type="pres">
      <dgm:prSet presAssocID="{58D8E8AF-A407-4AA8-B445-09E7593DBA71}" presName="composite" presStyleCnt="0"/>
      <dgm:spPr/>
    </dgm:pt>
    <dgm:pt modelId="{9EA937E7-1EC2-41A8-8A03-01A392B1FCE4}" type="pres">
      <dgm:prSet presAssocID="{58D8E8AF-A407-4AA8-B445-09E7593DBA71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95A030-6A8F-4367-9C0F-EB3F08F35983}" type="pres">
      <dgm:prSet presAssocID="{58D8E8AF-A407-4AA8-B445-09E7593DBA71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B7F745-1442-4463-972F-138E52CE37F9}" type="pres">
      <dgm:prSet presAssocID="{FA25FF1B-2135-48B1-BFEA-C044882A22A3}" presName="sp" presStyleCnt="0"/>
      <dgm:spPr/>
    </dgm:pt>
    <dgm:pt modelId="{0B5182EE-F872-4AF9-9454-C60434017AE7}" type="pres">
      <dgm:prSet presAssocID="{659F2BFB-3E18-43C8-B4F5-DDCA0B372A18}" presName="composite" presStyleCnt="0"/>
      <dgm:spPr/>
    </dgm:pt>
    <dgm:pt modelId="{E2F2B317-AFF7-4C09-848D-7D2387D20803}" type="pres">
      <dgm:prSet presAssocID="{659F2BFB-3E18-43C8-B4F5-DDCA0B372A18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834555-ADDB-485D-8E17-FBA669090555}" type="pres">
      <dgm:prSet presAssocID="{659F2BFB-3E18-43C8-B4F5-DDCA0B372A18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F5C6244-90F4-4589-90E6-5643F2C73C12}" type="presOf" srcId="{1BEC1837-8CE4-452F-B93D-54829CCF3608}" destId="{17834555-ADDB-485D-8E17-FBA669090555}" srcOrd="0" destOrd="0" presId="urn:microsoft.com/office/officeart/2005/8/layout/chevron2"/>
    <dgm:cxn modelId="{8FCF8B64-DD73-4E74-8271-E40E58863220}" type="presOf" srcId="{1DF8DE9A-1CCC-42C5-A3B0-1DED7314FB4B}" destId="{FB95A030-6A8F-4367-9C0F-EB3F08F35983}" srcOrd="0" destOrd="0" presId="urn:microsoft.com/office/officeart/2005/8/layout/chevron2"/>
    <dgm:cxn modelId="{B244E553-2584-4AB7-93D7-37A52D2A91EA}" type="presOf" srcId="{4404B094-420C-4B26-BABF-4B0EB5DFF0D5}" destId="{86B986D3-93F2-4822-A428-CFC9B31DC5BC}" srcOrd="0" destOrd="0" presId="urn:microsoft.com/office/officeart/2005/8/layout/chevron2"/>
    <dgm:cxn modelId="{92517863-8A26-41BF-B7E9-60BC8BC9C008}" type="presOf" srcId="{C6EAEEAF-711D-4E14-8176-42B980CCA44A}" destId="{DF6FA3D5-F0C2-423D-B8EA-C42EAFDF3C84}" srcOrd="0" destOrd="0" presId="urn:microsoft.com/office/officeart/2005/8/layout/chevron2"/>
    <dgm:cxn modelId="{A877C093-0180-4F81-A9F4-C88B8488A83E}" srcId="{C6EAEEAF-711D-4E14-8176-42B980CCA44A}" destId="{659F2BFB-3E18-43C8-B4F5-DDCA0B372A18}" srcOrd="2" destOrd="0" parTransId="{315167D4-8182-445C-B395-BFD198882AC1}" sibTransId="{AF1C9740-E032-4550-B8C6-36F50A3722B6}"/>
    <dgm:cxn modelId="{D08DAD7A-DC76-4E50-A841-B8A28482A18C}" srcId="{C6EAEEAF-711D-4E14-8176-42B980CCA44A}" destId="{58D8E8AF-A407-4AA8-B445-09E7593DBA71}" srcOrd="1" destOrd="0" parTransId="{D3637C5D-3A7A-4369-9F8E-079711E9B1A1}" sibTransId="{FA25FF1B-2135-48B1-BFEA-C044882A22A3}"/>
    <dgm:cxn modelId="{0A224122-CA69-4B97-BF16-BE86FD7F5CA8}" type="presOf" srcId="{58D8E8AF-A407-4AA8-B445-09E7593DBA71}" destId="{9EA937E7-1EC2-41A8-8A03-01A392B1FCE4}" srcOrd="0" destOrd="0" presId="urn:microsoft.com/office/officeart/2005/8/layout/chevron2"/>
    <dgm:cxn modelId="{A265DF69-49E2-485C-AAAB-1A69381635E6}" srcId="{659F2BFB-3E18-43C8-B4F5-DDCA0B372A18}" destId="{1BEC1837-8CE4-452F-B93D-54829CCF3608}" srcOrd="0" destOrd="0" parTransId="{7CE5B7A2-69A9-42A7-9310-2269A6896ABB}" sibTransId="{61FAA341-F698-484E-B23A-1CE0C36187A6}"/>
    <dgm:cxn modelId="{12D81C52-BBB2-4C32-9ED5-7BE236DAE251}" srcId="{C6EAEEAF-711D-4E14-8176-42B980CCA44A}" destId="{4404B094-420C-4B26-BABF-4B0EB5DFF0D5}" srcOrd="0" destOrd="0" parTransId="{031DA379-1D96-4AAE-A4E4-9B74477A0C76}" sibTransId="{85D48B88-6437-42F0-B59C-8AD7CB686B67}"/>
    <dgm:cxn modelId="{13D995C1-E27F-4A35-B541-F24BF358B639}" type="presOf" srcId="{D6BAA7E9-58FA-440C-B16E-0F82E41A1D59}" destId="{03A22E0F-019E-4AC6-A622-3EFF8B042952}" srcOrd="0" destOrd="0" presId="urn:microsoft.com/office/officeart/2005/8/layout/chevron2"/>
    <dgm:cxn modelId="{280E5935-D15D-4B6D-A882-1AD41580D883}" type="presOf" srcId="{659F2BFB-3E18-43C8-B4F5-DDCA0B372A18}" destId="{E2F2B317-AFF7-4C09-848D-7D2387D20803}" srcOrd="0" destOrd="0" presId="urn:microsoft.com/office/officeart/2005/8/layout/chevron2"/>
    <dgm:cxn modelId="{56B24585-3291-4324-84EA-D8B8E1A5D149}" srcId="{4404B094-420C-4B26-BABF-4B0EB5DFF0D5}" destId="{D6BAA7E9-58FA-440C-B16E-0F82E41A1D59}" srcOrd="0" destOrd="0" parTransId="{B2E07B4C-8D9B-441D-9943-3A4C831AB537}" sibTransId="{8B699ECF-3E36-4284-9D1E-ED8E1ECD8FF0}"/>
    <dgm:cxn modelId="{28E576C9-64EA-458D-A6F7-26330C7FD21A}" srcId="{58D8E8AF-A407-4AA8-B445-09E7593DBA71}" destId="{1DF8DE9A-1CCC-42C5-A3B0-1DED7314FB4B}" srcOrd="0" destOrd="0" parTransId="{2D99A632-F2BA-4FC9-8CA5-173DC44E0124}" sibTransId="{19264EE4-CD84-4C07-83CF-3B043CD5B6DD}"/>
    <dgm:cxn modelId="{5ABC2BC6-59D2-4FC0-9539-2443D41254E9}" type="presParOf" srcId="{DF6FA3D5-F0C2-423D-B8EA-C42EAFDF3C84}" destId="{DD8D2FCA-9DF9-4C34-B431-ACE9E5322E6F}" srcOrd="0" destOrd="0" presId="urn:microsoft.com/office/officeart/2005/8/layout/chevron2"/>
    <dgm:cxn modelId="{048D8F11-FDE5-4664-9148-704CC1AF4FF1}" type="presParOf" srcId="{DD8D2FCA-9DF9-4C34-B431-ACE9E5322E6F}" destId="{86B986D3-93F2-4822-A428-CFC9B31DC5BC}" srcOrd="0" destOrd="0" presId="urn:microsoft.com/office/officeart/2005/8/layout/chevron2"/>
    <dgm:cxn modelId="{ECC40DF5-2BBC-4F65-9E3C-7B2A30E464A6}" type="presParOf" srcId="{DD8D2FCA-9DF9-4C34-B431-ACE9E5322E6F}" destId="{03A22E0F-019E-4AC6-A622-3EFF8B042952}" srcOrd="1" destOrd="0" presId="urn:microsoft.com/office/officeart/2005/8/layout/chevron2"/>
    <dgm:cxn modelId="{3F2D3783-2059-4E3D-8BAD-DB942E5FB00B}" type="presParOf" srcId="{DF6FA3D5-F0C2-423D-B8EA-C42EAFDF3C84}" destId="{6EBF9E1E-8EF9-4BFA-A6D0-844FE438D223}" srcOrd="1" destOrd="0" presId="urn:microsoft.com/office/officeart/2005/8/layout/chevron2"/>
    <dgm:cxn modelId="{515B2286-2749-4F07-B4FD-39E5BECD14C1}" type="presParOf" srcId="{DF6FA3D5-F0C2-423D-B8EA-C42EAFDF3C84}" destId="{C9EC3F97-DF2F-4469-B007-4A17AA51926A}" srcOrd="2" destOrd="0" presId="urn:microsoft.com/office/officeart/2005/8/layout/chevron2"/>
    <dgm:cxn modelId="{5343D5B0-F567-4B58-99F7-65768CBBFEB2}" type="presParOf" srcId="{C9EC3F97-DF2F-4469-B007-4A17AA51926A}" destId="{9EA937E7-1EC2-41A8-8A03-01A392B1FCE4}" srcOrd="0" destOrd="0" presId="urn:microsoft.com/office/officeart/2005/8/layout/chevron2"/>
    <dgm:cxn modelId="{0B7D4206-20AE-49B6-9A65-5C02D5E384A1}" type="presParOf" srcId="{C9EC3F97-DF2F-4469-B007-4A17AA51926A}" destId="{FB95A030-6A8F-4367-9C0F-EB3F08F35983}" srcOrd="1" destOrd="0" presId="urn:microsoft.com/office/officeart/2005/8/layout/chevron2"/>
    <dgm:cxn modelId="{ED06C7FE-5597-4041-B314-372628141C89}" type="presParOf" srcId="{DF6FA3D5-F0C2-423D-B8EA-C42EAFDF3C84}" destId="{C8B7F745-1442-4463-972F-138E52CE37F9}" srcOrd="3" destOrd="0" presId="urn:microsoft.com/office/officeart/2005/8/layout/chevron2"/>
    <dgm:cxn modelId="{A34A5793-31D3-4CC4-A350-BCA0682812AA}" type="presParOf" srcId="{DF6FA3D5-F0C2-423D-B8EA-C42EAFDF3C84}" destId="{0B5182EE-F872-4AF9-9454-C60434017AE7}" srcOrd="4" destOrd="0" presId="urn:microsoft.com/office/officeart/2005/8/layout/chevron2"/>
    <dgm:cxn modelId="{4B2BC5CF-8A2B-43E4-8E20-57AFC867116F}" type="presParOf" srcId="{0B5182EE-F872-4AF9-9454-C60434017AE7}" destId="{E2F2B317-AFF7-4C09-848D-7D2387D20803}" srcOrd="0" destOrd="0" presId="urn:microsoft.com/office/officeart/2005/8/layout/chevron2"/>
    <dgm:cxn modelId="{FA061330-8231-4325-9D18-FFC53A223578}" type="presParOf" srcId="{0B5182EE-F872-4AF9-9454-C60434017AE7}" destId="{17834555-ADDB-485D-8E17-FBA66909055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6EAEEAF-711D-4E14-8176-42B980CCA44A}" type="doc">
      <dgm:prSet loTypeId="urn:microsoft.com/office/officeart/2005/8/layout/chevron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D6BAA7E9-58FA-440C-B16E-0F82E41A1D59}">
      <dgm:prSet phldrT="[Text]" custT="1"/>
      <dgm:spPr/>
      <dgm:t>
        <a:bodyPr/>
        <a:lstStyle/>
        <a:p>
          <a:r>
            <a:rPr lang="en-ID" sz="2400" dirty="0" err="1" smtClean="0">
              <a:latin typeface="Calibri" pitchFamily="34" charset="0"/>
              <a:cs typeface="Calibri" pitchFamily="34" charset="0"/>
            </a:rPr>
            <a:t>Meningkatnya</a:t>
          </a:r>
          <a:r>
            <a:rPr lang="en-ID" sz="24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dirty="0" err="1" smtClean="0">
              <a:latin typeface="Calibri" pitchFamily="34" charset="0"/>
              <a:cs typeface="Calibri" pitchFamily="34" charset="0"/>
            </a:rPr>
            <a:t>jumlah</a:t>
          </a:r>
          <a:r>
            <a:rPr lang="en-ID" sz="24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dirty="0" err="1" smtClean="0">
              <a:latin typeface="Calibri" pitchFamily="34" charset="0"/>
              <a:cs typeface="Calibri" pitchFamily="34" charset="0"/>
            </a:rPr>
            <a:t>pengangguran</a:t>
          </a:r>
          <a:endParaRPr lang="en-US" sz="2400" dirty="0">
            <a:latin typeface="Calibri" pitchFamily="34" charset="0"/>
            <a:cs typeface="Calibri" pitchFamily="34" charset="0"/>
          </a:endParaRPr>
        </a:p>
      </dgm:t>
    </dgm:pt>
    <dgm:pt modelId="{B2E07B4C-8D9B-441D-9943-3A4C831AB537}" type="parTrans" cxnId="{56B24585-3291-4324-84EA-D8B8E1A5D149}">
      <dgm:prSet/>
      <dgm:spPr/>
      <dgm:t>
        <a:bodyPr/>
        <a:lstStyle/>
        <a:p>
          <a:endParaRPr lang="en-US"/>
        </a:p>
      </dgm:t>
    </dgm:pt>
    <dgm:pt modelId="{8B699ECF-3E36-4284-9D1E-ED8E1ECD8FF0}" type="sibTrans" cxnId="{56B24585-3291-4324-84EA-D8B8E1A5D149}">
      <dgm:prSet/>
      <dgm:spPr/>
      <dgm:t>
        <a:bodyPr/>
        <a:lstStyle/>
        <a:p>
          <a:endParaRPr lang="en-US"/>
        </a:p>
      </dgm:t>
    </dgm:pt>
    <dgm:pt modelId="{1DF8DE9A-1CCC-42C5-A3B0-1DED7314FB4B}">
      <dgm:prSet phldrT="[Text]" custT="1"/>
      <dgm:spPr/>
      <dgm:t>
        <a:bodyPr/>
        <a:lstStyle/>
        <a:p>
          <a:r>
            <a:rPr lang="en-ID" sz="2400" dirty="0" err="1" smtClean="0">
              <a:latin typeface="Calibri" pitchFamily="34" charset="0"/>
              <a:cs typeface="Calibri" pitchFamily="34" charset="0"/>
            </a:rPr>
            <a:t>Meningkatnya</a:t>
          </a:r>
          <a:r>
            <a:rPr lang="en-ID" sz="24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dirty="0" err="1" smtClean="0">
              <a:latin typeface="Calibri" pitchFamily="34" charset="0"/>
              <a:cs typeface="Calibri" pitchFamily="34" charset="0"/>
            </a:rPr>
            <a:t>jumlah</a:t>
          </a:r>
          <a:r>
            <a:rPr lang="en-ID" sz="24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dirty="0" err="1" smtClean="0">
              <a:latin typeface="Calibri" pitchFamily="34" charset="0"/>
              <a:cs typeface="Calibri" pitchFamily="34" charset="0"/>
            </a:rPr>
            <a:t>permukiman</a:t>
          </a:r>
          <a:r>
            <a:rPr lang="en-ID" sz="24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dirty="0" err="1" smtClean="0">
              <a:latin typeface="Calibri" pitchFamily="34" charset="0"/>
              <a:cs typeface="Calibri" pitchFamily="34" charset="0"/>
            </a:rPr>
            <a:t>kumuh</a:t>
          </a:r>
          <a:endParaRPr lang="en-US" sz="2400" dirty="0">
            <a:latin typeface="Calibri" pitchFamily="34" charset="0"/>
            <a:cs typeface="Calibri" pitchFamily="34" charset="0"/>
          </a:endParaRPr>
        </a:p>
      </dgm:t>
    </dgm:pt>
    <dgm:pt modelId="{2D99A632-F2BA-4FC9-8CA5-173DC44E0124}" type="parTrans" cxnId="{28E576C9-64EA-458D-A6F7-26330C7FD21A}">
      <dgm:prSet/>
      <dgm:spPr/>
      <dgm:t>
        <a:bodyPr/>
        <a:lstStyle/>
        <a:p>
          <a:endParaRPr lang="en-US"/>
        </a:p>
      </dgm:t>
    </dgm:pt>
    <dgm:pt modelId="{19264EE4-CD84-4C07-83CF-3B043CD5B6DD}" type="sibTrans" cxnId="{28E576C9-64EA-458D-A6F7-26330C7FD21A}">
      <dgm:prSet/>
      <dgm:spPr/>
      <dgm:t>
        <a:bodyPr/>
        <a:lstStyle/>
        <a:p>
          <a:endParaRPr lang="en-US"/>
        </a:p>
      </dgm:t>
    </dgm:pt>
    <dgm:pt modelId="{1BEC1837-8CE4-452F-B93D-54829CCF3608}">
      <dgm:prSet phldrT="[Text]" custT="1"/>
      <dgm:spPr/>
      <dgm:t>
        <a:bodyPr/>
        <a:lstStyle/>
        <a:p>
          <a:r>
            <a:rPr lang="en-ID" sz="2400" dirty="0" err="1" smtClean="0">
              <a:latin typeface="Calibri" pitchFamily="34" charset="0"/>
              <a:cs typeface="Calibri" pitchFamily="34" charset="0"/>
            </a:rPr>
            <a:t>Terjadinya</a:t>
          </a:r>
          <a:r>
            <a:rPr lang="en-ID" sz="24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dirty="0" err="1" smtClean="0">
              <a:latin typeface="Calibri" pitchFamily="34" charset="0"/>
              <a:cs typeface="Calibri" pitchFamily="34" charset="0"/>
            </a:rPr>
            <a:t>degradasi</a:t>
          </a:r>
          <a:r>
            <a:rPr lang="en-ID" sz="2400" dirty="0" smtClean="0">
              <a:latin typeface="Calibri" pitchFamily="34" charset="0"/>
              <a:cs typeface="Calibri" pitchFamily="34" charset="0"/>
            </a:rPr>
            <a:t> kualitas lingkungan</a:t>
          </a:r>
          <a:endParaRPr lang="en-US" sz="2400" dirty="0">
            <a:latin typeface="Calibri" pitchFamily="34" charset="0"/>
            <a:cs typeface="Calibri" pitchFamily="34" charset="0"/>
          </a:endParaRPr>
        </a:p>
      </dgm:t>
    </dgm:pt>
    <dgm:pt modelId="{7CE5B7A2-69A9-42A7-9310-2269A6896ABB}" type="parTrans" cxnId="{A265DF69-49E2-485C-AAAB-1A69381635E6}">
      <dgm:prSet/>
      <dgm:spPr/>
      <dgm:t>
        <a:bodyPr/>
        <a:lstStyle/>
        <a:p>
          <a:endParaRPr lang="en-US"/>
        </a:p>
      </dgm:t>
    </dgm:pt>
    <dgm:pt modelId="{61FAA341-F698-484E-B23A-1CE0C36187A6}" type="sibTrans" cxnId="{A265DF69-49E2-485C-AAAB-1A69381635E6}">
      <dgm:prSet/>
      <dgm:spPr/>
      <dgm:t>
        <a:bodyPr/>
        <a:lstStyle/>
        <a:p>
          <a:endParaRPr lang="en-US"/>
        </a:p>
      </dgm:t>
    </dgm:pt>
    <dgm:pt modelId="{659F2BFB-3E18-43C8-B4F5-DDCA0B372A18}">
      <dgm:prSet phldrT="[Text]"/>
      <dgm:spPr/>
      <dgm:t>
        <a:bodyPr/>
        <a:lstStyle/>
        <a:p>
          <a:endParaRPr lang="en-US" dirty="0"/>
        </a:p>
      </dgm:t>
    </dgm:pt>
    <dgm:pt modelId="{315167D4-8182-445C-B395-BFD198882AC1}" type="parTrans" cxnId="{A877C093-0180-4F81-A9F4-C88B8488A83E}">
      <dgm:prSet/>
      <dgm:spPr/>
      <dgm:t>
        <a:bodyPr/>
        <a:lstStyle/>
        <a:p>
          <a:endParaRPr lang="en-US"/>
        </a:p>
      </dgm:t>
    </dgm:pt>
    <dgm:pt modelId="{AF1C9740-E032-4550-B8C6-36F50A3722B6}" type="sibTrans" cxnId="{A877C093-0180-4F81-A9F4-C88B8488A83E}">
      <dgm:prSet/>
      <dgm:spPr/>
      <dgm:t>
        <a:bodyPr/>
        <a:lstStyle/>
        <a:p>
          <a:endParaRPr lang="en-US"/>
        </a:p>
      </dgm:t>
    </dgm:pt>
    <dgm:pt modelId="{E345B318-C15B-48EF-8FEE-85F1D9BB64FE}">
      <dgm:prSet phldrT="[Text]"/>
      <dgm:spPr/>
      <dgm:t>
        <a:bodyPr/>
        <a:lstStyle/>
        <a:p>
          <a:endParaRPr lang="en-US" dirty="0"/>
        </a:p>
      </dgm:t>
    </dgm:pt>
    <dgm:pt modelId="{450686D2-70B9-4723-BA42-59A60E7EA6F6}" type="parTrans" cxnId="{83F001A2-2891-4955-9165-01B3BEEEF504}">
      <dgm:prSet/>
      <dgm:spPr/>
      <dgm:t>
        <a:bodyPr/>
        <a:lstStyle/>
        <a:p>
          <a:endParaRPr lang="en-US"/>
        </a:p>
      </dgm:t>
    </dgm:pt>
    <dgm:pt modelId="{914BDB2F-F506-4A8A-908C-179F989784B2}" type="sibTrans" cxnId="{83F001A2-2891-4955-9165-01B3BEEEF504}">
      <dgm:prSet/>
      <dgm:spPr/>
      <dgm:t>
        <a:bodyPr/>
        <a:lstStyle/>
        <a:p>
          <a:endParaRPr lang="en-US"/>
        </a:p>
      </dgm:t>
    </dgm:pt>
    <dgm:pt modelId="{14DB1C2F-82DD-48FC-9D55-CA869B2DAB37}">
      <dgm:prSet phldrT="[Text]"/>
      <dgm:spPr/>
      <dgm:t>
        <a:bodyPr/>
        <a:lstStyle/>
        <a:p>
          <a:endParaRPr lang="en-US" dirty="0"/>
        </a:p>
      </dgm:t>
    </dgm:pt>
    <dgm:pt modelId="{299DD8B2-1C29-4252-BF54-4189D9C684D0}" type="parTrans" cxnId="{5ED936BF-1AE9-4CBA-BCA8-2ACF571C4101}">
      <dgm:prSet/>
      <dgm:spPr/>
      <dgm:t>
        <a:bodyPr/>
        <a:lstStyle/>
        <a:p>
          <a:endParaRPr lang="en-US"/>
        </a:p>
      </dgm:t>
    </dgm:pt>
    <dgm:pt modelId="{B367FDE8-706C-4966-BEBA-354DA2B89EA0}" type="sibTrans" cxnId="{5ED936BF-1AE9-4CBA-BCA8-2ACF571C4101}">
      <dgm:prSet/>
      <dgm:spPr/>
      <dgm:t>
        <a:bodyPr/>
        <a:lstStyle/>
        <a:p>
          <a:endParaRPr lang="en-US"/>
        </a:p>
      </dgm:t>
    </dgm:pt>
    <dgm:pt modelId="{DF6FA3D5-F0C2-423D-B8EA-C42EAFDF3C84}" type="pres">
      <dgm:prSet presAssocID="{C6EAEEAF-711D-4E14-8176-42B980CCA44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D1EEB04-9D8F-4F87-B57B-227192D32CAA}" type="pres">
      <dgm:prSet presAssocID="{E345B318-C15B-48EF-8FEE-85F1D9BB64FE}" presName="composite" presStyleCnt="0"/>
      <dgm:spPr/>
    </dgm:pt>
    <dgm:pt modelId="{C66738BD-B085-4B59-B1DE-5DDF95C29A13}" type="pres">
      <dgm:prSet presAssocID="{E345B318-C15B-48EF-8FEE-85F1D9BB64FE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2DB1C2-7EB6-4914-AB22-B7F82C24BF95}" type="pres">
      <dgm:prSet presAssocID="{E345B318-C15B-48EF-8FEE-85F1D9BB64FE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32FE8A-3D4E-4230-BB5A-EFD04313ACDE}" type="pres">
      <dgm:prSet presAssocID="{914BDB2F-F506-4A8A-908C-179F989784B2}" presName="sp" presStyleCnt="0"/>
      <dgm:spPr/>
    </dgm:pt>
    <dgm:pt modelId="{56B97EA1-F022-4D74-B64A-3C31E2E5EF52}" type="pres">
      <dgm:prSet presAssocID="{14DB1C2F-82DD-48FC-9D55-CA869B2DAB37}" presName="composite" presStyleCnt="0"/>
      <dgm:spPr/>
    </dgm:pt>
    <dgm:pt modelId="{0A38A76E-135C-44DB-B8DF-5993CCB2AF4C}" type="pres">
      <dgm:prSet presAssocID="{14DB1C2F-82DD-48FC-9D55-CA869B2DAB37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FC07C6-2F41-48EB-9612-4AE85BD62C1F}" type="pres">
      <dgm:prSet presAssocID="{14DB1C2F-82DD-48FC-9D55-CA869B2DAB37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388A8E-30A2-44F6-B296-3B6E11F9CEBE}" type="pres">
      <dgm:prSet presAssocID="{B367FDE8-706C-4966-BEBA-354DA2B89EA0}" presName="sp" presStyleCnt="0"/>
      <dgm:spPr/>
    </dgm:pt>
    <dgm:pt modelId="{0B5182EE-F872-4AF9-9454-C60434017AE7}" type="pres">
      <dgm:prSet presAssocID="{659F2BFB-3E18-43C8-B4F5-DDCA0B372A18}" presName="composite" presStyleCnt="0"/>
      <dgm:spPr/>
    </dgm:pt>
    <dgm:pt modelId="{E2F2B317-AFF7-4C09-848D-7D2387D20803}" type="pres">
      <dgm:prSet presAssocID="{659F2BFB-3E18-43C8-B4F5-DDCA0B372A18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834555-ADDB-485D-8E17-FBA669090555}" type="pres">
      <dgm:prSet presAssocID="{659F2BFB-3E18-43C8-B4F5-DDCA0B372A18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2608501-5DDD-481D-9D70-8D445866574C}" type="presOf" srcId="{D6BAA7E9-58FA-440C-B16E-0F82E41A1D59}" destId="{E62DB1C2-7EB6-4914-AB22-B7F82C24BF95}" srcOrd="0" destOrd="0" presId="urn:microsoft.com/office/officeart/2005/8/layout/chevron2"/>
    <dgm:cxn modelId="{7E2E43C1-1A38-4C2A-81B8-DD682C34BA07}" type="presOf" srcId="{659F2BFB-3E18-43C8-B4F5-DDCA0B372A18}" destId="{E2F2B317-AFF7-4C09-848D-7D2387D20803}" srcOrd="0" destOrd="0" presId="urn:microsoft.com/office/officeart/2005/8/layout/chevron2"/>
    <dgm:cxn modelId="{95FF7984-20F0-4F46-8AC1-E01735C2FB05}" type="presOf" srcId="{14DB1C2F-82DD-48FC-9D55-CA869B2DAB37}" destId="{0A38A76E-135C-44DB-B8DF-5993CCB2AF4C}" srcOrd="0" destOrd="0" presId="urn:microsoft.com/office/officeart/2005/8/layout/chevron2"/>
    <dgm:cxn modelId="{A877C093-0180-4F81-A9F4-C88B8488A83E}" srcId="{C6EAEEAF-711D-4E14-8176-42B980CCA44A}" destId="{659F2BFB-3E18-43C8-B4F5-DDCA0B372A18}" srcOrd="2" destOrd="0" parTransId="{315167D4-8182-445C-B395-BFD198882AC1}" sibTransId="{AF1C9740-E032-4550-B8C6-36F50A3722B6}"/>
    <dgm:cxn modelId="{A265DF69-49E2-485C-AAAB-1A69381635E6}" srcId="{659F2BFB-3E18-43C8-B4F5-DDCA0B372A18}" destId="{1BEC1837-8CE4-452F-B93D-54829CCF3608}" srcOrd="0" destOrd="0" parTransId="{7CE5B7A2-69A9-42A7-9310-2269A6896ABB}" sibTransId="{61FAA341-F698-484E-B23A-1CE0C36187A6}"/>
    <dgm:cxn modelId="{56B24585-3291-4324-84EA-D8B8E1A5D149}" srcId="{E345B318-C15B-48EF-8FEE-85F1D9BB64FE}" destId="{D6BAA7E9-58FA-440C-B16E-0F82E41A1D59}" srcOrd="0" destOrd="0" parTransId="{B2E07B4C-8D9B-441D-9943-3A4C831AB537}" sibTransId="{8B699ECF-3E36-4284-9D1E-ED8E1ECD8FF0}"/>
    <dgm:cxn modelId="{055459BD-D1BE-4085-9A6D-D384CA6973AF}" type="presOf" srcId="{C6EAEEAF-711D-4E14-8176-42B980CCA44A}" destId="{DF6FA3D5-F0C2-423D-B8EA-C42EAFDF3C84}" srcOrd="0" destOrd="0" presId="urn:microsoft.com/office/officeart/2005/8/layout/chevron2"/>
    <dgm:cxn modelId="{5ED936BF-1AE9-4CBA-BCA8-2ACF571C4101}" srcId="{C6EAEEAF-711D-4E14-8176-42B980CCA44A}" destId="{14DB1C2F-82DD-48FC-9D55-CA869B2DAB37}" srcOrd="1" destOrd="0" parTransId="{299DD8B2-1C29-4252-BF54-4189D9C684D0}" sibTransId="{B367FDE8-706C-4966-BEBA-354DA2B89EA0}"/>
    <dgm:cxn modelId="{28E576C9-64EA-458D-A6F7-26330C7FD21A}" srcId="{14DB1C2F-82DD-48FC-9D55-CA869B2DAB37}" destId="{1DF8DE9A-1CCC-42C5-A3B0-1DED7314FB4B}" srcOrd="0" destOrd="0" parTransId="{2D99A632-F2BA-4FC9-8CA5-173DC44E0124}" sibTransId="{19264EE4-CD84-4C07-83CF-3B043CD5B6DD}"/>
    <dgm:cxn modelId="{D2354103-7A55-40CE-BF5C-D240CEC43EB0}" type="presOf" srcId="{1BEC1837-8CE4-452F-B93D-54829CCF3608}" destId="{17834555-ADDB-485D-8E17-FBA669090555}" srcOrd="0" destOrd="0" presId="urn:microsoft.com/office/officeart/2005/8/layout/chevron2"/>
    <dgm:cxn modelId="{83F001A2-2891-4955-9165-01B3BEEEF504}" srcId="{C6EAEEAF-711D-4E14-8176-42B980CCA44A}" destId="{E345B318-C15B-48EF-8FEE-85F1D9BB64FE}" srcOrd="0" destOrd="0" parTransId="{450686D2-70B9-4723-BA42-59A60E7EA6F6}" sibTransId="{914BDB2F-F506-4A8A-908C-179F989784B2}"/>
    <dgm:cxn modelId="{C31E049B-0471-4B07-A080-FFFC38A2409E}" type="presOf" srcId="{E345B318-C15B-48EF-8FEE-85F1D9BB64FE}" destId="{C66738BD-B085-4B59-B1DE-5DDF95C29A13}" srcOrd="0" destOrd="0" presId="urn:microsoft.com/office/officeart/2005/8/layout/chevron2"/>
    <dgm:cxn modelId="{0785D69B-5D30-4426-9897-3AE3659A4296}" type="presOf" srcId="{1DF8DE9A-1CCC-42C5-A3B0-1DED7314FB4B}" destId="{4AFC07C6-2F41-48EB-9612-4AE85BD62C1F}" srcOrd="0" destOrd="0" presId="urn:microsoft.com/office/officeart/2005/8/layout/chevron2"/>
    <dgm:cxn modelId="{1493442F-60EE-4039-8D5E-3593D9C1AB45}" type="presParOf" srcId="{DF6FA3D5-F0C2-423D-B8EA-C42EAFDF3C84}" destId="{AD1EEB04-9D8F-4F87-B57B-227192D32CAA}" srcOrd="0" destOrd="0" presId="urn:microsoft.com/office/officeart/2005/8/layout/chevron2"/>
    <dgm:cxn modelId="{7A95BBAC-3414-42C6-944E-B7DE25072528}" type="presParOf" srcId="{AD1EEB04-9D8F-4F87-B57B-227192D32CAA}" destId="{C66738BD-B085-4B59-B1DE-5DDF95C29A13}" srcOrd="0" destOrd="0" presId="urn:microsoft.com/office/officeart/2005/8/layout/chevron2"/>
    <dgm:cxn modelId="{AE813620-F5E6-40B6-B159-8B58C68A16C4}" type="presParOf" srcId="{AD1EEB04-9D8F-4F87-B57B-227192D32CAA}" destId="{E62DB1C2-7EB6-4914-AB22-B7F82C24BF95}" srcOrd="1" destOrd="0" presId="urn:microsoft.com/office/officeart/2005/8/layout/chevron2"/>
    <dgm:cxn modelId="{3686735A-A1A3-4E92-833A-01C6BC6E48E8}" type="presParOf" srcId="{DF6FA3D5-F0C2-423D-B8EA-C42EAFDF3C84}" destId="{3232FE8A-3D4E-4230-BB5A-EFD04313ACDE}" srcOrd="1" destOrd="0" presId="urn:microsoft.com/office/officeart/2005/8/layout/chevron2"/>
    <dgm:cxn modelId="{D4A2781A-E8CD-4093-86F4-058232427A4A}" type="presParOf" srcId="{DF6FA3D5-F0C2-423D-B8EA-C42EAFDF3C84}" destId="{56B97EA1-F022-4D74-B64A-3C31E2E5EF52}" srcOrd="2" destOrd="0" presId="urn:microsoft.com/office/officeart/2005/8/layout/chevron2"/>
    <dgm:cxn modelId="{3E069C0F-ED45-4235-BFD4-E8B8C105A1E3}" type="presParOf" srcId="{56B97EA1-F022-4D74-B64A-3C31E2E5EF52}" destId="{0A38A76E-135C-44DB-B8DF-5993CCB2AF4C}" srcOrd="0" destOrd="0" presId="urn:microsoft.com/office/officeart/2005/8/layout/chevron2"/>
    <dgm:cxn modelId="{D059DC17-7CA2-44F1-93BD-8406D1F05C41}" type="presParOf" srcId="{56B97EA1-F022-4D74-B64A-3C31E2E5EF52}" destId="{4AFC07C6-2F41-48EB-9612-4AE85BD62C1F}" srcOrd="1" destOrd="0" presId="urn:microsoft.com/office/officeart/2005/8/layout/chevron2"/>
    <dgm:cxn modelId="{ED067B0B-8FFB-4C26-970D-E41717534865}" type="presParOf" srcId="{DF6FA3D5-F0C2-423D-B8EA-C42EAFDF3C84}" destId="{39388A8E-30A2-44F6-B296-3B6E11F9CEBE}" srcOrd="3" destOrd="0" presId="urn:microsoft.com/office/officeart/2005/8/layout/chevron2"/>
    <dgm:cxn modelId="{B5BEEAC7-747C-46CF-90BA-EF3212C10772}" type="presParOf" srcId="{DF6FA3D5-F0C2-423D-B8EA-C42EAFDF3C84}" destId="{0B5182EE-F872-4AF9-9454-C60434017AE7}" srcOrd="4" destOrd="0" presId="urn:microsoft.com/office/officeart/2005/8/layout/chevron2"/>
    <dgm:cxn modelId="{4C8AF0D4-0499-45EA-9C9E-A55F633EE0AA}" type="presParOf" srcId="{0B5182EE-F872-4AF9-9454-C60434017AE7}" destId="{E2F2B317-AFF7-4C09-848D-7D2387D20803}" srcOrd="0" destOrd="0" presId="urn:microsoft.com/office/officeart/2005/8/layout/chevron2"/>
    <dgm:cxn modelId="{D843BFE2-B867-42A2-869D-76681B35A1B5}" type="presParOf" srcId="{0B5182EE-F872-4AF9-9454-C60434017AE7}" destId="{17834555-ADDB-485D-8E17-FBA66909055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F9990E22-B866-4144-8607-EBED9615DAFB}" type="doc">
      <dgm:prSet loTypeId="urn:microsoft.com/office/officeart/2005/8/layout/radial4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7716F72-7345-47F2-9FFE-C2BBC7E6976E}">
      <dgm:prSet phldrT="[Text]"/>
      <dgm:spPr/>
      <dgm:t>
        <a:bodyPr/>
        <a:lstStyle/>
        <a:p>
          <a:r>
            <a:rPr lang="en-ID" i="0" dirty="0" smtClean="0">
              <a:latin typeface="Arial" pitchFamily="34" charset="0"/>
              <a:cs typeface="Arial" pitchFamily="34" charset="0"/>
            </a:rPr>
            <a:t>Usaha Pemerataan Pembangunan Desa-Kota</a:t>
          </a:r>
          <a:endParaRPr lang="en-US" i="0" dirty="0">
            <a:latin typeface="Arial" pitchFamily="34" charset="0"/>
            <a:cs typeface="Arial" pitchFamily="34" charset="0"/>
          </a:endParaRPr>
        </a:p>
      </dgm:t>
    </dgm:pt>
    <dgm:pt modelId="{5C68CCDE-F3F4-4631-8089-D855BD19D9A2}" type="parTrans" cxnId="{53F25F57-B32F-4B74-A95E-BE4DEA3230CD}">
      <dgm:prSet/>
      <dgm:spPr/>
      <dgm:t>
        <a:bodyPr/>
        <a:lstStyle/>
        <a:p>
          <a:endParaRPr lang="en-US"/>
        </a:p>
      </dgm:t>
    </dgm:pt>
    <dgm:pt modelId="{A903F723-3AD3-4CF6-9036-34D823AF9FA5}" type="sibTrans" cxnId="{53F25F57-B32F-4B74-A95E-BE4DEA3230CD}">
      <dgm:prSet/>
      <dgm:spPr/>
      <dgm:t>
        <a:bodyPr/>
        <a:lstStyle/>
        <a:p>
          <a:endParaRPr lang="en-US"/>
        </a:p>
      </dgm:t>
    </dgm:pt>
    <dgm:pt modelId="{EBE781D1-C046-4900-9DAF-48D6EFB7E198}">
      <dgm:prSet phldrT="[Text]"/>
      <dgm:spPr/>
      <dgm:t>
        <a:bodyPr/>
        <a:lstStyle/>
        <a:p>
          <a:r>
            <a:rPr lang="en-ID" i="0" dirty="0" smtClean="0">
              <a:latin typeface="Arial" pitchFamily="34" charset="0"/>
              <a:cs typeface="Arial" pitchFamily="34" charset="0"/>
            </a:rPr>
            <a:t>Meningkatkan sarana dan prasarana perdesaan</a:t>
          </a:r>
          <a:endParaRPr lang="en-US" i="0" dirty="0">
            <a:latin typeface="Arial" pitchFamily="34" charset="0"/>
            <a:cs typeface="Arial" pitchFamily="34" charset="0"/>
          </a:endParaRPr>
        </a:p>
      </dgm:t>
    </dgm:pt>
    <dgm:pt modelId="{A4BBB161-D6FE-4708-AA31-37A382C0B430}" type="parTrans" cxnId="{B354CF54-6768-4B19-A99A-134C44C0813C}">
      <dgm:prSet/>
      <dgm:spPr/>
      <dgm:t>
        <a:bodyPr/>
        <a:lstStyle/>
        <a:p>
          <a:endParaRPr lang="en-US"/>
        </a:p>
      </dgm:t>
    </dgm:pt>
    <dgm:pt modelId="{4F71CF70-3A6B-4767-B5BF-9B32D7731568}" type="sibTrans" cxnId="{B354CF54-6768-4B19-A99A-134C44C0813C}">
      <dgm:prSet/>
      <dgm:spPr/>
      <dgm:t>
        <a:bodyPr/>
        <a:lstStyle/>
        <a:p>
          <a:endParaRPr lang="en-US"/>
        </a:p>
      </dgm:t>
    </dgm:pt>
    <dgm:pt modelId="{BA457F65-AEFE-46BD-8CDF-D53BED2A9594}">
      <dgm:prSet phldrT="[Text]"/>
      <dgm:spPr/>
      <dgm:t>
        <a:bodyPr/>
        <a:lstStyle/>
        <a:p>
          <a:r>
            <a:rPr lang="en-ID" i="0" dirty="0" smtClean="0">
              <a:latin typeface="Arial" pitchFamily="34" charset="0"/>
              <a:cs typeface="Arial" pitchFamily="34" charset="0"/>
            </a:rPr>
            <a:t>Meningkatkan partisipasi masyarakat dalam pengelolaan SDA</a:t>
          </a:r>
          <a:endParaRPr lang="en-US" i="0" dirty="0">
            <a:latin typeface="Arial" pitchFamily="34" charset="0"/>
            <a:cs typeface="Arial" pitchFamily="34" charset="0"/>
          </a:endParaRPr>
        </a:p>
      </dgm:t>
    </dgm:pt>
    <dgm:pt modelId="{522EB52C-3839-47A7-86B4-B8FE2CAF06FA}" type="parTrans" cxnId="{723A2C63-FBCB-4201-9062-2812E37BB8AD}">
      <dgm:prSet/>
      <dgm:spPr/>
      <dgm:t>
        <a:bodyPr/>
        <a:lstStyle/>
        <a:p>
          <a:endParaRPr lang="en-US"/>
        </a:p>
      </dgm:t>
    </dgm:pt>
    <dgm:pt modelId="{D391B174-644B-492D-86B6-889F832E29CA}" type="sibTrans" cxnId="{723A2C63-FBCB-4201-9062-2812E37BB8AD}">
      <dgm:prSet/>
      <dgm:spPr/>
      <dgm:t>
        <a:bodyPr/>
        <a:lstStyle/>
        <a:p>
          <a:endParaRPr lang="en-US"/>
        </a:p>
      </dgm:t>
    </dgm:pt>
    <dgm:pt modelId="{AEC42EAF-9CC0-4C44-9D71-C4A20B195BE0}">
      <dgm:prSet phldrT="[Text]"/>
      <dgm:spPr/>
      <dgm:t>
        <a:bodyPr/>
        <a:lstStyle/>
        <a:p>
          <a:r>
            <a:rPr lang="en-ID" i="0" dirty="0" smtClean="0">
              <a:latin typeface="Arial" pitchFamily="34" charset="0"/>
              <a:cs typeface="Arial" pitchFamily="34" charset="0"/>
            </a:rPr>
            <a:t>Menggalakkan program wajib belajar 12 tahun</a:t>
          </a:r>
          <a:endParaRPr lang="en-US" i="0" dirty="0">
            <a:latin typeface="Arial" pitchFamily="34" charset="0"/>
            <a:cs typeface="Arial" pitchFamily="34" charset="0"/>
          </a:endParaRPr>
        </a:p>
      </dgm:t>
    </dgm:pt>
    <dgm:pt modelId="{4802B38F-28A6-4D37-9594-BB48DFF66602}" type="parTrans" cxnId="{F23EA8FA-3D7D-4716-9A1F-E836239706D7}">
      <dgm:prSet/>
      <dgm:spPr/>
      <dgm:t>
        <a:bodyPr/>
        <a:lstStyle/>
        <a:p>
          <a:endParaRPr lang="en-US"/>
        </a:p>
      </dgm:t>
    </dgm:pt>
    <dgm:pt modelId="{C2B82717-B527-4C9C-B8AD-6BC2D7B1D620}" type="sibTrans" cxnId="{F23EA8FA-3D7D-4716-9A1F-E836239706D7}">
      <dgm:prSet/>
      <dgm:spPr/>
      <dgm:t>
        <a:bodyPr/>
        <a:lstStyle/>
        <a:p>
          <a:endParaRPr lang="en-US"/>
        </a:p>
      </dgm:t>
    </dgm:pt>
    <dgm:pt modelId="{7541FA2C-6913-4452-8886-5CF930479754}">
      <dgm:prSet phldrT="[Text]"/>
      <dgm:spPr/>
      <dgm:t>
        <a:bodyPr/>
        <a:lstStyle/>
        <a:p>
          <a:r>
            <a:rPr lang="en-ID" i="0" dirty="0" err="1" smtClean="0">
              <a:latin typeface="Arial" pitchFamily="34" charset="0"/>
              <a:cs typeface="Arial" pitchFamily="34" charset="0"/>
            </a:rPr>
            <a:t>Meningkatkan</a:t>
          </a:r>
          <a:r>
            <a:rPr lang="en-ID" i="0" dirty="0" smtClean="0">
              <a:latin typeface="Arial" pitchFamily="34" charset="0"/>
              <a:cs typeface="Arial" pitchFamily="34" charset="0"/>
            </a:rPr>
            <a:t> kesehatan masyarakat</a:t>
          </a:r>
          <a:endParaRPr lang="en-US" i="0" dirty="0">
            <a:latin typeface="Arial" pitchFamily="34" charset="0"/>
            <a:cs typeface="Arial" pitchFamily="34" charset="0"/>
          </a:endParaRPr>
        </a:p>
      </dgm:t>
    </dgm:pt>
    <dgm:pt modelId="{98449C49-9E43-4B25-89BF-B023EEC5F675}" type="parTrans" cxnId="{3467A6CD-FBEE-4428-9942-BA35943B5E09}">
      <dgm:prSet/>
      <dgm:spPr/>
      <dgm:t>
        <a:bodyPr/>
        <a:lstStyle/>
        <a:p>
          <a:endParaRPr lang="en-US"/>
        </a:p>
      </dgm:t>
    </dgm:pt>
    <dgm:pt modelId="{C0642C51-C77C-4EAD-8861-8080BA527C9E}" type="sibTrans" cxnId="{3467A6CD-FBEE-4428-9942-BA35943B5E09}">
      <dgm:prSet/>
      <dgm:spPr/>
      <dgm:t>
        <a:bodyPr/>
        <a:lstStyle/>
        <a:p>
          <a:endParaRPr lang="en-US"/>
        </a:p>
      </dgm:t>
    </dgm:pt>
    <dgm:pt modelId="{23098450-C09F-4208-9BCF-647F83499B3C}">
      <dgm:prSet phldrT="[Text]"/>
      <dgm:spPr/>
      <dgm:t>
        <a:bodyPr/>
        <a:lstStyle/>
        <a:p>
          <a:r>
            <a:rPr lang="en-ID" i="0" dirty="0" smtClean="0">
              <a:latin typeface="Arial" pitchFamily="34" charset="0"/>
              <a:cs typeface="Arial" pitchFamily="34" charset="0"/>
            </a:rPr>
            <a:t>Meningkatkan kegiatan ekonomi melalui pembinaan UKM</a:t>
          </a:r>
          <a:endParaRPr lang="en-US" i="0" dirty="0">
            <a:latin typeface="Arial" pitchFamily="34" charset="0"/>
            <a:cs typeface="Arial" pitchFamily="34" charset="0"/>
          </a:endParaRPr>
        </a:p>
      </dgm:t>
    </dgm:pt>
    <dgm:pt modelId="{FD8EF248-4B43-401E-A9D7-0930B97D2DFC}" type="parTrans" cxnId="{F7EE5BD8-3DF3-466E-8037-B6BE4CC7706D}">
      <dgm:prSet/>
      <dgm:spPr/>
      <dgm:t>
        <a:bodyPr/>
        <a:lstStyle/>
        <a:p>
          <a:endParaRPr lang="en-US"/>
        </a:p>
      </dgm:t>
    </dgm:pt>
    <dgm:pt modelId="{AFAA1DBF-A686-4CF0-AEE6-8D70ED57E2FC}" type="sibTrans" cxnId="{F7EE5BD8-3DF3-466E-8037-B6BE4CC7706D}">
      <dgm:prSet/>
      <dgm:spPr/>
      <dgm:t>
        <a:bodyPr/>
        <a:lstStyle/>
        <a:p>
          <a:endParaRPr lang="en-US"/>
        </a:p>
      </dgm:t>
    </dgm:pt>
    <dgm:pt modelId="{7ED55DA5-78AC-4FB5-BAE3-D61FAD391728}">
      <dgm:prSet phldrT="[Text]"/>
      <dgm:spPr/>
      <dgm:t>
        <a:bodyPr/>
        <a:lstStyle/>
        <a:p>
          <a:r>
            <a:rPr lang="en-ID" i="0" dirty="0" smtClean="0">
              <a:latin typeface="Arial" pitchFamily="34" charset="0"/>
              <a:cs typeface="Arial" pitchFamily="34" charset="0"/>
            </a:rPr>
            <a:t>Mengadakan pelatihan keterampilan, dan penyuluhan</a:t>
          </a:r>
          <a:endParaRPr lang="en-US" i="0" dirty="0">
            <a:latin typeface="Arial" pitchFamily="34" charset="0"/>
            <a:cs typeface="Arial" pitchFamily="34" charset="0"/>
          </a:endParaRPr>
        </a:p>
      </dgm:t>
    </dgm:pt>
    <dgm:pt modelId="{63D97F3F-82FC-4B67-B277-7A62316A2A29}" type="parTrans" cxnId="{6564D2BB-6129-4CF5-B04C-CB942013B08E}">
      <dgm:prSet/>
      <dgm:spPr/>
      <dgm:t>
        <a:bodyPr/>
        <a:lstStyle/>
        <a:p>
          <a:endParaRPr lang="en-US"/>
        </a:p>
      </dgm:t>
    </dgm:pt>
    <dgm:pt modelId="{C45A5B91-8952-4CA0-BC2B-E02D7DDAE649}" type="sibTrans" cxnId="{6564D2BB-6129-4CF5-B04C-CB942013B08E}">
      <dgm:prSet/>
      <dgm:spPr/>
      <dgm:t>
        <a:bodyPr/>
        <a:lstStyle/>
        <a:p>
          <a:endParaRPr lang="en-US"/>
        </a:p>
      </dgm:t>
    </dgm:pt>
    <dgm:pt modelId="{06563C8D-F706-4EB2-B37F-D3AAD05EA9E1}" type="pres">
      <dgm:prSet presAssocID="{F9990E22-B866-4144-8607-EBED9615DAF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D8A94D-D453-41B9-A4BA-0075F0A5C8BC}" type="pres">
      <dgm:prSet presAssocID="{A7716F72-7345-47F2-9FFE-C2BBC7E6976E}" presName="centerShape" presStyleLbl="node0" presStyleIdx="0" presStyleCnt="1"/>
      <dgm:spPr/>
      <dgm:t>
        <a:bodyPr/>
        <a:lstStyle/>
        <a:p>
          <a:endParaRPr lang="en-US"/>
        </a:p>
      </dgm:t>
    </dgm:pt>
    <dgm:pt modelId="{DEDF336C-A8FB-46B9-89B4-B7FC2244686C}" type="pres">
      <dgm:prSet presAssocID="{A4BBB161-D6FE-4708-AA31-37A382C0B430}" presName="parTrans" presStyleLbl="bgSibTrans2D1" presStyleIdx="0" presStyleCnt="6"/>
      <dgm:spPr/>
      <dgm:t>
        <a:bodyPr/>
        <a:lstStyle/>
        <a:p>
          <a:endParaRPr lang="en-US"/>
        </a:p>
      </dgm:t>
    </dgm:pt>
    <dgm:pt modelId="{F86A1CF6-367D-415F-A55E-EF7880E7E931}" type="pres">
      <dgm:prSet presAssocID="{EBE781D1-C046-4900-9DAF-48D6EFB7E198}" presName="node" presStyleLbl="node1" presStyleIdx="0" presStyleCnt="6">
        <dgm:presLayoutVars>
          <dgm:bulletEnabled val="1"/>
        </dgm:presLayoutVars>
      </dgm:prSet>
      <dgm:spPr>
        <a:prstGeom prst="flowChartDocument">
          <a:avLst/>
        </a:prstGeom>
      </dgm:spPr>
      <dgm:t>
        <a:bodyPr/>
        <a:lstStyle/>
        <a:p>
          <a:endParaRPr lang="en-US"/>
        </a:p>
      </dgm:t>
    </dgm:pt>
    <dgm:pt modelId="{71468A94-DA61-426F-9A7E-08CF12E1BB3B}" type="pres">
      <dgm:prSet presAssocID="{522EB52C-3839-47A7-86B4-B8FE2CAF06FA}" presName="parTrans" presStyleLbl="bgSibTrans2D1" presStyleIdx="1" presStyleCnt="6"/>
      <dgm:spPr/>
      <dgm:t>
        <a:bodyPr/>
        <a:lstStyle/>
        <a:p>
          <a:endParaRPr lang="en-US"/>
        </a:p>
      </dgm:t>
    </dgm:pt>
    <dgm:pt modelId="{434EDD60-1F38-481A-83C3-8E22BD23C8A3}" type="pres">
      <dgm:prSet presAssocID="{BA457F65-AEFE-46BD-8CDF-D53BED2A9594}" presName="node" presStyleLbl="node1" presStyleIdx="1" presStyleCnt="6">
        <dgm:presLayoutVars>
          <dgm:bulletEnabled val="1"/>
        </dgm:presLayoutVars>
      </dgm:prSet>
      <dgm:spPr>
        <a:prstGeom prst="flowChartDocument">
          <a:avLst/>
        </a:prstGeom>
      </dgm:spPr>
      <dgm:t>
        <a:bodyPr/>
        <a:lstStyle/>
        <a:p>
          <a:endParaRPr lang="en-US"/>
        </a:p>
      </dgm:t>
    </dgm:pt>
    <dgm:pt modelId="{C81DE563-B408-41AF-9B03-923E283CA680}" type="pres">
      <dgm:prSet presAssocID="{4802B38F-28A6-4D37-9594-BB48DFF66602}" presName="parTrans" presStyleLbl="bgSibTrans2D1" presStyleIdx="2" presStyleCnt="6"/>
      <dgm:spPr/>
      <dgm:t>
        <a:bodyPr/>
        <a:lstStyle/>
        <a:p>
          <a:endParaRPr lang="en-US"/>
        </a:p>
      </dgm:t>
    </dgm:pt>
    <dgm:pt modelId="{020FF667-79DC-481E-BC34-E558B9BD85CE}" type="pres">
      <dgm:prSet presAssocID="{AEC42EAF-9CC0-4C44-9D71-C4A20B195BE0}" presName="node" presStyleLbl="node1" presStyleIdx="2" presStyleCnt="6">
        <dgm:presLayoutVars>
          <dgm:bulletEnabled val="1"/>
        </dgm:presLayoutVars>
      </dgm:prSet>
      <dgm:spPr>
        <a:prstGeom prst="flowChartDocument">
          <a:avLst/>
        </a:prstGeom>
      </dgm:spPr>
      <dgm:t>
        <a:bodyPr/>
        <a:lstStyle/>
        <a:p>
          <a:endParaRPr lang="en-US"/>
        </a:p>
      </dgm:t>
    </dgm:pt>
    <dgm:pt modelId="{2B7A7E4A-B5C5-437E-929A-B1C330553DD3}" type="pres">
      <dgm:prSet presAssocID="{98449C49-9E43-4B25-89BF-B023EEC5F675}" presName="parTrans" presStyleLbl="bgSibTrans2D1" presStyleIdx="3" presStyleCnt="6"/>
      <dgm:spPr/>
      <dgm:t>
        <a:bodyPr/>
        <a:lstStyle/>
        <a:p>
          <a:endParaRPr lang="en-US"/>
        </a:p>
      </dgm:t>
    </dgm:pt>
    <dgm:pt modelId="{1FBA9DE6-8A88-489E-A6CA-3A2926F75689}" type="pres">
      <dgm:prSet presAssocID="{7541FA2C-6913-4452-8886-5CF930479754}" presName="node" presStyleLbl="node1" presStyleIdx="3" presStyleCnt="6">
        <dgm:presLayoutVars>
          <dgm:bulletEnabled val="1"/>
        </dgm:presLayoutVars>
      </dgm:prSet>
      <dgm:spPr>
        <a:prstGeom prst="flowChartDocument">
          <a:avLst/>
        </a:prstGeom>
      </dgm:spPr>
      <dgm:t>
        <a:bodyPr/>
        <a:lstStyle/>
        <a:p>
          <a:endParaRPr lang="en-US"/>
        </a:p>
      </dgm:t>
    </dgm:pt>
    <dgm:pt modelId="{1CC79077-623C-43A7-8EC6-25055044AF49}" type="pres">
      <dgm:prSet presAssocID="{FD8EF248-4B43-401E-A9D7-0930B97D2DFC}" presName="parTrans" presStyleLbl="bgSibTrans2D1" presStyleIdx="4" presStyleCnt="6"/>
      <dgm:spPr/>
      <dgm:t>
        <a:bodyPr/>
        <a:lstStyle/>
        <a:p>
          <a:endParaRPr lang="en-US"/>
        </a:p>
      </dgm:t>
    </dgm:pt>
    <dgm:pt modelId="{942B8F22-BECD-44CE-9AB2-136D9C4DD157}" type="pres">
      <dgm:prSet presAssocID="{23098450-C09F-4208-9BCF-647F83499B3C}" presName="node" presStyleLbl="node1" presStyleIdx="4" presStyleCnt="6">
        <dgm:presLayoutVars>
          <dgm:bulletEnabled val="1"/>
        </dgm:presLayoutVars>
      </dgm:prSet>
      <dgm:spPr>
        <a:prstGeom prst="flowChartDocument">
          <a:avLst/>
        </a:prstGeom>
      </dgm:spPr>
      <dgm:t>
        <a:bodyPr/>
        <a:lstStyle/>
        <a:p>
          <a:endParaRPr lang="en-US"/>
        </a:p>
      </dgm:t>
    </dgm:pt>
    <dgm:pt modelId="{B69F46A6-6EAE-4E79-BE1B-C08B8B518014}" type="pres">
      <dgm:prSet presAssocID="{63D97F3F-82FC-4B67-B277-7A62316A2A29}" presName="parTrans" presStyleLbl="bgSibTrans2D1" presStyleIdx="5" presStyleCnt="6"/>
      <dgm:spPr/>
      <dgm:t>
        <a:bodyPr/>
        <a:lstStyle/>
        <a:p>
          <a:endParaRPr lang="en-US"/>
        </a:p>
      </dgm:t>
    </dgm:pt>
    <dgm:pt modelId="{F58AF2BF-5DC9-4106-9401-B90606763D39}" type="pres">
      <dgm:prSet presAssocID="{7ED55DA5-78AC-4FB5-BAE3-D61FAD391728}" presName="node" presStyleLbl="node1" presStyleIdx="5" presStyleCnt="6">
        <dgm:presLayoutVars>
          <dgm:bulletEnabled val="1"/>
        </dgm:presLayoutVars>
      </dgm:prSet>
      <dgm:spPr>
        <a:prstGeom prst="flowChartDocument">
          <a:avLst/>
        </a:prstGeom>
      </dgm:spPr>
      <dgm:t>
        <a:bodyPr/>
        <a:lstStyle/>
        <a:p>
          <a:endParaRPr lang="en-US"/>
        </a:p>
      </dgm:t>
    </dgm:pt>
  </dgm:ptLst>
  <dgm:cxnLst>
    <dgm:cxn modelId="{3467A6CD-FBEE-4428-9942-BA35943B5E09}" srcId="{A7716F72-7345-47F2-9FFE-C2BBC7E6976E}" destId="{7541FA2C-6913-4452-8886-5CF930479754}" srcOrd="3" destOrd="0" parTransId="{98449C49-9E43-4B25-89BF-B023EEC5F675}" sibTransId="{C0642C51-C77C-4EAD-8861-8080BA527C9E}"/>
    <dgm:cxn modelId="{6564D2BB-6129-4CF5-B04C-CB942013B08E}" srcId="{A7716F72-7345-47F2-9FFE-C2BBC7E6976E}" destId="{7ED55DA5-78AC-4FB5-BAE3-D61FAD391728}" srcOrd="5" destOrd="0" parTransId="{63D97F3F-82FC-4B67-B277-7A62316A2A29}" sibTransId="{C45A5B91-8952-4CA0-BC2B-E02D7DDAE649}"/>
    <dgm:cxn modelId="{723A2C63-FBCB-4201-9062-2812E37BB8AD}" srcId="{A7716F72-7345-47F2-9FFE-C2BBC7E6976E}" destId="{BA457F65-AEFE-46BD-8CDF-D53BED2A9594}" srcOrd="1" destOrd="0" parTransId="{522EB52C-3839-47A7-86B4-B8FE2CAF06FA}" sibTransId="{D391B174-644B-492D-86B6-889F832E29CA}"/>
    <dgm:cxn modelId="{4D324F28-2898-484E-AE43-EDDDE5C2CEE2}" type="presOf" srcId="{7ED55DA5-78AC-4FB5-BAE3-D61FAD391728}" destId="{F58AF2BF-5DC9-4106-9401-B90606763D39}" srcOrd="0" destOrd="0" presId="urn:microsoft.com/office/officeart/2005/8/layout/radial4"/>
    <dgm:cxn modelId="{B354CF54-6768-4B19-A99A-134C44C0813C}" srcId="{A7716F72-7345-47F2-9FFE-C2BBC7E6976E}" destId="{EBE781D1-C046-4900-9DAF-48D6EFB7E198}" srcOrd="0" destOrd="0" parTransId="{A4BBB161-D6FE-4708-AA31-37A382C0B430}" sibTransId="{4F71CF70-3A6B-4767-B5BF-9B32D7731568}"/>
    <dgm:cxn modelId="{51315B51-B1FA-484E-BD51-2C180F0E6793}" type="presOf" srcId="{A4BBB161-D6FE-4708-AA31-37A382C0B430}" destId="{DEDF336C-A8FB-46B9-89B4-B7FC2244686C}" srcOrd="0" destOrd="0" presId="urn:microsoft.com/office/officeart/2005/8/layout/radial4"/>
    <dgm:cxn modelId="{07E961E8-72BB-44A0-B73B-733742E485ED}" type="presOf" srcId="{4802B38F-28A6-4D37-9594-BB48DFF66602}" destId="{C81DE563-B408-41AF-9B03-923E283CA680}" srcOrd="0" destOrd="0" presId="urn:microsoft.com/office/officeart/2005/8/layout/radial4"/>
    <dgm:cxn modelId="{0DA8EF09-653A-4DEC-AECC-04F230CF085C}" type="presOf" srcId="{23098450-C09F-4208-9BCF-647F83499B3C}" destId="{942B8F22-BECD-44CE-9AB2-136D9C4DD157}" srcOrd="0" destOrd="0" presId="urn:microsoft.com/office/officeart/2005/8/layout/radial4"/>
    <dgm:cxn modelId="{7A5EB417-9016-43EB-A2A8-8EAF29166098}" type="presOf" srcId="{98449C49-9E43-4B25-89BF-B023EEC5F675}" destId="{2B7A7E4A-B5C5-437E-929A-B1C330553DD3}" srcOrd="0" destOrd="0" presId="urn:microsoft.com/office/officeart/2005/8/layout/radial4"/>
    <dgm:cxn modelId="{F7EE5BD8-3DF3-466E-8037-B6BE4CC7706D}" srcId="{A7716F72-7345-47F2-9FFE-C2BBC7E6976E}" destId="{23098450-C09F-4208-9BCF-647F83499B3C}" srcOrd="4" destOrd="0" parTransId="{FD8EF248-4B43-401E-A9D7-0930B97D2DFC}" sibTransId="{AFAA1DBF-A686-4CF0-AEE6-8D70ED57E2FC}"/>
    <dgm:cxn modelId="{DAFDA835-E0D4-4A41-8792-75BB95F91FAB}" type="presOf" srcId="{EBE781D1-C046-4900-9DAF-48D6EFB7E198}" destId="{F86A1CF6-367D-415F-A55E-EF7880E7E931}" srcOrd="0" destOrd="0" presId="urn:microsoft.com/office/officeart/2005/8/layout/radial4"/>
    <dgm:cxn modelId="{C361DB38-C043-47C2-B68A-1B302F5A3664}" type="presOf" srcId="{AEC42EAF-9CC0-4C44-9D71-C4A20B195BE0}" destId="{020FF667-79DC-481E-BC34-E558B9BD85CE}" srcOrd="0" destOrd="0" presId="urn:microsoft.com/office/officeart/2005/8/layout/radial4"/>
    <dgm:cxn modelId="{542C6801-C344-461A-8733-18AEF427291E}" type="presOf" srcId="{FD8EF248-4B43-401E-A9D7-0930B97D2DFC}" destId="{1CC79077-623C-43A7-8EC6-25055044AF49}" srcOrd="0" destOrd="0" presId="urn:microsoft.com/office/officeart/2005/8/layout/radial4"/>
    <dgm:cxn modelId="{C7657365-4D52-4F93-A897-8330F8338308}" type="presOf" srcId="{522EB52C-3839-47A7-86B4-B8FE2CAF06FA}" destId="{71468A94-DA61-426F-9A7E-08CF12E1BB3B}" srcOrd="0" destOrd="0" presId="urn:microsoft.com/office/officeart/2005/8/layout/radial4"/>
    <dgm:cxn modelId="{00F3B07D-A6FE-4576-96BB-56CDFD0F2C2C}" type="presOf" srcId="{BA457F65-AEFE-46BD-8CDF-D53BED2A9594}" destId="{434EDD60-1F38-481A-83C3-8E22BD23C8A3}" srcOrd="0" destOrd="0" presId="urn:microsoft.com/office/officeart/2005/8/layout/radial4"/>
    <dgm:cxn modelId="{F23EA8FA-3D7D-4716-9A1F-E836239706D7}" srcId="{A7716F72-7345-47F2-9FFE-C2BBC7E6976E}" destId="{AEC42EAF-9CC0-4C44-9D71-C4A20B195BE0}" srcOrd="2" destOrd="0" parTransId="{4802B38F-28A6-4D37-9594-BB48DFF66602}" sibTransId="{C2B82717-B527-4C9C-B8AD-6BC2D7B1D620}"/>
    <dgm:cxn modelId="{7970B464-D0FC-4A7F-BB22-8320DDA2A253}" type="presOf" srcId="{63D97F3F-82FC-4B67-B277-7A62316A2A29}" destId="{B69F46A6-6EAE-4E79-BE1B-C08B8B518014}" srcOrd="0" destOrd="0" presId="urn:microsoft.com/office/officeart/2005/8/layout/radial4"/>
    <dgm:cxn modelId="{DC72D5C8-6782-468A-B073-B191DD0E5DBB}" type="presOf" srcId="{7541FA2C-6913-4452-8886-5CF930479754}" destId="{1FBA9DE6-8A88-489E-A6CA-3A2926F75689}" srcOrd="0" destOrd="0" presId="urn:microsoft.com/office/officeart/2005/8/layout/radial4"/>
    <dgm:cxn modelId="{CD0723A9-381C-44D4-9E76-E917BC7D0709}" type="presOf" srcId="{F9990E22-B866-4144-8607-EBED9615DAFB}" destId="{06563C8D-F706-4EB2-B37F-D3AAD05EA9E1}" srcOrd="0" destOrd="0" presId="urn:microsoft.com/office/officeart/2005/8/layout/radial4"/>
    <dgm:cxn modelId="{6BB83E2E-A3EF-45CE-A0E5-0C77D1669E00}" type="presOf" srcId="{A7716F72-7345-47F2-9FFE-C2BBC7E6976E}" destId="{88D8A94D-D453-41B9-A4BA-0075F0A5C8BC}" srcOrd="0" destOrd="0" presId="urn:microsoft.com/office/officeart/2005/8/layout/radial4"/>
    <dgm:cxn modelId="{53F25F57-B32F-4B74-A95E-BE4DEA3230CD}" srcId="{F9990E22-B866-4144-8607-EBED9615DAFB}" destId="{A7716F72-7345-47F2-9FFE-C2BBC7E6976E}" srcOrd="0" destOrd="0" parTransId="{5C68CCDE-F3F4-4631-8089-D855BD19D9A2}" sibTransId="{A903F723-3AD3-4CF6-9036-34D823AF9FA5}"/>
    <dgm:cxn modelId="{D3A929AA-D535-433F-A610-8A59BCD306E2}" type="presParOf" srcId="{06563C8D-F706-4EB2-B37F-D3AAD05EA9E1}" destId="{88D8A94D-D453-41B9-A4BA-0075F0A5C8BC}" srcOrd="0" destOrd="0" presId="urn:microsoft.com/office/officeart/2005/8/layout/radial4"/>
    <dgm:cxn modelId="{08FCAAC7-3EA2-44B5-A4B1-E830B45C7354}" type="presParOf" srcId="{06563C8D-F706-4EB2-B37F-D3AAD05EA9E1}" destId="{DEDF336C-A8FB-46B9-89B4-B7FC2244686C}" srcOrd="1" destOrd="0" presId="urn:microsoft.com/office/officeart/2005/8/layout/radial4"/>
    <dgm:cxn modelId="{3075BF98-3C3B-4C0C-A3E3-283074348037}" type="presParOf" srcId="{06563C8D-F706-4EB2-B37F-D3AAD05EA9E1}" destId="{F86A1CF6-367D-415F-A55E-EF7880E7E931}" srcOrd="2" destOrd="0" presId="urn:microsoft.com/office/officeart/2005/8/layout/radial4"/>
    <dgm:cxn modelId="{F102E45B-62BC-4D42-B949-AD73328683A1}" type="presParOf" srcId="{06563C8D-F706-4EB2-B37F-D3AAD05EA9E1}" destId="{71468A94-DA61-426F-9A7E-08CF12E1BB3B}" srcOrd="3" destOrd="0" presId="urn:microsoft.com/office/officeart/2005/8/layout/radial4"/>
    <dgm:cxn modelId="{2648AE4F-9760-457A-81F8-34F3DA5EA225}" type="presParOf" srcId="{06563C8D-F706-4EB2-B37F-D3AAD05EA9E1}" destId="{434EDD60-1F38-481A-83C3-8E22BD23C8A3}" srcOrd="4" destOrd="0" presId="urn:microsoft.com/office/officeart/2005/8/layout/radial4"/>
    <dgm:cxn modelId="{45049A58-FD74-4055-97B7-BF3F9FA7A3AD}" type="presParOf" srcId="{06563C8D-F706-4EB2-B37F-D3AAD05EA9E1}" destId="{C81DE563-B408-41AF-9B03-923E283CA680}" srcOrd="5" destOrd="0" presId="urn:microsoft.com/office/officeart/2005/8/layout/radial4"/>
    <dgm:cxn modelId="{D891FD28-7037-4E0B-969F-10DF7A961F54}" type="presParOf" srcId="{06563C8D-F706-4EB2-B37F-D3AAD05EA9E1}" destId="{020FF667-79DC-481E-BC34-E558B9BD85CE}" srcOrd="6" destOrd="0" presId="urn:microsoft.com/office/officeart/2005/8/layout/radial4"/>
    <dgm:cxn modelId="{A25A5C09-194A-422C-9EE5-8495C76F1121}" type="presParOf" srcId="{06563C8D-F706-4EB2-B37F-D3AAD05EA9E1}" destId="{2B7A7E4A-B5C5-437E-929A-B1C330553DD3}" srcOrd="7" destOrd="0" presId="urn:microsoft.com/office/officeart/2005/8/layout/radial4"/>
    <dgm:cxn modelId="{10817C9D-2EC5-4ADC-B115-682F954ACBC6}" type="presParOf" srcId="{06563C8D-F706-4EB2-B37F-D3AAD05EA9E1}" destId="{1FBA9DE6-8A88-489E-A6CA-3A2926F75689}" srcOrd="8" destOrd="0" presId="urn:microsoft.com/office/officeart/2005/8/layout/radial4"/>
    <dgm:cxn modelId="{9C7B4943-970D-4873-8698-4608AD6670A4}" type="presParOf" srcId="{06563C8D-F706-4EB2-B37F-D3AAD05EA9E1}" destId="{1CC79077-623C-43A7-8EC6-25055044AF49}" srcOrd="9" destOrd="0" presId="urn:microsoft.com/office/officeart/2005/8/layout/radial4"/>
    <dgm:cxn modelId="{AFCA3CF7-D4D6-4DDB-9DE2-F356DF51145A}" type="presParOf" srcId="{06563C8D-F706-4EB2-B37F-D3AAD05EA9E1}" destId="{942B8F22-BECD-44CE-9AB2-136D9C4DD157}" srcOrd="10" destOrd="0" presId="urn:microsoft.com/office/officeart/2005/8/layout/radial4"/>
    <dgm:cxn modelId="{2B012817-01BF-48A9-923B-F1BB6964E6F0}" type="presParOf" srcId="{06563C8D-F706-4EB2-B37F-D3AAD05EA9E1}" destId="{B69F46A6-6EAE-4E79-BE1B-C08B8B518014}" srcOrd="11" destOrd="0" presId="urn:microsoft.com/office/officeart/2005/8/layout/radial4"/>
    <dgm:cxn modelId="{38A4F60C-C8EF-4F3D-A89A-EA8F9F22E696}" type="presParOf" srcId="{06563C8D-F706-4EB2-B37F-D3AAD05EA9E1}" destId="{F58AF2BF-5DC9-4106-9401-B90606763D39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DF1F83B-A5A2-4CF3-A00B-BB69E0D5F76C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F3646A-194E-4CE4-A9EB-613781FD440B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id-ID" dirty="0" smtClean="0"/>
            <a:t> </a:t>
          </a:r>
          <a:endParaRPr lang="en-US" dirty="0"/>
        </a:p>
      </dgm:t>
    </dgm:pt>
    <dgm:pt modelId="{FAA296CB-BEA2-4096-9A9E-FB8627283CB4}" type="parTrans" cxnId="{8A70A2F5-1F23-4D97-8EF6-FF3DFB2D3652}">
      <dgm:prSet/>
      <dgm:spPr/>
      <dgm:t>
        <a:bodyPr/>
        <a:lstStyle/>
        <a:p>
          <a:endParaRPr lang="en-US"/>
        </a:p>
      </dgm:t>
    </dgm:pt>
    <dgm:pt modelId="{0D3CE79A-14E7-499F-905A-270DAE01FA45}" type="sibTrans" cxnId="{8A70A2F5-1F23-4D97-8EF6-FF3DFB2D3652}">
      <dgm:prSet/>
      <dgm:spPr/>
      <dgm:t>
        <a:bodyPr/>
        <a:lstStyle/>
        <a:p>
          <a:endParaRPr lang="en-US"/>
        </a:p>
      </dgm:t>
    </dgm:pt>
    <dgm:pt modelId="{56C300A9-ECFF-44B0-B53A-4E37C47264C1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id-ID" dirty="0" smtClean="0"/>
            <a:t> </a:t>
          </a:r>
          <a:endParaRPr lang="en-US" dirty="0"/>
        </a:p>
      </dgm:t>
    </dgm:pt>
    <dgm:pt modelId="{D43EA44B-E4D9-4AF6-A7F6-37B3C317F6FD}" type="parTrans" cxnId="{358DC6AC-4944-4E5A-B1FA-AD81786B0A68}">
      <dgm:prSet/>
      <dgm:spPr/>
      <dgm:t>
        <a:bodyPr/>
        <a:lstStyle/>
        <a:p>
          <a:endParaRPr lang="en-US"/>
        </a:p>
      </dgm:t>
    </dgm:pt>
    <dgm:pt modelId="{BC3AF9EA-D02C-4D32-8732-EF4AAF8F2F11}" type="sibTrans" cxnId="{358DC6AC-4944-4E5A-B1FA-AD81786B0A68}">
      <dgm:prSet/>
      <dgm:spPr/>
      <dgm:t>
        <a:bodyPr/>
        <a:lstStyle/>
        <a:p>
          <a:endParaRPr lang="en-US"/>
        </a:p>
      </dgm:t>
    </dgm:pt>
    <dgm:pt modelId="{3556220C-DC3B-4830-9BEB-D1F5C12C113E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id-ID" dirty="0" smtClean="0"/>
            <a:t> </a:t>
          </a:r>
          <a:endParaRPr lang="en-US" dirty="0"/>
        </a:p>
      </dgm:t>
    </dgm:pt>
    <dgm:pt modelId="{0F250EBD-4559-400C-A77B-48579C3FC009}" type="parTrans" cxnId="{B30A8B9E-018C-43A2-AED3-A617464ECFDB}">
      <dgm:prSet/>
      <dgm:spPr/>
      <dgm:t>
        <a:bodyPr/>
        <a:lstStyle/>
        <a:p>
          <a:endParaRPr lang="en-US"/>
        </a:p>
      </dgm:t>
    </dgm:pt>
    <dgm:pt modelId="{DCF7E644-AB8D-4D1F-B460-4901CA8637FE}" type="sibTrans" cxnId="{B30A8B9E-018C-43A2-AED3-A617464ECFDB}">
      <dgm:prSet/>
      <dgm:spPr/>
      <dgm:t>
        <a:bodyPr/>
        <a:lstStyle/>
        <a:p>
          <a:endParaRPr lang="en-US"/>
        </a:p>
      </dgm:t>
    </dgm:pt>
    <dgm:pt modelId="{D821DD85-78AE-4EBA-A0FC-305E4012F8F7}" type="pres">
      <dgm:prSet presAssocID="{8DF1F83B-A5A2-4CF3-A00B-BB69E0D5F76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F956B4C-CBAF-4CF8-9B17-3C9B814C1FFA}" type="pres">
      <dgm:prSet presAssocID="{FEF3646A-194E-4CE4-A9EB-613781FD440B}" presName="node" presStyleLbl="node1" presStyleIdx="0" presStyleCnt="3" custScaleX="92903" custScaleY="801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A01BFB-3E43-47C1-8492-131BC40867A6}" type="pres">
      <dgm:prSet presAssocID="{0D3CE79A-14E7-499F-905A-270DAE01FA45}" presName="sibTrans" presStyleCnt="0"/>
      <dgm:spPr/>
      <dgm:t>
        <a:bodyPr/>
        <a:lstStyle/>
        <a:p>
          <a:endParaRPr lang="en-US"/>
        </a:p>
      </dgm:t>
    </dgm:pt>
    <dgm:pt modelId="{09386C75-1540-457A-A6C0-1729AF6D27AC}" type="pres">
      <dgm:prSet presAssocID="{56C300A9-ECFF-44B0-B53A-4E37C47264C1}" presName="node" presStyleLbl="node1" presStyleIdx="1" presStyleCnt="3" custScaleX="76162" custScaleY="823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8FC557-101E-4A48-A27F-CD02247FE0D8}" type="pres">
      <dgm:prSet presAssocID="{BC3AF9EA-D02C-4D32-8732-EF4AAF8F2F11}" presName="sibTrans" presStyleCnt="0"/>
      <dgm:spPr/>
      <dgm:t>
        <a:bodyPr/>
        <a:lstStyle/>
        <a:p>
          <a:endParaRPr lang="en-US"/>
        </a:p>
      </dgm:t>
    </dgm:pt>
    <dgm:pt modelId="{8686F609-97BE-4C66-A09A-7FC3EE245088}" type="pres">
      <dgm:prSet presAssocID="{3556220C-DC3B-4830-9BEB-D1F5C12C113E}" presName="node" presStyleLbl="node1" presStyleIdx="2" presStyleCnt="3" custScaleX="89514" custScaleY="823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C94361-087D-41DE-B92A-0AD4F49284D8}" type="presOf" srcId="{FEF3646A-194E-4CE4-A9EB-613781FD440B}" destId="{AF956B4C-CBAF-4CF8-9B17-3C9B814C1FFA}" srcOrd="0" destOrd="0" presId="urn:microsoft.com/office/officeart/2005/8/layout/default"/>
    <dgm:cxn modelId="{B30A8B9E-018C-43A2-AED3-A617464ECFDB}" srcId="{8DF1F83B-A5A2-4CF3-A00B-BB69E0D5F76C}" destId="{3556220C-DC3B-4830-9BEB-D1F5C12C113E}" srcOrd="2" destOrd="0" parTransId="{0F250EBD-4559-400C-A77B-48579C3FC009}" sibTransId="{DCF7E644-AB8D-4D1F-B460-4901CA8637FE}"/>
    <dgm:cxn modelId="{ED51368C-613C-45E8-9E0E-F9DEA9916652}" type="presOf" srcId="{3556220C-DC3B-4830-9BEB-D1F5C12C113E}" destId="{8686F609-97BE-4C66-A09A-7FC3EE245088}" srcOrd="0" destOrd="0" presId="urn:microsoft.com/office/officeart/2005/8/layout/default"/>
    <dgm:cxn modelId="{8A70A2F5-1F23-4D97-8EF6-FF3DFB2D3652}" srcId="{8DF1F83B-A5A2-4CF3-A00B-BB69E0D5F76C}" destId="{FEF3646A-194E-4CE4-A9EB-613781FD440B}" srcOrd="0" destOrd="0" parTransId="{FAA296CB-BEA2-4096-9A9E-FB8627283CB4}" sibTransId="{0D3CE79A-14E7-499F-905A-270DAE01FA45}"/>
    <dgm:cxn modelId="{4E81066F-FBA8-4FAF-A442-FC4E2748626E}" type="presOf" srcId="{56C300A9-ECFF-44B0-B53A-4E37C47264C1}" destId="{09386C75-1540-457A-A6C0-1729AF6D27AC}" srcOrd="0" destOrd="0" presId="urn:microsoft.com/office/officeart/2005/8/layout/default"/>
    <dgm:cxn modelId="{358DC6AC-4944-4E5A-B1FA-AD81786B0A68}" srcId="{8DF1F83B-A5A2-4CF3-A00B-BB69E0D5F76C}" destId="{56C300A9-ECFF-44B0-B53A-4E37C47264C1}" srcOrd="1" destOrd="0" parTransId="{D43EA44B-E4D9-4AF6-A7F6-37B3C317F6FD}" sibTransId="{BC3AF9EA-D02C-4D32-8732-EF4AAF8F2F11}"/>
    <dgm:cxn modelId="{089BFAD5-A2A6-453B-BFE9-6FFAB8F7066A}" type="presOf" srcId="{8DF1F83B-A5A2-4CF3-A00B-BB69E0D5F76C}" destId="{D821DD85-78AE-4EBA-A0FC-305E4012F8F7}" srcOrd="0" destOrd="0" presId="urn:microsoft.com/office/officeart/2005/8/layout/default"/>
    <dgm:cxn modelId="{25EA2EAD-7087-4084-BD25-EEADB24AC88A}" type="presParOf" srcId="{D821DD85-78AE-4EBA-A0FC-305E4012F8F7}" destId="{AF956B4C-CBAF-4CF8-9B17-3C9B814C1FFA}" srcOrd="0" destOrd="0" presId="urn:microsoft.com/office/officeart/2005/8/layout/default"/>
    <dgm:cxn modelId="{7760D8DA-22F7-45FA-B35D-BC5CD7EFA180}" type="presParOf" srcId="{D821DD85-78AE-4EBA-A0FC-305E4012F8F7}" destId="{E1A01BFB-3E43-47C1-8492-131BC40867A6}" srcOrd="1" destOrd="0" presId="urn:microsoft.com/office/officeart/2005/8/layout/default"/>
    <dgm:cxn modelId="{27F8F334-9AB1-4B23-BD84-5956329A3A6A}" type="presParOf" srcId="{D821DD85-78AE-4EBA-A0FC-305E4012F8F7}" destId="{09386C75-1540-457A-A6C0-1729AF6D27AC}" srcOrd="2" destOrd="0" presId="urn:microsoft.com/office/officeart/2005/8/layout/default"/>
    <dgm:cxn modelId="{CE73ADA1-B4AD-47B9-98C4-E742802BFC8F}" type="presParOf" srcId="{D821DD85-78AE-4EBA-A0FC-305E4012F8F7}" destId="{558FC557-101E-4A48-A27F-CD02247FE0D8}" srcOrd="3" destOrd="0" presId="urn:microsoft.com/office/officeart/2005/8/layout/default"/>
    <dgm:cxn modelId="{5B3C0D91-9871-4BEC-8776-17170292A57E}" type="presParOf" srcId="{D821DD85-78AE-4EBA-A0FC-305E4012F8F7}" destId="{8686F609-97BE-4C66-A09A-7FC3EE245088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5566ECEE-7C9D-490C-891B-A319F5D3A215}" type="doc">
      <dgm:prSet loTypeId="urn:microsoft.com/office/officeart/2005/8/layout/list1" loCatId="list" qsTypeId="urn:microsoft.com/office/officeart/2005/8/quickstyle/3d8" qsCatId="3D" csTypeId="urn:microsoft.com/office/officeart/2005/8/colors/accent0_1" csCatId="mainScheme"/>
      <dgm:spPr/>
      <dgm:t>
        <a:bodyPr/>
        <a:lstStyle/>
        <a:p>
          <a:endParaRPr lang="en-US"/>
        </a:p>
      </dgm:t>
    </dgm:pt>
    <dgm:pt modelId="{4F24A7AF-A75B-467F-8976-7218697B3A27}">
      <dgm:prSet custT="1"/>
      <dgm:spPr/>
      <dgm:t>
        <a:bodyPr/>
        <a:lstStyle/>
        <a:p>
          <a:pPr rtl="0"/>
          <a:r>
            <a:rPr lang="en-US" sz="2000" b="0" i="0" baseline="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Pemanfaatan</a:t>
          </a:r>
          <a:r>
            <a:rPr lang="en-US" sz="2000" b="0" i="0" baseline="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 </a:t>
          </a:r>
          <a:r>
            <a:rPr lang="en-US" sz="2000" b="0" i="0" baseline="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Peta</a:t>
          </a:r>
          <a:r>
            <a:rPr lang="en-US" sz="2000" b="0" i="0" baseline="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 </a:t>
          </a:r>
          <a:r>
            <a:rPr lang="en-US" sz="2000" b="0" i="0" baseline="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dan</a:t>
          </a:r>
          <a:r>
            <a:rPr lang="en-US" sz="2000" b="0" i="0" baseline="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 Citra </a:t>
          </a:r>
          <a:r>
            <a:rPr lang="en-US" sz="2000" b="0" i="0" baseline="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Penginderaan</a:t>
          </a:r>
          <a:r>
            <a:rPr lang="en-US" sz="2000" b="0" i="0" baseline="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 </a:t>
          </a:r>
          <a:r>
            <a:rPr lang="en-US" sz="2000" b="0" i="0" baseline="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Jauh</a:t>
          </a:r>
          <a:endParaRPr lang="en-US" sz="2000" b="0" i="0" baseline="0" dirty="0">
            <a:latin typeface="Arial" pitchFamily="34" charset="0"/>
            <a:cs typeface="Arial" pitchFamily="34" charset="0"/>
          </a:endParaRPr>
        </a:p>
      </dgm:t>
    </dgm:pt>
    <dgm:pt modelId="{87626A3A-1CD8-4398-BF4E-95BCB45FC321}" type="parTrans" cxnId="{512F50A4-EDCF-4B1D-A360-6EF57580432D}">
      <dgm:prSet/>
      <dgm:spPr/>
      <dgm:t>
        <a:bodyPr/>
        <a:lstStyle/>
        <a:p>
          <a:endParaRPr lang="en-US"/>
        </a:p>
      </dgm:t>
    </dgm:pt>
    <dgm:pt modelId="{71BE0B51-6997-4926-8915-843BBC526812}" type="sibTrans" cxnId="{512F50A4-EDCF-4B1D-A360-6EF57580432D}">
      <dgm:prSet/>
      <dgm:spPr/>
      <dgm:t>
        <a:bodyPr/>
        <a:lstStyle/>
        <a:p>
          <a:endParaRPr lang="en-US"/>
        </a:p>
      </dgm:t>
    </dgm:pt>
    <dgm:pt modelId="{A9E4413F-FA46-467F-B00B-D11ABC8AD523}">
      <dgm:prSet custT="1"/>
      <dgm:spPr/>
      <dgm:t>
        <a:bodyPr/>
        <a:lstStyle/>
        <a:p>
          <a:pPr rtl="0"/>
          <a:r>
            <a:rPr lang="en-US" sz="2000" b="0" i="0" baseline="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Analisis</a:t>
          </a:r>
          <a:r>
            <a:rPr lang="en-US" sz="2000" b="0" i="0" baseline="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 </a:t>
          </a:r>
          <a:r>
            <a:rPr lang="en-US" sz="2000" b="0" i="0" baseline="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Keruangan</a:t>
          </a:r>
          <a:r>
            <a:rPr lang="en-US" sz="2000" b="0" i="0" baseline="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 </a:t>
          </a:r>
          <a:r>
            <a:rPr lang="en-US" sz="2000" b="0" i="0" baseline="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pada</a:t>
          </a:r>
          <a:r>
            <a:rPr lang="en-US" sz="2000" b="0" i="0" baseline="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 </a:t>
          </a:r>
          <a:r>
            <a:rPr lang="en-US" sz="2000" b="0" i="0" baseline="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Sistem</a:t>
          </a:r>
          <a:r>
            <a:rPr lang="en-US" sz="2000" b="0" i="0" baseline="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 </a:t>
          </a:r>
          <a:r>
            <a:rPr lang="en-US" sz="2000" b="0" i="0" baseline="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Informasi</a:t>
          </a:r>
          <a:r>
            <a:rPr lang="en-US" sz="2000" b="0" i="0" baseline="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 </a:t>
          </a:r>
          <a:r>
            <a:rPr lang="en-US" sz="2000" b="0" i="0" baseline="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Geografis</a:t>
          </a:r>
          <a:r>
            <a:rPr lang="en-US" sz="2000" b="0" i="0" baseline="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 (SIG)</a:t>
          </a:r>
          <a:endParaRPr lang="en-US" sz="2000" b="0" i="0" baseline="0" dirty="0">
            <a:latin typeface="Arial" pitchFamily="34" charset="0"/>
            <a:cs typeface="Arial" pitchFamily="34" charset="0"/>
          </a:endParaRPr>
        </a:p>
      </dgm:t>
    </dgm:pt>
    <dgm:pt modelId="{9FA046F3-8EA0-4761-BD1B-C51D0856EC47}" type="parTrans" cxnId="{7DFC4BC9-5D98-45C2-8D78-FC18D93C2EAF}">
      <dgm:prSet/>
      <dgm:spPr/>
      <dgm:t>
        <a:bodyPr/>
        <a:lstStyle/>
        <a:p>
          <a:endParaRPr lang="en-US"/>
        </a:p>
      </dgm:t>
    </dgm:pt>
    <dgm:pt modelId="{E4996D22-8C54-4B65-9CBB-BEA31959C41F}" type="sibTrans" cxnId="{7DFC4BC9-5D98-45C2-8D78-FC18D93C2EAF}">
      <dgm:prSet/>
      <dgm:spPr/>
      <dgm:t>
        <a:bodyPr/>
        <a:lstStyle/>
        <a:p>
          <a:endParaRPr lang="en-US"/>
        </a:p>
      </dgm:t>
    </dgm:pt>
    <dgm:pt modelId="{47B4433D-7D89-4323-AE1D-4B40909CAE33}" type="pres">
      <dgm:prSet presAssocID="{5566ECEE-7C9D-490C-891B-A319F5D3A21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DF7DAD-7FC6-4A2A-A876-AC90F2313265}" type="pres">
      <dgm:prSet presAssocID="{4F24A7AF-A75B-467F-8976-7218697B3A27}" presName="parentLin" presStyleCnt="0"/>
      <dgm:spPr/>
    </dgm:pt>
    <dgm:pt modelId="{0345D85C-5D46-4451-8D98-B5AFEA3AA5C0}" type="pres">
      <dgm:prSet presAssocID="{4F24A7AF-A75B-467F-8976-7218697B3A27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5A2A56B1-9CC1-4768-A40F-947DFFFD4F6D}" type="pres">
      <dgm:prSet presAssocID="{4F24A7AF-A75B-467F-8976-7218697B3A2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20CC69-AE19-417E-8C99-8D96B675DB0E}" type="pres">
      <dgm:prSet presAssocID="{4F24A7AF-A75B-467F-8976-7218697B3A27}" presName="negativeSpace" presStyleCnt="0"/>
      <dgm:spPr/>
    </dgm:pt>
    <dgm:pt modelId="{9B442459-9827-4B9F-9E2F-5B35F755AEF2}" type="pres">
      <dgm:prSet presAssocID="{4F24A7AF-A75B-467F-8976-7218697B3A27}" presName="childText" presStyleLbl="conFgAcc1" presStyleIdx="0" presStyleCnt="2">
        <dgm:presLayoutVars>
          <dgm:bulletEnabled val="1"/>
        </dgm:presLayoutVars>
      </dgm:prSet>
      <dgm:spPr/>
    </dgm:pt>
    <dgm:pt modelId="{A01470AF-2C07-4EA2-B4EB-A60DA32B22B7}" type="pres">
      <dgm:prSet presAssocID="{71BE0B51-6997-4926-8915-843BBC526812}" presName="spaceBetweenRectangles" presStyleCnt="0"/>
      <dgm:spPr/>
    </dgm:pt>
    <dgm:pt modelId="{98545F65-4541-4B2F-92F3-A7EFBA3240A0}" type="pres">
      <dgm:prSet presAssocID="{A9E4413F-FA46-467F-B00B-D11ABC8AD523}" presName="parentLin" presStyleCnt="0"/>
      <dgm:spPr/>
    </dgm:pt>
    <dgm:pt modelId="{208DF41C-60BC-423C-86E5-2D02B049FFBA}" type="pres">
      <dgm:prSet presAssocID="{A9E4413F-FA46-467F-B00B-D11ABC8AD523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62A9A97E-847D-4AE3-A547-491DBC4C888D}" type="pres">
      <dgm:prSet presAssocID="{A9E4413F-FA46-467F-B00B-D11ABC8AD52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D24689-6ACF-4B72-A7CB-C76FC274BBB2}" type="pres">
      <dgm:prSet presAssocID="{A9E4413F-FA46-467F-B00B-D11ABC8AD523}" presName="negativeSpace" presStyleCnt="0"/>
      <dgm:spPr/>
    </dgm:pt>
    <dgm:pt modelId="{EFB22660-6CEB-4E6D-8436-113C0011229D}" type="pres">
      <dgm:prSet presAssocID="{A9E4413F-FA46-467F-B00B-D11ABC8AD523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0B500A68-D9AD-47DE-9BFA-665CE54F0ECA}" type="presOf" srcId="{4F24A7AF-A75B-467F-8976-7218697B3A27}" destId="{5A2A56B1-9CC1-4768-A40F-947DFFFD4F6D}" srcOrd="1" destOrd="0" presId="urn:microsoft.com/office/officeart/2005/8/layout/list1"/>
    <dgm:cxn modelId="{512F50A4-EDCF-4B1D-A360-6EF57580432D}" srcId="{5566ECEE-7C9D-490C-891B-A319F5D3A215}" destId="{4F24A7AF-A75B-467F-8976-7218697B3A27}" srcOrd="0" destOrd="0" parTransId="{87626A3A-1CD8-4398-BF4E-95BCB45FC321}" sibTransId="{71BE0B51-6997-4926-8915-843BBC526812}"/>
    <dgm:cxn modelId="{788E825D-32F3-4C6A-9FBF-24145A751C27}" type="presOf" srcId="{A9E4413F-FA46-467F-B00B-D11ABC8AD523}" destId="{62A9A97E-847D-4AE3-A547-491DBC4C888D}" srcOrd="1" destOrd="0" presId="urn:microsoft.com/office/officeart/2005/8/layout/list1"/>
    <dgm:cxn modelId="{7BEDAEAF-F772-4066-A6C6-CB3EDE28DF6F}" type="presOf" srcId="{A9E4413F-FA46-467F-B00B-D11ABC8AD523}" destId="{208DF41C-60BC-423C-86E5-2D02B049FFBA}" srcOrd="0" destOrd="0" presId="urn:microsoft.com/office/officeart/2005/8/layout/list1"/>
    <dgm:cxn modelId="{70DA08CB-BCD6-4D82-9331-9FCC045B4B7D}" type="presOf" srcId="{4F24A7AF-A75B-467F-8976-7218697B3A27}" destId="{0345D85C-5D46-4451-8D98-B5AFEA3AA5C0}" srcOrd="0" destOrd="0" presId="urn:microsoft.com/office/officeart/2005/8/layout/list1"/>
    <dgm:cxn modelId="{EC1A6171-7F2D-4D18-B6DC-309A6EC642C2}" type="presOf" srcId="{5566ECEE-7C9D-490C-891B-A319F5D3A215}" destId="{47B4433D-7D89-4323-AE1D-4B40909CAE33}" srcOrd="0" destOrd="0" presId="urn:microsoft.com/office/officeart/2005/8/layout/list1"/>
    <dgm:cxn modelId="{7DFC4BC9-5D98-45C2-8D78-FC18D93C2EAF}" srcId="{5566ECEE-7C9D-490C-891B-A319F5D3A215}" destId="{A9E4413F-FA46-467F-B00B-D11ABC8AD523}" srcOrd="1" destOrd="0" parTransId="{9FA046F3-8EA0-4761-BD1B-C51D0856EC47}" sibTransId="{E4996D22-8C54-4B65-9CBB-BEA31959C41F}"/>
    <dgm:cxn modelId="{976F2E62-2E0A-4A75-BF6D-56BD4503D624}" type="presParOf" srcId="{47B4433D-7D89-4323-AE1D-4B40909CAE33}" destId="{2CDF7DAD-7FC6-4A2A-A876-AC90F2313265}" srcOrd="0" destOrd="0" presId="urn:microsoft.com/office/officeart/2005/8/layout/list1"/>
    <dgm:cxn modelId="{B7DFC409-0ED7-4B03-A21F-BD6A9119957C}" type="presParOf" srcId="{2CDF7DAD-7FC6-4A2A-A876-AC90F2313265}" destId="{0345D85C-5D46-4451-8D98-B5AFEA3AA5C0}" srcOrd="0" destOrd="0" presId="urn:microsoft.com/office/officeart/2005/8/layout/list1"/>
    <dgm:cxn modelId="{4F132F01-B95D-4944-B171-8787BB442707}" type="presParOf" srcId="{2CDF7DAD-7FC6-4A2A-A876-AC90F2313265}" destId="{5A2A56B1-9CC1-4768-A40F-947DFFFD4F6D}" srcOrd="1" destOrd="0" presId="urn:microsoft.com/office/officeart/2005/8/layout/list1"/>
    <dgm:cxn modelId="{B30A6E67-BBCF-43DC-8745-80BF7EE392AC}" type="presParOf" srcId="{47B4433D-7D89-4323-AE1D-4B40909CAE33}" destId="{A020CC69-AE19-417E-8C99-8D96B675DB0E}" srcOrd="1" destOrd="0" presId="urn:microsoft.com/office/officeart/2005/8/layout/list1"/>
    <dgm:cxn modelId="{46682672-9F27-4375-B677-CC0CB22AD566}" type="presParOf" srcId="{47B4433D-7D89-4323-AE1D-4B40909CAE33}" destId="{9B442459-9827-4B9F-9E2F-5B35F755AEF2}" srcOrd="2" destOrd="0" presId="urn:microsoft.com/office/officeart/2005/8/layout/list1"/>
    <dgm:cxn modelId="{E337B88F-27CA-45C4-AAE7-190F992895C3}" type="presParOf" srcId="{47B4433D-7D89-4323-AE1D-4B40909CAE33}" destId="{A01470AF-2C07-4EA2-B4EB-A60DA32B22B7}" srcOrd="3" destOrd="0" presId="urn:microsoft.com/office/officeart/2005/8/layout/list1"/>
    <dgm:cxn modelId="{1E0A4C6E-5FAD-428A-A785-D4D2752CD951}" type="presParOf" srcId="{47B4433D-7D89-4323-AE1D-4B40909CAE33}" destId="{98545F65-4541-4B2F-92F3-A7EFBA3240A0}" srcOrd="4" destOrd="0" presId="urn:microsoft.com/office/officeart/2005/8/layout/list1"/>
    <dgm:cxn modelId="{B3C3D8E5-25ED-4B2E-B456-B882DB7ECABD}" type="presParOf" srcId="{98545F65-4541-4B2F-92F3-A7EFBA3240A0}" destId="{208DF41C-60BC-423C-86E5-2D02B049FFBA}" srcOrd="0" destOrd="0" presId="urn:microsoft.com/office/officeart/2005/8/layout/list1"/>
    <dgm:cxn modelId="{84B1C1B5-6097-4A73-A9F1-A8DCD5417CAE}" type="presParOf" srcId="{98545F65-4541-4B2F-92F3-A7EFBA3240A0}" destId="{62A9A97E-847D-4AE3-A547-491DBC4C888D}" srcOrd="1" destOrd="0" presId="urn:microsoft.com/office/officeart/2005/8/layout/list1"/>
    <dgm:cxn modelId="{A7678839-1583-4FF9-BD91-E5F7CEEB989D}" type="presParOf" srcId="{47B4433D-7D89-4323-AE1D-4B40909CAE33}" destId="{06D24689-6ACF-4B72-A7CB-C76FC274BBB2}" srcOrd="5" destOrd="0" presId="urn:microsoft.com/office/officeart/2005/8/layout/list1"/>
    <dgm:cxn modelId="{EA8B0051-0E4D-4724-865C-E33E52534A88}" type="presParOf" srcId="{47B4433D-7D89-4323-AE1D-4B40909CAE33}" destId="{EFB22660-6CEB-4E6D-8436-113C0011229D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661B9253-4AA3-4A2E-B725-11BB768C1740}" type="doc">
      <dgm:prSet loTypeId="urn:microsoft.com/office/officeart/2005/8/layout/hierarchy6" loCatId="hierarchy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CC52BB3-DF76-478B-A614-46E6F3B0CC84}">
      <dgm:prSet phldrT="[Text]" custT="1"/>
      <dgm:spPr/>
      <dgm:t>
        <a:bodyPr/>
        <a:lstStyle/>
        <a:p>
          <a:r>
            <a:rPr lang="id-ID" sz="1800" dirty="0" smtClean="0"/>
            <a:t>Pemanfaatan  bidang transportasi</a:t>
          </a:r>
          <a:endParaRPr lang="en-US" sz="1800" dirty="0"/>
        </a:p>
      </dgm:t>
    </dgm:pt>
    <dgm:pt modelId="{8B1F1F63-4DE0-4B8F-A2D9-A0A2B2E82408}" type="parTrans" cxnId="{DB0BCD27-4643-4DA6-A286-EF1BF1CA09C1}">
      <dgm:prSet/>
      <dgm:spPr/>
      <dgm:t>
        <a:bodyPr/>
        <a:lstStyle/>
        <a:p>
          <a:endParaRPr lang="en-US" sz="1800"/>
        </a:p>
      </dgm:t>
    </dgm:pt>
    <dgm:pt modelId="{E0535A23-5B54-4AFF-B6A5-B7BE8925BF6A}" type="sibTrans" cxnId="{DB0BCD27-4643-4DA6-A286-EF1BF1CA09C1}">
      <dgm:prSet/>
      <dgm:spPr/>
      <dgm:t>
        <a:bodyPr/>
        <a:lstStyle/>
        <a:p>
          <a:endParaRPr lang="en-US" sz="1800"/>
        </a:p>
      </dgm:t>
    </dgm:pt>
    <dgm:pt modelId="{F0D037E5-2966-44F2-BEDC-DD143D4B222D}">
      <dgm:prSet phldrT="[Text]" custT="1"/>
      <dgm:spPr/>
      <dgm:t>
        <a:bodyPr/>
        <a:lstStyle/>
        <a:p>
          <a:r>
            <a:rPr lang="id-ID" sz="1800" dirty="0" smtClean="0"/>
            <a:t>Transportasi darat</a:t>
          </a:r>
          <a:endParaRPr lang="en-US" sz="1800" dirty="0"/>
        </a:p>
      </dgm:t>
    </dgm:pt>
    <dgm:pt modelId="{00460371-CF7A-4BD9-84E9-921A9654C562}" type="parTrans" cxnId="{44E45FAC-1ABC-4E25-91E5-25CDC2A7677D}">
      <dgm:prSet/>
      <dgm:spPr/>
      <dgm:t>
        <a:bodyPr/>
        <a:lstStyle/>
        <a:p>
          <a:endParaRPr lang="en-US" sz="1800"/>
        </a:p>
      </dgm:t>
    </dgm:pt>
    <dgm:pt modelId="{DC4333A9-2119-45F7-9AEE-B139CFC4FE8F}" type="sibTrans" cxnId="{44E45FAC-1ABC-4E25-91E5-25CDC2A7677D}">
      <dgm:prSet/>
      <dgm:spPr/>
      <dgm:t>
        <a:bodyPr/>
        <a:lstStyle/>
        <a:p>
          <a:endParaRPr lang="en-US" sz="1800"/>
        </a:p>
      </dgm:t>
    </dgm:pt>
    <dgm:pt modelId="{6343284C-628B-4BF3-9CC7-C7CF3CE28452}">
      <dgm:prSet phldrT="[Text]" custT="1"/>
      <dgm:spPr/>
      <dgm:t>
        <a:bodyPr/>
        <a:lstStyle/>
        <a:p>
          <a:r>
            <a:rPr lang="id-ID" sz="1500" dirty="0" smtClean="0"/>
            <a:t>Perencanaan jaringan jalan</a:t>
          </a:r>
          <a:endParaRPr lang="en-US" sz="1500" dirty="0"/>
        </a:p>
      </dgm:t>
    </dgm:pt>
    <dgm:pt modelId="{2F5D1564-8ACC-43B7-BF09-8A55D1DE2E44}" type="parTrans" cxnId="{04091481-48C7-472F-8420-F091D03B2FB2}">
      <dgm:prSet/>
      <dgm:spPr/>
      <dgm:t>
        <a:bodyPr/>
        <a:lstStyle/>
        <a:p>
          <a:endParaRPr lang="en-US" sz="1800"/>
        </a:p>
      </dgm:t>
    </dgm:pt>
    <dgm:pt modelId="{164AA1CE-25C1-4E5C-AAA9-5AAD8DFCE0A3}" type="sibTrans" cxnId="{04091481-48C7-472F-8420-F091D03B2FB2}">
      <dgm:prSet/>
      <dgm:spPr/>
      <dgm:t>
        <a:bodyPr/>
        <a:lstStyle/>
        <a:p>
          <a:endParaRPr lang="en-US" sz="1800"/>
        </a:p>
      </dgm:t>
    </dgm:pt>
    <dgm:pt modelId="{696E780F-88AE-4A9A-A45B-3111371F630D}">
      <dgm:prSet phldrT="[Text]" custT="1"/>
      <dgm:spPr/>
      <dgm:t>
        <a:bodyPr/>
        <a:lstStyle/>
        <a:p>
          <a:r>
            <a:rPr lang="id-ID" sz="1500" dirty="0" smtClean="0"/>
            <a:t>Perencanaan rel kereta api</a:t>
          </a:r>
          <a:endParaRPr lang="en-US" sz="1500" dirty="0"/>
        </a:p>
      </dgm:t>
    </dgm:pt>
    <dgm:pt modelId="{FD05D712-DD6C-488D-9CBE-F0F7482CC8FC}" type="parTrans" cxnId="{7A1CE4DA-A7D7-456B-B350-80BA1977E794}">
      <dgm:prSet/>
      <dgm:spPr/>
      <dgm:t>
        <a:bodyPr/>
        <a:lstStyle/>
        <a:p>
          <a:endParaRPr lang="en-US" sz="1800"/>
        </a:p>
      </dgm:t>
    </dgm:pt>
    <dgm:pt modelId="{DAA3ACC5-6A8B-422C-89EB-0D1F4957D41E}" type="sibTrans" cxnId="{7A1CE4DA-A7D7-456B-B350-80BA1977E794}">
      <dgm:prSet/>
      <dgm:spPr/>
      <dgm:t>
        <a:bodyPr/>
        <a:lstStyle/>
        <a:p>
          <a:endParaRPr lang="en-US" sz="1800"/>
        </a:p>
      </dgm:t>
    </dgm:pt>
    <dgm:pt modelId="{65F91A91-C077-431B-A5B7-48402B0E5F64}">
      <dgm:prSet phldrT="[Text]" custT="1"/>
      <dgm:spPr/>
      <dgm:t>
        <a:bodyPr/>
        <a:lstStyle/>
        <a:p>
          <a:r>
            <a:rPr lang="id-ID" sz="1800" dirty="0" smtClean="0"/>
            <a:t>Transportasi Laut</a:t>
          </a:r>
          <a:endParaRPr lang="en-US" sz="1800" dirty="0"/>
        </a:p>
      </dgm:t>
    </dgm:pt>
    <dgm:pt modelId="{EFD97F9F-85AB-4A7D-868D-627CC186DF69}" type="parTrans" cxnId="{E71DF64D-91E4-4754-8762-816A5AA13A24}">
      <dgm:prSet/>
      <dgm:spPr/>
      <dgm:t>
        <a:bodyPr/>
        <a:lstStyle/>
        <a:p>
          <a:endParaRPr lang="en-US" sz="1800"/>
        </a:p>
      </dgm:t>
    </dgm:pt>
    <dgm:pt modelId="{3AE02700-E1B5-4D8C-ABFA-DB8224C2F118}" type="sibTrans" cxnId="{E71DF64D-91E4-4754-8762-816A5AA13A24}">
      <dgm:prSet/>
      <dgm:spPr/>
      <dgm:t>
        <a:bodyPr/>
        <a:lstStyle/>
        <a:p>
          <a:endParaRPr lang="en-US" sz="1800"/>
        </a:p>
      </dgm:t>
    </dgm:pt>
    <dgm:pt modelId="{8998BF0D-B53A-489C-9EAD-91EC8C887245}">
      <dgm:prSet phldrT="[Text]" custT="1"/>
      <dgm:spPr/>
      <dgm:t>
        <a:bodyPr/>
        <a:lstStyle/>
        <a:p>
          <a:r>
            <a:rPr lang="id-ID" sz="1500" dirty="0" smtClean="0"/>
            <a:t>Jalur transportasi laut</a:t>
          </a:r>
          <a:endParaRPr lang="en-US" sz="1500" dirty="0"/>
        </a:p>
      </dgm:t>
    </dgm:pt>
    <dgm:pt modelId="{3DF2348B-D09E-4866-9532-E1D43D15F703}" type="parTrans" cxnId="{C43468CB-4BF3-41A5-889A-47AD95919D4D}">
      <dgm:prSet/>
      <dgm:spPr/>
      <dgm:t>
        <a:bodyPr/>
        <a:lstStyle/>
        <a:p>
          <a:endParaRPr lang="en-US" sz="1800"/>
        </a:p>
      </dgm:t>
    </dgm:pt>
    <dgm:pt modelId="{94EF6255-0BA2-48BD-8426-22F9DF792C73}" type="sibTrans" cxnId="{C43468CB-4BF3-41A5-889A-47AD95919D4D}">
      <dgm:prSet/>
      <dgm:spPr/>
      <dgm:t>
        <a:bodyPr/>
        <a:lstStyle/>
        <a:p>
          <a:endParaRPr lang="en-US" sz="1800"/>
        </a:p>
      </dgm:t>
    </dgm:pt>
    <dgm:pt modelId="{8345C6F7-E0A4-49AB-A9C9-0CBDD148AB20}">
      <dgm:prSet phldrT="[Text]" custT="1"/>
      <dgm:spPr/>
      <dgm:t>
        <a:bodyPr/>
        <a:lstStyle/>
        <a:p>
          <a:r>
            <a:rPr lang="id-ID" sz="1800" dirty="0" smtClean="0"/>
            <a:t>Transportasi udara</a:t>
          </a:r>
          <a:endParaRPr lang="en-US" sz="1800" dirty="0"/>
        </a:p>
      </dgm:t>
    </dgm:pt>
    <dgm:pt modelId="{867F583B-FF35-449D-A6B2-BDEC37A0BD93}" type="parTrans" cxnId="{DC97F9F3-4BBD-4EF2-9A8B-F5FD28275899}">
      <dgm:prSet/>
      <dgm:spPr/>
      <dgm:t>
        <a:bodyPr/>
        <a:lstStyle/>
        <a:p>
          <a:endParaRPr lang="en-US" sz="1800"/>
        </a:p>
      </dgm:t>
    </dgm:pt>
    <dgm:pt modelId="{702AD85C-0248-4EEF-89A1-080073233EA5}" type="sibTrans" cxnId="{DC97F9F3-4BBD-4EF2-9A8B-F5FD28275899}">
      <dgm:prSet/>
      <dgm:spPr/>
      <dgm:t>
        <a:bodyPr/>
        <a:lstStyle/>
        <a:p>
          <a:endParaRPr lang="en-US" sz="1800"/>
        </a:p>
      </dgm:t>
    </dgm:pt>
    <dgm:pt modelId="{1BE5F176-E3EC-4C7A-A53C-E4BECF358B93}">
      <dgm:prSet phldrT="[Text]" custT="1"/>
      <dgm:spPr/>
      <dgm:t>
        <a:bodyPr/>
        <a:lstStyle/>
        <a:p>
          <a:r>
            <a:rPr lang="id-ID" sz="1500" dirty="0" smtClean="0"/>
            <a:t>Pelabuhan dan alur pelayaran</a:t>
          </a:r>
          <a:endParaRPr lang="en-US" sz="1500" dirty="0"/>
        </a:p>
      </dgm:t>
    </dgm:pt>
    <dgm:pt modelId="{296485D7-8F93-48AC-89C9-778B100781CC}" type="parTrans" cxnId="{7617740A-F2A2-4D2A-9E09-835BD0B022DE}">
      <dgm:prSet/>
      <dgm:spPr/>
      <dgm:t>
        <a:bodyPr/>
        <a:lstStyle/>
        <a:p>
          <a:endParaRPr lang="en-US" sz="1800"/>
        </a:p>
      </dgm:t>
    </dgm:pt>
    <dgm:pt modelId="{DC219406-E42F-416B-A56D-DB1F414982C1}" type="sibTrans" cxnId="{7617740A-F2A2-4D2A-9E09-835BD0B022DE}">
      <dgm:prSet/>
      <dgm:spPr/>
      <dgm:t>
        <a:bodyPr/>
        <a:lstStyle/>
        <a:p>
          <a:endParaRPr lang="en-US" sz="1800"/>
        </a:p>
      </dgm:t>
    </dgm:pt>
    <dgm:pt modelId="{ECDA4ECB-B39C-4512-9473-5AFE45B4649C}">
      <dgm:prSet phldrT="[Text]" custT="1"/>
      <dgm:spPr/>
      <dgm:t>
        <a:bodyPr/>
        <a:lstStyle/>
        <a:p>
          <a:r>
            <a:rPr lang="id-ID" sz="1400" dirty="0" smtClean="0"/>
            <a:t>Pembangunan bandara</a:t>
          </a:r>
          <a:endParaRPr lang="en-US" sz="1400" dirty="0"/>
        </a:p>
      </dgm:t>
    </dgm:pt>
    <dgm:pt modelId="{998730B4-BAEE-4551-9BF1-7E98E12871B5}" type="parTrans" cxnId="{1323DD5F-6133-46D5-BCE4-2BBAEE392ECB}">
      <dgm:prSet/>
      <dgm:spPr/>
      <dgm:t>
        <a:bodyPr/>
        <a:lstStyle/>
        <a:p>
          <a:endParaRPr lang="en-US" sz="1800"/>
        </a:p>
      </dgm:t>
    </dgm:pt>
    <dgm:pt modelId="{81A90AEF-544A-49C8-A96D-A165248A6452}" type="sibTrans" cxnId="{1323DD5F-6133-46D5-BCE4-2BBAEE392ECB}">
      <dgm:prSet/>
      <dgm:spPr/>
      <dgm:t>
        <a:bodyPr/>
        <a:lstStyle/>
        <a:p>
          <a:endParaRPr lang="en-US" sz="1800"/>
        </a:p>
      </dgm:t>
    </dgm:pt>
    <dgm:pt modelId="{C1DAD54B-35A0-4E17-9858-D2320679023C}">
      <dgm:prSet phldrT="[Text]" custT="1"/>
      <dgm:spPr/>
      <dgm:t>
        <a:bodyPr/>
        <a:lstStyle/>
        <a:p>
          <a:r>
            <a:rPr lang="id-ID" sz="1400" dirty="0" smtClean="0"/>
            <a:t>Penentuan jadwal penerbangan untuk keselamatan </a:t>
          </a:r>
          <a:endParaRPr lang="en-US" sz="1400" dirty="0"/>
        </a:p>
      </dgm:t>
    </dgm:pt>
    <dgm:pt modelId="{067CAF20-C469-46C9-8C49-DE78E47323EB}" type="sibTrans" cxnId="{E118CF19-0933-4091-83F7-DC31C40496E4}">
      <dgm:prSet/>
      <dgm:spPr/>
      <dgm:t>
        <a:bodyPr/>
        <a:lstStyle/>
        <a:p>
          <a:endParaRPr lang="en-US" sz="1800"/>
        </a:p>
      </dgm:t>
    </dgm:pt>
    <dgm:pt modelId="{98A4CEDC-9717-437B-818C-59255E9E678D}" type="parTrans" cxnId="{E118CF19-0933-4091-83F7-DC31C40496E4}">
      <dgm:prSet/>
      <dgm:spPr/>
      <dgm:t>
        <a:bodyPr/>
        <a:lstStyle/>
        <a:p>
          <a:endParaRPr lang="en-US" sz="1800"/>
        </a:p>
      </dgm:t>
    </dgm:pt>
    <dgm:pt modelId="{85FE7D6C-7F29-4A55-8066-451BAD570BEE}" type="pres">
      <dgm:prSet presAssocID="{661B9253-4AA3-4A2E-B725-11BB768C1740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3086523-323E-4924-9180-A2DACABC9942}" type="pres">
      <dgm:prSet presAssocID="{661B9253-4AA3-4A2E-B725-11BB768C1740}" presName="hierFlow" presStyleCnt="0"/>
      <dgm:spPr/>
      <dgm:t>
        <a:bodyPr/>
        <a:lstStyle/>
        <a:p>
          <a:endParaRPr lang="en-US"/>
        </a:p>
      </dgm:t>
    </dgm:pt>
    <dgm:pt modelId="{BFB649C0-D3F5-4859-AB2D-DE52175F09CE}" type="pres">
      <dgm:prSet presAssocID="{661B9253-4AA3-4A2E-B725-11BB768C1740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2846547-4D8B-48BD-BE14-FD3D3AE9E3B3}" type="pres">
      <dgm:prSet presAssocID="{6CC52BB3-DF76-478B-A614-46E6F3B0CC84}" presName="Name14" presStyleCnt="0"/>
      <dgm:spPr/>
      <dgm:t>
        <a:bodyPr/>
        <a:lstStyle/>
        <a:p>
          <a:endParaRPr lang="en-US"/>
        </a:p>
      </dgm:t>
    </dgm:pt>
    <dgm:pt modelId="{EED74F6B-928A-4391-A7F9-FBDFDE83D27E}" type="pres">
      <dgm:prSet presAssocID="{6CC52BB3-DF76-478B-A614-46E6F3B0CC84}" presName="level1Shape" presStyleLbl="node0" presStyleIdx="0" presStyleCnt="1" custScaleX="346990" custScaleY="130990" custLinFactNeighborY="-218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A99C82-B7E0-461D-9517-36E4355E1F82}" type="pres">
      <dgm:prSet presAssocID="{6CC52BB3-DF76-478B-A614-46E6F3B0CC84}" presName="hierChild2" presStyleCnt="0"/>
      <dgm:spPr/>
      <dgm:t>
        <a:bodyPr/>
        <a:lstStyle/>
        <a:p>
          <a:endParaRPr lang="en-US"/>
        </a:p>
      </dgm:t>
    </dgm:pt>
    <dgm:pt modelId="{972D396D-2D7F-4F28-BC30-B8773AA7EE62}" type="pres">
      <dgm:prSet presAssocID="{00460371-CF7A-4BD9-84E9-921A9654C562}" presName="Name19" presStyleLbl="parChTrans1D2" presStyleIdx="0" presStyleCnt="3"/>
      <dgm:spPr/>
      <dgm:t>
        <a:bodyPr/>
        <a:lstStyle/>
        <a:p>
          <a:endParaRPr lang="en-US"/>
        </a:p>
      </dgm:t>
    </dgm:pt>
    <dgm:pt modelId="{D572147E-E5EE-40FC-85EC-31790767B550}" type="pres">
      <dgm:prSet presAssocID="{F0D037E5-2966-44F2-BEDC-DD143D4B222D}" presName="Name21" presStyleCnt="0"/>
      <dgm:spPr/>
      <dgm:t>
        <a:bodyPr/>
        <a:lstStyle/>
        <a:p>
          <a:endParaRPr lang="en-US"/>
        </a:p>
      </dgm:t>
    </dgm:pt>
    <dgm:pt modelId="{1514AEC8-E08B-4164-89B3-172FE3F5104F}" type="pres">
      <dgm:prSet presAssocID="{F0D037E5-2966-44F2-BEDC-DD143D4B222D}" presName="level2Shape" presStyleLbl="node2" presStyleIdx="0" presStyleCnt="3" custScaleX="268856" custLinFactNeighborY="26931"/>
      <dgm:spPr/>
      <dgm:t>
        <a:bodyPr/>
        <a:lstStyle/>
        <a:p>
          <a:endParaRPr lang="en-US"/>
        </a:p>
      </dgm:t>
    </dgm:pt>
    <dgm:pt modelId="{17F3C9CD-7F24-4972-B64F-ABBB2E970C80}" type="pres">
      <dgm:prSet presAssocID="{F0D037E5-2966-44F2-BEDC-DD143D4B222D}" presName="hierChild3" presStyleCnt="0"/>
      <dgm:spPr/>
      <dgm:t>
        <a:bodyPr/>
        <a:lstStyle/>
        <a:p>
          <a:endParaRPr lang="en-US"/>
        </a:p>
      </dgm:t>
    </dgm:pt>
    <dgm:pt modelId="{E7CD0AE2-2F6B-43F5-8B63-65773721EBD9}" type="pres">
      <dgm:prSet presAssocID="{2F5D1564-8ACC-43B7-BF09-8A55D1DE2E44}" presName="Name19" presStyleLbl="parChTrans1D3" presStyleIdx="0" presStyleCnt="6"/>
      <dgm:spPr/>
      <dgm:t>
        <a:bodyPr/>
        <a:lstStyle/>
        <a:p>
          <a:endParaRPr lang="en-US"/>
        </a:p>
      </dgm:t>
    </dgm:pt>
    <dgm:pt modelId="{D9015F5E-E172-4880-BDD3-E2A9C8743922}" type="pres">
      <dgm:prSet presAssocID="{6343284C-628B-4BF3-9CC7-C7CF3CE28452}" presName="Name21" presStyleCnt="0"/>
      <dgm:spPr/>
      <dgm:t>
        <a:bodyPr/>
        <a:lstStyle/>
        <a:p>
          <a:endParaRPr lang="en-US"/>
        </a:p>
      </dgm:t>
    </dgm:pt>
    <dgm:pt modelId="{B23E62C7-5409-4B83-A6E1-5A57515F2F5E}" type="pres">
      <dgm:prSet presAssocID="{6343284C-628B-4BF3-9CC7-C7CF3CE28452}" presName="level2Shape" presStyleLbl="node3" presStyleIdx="0" presStyleCnt="6" custScaleX="177698" custScaleY="243409" custLinFactNeighborY="77525"/>
      <dgm:spPr/>
      <dgm:t>
        <a:bodyPr/>
        <a:lstStyle/>
        <a:p>
          <a:endParaRPr lang="en-US"/>
        </a:p>
      </dgm:t>
    </dgm:pt>
    <dgm:pt modelId="{2B726E30-C07A-413F-9D27-B6D4687E73CC}" type="pres">
      <dgm:prSet presAssocID="{6343284C-628B-4BF3-9CC7-C7CF3CE28452}" presName="hierChild3" presStyleCnt="0"/>
      <dgm:spPr/>
      <dgm:t>
        <a:bodyPr/>
        <a:lstStyle/>
        <a:p>
          <a:endParaRPr lang="en-US"/>
        </a:p>
      </dgm:t>
    </dgm:pt>
    <dgm:pt modelId="{60F20DC3-90C8-4BB4-BD12-C25C09FA06A6}" type="pres">
      <dgm:prSet presAssocID="{FD05D712-DD6C-488D-9CBE-F0F7482CC8FC}" presName="Name19" presStyleLbl="parChTrans1D3" presStyleIdx="1" presStyleCnt="6"/>
      <dgm:spPr/>
      <dgm:t>
        <a:bodyPr/>
        <a:lstStyle/>
        <a:p>
          <a:endParaRPr lang="en-US"/>
        </a:p>
      </dgm:t>
    </dgm:pt>
    <dgm:pt modelId="{C559764C-C1E9-4F41-A227-9F3FD8845429}" type="pres">
      <dgm:prSet presAssocID="{696E780F-88AE-4A9A-A45B-3111371F630D}" presName="Name21" presStyleCnt="0"/>
      <dgm:spPr/>
      <dgm:t>
        <a:bodyPr/>
        <a:lstStyle/>
        <a:p>
          <a:endParaRPr lang="en-US"/>
        </a:p>
      </dgm:t>
    </dgm:pt>
    <dgm:pt modelId="{0148A426-F292-441C-A958-CA6DD291C0E4}" type="pres">
      <dgm:prSet presAssocID="{696E780F-88AE-4A9A-A45B-3111371F630D}" presName="level2Shape" presStyleLbl="node3" presStyleIdx="1" presStyleCnt="6" custScaleX="184997" custScaleY="243274" custLinFactNeighborY="77525"/>
      <dgm:spPr/>
      <dgm:t>
        <a:bodyPr/>
        <a:lstStyle/>
        <a:p>
          <a:endParaRPr lang="en-US"/>
        </a:p>
      </dgm:t>
    </dgm:pt>
    <dgm:pt modelId="{F80239FD-E848-494F-B31E-1BBFD8DFBA70}" type="pres">
      <dgm:prSet presAssocID="{696E780F-88AE-4A9A-A45B-3111371F630D}" presName="hierChild3" presStyleCnt="0"/>
      <dgm:spPr/>
      <dgm:t>
        <a:bodyPr/>
        <a:lstStyle/>
        <a:p>
          <a:endParaRPr lang="en-US"/>
        </a:p>
      </dgm:t>
    </dgm:pt>
    <dgm:pt modelId="{AAB5D38E-7FC4-42CD-B3F5-51C35CF67894}" type="pres">
      <dgm:prSet presAssocID="{EFD97F9F-85AB-4A7D-868D-627CC186DF69}" presName="Name19" presStyleLbl="parChTrans1D2" presStyleIdx="1" presStyleCnt="3"/>
      <dgm:spPr/>
      <dgm:t>
        <a:bodyPr/>
        <a:lstStyle/>
        <a:p>
          <a:endParaRPr lang="en-US"/>
        </a:p>
      </dgm:t>
    </dgm:pt>
    <dgm:pt modelId="{D6D8DBFE-EB04-43F5-A287-10CC94DA47C0}" type="pres">
      <dgm:prSet presAssocID="{65F91A91-C077-431B-A5B7-48402B0E5F64}" presName="Name21" presStyleCnt="0"/>
      <dgm:spPr/>
      <dgm:t>
        <a:bodyPr/>
        <a:lstStyle/>
        <a:p>
          <a:endParaRPr lang="en-US"/>
        </a:p>
      </dgm:t>
    </dgm:pt>
    <dgm:pt modelId="{D5C3302A-875E-4BEB-9183-CD76F3A05887}" type="pres">
      <dgm:prSet presAssocID="{65F91A91-C077-431B-A5B7-48402B0E5F64}" presName="level2Shape" presStyleLbl="node2" presStyleIdx="1" presStyleCnt="3" custScaleX="277151" custLinFactNeighborX="-10906" custLinFactNeighborY="26931"/>
      <dgm:spPr/>
      <dgm:t>
        <a:bodyPr/>
        <a:lstStyle/>
        <a:p>
          <a:endParaRPr lang="en-US"/>
        </a:p>
      </dgm:t>
    </dgm:pt>
    <dgm:pt modelId="{E51448EB-2A4B-41C6-AC2E-00D967D58124}" type="pres">
      <dgm:prSet presAssocID="{65F91A91-C077-431B-A5B7-48402B0E5F64}" presName="hierChild3" presStyleCnt="0"/>
      <dgm:spPr/>
      <dgm:t>
        <a:bodyPr/>
        <a:lstStyle/>
        <a:p>
          <a:endParaRPr lang="en-US"/>
        </a:p>
      </dgm:t>
    </dgm:pt>
    <dgm:pt modelId="{588AC90C-9D12-455E-9B5F-0C8EE5726914}" type="pres">
      <dgm:prSet presAssocID="{3DF2348B-D09E-4866-9532-E1D43D15F703}" presName="Name19" presStyleLbl="parChTrans1D3" presStyleIdx="2" presStyleCnt="6"/>
      <dgm:spPr/>
      <dgm:t>
        <a:bodyPr/>
        <a:lstStyle/>
        <a:p>
          <a:endParaRPr lang="en-US"/>
        </a:p>
      </dgm:t>
    </dgm:pt>
    <dgm:pt modelId="{32EE98EC-B879-4AAA-BAF4-7AE64E010986}" type="pres">
      <dgm:prSet presAssocID="{8998BF0D-B53A-489C-9EAD-91EC8C887245}" presName="Name21" presStyleCnt="0"/>
      <dgm:spPr/>
      <dgm:t>
        <a:bodyPr/>
        <a:lstStyle/>
        <a:p>
          <a:endParaRPr lang="en-US"/>
        </a:p>
      </dgm:t>
    </dgm:pt>
    <dgm:pt modelId="{F6C621F4-2A9F-4FB9-81E6-70869E8AD9E4}" type="pres">
      <dgm:prSet presAssocID="{8998BF0D-B53A-489C-9EAD-91EC8C887245}" presName="level2Shape" presStyleLbl="node3" presStyleIdx="2" presStyleCnt="6" custScaleX="166137" custScaleY="230664" custLinFactNeighborY="77525"/>
      <dgm:spPr/>
      <dgm:t>
        <a:bodyPr/>
        <a:lstStyle/>
        <a:p>
          <a:endParaRPr lang="en-US"/>
        </a:p>
      </dgm:t>
    </dgm:pt>
    <dgm:pt modelId="{EE6F3E0C-D222-4F97-A406-5289048018AB}" type="pres">
      <dgm:prSet presAssocID="{8998BF0D-B53A-489C-9EAD-91EC8C887245}" presName="hierChild3" presStyleCnt="0"/>
      <dgm:spPr/>
      <dgm:t>
        <a:bodyPr/>
        <a:lstStyle/>
        <a:p>
          <a:endParaRPr lang="en-US"/>
        </a:p>
      </dgm:t>
    </dgm:pt>
    <dgm:pt modelId="{44DCB0D5-7B8C-4070-BBF4-F4413620CE64}" type="pres">
      <dgm:prSet presAssocID="{296485D7-8F93-48AC-89C9-778B100781CC}" presName="Name19" presStyleLbl="parChTrans1D3" presStyleIdx="3" presStyleCnt="6"/>
      <dgm:spPr/>
      <dgm:t>
        <a:bodyPr/>
        <a:lstStyle/>
        <a:p>
          <a:endParaRPr lang="en-US"/>
        </a:p>
      </dgm:t>
    </dgm:pt>
    <dgm:pt modelId="{D25B0128-4FBA-4B25-9DA8-C510674CDD7B}" type="pres">
      <dgm:prSet presAssocID="{1BE5F176-E3EC-4C7A-A53C-E4BECF358B93}" presName="Name21" presStyleCnt="0"/>
      <dgm:spPr/>
      <dgm:t>
        <a:bodyPr/>
        <a:lstStyle/>
        <a:p>
          <a:endParaRPr lang="en-US"/>
        </a:p>
      </dgm:t>
    </dgm:pt>
    <dgm:pt modelId="{09EC6DE1-8D08-4264-984D-3D3CFB7E68DA}" type="pres">
      <dgm:prSet presAssocID="{1BE5F176-E3EC-4C7A-A53C-E4BECF358B93}" presName="level2Shape" presStyleLbl="node3" presStyleIdx="3" presStyleCnt="6" custScaleX="166219" custScaleY="223103" custLinFactNeighborY="77525"/>
      <dgm:spPr/>
      <dgm:t>
        <a:bodyPr/>
        <a:lstStyle/>
        <a:p>
          <a:endParaRPr lang="en-US"/>
        </a:p>
      </dgm:t>
    </dgm:pt>
    <dgm:pt modelId="{96977FB3-FDC9-4C30-A050-C1DBF0B191CF}" type="pres">
      <dgm:prSet presAssocID="{1BE5F176-E3EC-4C7A-A53C-E4BECF358B93}" presName="hierChild3" presStyleCnt="0"/>
      <dgm:spPr/>
      <dgm:t>
        <a:bodyPr/>
        <a:lstStyle/>
        <a:p>
          <a:endParaRPr lang="en-US"/>
        </a:p>
      </dgm:t>
    </dgm:pt>
    <dgm:pt modelId="{ABF90AF0-16FB-44FF-B7AC-8CDBB54AAF51}" type="pres">
      <dgm:prSet presAssocID="{867F583B-FF35-449D-A6B2-BDEC37A0BD93}" presName="Name19" presStyleLbl="parChTrans1D2" presStyleIdx="2" presStyleCnt="3"/>
      <dgm:spPr/>
      <dgm:t>
        <a:bodyPr/>
        <a:lstStyle/>
        <a:p>
          <a:endParaRPr lang="en-US"/>
        </a:p>
      </dgm:t>
    </dgm:pt>
    <dgm:pt modelId="{8E4B57A0-8AD8-4228-AB46-2C58A40F9886}" type="pres">
      <dgm:prSet presAssocID="{8345C6F7-E0A4-49AB-A9C9-0CBDD148AB20}" presName="Name21" presStyleCnt="0"/>
      <dgm:spPr/>
      <dgm:t>
        <a:bodyPr/>
        <a:lstStyle/>
        <a:p>
          <a:endParaRPr lang="en-US"/>
        </a:p>
      </dgm:t>
    </dgm:pt>
    <dgm:pt modelId="{F4CAE6FC-A1A2-4362-984F-FA8C9972F257}" type="pres">
      <dgm:prSet presAssocID="{8345C6F7-E0A4-49AB-A9C9-0CBDD148AB20}" presName="level2Shape" presStyleLbl="node2" presStyleIdx="2" presStyleCnt="3" custScaleX="275323" custLinFactNeighborY="26931"/>
      <dgm:spPr/>
      <dgm:t>
        <a:bodyPr/>
        <a:lstStyle/>
        <a:p>
          <a:endParaRPr lang="en-US"/>
        </a:p>
      </dgm:t>
    </dgm:pt>
    <dgm:pt modelId="{66DAB8B1-AB09-40DD-BFD4-B7BB0F1B5F10}" type="pres">
      <dgm:prSet presAssocID="{8345C6F7-E0A4-49AB-A9C9-0CBDD148AB20}" presName="hierChild3" presStyleCnt="0"/>
      <dgm:spPr/>
      <dgm:t>
        <a:bodyPr/>
        <a:lstStyle/>
        <a:p>
          <a:endParaRPr lang="en-US"/>
        </a:p>
      </dgm:t>
    </dgm:pt>
    <dgm:pt modelId="{072E5EB3-F62E-46EC-802A-67A8830C8A07}" type="pres">
      <dgm:prSet presAssocID="{998730B4-BAEE-4551-9BF1-7E98E12871B5}" presName="Name19" presStyleLbl="parChTrans1D3" presStyleIdx="4" presStyleCnt="6"/>
      <dgm:spPr/>
      <dgm:t>
        <a:bodyPr/>
        <a:lstStyle/>
        <a:p>
          <a:endParaRPr lang="en-US"/>
        </a:p>
      </dgm:t>
    </dgm:pt>
    <dgm:pt modelId="{557F3D46-1188-4E47-B2CD-D828D5945D14}" type="pres">
      <dgm:prSet presAssocID="{ECDA4ECB-B39C-4512-9473-5AFE45B4649C}" presName="Name21" presStyleCnt="0"/>
      <dgm:spPr/>
      <dgm:t>
        <a:bodyPr/>
        <a:lstStyle/>
        <a:p>
          <a:endParaRPr lang="en-US"/>
        </a:p>
      </dgm:t>
    </dgm:pt>
    <dgm:pt modelId="{A2B4C95D-7A7F-42A3-B220-195144415855}" type="pres">
      <dgm:prSet presAssocID="{ECDA4ECB-B39C-4512-9473-5AFE45B4649C}" presName="level2Shape" presStyleLbl="node3" presStyleIdx="4" presStyleCnt="6" custScaleX="185746" custScaleY="240775" custLinFactNeighborY="77525"/>
      <dgm:spPr/>
      <dgm:t>
        <a:bodyPr/>
        <a:lstStyle/>
        <a:p>
          <a:endParaRPr lang="en-US"/>
        </a:p>
      </dgm:t>
    </dgm:pt>
    <dgm:pt modelId="{ABDF6C52-E380-405F-81A2-E1E46180C7CC}" type="pres">
      <dgm:prSet presAssocID="{ECDA4ECB-B39C-4512-9473-5AFE45B4649C}" presName="hierChild3" presStyleCnt="0"/>
      <dgm:spPr/>
      <dgm:t>
        <a:bodyPr/>
        <a:lstStyle/>
        <a:p>
          <a:endParaRPr lang="en-US"/>
        </a:p>
      </dgm:t>
    </dgm:pt>
    <dgm:pt modelId="{06DECA57-EA68-4995-AEC8-4406BB042378}" type="pres">
      <dgm:prSet presAssocID="{98A4CEDC-9717-437B-818C-59255E9E678D}" presName="Name19" presStyleLbl="parChTrans1D3" presStyleIdx="5" presStyleCnt="6"/>
      <dgm:spPr/>
      <dgm:t>
        <a:bodyPr/>
        <a:lstStyle/>
        <a:p>
          <a:endParaRPr lang="en-US"/>
        </a:p>
      </dgm:t>
    </dgm:pt>
    <dgm:pt modelId="{D4D7E263-FB68-448F-8653-54490D3B910F}" type="pres">
      <dgm:prSet presAssocID="{C1DAD54B-35A0-4E17-9858-D2320679023C}" presName="Name21" presStyleCnt="0"/>
      <dgm:spPr/>
      <dgm:t>
        <a:bodyPr/>
        <a:lstStyle/>
        <a:p>
          <a:endParaRPr lang="en-US"/>
        </a:p>
      </dgm:t>
    </dgm:pt>
    <dgm:pt modelId="{F8F04CA4-8827-433D-B464-09F9FCBD6D26}" type="pres">
      <dgm:prSet presAssocID="{C1DAD54B-35A0-4E17-9858-D2320679023C}" presName="level2Shape" presStyleLbl="node3" presStyleIdx="5" presStyleCnt="6" custScaleX="172068" custScaleY="264214" custLinFactNeighborY="77525"/>
      <dgm:spPr/>
      <dgm:t>
        <a:bodyPr/>
        <a:lstStyle/>
        <a:p>
          <a:endParaRPr lang="en-US"/>
        </a:p>
      </dgm:t>
    </dgm:pt>
    <dgm:pt modelId="{3AB5058F-B126-4831-9E05-DD1E2E0C898E}" type="pres">
      <dgm:prSet presAssocID="{C1DAD54B-35A0-4E17-9858-D2320679023C}" presName="hierChild3" presStyleCnt="0"/>
      <dgm:spPr/>
      <dgm:t>
        <a:bodyPr/>
        <a:lstStyle/>
        <a:p>
          <a:endParaRPr lang="en-US"/>
        </a:p>
      </dgm:t>
    </dgm:pt>
    <dgm:pt modelId="{EC296C2A-ACAE-4B8D-B30B-A5ADD76E91C3}" type="pres">
      <dgm:prSet presAssocID="{661B9253-4AA3-4A2E-B725-11BB768C1740}" presName="bgShapesFlow" presStyleCnt="0"/>
      <dgm:spPr/>
      <dgm:t>
        <a:bodyPr/>
        <a:lstStyle/>
        <a:p>
          <a:endParaRPr lang="en-US"/>
        </a:p>
      </dgm:t>
    </dgm:pt>
  </dgm:ptLst>
  <dgm:cxnLst>
    <dgm:cxn modelId="{221CAE15-7073-4C46-AE70-C36C9BFAC27D}" type="presOf" srcId="{EFD97F9F-85AB-4A7D-868D-627CC186DF69}" destId="{AAB5D38E-7FC4-42CD-B3F5-51C35CF67894}" srcOrd="0" destOrd="0" presId="urn:microsoft.com/office/officeart/2005/8/layout/hierarchy6"/>
    <dgm:cxn modelId="{73841F3E-C415-4524-AF9D-C16DDB601B78}" type="presOf" srcId="{FD05D712-DD6C-488D-9CBE-F0F7482CC8FC}" destId="{60F20DC3-90C8-4BB4-BD12-C25C09FA06A6}" srcOrd="0" destOrd="0" presId="urn:microsoft.com/office/officeart/2005/8/layout/hierarchy6"/>
    <dgm:cxn modelId="{4F3037C9-3BC7-4DA3-B7FC-7201C953A50D}" type="presOf" srcId="{98A4CEDC-9717-437B-818C-59255E9E678D}" destId="{06DECA57-EA68-4995-AEC8-4406BB042378}" srcOrd="0" destOrd="0" presId="urn:microsoft.com/office/officeart/2005/8/layout/hierarchy6"/>
    <dgm:cxn modelId="{B27641DE-843D-464B-9C22-0025F070C0C8}" type="presOf" srcId="{696E780F-88AE-4A9A-A45B-3111371F630D}" destId="{0148A426-F292-441C-A958-CA6DD291C0E4}" srcOrd="0" destOrd="0" presId="urn:microsoft.com/office/officeart/2005/8/layout/hierarchy6"/>
    <dgm:cxn modelId="{06A5614A-C895-4AAC-942F-D808D54DDE40}" type="presOf" srcId="{2F5D1564-8ACC-43B7-BF09-8A55D1DE2E44}" destId="{E7CD0AE2-2F6B-43F5-8B63-65773721EBD9}" srcOrd="0" destOrd="0" presId="urn:microsoft.com/office/officeart/2005/8/layout/hierarchy6"/>
    <dgm:cxn modelId="{7617740A-F2A2-4D2A-9E09-835BD0B022DE}" srcId="{65F91A91-C077-431B-A5B7-48402B0E5F64}" destId="{1BE5F176-E3EC-4C7A-A53C-E4BECF358B93}" srcOrd="1" destOrd="0" parTransId="{296485D7-8F93-48AC-89C9-778B100781CC}" sibTransId="{DC219406-E42F-416B-A56D-DB1F414982C1}"/>
    <dgm:cxn modelId="{87521D24-F4CE-4CF8-B0BA-A2B9BBDB0BE7}" type="presOf" srcId="{00460371-CF7A-4BD9-84E9-921A9654C562}" destId="{972D396D-2D7F-4F28-BC30-B8773AA7EE62}" srcOrd="0" destOrd="0" presId="urn:microsoft.com/office/officeart/2005/8/layout/hierarchy6"/>
    <dgm:cxn modelId="{6B6B94D3-4FF7-40AD-BE75-44F86BF983DB}" type="presOf" srcId="{8998BF0D-B53A-489C-9EAD-91EC8C887245}" destId="{F6C621F4-2A9F-4FB9-81E6-70869E8AD9E4}" srcOrd="0" destOrd="0" presId="urn:microsoft.com/office/officeart/2005/8/layout/hierarchy6"/>
    <dgm:cxn modelId="{DB0BCD27-4643-4DA6-A286-EF1BF1CA09C1}" srcId="{661B9253-4AA3-4A2E-B725-11BB768C1740}" destId="{6CC52BB3-DF76-478B-A614-46E6F3B0CC84}" srcOrd="0" destOrd="0" parTransId="{8B1F1F63-4DE0-4B8F-A2D9-A0A2B2E82408}" sibTransId="{E0535A23-5B54-4AFF-B6A5-B7BE8925BF6A}"/>
    <dgm:cxn modelId="{A99D1CA8-C12F-43A2-8519-B66D842EBFD0}" type="presOf" srcId="{8345C6F7-E0A4-49AB-A9C9-0CBDD148AB20}" destId="{F4CAE6FC-A1A2-4362-984F-FA8C9972F257}" srcOrd="0" destOrd="0" presId="urn:microsoft.com/office/officeart/2005/8/layout/hierarchy6"/>
    <dgm:cxn modelId="{A791A046-AEA7-4CAB-8CD0-6781AD6BFA94}" type="presOf" srcId="{65F91A91-C077-431B-A5B7-48402B0E5F64}" destId="{D5C3302A-875E-4BEB-9183-CD76F3A05887}" srcOrd="0" destOrd="0" presId="urn:microsoft.com/office/officeart/2005/8/layout/hierarchy6"/>
    <dgm:cxn modelId="{173C37F1-7ACC-4496-A860-65919CA6A9BC}" type="presOf" srcId="{3DF2348B-D09E-4866-9532-E1D43D15F703}" destId="{588AC90C-9D12-455E-9B5F-0C8EE5726914}" srcOrd="0" destOrd="0" presId="urn:microsoft.com/office/officeart/2005/8/layout/hierarchy6"/>
    <dgm:cxn modelId="{C43468CB-4BF3-41A5-889A-47AD95919D4D}" srcId="{65F91A91-C077-431B-A5B7-48402B0E5F64}" destId="{8998BF0D-B53A-489C-9EAD-91EC8C887245}" srcOrd="0" destOrd="0" parTransId="{3DF2348B-D09E-4866-9532-E1D43D15F703}" sibTransId="{94EF6255-0BA2-48BD-8426-22F9DF792C73}"/>
    <dgm:cxn modelId="{BA26F947-B6E6-440B-9AA9-B15162FD6441}" type="presOf" srcId="{296485D7-8F93-48AC-89C9-778B100781CC}" destId="{44DCB0D5-7B8C-4070-BBF4-F4413620CE64}" srcOrd="0" destOrd="0" presId="urn:microsoft.com/office/officeart/2005/8/layout/hierarchy6"/>
    <dgm:cxn modelId="{BCFD5CCB-38D7-4396-8C12-9681BFEB3168}" type="presOf" srcId="{6CC52BB3-DF76-478B-A614-46E6F3B0CC84}" destId="{EED74F6B-928A-4391-A7F9-FBDFDE83D27E}" srcOrd="0" destOrd="0" presId="urn:microsoft.com/office/officeart/2005/8/layout/hierarchy6"/>
    <dgm:cxn modelId="{0DA66C69-6228-4DCB-8315-4ECCFAB341EE}" type="presOf" srcId="{661B9253-4AA3-4A2E-B725-11BB768C1740}" destId="{85FE7D6C-7F29-4A55-8066-451BAD570BEE}" srcOrd="0" destOrd="0" presId="urn:microsoft.com/office/officeart/2005/8/layout/hierarchy6"/>
    <dgm:cxn modelId="{DD72E49E-BBAF-4C8A-85B7-EB7183F16A27}" type="presOf" srcId="{F0D037E5-2966-44F2-BEDC-DD143D4B222D}" destId="{1514AEC8-E08B-4164-89B3-172FE3F5104F}" srcOrd="0" destOrd="0" presId="urn:microsoft.com/office/officeart/2005/8/layout/hierarchy6"/>
    <dgm:cxn modelId="{AFCD0AC6-A756-41CE-B6BF-2F82C6B71882}" type="presOf" srcId="{998730B4-BAEE-4551-9BF1-7E98E12871B5}" destId="{072E5EB3-F62E-46EC-802A-67A8830C8A07}" srcOrd="0" destOrd="0" presId="urn:microsoft.com/office/officeart/2005/8/layout/hierarchy6"/>
    <dgm:cxn modelId="{37B6940E-0FCD-4B21-B644-D51853198100}" type="presOf" srcId="{1BE5F176-E3EC-4C7A-A53C-E4BECF358B93}" destId="{09EC6DE1-8D08-4264-984D-3D3CFB7E68DA}" srcOrd="0" destOrd="0" presId="urn:microsoft.com/office/officeart/2005/8/layout/hierarchy6"/>
    <dgm:cxn modelId="{E71DF64D-91E4-4754-8762-816A5AA13A24}" srcId="{6CC52BB3-DF76-478B-A614-46E6F3B0CC84}" destId="{65F91A91-C077-431B-A5B7-48402B0E5F64}" srcOrd="1" destOrd="0" parTransId="{EFD97F9F-85AB-4A7D-868D-627CC186DF69}" sibTransId="{3AE02700-E1B5-4D8C-ABFA-DB8224C2F118}"/>
    <dgm:cxn modelId="{AEF6742D-FECB-465E-99EE-D0EF456A8097}" type="presOf" srcId="{C1DAD54B-35A0-4E17-9858-D2320679023C}" destId="{F8F04CA4-8827-433D-B464-09F9FCBD6D26}" srcOrd="0" destOrd="0" presId="urn:microsoft.com/office/officeart/2005/8/layout/hierarchy6"/>
    <dgm:cxn modelId="{0AF6930A-3055-4400-8A48-002810D7AE0D}" type="presOf" srcId="{6343284C-628B-4BF3-9CC7-C7CF3CE28452}" destId="{B23E62C7-5409-4B83-A6E1-5A57515F2F5E}" srcOrd="0" destOrd="0" presId="urn:microsoft.com/office/officeart/2005/8/layout/hierarchy6"/>
    <dgm:cxn modelId="{44E45FAC-1ABC-4E25-91E5-25CDC2A7677D}" srcId="{6CC52BB3-DF76-478B-A614-46E6F3B0CC84}" destId="{F0D037E5-2966-44F2-BEDC-DD143D4B222D}" srcOrd="0" destOrd="0" parTransId="{00460371-CF7A-4BD9-84E9-921A9654C562}" sibTransId="{DC4333A9-2119-45F7-9AEE-B139CFC4FE8F}"/>
    <dgm:cxn modelId="{04091481-48C7-472F-8420-F091D03B2FB2}" srcId="{F0D037E5-2966-44F2-BEDC-DD143D4B222D}" destId="{6343284C-628B-4BF3-9CC7-C7CF3CE28452}" srcOrd="0" destOrd="0" parTransId="{2F5D1564-8ACC-43B7-BF09-8A55D1DE2E44}" sibTransId="{164AA1CE-25C1-4E5C-AAA9-5AAD8DFCE0A3}"/>
    <dgm:cxn modelId="{E118CF19-0933-4091-83F7-DC31C40496E4}" srcId="{8345C6F7-E0A4-49AB-A9C9-0CBDD148AB20}" destId="{C1DAD54B-35A0-4E17-9858-D2320679023C}" srcOrd="1" destOrd="0" parTransId="{98A4CEDC-9717-437B-818C-59255E9E678D}" sibTransId="{067CAF20-C469-46C9-8C49-DE78E47323EB}"/>
    <dgm:cxn modelId="{0C27415E-4FD6-4893-9A3E-71917C8A8BEC}" type="presOf" srcId="{ECDA4ECB-B39C-4512-9473-5AFE45B4649C}" destId="{A2B4C95D-7A7F-42A3-B220-195144415855}" srcOrd="0" destOrd="0" presId="urn:microsoft.com/office/officeart/2005/8/layout/hierarchy6"/>
    <dgm:cxn modelId="{1323DD5F-6133-46D5-BCE4-2BBAEE392ECB}" srcId="{8345C6F7-E0A4-49AB-A9C9-0CBDD148AB20}" destId="{ECDA4ECB-B39C-4512-9473-5AFE45B4649C}" srcOrd="0" destOrd="0" parTransId="{998730B4-BAEE-4551-9BF1-7E98E12871B5}" sibTransId="{81A90AEF-544A-49C8-A96D-A165248A6452}"/>
    <dgm:cxn modelId="{7A1CE4DA-A7D7-456B-B350-80BA1977E794}" srcId="{F0D037E5-2966-44F2-BEDC-DD143D4B222D}" destId="{696E780F-88AE-4A9A-A45B-3111371F630D}" srcOrd="1" destOrd="0" parTransId="{FD05D712-DD6C-488D-9CBE-F0F7482CC8FC}" sibTransId="{DAA3ACC5-6A8B-422C-89EB-0D1F4957D41E}"/>
    <dgm:cxn modelId="{DC97F9F3-4BBD-4EF2-9A8B-F5FD28275899}" srcId="{6CC52BB3-DF76-478B-A614-46E6F3B0CC84}" destId="{8345C6F7-E0A4-49AB-A9C9-0CBDD148AB20}" srcOrd="2" destOrd="0" parTransId="{867F583B-FF35-449D-A6B2-BDEC37A0BD93}" sibTransId="{702AD85C-0248-4EEF-89A1-080073233EA5}"/>
    <dgm:cxn modelId="{5E5563BF-B442-4E62-9DDA-6D424D807821}" type="presOf" srcId="{867F583B-FF35-449D-A6B2-BDEC37A0BD93}" destId="{ABF90AF0-16FB-44FF-B7AC-8CDBB54AAF51}" srcOrd="0" destOrd="0" presId="urn:microsoft.com/office/officeart/2005/8/layout/hierarchy6"/>
    <dgm:cxn modelId="{D8211C55-89B4-4992-962F-3954A0ADBAC9}" type="presParOf" srcId="{85FE7D6C-7F29-4A55-8066-451BAD570BEE}" destId="{E3086523-323E-4924-9180-A2DACABC9942}" srcOrd="0" destOrd="0" presId="urn:microsoft.com/office/officeart/2005/8/layout/hierarchy6"/>
    <dgm:cxn modelId="{E31D08A6-69BF-4A54-928F-8793F77FB9C2}" type="presParOf" srcId="{E3086523-323E-4924-9180-A2DACABC9942}" destId="{BFB649C0-D3F5-4859-AB2D-DE52175F09CE}" srcOrd="0" destOrd="0" presId="urn:microsoft.com/office/officeart/2005/8/layout/hierarchy6"/>
    <dgm:cxn modelId="{79657241-FCEB-407D-944A-ABA1BA88BBA3}" type="presParOf" srcId="{BFB649C0-D3F5-4859-AB2D-DE52175F09CE}" destId="{82846547-4D8B-48BD-BE14-FD3D3AE9E3B3}" srcOrd="0" destOrd="0" presId="urn:microsoft.com/office/officeart/2005/8/layout/hierarchy6"/>
    <dgm:cxn modelId="{BC2C37A1-EA89-4A02-A1E7-871B2BF65A28}" type="presParOf" srcId="{82846547-4D8B-48BD-BE14-FD3D3AE9E3B3}" destId="{EED74F6B-928A-4391-A7F9-FBDFDE83D27E}" srcOrd="0" destOrd="0" presId="urn:microsoft.com/office/officeart/2005/8/layout/hierarchy6"/>
    <dgm:cxn modelId="{C88E20DB-306D-4F3D-85BB-5F83B5D877B4}" type="presParOf" srcId="{82846547-4D8B-48BD-BE14-FD3D3AE9E3B3}" destId="{D2A99C82-B7E0-461D-9517-36E4355E1F82}" srcOrd="1" destOrd="0" presId="urn:microsoft.com/office/officeart/2005/8/layout/hierarchy6"/>
    <dgm:cxn modelId="{34894E00-6481-4DAB-8976-F3CDF6B1F049}" type="presParOf" srcId="{D2A99C82-B7E0-461D-9517-36E4355E1F82}" destId="{972D396D-2D7F-4F28-BC30-B8773AA7EE62}" srcOrd="0" destOrd="0" presId="urn:microsoft.com/office/officeart/2005/8/layout/hierarchy6"/>
    <dgm:cxn modelId="{3B0FE06F-E4DA-4A7C-A327-3F57FFC3A99A}" type="presParOf" srcId="{D2A99C82-B7E0-461D-9517-36E4355E1F82}" destId="{D572147E-E5EE-40FC-85EC-31790767B550}" srcOrd="1" destOrd="0" presId="urn:microsoft.com/office/officeart/2005/8/layout/hierarchy6"/>
    <dgm:cxn modelId="{C65462D7-5CC8-4BE6-8823-3E96C2C9638D}" type="presParOf" srcId="{D572147E-E5EE-40FC-85EC-31790767B550}" destId="{1514AEC8-E08B-4164-89B3-172FE3F5104F}" srcOrd="0" destOrd="0" presId="urn:microsoft.com/office/officeart/2005/8/layout/hierarchy6"/>
    <dgm:cxn modelId="{F3366035-B3C7-4627-BBC0-8137E3CA66B0}" type="presParOf" srcId="{D572147E-E5EE-40FC-85EC-31790767B550}" destId="{17F3C9CD-7F24-4972-B64F-ABBB2E970C80}" srcOrd="1" destOrd="0" presId="urn:microsoft.com/office/officeart/2005/8/layout/hierarchy6"/>
    <dgm:cxn modelId="{560F6E35-F696-44FB-A9DC-B33C13F02B6E}" type="presParOf" srcId="{17F3C9CD-7F24-4972-B64F-ABBB2E970C80}" destId="{E7CD0AE2-2F6B-43F5-8B63-65773721EBD9}" srcOrd="0" destOrd="0" presId="urn:microsoft.com/office/officeart/2005/8/layout/hierarchy6"/>
    <dgm:cxn modelId="{1030541A-3306-45C9-A6BE-398A06CF7604}" type="presParOf" srcId="{17F3C9CD-7F24-4972-B64F-ABBB2E970C80}" destId="{D9015F5E-E172-4880-BDD3-E2A9C8743922}" srcOrd="1" destOrd="0" presId="urn:microsoft.com/office/officeart/2005/8/layout/hierarchy6"/>
    <dgm:cxn modelId="{154856C0-266E-4637-BA51-18A7986A9DA5}" type="presParOf" srcId="{D9015F5E-E172-4880-BDD3-E2A9C8743922}" destId="{B23E62C7-5409-4B83-A6E1-5A57515F2F5E}" srcOrd="0" destOrd="0" presId="urn:microsoft.com/office/officeart/2005/8/layout/hierarchy6"/>
    <dgm:cxn modelId="{6F9117ED-FB42-44A7-A1AE-684A7A6746A5}" type="presParOf" srcId="{D9015F5E-E172-4880-BDD3-E2A9C8743922}" destId="{2B726E30-C07A-413F-9D27-B6D4687E73CC}" srcOrd="1" destOrd="0" presId="urn:microsoft.com/office/officeart/2005/8/layout/hierarchy6"/>
    <dgm:cxn modelId="{85540477-4589-4CDC-AD2F-AB1987A4CB90}" type="presParOf" srcId="{17F3C9CD-7F24-4972-B64F-ABBB2E970C80}" destId="{60F20DC3-90C8-4BB4-BD12-C25C09FA06A6}" srcOrd="2" destOrd="0" presId="urn:microsoft.com/office/officeart/2005/8/layout/hierarchy6"/>
    <dgm:cxn modelId="{C3C9FAFC-31A5-4485-BA72-3D4F6EF4919F}" type="presParOf" srcId="{17F3C9CD-7F24-4972-B64F-ABBB2E970C80}" destId="{C559764C-C1E9-4F41-A227-9F3FD8845429}" srcOrd="3" destOrd="0" presId="urn:microsoft.com/office/officeart/2005/8/layout/hierarchy6"/>
    <dgm:cxn modelId="{CB1579C9-D196-4D95-B61F-EA4F30E4862D}" type="presParOf" srcId="{C559764C-C1E9-4F41-A227-9F3FD8845429}" destId="{0148A426-F292-441C-A958-CA6DD291C0E4}" srcOrd="0" destOrd="0" presId="urn:microsoft.com/office/officeart/2005/8/layout/hierarchy6"/>
    <dgm:cxn modelId="{B012FCAB-C333-400A-A0C3-F2D071FB0AF4}" type="presParOf" srcId="{C559764C-C1E9-4F41-A227-9F3FD8845429}" destId="{F80239FD-E848-494F-B31E-1BBFD8DFBA70}" srcOrd="1" destOrd="0" presId="urn:microsoft.com/office/officeart/2005/8/layout/hierarchy6"/>
    <dgm:cxn modelId="{D53D130E-72D9-4934-809F-06AFEAFEABF1}" type="presParOf" srcId="{D2A99C82-B7E0-461D-9517-36E4355E1F82}" destId="{AAB5D38E-7FC4-42CD-B3F5-51C35CF67894}" srcOrd="2" destOrd="0" presId="urn:microsoft.com/office/officeart/2005/8/layout/hierarchy6"/>
    <dgm:cxn modelId="{F32EE871-73A7-4BEE-8CEF-11A59216D91E}" type="presParOf" srcId="{D2A99C82-B7E0-461D-9517-36E4355E1F82}" destId="{D6D8DBFE-EB04-43F5-A287-10CC94DA47C0}" srcOrd="3" destOrd="0" presId="urn:microsoft.com/office/officeart/2005/8/layout/hierarchy6"/>
    <dgm:cxn modelId="{77BA0889-614A-41EE-B413-2FCA2B6BEA26}" type="presParOf" srcId="{D6D8DBFE-EB04-43F5-A287-10CC94DA47C0}" destId="{D5C3302A-875E-4BEB-9183-CD76F3A05887}" srcOrd="0" destOrd="0" presId="urn:microsoft.com/office/officeart/2005/8/layout/hierarchy6"/>
    <dgm:cxn modelId="{769CBE97-DA4D-49F0-A3B4-B79C6BAABD37}" type="presParOf" srcId="{D6D8DBFE-EB04-43F5-A287-10CC94DA47C0}" destId="{E51448EB-2A4B-41C6-AC2E-00D967D58124}" srcOrd="1" destOrd="0" presId="urn:microsoft.com/office/officeart/2005/8/layout/hierarchy6"/>
    <dgm:cxn modelId="{71A90C54-B591-4770-89AF-CCB760BE4294}" type="presParOf" srcId="{E51448EB-2A4B-41C6-AC2E-00D967D58124}" destId="{588AC90C-9D12-455E-9B5F-0C8EE5726914}" srcOrd="0" destOrd="0" presId="urn:microsoft.com/office/officeart/2005/8/layout/hierarchy6"/>
    <dgm:cxn modelId="{2F3633D5-A7B0-4249-BC89-A99A6C51F321}" type="presParOf" srcId="{E51448EB-2A4B-41C6-AC2E-00D967D58124}" destId="{32EE98EC-B879-4AAA-BAF4-7AE64E010986}" srcOrd="1" destOrd="0" presId="urn:microsoft.com/office/officeart/2005/8/layout/hierarchy6"/>
    <dgm:cxn modelId="{CFB8526C-172F-4617-9AFF-A05FC475E7F1}" type="presParOf" srcId="{32EE98EC-B879-4AAA-BAF4-7AE64E010986}" destId="{F6C621F4-2A9F-4FB9-81E6-70869E8AD9E4}" srcOrd="0" destOrd="0" presId="urn:microsoft.com/office/officeart/2005/8/layout/hierarchy6"/>
    <dgm:cxn modelId="{A8F88942-E036-4130-A451-4C371FF8336F}" type="presParOf" srcId="{32EE98EC-B879-4AAA-BAF4-7AE64E010986}" destId="{EE6F3E0C-D222-4F97-A406-5289048018AB}" srcOrd="1" destOrd="0" presId="urn:microsoft.com/office/officeart/2005/8/layout/hierarchy6"/>
    <dgm:cxn modelId="{8037C52B-54F1-4CC3-8989-D170D7CB2F82}" type="presParOf" srcId="{E51448EB-2A4B-41C6-AC2E-00D967D58124}" destId="{44DCB0D5-7B8C-4070-BBF4-F4413620CE64}" srcOrd="2" destOrd="0" presId="urn:microsoft.com/office/officeart/2005/8/layout/hierarchy6"/>
    <dgm:cxn modelId="{EBEE4A49-E286-4613-82BE-5BD219517BB3}" type="presParOf" srcId="{E51448EB-2A4B-41C6-AC2E-00D967D58124}" destId="{D25B0128-4FBA-4B25-9DA8-C510674CDD7B}" srcOrd="3" destOrd="0" presId="urn:microsoft.com/office/officeart/2005/8/layout/hierarchy6"/>
    <dgm:cxn modelId="{F85C7C4B-B961-4B5B-A4FA-FAA695E5D4C1}" type="presParOf" srcId="{D25B0128-4FBA-4B25-9DA8-C510674CDD7B}" destId="{09EC6DE1-8D08-4264-984D-3D3CFB7E68DA}" srcOrd="0" destOrd="0" presId="urn:microsoft.com/office/officeart/2005/8/layout/hierarchy6"/>
    <dgm:cxn modelId="{71889342-B39B-42F7-8ED1-814CDC6C2030}" type="presParOf" srcId="{D25B0128-4FBA-4B25-9DA8-C510674CDD7B}" destId="{96977FB3-FDC9-4C30-A050-C1DBF0B191CF}" srcOrd="1" destOrd="0" presId="urn:microsoft.com/office/officeart/2005/8/layout/hierarchy6"/>
    <dgm:cxn modelId="{29FA7D54-C249-4706-A39C-AF3A0B2FCE13}" type="presParOf" srcId="{D2A99C82-B7E0-461D-9517-36E4355E1F82}" destId="{ABF90AF0-16FB-44FF-B7AC-8CDBB54AAF51}" srcOrd="4" destOrd="0" presId="urn:microsoft.com/office/officeart/2005/8/layout/hierarchy6"/>
    <dgm:cxn modelId="{D9053372-6CE5-41BD-9132-73A3170A9A89}" type="presParOf" srcId="{D2A99C82-B7E0-461D-9517-36E4355E1F82}" destId="{8E4B57A0-8AD8-4228-AB46-2C58A40F9886}" srcOrd="5" destOrd="0" presId="urn:microsoft.com/office/officeart/2005/8/layout/hierarchy6"/>
    <dgm:cxn modelId="{07E0AAAA-32FC-4FC2-868B-1716B23B1DBF}" type="presParOf" srcId="{8E4B57A0-8AD8-4228-AB46-2C58A40F9886}" destId="{F4CAE6FC-A1A2-4362-984F-FA8C9972F257}" srcOrd="0" destOrd="0" presId="urn:microsoft.com/office/officeart/2005/8/layout/hierarchy6"/>
    <dgm:cxn modelId="{E7D4ED73-66BE-4D46-88FB-C9CA280E422D}" type="presParOf" srcId="{8E4B57A0-8AD8-4228-AB46-2C58A40F9886}" destId="{66DAB8B1-AB09-40DD-BFD4-B7BB0F1B5F10}" srcOrd="1" destOrd="0" presId="urn:microsoft.com/office/officeart/2005/8/layout/hierarchy6"/>
    <dgm:cxn modelId="{756D4436-0A82-4310-BE63-7643ED3C62C9}" type="presParOf" srcId="{66DAB8B1-AB09-40DD-BFD4-B7BB0F1B5F10}" destId="{072E5EB3-F62E-46EC-802A-67A8830C8A07}" srcOrd="0" destOrd="0" presId="urn:microsoft.com/office/officeart/2005/8/layout/hierarchy6"/>
    <dgm:cxn modelId="{4EAD7135-C3B2-4A6C-A902-FAB4267EF130}" type="presParOf" srcId="{66DAB8B1-AB09-40DD-BFD4-B7BB0F1B5F10}" destId="{557F3D46-1188-4E47-B2CD-D828D5945D14}" srcOrd="1" destOrd="0" presId="urn:microsoft.com/office/officeart/2005/8/layout/hierarchy6"/>
    <dgm:cxn modelId="{A184D1EB-DAF5-476C-BD8E-A564EDB402FF}" type="presParOf" srcId="{557F3D46-1188-4E47-B2CD-D828D5945D14}" destId="{A2B4C95D-7A7F-42A3-B220-195144415855}" srcOrd="0" destOrd="0" presId="urn:microsoft.com/office/officeart/2005/8/layout/hierarchy6"/>
    <dgm:cxn modelId="{AB011B40-532C-4C23-A6D0-5112EA5F059A}" type="presParOf" srcId="{557F3D46-1188-4E47-B2CD-D828D5945D14}" destId="{ABDF6C52-E380-405F-81A2-E1E46180C7CC}" srcOrd="1" destOrd="0" presId="urn:microsoft.com/office/officeart/2005/8/layout/hierarchy6"/>
    <dgm:cxn modelId="{B863AB87-2DE5-4ECB-9F49-94A22A08E0D0}" type="presParOf" srcId="{66DAB8B1-AB09-40DD-BFD4-B7BB0F1B5F10}" destId="{06DECA57-EA68-4995-AEC8-4406BB042378}" srcOrd="2" destOrd="0" presId="urn:microsoft.com/office/officeart/2005/8/layout/hierarchy6"/>
    <dgm:cxn modelId="{952F9D0A-D9AF-4724-BACC-0871D6A82370}" type="presParOf" srcId="{66DAB8B1-AB09-40DD-BFD4-B7BB0F1B5F10}" destId="{D4D7E263-FB68-448F-8653-54490D3B910F}" srcOrd="3" destOrd="0" presId="urn:microsoft.com/office/officeart/2005/8/layout/hierarchy6"/>
    <dgm:cxn modelId="{A9FC88F3-E452-4F17-A89D-1872B81998F2}" type="presParOf" srcId="{D4D7E263-FB68-448F-8653-54490D3B910F}" destId="{F8F04CA4-8827-433D-B464-09F9FCBD6D26}" srcOrd="0" destOrd="0" presId="urn:microsoft.com/office/officeart/2005/8/layout/hierarchy6"/>
    <dgm:cxn modelId="{02C32E27-02CA-41C5-AACC-6ECFF9DFD09D}" type="presParOf" srcId="{D4D7E263-FB68-448F-8653-54490D3B910F}" destId="{3AB5058F-B126-4831-9E05-DD1E2E0C898E}" srcOrd="1" destOrd="0" presId="urn:microsoft.com/office/officeart/2005/8/layout/hierarchy6"/>
    <dgm:cxn modelId="{BB024FFD-8E87-42A9-9EE6-7AF4745DA25D}" type="presParOf" srcId="{85FE7D6C-7F29-4A55-8066-451BAD570BEE}" destId="{EC296C2A-ACAE-4B8D-B30B-A5ADD76E91C3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661B9253-4AA3-4A2E-B725-11BB768C1740}" type="doc">
      <dgm:prSet loTypeId="urn:microsoft.com/office/officeart/2005/8/layout/hierarchy2" loCatId="hierarchy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CC52BB3-DF76-478B-A614-46E6F3B0CC84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id-ID" sz="2000" b="1" dirty="0" smtClean="0">
              <a:latin typeface="Arial" pitchFamily="34" charset="0"/>
              <a:cs typeface="Arial" pitchFamily="34" charset="0"/>
            </a:rPr>
            <a:t>Pemanfaatan  bidang tata guna lahan</a:t>
          </a:r>
          <a:endParaRPr lang="en-US" sz="2000" b="1" dirty="0">
            <a:latin typeface="Arial" pitchFamily="34" charset="0"/>
            <a:cs typeface="Arial" pitchFamily="34" charset="0"/>
          </a:endParaRPr>
        </a:p>
      </dgm:t>
    </dgm:pt>
    <dgm:pt modelId="{8B1F1F63-4DE0-4B8F-A2D9-A0A2B2E82408}" type="parTrans" cxnId="{DB0BCD27-4643-4DA6-A286-EF1BF1CA09C1}">
      <dgm:prSet/>
      <dgm:spPr/>
      <dgm:t>
        <a:bodyPr/>
        <a:lstStyle/>
        <a:p>
          <a:endParaRPr lang="en-US" sz="1800"/>
        </a:p>
      </dgm:t>
    </dgm:pt>
    <dgm:pt modelId="{E0535A23-5B54-4AFF-B6A5-B7BE8925BF6A}" type="sibTrans" cxnId="{DB0BCD27-4643-4DA6-A286-EF1BF1CA09C1}">
      <dgm:prSet/>
      <dgm:spPr/>
      <dgm:t>
        <a:bodyPr/>
        <a:lstStyle/>
        <a:p>
          <a:endParaRPr lang="en-US" sz="1800"/>
        </a:p>
      </dgm:t>
    </dgm:pt>
    <dgm:pt modelId="{F0D037E5-2966-44F2-BEDC-DD143D4B222D}">
      <dgm:prSet phldrT="[Text]" custT="1"/>
      <dgm:spPr>
        <a:solidFill>
          <a:schemeClr val="accent2"/>
        </a:solidFill>
      </dgm:spPr>
      <dgm:t>
        <a:bodyPr/>
        <a:lstStyle/>
        <a:p>
          <a:r>
            <a:rPr lang="id-ID" sz="1600" dirty="0" smtClean="0"/>
            <a:t>Permukiman</a:t>
          </a:r>
          <a:endParaRPr lang="en-US" sz="1600" dirty="0"/>
        </a:p>
      </dgm:t>
    </dgm:pt>
    <dgm:pt modelId="{00460371-CF7A-4BD9-84E9-921A9654C562}" type="parTrans" cxnId="{44E45FAC-1ABC-4E25-91E5-25CDC2A7677D}">
      <dgm:prSet/>
      <dgm:spPr>
        <a:ln w="9525">
          <a:solidFill>
            <a:schemeClr val="tx1"/>
          </a:solidFill>
        </a:ln>
      </dgm:spPr>
      <dgm:t>
        <a:bodyPr/>
        <a:lstStyle/>
        <a:p>
          <a:endParaRPr lang="en-US" sz="1800"/>
        </a:p>
      </dgm:t>
    </dgm:pt>
    <dgm:pt modelId="{DC4333A9-2119-45F7-9AEE-B139CFC4FE8F}" type="sibTrans" cxnId="{44E45FAC-1ABC-4E25-91E5-25CDC2A7677D}">
      <dgm:prSet/>
      <dgm:spPr/>
      <dgm:t>
        <a:bodyPr/>
        <a:lstStyle/>
        <a:p>
          <a:endParaRPr lang="en-US" sz="1800"/>
        </a:p>
      </dgm:t>
    </dgm:pt>
    <dgm:pt modelId="{65F91A91-C077-431B-A5B7-48402B0E5F64}">
      <dgm:prSet phldrT="[Text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id-ID" sz="1600" dirty="0" smtClean="0"/>
            <a:t>Pertanian dan Perkebunan</a:t>
          </a:r>
          <a:endParaRPr lang="en-US" sz="1600" dirty="0"/>
        </a:p>
      </dgm:t>
    </dgm:pt>
    <dgm:pt modelId="{EFD97F9F-85AB-4A7D-868D-627CC186DF69}" type="parTrans" cxnId="{E71DF64D-91E4-4754-8762-816A5AA13A24}">
      <dgm:prSet/>
      <dgm:spPr>
        <a:ln w="9525">
          <a:solidFill>
            <a:schemeClr val="tx1"/>
          </a:solidFill>
        </a:ln>
      </dgm:spPr>
      <dgm:t>
        <a:bodyPr/>
        <a:lstStyle/>
        <a:p>
          <a:endParaRPr lang="en-US" sz="1800"/>
        </a:p>
      </dgm:t>
    </dgm:pt>
    <dgm:pt modelId="{3AE02700-E1B5-4D8C-ABFA-DB8224C2F118}" type="sibTrans" cxnId="{E71DF64D-91E4-4754-8762-816A5AA13A24}">
      <dgm:prSet/>
      <dgm:spPr/>
      <dgm:t>
        <a:bodyPr/>
        <a:lstStyle/>
        <a:p>
          <a:endParaRPr lang="en-US" sz="1800"/>
        </a:p>
      </dgm:t>
    </dgm:pt>
    <dgm:pt modelId="{8345C6F7-E0A4-49AB-A9C9-0CBDD148AB20}">
      <dgm:prSet phldrT="[Text]" custT="1"/>
      <dgm:spPr>
        <a:solidFill>
          <a:srgbClr val="91743F"/>
        </a:solidFill>
      </dgm:spPr>
      <dgm:t>
        <a:bodyPr/>
        <a:lstStyle/>
        <a:p>
          <a:r>
            <a:rPr lang="id-ID" sz="1600" dirty="0" smtClean="0"/>
            <a:t>Monitoring perubahan lahan</a:t>
          </a:r>
          <a:endParaRPr lang="en-US" sz="1600" dirty="0"/>
        </a:p>
      </dgm:t>
    </dgm:pt>
    <dgm:pt modelId="{867F583B-FF35-449D-A6B2-BDEC37A0BD93}" type="parTrans" cxnId="{DC97F9F3-4BBD-4EF2-9A8B-F5FD28275899}">
      <dgm:prSet/>
      <dgm:spPr>
        <a:ln w="9525">
          <a:solidFill>
            <a:schemeClr val="tx1"/>
          </a:solidFill>
        </a:ln>
      </dgm:spPr>
      <dgm:t>
        <a:bodyPr/>
        <a:lstStyle/>
        <a:p>
          <a:endParaRPr lang="en-US" sz="1800"/>
        </a:p>
      </dgm:t>
    </dgm:pt>
    <dgm:pt modelId="{702AD85C-0248-4EEF-89A1-080073233EA5}" type="sibTrans" cxnId="{DC97F9F3-4BBD-4EF2-9A8B-F5FD28275899}">
      <dgm:prSet/>
      <dgm:spPr/>
      <dgm:t>
        <a:bodyPr/>
        <a:lstStyle/>
        <a:p>
          <a:endParaRPr lang="en-US" sz="1800"/>
        </a:p>
      </dgm:t>
    </dgm:pt>
    <dgm:pt modelId="{2F30055F-1B4B-413B-826E-D3D5C3A7F227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id-ID" sz="1600" dirty="0" smtClean="0"/>
            <a:t>Analisis Ruang Terbuka Hijau (RTH)</a:t>
          </a:r>
          <a:endParaRPr lang="en-US" sz="1600" dirty="0"/>
        </a:p>
      </dgm:t>
    </dgm:pt>
    <dgm:pt modelId="{8C1745DF-E54C-4D17-949E-F8955A43688D}" type="parTrans" cxnId="{6CFBD082-AE81-4BF0-A845-413690221084}">
      <dgm:prSet/>
      <dgm:spPr>
        <a:ln w="9525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EC2B30E3-B7B6-49B3-B596-FD7DF0BAC1E8}" type="sibTrans" cxnId="{6CFBD082-AE81-4BF0-A845-413690221084}">
      <dgm:prSet/>
      <dgm:spPr/>
      <dgm:t>
        <a:bodyPr/>
        <a:lstStyle/>
        <a:p>
          <a:endParaRPr lang="en-US"/>
        </a:p>
      </dgm:t>
    </dgm:pt>
    <dgm:pt modelId="{B7C131BE-42B0-46B1-8398-021BD142628B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id-ID" sz="1600" dirty="0" smtClean="0"/>
            <a:t>Pembangunan fasilitas umum</a:t>
          </a:r>
          <a:endParaRPr lang="en-US" sz="1600" dirty="0"/>
        </a:p>
      </dgm:t>
    </dgm:pt>
    <dgm:pt modelId="{91910EA5-41A0-4BF7-BF80-7A83A62ACAE9}" type="parTrans" cxnId="{D1F9B5A1-0906-4980-A7C9-9263512BF8A5}">
      <dgm:prSet/>
      <dgm:spPr>
        <a:ln w="9525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067CAC14-7F90-4582-B6A2-A9C609B565D9}" type="sibTrans" cxnId="{D1F9B5A1-0906-4980-A7C9-9263512BF8A5}">
      <dgm:prSet/>
      <dgm:spPr/>
      <dgm:t>
        <a:bodyPr/>
        <a:lstStyle/>
        <a:p>
          <a:endParaRPr lang="en-US"/>
        </a:p>
      </dgm:t>
    </dgm:pt>
    <dgm:pt modelId="{2C46AF8E-B8B8-4D65-A8B5-FC621F26495F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id-ID" sz="1600" dirty="0" smtClean="0"/>
            <a:t>Penentuan lokasi permukiman</a:t>
          </a:r>
          <a:endParaRPr lang="en-US" sz="1600" dirty="0"/>
        </a:p>
      </dgm:t>
    </dgm:pt>
    <dgm:pt modelId="{0DA37233-59DA-41D2-8BEC-475B780F1017}" type="parTrans" cxnId="{1A60A7C0-6799-4DA7-8EE9-2C216CDA549B}">
      <dgm:prSet/>
      <dgm:spPr>
        <a:ln w="9525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2167590C-0FC8-4587-A732-417A605AE2A6}" type="sibTrans" cxnId="{1A60A7C0-6799-4DA7-8EE9-2C216CDA549B}">
      <dgm:prSet/>
      <dgm:spPr/>
      <dgm:t>
        <a:bodyPr/>
        <a:lstStyle/>
        <a:p>
          <a:endParaRPr lang="en-US"/>
        </a:p>
      </dgm:t>
    </dgm:pt>
    <dgm:pt modelId="{CC6C6CA8-1DBB-410B-AB7E-E813557D7EE7}">
      <dgm:prSet phldrT="[Text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id-ID" sz="1600" dirty="0" smtClean="0"/>
            <a:t>Perkiraan produktivitas pertanian</a:t>
          </a:r>
          <a:endParaRPr lang="en-US" sz="1600" dirty="0"/>
        </a:p>
      </dgm:t>
    </dgm:pt>
    <dgm:pt modelId="{E4B51E58-ACDE-4A94-A4CE-F6C223F79698}" type="parTrans" cxnId="{6D643247-DB4A-4ACC-80D3-874551A28819}">
      <dgm:prSet/>
      <dgm:spPr>
        <a:ln w="9525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CBC2EA4D-F5E6-4A87-BF40-077A92EEA4D1}" type="sibTrans" cxnId="{6D643247-DB4A-4ACC-80D3-874551A28819}">
      <dgm:prSet/>
      <dgm:spPr/>
      <dgm:t>
        <a:bodyPr/>
        <a:lstStyle/>
        <a:p>
          <a:endParaRPr lang="en-US"/>
        </a:p>
      </dgm:t>
    </dgm:pt>
    <dgm:pt modelId="{9DB21531-AA85-45F2-BA0E-01E602C58AAB}">
      <dgm:prSet phldrT="[Text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id-ID" sz="1600" dirty="0" smtClean="0"/>
            <a:t>Identifikasi tanaman yang sakit</a:t>
          </a:r>
          <a:endParaRPr lang="en-US" sz="1600" dirty="0"/>
        </a:p>
      </dgm:t>
    </dgm:pt>
    <dgm:pt modelId="{D1D06BFC-23DD-455B-87ED-B8890D1D7573}" type="parTrans" cxnId="{805BC638-12A0-43F7-821C-76FCB1AAB55E}">
      <dgm:prSet/>
      <dgm:spPr>
        <a:ln w="9525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544C28D5-573B-4725-A40C-03BC90248038}" type="sibTrans" cxnId="{805BC638-12A0-43F7-821C-76FCB1AAB55E}">
      <dgm:prSet/>
      <dgm:spPr/>
      <dgm:t>
        <a:bodyPr/>
        <a:lstStyle/>
        <a:p>
          <a:endParaRPr lang="en-US"/>
        </a:p>
      </dgm:t>
    </dgm:pt>
    <dgm:pt modelId="{91EEDA2E-AF47-4C9D-9195-68EE42EA5ADF}">
      <dgm:prSet phldrT="[Text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id-ID" sz="1600" dirty="0" smtClean="0"/>
            <a:t>Penentuan lokasi pertanian</a:t>
          </a:r>
          <a:endParaRPr lang="en-US" sz="1600" dirty="0"/>
        </a:p>
      </dgm:t>
    </dgm:pt>
    <dgm:pt modelId="{2ABCC532-35AE-42C7-9608-32343BD756D1}" type="parTrans" cxnId="{9E5B7AC1-F16A-49F4-B5CA-89237658A35A}">
      <dgm:prSet/>
      <dgm:spPr>
        <a:ln w="9525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096D9D2B-C77A-4B03-97C3-DEC89CC1EC4B}" type="sibTrans" cxnId="{9E5B7AC1-F16A-49F4-B5CA-89237658A35A}">
      <dgm:prSet/>
      <dgm:spPr/>
      <dgm:t>
        <a:bodyPr/>
        <a:lstStyle/>
        <a:p>
          <a:endParaRPr lang="en-US"/>
        </a:p>
      </dgm:t>
    </dgm:pt>
    <dgm:pt modelId="{5F8B2EF2-E2CB-4F83-BBF7-57DA6887AF27}">
      <dgm:prSet phldrT="[Text]" custT="1"/>
      <dgm:spPr>
        <a:solidFill>
          <a:srgbClr val="91743F"/>
        </a:solidFill>
      </dgm:spPr>
      <dgm:t>
        <a:bodyPr/>
        <a:lstStyle/>
        <a:p>
          <a:r>
            <a:rPr lang="id-ID" sz="1600" dirty="0" smtClean="0"/>
            <a:t>Perubahan penggunaan lahan</a:t>
          </a:r>
          <a:endParaRPr lang="en-US" sz="1600" dirty="0"/>
        </a:p>
      </dgm:t>
    </dgm:pt>
    <dgm:pt modelId="{BD190C4D-C458-447E-B67A-D9D0490A4D89}" type="parTrans" cxnId="{20D10D26-CC92-4C17-95C2-F0207890800F}">
      <dgm:prSet/>
      <dgm:spPr>
        <a:ln w="9525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BD486ADB-49EC-4C82-BA86-5DD4FC4D0106}" type="sibTrans" cxnId="{20D10D26-CC92-4C17-95C2-F0207890800F}">
      <dgm:prSet/>
      <dgm:spPr/>
      <dgm:t>
        <a:bodyPr/>
        <a:lstStyle/>
        <a:p>
          <a:endParaRPr lang="en-US"/>
        </a:p>
      </dgm:t>
    </dgm:pt>
    <dgm:pt modelId="{198FEDC7-9979-40C2-AAF0-1440FCDB60F3}">
      <dgm:prSet phldrT="[Text]" custT="1"/>
      <dgm:spPr>
        <a:solidFill>
          <a:srgbClr val="91743F"/>
        </a:solidFill>
      </dgm:spPr>
      <dgm:t>
        <a:bodyPr/>
        <a:lstStyle/>
        <a:p>
          <a:r>
            <a:rPr lang="id-ID" sz="1600" dirty="0" smtClean="0"/>
            <a:t>Evaluasi lahan</a:t>
          </a:r>
          <a:endParaRPr lang="en-US" sz="1600" dirty="0"/>
        </a:p>
      </dgm:t>
    </dgm:pt>
    <dgm:pt modelId="{AE945AF8-EDCA-47FA-B121-EF64C7C86F9A}" type="parTrans" cxnId="{E050606B-5F43-449A-B5D7-F972BB27979C}">
      <dgm:prSet/>
      <dgm:spPr>
        <a:ln w="9525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E9C860C8-19B3-48B6-91A9-CB59455F53D2}" type="sibTrans" cxnId="{E050606B-5F43-449A-B5D7-F972BB27979C}">
      <dgm:prSet/>
      <dgm:spPr/>
      <dgm:t>
        <a:bodyPr/>
        <a:lstStyle/>
        <a:p>
          <a:endParaRPr lang="en-US"/>
        </a:p>
      </dgm:t>
    </dgm:pt>
    <dgm:pt modelId="{C924DE1E-FF26-412C-9A1B-651BEDC29DFE}" type="pres">
      <dgm:prSet presAssocID="{661B9253-4AA3-4A2E-B725-11BB768C174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88C74-EAB5-4BDA-BFEC-3BFE341F08E6}" type="pres">
      <dgm:prSet presAssocID="{6CC52BB3-DF76-478B-A614-46E6F3B0CC84}" presName="root1" presStyleCnt="0"/>
      <dgm:spPr/>
      <dgm:t>
        <a:bodyPr/>
        <a:lstStyle/>
        <a:p>
          <a:endParaRPr lang="en-US"/>
        </a:p>
      </dgm:t>
    </dgm:pt>
    <dgm:pt modelId="{61E170A3-7081-4AC3-9571-7E740966920C}" type="pres">
      <dgm:prSet presAssocID="{6CC52BB3-DF76-478B-A614-46E6F3B0CC84}" presName="LevelOneTextNode" presStyleLbl="node0" presStyleIdx="0" presStyleCnt="1" custScaleX="188208" custScaleY="208313" custLinFactNeighborX="-930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9CE86AC-49E3-4740-91AD-8EDCF58AFD51}" type="pres">
      <dgm:prSet presAssocID="{6CC52BB3-DF76-478B-A614-46E6F3B0CC84}" presName="level2hierChild" presStyleCnt="0"/>
      <dgm:spPr/>
      <dgm:t>
        <a:bodyPr/>
        <a:lstStyle/>
        <a:p>
          <a:endParaRPr lang="en-US"/>
        </a:p>
      </dgm:t>
    </dgm:pt>
    <dgm:pt modelId="{D4F8444C-6EF0-4B0A-9F64-129F778198B7}" type="pres">
      <dgm:prSet presAssocID="{00460371-CF7A-4BD9-84E9-921A9654C562}" presName="conn2-1" presStyleLbl="parChTrans1D2" presStyleIdx="0" presStyleCnt="4"/>
      <dgm:spPr/>
      <dgm:t>
        <a:bodyPr/>
        <a:lstStyle/>
        <a:p>
          <a:endParaRPr lang="en-US"/>
        </a:p>
      </dgm:t>
    </dgm:pt>
    <dgm:pt modelId="{A5A12259-A185-460D-9BE4-2E04A2501401}" type="pres">
      <dgm:prSet presAssocID="{00460371-CF7A-4BD9-84E9-921A9654C562}" presName="connTx" presStyleLbl="parChTrans1D2" presStyleIdx="0" presStyleCnt="4"/>
      <dgm:spPr/>
      <dgm:t>
        <a:bodyPr/>
        <a:lstStyle/>
        <a:p>
          <a:endParaRPr lang="en-US"/>
        </a:p>
      </dgm:t>
    </dgm:pt>
    <dgm:pt modelId="{CB23B159-866E-49ED-85D0-165B97CE87EC}" type="pres">
      <dgm:prSet presAssocID="{F0D037E5-2966-44F2-BEDC-DD143D4B222D}" presName="root2" presStyleCnt="0"/>
      <dgm:spPr/>
      <dgm:t>
        <a:bodyPr/>
        <a:lstStyle/>
        <a:p>
          <a:endParaRPr lang="en-US"/>
        </a:p>
      </dgm:t>
    </dgm:pt>
    <dgm:pt modelId="{147DCC0A-475A-40DC-A625-E3A7F12F991C}" type="pres">
      <dgm:prSet presAssocID="{F0D037E5-2966-44F2-BEDC-DD143D4B222D}" presName="LevelTwoTextNode" presStyleLbl="node2" presStyleIdx="0" presStyleCnt="4" custScaleX="111627" custScaleY="132486" custLinFactNeighborX="-8751" custLinFactNeighborY="397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2BAC71-09E5-4641-B2A4-12967F9FCAAF}" type="pres">
      <dgm:prSet presAssocID="{F0D037E5-2966-44F2-BEDC-DD143D4B222D}" presName="level3hierChild" presStyleCnt="0"/>
      <dgm:spPr/>
      <dgm:t>
        <a:bodyPr/>
        <a:lstStyle/>
        <a:p>
          <a:endParaRPr lang="en-US"/>
        </a:p>
      </dgm:t>
    </dgm:pt>
    <dgm:pt modelId="{4CD568F7-B9A5-492A-B883-4E8CF7C3EE9B}" type="pres">
      <dgm:prSet presAssocID="{91910EA5-41A0-4BF7-BF80-7A83A62ACAE9}" presName="conn2-1" presStyleLbl="parChTrans1D3" presStyleIdx="0" presStyleCnt="7"/>
      <dgm:spPr/>
      <dgm:t>
        <a:bodyPr/>
        <a:lstStyle/>
        <a:p>
          <a:endParaRPr lang="en-US"/>
        </a:p>
      </dgm:t>
    </dgm:pt>
    <dgm:pt modelId="{9114A377-ABCA-4569-BB57-B26C206385AB}" type="pres">
      <dgm:prSet presAssocID="{91910EA5-41A0-4BF7-BF80-7A83A62ACAE9}" presName="connTx" presStyleLbl="parChTrans1D3" presStyleIdx="0" presStyleCnt="7"/>
      <dgm:spPr/>
      <dgm:t>
        <a:bodyPr/>
        <a:lstStyle/>
        <a:p>
          <a:endParaRPr lang="en-US"/>
        </a:p>
      </dgm:t>
    </dgm:pt>
    <dgm:pt modelId="{290E7429-1E48-4E31-B8DC-5DA010020289}" type="pres">
      <dgm:prSet presAssocID="{B7C131BE-42B0-46B1-8398-021BD142628B}" presName="root2" presStyleCnt="0"/>
      <dgm:spPr/>
      <dgm:t>
        <a:bodyPr/>
        <a:lstStyle/>
        <a:p>
          <a:endParaRPr lang="en-US"/>
        </a:p>
      </dgm:t>
    </dgm:pt>
    <dgm:pt modelId="{96189091-33E2-47B4-A815-EE0D410349F1}" type="pres">
      <dgm:prSet presAssocID="{B7C131BE-42B0-46B1-8398-021BD142628B}" presName="LevelTwoTextNode" presStyleLbl="node3" presStyleIdx="0" presStyleCnt="7" custScaleX="24154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BF89BAB-B900-4EA9-ABDD-B1C306E2741D}" type="pres">
      <dgm:prSet presAssocID="{B7C131BE-42B0-46B1-8398-021BD142628B}" presName="level3hierChild" presStyleCnt="0"/>
      <dgm:spPr/>
      <dgm:t>
        <a:bodyPr/>
        <a:lstStyle/>
        <a:p>
          <a:endParaRPr lang="en-US"/>
        </a:p>
      </dgm:t>
    </dgm:pt>
    <dgm:pt modelId="{D96AD7F4-4C3E-4981-98A5-827618A560D7}" type="pres">
      <dgm:prSet presAssocID="{0DA37233-59DA-41D2-8BEC-475B780F1017}" presName="conn2-1" presStyleLbl="parChTrans1D3" presStyleIdx="1" presStyleCnt="7"/>
      <dgm:spPr/>
      <dgm:t>
        <a:bodyPr/>
        <a:lstStyle/>
        <a:p>
          <a:endParaRPr lang="en-US"/>
        </a:p>
      </dgm:t>
    </dgm:pt>
    <dgm:pt modelId="{E482C384-42A7-405C-8ED8-074C6A814D0E}" type="pres">
      <dgm:prSet presAssocID="{0DA37233-59DA-41D2-8BEC-475B780F1017}" presName="connTx" presStyleLbl="parChTrans1D3" presStyleIdx="1" presStyleCnt="7"/>
      <dgm:spPr/>
      <dgm:t>
        <a:bodyPr/>
        <a:lstStyle/>
        <a:p>
          <a:endParaRPr lang="en-US"/>
        </a:p>
      </dgm:t>
    </dgm:pt>
    <dgm:pt modelId="{DC2A690A-C3AE-4106-8448-0E0221EF859A}" type="pres">
      <dgm:prSet presAssocID="{2C46AF8E-B8B8-4D65-A8B5-FC621F26495F}" presName="root2" presStyleCnt="0"/>
      <dgm:spPr/>
      <dgm:t>
        <a:bodyPr/>
        <a:lstStyle/>
        <a:p>
          <a:endParaRPr lang="en-US"/>
        </a:p>
      </dgm:t>
    </dgm:pt>
    <dgm:pt modelId="{67070124-807D-42ED-9295-EB3E048DF7FD}" type="pres">
      <dgm:prSet presAssocID="{2C46AF8E-B8B8-4D65-A8B5-FC621F26495F}" presName="LevelTwoTextNode" presStyleLbl="node3" presStyleIdx="1" presStyleCnt="7" custScaleX="23933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3EF915C-D5E0-4988-8825-6D0A83883C7E}" type="pres">
      <dgm:prSet presAssocID="{2C46AF8E-B8B8-4D65-A8B5-FC621F26495F}" presName="level3hierChild" presStyleCnt="0"/>
      <dgm:spPr/>
      <dgm:t>
        <a:bodyPr/>
        <a:lstStyle/>
        <a:p>
          <a:endParaRPr lang="en-US"/>
        </a:p>
      </dgm:t>
    </dgm:pt>
    <dgm:pt modelId="{B959ADF6-89F1-4BC0-83D8-09D12324E5E5}" type="pres">
      <dgm:prSet presAssocID="{EFD97F9F-85AB-4A7D-868D-627CC186DF69}" presName="conn2-1" presStyleLbl="parChTrans1D2" presStyleIdx="1" presStyleCnt="4"/>
      <dgm:spPr/>
      <dgm:t>
        <a:bodyPr/>
        <a:lstStyle/>
        <a:p>
          <a:endParaRPr lang="en-US"/>
        </a:p>
      </dgm:t>
    </dgm:pt>
    <dgm:pt modelId="{35E59DE3-8298-440F-89FB-C122E651DB82}" type="pres">
      <dgm:prSet presAssocID="{EFD97F9F-85AB-4A7D-868D-627CC186DF69}" presName="connTx" presStyleLbl="parChTrans1D2" presStyleIdx="1" presStyleCnt="4"/>
      <dgm:spPr/>
      <dgm:t>
        <a:bodyPr/>
        <a:lstStyle/>
        <a:p>
          <a:endParaRPr lang="en-US"/>
        </a:p>
      </dgm:t>
    </dgm:pt>
    <dgm:pt modelId="{912346AE-B4AA-4B06-94C2-331BB4716914}" type="pres">
      <dgm:prSet presAssocID="{65F91A91-C077-431B-A5B7-48402B0E5F64}" presName="root2" presStyleCnt="0"/>
      <dgm:spPr/>
      <dgm:t>
        <a:bodyPr/>
        <a:lstStyle/>
        <a:p>
          <a:endParaRPr lang="en-US"/>
        </a:p>
      </dgm:t>
    </dgm:pt>
    <dgm:pt modelId="{150F09FD-05BB-4742-8CF0-02BD26F8A2F7}" type="pres">
      <dgm:prSet presAssocID="{65F91A91-C077-431B-A5B7-48402B0E5F64}" presName="LevelTwoTextNode" presStyleLbl="node2" presStyleIdx="1" presStyleCnt="4" custScaleX="111629" custScaleY="140180" custLinFactNeighborX="-8753" custLinFactNeighborY="-1354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3EED1DC-C6D3-4252-BFAB-37E91C8ED257}" type="pres">
      <dgm:prSet presAssocID="{65F91A91-C077-431B-A5B7-48402B0E5F64}" presName="level3hierChild" presStyleCnt="0"/>
      <dgm:spPr/>
      <dgm:t>
        <a:bodyPr/>
        <a:lstStyle/>
        <a:p>
          <a:endParaRPr lang="en-US"/>
        </a:p>
      </dgm:t>
    </dgm:pt>
    <dgm:pt modelId="{6B801D6C-3DE5-46D3-BD73-B5B84E85D131}" type="pres">
      <dgm:prSet presAssocID="{E4B51E58-ACDE-4A94-A4CE-F6C223F79698}" presName="conn2-1" presStyleLbl="parChTrans1D3" presStyleIdx="2" presStyleCnt="7"/>
      <dgm:spPr/>
      <dgm:t>
        <a:bodyPr/>
        <a:lstStyle/>
        <a:p>
          <a:endParaRPr lang="en-US"/>
        </a:p>
      </dgm:t>
    </dgm:pt>
    <dgm:pt modelId="{3CEED610-27BD-4434-9EFC-7DA88150D0E4}" type="pres">
      <dgm:prSet presAssocID="{E4B51E58-ACDE-4A94-A4CE-F6C223F79698}" presName="connTx" presStyleLbl="parChTrans1D3" presStyleIdx="2" presStyleCnt="7"/>
      <dgm:spPr/>
      <dgm:t>
        <a:bodyPr/>
        <a:lstStyle/>
        <a:p>
          <a:endParaRPr lang="en-US"/>
        </a:p>
      </dgm:t>
    </dgm:pt>
    <dgm:pt modelId="{592EE6C6-01D7-4E58-A889-279D3CA16AA7}" type="pres">
      <dgm:prSet presAssocID="{CC6C6CA8-1DBB-410B-AB7E-E813557D7EE7}" presName="root2" presStyleCnt="0"/>
      <dgm:spPr/>
      <dgm:t>
        <a:bodyPr/>
        <a:lstStyle/>
        <a:p>
          <a:endParaRPr lang="en-US"/>
        </a:p>
      </dgm:t>
    </dgm:pt>
    <dgm:pt modelId="{E9C8F125-E1A7-427F-8837-8388E96D9ACB}" type="pres">
      <dgm:prSet presAssocID="{CC6C6CA8-1DBB-410B-AB7E-E813557D7EE7}" presName="LevelTwoTextNode" presStyleLbl="node3" presStyleIdx="2" presStyleCnt="7" custScaleX="2421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54DCBC9-0C54-4BF3-A34D-C08C387F1656}" type="pres">
      <dgm:prSet presAssocID="{CC6C6CA8-1DBB-410B-AB7E-E813557D7EE7}" presName="level3hierChild" presStyleCnt="0"/>
      <dgm:spPr/>
      <dgm:t>
        <a:bodyPr/>
        <a:lstStyle/>
        <a:p>
          <a:endParaRPr lang="en-US"/>
        </a:p>
      </dgm:t>
    </dgm:pt>
    <dgm:pt modelId="{CC989862-469A-45B9-A75C-A1AB17A65501}" type="pres">
      <dgm:prSet presAssocID="{D1D06BFC-23DD-455B-87ED-B8890D1D7573}" presName="conn2-1" presStyleLbl="parChTrans1D3" presStyleIdx="3" presStyleCnt="7"/>
      <dgm:spPr/>
      <dgm:t>
        <a:bodyPr/>
        <a:lstStyle/>
        <a:p>
          <a:endParaRPr lang="en-US"/>
        </a:p>
      </dgm:t>
    </dgm:pt>
    <dgm:pt modelId="{024E3497-EBB2-44B3-AD44-B1504170262B}" type="pres">
      <dgm:prSet presAssocID="{D1D06BFC-23DD-455B-87ED-B8890D1D7573}" presName="connTx" presStyleLbl="parChTrans1D3" presStyleIdx="3" presStyleCnt="7"/>
      <dgm:spPr/>
      <dgm:t>
        <a:bodyPr/>
        <a:lstStyle/>
        <a:p>
          <a:endParaRPr lang="en-US"/>
        </a:p>
      </dgm:t>
    </dgm:pt>
    <dgm:pt modelId="{24226C53-F3A5-4B53-A2A3-B281AA9961EF}" type="pres">
      <dgm:prSet presAssocID="{9DB21531-AA85-45F2-BA0E-01E602C58AAB}" presName="root2" presStyleCnt="0"/>
      <dgm:spPr/>
      <dgm:t>
        <a:bodyPr/>
        <a:lstStyle/>
        <a:p>
          <a:endParaRPr lang="en-US"/>
        </a:p>
      </dgm:t>
    </dgm:pt>
    <dgm:pt modelId="{87277964-ED68-4E79-A9F1-62C7DE11075E}" type="pres">
      <dgm:prSet presAssocID="{9DB21531-AA85-45F2-BA0E-01E602C58AAB}" presName="LevelTwoTextNode" presStyleLbl="node3" presStyleIdx="3" presStyleCnt="7" custScaleX="2402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5EF7469-51B8-4434-9385-7F449EB56DE2}" type="pres">
      <dgm:prSet presAssocID="{9DB21531-AA85-45F2-BA0E-01E602C58AAB}" presName="level3hierChild" presStyleCnt="0"/>
      <dgm:spPr/>
      <dgm:t>
        <a:bodyPr/>
        <a:lstStyle/>
        <a:p>
          <a:endParaRPr lang="en-US"/>
        </a:p>
      </dgm:t>
    </dgm:pt>
    <dgm:pt modelId="{EF5F2A45-5748-4014-9323-227CDA6DD059}" type="pres">
      <dgm:prSet presAssocID="{2ABCC532-35AE-42C7-9608-32343BD756D1}" presName="conn2-1" presStyleLbl="parChTrans1D3" presStyleIdx="4" presStyleCnt="7"/>
      <dgm:spPr/>
      <dgm:t>
        <a:bodyPr/>
        <a:lstStyle/>
        <a:p>
          <a:endParaRPr lang="en-US"/>
        </a:p>
      </dgm:t>
    </dgm:pt>
    <dgm:pt modelId="{1BBB6D29-01A6-4D35-8444-2155CE22A749}" type="pres">
      <dgm:prSet presAssocID="{2ABCC532-35AE-42C7-9608-32343BD756D1}" presName="connTx" presStyleLbl="parChTrans1D3" presStyleIdx="4" presStyleCnt="7"/>
      <dgm:spPr/>
      <dgm:t>
        <a:bodyPr/>
        <a:lstStyle/>
        <a:p>
          <a:endParaRPr lang="en-US"/>
        </a:p>
      </dgm:t>
    </dgm:pt>
    <dgm:pt modelId="{C03BAA15-01CB-435F-8C6A-AEA5C4C6545C}" type="pres">
      <dgm:prSet presAssocID="{91EEDA2E-AF47-4C9D-9195-68EE42EA5ADF}" presName="root2" presStyleCnt="0"/>
      <dgm:spPr/>
      <dgm:t>
        <a:bodyPr/>
        <a:lstStyle/>
        <a:p>
          <a:endParaRPr lang="en-US"/>
        </a:p>
      </dgm:t>
    </dgm:pt>
    <dgm:pt modelId="{6E5A6693-9915-407A-A492-A53077198A2B}" type="pres">
      <dgm:prSet presAssocID="{91EEDA2E-AF47-4C9D-9195-68EE42EA5ADF}" presName="LevelTwoTextNode" presStyleLbl="node3" presStyleIdx="4" presStyleCnt="7" custScaleX="2440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AAC9EDC-ABF3-4496-B698-7C52624AEF75}" type="pres">
      <dgm:prSet presAssocID="{91EEDA2E-AF47-4C9D-9195-68EE42EA5ADF}" presName="level3hierChild" presStyleCnt="0"/>
      <dgm:spPr/>
      <dgm:t>
        <a:bodyPr/>
        <a:lstStyle/>
        <a:p>
          <a:endParaRPr lang="en-US"/>
        </a:p>
      </dgm:t>
    </dgm:pt>
    <dgm:pt modelId="{76549D97-E103-453A-9BF6-2BCD2C1B9A7F}" type="pres">
      <dgm:prSet presAssocID="{867F583B-FF35-449D-A6B2-BDEC37A0BD93}" presName="conn2-1" presStyleLbl="parChTrans1D2" presStyleIdx="2" presStyleCnt="4"/>
      <dgm:spPr/>
      <dgm:t>
        <a:bodyPr/>
        <a:lstStyle/>
        <a:p>
          <a:endParaRPr lang="en-US"/>
        </a:p>
      </dgm:t>
    </dgm:pt>
    <dgm:pt modelId="{C27DD978-D920-451A-AE64-E675A8CA1E31}" type="pres">
      <dgm:prSet presAssocID="{867F583B-FF35-449D-A6B2-BDEC37A0BD93}" presName="connTx" presStyleLbl="parChTrans1D2" presStyleIdx="2" presStyleCnt="4"/>
      <dgm:spPr/>
      <dgm:t>
        <a:bodyPr/>
        <a:lstStyle/>
        <a:p>
          <a:endParaRPr lang="en-US"/>
        </a:p>
      </dgm:t>
    </dgm:pt>
    <dgm:pt modelId="{66DE981D-D077-45DE-96BD-577B03618A79}" type="pres">
      <dgm:prSet presAssocID="{8345C6F7-E0A4-49AB-A9C9-0CBDD148AB20}" presName="root2" presStyleCnt="0"/>
      <dgm:spPr/>
      <dgm:t>
        <a:bodyPr/>
        <a:lstStyle/>
        <a:p>
          <a:endParaRPr lang="en-US"/>
        </a:p>
      </dgm:t>
    </dgm:pt>
    <dgm:pt modelId="{8ADB635C-F472-4BB0-B625-048CF580A410}" type="pres">
      <dgm:prSet presAssocID="{8345C6F7-E0A4-49AB-A9C9-0CBDD148AB20}" presName="LevelTwoTextNode" presStyleLbl="node2" presStyleIdx="2" presStyleCnt="4" custScaleX="129130" custScaleY="162752" custLinFactNeighborX="-9757" custLinFactNeighborY="-4070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D5EA46C-1748-449D-B25A-19BEE8E362C5}" type="pres">
      <dgm:prSet presAssocID="{8345C6F7-E0A4-49AB-A9C9-0CBDD148AB20}" presName="level3hierChild" presStyleCnt="0"/>
      <dgm:spPr/>
      <dgm:t>
        <a:bodyPr/>
        <a:lstStyle/>
        <a:p>
          <a:endParaRPr lang="en-US"/>
        </a:p>
      </dgm:t>
    </dgm:pt>
    <dgm:pt modelId="{BF1B211A-2244-4790-BBF5-0CBA2111A1D6}" type="pres">
      <dgm:prSet presAssocID="{BD190C4D-C458-447E-B67A-D9D0490A4D89}" presName="conn2-1" presStyleLbl="parChTrans1D3" presStyleIdx="5" presStyleCnt="7"/>
      <dgm:spPr/>
      <dgm:t>
        <a:bodyPr/>
        <a:lstStyle/>
        <a:p>
          <a:endParaRPr lang="en-US"/>
        </a:p>
      </dgm:t>
    </dgm:pt>
    <dgm:pt modelId="{81654200-346A-4033-A75D-87F805D4506D}" type="pres">
      <dgm:prSet presAssocID="{BD190C4D-C458-447E-B67A-D9D0490A4D89}" presName="connTx" presStyleLbl="parChTrans1D3" presStyleIdx="5" presStyleCnt="7"/>
      <dgm:spPr/>
      <dgm:t>
        <a:bodyPr/>
        <a:lstStyle/>
        <a:p>
          <a:endParaRPr lang="en-US"/>
        </a:p>
      </dgm:t>
    </dgm:pt>
    <dgm:pt modelId="{C735B0C8-B97C-4970-B587-4E8CC17EE805}" type="pres">
      <dgm:prSet presAssocID="{5F8B2EF2-E2CB-4F83-BBF7-57DA6887AF27}" presName="root2" presStyleCnt="0"/>
      <dgm:spPr/>
      <dgm:t>
        <a:bodyPr/>
        <a:lstStyle/>
        <a:p>
          <a:endParaRPr lang="en-US"/>
        </a:p>
      </dgm:t>
    </dgm:pt>
    <dgm:pt modelId="{DEE40C7A-E4F1-49E9-9931-DB3311DDE3D1}" type="pres">
      <dgm:prSet presAssocID="{5F8B2EF2-E2CB-4F83-BBF7-57DA6887AF27}" presName="LevelTwoTextNode" presStyleLbl="node3" presStyleIdx="5" presStyleCnt="7" custScaleX="237335" custLinFactNeighborX="-16673" custLinFactNeighborY="388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326C712-EAA6-42D9-B732-3EF1D2474EDC}" type="pres">
      <dgm:prSet presAssocID="{5F8B2EF2-E2CB-4F83-BBF7-57DA6887AF27}" presName="level3hierChild" presStyleCnt="0"/>
      <dgm:spPr/>
      <dgm:t>
        <a:bodyPr/>
        <a:lstStyle/>
        <a:p>
          <a:endParaRPr lang="en-US"/>
        </a:p>
      </dgm:t>
    </dgm:pt>
    <dgm:pt modelId="{1979B927-F4D9-4393-9DA9-1B75AC00CCA9}" type="pres">
      <dgm:prSet presAssocID="{AE945AF8-EDCA-47FA-B121-EF64C7C86F9A}" presName="conn2-1" presStyleLbl="parChTrans1D3" presStyleIdx="6" presStyleCnt="7"/>
      <dgm:spPr/>
      <dgm:t>
        <a:bodyPr/>
        <a:lstStyle/>
        <a:p>
          <a:endParaRPr lang="en-US"/>
        </a:p>
      </dgm:t>
    </dgm:pt>
    <dgm:pt modelId="{7279D6A8-8B0E-48C8-BB80-936732FA3A99}" type="pres">
      <dgm:prSet presAssocID="{AE945AF8-EDCA-47FA-B121-EF64C7C86F9A}" presName="connTx" presStyleLbl="parChTrans1D3" presStyleIdx="6" presStyleCnt="7"/>
      <dgm:spPr/>
      <dgm:t>
        <a:bodyPr/>
        <a:lstStyle/>
        <a:p>
          <a:endParaRPr lang="en-US"/>
        </a:p>
      </dgm:t>
    </dgm:pt>
    <dgm:pt modelId="{6BC0958C-EBFE-4080-9466-5589629BD52A}" type="pres">
      <dgm:prSet presAssocID="{198FEDC7-9979-40C2-AAF0-1440FCDB60F3}" presName="root2" presStyleCnt="0"/>
      <dgm:spPr/>
      <dgm:t>
        <a:bodyPr/>
        <a:lstStyle/>
        <a:p>
          <a:endParaRPr lang="en-US"/>
        </a:p>
      </dgm:t>
    </dgm:pt>
    <dgm:pt modelId="{59CB218A-9C73-43B6-93F3-0B7DBA442353}" type="pres">
      <dgm:prSet presAssocID="{198FEDC7-9979-40C2-AAF0-1440FCDB60F3}" presName="LevelTwoTextNode" presStyleLbl="node3" presStyleIdx="6" presStyleCnt="7" custScaleX="232910" custScaleY="79021" custLinFactNeighborX="-13705" custLinFactNeighborY="113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BE48EF1-AE9D-43E5-B154-A358AA095376}" type="pres">
      <dgm:prSet presAssocID="{198FEDC7-9979-40C2-AAF0-1440FCDB60F3}" presName="level3hierChild" presStyleCnt="0"/>
      <dgm:spPr/>
      <dgm:t>
        <a:bodyPr/>
        <a:lstStyle/>
        <a:p>
          <a:endParaRPr lang="en-US"/>
        </a:p>
      </dgm:t>
    </dgm:pt>
    <dgm:pt modelId="{1BE19FE0-77B9-41F2-9EC5-45B042E16994}" type="pres">
      <dgm:prSet presAssocID="{8C1745DF-E54C-4D17-949E-F8955A43688D}" presName="conn2-1" presStyleLbl="parChTrans1D2" presStyleIdx="3" presStyleCnt="4"/>
      <dgm:spPr/>
      <dgm:t>
        <a:bodyPr/>
        <a:lstStyle/>
        <a:p>
          <a:endParaRPr lang="en-US"/>
        </a:p>
      </dgm:t>
    </dgm:pt>
    <dgm:pt modelId="{56609B45-54EB-411D-B670-4008692CCB6E}" type="pres">
      <dgm:prSet presAssocID="{8C1745DF-E54C-4D17-949E-F8955A43688D}" presName="connTx" presStyleLbl="parChTrans1D2" presStyleIdx="3" presStyleCnt="4"/>
      <dgm:spPr/>
      <dgm:t>
        <a:bodyPr/>
        <a:lstStyle/>
        <a:p>
          <a:endParaRPr lang="en-US"/>
        </a:p>
      </dgm:t>
    </dgm:pt>
    <dgm:pt modelId="{8D29CFB3-237D-4358-BE12-C0D9A972CD37}" type="pres">
      <dgm:prSet presAssocID="{2F30055F-1B4B-413B-826E-D3D5C3A7F227}" presName="root2" presStyleCnt="0"/>
      <dgm:spPr/>
      <dgm:t>
        <a:bodyPr/>
        <a:lstStyle/>
        <a:p>
          <a:endParaRPr lang="en-US"/>
        </a:p>
      </dgm:t>
    </dgm:pt>
    <dgm:pt modelId="{2C46FF39-168F-42F4-9FC8-7DEF54B85203}" type="pres">
      <dgm:prSet presAssocID="{2F30055F-1B4B-413B-826E-D3D5C3A7F227}" presName="LevelTwoTextNode" presStyleLbl="node2" presStyleIdx="3" presStyleCnt="4" custScaleX="138748" custLinFactNeighborX="-287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3D4A124-C54C-4936-B3C3-6F438030C8BA}" type="pres">
      <dgm:prSet presAssocID="{2F30055F-1B4B-413B-826E-D3D5C3A7F227}" presName="level3hierChild" presStyleCnt="0"/>
      <dgm:spPr/>
      <dgm:t>
        <a:bodyPr/>
        <a:lstStyle/>
        <a:p>
          <a:endParaRPr lang="en-US"/>
        </a:p>
      </dgm:t>
    </dgm:pt>
  </dgm:ptLst>
  <dgm:cxnLst>
    <dgm:cxn modelId="{6CFBD082-AE81-4BF0-A845-413690221084}" srcId="{6CC52BB3-DF76-478B-A614-46E6F3B0CC84}" destId="{2F30055F-1B4B-413B-826E-D3D5C3A7F227}" srcOrd="3" destOrd="0" parTransId="{8C1745DF-E54C-4D17-949E-F8955A43688D}" sibTransId="{EC2B30E3-B7B6-49B3-B596-FD7DF0BAC1E8}"/>
    <dgm:cxn modelId="{121EFCDD-5A6B-43AA-B596-E225BB2EFE95}" type="presOf" srcId="{B7C131BE-42B0-46B1-8398-021BD142628B}" destId="{96189091-33E2-47B4-A815-EE0D410349F1}" srcOrd="0" destOrd="0" presId="urn:microsoft.com/office/officeart/2005/8/layout/hierarchy2"/>
    <dgm:cxn modelId="{805BC638-12A0-43F7-821C-76FCB1AAB55E}" srcId="{65F91A91-C077-431B-A5B7-48402B0E5F64}" destId="{9DB21531-AA85-45F2-BA0E-01E602C58AAB}" srcOrd="1" destOrd="0" parTransId="{D1D06BFC-23DD-455B-87ED-B8890D1D7573}" sibTransId="{544C28D5-573B-4725-A40C-03BC90248038}"/>
    <dgm:cxn modelId="{AF520449-3CEA-4A0B-AE88-0ED615FF12F0}" type="presOf" srcId="{D1D06BFC-23DD-455B-87ED-B8890D1D7573}" destId="{CC989862-469A-45B9-A75C-A1AB17A65501}" srcOrd="0" destOrd="0" presId="urn:microsoft.com/office/officeart/2005/8/layout/hierarchy2"/>
    <dgm:cxn modelId="{AC365C69-BC96-4053-A96F-D68B3D91E45B}" type="presOf" srcId="{F0D037E5-2966-44F2-BEDC-DD143D4B222D}" destId="{147DCC0A-475A-40DC-A625-E3A7F12F991C}" srcOrd="0" destOrd="0" presId="urn:microsoft.com/office/officeart/2005/8/layout/hierarchy2"/>
    <dgm:cxn modelId="{DB0BCD27-4643-4DA6-A286-EF1BF1CA09C1}" srcId="{661B9253-4AA3-4A2E-B725-11BB768C1740}" destId="{6CC52BB3-DF76-478B-A614-46E6F3B0CC84}" srcOrd="0" destOrd="0" parTransId="{8B1F1F63-4DE0-4B8F-A2D9-A0A2B2E82408}" sibTransId="{E0535A23-5B54-4AFF-B6A5-B7BE8925BF6A}"/>
    <dgm:cxn modelId="{72CC07F3-B50C-46E8-8BF6-097227E59E81}" type="presOf" srcId="{2ABCC532-35AE-42C7-9608-32343BD756D1}" destId="{EF5F2A45-5748-4014-9323-227CDA6DD059}" srcOrd="0" destOrd="0" presId="urn:microsoft.com/office/officeart/2005/8/layout/hierarchy2"/>
    <dgm:cxn modelId="{F3D629B2-BF82-440C-906C-7D31B84EE13D}" type="presOf" srcId="{198FEDC7-9979-40C2-AAF0-1440FCDB60F3}" destId="{59CB218A-9C73-43B6-93F3-0B7DBA442353}" srcOrd="0" destOrd="0" presId="urn:microsoft.com/office/officeart/2005/8/layout/hierarchy2"/>
    <dgm:cxn modelId="{51AE7F25-C8D3-41F2-9359-CA12FB215478}" type="presOf" srcId="{AE945AF8-EDCA-47FA-B121-EF64C7C86F9A}" destId="{1979B927-F4D9-4393-9DA9-1B75AC00CCA9}" srcOrd="0" destOrd="0" presId="urn:microsoft.com/office/officeart/2005/8/layout/hierarchy2"/>
    <dgm:cxn modelId="{44E45FAC-1ABC-4E25-91E5-25CDC2A7677D}" srcId="{6CC52BB3-DF76-478B-A614-46E6F3B0CC84}" destId="{F0D037E5-2966-44F2-BEDC-DD143D4B222D}" srcOrd="0" destOrd="0" parTransId="{00460371-CF7A-4BD9-84E9-921A9654C562}" sibTransId="{DC4333A9-2119-45F7-9AEE-B139CFC4FE8F}"/>
    <dgm:cxn modelId="{50B7B14E-37B6-4153-B1BB-3C427F157013}" type="presOf" srcId="{0DA37233-59DA-41D2-8BEC-475B780F1017}" destId="{D96AD7F4-4C3E-4981-98A5-827618A560D7}" srcOrd="0" destOrd="0" presId="urn:microsoft.com/office/officeart/2005/8/layout/hierarchy2"/>
    <dgm:cxn modelId="{525253EF-5C3E-4BB5-AD29-0567575ED85E}" type="presOf" srcId="{CC6C6CA8-1DBB-410B-AB7E-E813557D7EE7}" destId="{E9C8F125-E1A7-427F-8837-8388E96D9ACB}" srcOrd="0" destOrd="0" presId="urn:microsoft.com/office/officeart/2005/8/layout/hierarchy2"/>
    <dgm:cxn modelId="{61216134-5E9C-4F24-B469-01993B35835C}" type="presOf" srcId="{91910EA5-41A0-4BF7-BF80-7A83A62ACAE9}" destId="{4CD568F7-B9A5-492A-B883-4E8CF7C3EE9B}" srcOrd="0" destOrd="0" presId="urn:microsoft.com/office/officeart/2005/8/layout/hierarchy2"/>
    <dgm:cxn modelId="{2BCF7FE9-6BF0-4FA1-B5EF-C7B80618D24F}" type="presOf" srcId="{867F583B-FF35-449D-A6B2-BDEC37A0BD93}" destId="{76549D97-E103-453A-9BF6-2BCD2C1B9A7F}" srcOrd="0" destOrd="0" presId="urn:microsoft.com/office/officeart/2005/8/layout/hierarchy2"/>
    <dgm:cxn modelId="{3E996E8D-5684-414D-BAC1-B507C31C982C}" type="presOf" srcId="{2F30055F-1B4B-413B-826E-D3D5C3A7F227}" destId="{2C46FF39-168F-42F4-9FC8-7DEF54B85203}" srcOrd="0" destOrd="0" presId="urn:microsoft.com/office/officeart/2005/8/layout/hierarchy2"/>
    <dgm:cxn modelId="{DC97F9F3-4BBD-4EF2-9A8B-F5FD28275899}" srcId="{6CC52BB3-DF76-478B-A614-46E6F3B0CC84}" destId="{8345C6F7-E0A4-49AB-A9C9-0CBDD148AB20}" srcOrd="2" destOrd="0" parTransId="{867F583B-FF35-449D-A6B2-BDEC37A0BD93}" sibTransId="{702AD85C-0248-4EEF-89A1-080073233EA5}"/>
    <dgm:cxn modelId="{AA4BCE7F-A78B-4FF1-A780-FD320B06DE56}" type="presOf" srcId="{65F91A91-C077-431B-A5B7-48402B0E5F64}" destId="{150F09FD-05BB-4742-8CF0-02BD26F8A2F7}" srcOrd="0" destOrd="0" presId="urn:microsoft.com/office/officeart/2005/8/layout/hierarchy2"/>
    <dgm:cxn modelId="{FE25BCFC-C29E-4EB6-AF03-A84E7B63D309}" type="presOf" srcId="{661B9253-4AA3-4A2E-B725-11BB768C1740}" destId="{C924DE1E-FF26-412C-9A1B-651BEDC29DFE}" srcOrd="0" destOrd="0" presId="urn:microsoft.com/office/officeart/2005/8/layout/hierarchy2"/>
    <dgm:cxn modelId="{6D643247-DB4A-4ACC-80D3-874551A28819}" srcId="{65F91A91-C077-431B-A5B7-48402B0E5F64}" destId="{CC6C6CA8-1DBB-410B-AB7E-E813557D7EE7}" srcOrd="0" destOrd="0" parTransId="{E4B51E58-ACDE-4A94-A4CE-F6C223F79698}" sibTransId="{CBC2EA4D-F5E6-4A87-BF40-077A92EEA4D1}"/>
    <dgm:cxn modelId="{E050606B-5F43-449A-B5D7-F972BB27979C}" srcId="{8345C6F7-E0A4-49AB-A9C9-0CBDD148AB20}" destId="{198FEDC7-9979-40C2-AAF0-1440FCDB60F3}" srcOrd="1" destOrd="0" parTransId="{AE945AF8-EDCA-47FA-B121-EF64C7C86F9A}" sibTransId="{E9C860C8-19B3-48B6-91A9-CB59455F53D2}"/>
    <dgm:cxn modelId="{F616EE05-2600-4F13-84BA-4F022DD7D874}" type="presOf" srcId="{AE945AF8-EDCA-47FA-B121-EF64C7C86F9A}" destId="{7279D6A8-8B0E-48C8-BB80-936732FA3A99}" srcOrd="1" destOrd="0" presId="urn:microsoft.com/office/officeart/2005/8/layout/hierarchy2"/>
    <dgm:cxn modelId="{A06746FF-343B-493B-8C6E-9528038DAF26}" type="presOf" srcId="{BD190C4D-C458-447E-B67A-D9D0490A4D89}" destId="{BF1B211A-2244-4790-BBF5-0CBA2111A1D6}" srcOrd="0" destOrd="0" presId="urn:microsoft.com/office/officeart/2005/8/layout/hierarchy2"/>
    <dgm:cxn modelId="{2445784C-A799-4DA3-8F1C-13052B896962}" type="presOf" srcId="{8345C6F7-E0A4-49AB-A9C9-0CBDD148AB20}" destId="{8ADB635C-F472-4BB0-B625-048CF580A410}" srcOrd="0" destOrd="0" presId="urn:microsoft.com/office/officeart/2005/8/layout/hierarchy2"/>
    <dgm:cxn modelId="{9E5B7AC1-F16A-49F4-B5CA-89237658A35A}" srcId="{65F91A91-C077-431B-A5B7-48402B0E5F64}" destId="{91EEDA2E-AF47-4C9D-9195-68EE42EA5ADF}" srcOrd="2" destOrd="0" parTransId="{2ABCC532-35AE-42C7-9608-32343BD756D1}" sibTransId="{096D9D2B-C77A-4B03-97C3-DEC89CC1EC4B}"/>
    <dgm:cxn modelId="{EC3E28EE-86C5-44E4-A2F9-B5920920D461}" type="presOf" srcId="{EFD97F9F-85AB-4A7D-868D-627CC186DF69}" destId="{B959ADF6-89F1-4BC0-83D8-09D12324E5E5}" srcOrd="0" destOrd="0" presId="urn:microsoft.com/office/officeart/2005/8/layout/hierarchy2"/>
    <dgm:cxn modelId="{A89B3CF2-FFC5-4403-90BD-FEB41BD603EC}" type="presOf" srcId="{8C1745DF-E54C-4D17-949E-F8955A43688D}" destId="{56609B45-54EB-411D-B670-4008692CCB6E}" srcOrd="1" destOrd="0" presId="urn:microsoft.com/office/officeart/2005/8/layout/hierarchy2"/>
    <dgm:cxn modelId="{DA35C7E0-459B-4122-95BA-11E8123047AF}" type="presOf" srcId="{8C1745DF-E54C-4D17-949E-F8955A43688D}" destId="{1BE19FE0-77B9-41F2-9EC5-45B042E16994}" srcOrd="0" destOrd="0" presId="urn:microsoft.com/office/officeart/2005/8/layout/hierarchy2"/>
    <dgm:cxn modelId="{11F3CF3F-3447-4882-B934-67BA91B8E12E}" type="presOf" srcId="{00460371-CF7A-4BD9-84E9-921A9654C562}" destId="{D4F8444C-6EF0-4B0A-9F64-129F778198B7}" srcOrd="0" destOrd="0" presId="urn:microsoft.com/office/officeart/2005/8/layout/hierarchy2"/>
    <dgm:cxn modelId="{41DF104E-45F6-46E1-A4D9-B23BD6EFD3BC}" type="presOf" srcId="{E4B51E58-ACDE-4A94-A4CE-F6C223F79698}" destId="{3CEED610-27BD-4434-9EFC-7DA88150D0E4}" srcOrd="1" destOrd="0" presId="urn:microsoft.com/office/officeart/2005/8/layout/hierarchy2"/>
    <dgm:cxn modelId="{FEBF3210-6C35-4B03-AEB6-FE55A66B65FB}" type="presOf" srcId="{2C46AF8E-B8B8-4D65-A8B5-FC621F26495F}" destId="{67070124-807D-42ED-9295-EB3E048DF7FD}" srcOrd="0" destOrd="0" presId="urn:microsoft.com/office/officeart/2005/8/layout/hierarchy2"/>
    <dgm:cxn modelId="{670CEA39-B4D1-4E95-9F32-C68A7224AB41}" type="presOf" srcId="{91910EA5-41A0-4BF7-BF80-7A83A62ACAE9}" destId="{9114A377-ABCA-4569-BB57-B26C206385AB}" srcOrd="1" destOrd="0" presId="urn:microsoft.com/office/officeart/2005/8/layout/hierarchy2"/>
    <dgm:cxn modelId="{2AEC1A66-28E5-42E4-9082-61DF5B0FC23F}" type="presOf" srcId="{EFD97F9F-85AB-4A7D-868D-627CC186DF69}" destId="{35E59DE3-8298-440F-89FB-C122E651DB82}" srcOrd="1" destOrd="0" presId="urn:microsoft.com/office/officeart/2005/8/layout/hierarchy2"/>
    <dgm:cxn modelId="{00E61905-32D6-4D0F-B890-B1C534AF44C5}" type="presOf" srcId="{D1D06BFC-23DD-455B-87ED-B8890D1D7573}" destId="{024E3497-EBB2-44B3-AD44-B1504170262B}" srcOrd="1" destOrd="0" presId="urn:microsoft.com/office/officeart/2005/8/layout/hierarchy2"/>
    <dgm:cxn modelId="{38B5A193-87CC-4CB7-B3D1-1C8BE277F7D6}" type="presOf" srcId="{0DA37233-59DA-41D2-8BEC-475B780F1017}" destId="{E482C384-42A7-405C-8ED8-074C6A814D0E}" srcOrd="1" destOrd="0" presId="urn:microsoft.com/office/officeart/2005/8/layout/hierarchy2"/>
    <dgm:cxn modelId="{3BDD81B4-EE8E-464F-9917-C1DAC64D53B7}" type="presOf" srcId="{9DB21531-AA85-45F2-BA0E-01E602C58AAB}" destId="{87277964-ED68-4E79-A9F1-62C7DE11075E}" srcOrd="0" destOrd="0" presId="urn:microsoft.com/office/officeart/2005/8/layout/hierarchy2"/>
    <dgm:cxn modelId="{0BFA6380-B4C8-4FCD-BD65-90F5CD5094DA}" type="presOf" srcId="{91EEDA2E-AF47-4C9D-9195-68EE42EA5ADF}" destId="{6E5A6693-9915-407A-A492-A53077198A2B}" srcOrd="0" destOrd="0" presId="urn:microsoft.com/office/officeart/2005/8/layout/hierarchy2"/>
    <dgm:cxn modelId="{91780D2B-EAED-468B-B378-AC135CEAB8F5}" type="presOf" srcId="{6CC52BB3-DF76-478B-A614-46E6F3B0CC84}" destId="{61E170A3-7081-4AC3-9571-7E740966920C}" srcOrd="0" destOrd="0" presId="urn:microsoft.com/office/officeart/2005/8/layout/hierarchy2"/>
    <dgm:cxn modelId="{B94773F0-BF66-4DFA-8F83-BF4C7E4BBB77}" type="presOf" srcId="{BD190C4D-C458-447E-B67A-D9D0490A4D89}" destId="{81654200-346A-4033-A75D-87F805D4506D}" srcOrd="1" destOrd="0" presId="urn:microsoft.com/office/officeart/2005/8/layout/hierarchy2"/>
    <dgm:cxn modelId="{4CA3D8C0-5E98-4236-88C9-21542F0AF565}" type="presOf" srcId="{5F8B2EF2-E2CB-4F83-BBF7-57DA6887AF27}" destId="{DEE40C7A-E4F1-49E9-9931-DB3311DDE3D1}" srcOrd="0" destOrd="0" presId="urn:microsoft.com/office/officeart/2005/8/layout/hierarchy2"/>
    <dgm:cxn modelId="{D1F9B5A1-0906-4980-A7C9-9263512BF8A5}" srcId="{F0D037E5-2966-44F2-BEDC-DD143D4B222D}" destId="{B7C131BE-42B0-46B1-8398-021BD142628B}" srcOrd="0" destOrd="0" parTransId="{91910EA5-41A0-4BF7-BF80-7A83A62ACAE9}" sibTransId="{067CAC14-7F90-4582-B6A2-A9C609B565D9}"/>
    <dgm:cxn modelId="{4755AC6E-0F98-4FD4-A95B-39D8C85FBEC2}" type="presOf" srcId="{2ABCC532-35AE-42C7-9608-32343BD756D1}" destId="{1BBB6D29-01A6-4D35-8444-2155CE22A749}" srcOrd="1" destOrd="0" presId="urn:microsoft.com/office/officeart/2005/8/layout/hierarchy2"/>
    <dgm:cxn modelId="{20D10D26-CC92-4C17-95C2-F0207890800F}" srcId="{8345C6F7-E0A4-49AB-A9C9-0CBDD148AB20}" destId="{5F8B2EF2-E2CB-4F83-BBF7-57DA6887AF27}" srcOrd="0" destOrd="0" parTransId="{BD190C4D-C458-447E-B67A-D9D0490A4D89}" sibTransId="{BD486ADB-49EC-4C82-BA86-5DD4FC4D0106}"/>
    <dgm:cxn modelId="{61BF588D-62BB-4F66-BFB7-6569F9334DE7}" type="presOf" srcId="{867F583B-FF35-449D-A6B2-BDEC37A0BD93}" destId="{C27DD978-D920-451A-AE64-E675A8CA1E31}" srcOrd="1" destOrd="0" presId="urn:microsoft.com/office/officeart/2005/8/layout/hierarchy2"/>
    <dgm:cxn modelId="{1A60A7C0-6799-4DA7-8EE9-2C216CDA549B}" srcId="{F0D037E5-2966-44F2-BEDC-DD143D4B222D}" destId="{2C46AF8E-B8B8-4D65-A8B5-FC621F26495F}" srcOrd="1" destOrd="0" parTransId="{0DA37233-59DA-41D2-8BEC-475B780F1017}" sibTransId="{2167590C-0FC8-4587-A732-417A605AE2A6}"/>
    <dgm:cxn modelId="{427C643F-FD62-469C-99B1-168960CB79BA}" type="presOf" srcId="{00460371-CF7A-4BD9-84E9-921A9654C562}" destId="{A5A12259-A185-460D-9BE4-2E04A2501401}" srcOrd="1" destOrd="0" presId="urn:microsoft.com/office/officeart/2005/8/layout/hierarchy2"/>
    <dgm:cxn modelId="{3915BAE6-8168-44D4-99D1-027EE3E75929}" type="presOf" srcId="{E4B51E58-ACDE-4A94-A4CE-F6C223F79698}" destId="{6B801D6C-3DE5-46D3-BD73-B5B84E85D131}" srcOrd="0" destOrd="0" presId="urn:microsoft.com/office/officeart/2005/8/layout/hierarchy2"/>
    <dgm:cxn modelId="{E71DF64D-91E4-4754-8762-816A5AA13A24}" srcId="{6CC52BB3-DF76-478B-A614-46E6F3B0CC84}" destId="{65F91A91-C077-431B-A5B7-48402B0E5F64}" srcOrd="1" destOrd="0" parTransId="{EFD97F9F-85AB-4A7D-868D-627CC186DF69}" sibTransId="{3AE02700-E1B5-4D8C-ABFA-DB8224C2F118}"/>
    <dgm:cxn modelId="{7025949D-4930-46D2-8E23-B29E0E3E000A}" type="presParOf" srcId="{C924DE1E-FF26-412C-9A1B-651BEDC29DFE}" destId="{BB088C74-EAB5-4BDA-BFEC-3BFE341F08E6}" srcOrd="0" destOrd="0" presId="urn:microsoft.com/office/officeart/2005/8/layout/hierarchy2"/>
    <dgm:cxn modelId="{2CBD46CB-A73F-4661-8DD7-B08D50499917}" type="presParOf" srcId="{BB088C74-EAB5-4BDA-BFEC-3BFE341F08E6}" destId="{61E170A3-7081-4AC3-9571-7E740966920C}" srcOrd="0" destOrd="0" presId="urn:microsoft.com/office/officeart/2005/8/layout/hierarchy2"/>
    <dgm:cxn modelId="{F9F53713-8713-4DB0-AF30-6BE1E1716351}" type="presParOf" srcId="{BB088C74-EAB5-4BDA-BFEC-3BFE341F08E6}" destId="{49CE86AC-49E3-4740-91AD-8EDCF58AFD51}" srcOrd="1" destOrd="0" presId="urn:microsoft.com/office/officeart/2005/8/layout/hierarchy2"/>
    <dgm:cxn modelId="{13D621F9-7727-4F17-AC48-03822AADB3D5}" type="presParOf" srcId="{49CE86AC-49E3-4740-91AD-8EDCF58AFD51}" destId="{D4F8444C-6EF0-4B0A-9F64-129F778198B7}" srcOrd="0" destOrd="0" presId="urn:microsoft.com/office/officeart/2005/8/layout/hierarchy2"/>
    <dgm:cxn modelId="{48F5C423-D74C-4761-8305-43F7B0C36F22}" type="presParOf" srcId="{D4F8444C-6EF0-4B0A-9F64-129F778198B7}" destId="{A5A12259-A185-460D-9BE4-2E04A2501401}" srcOrd="0" destOrd="0" presId="urn:microsoft.com/office/officeart/2005/8/layout/hierarchy2"/>
    <dgm:cxn modelId="{77785AB0-24C7-471D-85FE-12C6F5608B36}" type="presParOf" srcId="{49CE86AC-49E3-4740-91AD-8EDCF58AFD51}" destId="{CB23B159-866E-49ED-85D0-165B97CE87EC}" srcOrd="1" destOrd="0" presId="urn:microsoft.com/office/officeart/2005/8/layout/hierarchy2"/>
    <dgm:cxn modelId="{79D80B9E-C431-4720-9240-543ACA42B2DD}" type="presParOf" srcId="{CB23B159-866E-49ED-85D0-165B97CE87EC}" destId="{147DCC0A-475A-40DC-A625-E3A7F12F991C}" srcOrd="0" destOrd="0" presId="urn:microsoft.com/office/officeart/2005/8/layout/hierarchy2"/>
    <dgm:cxn modelId="{59064598-F2CE-4192-A6BD-148FF952E436}" type="presParOf" srcId="{CB23B159-866E-49ED-85D0-165B97CE87EC}" destId="{7C2BAC71-09E5-4641-B2A4-12967F9FCAAF}" srcOrd="1" destOrd="0" presId="urn:microsoft.com/office/officeart/2005/8/layout/hierarchy2"/>
    <dgm:cxn modelId="{1E270510-39E3-41EB-A28D-1FAD78EDE831}" type="presParOf" srcId="{7C2BAC71-09E5-4641-B2A4-12967F9FCAAF}" destId="{4CD568F7-B9A5-492A-B883-4E8CF7C3EE9B}" srcOrd="0" destOrd="0" presId="urn:microsoft.com/office/officeart/2005/8/layout/hierarchy2"/>
    <dgm:cxn modelId="{6515DE6A-42B2-496D-8372-EE395711D7FC}" type="presParOf" srcId="{4CD568F7-B9A5-492A-B883-4E8CF7C3EE9B}" destId="{9114A377-ABCA-4569-BB57-B26C206385AB}" srcOrd="0" destOrd="0" presId="urn:microsoft.com/office/officeart/2005/8/layout/hierarchy2"/>
    <dgm:cxn modelId="{74D81CFB-A1D0-4698-9444-33C273AC3DFD}" type="presParOf" srcId="{7C2BAC71-09E5-4641-B2A4-12967F9FCAAF}" destId="{290E7429-1E48-4E31-B8DC-5DA010020289}" srcOrd="1" destOrd="0" presId="urn:microsoft.com/office/officeart/2005/8/layout/hierarchy2"/>
    <dgm:cxn modelId="{53EA4F0E-F72B-4A3F-818B-9CF926423BEB}" type="presParOf" srcId="{290E7429-1E48-4E31-B8DC-5DA010020289}" destId="{96189091-33E2-47B4-A815-EE0D410349F1}" srcOrd="0" destOrd="0" presId="urn:microsoft.com/office/officeart/2005/8/layout/hierarchy2"/>
    <dgm:cxn modelId="{767276CA-EA0B-44B6-801B-FDEDF036BC7E}" type="presParOf" srcId="{290E7429-1E48-4E31-B8DC-5DA010020289}" destId="{8BF89BAB-B900-4EA9-ABDD-B1C306E2741D}" srcOrd="1" destOrd="0" presId="urn:microsoft.com/office/officeart/2005/8/layout/hierarchy2"/>
    <dgm:cxn modelId="{BCC3494E-6139-435E-98E9-AF33E69E4E20}" type="presParOf" srcId="{7C2BAC71-09E5-4641-B2A4-12967F9FCAAF}" destId="{D96AD7F4-4C3E-4981-98A5-827618A560D7}" srcOrd="2" destOrd="0" presId="urn:microsoft.com/office/officeart/2005/8/layout/hierarchy2"/>
    <dgm:cxn modelId="{D842A729-3B10-4DAB-9D3C-C53B0AF077F0}" type="presParOf" srcId="{D96AD7F4-4C3E-4981-98A5-827618A560D7}" destId="{E482C384-42A7-405C-8ED8-074C6A814D0E}" srcOrd="0" destOrd="0" presId="urn:microsoft.com/office/officeart/2005/8/layout/hierarchy2"/>
    <dgm:cxn modelId="{CEDA5651-7276-4FA5-A73F-15464E2C6845}" type="presParOf" srcId="{7C2BAC71-09E5-4641-B2A4-12967F9FCAAF}" destId="{DC2A690A-C3AE-4106-8448-0E0221EF859A}" srcOrd="3" destOrd="0" presId="urn:microsoft.com/office/officeart/2005/8/layout/hierarchy2"/>
    <dgm:cxn modelId="{C209678F-F57A-47B5-A2BD-B012EDC29EDE}" type="presParOf" srcId="{DC2A690A-C3AE-4106-8448-0E0221EF859A}" destId="{67070124-807D-42ED-9295-EB3E048DF7FD}" srcOrd="0" destOrd="0" presId="urn:microsoft.com/office/officeart/2005/8/layout/hierarchy2"/>
    <dgm:cxn modelId="{E86A9E03-7895-438A-9B39-9D57183EA448}" type="presParOf" srcId="{DC2A690A-C3AE-4106-8448-0E0221EF859A}" destId="{23EF915C-D5E0-4988-8825-6D0A83883C7E}" srcOrd="1" destOrd="0" presId="urn:microsoft.com/office/officeart/2005/8/layout/hierarchy2"/>
    <dgm:cxn modelId="{40D9AD58-E435-4E6D-BE4E-FEF2FB9FAD40}" type="presParOf" srcId="{49CE86AC-49E3-4740-91AD-8EDCF58AFD51}" destId="{B959ADF6-89F1-4BC0-83D8-09D12324E5E5}" srcOrd="2" destOrd="0" presId="urn:microsoft.com/office/officeart/2005/8/layout/hierarchy2"/>
    <dgm:cxn modelId="{BD999552-51DE-4D56-826F-D8B46FECB6F9}" type="presParOf" srcId="{B959ADF6-89F1-4BC0-83D8-09D12324E5E5}" destId="{35E59DE3-8298-440F-89FB-C122E651DB82}" srcOrd="0" destOrd="0" presId="urn:microsoft.com/office/officeart/2005/8/layout/hierarchy2"/>
    <dgm:cxn modelId="{419F53AD-A30D-483D-8DDD-729384FB5EDA}" type="presParOf" srcId="{49CE86AC-49E3-4740-91AD-8EDCF58AFD51}" destId="{912346AE-B4AA-4B06-94C2-331BB4716914}" srcOrd="3" destOrd="0" presId="urn:microsoft.com/office/officeart/2005/8/layout/hierarchy2"/>
    <dgm:cxn modelId="{4F3B8399-5A50-4CF1-884B-17A3413C5085}" type="presParOf" srcId="{912346AE-B4AA-4B06-94C2-331BB4716914}" destId="{150F09FD-05BB-4742-8CF0-02BD26F8A2F7}" srcOrd="0" destOrd="0" presId="urn:microsoft.com/office/officeart/2005/8/layout/hierarchy2"/>
    <dgm:cxn modelId="{E8FCEE92-94CD-4BB0-ADDF-582733FD1BBD}" type="presParOf" srcId="{912346AE-B4AA-4B06-94C2-331BB4716914}" destId="{A3EED1DC-C6D3-4252-BFAB-37E91C8ED257}" srcOrd="1" destOrd="0" presId="urn:microsoft.com/office/officeart/2005/8/layout/hierarchy2"/>
    <dgm:cxn modelId="{63A05C58-CFCD-4E7B-934E-ECB0139CBFC0}" type="presParOf" srcId="{A3EED1DC-C6D3-4252-BFAB-37E91C8ED257}" destId="{6B801D6C-3DE5-46D3-BD73-B5B84E85D131}" srcOrd="0" destOrd="0" presId="urn:microsoft.com/office/officeart/2005/8/layout/hierarchy2"/>
    <dgm:cxn modelId="{4ED1E3D5-1BBF-48B2-9EDC-12C3EDA55B65}" type="presParOf" srcId="{6B801D6C-3DE5-46D3-BD73-B5B84E85D131}" destId="{3CEED610-27BD-4434-9EFC-7DA88150D0E4}" srcOrd="0" destOrd="0" presId="urn:microsoft.com/office/officeart/2005/8/layout/hierarchy2"/>
    <dgm:cxn modelId="{C98DF68E-5D3C-45DE-A3B2-1C8ACB6E5074}" type="presParOf" srcId="{A3EED1DC-C6D3-4252-BFAB-37E91C8ED257}" destId="{592EE6C6-01D7-4E58-A889-279D3CA16AA7}" srcOrd="1" destOrd="0" presId="urn:microsoft.com/office/officeart/2005/8/layout/hierarchy2"/>
    <dgm:cxn modelId="{E438C951-40A7-4A92-AA66-DC740D267136}" type="presParOf" srcId="{592EE6C6-01D7-4E58-A889-279D3CA16AA7}" destId="{E9C8F125-E1A7-427F-8837-8388E96D9ACB}" srcOrd="0" destOrd="0" presId="urn:microsoft.com/office/officeart/2005/8/layout/hierarchy2"/>
    <dgm:cxn modelId="{D2462BEE-7F78-4BB8-B307-5285912CA283}" type="presParOf" srcId="{592EE6C6-01D7-4E58-A889-279D3CA16AA7}" destId="{754DCBC9-0C54-4BF3-A34D-C08C387F1656}" srcOrd="1" destOrd="0" presId="urn:microsoft.com/office/officeart/2005/8/layout/hierarchy2"/>
    <dgm:cxn modelId="{8B453089-BE48-4F36-9CD0-4D8E669E762E}" type="presParOf" srcId="{A3EED1DC-C6D3-4252-BFAB-37E91C8ED257}" destId="{CC989862-469A-45B9-A75C-A1AB17A65501}" srcOrd="2" destOrd="0" presId="urn:microsoft.com/office/officeart/2005/8/layout/hierarchy2"/>
    <dgm:cxn modelId="{00EAD213-451D-43E6-B496-CFC925A81A0F}" type="presParOf" srcId="{CC989862-469A-45B9-A75C-A1AB17A65501}" destId="{024E3497-EBB2-44B3-AD44-B1504170262B}" srcOrd="0" destOrd="0" presId="urn:microsoft.com/office/officeart/2005/8/layout/hierarchy2"/>
    <dgm:cxn modelId="{FDB74A3D-39E4-4D5A-8FED-E3B04C932380}" type="presParOf" srcId="{A3EED1DC-C6D3-4252-BFAB-37E91C8ED257}" destId="{24226C53-F3A5-4B53-A2A3-B281AA9961EF}" srcOrd="3" destOrd="0" presId="urn:microsoft.com/office/officeart/2005/8/layout/hierarchy2"/>
    <dgm:cxn modelId="{95FED905-FD10-46D9-8881-C5D9D890EC9E}" type="presParOf" srcId="{24226C53-F3A5-4B53-A2A3-B281AA9961EF}" destId="{87277964-ED68-4E79-A9F1-62C7DE11075E}" srcOrd="0" destOrd="0" presId="urn:microsoft.com/office/officeart/2005/8/layout/hierarchy2"/>
    <dgm:cxn modelId="{8FD7187C-DBDA-4F6A-A584-D30CEC29C3BB}" type="presParOf" srcId="{24226C53-F3A5-4B53-A2A3-B281AA9961EF}" destId="{15EF7469-51B8-4434-9385-7F449EB56DE2}" srcOrd="1" destOrd="0" presId="urn:microsoft.com/office/officeart/2005/8/layout/hierarchy2"/>
    <dgm:cxn modelId="{B08AC9F8-86D8-4A95-8C37-4D7ED37CD157}" type="presParOf" srcId="{A3EED1DC-C6D3-4252-BFAB-37E91C8ED257}" destId="{EF5F2A45-5748-4014-9323-227CDA6DD059}" srcOrd="4" destOrd="0" presId="urn:microsoft.com/office/officeart/2005/8/layout/hierarchy2"/>
    <dgm:cxn modelId="{A265AF8A-8634-4B55-998B-DE87A82D10D8}" type="presParOf" srcId="{EF5F2A45-5748-4014-9323-227CDA6DD059}" destId="{1BBB6D29-01A6-4D35-8444-2155CE22A749}" srcOrd="0" destOrd="0" presId="urn:microsoft.com/office/officeart/2005/8/layout/hierarchy2"/>
    <dgm:cxn modelId="{3CA48B34-3569-44EF-B1E0-9B8036A3E79D}" type="presParOf" srcId="{A3EED1DC-C6D3-4252-BFAB-37E91C8ED257}" destId="{C03BAA15-01CB-435F-8C6A-AEA5C4C6545C}" srcOrd="5" destOrd="0" presId="urn:microsoft.com/office/officeart/2005/8/layout/hierarchy2"/>
    <dgm:cxn modelId="{1C1C6C3F-3EEC-4F73-916B-56E10880B84B}" type="presParOf" srcId="{C03BAA15-01CB-435F-8C6A-AEA5C4C6545C}" destId="{6E5A6693-9915-407A-A492-A53077198A2B}" srcOrd="0" destOrd="0" presId="urn:microsoft.com/office/officeart/2005/8/layout/hierarchy2"/>
    <dgm:cxn modelId="{759C93E9-0531-4251-9315-438E305607DE}" type="presParOf" srcId="{C03BAA15-01CB-435F-8C6A-AEA5C4C6545C}" destId="{DAAC9EDC-ABF3-4496-B698-7C52624AEF75}" srcOrd="1" destOrd="0" presId="urn:microsoft.com/office/officeart/2005/8/layout/hierarchy2"/>
    <dgm:cxn modelId="{862379EC-60A4-425C-BEB7-FE29E200D816}" type="presParOf" srcId="{49CE86AC-49E3-4740-91AD-8EDCF58AFD51}" destId="{76549D97-E103-453A-9BF6-2BCD2C1B9A7F}" srcOrd="4" destOrd="0" presId="urn:microsoft.com/office/officeart/2005/8/layout/hierarchy2"/>
    <dgm:cxn modelId="{211CC3D7-8C01-4845-812C-8ADD40C7042F}" type="presParOf" srcId="{76549D97-E103-453A-9BF6-2BCD2C1B9A7F}" destId="{C27DD978-D920-451A-AE64-E675A8CA1E31}" srcOrd="0" destOrd="0" presId="urn:microsoft.com/office/officeart/2005/8/layout/hierarchy2"/>
    <dgm:cxn modelId="{5A0FD2CF-992F-401C-A702-842BEB32E854}" type="presParOf" srcId="{49CE86AC-49E3-4740-91AD-8EDCF58AFD51}" destId="{66DE981D-D077-45DE-96BD-577B03618A79}" srcOrd="5" destOrd="0" presId="urn:microsoft.com/office/officeart/2005/8/layout/hierarchy2"/>
    <dgm:cxn modelId="{44DEEFC7-3716-4084-A8F1-D2B3127D3404}" type="presParOf" srcId="{66DE981D-D077-45DE-96BD-577B03618A79}" destId="{8ADB635C-F472-4BB0-B625-048CF580A410}" srcOrd="0" destOrd="0" presId="urn:microsoft.com/office/officeart/2005/8/layout/hierarchy2"/>
    <dgm:cxn modelId="{F9E3D497-B4FA-4B3D-910A-72CB4B1B1BC0}" type="presParOf" srcId="{66DE981D-D077-45DE-96BD-577B03618A79}" destId="{8D5EA46C-1748-449D-B25A-19BEE8E362C5}" srcOrd="1" destOrd="0" presId="urn:microsoft.com/office/officeart/2005/8/layout/hierarchy2"/>
    <dgm:cxn modelId="{7CF0D2D4-EF0D-4F39-9A88-A8C05A446B04}" type="presParOf" srcId="{8D5EA46C-1748-449D-B25A-19BEE8E362C5}" destId="{BF1B211A-2244-4790-BBF5-0CBA2111A1D6}" srcOrd="0" destOrd="0" presId="urn:microsoft.com/office/officeart/2005/8/layout/hierarchy2"/>
    <dgm:cxn modelId="{CB927B53-1727-4519-976B-864F2E5EC6AF}" type="presParOf" srcId="{BF1B211A-2244-4790-BBF5-0CBA2111A1D6}" destId="{81654200-346A-4033-A75D-87F805D4506D}" srcOrd="0" destOrd="0" presId="urn:microsoft.com/office/officeart/2005/8/layout/hierarchy2"/>
    <dgm:cxn modelId="{A467A729-BD1F-45A2-81AD-FF6C1099BE4F}" type="presParOf" srcId="{8D5EA46C-1748-449D-B25A-19BEE8E362C5}" destId="{C735B0C8-B97C-4970-B587-4E8CC17EE805}" srcOrd="1" destOrd="0" presId="urn:microsoft.com/office/officeart/2005/8/layout/hierarchy2"/>
    <dgm:cxn modelId="{63116AE1-5FC5-4AE9-B4D6-19076BEDB336}" type="presParOf" srcId="{C735B0C8-B97C-4970-B587-4E8CC17EE805}" destId="{DEE40C7A-E4F1-49E9-9931-DB3311DDE3D1}" srcOrd="0" destOrd="0" presId="urn:microsoft.com/office/officeart/2005/8/layout/hierarchy2"/>
    <dgm:cxn modelId="{A1A82C7E-B05D-403D-8546-73A0BEDACE2A}" type="presParOf" srcId="{C735B0C8-B97C-4970-B587-4E8CC17EE805}" destId="{C326C712-EAA6-42D9-B732-3EF1D2474EDC}" srcOrd="1" destOrd="0" presId="urn:microsoft.com/office/officeart/2005/8/layout/hierarchy2"/>
    <dgm:cxn modelId="{E1A8B2F8-A01A-4818-87B3-DD01126E9E7A}" type="presParOf" srcId="{8D5EA46C-1748-449D-B25A-19BEE8E362C5}" destId="{1979B927-F4D9-4393-9DA9-1B75AC00CCA9}" srcOrd="2" destOrd="0" presId="urn:microsoft.com/office/officeart/2005/8/layout/hierarchy2"/>
    <dgm:cxn modelId="{5017E5B2-E795-4B22-BD93-8F3720F4E946}" type="presParOf" srcId="{1979B927-F4D9-4393-9DA9-1B75AC00CCA9}" destId="{7279D6A8-8B0E-48C8-BB80-936732FA3A99}" srcOrd="0" destOrd="0" presId="urn:microsoft.com/office/officeart/2005/8/layout/hierarchy2"/>
    <dgm:cxn modelId="{A5FBA299-2CFC-455B-9A38-80811A58039C}" type="presParOf" srcId="{8D5EA46C-1748-449D-B25A-19BEE8E362C5}" destId="{6BC0958C-EBFE-4080-9466-5589629BD52A}" srcOrd="3" destOrd="0" presId="urn:microsoft.com/office/officeart/2005/8/layout/hierarchy2"/>
    <dgm:cxn modelId="{08444023-6224-4EEC-BE7D-4D8047E77A7C}" type="presParOf" srcId="{6BC0958C-EBFE-4080-9466-5589629BD52A}" destId="{59CB218A-9C73-43B6-93F3-0B7DBA442353}" srcOrd="0" destOrd="0" presId="urn:microsoft.com/office/officeart/2005/8/layout/hierarchy2"/>
    <dgm:cxn modelId="{2C6C8E7C-FF41-4817-A5B4-43FAF412783F}" type="presParOf" srcId="{6BC0958C-EBFE-4080-9466-5589629BD52A}" destId="{CBE48EF1-AE9D-43E5-B154-A358AA095376}" srcOrd="1" destOrd="0" presId="urn:microsoft.com/office/officeart/2005/8/layout/hierarchy2"/>
    <dgm:cxn modelId="{2ECF7B72-5332-4553-A933-7DA836B2CD0A}" type="presParOf" srcId="{49CE86AC-49E3-4740-91AD-8EDCF58AFD51}" destId="{1BE19FE0-77B9-41F2-9EC5-45B042E16994}" srcOrd="6" destOrd="0" presId="urn:microsoft.com/office/officeart/2005/8/layout/hierarchy2"/>
    <dgm:cxn modelId="{16167DE7-F518-46D3-92ED-5B30DBFCE6F0}" type="presParOf" srcId="{1BE19FE0-77B9-41F2-9EC5-45B042E16994}" destId="{56609B45-54EB-411D-B670-4008692CCB6E}" srcOrd="0" destOrd="0" presId="urn:microsoft.com/office/officeart/2005/8/layout/hierarchy2"/>
    <dgm:cxn modelId="{8EB81327-CCCA-4D8D-93AD-184116617DB7}" type="presParOf" srcId="{49CE86AC-49E3-4740-91AD-8EDCF58AFD51}" destId="{8D29CFB3-237D-4358-BE12-C0D9A972CD37}" srcOrd="7" destOrd="0" presId="urn:microsoft.com/office/officeart/2005/8/layout/hierarchy2"/>
    <dgm:cxn modelId="{B7F95BBE-88A4-4559-B923-A807EEB15557}" type="presParOf" srcId="{8D29CFB3-237D-4358-BE12-C0D9A972CD37}" destId="{2C46FF39-168F-42F4-9FC8-7DEF54B85203}" srcOrd="0" destOrd="0" presId="urn:microsoft.com/office/officeart/2005/8/layout/hierarchy2"/>
    <dgm:cxn modelId="{2EAF575A-824B-4FBE-B8CE-1B2ECA234A2F}" type="presParOf" srcId="{8D29CFB3-237D-4358-BE12-C0D9A972CD37}" destId="{D3D4A124-C54C-4936-B3C3-6F438030C8BA}" srcOrd="1" destOrd="0" presId="urn:microsoft.com/office/officeart/2005/8/layout/hierarchy2"/>
  </dgm:cxnLst>
  <dgm:bg/>
  <dgm:whole>
    <a:ln w="9525"/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B79FE6E6-5D8E-49CC-8BD7-9E70B6F6079A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154940-A59A-4C98-B073-21A8F68AF7D4}">
      <dgm:prSet phldrT="[Text]" custT="1"/>
      <dgm:spPr/>
      <dgm:t>
        <a:bodyPr/>
        <a:lstStyle/>
        <a:p>
          <a:r>
            <a:rPr lang="id-ID" sz="2000" b="1" dirty="0" smtClean="0"/>
            <a:t>Citra Ruang Terbuka Hijau</a:t>
          </a:r>
          <a:endParaRPr lang="en-US" sz="2000" b="1" dirty="0"/>
        </a:p>
      </dgm:t>
    </dgm:pt>
    <dgm:pt modelId="{1DF6FF35-684D-4FF6-A2FD-BA5843DE9974}" type="parTrans" cxnId="{0F11AF6E-379C-441B-BE62-4183E0232C8B}">
      <dgm:prSet/>
      <dgm:spPr/>
      <dgm:t>
        <a:bodyPr/>
        <a:lstStyle/>
        <a:p>
          <a:endParaRPr lang="en-US"/>
        </a:p>
      </dgm:t>
    </dgm:pt>
    <dgm:pt modelId="{B121E525-065D-482A-9634-2C293D106899}" type="sibTrans" cxnId="{0F11AF6E-379C-441B-BE62-4183E0232C8B}">
      <dgm:prSet/>
      <dgm:spPr/>
      <dgm:t>
        <a:bodyPr/>
        <a:lstStyle/>
        <a:p>
          <a:endParaRPr lang="en-US"/>
        </a:p>
      </dgm:t>
    </dgm:pt>
    <dgm:pt modelId="{15102386-7877-45D5-B67A-3E372372B475}">
      <dgm:prSet phldrT="[Text]" custT="1"/>
      <dgm:spPr/>
      <dgm:t>
        <a:bodyPr/>
        <a:lstStyle/>
        <a:p>
          <a:r>
            <a:rPr lang="id-ID" sz="2000" b="1" dirty="0" smtClean="0"/>
            <a:t>Citra Lahan Sawah</a:t>
          </a:r>
          <a:endParaRPr lang="en-US" sz="2000" b="1" dirty="0"/>
        </a:p>
      </dgm:t>
    </dgm:pt>
    <dgm:pt modelId="{2D4913C9-C255-49A2-8836-2A94A23D1C19}" type="parTrans" cxnId="{E5DC18A5-EC49-46CD-99CA-4A67FB9A6570}">
      <dgm:prSet/>
      <dgm:spPr/>
      <dgm:t>
        <a:bodyPr/>
        <a:lstStyle/>
        <a:p>
          <a:endParaRPr lang="en-US"/>
        </a:p>
      </dgm:t>
    </dgm:pt>
    <dgm:pt modelId="{394C4873-F32F-4532-A58B-82350AB5766E}" type="sibTrans" cxnId="{E5DC18A5-EC49-46CD-99CA-4A67FB9A6570}">
      <dgm:prSet/>
      <dgm:spPr/>
      <dgm:t>
        <a:bodyPr/>
        <a:lstStyle/>
        <a:p>
          <a:endParaRPr lang="en-US"/>
        </a:p>
      </dgm:t>
    </dgm:pt>
    <dgm:pt modelId="{2FFCCE9E-D69B-4D0C-ACC7-79EF67FE5CED}" type="pres">
      <dgm:prSet presAssocID="{B79FE6E6-5D8E-49CC-8BD7-9E70B6F6079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F6FFFF-397A-42FC-BA03-7886CED0F1D3}" type="pres">
      <dgm:prSet presAssocID="{5A154940-A59A-4C98-B073-21A8F68AF7D4}" presName="compNode" presStyleCnt="0"/>
      <dgm:spPr/>
    </dgm:pt>
    <dgm:pt modelId="{7B925AC9-4438-40F1-91DC-CCC187AF9FBD}" type="pres">
      <dgm:prSet presAssocID="{5A154940-A59A-4C98-B073-21A8F68AF7D4}" presName="pictRect" presStyleLbl="node1" presStyleIdx="0" presStyleCnt="2" custScaleX="159524" custScaleY="172646" custLinFactNeighborX="304"/>
      <dgm:spPr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F87DFAC-6063-4996-98E4-47EFB2D0F51D}" type="pres">
      <dgm:prSet presAssocID="{5A154940-A59A-4C98-B073-21A8F68AF7D4}" presName="textRect" presStyleLbl="revTx" presStyleIdx="0" presStyleCnt="2" custScaleX="117284" custScaleY="40355" custLinFactNeighborY="401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CF6B97-9D58-4736-B9ED-BF7E1C39BA03}" type="pres">
      <dgm:prSet presAssocID="{B121E525-065D-482A-9634-2C293D10689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3AA32AC-C2BA-4375-8457-8B9B6AD247BD}" type="pres">
      <dgm:prSet presAssocID="{15102386-7877-45D5-B67A-3E372372B475}" presName="compNode" presStyleCnt="0"/>
      <dgm:spPr/>
    </dgm:pt>
    <dgm:pt modelId="{BC5F7260-61DC-415E-9061-AC5CE160D46B}" type="pres">
      <dgm:prSet presAssocID="{15102386-7877-45D5-B67A-3E372372B475}" presName="pictRect" presStyleLbl="node1" presStyleIdx="1" presStyleCnt="2" custScaleX="145209" custScaleY="168380"/>
      <dgm:spPr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F79B002-DB32-4B91-B234-606138E7848D}" type="pres">
      <dgm:prSet presAssocID="{15102386-7877-45D5-B67A-3E372372B475}" presName="textRect" presStyleLbl="revTx" presStyleIdx="1" presStyleCnt="2" custScaleY="40355" custLinFactNeighborY="420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2E40A7-7B47-4526-86F9-4B5B95E6F047}" type="presOf" srcId="{B121E525-065D-482A-9634-2C293D106899}" destId="{C9CF6B97-9D58-4736-B9ED-BF7E1C39BA03}" srcOrd="0" destOrd="0" presId="urn:microsoft.com/office/officeart/2005/8/layout/pList1"/>
    <dgm:cxn modelId="{E5DC18A5-EC49-46CD-99CA-4A67FB9A6570}" srcId="{B79FE6E6-5D8E-49CC-8BD7-9E70B6F6079A}" destId="{15102386-7877-45D5-B67A-3E372372B475}" srcOrd="1" destOrd="0" parTransId="{2D4913C9-C255-49A2-8836-2A94A23D1C19}" sibTransId="{394C4873-F32F-4532-A58B-82350AB5766E}"/>
    <dgm:cxn modelId="{0F2829C9-A423-4F75-882F-62F986B36ABC}" type="presOf" srcId="{15102386-7877-45D5-B67A-3E372372B475}" destId="{8F79B002-DB32-4B91-B234-606138E7848D}" srcOrd="0" destOrd="0" presId="urn:microsoft.com/office/officeart/2005/8/layout/pList1"/>
    <dgm:cxn modelId="{9075BE2C-C034-4DF2-B9CE-C4738573932D}" type="presOf" srcId="{5A154940-A59A-4C98-B073-21A8F68AF7D4}" destId="{3F87DFAC-6063-4996-98E4-47EFB2D0F51D}" srcOrd="0" destOrd="0" presId="urn:microsoft.com/office/officeart/2005/8/layout/pList1"/>
    <dgm:cxn modelId="{0F11AF6E-379C-441B-BE62-4183E0232C8B}" srcId="{B79FE6E6-5D8E-49CC-8BD7-9E70B6F6079A}" destId="{5A154940-A59A-4C98-B073-21A8F68AF7D4}" srcOrd="0" destOrd="0" parTransId="{1DF6FF35-684D-4FF6-A2FD-BA5843DE9974}" sibTransId="{B121E525-065D-482A-9634-2C293D106899}"/>
    <dgm:cxn modelId="{C0A5BAB2-9420-49CD-A1FF-9316725B5D2C}" type="presOf" srcId="{B79FE6E6-5D8E-49CC-8BD7-9E70B6F6079A}" destId="{2FFCCE9E-D69B-4D0C-ACC7-79EF67FE5CED}" srcOrd="0" destOrd="0" presId="urn:microsoft.com/office/officeart/2005/8/layout/pList1"/>
    <dgm:cxn modelId="{7E203F9F-313C-4A51-9960-4CA3514E9E66}" type="presParOf" srcId="{2FFCCE9E-D69B-4D0C-ACC7-79EF67FE5CED}" destId="{60F6FFFF-397A-42FC-BA03-7886CED0F1D3}" srcOrd="0" destOrd="0" presId="urn:microsoft.com/office/officeart/2005/8/layout/pList1"/>
    <dgm:cxn modelId="{00B137D9-6770-4D26-B59C-12D9CA94CC6B}" type="presParOf" srcId="{60F6FFFF-397A-42FC-BA03-7886CED0F1D3}" destId="{7B925AC9-4438-40F1-91DC-CCC187AF9FBD}" srcOrd="0" destOrd="0" presId="urn:microsoft.com/office/officeart/2005/8/layout/pList1"/>
    <dgm:cxn modelId="{25251730-3065-4C2E-88AD-871B65FEC803}" type="presParOf" srcId="{60F6FFFF-397A-42FC-BA03-7886CED0F1D3}" destId="{3F87DFAC-6063-4996-98E4-47EFB2D0F51D}" srcOrd="1" destOrd="0" presId="urn:microsoft.com/office/officeart/2005/8/layout/pList1"/>
    <dgm:cxn modelId="{4E7D0C94-CF67-4055-93F2-69B941F88373}" type="presParOf" srcId="{2FFCCE9E-D69B-4D0C-ACC7-79EF67FE5CED}" destId="{C9CF6B97-9D58-4736-B9ED-BF7E1C39BA03}" srcOrd="1" destOrd="0" presId="urn:microsoft.com/office/officeart/2005/8/layout/pList1"/>
    <dgm:cxn modelId="{07E62F87-5DEE-4EDA-848A-37E05A97E676}" type="presParOf" srcId="{2FFCCE9E-D69B-4D0C-ACC7-79EF67FE5CED}" destId="{23AA32AC-C2BA-4375-8457-8B9B6AD247BD}" srcOrd="2" destOrd="0" presId="urn:microsoft.com/office/officeart/2005/8/layout/pList1"/>
    <dgm:cxn modelId="{2A32EAA2-0A5C-4BD7-9BAF-A5105967C896}" type="presParOf" srcId="{23AA32AC-C2BA-4375-8457-8B9B6AD247BD}" destId="{BC5F7260-61DC-415E-9061-AC5CE160D46B}" srcOrd="0" destOrd="0" presId="urn:microsoft.com/office/officeart/2005/8/layout/pList1"/>
    <dgm:cxn modelId="{D3771634-2519-48E5-B647-9EA9D02FE7CC}" type="presParOf" srcId="{23AA32AC-C2BA-4375-8457-8B9B6AD247BD}" destId="{8F79B002-DB32-4B91-B234-606138E7848D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862CA8A7-B8A7-427B-8E8B-D6F8DF4D02F6}" type="doc">
      <dgm:prSet loTypeId="urn:microsoft.com/office/officeart/2005/8/layout/hierarchy2" loCatId="hierarchy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595BC2A-B6B6-48E8-B3B3-96EE55C609D5}">
      <dgm:prSet phldrT="[Text]" custT="1"/>
      <dgm:spPr/>
      <dgm:t>
        <a:bodyPr/>
        <a:lstStyle/>
        <a:p>
          <a:r>
            <a:rPr lang="id-ID" sz="2400" dirty="0" smtClean="0">
              <a:latin typeface="Calibri" pitchFamily="34" charset="0"/>
              <a:cs typeface="Calibri" pitchFamily="34" charset="0"/>
            </a:rPr>
            <a:t>Analisis Potensi Wilayah</a:t>
          </a:r>
          <a:endParaRPr lang="en-US" sz="2400" dirty="0">
            <a:latin typeface="Calibri" pitchFamily="34" charset="0"/>
            <a:cs typeface="Calibri" pitchFamily="34" charset="0"/>
          </a:endParaRPr>
        </a:p>
      </dgm:t>
    </dgm:pt>
    <dgm:pt modelId="{50677FF8-EDFD-496F-BD9C-B6AD36739E85}" type="parTrans" cxnId="{944C8116-EBF1-4673-9828-26FD9039BE4C}">
      <dgm:prSet/>
      <dgm:spPr/>
      <dgm:t>
        <a:bodyPr/>
        <a:lstStyle/>
        <a:p>
          <a:endParaRPr lang="en-US"/>
        </a:p>
      </dgm:t>
    </dgm:pt>
    <dgm:pt modelId="{F9890D5B-2475-4F5F-B4DA-977A0367782A}" type="sibTrans" cxnId="{944C8116-EBF1-4673-9828-26FD9039BE4C}">
      <dgm:prSet/>
      <dgm:spPr/>
      <dgm:t>
        <a:bodyPr/>
        <a:lstStyle/>
        <a:p>
          <a:endParaRPr lang="en-US"/>
        </a:p>
      </dgm:t>
    </dgm:pt>
    <dgm:pt modelId="{4520C22A-68F8-4740-B239-4EAC066CAA03}">
      <dgm:prSet phldrT="[Text]" custT="1"/>
      <dgm:spPr/>
      <dgm:t>
        <a:bodyPr/>
        <a:lstStyle/>
        <a:p>
          <a:r>
            <a:rPr lang="id-ID" sz="2000" dirty="0" smtClean="0">
              <a:latin typeface="Calibri" pitchFamily="34" charset="0"/>
              <a:cs typeface="Calibri" pitchFamily="34" charset="0"/>
            </a:rPr>
            <a:t>Potensi sumber daya alam </a:t>
          </a:r>
          <a:endParaRPr lang="en-US" sz="2000" dirty="0">
            <a:latin typeface="Calibri" pitchFamily="34" charset="0"/>
            <a:cs typeface="Calibri" pitchFamily="34" charset="0"/>
          </a:endParaRPr>
        </a:p>
      </dgm:t>
    </dgm:pt>
    <dgm:pt modelId="{63311ADF-2535-4D3B-BD2C-EDF81B4DAD40}" type="parTrans" cxnId="{EDDD0E08-3A04-4FED-BED0-867C07CB31DF}">
      <dgm:prSet/>
      <dgm:spPr/>
      <dgm:t>
        <a:bodyPr/>
        <a:lstStyle/>
        <a:p>
          <a:endParaRPr lang="en-US"/>
        </a:p>
      </dgm:t>
    </dgm:pt>
    <dgm:pt modelId="{3224BF89-1F41-4880-ACF9-8B6609973456}" type="sibTrans" cxnId="{EDDD0E08-3A04-4FED-BED0-867C07CB31DF}">
      <dgm:prSet/>
      <dgm:spPr/>
      <dgm:t>
        <a:bodyPr/>
        <a:lstStyle/>
        <a:p>
          <a:endParaRPr lang="en-US"/>
        </a:p>
      </dgm:t>
    </dgm:pt>
    <dgm:pt modelId="{8D6AB129-C405-45B9-81B2-A414B5FCB2FF}">
      <dgm:prSet phldrT="[Text]" custT="1"/>
      <dgm:spPr/>
      <dgm:t>
        <a:bodyPr/>
        <a:lstStyle/>
        <a:p>
          <a:r>
            <a:rPr lang="id-ID" sz="2000" dirty="0" smtClean="0">
              <a:latin typeface="Calibri" pitchFamily="34" charset="0"/>
              <a:cs typeface="Calibri" pitchFamily="34" charset="0"/>
            </a:rPr>
            <a:t>Mengetahui sebaran berbagai jenis sumber daya alam</a:t>
          </a:r>
          <a:endParaRPr lang="en-US" sz="2000" dirty="0">
            <a:latin typeface="Calibri" pitchFamily="34" charset="0"/>
            <a:cs typeface="Calibri" pitchFamily="34" charset="0"/>
          </a:endParaRPr>
        </a:p>
      </dgm:t>
    </dgm:pt>
    <dgm:pt modelId="{CEECA2E2-9CBA-4351-A9EE-088569D63C5A}" type="parTrans" cxnId="{FACF8B92-139D-4B4B-A42D-55F5CFC132EF}">
      <dgm:prSet/>
      <dgm:spPr/>
      <dgm:t>
        <a:bodyPr/>
        <a:lstStyle/>
        <a:p>
          <a:endParaRPr lang="en-US"/>
        </a:p>
      </dgm:t>
    </dgm:pt>
    <dgm:pt modelId="{CABB9CF1-AA2F-4EDB-B58F-5488897AE88C}" type="sibTrans" cxnId="{FACF8B92-139D-4B4B-A42D-55F5CFC132EF}">
      <dgm:prSet/>
      <dgm:spPr/>
      <dgm:t>
        <a:bodyPr/>
        <a:lstStyle/>
        <a:p>
          <a:endParaRPr lang="en-US"/>
        </a:p>
      </dgm:t>
    </dgm:pt>
    <dgm:pt modelId="{00DB558A-2D87-46F3-AE57-1238FBDE1558}">
      <dgm:prSet phldrT="[Text]" custT="1"/>
      <dgm:spPr/>
      <dgm:t>
        <a:bodyPr/>
        <a:lstStyle/>
        <a:p>
          <a:r>
            <a:rPr lang="id-ID" sz="2000" dirty="0" smtClean="0">
              <a:latin typeface="Calibri" pitchFamily="34" charset="0"/>
              <a:cs typeface="Calibri" pitchFamily="34" charset="0"/>
            </a:rPr>
            <a:t>Mengidentifikasi sebaran kawasan lahan potensial</a:t>
          </a:r>
        </a:p>
      </dgm:t>
    </dgm:pt>
    <dgm:pt modelId="{3209407F-FFB0-43A1-A085-6E90BB335720}" type="parTrans" cxnId="{C87C1F03-A7E5-4CBC-B93D-C433AFFAB29F}">
      <dgm:prSet/>
      <dgm:spPr/>
      <dgm:t>
        <a:bodyPr/>
        <a:lstStyle/>
        <a:p>
          <a:endParaRPr lang="en-US"/>
        </a:p>
      </dgm:t>
    </dgm:pt>
    <dgm:pt modelId="{370FAD26-4A3A-4499-B458-2D759AB18A49}" type="sibTrans" cxnId="{C87C1F03-A7E5-4CBC-B93D-C433AFFAB29F}">
      <dgm:prSet/>
      <dgm:spPr/>
      <dgm:t>
        <a:bodyPr/>
        <a:lstStyle/>
        <a:p>
          <a:endParaRPr lang="en-US"/>
        </a:p>
      </dgm:t>
    </dgm:pt>
    <dgm:pt modelId="{2B0FFF4A-9021-456E-BACB-8189C8298DC9}">
      <dgm:prSet phldrT="[Text]" custT="1"/>
      <dgm:spPr/>
      <dgm:t>
        <a:bodyPr/>
        <a:lstStyle/>
        <a:p>
          <a:r>
            <a:rPr lang="id-ID" sz="2000" dirty="0" smtClean="0">
              <a:latin typeface="Calibri" pitchFamily="34" charset="0"/>
              <a:cs typeface="Calibri" pitchFamily="34" charset="0"/>
            </a:rPr>
            <a:t>Potensi pariwisata</a:t>
          </a:r>
          <a:endParaRPr lang="en-US" sz="2000" dirty="0">
            <a:latin typeface="Calibri" pitchFamily="34" charset="0"/>
            <a:cs typeface="Calibri" pitchFamily="34" charset="0"/>
          </a:endParaRPr>
        </a:p>
      </dgm:t>
    </dgm:pt>
    <dgm:pt modelId="{3F5EF04D-C3C5-445C-A0E0-176828B78E45}" type="parTrans" cxnId="{CB8D49DC-ED97-4234-8F7D-9E719E8F85D3}">
      <dgm:prSet/>
      <dgm:spPr/>
      <dgm:t>
        <a:bodyPr/>
        <a:lstStyle/>
        <a:p>
          <a:endParaRPr lang="en-US"/>
        </a:p>
      </dgm:t>
    </dgm:pt>
    <dgm:pt modelId="{DA7B6D51-19D4-465E-B064-4FDE83C5C8BC}" type="sibTrans" cxnId="{CB8D49DC-ED97-4234-8F7D-9E719E8F85D3}">
      <dgm:prSet/>
      <dgm:spPr/>
      <dgm:t>
        <a:bodyPr/>
        <a:lstStyle/>
        <a:p>
          <a:endParaRPr lang="en-US"/>
        </a:p>
      </dgm:t>
    </dgm:pt>
    <dgm:pt modelId="{AA7DDDDB-37FA-4D17-A04E-3D7D4265005E}">
      <dgm:prSet phldrT="[Text]" custT="1"/>
      <dgm:spPr/>
      <dgm:t>
        <a:bodyPr/>
        <a:lstStyle/>
        <a:p>
          <a:r>
            <a:rPr lang="id-ID" sz="2000" dirty="0" smtClean="0">
              <a:latin typeface="Calibri" pitchFamily="34" charset="0"/>
              <a:cs typeface="Calibri" pitchFamily="34" charset="0"/>
            </a:rPr>
            <a:t>Pembangunan fasilitas umum untuk wisata</a:t>
          </a:r>
          <a:endParaRPr lang="en-US" sz="2000" dirty="0">
            <a:latin typeface="Calibri" pitchFamily="34" charset="0"/>
            <a:cs typeface="Calibri" pitchFamily="34" charset="0"/>
          </a:endParaRPr>
        </a:p>
      </dgm:t>
    </dgm:pt>
    <dgm:pt modelId="{263E5BB2-318A-484F-BA63-2BC2CAA519CC}" type="parTrans" cxnId="{2D821FF5-26E2-4975-8111-EBB9387FC993}">
      <dgm:prSet/>
      <dgm:spPr/>
      <dgm:t>
        <a:bodyPr/>
        <a:lstStyle/>
        <a:p>
          <a:endParaRPr lang="en-US"/>
        </a:p>
      </dgm:t>
    </dgm:pt>
    <dgm:pt modelId="{DDEADE87-26FC-43A0-9975-76CAC6148935}" type="sibTrans" cxnId="{2D821FF5-26E2-4975-8111-EBB9387FC993}">
      <dgm:prSet/>
      <dgm:spPr/>
      <dgm:t>
        <a:bodyPr/>
        <a:lstStyle/>
        <a:p>
          <a:endParaRPr lang="en-US"/>
        </a:p>
      </dgm:t>
    </dgm:pt>
    <dgm:pt modelId="{6F39D020-1E1F-472E-9101-52E4EBD6D653}">
      <dgm:prSet phldrT="[Text]" custT="1"/>
      <dgm:spPr/>
      <dgm:t>
        <a:bodyPr/>
        <a:lstStyle/>
        <a:p>
          <a:r>
            <a:rPr lang="id-ID" sz="2000" dirty="0" smtClean="0">
              <a:latin typeface="Calibri" pitchFamily="34" charset="0"/>
              <a:cs typeface="Calibri" pitchFamily="34" charset="0"/>
            </a:rPr>
            <a:t>Monitoring perubahan lahan</a:t>
          </a:r>
        </a:p>
      </dgm:t>
    </dgm:pt>
    <dgm:pt modelId="{4DB99713-44F2-4F64-B154-1B73917B92DC}" type="parTrans" cxnId="{5E3AB17C-67F1-41C0-8C01-460CC8EF264B}">
      <dgm:prSet/>
      <dgm:spPr/>
      <dgm:t>
        <a:bodyPr/>
        <a:lstStyle/>
        <a:p>
          <a:endParaRPr lang="en-US"/>
        </a:p>
      </dgm:t>
    </dgm:pt>
    <dgm:pt modelId="{988D90C5-06DA-4C5D-91DC-8918F3355400}" type="sibTrans" cxnId="{5E3AB17C-67F1-41C0-8C01-460CC8EF264B}">
      <dgm:prSet/>
      <dgm:spPr/>
      <dgm:t>
        <a:bodyPr/>
        <a:lstStyle/>
        <a:p>
          <a:endParaRPr lang="en-US"/>
        </a:p>
      </dgm:t>
    </dgm:pt>
    <dgm:pt modelId="{154FBCBB-52CD-47E5-8DC7-50F354FFC5FD}">
      <dgm:prSet phldrT="[Text]" custT="1"/>
      <dgm:spPr/>
      <dgm:t>
        <a:bodyPr/>
        <a:lstStyle/>
        <a:p>
          <a:r>
            <a:rPr lang="id-ID" sz="2000" dirty="0" smtClean="0">
              <a:latin typeface="Calibri" pitchFamily="34" charset="0"/>
              <a:cs typeface="Calibri" pitchFamily="34" charset="0"/>
            </a:rPr>
            <a:t>Rehabilitasi dan konservasi lahan</a:t>
          </a:r>
        </a:p>
      </dgm:t>
    </dgm:pt>
    <dgm:pt modelId="{F0B44B6F-D82E-48B8-AC3C-EC9E68F0EE6E}" type="parTrans" cxnId="{F30BA385-3026-45C6-B72E-A8B1521C1058}">
      <dgm:prSet/>
      <dgm:spPr/>
      <dgm:t>
        <a:bodyPr/>
        <a:lstStyle/>
        <a:p>
          <a:endParaRPr lang="en-US"/>
        </a:p>
      </dgm:t>
    </dgm:pt>
    <dgm:pt modelId="{2A149058-21D5-4B93-9411-588B6652BC98}" type="sibTrans" cxnId="{F30BA385-3026-45C6-B72E-A8B1521C1058}">
      <dgm:prSet/>
      <dgm:spPr/>
      <dgm:t>
        <a:bodyPr/>
        <a:lstStyle/>
        <a:p>
          <a:endParaRPr lang="en-US"/>
        </a:p>
      </dgm:t>
    </dgm:pt>
    <dgm:pt modelId="{0C0C0997-1E18-4D39-9B6D-7969A828BED6}">
      <dgm:prSet phldrT="[Text]" custT="1"/>
      <dgm:spPr/>
      <dgm:t>
        <a:bodyPr/>
        <a:lstStyle/>
        <a:p>
          <a:r>
            <a:rPr lang="id-ID" sz="2000" dirty="0" smtClean="0">
              <a:latin typeface="Calibri" pitchFamily="34" charset="0"/>
              <a:cs typeface="Calibri" pitchFamily="34" charset="0"/>
            </a:rPr>
            <a:t>Pembuatan jalur menuju lokasi objek wisata</a:t>
          </a:r>
          <a:endParaRPr lang="en-US" sz="2000" dirty="0">
            <a:latin typeface="Calibri" pitchFamily="34" charset="0"/>
            <a:cs typeface="Calibri" pitchFamily="34" charset="0"/>
          </a:endParaRPr>
        </a:p>
      </dgm:t>
    </dgm:pt>
    <dgm:pt modelId="{0E59CCA7-AAF2-4ACE-8BC1-F2AD7E3C7D78}" type="parTrans" cxnId="{57AD96AE-1DCB-42FD-BAAE-D93EF4643132}">
      <dgm:prSet/>
      <dgm:spPr/>
      <dgm:t>
        <a:bodyPr/>
        <a:lstStyle/>
        <a:p>
          <a:endParaRPr lang="en-US"/>
        </a:p>
      </dgm:t>
    </dgm:pt>
    <dgm:pt modelId="{F4529038-5531-40B3-8E62-FE9EC3CAC0D9}" type="sibTrans" cxnId="{57AD96AE-1DCB-42FD-BAAE-D93EF4643132}">
      <dgm:prSet/>
      <dgm:spPr/>
      <dgm:t>
        <a:bodyPr/>
        <a:lstStyle/>
        <a:p>
          <a:endParaRPr lang="en-US"/>
        </a:p>
      </dgm:t>
    </dgm:pt>
    <dgm:pt modelId="{CF38B141-349D-4FB1-B5D1-EF640B6021CB}">
      <dgm:prSet phldrT="[Text]" custT="1"/>
      <dgm:spPr/>
      <dgm:t>
        <a:bodyPr/>
        <a:lstStyle/>
        <a:p>
          <a:r>
            <a:rPr lang="id-ID" sz="2000" dirty="0" smtClean="0">
              <a:latin typeface="Calibri" pitchFamily="34" charset="0"/>
              <a:cs typeface="Calibri" pitchFamily="34" charset="0"/>
            </a:rPr>
            <a:t>Pemetaan lokasi wisata</a:t>
          </a:r>
          <a:endParaRPr lang="en-US" sz="2000" dirty="0">
            <a:latin typeface="Calibri" pitchFamily="34" charset="0"/>
            <a:cs typeface="Calibri" pitchFamily="34" charset="0"/>
          </a:endParaRPr>
        </a:p>
      </dgm:t>
    </dgm:pt>
    <dgm:pt modelId="{0EE5A587-F5E4-4A80-9556-2F0B8C566ADE}" type="parTrans" cxnId="{E8E8B660-F158-4827-B1FA-DEC881476ACF}">
      <dgm:prSet/>
      <dgm:spPr/>
      <dgm:t>
        <a:bodyPr/>
        <a:lstStyle/>
        <a:p>
          <a:endParaRPr lang="en-US"/>
        </a:p>
      </dgm:t>
    </dgm:pt>
    <dgm:pt modelId="{8770C4C6-665A-4568-9177-9FA7030C587C}" type="sibTrans" cxnId="{E8E8B660-F158-4827-B1FA-DEC881476ACF}">
      <dgm:prSet/>
      <dgm:spPr/>
      <dgm:t>
        <a:bodyPr/>
        <a:lstStyle/>
        <a:p>
          <a:endParaRPr lang="en-US"/>
        </a:p>
      </dgm:t>
    </dgm:pt>
    <dgm:pt modelId="{7646D0F8-C52B-4191-8BC8-CAB4B1687424}" type="pres">
      <dgm:prSet presAssocID="{862CA8A7-B8A7-427B-8E8B-D6F8DF4D02F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F24ECE-A6C8-4F65-BCE6-B932EC22B026}" type="pres">
      <dgm:prSet presAssocID="{2595BC2A-B6B6-48E8-B3B3-96EE55C609D5}" presName="root1" presStyleCnt="0"/>
      <dgm:spPr/>
      <dgm:t>
        <a:bodyPr/>
        <a:lstStyle/>
        <a:p>
          <a:endParaRPr lang="en-US"/>
        </a:p>
      </dgm:t>
    </dgm:pt>
    <dgm:pt modelId="{CB168831-433B-4D2D-9374-14AC97E2F90E}" type="pres">
      <dgm:prSet presAssocID="{2595BC2A-B6B6-48E8-B3B3-96EE55C609D5}" presName="LevelOneTextNode" presStyleLbl="node0" presStyleIdx="0" presStyleCnt="1" custScaleY="142162" custLinFactNeighborX="-31057" custLinFactNeighborY="-517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D20BD7-064C-46DD-9C98-37B1CB6240E8}" type="pres">
      <dgm:prSet presAssocID="{2595BC2A-B6B6-48E8-B3B3-96EE55C609D5}" presName="level2hierChild" presStyleCnt="0"/>
      <dgm:spPr/>
      <dgm:t>
        <a:bodyPr/>
        <a:lstStyle/>
        <a:p>
          <a:endParaRPr lang="en-US"/>
        </a:p>
      </dgm:t>
    </dgm:pt>
    <dgm:pt modelId="{50131811-DCE2-4CD9-B354-680980316F3C}" type="pres">
      <dgm:prSet presAssocID="{63311ADF-2535-4D3B-BD2C-EDF81B4DAD40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5FBAC39B-5E7D-457D-B746-47FDD0E719E3}" type="pres">
      <dgm:prSet presAssocID="{63311ADF-2535-4D3B-BD2C-EDF81B4DAD40}" presName="connTx" presStyleLbl="parChTrans1D2" presStyleIdx="0" presStyleCnt="2"/>
      <dgm:spPr/>
      <dgm:t>
        <a:bodyPr/>
        <a:lstStyle/>
        <a:p>
          <a:endParaRPr lang="en-US"/>
        </a:p>
      </dgm:t>
    </dgm:pt>
    <dgm:pt modelId="{2FAE0513-5D4B-487D-AA3E-8E76D910B75F}" type="pres">
      <dgm:prSet presAssocID="{4520C22A-68F8-4740-B239-4EAC066CAA03}" presName="root2" presStyleCnt="0"/>
      <dgm:spPr/>
      <dgm:t>
        <a:bodyPr/>
        <a:lstStyle/>
        <a:p>
          <a:endParaRPr lang="en-US"/>
        </a:p>
      </dgm:t>
    </dgm:pt>
    <dgm:pt modelId="{F06B6883-D3C7-4338-9D6D-24D62957EED6}" type="pres">
      <dgm:prSet presAssocID="{4520C22A-68F8-4740-B239-4EAC066CAA03}" presName="LevelTwoTextNode" presStyleLbl="node2" presStyleIdx="0" presStyleCnt="2" custScaleX="110513" custScaleY="122409" custLinFactNeighborX="-1888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7A502C6-B865-4124-90D4-EFD6AA298DA6}" type="pres">
      <dgm:prSet presAssocID="{4520C22A-68F8-4740-B239-4EAC066CAA03}" presName="level3hierChild" presStyleCnt="0"/>
      <dgm:spPr/>
      <dgm:t>
        <a:bodyPr/>
        <a:lstStyle/>
        <a:p>
          <a:endParaRPr lang="en-US"/>
        </a:p>
      </dgm:t>
    </dgm:pt>
    <dgm:pt modelId="{3B711FA8-13CC-4729-AB13-CC11F619122F}" type="pres">
      <dgm:prSet presAssocID="{CEECA2E2-9CBA-4351-A9EE-088569D63C5A}" presName="conn2-1" presStyleLbl="parChTrans1D3" presStyleIdx="0" presStyleCnt="7"/>
      <dgm:spPr/>
      <dgm:t>
        <a:bodyPr/>
        <a:lstStyle/>
        <a:p>
          <a:endParaRPr lang="en-US"/>
        </a:p>
      </dgm:t>
    </dgm:pt>
    <dgm:pt modelId="{7F84FCB1-67DB-43EC-A872-0886F034DBA6}" type="pres">
      <dgm:prSet presAssocID="{CEECA2E2-9CBA-4351-A9EE-088569D63C5A}" presName="connTx" presStyleLbl="parChTrans1D3" presStyleIdx="0" presStyleCnt="7"/>
      <dgm:spPr/>
      <dgm:t>
        <a:bodyPr/>
        <a:lstStyle/>
        <a:p>
          <a:endParaRPr lang="en-US"/>
        </a:p>
      </dgm:t>
    </dgm:pt>
    <dgm:pt modelId="{88E698BF-7D16-4614-86F8-EFE23B6980FF}" type="pres">
      <dgm:prSet presAssocID="{8D6AB129-C405-45B9-81B2-A414B5FCB2FF}" presName="root2" presStyleCnt="0"/>
      <dgm:spPr/>
      <dgm:t>
        <a:bodyPr/>
        <a:lstStyle/>
        <a:p>
          <a:endParaRPr lang="en-US"/>
        </a:p>
      </dgm:t>
    </dgm:pt>
    <dgm:pt modelId="{C9BD031B-9128-455A-84F6-86F4E4ABC7FF}" type="pres">
      <dgm:prSet presAssocID="{8D6AB129-C405-45B9-81B2-A414B5FCB2FF}" presName="LevelTwoTextNode" presStyleLbl="node3" presStyleIdx="0" presStyleCnt="7" custScaleX="207096" custScaleY="82368" custLinFactNeighborX="733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F63127C-5784-4286-A4B5-16ABAB12D278}" type="pres">
      <dgm:prSet presAssocID="{8D6AB129-C405-45B9-81B2-A414B5FCB2FF}" presName="level3hierChild" presStyleCnt="0"/>
      <dgm:spPr/>
      <dgm:t>
        <a:bodyPr/>
        <a:lstStyle/>
        <a:p>
          <a:endParaRPr lang="en-US"/>
        </a:p>
      </dgm:t>
    </dgm:pt>
    <dgm:pt modelId="{B14FD28A-F81D-49E5-B42B-2D8D956D1E46}" type="pres">
      <dgm:prSet presAssocID="{3209407F-FFB0-43A1-A085-6E90BB335720}" presName="conn2-1" presStyleLbl="parChTrans1D3" presStyleIdx="1" presStyleCnt="7"/>
      <dgm:spPr/>
      <dgm:t>
        <a:bodyPr/>
        <a:lstStyle/>
        <a:p>
          <a:endParaRPr lang="en-US"/>
        </a:p>
      </dgm:t>
    </dgm:pt>
    <dgm:pt modelId="{1475ECD4-B2CA-4114-8B1C-4F57143E2FB7}" type="pres">
      <dgm:prSet presAssocID="{3209407F-FFB0-43A1-A085-6E90BB335720}" presName="connTx" presStyleLbl="parChTrans1D3" presStyleIdx="1" presStyleCnt="7"/>
      <dgm:spPr/>
      <dgm:t>
        <a:bodyPr/>
        <a:lstStyle/>
        <a:p>
          <a:endParaRPr lang="en-US"/>
        </a:p>
      </dgm:t>
    </dgm:pt>
    <dgm:pt modelId="{DCBB191C-1284-4B26-8889-3F1EE1EAF8AC}" type="pres">
      <dgm:prSet presAssocID="{00DB558A-2D87-46F3-AE57-1238FBDE1558}" presName="root2" presStyleCnt="0"/>
      <dgm:spPr/>
      <dgm:t>
        <a:bodyPr/>
        <a:lstStyle/>
        <a:p>
          <a:endParaRPr lang="en-US"/>
        </a:p>
      </dgm:t>
    </dgm:pt>
    <dgm:pt modelId="{5C09D4C1-197B-42F3-BBD1-DE40993BF74C}" type="pres">
      <dgm:prSet presAssocID="{00DB558A-2D87-46F3-AE57-1238FBDE1558}" presName="LevelTwoTextNode" presStyleLbl="node3" presStyleIdx="1" presStyleCnt="7" custScaleX="204979" custScaleY="84539" custLinFactNeighborX="788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E29C7F4-A00A-4AE7-B325-E1F73BC7FF0E}" type="pres">
      <dgm:prSet presAssocID="{00DB558A-2D87-46F3-AE57-1238FBDE1558}" presName="level3hierChild" presStyleCnt="0"/>
      <dgm:spPr/>
      <dgm:t>
        <a:bodyPr/>
        <a:lstStyle/>
        <a:p>
          <a:endParaRPr lang="en-US"/>
        </a:p>
      </dgm:t>
    </dgm:pt>
    <dgm:pt modelId="{500127B0-E992-4C33-83A9-5A23BE49CFFF}" type="pres">
      <dgm:prSet presAssocID="{4DB99713-44F2-4F64-B154-1B73917B92DC}" presName="conn2-1" presStyleLbl="parChTrans1D3" presStyleIdx="2" presStyleCnt="7"/>
      <dgm:spPr/>
      <dgm:t>
        <a:bodyPr/>
        <a:lstStyle/>
        <a:p>
          <a:endParaRPr lang="en-US"/>
        </a:p>
      </dgm:t>
    </dgm:pt>
    <dgm:pt modelId="{D077F5DB-6126-4E82-B22E-3CB91EA9F984}" type="pres">
      <dgm:prSet presAssocID="{4DB99713-44F2-4F64-B154-1B73917B92DC}" presName="connTx" presStyleLbl="parChTrans1D3" presStyleIdx="2" presStyleCnt="7"/>
      <dgm:spPr/>
      <dgm:t>
        <a:bodyPr/>
        <a:lstStyle/>
        <a:p>
          <a:endParaRPr lang="en-US"/>
        </a:p>
      </dgm:t>
    </dgm:pt>
    <dgm:pt modelId="{9B94AB11-4618-4C10-879A-4C18D40ECF90}" type="pres">
      <dgm:prSet presAssocID="{6F39D020-1E1F-472E-9101-52E4EBD6D653}" presName="root2" presStyleCnt="0"/>
      <dgm:spPr/>
      <dgm:t>
        <a:bodyPr/>
        <a:lstStyle/>
        <a:p>
          <a:endParaRPr lang="en-US"/>
        </a:p>
      </dgm:t>
    </dgm:pt>
    <dgm:pt modelId="{9FD6A3D4-BDE8-44A1-8894-3FDB7C08DD19}" type="pres">
      <dgm:prSet presAssocID="{6F39D020-1E1F-472E-9101-52E4EBD6D653}" presName="LevelTwoTextNode" presStyleLbl="node3" presStyleIdx="2" presStyleCnt="7" custScaleX="204965" custScaleY="67468" custLinFactNeighborX="789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32DA875-9685-4436-93BE-382AB4686377}" type="pres">
      <dgm:prSet presAssocID="{6F39D020-1E1F-472E-9101-52E4EBD6D653}" presName="level3hierChild" presStyleCnt="0"/>
      <dgm:spPr/>
      <dgm:t>
        <a:bodyPr/>
        <a:lstStyle/>
        <a:p>
          <a:endParaRPr lang="en-US"/>
        </a:p>
      </dgm:t>
    </dgm:pt>
    <dgm:pt modelId="{7BE9AFD4-FA72-4D34-9DAE-290AF2CB0EBC}" type="pres">
      <dgm:prSet presAssocID="{F0B44B6F-D82E-48B8-AC3C-EC9E68F0EE6E}" presName="conn2-1" presStyleLbl="parChTrans1D3" presStyleIdx="3" presStyleCnt="7"/>
      <dgm:spPr/>
      <dgm:t>
        <a:bodyPr/>
        <a:lstStyle/>
        <a:p>
          <a:endParaRPr lang="en-US"/>
        </a:p>
      </dgm:t>
    </dgm:pt>
    <dgm:pt modelId="{F2F50CBE-0F2D-4B1E-B830-74C482C930CB}" type="pres">
      <dgm:prSet presAssocID="{F0B44B6F-D82E-48B8-AC3C-EC9E68F0EE6E}" presName="connTx" presStyleLbl="parChTrans1D3" presStyleIdx="3" presStyleCnt="7"/>
      <dgm:spPr/>
      <dgm:t>
        <a:bodyPr/>
        <a:lstStyle/>
        <a:p>
          <a:endParaRPr lang="en-US"/>
        </a:p>
      </dgm:t>
    </dgm:pt>
    <dgm:pt modelId="{C50F5490-BA74-4BAB-8937-4F5B935F92F9}" type="pres">
      <dgm:prSet presAssocID="{154FBCBB-52CD-47E5-8DC7-50F354FFC5FD}" presName="root2" presStyleCnt="0"/>
      <dgm:spPr/>
      <dgm:t>
        <a:bodyPr/>
        <a:lstStyle/>
        <a:p>
          <a:endParaRPr lang="en-US"/>
        </a:p>
      </dgm:t>
    </dgm:pt>
    <dgm:pt modelId="{270796A8-2F10-43FB-AC61-7370599AAB9A}" type="pres">
      <dgm:prSet presAssocID="{154FBCBB-52CD-47E5-8DC7-50F354FFC5FD}" presName="LevelTwoTextNode" presStyleLbl="node3" presStyleIdx="3" presStyleCnt="7" custScaleX="205049" custScaleY="68455" custLinFactNeighborX="1075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7B71B46-19B5-4072-A120-C91DC096184C}" type="pres">
      <dgm:prSet presAssocID="{154FBCBB-52CD-47E5-8DC7-50F354FFC5FD}" presName="level3hierChild" presStyleCnt="0"/>
      <dgm:spPr/>
      <dgm:t>
        <a:bodyPr/>
        <a:lstStyle/>
        <a:p>
          <a:endParaRPr lang="en-US"/>
        </a:p>
      </dgm:t>
    </dgm:pt>
    <dgm:pt modelId="{F5D8C258-CF86-4C66-AA0A-6455A81099BD}" type="pres">
      <dgm:prSet presAssocID="{3F5EF04D-C3C5-445C-A0E0-176828B78E45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E9CCE6F1-4492-49A3-926D-8404F58DC0C1}" type="pres">
      <dgm:prSet presAssocID="{3F5EF04D-C3C5-445C-A0E0-176828B78E45}" presName="connTx" presStyleLbl="parChTrans1D2" presStyleIdx="1" presStyleCnt="2"/>
      <dgm:spPr/>
      <dgm:t>
        <a:bodyPr/>
        <a:lstStyle/>
        <a:p>
          <a:endParaRPr lang="en-US"/>
        </a:p>
      </dgm:t>
    </dgm:pt>
    <dgm:pt modelId="{D0B057D3-554B-4B66-AC75-1B16D7F39A08}" type="pres">
      <dgm:prSet presAssocID="{2B0FFF4A-9021-456E-BACB-8189C8298DC9}" presName="root2" presStyleCnt="0"/>
      <dgm:spPr/>
      <dgm:t>
        <a:bodyPr/>
        <a:lstStyle/>
        <a:p>
          <a:endParaRPr lang="en-US"/>
        </a:p>
      </dgm:t>
    </dgm:pt>
    <dgm:pt modelId="{70A655D4-097F-40D1-BF47-64118CDE8779}" type="pres">
      <dgm:prSet presAssocID="{2B0FFF4A-9021-456E-BACB-8189C8298DC9}" presName="LevelTwoTextNode" presStyleLbl="node2" presStyleIdx="1" presStyleCnt="2" custScaleY="119511" custLinFactNeighborX="-83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2B4F729-E83E-47FD-8200-04AA0FEA5D95}" type="pres">
      <dgm:prSet presAssocID="{2B0FFF4A-9021-456E-BACB-8189C8298DC9}" presName="level3hierChild" presStyleCnt="0"/>
      <dgm:spPr/>
      <dgm:t>
        <a:bodyPr/>
        <a:lstStyle/>
        <a:p>
          <a:endParaRPr lang="en-US"/>
        </a:p>
      </dgm:t>
    </dgm:pt>
    <dgm:pt modelId="{E575CE28-8A79-4E83-9A73-A47AD46C0498}" type="pres">
      <dgm:prSet presAssocID="{263E5BB2-318A-484F-BA63-2BC2CAA519CC}" presName="conn2-1" presStyleLbl="parChTrans1D3" presStyleIdx="4" presStyleCnt="7"/>
      <dgm:spPr/>
      <dgm:t>
        <a:bodyPr/>
        <a:lstStyle/>
        <a:p>
          <a:endParaRPr lang="en-US"/>
        </a:p>
      </dgm:t>
    </dgm:pt>
    <dgm:pt modelId="{D6C8C45B-6CCF-4747-90B4-3ACE6695D236}" type="pres">
      <dgm:prSet presAssocID="{263E5BB2-318A-484F-BA63-2BC2CAA519CC}" presName="connTx" presStyleLbl="parChTrans1D3" presStyleIdx="4" presStyleCnt="7"/>
      <dgm:spPr/>
      <dgm:t>
        <a:bodyPr/>
        <a:lstStyle/>
        <a:p>
          <a:endParaRPr lang="en-US"/>
        </a:p>
      </dgm:t>
    </dgm:pt>
    <dgm:pt modelId="{206CD0C5-4A07-4036-8B78-D03A08185225}" type="pres">
      <dgm:prSet presAssocID="{AA7DDDDB-37FA-4D17-A04E-3D7D4265005E}" presName="root2" presStyleCnt="0"/>
      <dgm:spPr/>
      <dgm:t>
        <a:bodyPr/>
        <a:lstStyle/>
        <a:p>
          <a:endParaRPr lang="en-US"/>
        </a:p>
      </dgm:t>
    </dgm:pt>
    <dgm:pt modelId="{FCBCC49C-E1A9-4B7F-AAEE-A125DC4CFE99}" type="pres">
      <dgm:prSet presAssocID="{AA7DDDDB-37FA-4D17-A04E-3D7D4265005E}" presName="LevelTwoTextNode" presStyleLbl="node3" presStyleIdx="4" presStyleCnt="7" custScaleX="198388" custLinFactNeighborX="2274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536B1F-2D2E-4E70-AED9-1D8FC40C4E64}" type="pres">
      <dgm:prSet presAssocID="{AA7DDDDB-37FA-4D17-A04E-3D7D4265005E}" presName="level3hierChild" presStyleCnt="0"/>
      <dgm:spPr/>
      <dgm:t>
        <a:bodyPr/>
        <a:lstStyle/>
        <a:p>
          <a:endParaRPr lang="en-US"/>
        </a:p>
      </dgm:t>
    </dgm:pt>
    <dgm:pt modelId="{3C9496B5-27D7-4910-93B0-0CB368FFFFA1}" type="pres">
      <dgm:prSet presAssocID="{0E59CCA7-AAF2-4ACE-8BC1-F2AD7E3C7D78}" presName="conn2-1" presStyleLbl="parChTrans1D3" presStyleIdx="5" presStyleCnt="7"/>
      <dgm:spPr/>
      <dgm:t>
        <a:bodyPr/>
        <a:lstStyle/>
        <a:p>
          <a:endParaRPr lang="en-US"/>
        </a:p>
      </dgm:t>
    </dgm:pt>
    <dgm:pt modelId="{E0BF18E2-771B-4802-92F7-650BAF20A018}" type="pres">
      <dgm:prSet presAssocID="{0E59CCA7-AAF2-4ACE-8BC1-F2AD7E3C7D78}" presName="connTx" presStyleLbl="parChTrans1D3" presStyleIdx="5" presStyleCnt="7"/>
      <dgm:spPr/>
      <dgm:t>
        <a:bodyPr/>
        <a:lstStyle/>
        <a:p>
          <a:endParaRPr lang="en-US"/>
        </a:p>
      </dgm:t>
    </dgm:pt>
    <dgm:pt modelId="{C35CF259-5FC9-4742-BF2B-B7E14CE16C58}" type="pres">
      <dgm:prSet presAssocID="{0C0C0997-1E18-4D39-9B6D-7969A828BED6}" presName="root2" presStyleCnt="0"/>
      <dgm:spPr/>
      <dgm:t>
        <a:bodyPr/>
        <a:lstStyle/>
        <a:p>
          <a:endParaRPr lang="en-US"/>
        </a:p>
      </dgm:t>
    </dgm:pt>
    <dgm:pt modelId="{D124CB2B-E75C-455D-BF1D-D991224E3333}" type="pres">
      <dgm:prSet presAssocID="{0C0C0997-1E18-4D39-9B6D-7969A828BED6}" presName="LevelTwoTextNode" presStyleLbl="node3" presStyleIdx="5" presStyleCnt="7" custScaleX="196021" custScaleY="72363" custLinFactNeighborX="2465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061FB0B-785A-4BAC-BA4C-C1B07A33C6E7}" type="pres">
      <dgm:prSet presAssocID="{0C0C0997-1E18-4D39-9B6D-7969A828BED6}" presName="level3hierChild" presStyleCnt="0"/>
      <dgm:spPr/>
      <dgm:t>
        <a:bodyPr/>
        <a:lstStyle/>
        <a:p>
          <a:endParaRPr lang="en-US"/>
        </a:p>
      </dgm:t>
    </dgm:pt>
    <dgm:pt modelId="{6A1F3AC4-3FC7-4662-B2AF-3A5ABB18B351}" type="pres">
      <dgm:prSet presAssocID="{0EE5A587-F5E4-4A80-9556-2F0B8C566ADE}" presName="conn2-1" presStyleLbl="parChTrans1D3" presStyleIdx="6" presStyleCnt="7"/>
      <dgm:spPr/>
      <dgm:t>
        <a:bodyPr/>
        <a:lstStyle/>
        <a:p>
          <a:endParaRPr lang="en-US"/>
        </a:p>
      </dgm:t>
    </dgm:pt>
    <dgm:pt modelId="{75F0E9BD-FD42-4B0F-B993-B3FE4DB7AE36}" type="pres">
      <dgm:prSet presAssocID="{0EE5A587-F5E4-4A80-9556-2F0B8C566ADE}" presName="connTx" presStyleLbl="parChTrans1D3" presStyleIdx="6" presStyleCnt="7"/>
      <dgm:spPr/>
      <dgm:t>
        <a:bodyPr/>
        <a:lstStyle/>
        <a:p>
          <a:endParaRPr lang="en-US"/>
        </a:p>
      </dgm:t>
    </dgm:pt>
    <dgm:pt modelId="{F469A13C-DDFB-4FA4-A728-368E330D92C0}" type="pres">
      <dgm:prSet presAssocID="{CF38B141-349D-4FB1-B5D1-EF640B6021CB}" presName="root2" presStyleCnt="0"/>
      <dgm:spPr/>
      <dgm:t>
        <a:bodyPr/>
        <a:lstStyle/>
        <a:p>
          <a:endParaRPr lang="en-US"/>
        </a:p>
      </dgm:t>
    </dgm:pt>
    <dgm:pt modelId="{EF2984AE-4420-4210-87EB-F5809A3F647B}" type="pres">
      <dgm:prSet presAssocID="{CF38B141-349D-4FB1-B5D1-EF640B6021CB}" presName="LevelTwoTextNode" presStyleLbl="node3" presStyleIdx="6" presStyleCnt="7" custScaleX="192044" custScaleY="64518" custLinFactNeighborX="2615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04F03F9-91E1-485F-A4A0-A6FD047B0C3F}" type="pres">
      <dgm:prSet presAssocID="{CF38B141-349D-4FB1-B5D1-EF640B6021CB}" presName="level3hierChild" presStyleCnt="0"/>
      <dgm:spPr/>
      <dgm:t>
        <a:bodyPr/>
        <a:lstStyle/>
        <a:p>
          <a:endParaRPr lang="en-US"/>
        </a:p>
      </dgm:t>
    </dgm:pt>
  </dgm:ptLst>
  <dgm:cxnLst>
    <dgm:cxn modelId="{8EC15A9A-7243-4BF3-B439-EB16F131149A}" type="presOf" srcId="{3F5EF04D-C3C5-445C-A0E0-176828B78E45}" destId="{E9CCE6F1-4492-49A3-926D-8404F58DC0C1}" srcOrd="1" destOrd="0" presId="urn:microsoft.com/office/officeart/2005/8/layout/hierarchy2"/>
    <dgm:cxn modelId="{6C942343-CB76-4B44-AA94-E5A3A457846B}" type="presOf" srcId="{CEECA2E2-9CBA-4351-A9EE-088569D63C5A}" destId="{3B711FA8-13CC-4729-AB13-CC11F619122F}" srcOrd="0" destOrd="0" presId="urn:microsoft.com/office/officeart/2005/8/layout/hierarchy2"/>
    <dgm:cxn modelId="{3A8358C3-AEB8-4C16-9D46-8ED7734EC515}" type="presOf" srcId="{63311ADF-2535-4D3B-BD2C-EDF81B4DAD40}" destId="{50131811-DCE2-4CD9-B354-680980316F3C}" srcOrd="0" destOrd="0" presId="urn:microsoft.com/office/officeart/2005/8/layout/hierarchy2"/>
    <dgm:cxn modelId="{86D9B8E8-008F-4C67-9019-375B3DA4B23C}" type="presOf" srcId="{3209407F-FFB0-43A1-A085-6E90BB335720}" destId="{B14FD28A-F81D-49E5-B42B-2D8D956D1E46}" srcOrd="0" destOrd="0" presId="urn:microsoft.com/office/officeart/2005/8/layout/hierarchy2"/>
    <dgm:cxn modelId="{29450BCD-9A0B-4121-B8C7-4805BB90595D}" type="presOf" srcId="{0EE5A587-F5E4-4A80-9556-2F0B8C566ADE}" destId="{6A1F3AC4-3FC7-4662-B2AF-3A5ABB18B351}" srcOrd="0" destOrd="0" presId="urn:microsoft.com/office/officeart/2005/8/layout/hierarchy2"/>
    <dgm:cxn modelId="{7B97BFE4-632A-4998-BD6F-1D8B2BF27E9D}" type="presOf" srcId="{6F39D020-1E1F-472E-9101-52E4EBD6D653}" destId="{9FD6A3D4-BDE8-44A1-8894-3FDB7C08DD19}" srcOrd="0" destOrd="0" presId="urn:microsoft.com/office/officeart/2005/8/layout/hierarchy2"/>
    <dgm:cxn modelId="{4D5B5831-8958-4B53-BE5B-5095CC2F3AA8}" type="presOf" srcId="{0E59CCA7-AAF2-4ACE-8BC1-F2AD7E3C7D78}" destId="{3C9496B5-27D7-4910-93B0-0CB368FFFFA1}" srcOrd="0" destOrd="0" presId="urn:microsoft.com/office/officeart/2005/8/layout/hierarchy2"/>
    <dgm:cxn modelId="{E86A09DA-FE0D-4F58-B451-6C3B63E59434}" type="presOf" srcId="{263E5BB2-318A-484F-BA63-2BC2CAA519CC}" destId="{E575CE28-8A79-4E83-9A73-A47AD46C0498}" srcOrd="0" destOrd="0" presId="urn:microsoft.com/office/officeart/2005/8/layout/hierarchy2"/>
    <dgm:cxn modelId="{754A82B4-94AF-4F72-8E2E-47420CBEE0C4}" type="presOf" srcId="{63311ADF-2535-4D3B-BD2C-EDF81B4DAD40}" destId="{5FBAC39B-5E7D-457D-B746-47FDD0E719E3}" srcOrd="1" destOrd="0" presId="urn:microsoft.com/office/officeart/2005/8/layout/hierarchy2"/>
    <dgm:cxn modelId="{5E59913C-1D66-4C23-B240-53EF0F37DA51}" type="presOf" srcId="{4DB99713-44F2-4F64-B154-1B73917B92DC}" destId="{D077F5DB-6126-4E82-B22E-3CB91EA9F984}" srcOrd="1" destOrd="0" presId="urn:microsoft.com/office/officeart/2005/8/layout/hierarchy2"/>
    <dgm:cxn modelId="{74F33ECB-750C-4C3F-B653-6E9C05F2F893}" type="presOf" srcId="{F0B44B6F-D82E-48B8-AC3C-EC9E68F0EE6E}" destId="{F2F50CBE-0F2D-4B1E-B830-74C482C930CB}" srcOrd="1" destOrd="0" presId="urn:microsoft.com/office/officeart/2005/8/layout/hierarchy2"/>
    <dgm:cxn modelId="{7FE82DC4-910A-4704-B01C-BACFB028DC68}" type="presOf" srcId="{4DB99713-44F2-4F64-B154-1B73917B92DC}" destId="{500127B0-E992-4C33-83A9-5A23BE49CFFF}" srcOrd="0" destOrd="0" presId="urn:microsoft.com/office/officeart/2005/8/layout/hierarchy2"/>
    <dgm:cxn modelId="{9A476A98-209F-4884-9D59-381C726DA907}" type="presOf" srcId="{2595BC2A-B6B6-48E8-B3B3-96EE55C609D5}" destId="{CB168831-433B-4D2D-9374-14AC97E2F90E}" srcOrd="0" destOrd="0" presId="urn:microsoft.com/office/officeart/2005/8/layout/hierarchy2"/>
    <dgm:cxn modelId="{C19AF252-CA07-425D-AE9F-C1D25348086B}" type="presOf" srcId="{3209407F-FFB0-43A1-A085-6E90BB335720}" destId="{1475ECD4-B2CA-4114-8B1C-4F57143E2FB7}" srcOrd="1" destOrd="0" presId="urn:microsoft.com/office/officeart/2005/8/layout/hierarchy2"/>
    <dgm:cxn modelId="{70141C6C-4792-4B20-B75F-14FC226B116F}" type="presOf" srcId="{263E5BB2-318A-484F-BA63-2BC2CAA519CC}" destId="{D6C8C45B-6CCF-4747-90B4-3ACE6695D236}" srcOrd="1" destOrd="0" presId="urn:microsoft.com/office/officeart/2005/8/layout/hierarchy2"/>
    <dgm:cxn modelId="{6F7A97E6-1E2C-4B58-81FB-F3A5FDB6AAA6}" type="presOf" srcId="{4520C22A-68F8-4740-B239-4EAC066CAA03}" destId="{F06B6883-D3C7-4338-9D6D-24D62957EED6}" srcOrd="0" destOrd="0" presId="urn:microsoft.com/office/officeart/2005/8/layout/hierarchy2"/>
    <dgm:cxn modelId="{742A41A5-8634-403E-ACBA-507B6E2E4131}" type="presOf" srcId="{154FBCBB-52CD-47E5-8DC7-50F354FFC5FD}" destId="{270796A8-2F10-43FB-AC61-7370599AAB9A}" srcOrd="0" destOrd="0" presId="urn:microsoft.com/office/officeart/2005/8/layout/hierarchy2"/>
    <dgm:cxn modelId="{CB8D49DC-ED97-4234-8F7D-9E719E8F85D3}" srcId="{2595BC2A-B6B6-48E8-B3B3-96EE55C609D5}" destId="{2B0FFF4A-9021-456E-BACB-8189C8298DC9}" srcOrd="1" destOrd="0" parTransId="{3F5EF04D-C3C5-445C-A0E0-176828B78E45}" sibTransId="{DA7B6D51-19D4-465E-B064-4FDE83C5C8BC}"/>
    <dgm:cxn modelId="{55195A70-7D6C-4AA6-93BD-74EA967A9B34}" type="presOf" srcId="{3F5EF04D-C3C5-445C-A0E0-176828B78E45}" destId="{F5D8C258-CF86-4C66-AA0A-6455A81099BD}" srcOrd="0" destOrd="0" presId="urn:microsoft.com/office/officeart/2005/8/layout/hierarchy2"/>
    <dgm:cxn modelId="{C9ACCFD1-19DB-437F-A77E-AD03AB652812}" type="presOf" srcId="{8D6AB129-C405-45B9-81B2-A414B5FCB2FF}" destId="{C9BD031B-9128-455A-84F6-86F4E4ABC7FF}" srcOrd="0" destOrd="0" presId="urn:microsoft.com/office/officeart/2005/8/layout/hierarchy2"/>
    <dgm:cxn modelId="{EDDD0E08-3A04-4FED-BED0-867C07CB31DF}" srcId="{2595BC2A-B6B6-48E8-B3B3-96EE55C609D5}" destId="{4520C22A-68F8-4740-B239-4EAC066CAA03}" srcOrd="0" destOrd="0" parTransId="{63311ADF-2535-4D3B-BD2C-EDF81B4DAD40}" sibTransId="{3224BF89-1F41-4880-ACF9-8B6609973456}"/>
    <dgm:cxn modelId="{57AD96AE-1DCB-42FD-BAAE-D93EF4643132}" srcId="{2B0FFF4A-9021-456E-BACB-8189C8298DC9}" destId="{0C0C0997-1E18-4D39-9B6D-7969A828BED6}" srcOrd="1" destOrd="0" parTransId="{0E59CCA7-AAF2-4ACE-8BC1-F2AD7E3C7D78}" sibTransId="{F4529038-5531-40B3-8E62-FE9EC3CAC0D9}"/>
    <dgm:cxn modelId="{61519890-3565-40C5-A092-3F1E61D88DF1}" type="presOf" srcId="{2B0FFF4A-9021-456E-BACB-8189C8298DC9}" destId="{70A655D4-097F-40D1-BF47-64118CDE8779}" srcOrd="0" destOrd="0" presId="urn:microsoft.com/office/officeart/2005/8/layout/hierarchy2"/>
    <dgm:cxn modelId="{2D821FF5-26E2-4975-8111-EBB9387FC993}" srcId="{2B0FFF4A-9021-456E-BACB-8189C8298DC9}" destId="{AA7DDDDB-37FA-4D17-A04E-3D7D4265005E}" srcOrd="0" destOrd="0" parTransId="{263E5BB2-318A-484F-BA63-2BC2CAA519CC}" sibTransId="{DDEADE87-26FC-43A0-9975-76CAC6148935}"/>
    <dgm:cxn modelId="{C404BFCC-B95C-47E3-BBC2-E3A4EDFD01D9}" type="presOf" srcId="{862CA8A7-B8A7-427B-8E8B-D6F8DF4D02F6}" destId="{7646D0F8-C52B-4191-8BC8-CAB4B1687424}" srcOrd="0" destOrd="0" presId="urn:microsoft.com/office/officeart/2005/8/layout/hierarchy2"/>
    <dgm:cxn modelId="{712D9525-5D26-4C49-A97E-40A24174B7E9}" type="presOf" srcId="{CF38B141-349D-4FB1-B5D1-EF640B6021CB}" destId="{EF2984AE-4420-4210-87EB-F5809A3F647B}" srcOrd="0" destOrd="0" presId="urn:microsoft.com/office/officeart/2005/8/layout/hierarchy2"/>
    <dgm:cxn modelId="{C87C1F03-A7E5-4CBC-B93D-C433AFFAB29F}" srcId="{4520C22A-68F8-4740-B239-4EAC066CAA03}" destId="{00DB558A-2D87-46F3-AE57-1238FBDE1558}" srcOrd="1" destOrd="0" parTransId="{3209407F-FFB0-43A1-A085-6E90BB335720}" sibTransId="{370FAD26-4A3A-4499-B458-2D759AB18A49}"/>
    <dgm:cxn modelId="{280C35AA-0BD6-496E-878C-D9851ADCC147}" type="presOf" srcId="{0E59CCA7-AAF2-4ACE-8BC1-F2AD7E3C7D78}" destId="{E0BF18E2-771B-4802-92F7-650BAF20A018}" srcOrd="1" destOrd="0" presId="urn:microsoft.com/office/officeart/2005/8/layout/hierarchy2"/>
    <dgm:cxn modelId="{A108B483-2A15-4EC9-8570-021A250CFAF7}" type="presOf" srcId="{00DB558A-2D87-46F3-AE57-1238FBDE1558}" destId="{5C09D4C1-197B-42F3-BBD1-DE40993BF74C}" srcOrd="0" destOrd="0" presId="urn:microsoft.com/office/officeart/2005/8/layout/hierarchy2"/>
    <dgm:cxn modelId="{E8E8B660-F158-4827-B1FA-DEC881476ACF}" srcId="{2B0FFF4A-9021-456E-BACB-8189C8298DC9}" destId="{CF38B141-349D-4FB1-B5D1-EF640B6021CB}" srcOrd="2" destOrd="0" parTransId="{0EE5A587-F5E4-4A80-9556-2F0B8C566ADE}" sibTransId="{8770C4C6-665A-4568-9177-9FA7030C587C}"/>
    <dgm:cxn modelId="{36E83C6E-8DBD-476B-8614-2359ACB10565}" type="presOf" srcId="{AA7DDDDB-37FA-4D17-A04E-3D7D4265005E}" destId="{FCBCC49C-E1A9-4B7F-AAEE-A125DC4CFE99}" srcOrd="0" destOrd="0" presId="urn:microsoft.com/office/officeart/2005/8/layout/hierarchy2"/>
    <dgm:cxn modelId="{2ABC400C-80A8-49E1-BCEF-14B69403204A}" type="presOf" srcId="{CEECA2E2-9CBA-4351-A9EE-088569D63C5A}" destId="{7F84FCB1-67DB-43EC-A872-0886F034DBA6}" srcOrd="1" destOrd="0" presId="urn:microsoft.com/office/officeart/2005/8/layout/hierarchy2"/>
    <dgm:cxn modelId="{3E55BDDA-0C7F-481D-874F-5CE43BBD88F5}" type="presOf" srcId="{0EE5A587-F5E4-4A80-9556-2F0B8C566ADE}" destId="{75F0E9BD-FD42-4B0F-B993-B3FE4DB7AE36}" srcOrd="1" destOrd="0" presId="urn:microsoft.com/office/officeart/2005/8/layout/hierarchy2"/>
    <dgm:cxn modelId="{400CE050-0C14-4E6E-A94A-AF7BF1275FC1}" type="presOf" srcId="{F0B44B6F-D82E-48B8-AC3C-EC9E68F0EE6E}" destId="{7BE9AFD4-FA72-4D34-9DAE-290AF2CB0EBC}" srcOrd="0" destOrd="0" presId="urn:microsoft.com/office/officeart/2005/8/layout/hierarchy2"/>
    <dgm:cxn modelId="{5E3AB17C-67F1-41C0-8C01-460CC8EF264B}" srcId="{4520C22A-68F8-4740-B239-4EAC066CAA03}" destId="{6F39D020-1E1F-472E-9101-52E4EBD6D653}" srcOrd="2" destOrd="0" parTransId="{4DB99713-44F2-4F64-B154-1B73917B92DC}" sibTransId="{988D90C5-06DA-4C5D-91DC-8918F3355400}"/>
    <dgm:cxn modelId="{0A6752B2-7A16-47AD-AE01-49205C40CF19}" type="presOf" srcId="{0C0C0997-1E18-4D39-9B6D-7969A828BED6}" destId="{D124CB2B-E75C-455D-BF1D-D991224E3333}" srcOrd="0" destOrd="0" presId="urn:microsoft.com/office/officeart/2005/8/layout/hierarchy2"/>
    <dgm:cxn modelId="{944C8116-EBF1-4673-9828-26FD9039BE4C}" srcId="{862CA8A7-B8A7-427B-8E8B-D6F8DF4D02F6}" destId="{2595BC2A-B6B6-48E8-B3B3-96EE55C609D5}" srcOrd="0" destOrd="0" parTransId="{50677FF8-EDFD-496F-BD9C-B6AD36739E85}" sibTransId="{F9890D5B-2475-4F5F-B4DA-977A0367782A}"/>
    <dgm:cxn modelId="{FACF8B92-139D-4B4B-A42D-55F5CFC132EF}" srcId="{4520C22A-68F8-4740-B239-4EAC066CAA03}" destId="{8D6AB129-C405-45B9-81B2-A414B5FCB2FF}" srcOrd="0" destOrd="0" parTransId="{CEECA2E2-9CBA-4351-A9EE-088569D63C5A}" sibTransId="{CABB9CF1-AA2F-4EDB-B58F-5488897AE88C}"/>
    <dgm:cxn modelId="{F30BA385-3026-45C6-B72E-A8B1521C1058}" srcId="{4520C22A-68F8-4740-B239-4EAC066CAA03}" destId="{154FBCBB-52CD-47E5-8DC7-50F354FFC5FD}" srcOrd="3" destOrd="0" parTransId="{F0B44B6F-D82E-48B8-AC3C-EC9E68F0EE6E}" sibTransId="{2A149058-21D5-4B93-9411-588B6652BC98}"/>
    <dgm:cxn modelId="{05AAE95F-2A73-4B62-A611-B0FCB791ECD4}" type="presParOf" srcId="{7646D0F8-C52B-4191-8BC8-CAB4B1687424}" destId="{0BF24ECE-A6C8-4F65-BCE6-B932EC22B026}" srcOrd="0" destOrd="0" presId="urn:microsoft.com/office/officeart/2005/8/layout/hierarchy2"/>
    <dgm:cxn modelId="{32FD176E-EC2A-494B-9335-D04A406F0220}" type="presParOf" srcId="{0BF24ECE-A6C8-4F65-BCE6-B932EC22B026}" destId="{CB168831-433B-4D2D-9374-14AC97E2F90E}" srcOrd="0" destOrd="0" presId="urn:microsoft.com/office/officeart/2005/8/layout/hierarchy2"/>
    <dgm:cxn modelId="{B21FED12-8233-41F9-AAA2-1FAF9FEA7131}" type="presParOf" srcId="{0BF24ECE-A6C8-4F65-BCE6-B932EC22B026}" destId="{E5D20BD7-064C-46DD-9C98-37B1CB6240E8}" srcOrd="1" destOrd="0" presId="urn:microsoft.com/office/officeart/2005/8/layout/hierarchy2"/>
    <dgm:cxn modelId="{4760BB83-DD40-4E31-873F-F0D033011016}" type="presParOf" srcId="{E5D20BD7-064C-46DD-9C98-37B1CB6240E8}" destId="{50131811-DCE2-4CD9-B354-680980316F3C}" srcOrd="0" destOrd="0" presId="urn:microsoft.com/office/officeart/2005/8/layout/hierarchy2"/>
    <dgm:cxn modelId="{C47A2F8A-648F-447A-A3CC-7BCE7BDDCD32}" type="presParOf" srcId="{50131811-DCE2-4CD9-B354-680980316F3C}" destId="{5FBAC39B-5E7D-457D-B746-47FDD0E719E3}" srcOrd="0" destOrd="0" presId="urn:microsoft.com/office/officeart/2005/8/layout/hierarchy2"/>
    <dgm:cxn modelId="{809B7B3A-5B12-421D-A484-3FA485C4537C}" type="presParOf" srcId="{E5D20BD7-064C-46DD-9C98-37B1CB6240E8}" destId="{2FAE0513-5D4B-487D-AA3E-8E76D910B75F}" srcOrd="1" destOrd="0" presId="urn:microsoft.com/office/officeart/2005/8/layout/hierarchy2"/>
    <dgm:cxn modelId="{F5AB730D-D167-492A-80DD-EF60C8EE57B1}" type="presParOf" srcId="{2FAE0513-5D4B-487D-AA3E-8E76D910B75F}" destId="{F06B6883-D3C7-4338-9D6D-24D62957EED6}" srcOrd="0" destOrd="0" presId="urn:microsoft.com/office/officeart/2005/8/layout/hierarchy2"/>
    <dgm:cxn modelId="{563D902A-14D3-4EB9-ACBF-989E45F84990}" type="presParOf" srcId="{2FAE0513-5D4B-487D-AA3E-8E76D910B75F}" destId="{B7A502C6-B865-4124-90D4-EFD6AA298DA6}" srcOrd="1" destOrd="0" presId="urn:microsoft.com/office/officeart/2005/8/layout/hierarchy2"/>
    <dgm:cxn modelId="{ED23C2CD-B0C0-4AAA-9484-DA20EDA3B1AE}" type="presParOf" srcId="{B7A502C6-B865-4124-90D4-EFD6AA298DA6}" destId="{3B711FA8-13CC-4729-AB13-CC11F619122F}" srcOrd="0" destOrd="0" presId="urn:microsoft.com/office/officeart/2005/8/layout/hierarchy2"/>
    <dgm:cxn modelId="{F240671D-EF14-4179-B298-BB59A84AE8A7}" type="presParOf" srcId="{3B711FA8-13CC-4729-AB13-CC11F619122F}" destId="{7F84FCB1-67DB-43EC-A872-0886F034DBA6}" srcOrd="0" destOrd="0" presId="urn:microsoft.com/office/officeart/2005/8/layout/hierarchy2"/>
    <dgm:cxn modelId="{D3B277DC-7D9D-44FF-BF7E-DF8FDD1A22F9}" type="presParOf" srcId="{B7A502C6-B865-4124-90D4-EFD6AA298DA6}" destId="{88E698BF-7D16-4614-86F8-EFE23B6980FF}" srcOrd="1" destOrd="0" presId="urn:microsoft.com/office/officeart/2005/8/layout/hierarchy2"/>
    <dgm:cxn modelId="{810F7CFA-6101-4F66-8E8B-712911A4AAAA}" type="presParOf" srcId="{88E698BF-7D16-4614-86F8-EFE23B6980FF}" destId="{C9BD031B-9128-455A-84F6-86F4E4ABC7FF}" srcOrd="0" destOrd="0" presId="urn:microsoft.com/office/officeart/2005/8/layout/hierarchy2"/>
    <dgm:cxn modelId="{BDF260FD-1849-420E-ABF5-0232722DD6BA}" type="presParOf" srcId="{88E698BF-7D16-4614-86F8-EFE23B6980FF}" destId="{DF63127C-5784-4286-A4B5-16ABAB12D278}" srcOrd="1" destOrd="0" presId="urn:microsoft.com/office/officeart/2005/8/layout/hierarchy2"/>
    <dgm:cxn modelId="{72844757-27A5-4AC6-A121-0E809FC5264A}" type="presParOf" srcId="{B7A502C6-B865-4124-90D4-EFD6AA298DA6}" destId="{B14FD28A-F81D-49E5-B42B-2D8D956D1E46}" srcOrd="2" destOrd="0" presId="urn:microsoft.com/office/officeart/2005/8/layout/hierarchy2"/>
    <dgm:cxn modelId="{8A502DF4-2595-4FEE-87B1-9402677D31D9}" type="presParOf" srcId="{B14FD28A-F81D-49E5-B42B-2D8D956D1E46}" destId="{1475ECD4-B2CA-4114-8B1C-4F57143E2FB7}" srcOrd="0" destOrd="0" presId="urn:microsoft.com/office/officeart/2005/8/layout/hierarchy2"/>
    <dgm:cxn modelId="{E3FD7F32-13B6-4699-99BC-3BC26E243ACB}" type="presParOf" srcId="{B7A502C6-B865-4124-90D4-EFD6AA298DA6}" destId="{DCBB191C-1284-4B26-8889-3F1EE1EAF8AC}" srcOrd="3" destOrd="0" presId="urn:microsoft.com/office/officeart/2005/8/layout/hierarchy2"/>
    <dgm:cxn modelId="{B34E3839-9819-42AF-9B30-5390D0DF0EC5}" type="presParOf" srcId="{DCBB191C-1284-4B26-8889-3F1EE1EAF8AC}" destId="{5C09D4C1-197B-42F3-BBD1-DE40993BF74C}" srcOrd="0" destOrd="0" presId="urn:microsoft.com/office/officeart/2005/8/layout/hierarchy2"/>
    <dgm:cxn modelId="{AD1CDACB-3426-4DD2-9E05-EEF059F95222}" type="presParOf" srcId="{DCBB191C-1284-4B26-8889-3F1EE1EAF8AC}" destId="{5E29C7F4-A00A-4AE7-B325-E1F73BC7FF0E}" srcOrd="1" destOrd="0" presId="urn:microsoft.com/office/officeart/2005/8/layout/hierarchy2"/>
    <dgm:cxn modelId="{44C299EE-258A-43FF-97BC-ABFC76AD6B80}" type="presParOf" srcId="{B7A502C6-B865-4124-90D4-EFD6AA298DA6}" destId="{500127B0-E992-4C33-83A9-5A23BE49CFFF}" srcOrd="4" destOrd="0" presId="urn:microsoft.com/office/officeart/2005/8/layout/hierarchy2"/>
    <dgm:cxn modelId="{B68DD1C0-F18B-4D17-8149-4C385A94F5B3}" type="presParOf" srcId="{500127B0-E992-4C33-83A9-5A23BE49CFFF}" destId="{D077F5DB-6126-4E82-B22E-3CB91EA9F984}" srcOrd="0" destOrd="0" presId="urn:microsoft.com/office/officeart/2005/8/layout/hierarchy2"/>
    <dgm:cxn modelId="{CD4656ED-EB7B-4706-A3F3-B0723FBEE65F}" type="presParOf" srcId="{B7A502C6-B865-4124-90D4-EFD6AA298DA6}" destId="{9B94AB11-4618-4C10-879A-4C18D40ECF90}" srcOrd="5" destOrd="0" presId="urn:microsoft.com/office/officeart/2005/8/layout/hierarchy2"/>
    <dgm:cxn modelId="{6B48AADD-DE09-4E76-B18F-71E07CE7F9FA}" type="presParOf" srcId="{9B94AB11-4618-4C10-879A-4C18D40ECF90}" destId="{9FD6A3D4-BDE8-44A1-8894-3FDB7C08DD19}" srcOrd="0" destOrd="0" presId="urn:microsoft.com/office/officeart/2005/8/layout/hierarchy2"/>
    <dgm:cxn modelId="{3EB6103F-DC98-4988-90BA-5755A5DDAC9E}" type="presParOf" srcId="{9B94AB11-4618-4C10-879A-4C18D40ECF90}" destId="{532DA875-9685-4436-93BE-382AB4686377}" srcOrd="1" destOrd="0" presId="urn:microsoft.com/office/officeart/2005/8/layout/hierarchy2"/>
    <dgm:cxn modelId="{CABB6C5B-4E7F-4FD8-A7F0-DAA7CF84997E}" type="presParOf" srcId="{B7A502C6-B865-4124-90D4-EFD6AA298DA6}" destId="{7BE9AFD4-FA72-4D34-9DAE-290AF2CB0EBC}" srcOrd="6" destOrd="0" presId="urn:microsoft.com/office/officeart/2005/8/layout/hierarchy2"/>
    <dgm:cxn modelId="{CDA299C7-5410-403C-BB26-01533800205C}" type="presParOf" srcId="{7BE9AFD4-FA72-4D34-9DAE-290AF2CB0EBC}" destId="{F2F50CBE-0F2D-4B1E-B830-74C482C930CB}" srcOrd="0" destOrd="0" presId="urn:microsoft.com/office/officeart/2005/8/layout/hierarchy2"/>
    <dgm:cxn modelId="{F2336169-B00D-461A-8C27-0DE165FB3AC7}" type="presParOf" srcId="{B7A502C6-B865-4124-90D4-EFD6AA298DA6}" destId="{C50F5490-BA74-4BAB-8937-4F5B935F92F9}" srcOrd="7" destOrd="0" presId="urn:microsoft.com/office/officeart/2005/8/layout/hierarchy2"/>
    <dgm:cxn modelId="{1FB4BE1C-E54B-4C00-B8FA-1CC7415D7169}" type="presParOf" srcId="{C50F5490-BA74-4BAB-8937-4F5B935F92F9}" destId="{270796A8-2F10-43FB-AC61-7370599AAB9A}" srcOrd="0" destOrd="0" presId="urn:microsoft.com/office/officeart/2005/8/layout/hierarchy2"/>
    <dgm:cxn modelId="{96B5048E-77C3-4172-BEF3-8780F04EDDDD}" type="presParOf" srcId="{C50F5490-BA74-4BAB-8937-4F5B935F92F9}" destId="{A7B71B46-19B5-4072-A120-C91DC096184C}" srcOrd="1" destOrd="0" presId="urn:microsoft.com/office/officeart/2005/8/layout/hierarchy2"/>
    <dgm:cxn modelId="{65CA9356-1E91-4D32-87DF-98BDB5FE71FA}" type="presParOf" srcId="{E5D20BD7-064C-46DD-9C98-37B1CB6240E8}" destId="{F5D8C258-CF86-4C66-AA0A-6455A81099BD}" srcOrd="2" destOrd="0" presId="urn:microsoft.com/office/officeart/2005/8/layout/hierarchy2"/>
    <dgm:cxn modelId="{BCA3BE6D-4DC0-4968-AF78-2A356DA010E2}" type="presParOf" srcId="{F5D8C258-CF86-4C66-AA0A-6455A81099BD}" destId="{E9CCE6F1-4492-49A3-926D-8404F58DC0C1}" srcOrd="0" destOrd="0" presId="urn:microsoft.com/office/officeart/2005/8/layout/hierarchy2"/>
    <dgm:cxn modelId="{E80F3B0D-AD38-4E68-8C18-AF5E734159D5}" type="presParOf" srcId="{E5D20BD7-064C-46DD-9C98-37B1CB6240E8}" destId="{D0B057D3-554B-4B66-AC75-1B16D7F39A08}" srcOrd="3" destOrd="0" presId="urn:microsoft.com/office/officeart/2005/8/layout/hierarchy2"/>
    <dgm:cxn modelId="{AFF938F0-F3F3-48E0-BE13-3A515E7D5751}" type="presParOf" srcId="{D0B057D3-554B-4B66-AC75-1B16D7F39A08}" destId="{70A655D4-097F-40D1-BF47-64118CDE8779}" srcOrd="0" destOrd="0" presId="urn:microsoft.com/office/officeart/2005/8/layout/hierarchy2"/>
    <dgm:cxn modelId="{1FAAAFF7-D8D1-412C-BCD4-EDEA54ECB845}" type="presParOf" srcId="{D0B057D3-554B-4B66-AC75-1B16D7F39A08}" destId="{82B4F729-E83E-47FD-8200-04AA0FEA5D95}" srcOrd="1" destOrd="0" presId="urn:microsoft.com/office/officeart/2005/8/layout/hierarchy2"/>
    <dgm:cxn modelId="{1A86D4E7-F0A6-4EC2-9F76-6B541EC1B6E7}" type="presParOf" srcId="{82B4F729-E83E-47FD-8200-04AA0FEA5D95}" destId="{E575CE28-8A79-4E83-9A73-A47AD46C0498}" srcOrd="0" destOrd="0" presId="urn:microsoft.com/office/officeart/2005/8/layout/hierarchy2"/>
    <dgm:cxn modelId="{2DB7912D-6CA1-42A3-B516-1F68EB5B888E}" type="presParOf" srcId="{E575CE28-8A79-4E83-9A73-A47AD46C0498}" destId="{D6C8C45B-6CCF-4747-90B4-3ACE6695D236}" srcOrd="0" destOrd="0" presId="urn:microsoft.com/office/officeart/2005/8/layout/hierarchy2"/>
    <dgm:cxn modelId="{E7D45ED5-6A90-47A6-A466-C0710F2CF9F3}" type="presParOf" srcId="{82B4F729-E83E-47FD-8200-04AA0FEA5D95}" destId="{206CD0C5-4A07-4036-8B78-D03A08185225}" srcOrd="1" destOrd="0" presId="urn:microsoft.com/office/officeart/2005/8/layout/hierarchy2"/>
    <dgm:cxn modelId="{A6593DB5-D46D-4E2B-997E-3170554FEE86}" type="presParOf" srcId="{206CD0C5-4A07-4036-8B78-D03A08185225}" destId="{FCBCC49C-E1A9-4B7F-AAEE-A125DC4CFE99}" srcOrd="0" destOrd="0" presId="urn:microsoft.com/office/officeart/2005/8/layout/hierarchy2"/>
    <dgm:cxn modelId="{B899FE21-A84B-4EA5-A330-3929A2770FA9}" type="presParOf" srcId="{206CD0C5-4A07-4036-8B78-D03A08185225}" destId="{8A536B1F-2D2E-4E70-AED9-1D8FC40C4E64}" srcOrd="1" destOrd="0" presId="urn:microsoft.com/office/officeart/2005/8/layout/hierarchy2"/>
    <dgm:cxn modelId="{AD2B6B36-6364-4F30-AE75-FC41BCCBFE33}" type="presParOf" srcId="{82B4F729-E83E-47FD-8200-04AA0FEA5D95}" destId="{3C9496B5-27D7-4910-93B0-0CB368FFFFA1}" srcOrd="2" destOrd="0" presId="urn:microsoft.com/office/officeart/2005/8/layout/hierarchy2"/>
    <dgm:cxn modelId="{0FD36247-0B90-4B38-BBB0-39066BAEFA39}" type="presParOf" srcId="{3C9496B5-27D7-4910-93B0-0CB368FFFFA1}" destId="{E0BF18E2-771B-4802-92F7-650BAF20A018}" srcOrd="0" destOrd="0" presId="urn:microsoft.com/office/officeart/2005/8/layout/hierarchy2"/>
    <dgm:cxn modelId="{22A0F524-CA1F-4160-A02E-6FE3A677BD2A}" type="presParOf" srcId="{82B4F729-E83E-47FD-8200-04AA0FEA5D95}" destId="{C35CF259-5FC9-4742-BF2B-B7E14CE16C58}" srcOrd="3" destOrd="0" presId="urn:microsoft.com/office/officeart/2005/8/layout/hierarchy2"/>
    <dgm:cxn modelId="{E9014910-6DA6-4752-AA21-FF7067D2CE7E}" type="presParOf" srcId="{C35CF259-5FC9-4742-BF2B-B7E14CE16C58}" destId="{D124CB2B-E75C-455D-BF1D-D991224E3333}" srcOrd="0" destOrd="0" presId="urn:microsoft.com/office/officeart/2005/8/layout/hierarchy2"/>
    <dgm:cxn modelId="{D015714B-E4F7-47BA-884C-1BD468AF3F60}" type="presParOf" srcId="{C35CF259-5FC9-4742-BF2B-B7E14CE16C58}" destId="{7061FB0B-785A-4BAC-BA4C-C1B07A33C6E7}" srcOrd="1" destOrd="0" presId="urn:microsoft.com/office/officeart/2005/8/layout/hierarchy2"/>
    <dgm:cxn modelId="{6628AB1F-8D2B-401E-B377-58669711F2B5}" type="presParOf" srcId="{82B4F729-E83E-47FD-8200-04AA0FEA5D95}" destId="{6A1F3AC4-3FC7-4662-B2AF-3A5ABB18B351}" srcOrd="4" destOrd="0" presId="urn:microsoft.com/office/officeart/2005/8/layout/hierarchy2"/>
    <dgm:cxn modelId="{27EB4506-FBB1-4023-A4A6-A78E177C69A2}" type="presParOf" srcId="{6A1F3AC4-3FC7-4662-B2AF-3A5ABB18B351}" destId="{75F0E9BD-FD42-4B0F-B993-B3FE4DB7AE36}" srcOrd="0" destOrd="0" presId="urn:microsoft.com/office/officeart/2005/8/layout/hierarchy2"/>
    <dgm:cxn modelId="{FDD6BD64-A726-47D4-8B31-03F41E839388}" type="presParOf" srcId="{82B4F729-E83E-47FD-8200-04AA0FEA5D95}" destId="{F469A13C-DDFB-4FA4-A728-368E330D92C0}" srcOrd="5" destOrd="0" presId="urn:microsoft.com/office/officeart/2005/8/layout/hierarchy2"/>
    <dgm:cxn modelId="{50979ED5-00F5-4920-B38C-0C7DE8DB532B}" type="presParOf" srcId="{F469A13C-DDFB-4FA4-A728-368E330D92C0}" destId="{EF2984AE-4420-4210-87EB-F5809A3F647B}" srcOrd="0" destOrd="0" presId="urn:microsoft.com/office/officeart/2005/8/layout/hierarchy2"/>
    <dgm:cxn modelId="{DE192B65-838B-4EC4-866D-FACE0F0D60CE}" type="presParOf" srcId="{F469A13C-DDFB-4FA4-A728-368E330D92C0}" destId="{D04F03F9-91E1-485F-A4A0-A6FD047B0C3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B16DEE-62B1-47E3-A86E-53FC436364E7}" type="doc">
      <dgm:prSet loTypeId="urn:microsoft.com/office/officeart/2005/8/layout/radial2" loCatId="relationship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id-ID"/>
        </a:p>
      </dgm:t>
    </dgm:pt>
    <dgm:pt modelId="{401AEC83-C11D-40A1-8CAD-FDEC593193AC}">
      <dgm:prSet phldrT="[Text]" custT="1"/>
      <dgm:spPr/>
      <dgm:t>
        <a:bodyPr/>
        <a:lstStyle/>
        <a:p>
          <a:r>
            <a:rPr lang="id-ID" sz="1800" b="1" dirty="0" smtClean="0">
              <a:latin typeface="Arial" pitchFamily="34" charset="0"/>
              <a:cs typeface="Arial" pitchFamily="34" charset="0"/>
            </a:rPr>
            <a:t>Formal</a:t>
          </a:r>
          <a:endParaRPr lang="id-ID" sz="1800" b="1" dirty="0">
            <a:latin typeface="Arial" pitchFamily="34" charset="0"/>
            <a:cs typeface="Arial" pitchFamily="34" charset="0"/>
          </a:endParaRPr>
        </a:p>
      </dgm:t>
    </dgm:pt>
    <dgm:pt modelId="{C61EDA71-0C92-4356-9C4E-39BCEDDC2513}" type="parTrans" cxnId="{65D49532-5BBC-4283-BF2B-0161ECA75D75}">
      <dgm:prSet/>
      <dgm:spPr/>
      <dgm:t>
        <a:bodyPr/>
        <a:lstStyle/>
        <a:p>
          <a:endParaRPr lang="id-ID"/>
        </a:p>
      </dgm:t>
    </dgm:pt>
    <dgm:pt modelId="{5EAC4F2E-08C4-4DFA-A4BF-9760AE86226D}" type="sibTrans" cxnId="{65D49532-5BBC-4283-BF2B-0161ECA75D75}">
      <dgm:prSet/>
      <dgm:spPr/>
      <dgm:t>
        <a:bodyPr/>
        <a:lstStyle/>
        <a:p>
          <a:endParaRPr lang="id-ID"/>
        </a:p>
      </dgm:t>
    </dgm:pt>
    <dgm:pt modelId="{58D935D5-1FB8-4952-9114-5C902E469C89}">
      <dgm:prSet phldrT="[Text]" custT="1"/>
      <dgm:spPr/>
      <dgm:t>
        <a:bodyPr/>
        <a:lstStyle/>
        <a:p>
          <a:r>
            <a:rPr lang="id-ID" sz="1800" dirty="0" smtClean="0">
              <a:latin typeface="Arial" pitchFamily="34" charset="0"/>
              <a:cs typeface="Arial" pitchFamily="34" charset="0"/>
            </a:rPr>
            <a:t>Bentuk lahan</a:t>
          </a:r>
          <a:endParaRPr lang="id-ID" sz="1800" dirty="0">
            <a:latin typeface="Arial" pitchFamily="34" charset="0"/>
            <a:cs typeface="Arial" pitchFamily="34" charset="0"/>
          </a:endParaRPr>
        </a:p>
      </dgm:t>
    </dgm:pt>
    <dgm:pt modelId="{4346587C-D915-47D8-8110-C09D902328BC}" type="parTrans" cxnId="{B2384090-4675-4FF0-A51F-872D4E8782C0}">
      <dgm:prSet/>
      <dgm:spPr/>
      <dgm:t>
        <a:bodyPr/>
        <a:lstStyle/>
        <a:p>
          <a:endParaRPr lang="id-ID"/>
        </a:p>
      </dgm:t>
    </dgm:pt>
    <dgm:pt modelId="{1B625249-9977-4412-AEBF-37A6A5BCCFDD}" type="sibTrans" cxnId="{B2384090-4675-4FF0-A51F-872D4E8782C0}">
      <dgm:prSet/>
      <dgm:spPr/>
      <dgm:t>
        <a:bodyPr/>
        <a:lstStyle/>
        <a:p>
          <a:endParaRPr lang="id-ID"/>
        </a:p>
      </dgm:t>
    </dgm:pt>
    <dgm:pt modelId="{56F18B34-293F-4793-83AF-67F073D41713}">
      <dgm:prSet phldrT="[Text]" custT="1"/>
      <dgm:spPr/>
      <dgm:t>
        <a:bodyPr/>
        <a:lstStyle/>
        <a:p>
          <a:r>
            <a:rPr lang="id-ID" sz="1800" dirty="0" smtClean="0">
              <a:latin typeface="Arial" pitchFamily="34" charset="0"/>
              <a:cs typeface="Arial" pitchFamily="34" charset="0"/>
            </a:rPr>
            <a:t>Iklim</a:t>
          </a:r>
          <a:endParaRPr lang="id-ID" sz="1800" dirty="0">
            <a:latin typeface="Arial" pitchFamily="34" charset="0"/>
            <a:cs typeface="Arial" pitchFamily="34" charset="0"/>
          </a:endParaRPr>
        </a:p>
      </dgm:t>
    </dgm:pt>
    <dgm:pt modelId="{4226E61F-97B9-422C-960F-6F4497EF163B}" type="parTrans" cxnId="{EEA82087-2964-41A7-9AA7-0199802E89E9}">
      <dgm:prSet/>
      <dgm:spPr/>
      <dgm:t>
        <a:bodyPr/>
        <a:lstStyle/>
        <a:p>
          <a:endParaRPr lang="id-ID"/>
        </a:p>
      </dgm:t>
    </dgm:pt>
    <dgm:pt modelId="{1F310287-F6EC-4FCF-B8B9-A90189DA28EE}" type="sibTrans" cxnId="{EEA82087-2964-41A7-9AA7-0199802E89E9}">
      <dgm:prSet/>
      <dgm:spPr/>
      <dgm:t>
        <a:bodyPr/>
        <a:lstStyle/>
        <a:p>
          <a:endParaRPr lang="id-ID"/>
        </a:p>
      </dgm:t>
    </dgm:pt>
    <dgm:pt modelId="{D7CA9722-EE9E-45A3-A721-6F9FE116342E}">
      <dgm:prSet phldrT="[Text]" custT="1"/>
      <dgm:spPr/>
      <dgm:t>
        <a:bodyPr/>
        <a:lstStyle/>
        <a:p>
          <a:r>
            <a:rPr lang="id-ID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Fungsional</a:t>
          </a:r>
          <a:endParaRPr lang="id-ID" sz="1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9982E73-CF9E-4AD7-8EBA-CA9DC8FF7ADE}" type="parTrans" cxnId="{8BE82DA2-3483-4D5D-9508-E7992D1975A2}">
      <dgm:prSet/>
      <dgm:spPr/>
      <dgm:t>
        <a:bodyPr/>
        <a:lstStyle/>
        <a:p>
          <a:endParaRPr lang="id-ID"/>
        </a:p>
      </dgm:t>
    </dgm:pt>
    <dgm:pt modelId="{464946C4-0F2D-4FDE-ABF6-C4AFE7619CDA}" type="sibTrans" cxnId="{8BE82DA2-3483-4D5D-9508-E7992D1975A2}">
      <dgm:prSet/>
      <dgm:spPr/>
      <dgm:t>
        <a:bodyPr/>
        <a:lstStyle/>
        <a:p>
          <a:endParaRPr lang="id-ID"/>
        </a:p>
      </dgm:t>
    </dgm:pt>
    <dgm:pt modelId="{A0E2888D-5C0D-4F39-B999-4A9917DFDE3B}">
      <dgm:prSet phldrT="[Text]" custT="1"/>
      <dgm:spPr/>
      <dgm:t>
        <a:bodyPr/>
        <a:lstStyle/>
        <a:p>
          <a:r>
            <a:rPr lang="id-ID" sz="1800" dirty="0" smtClean="0">
              <a:latin typeface="Arial" pitchFamily="34" charset="0"/>
              <a:cs typeface="Arial" pitchFamily="34" charset="0"/>
            </a:rPr>
            <a:t>Perpindahan</a:t>
          </a:r>
          <a:endParaRPr lang="id-ID" sz="1800" dirty="0">
            <a:latin typeface="Arial" pitchFamily="34" charset="0"/>
            <a:cs typeface="Arial" pitchFamily="34" charset="0"/>
          </a:endParaRPr>
        </a:p>
      </dgm:t>
    </dgm:pt>
    <dgm:pt modelId="{7863433A-BCBC-4C20-8A5F-B1C9F9364E20}" type="parTrans" cxnId="{FFBDA2FA-D54D-4854-B798-5DF2A9869579}">
      <dgm:prSet/>
      <dgm:spPr/>
      <dgm:t>
        <a:bodyPr/>
        <a:lstStyle/>
        <a:p>
          <a:endParaRPr lang="id-ID"/>
        </a:p>
      </dgm:t>
    </dgm:pt>
    <dgm:pt modelId="{4F8B8AB1-D8CD-4FA2-B68A-12F06E3E6992}" type="sibTrans" cxnId="{FFBDA2FA-D54D-4854-B798-5DF2A9869579}">
      <dgm:prSet/>
      <dgm:spPr/>
      <dgm:t>
        <a:bodyPr/>
        <a:lstStyle/>
        <a:p>
          <a:endParaRPr lang="id-ID"/>
        </a:p>
      </dgm:t>
    </dgm:pt>
    <dgm:pt modelId="{AEEE6036-22D7-4C73-A396-6D05B174E3C5}">
      <dgm:prSet phldrT="[Text]" custT="1"/>
      <dgm:spPr/>
      <dgm:t>
        <a:bodyPr/>
        <a:lstStyle/>
        <a:p>
          <a:r>
            <a:rPr lang="id-ID" sz="1800" dirty="0" smtClean="0">
              <a:latin typeface="Arial" pitchFamily="34" charset="0"/>
              <a:cs typeface="Arial" pitchFamily="34" charset="0"/>
            </a:rPr>
            <a:t>Tanah</a:t>
          </a:r>
          <a:endParaRPr lang="id-ID" sz="1800" dirty="0">
            <a:latin typeface="Arial" pitchFamily="34" charset="0"/>
            <a:cs typeface="Arial" pitchFamily="34" charset="0"/>
          </a:endParaRPr>
        </a:p>
      </dgm:t>
    </dgm:pt>
    <dgm:pt modelId="{3289F9DF-EC12-45E4-915F-A04C3E849733}" type="parTrans" cxnId="{F4B318FB-2335-4CB5-BDB0-9E5933915204}">
      <dgm:prSet/>
      <dgm:spPr/>
      <dgm:t>
        <a:bodyPr/>
        <a:lstStyle/>
        <a:p>
          <a:endParaRPr lang="id-ID"/>
        </a:p>
      </dgm:t>
    </dgm:pt>
    <dgm:pt modelId="{409619B5-21D4-4C38-BB09-02B4F89F31DB}" type="sibTrans" cxnId="{F4B318FB-2335-4CB5-BDB0-9E5933915204}">
      <dgm:prSet/>
      <dgm:spPr/>
      <dgm:t>
        <a:bodyPr/>
        <a:lstStyle/>
        <a:p>
          <a:endParaRPr lang="id-ID"/>
        </a:p>
      </dgm:t>
    </dgm:pt>
    <dgm:pt modelId="{14D2BBE0-3B48-456D-925A-BE9873D92AA9}">
      <dgm:prSet phldrT="[Text]" custT="1"/>
      <dgm:spPr/>
      <dgm:t>
        <a:bodyPr/>
        <a:lstStyle/>
        <a:p>
          <a:r>
            <a:rPr lang="id-ID" sz="1800" dirty="0" smtClean="0">
              <a:latin typeface="Arial" pitchFamily="34" charset="0"/>
              <a:cs typeface="Arial" pitchFamily="34" charset="0"/>
            </a:rPr>
            <a:t>Vegetasi alami</a:t>
          </a:r>
          <a:endParaRPr lang="id-ID" sz="1800" dirty="0">
            <a:latin typeface="Arial" pitchFamily="34" charset="0"/>
            <a:cs typeface="Arial" pitchFamily="34" charset="0"/>
          </a:endParaRPr>
        </a:p>
      </dgm:t>
    </dgm:pt>
    <dgm:pt modelId="{E45F1B07-AD93-413A-A707-E4A250FFF8D4}" type="parTrans" cxnId="{D3F26EF1-5D6B-4D2B-822B-814EBFE455A5}">
      <dgm:prSet/>
      <dgm:spPr/>
      <dgm:t>
        <a:bodyPr/>
        <a:lstStyle/>
        <a:p>
          <a:endParaRPr lang="id-ID"/>
        </a:p>
      </dgm:t>
    </dgm:pt>
    <dgm:pt modelId="{6C6FA6BE-70EB-467F-8EAB-46792563AC27}" type="sibTrans" cxnId="{D3F26EF1-5D6B-4D2B-822B-814EBFE455A5}">
      <dgm:prSet/>
      <dgm:spPr/>
      <dgm:t>
        <a:bodyPr/>
        <a:lstStyle/>
        <a:p>
          <a:endParaRPr lang="id-ID"/>
        </a:p>
      </dgm:t>
    </dgm:pt>
    <dgm:pt modelId="{A87E960E-9555-4B88-9825-05238F6245C2}">
      <dgm:prSet phldrT="[Text]" custT="1"/>
      <dgm:spPr/>
      <dgm:t>
        <a:bodyPr/>
        <a:lstStyle/>
        <a:p>
          <a:r>
            <a:rPr lang="id-ID" sz="1800" dirty="0" smtClean="0">
              <a:latin typeface="Arial" pitchFamily="34" charset="0"/>
              <a:cs typeface="Arial" pitchFamily="34" charset="0"/>
            </a:rPr>
            <a:t>Jaringan</a:t>
          </a:r>
          <a:endParaRPr lang="id-ID" sz="1800" dirty="0">
            <a:latin typeface="Arial" pitchFamily="34" charset="0"/>
            <a:cs typeface="Arial" pitchFamily="34" charset="0"/>
          </a:endParaRPr>
        </a:p>
      </dgm:t>
    </dgm:pt>
    <dgm:pt modelId="{D4D9D87B-A461-4A52-A32A-F90D94D79B5E}" type="parTrans" cxnId="{4EF6A478-8EAC-4B17-9DBC-40D634319C7D}">
      <dgm:prSet/>
      <dgm:spPr/>
      <dgm:t>
        <a:bodyPr/>
        <a:lstStyle/>
        <a:p>
          <a:endParaRPr lang="id-ID"/>
        </a:p>
      </dgm:t>
    </dgm:pt>
    <dgm:pt modelId="{16EA7993-77C3-4D7C-A6B8-70FD9AAA1745}" type="sibTrans" cxnId="{4EF6A478-8EAC-4B17-9DBC-40D634319C7D}">
      <dgm:prSet/>
      <dgm:spPr/>
      <dgm:t>
        <a:bodyPr/>
        <a:lstStyle/>
        <a:p>
          <a:endParaRPr lang="id-ID"/>
        </a:p>
      </dgm:t>
    </dgm:pt>
    <dgm:pt modelId="{2896F167-D3E9-4062-A239-D4171510CFE3}">
      <dgm:prSet phldrT="[Text]" custT="1"/>
      <dgm:spPr/>
      <dgm:t>
        <a:bodyPr/>
        <a:lstStyle/>
        <a:p>
          <a:r>
            <a:rPr lang="id-ID" sz="1800" dirty="0" smtClean="0">
              <a:latin typeface="Arial" pitchFamily="34" charset="0"/>
              <a:cs typeface="Arial" pitchFamily="34" charset="0"/>
            </a:rPr>
            <a:t>Titik pusat</a:t>
          </a:r>
          <a:endParaRPr lang="id-ID" sz="1800" dirty="0">
            <a:latin typeface="Arial" pitchFamily="34" charset="0"/>
            <a:cs typeface="Arial" pitchFamily="34" charset="0"/>
          </a:endParaRPr>
        </a:p>
      </dgm:t>
    </dgm:pt>
    <dgm:pt modelId="{C93A9013-AF30-46E7-891F-A274AD7FDED4}" type="parTrans" cxnId="{AB8D2322-4C71-4A3F-B56F-083A22D16F30}">
      <dgm:prSet/>
      <dgm:spPr/>
      <dgm:t>
        <a:bodyPr/>
        <a:lstStyle/>
        <a:p>
          <a:endParaRPr lang="id-ID"/>
        </a:p>
      </dgm:t>
    </dgm:pt>
    <dgm:pt modelId="{16D05F91-CD66-4BEE-BB99-BD52D96D4811}" type="sibTrans" cxnId="{AB8D2322-4C71-4A3F-B56F-083A22D16F30}">
      <dgm:prSet/>
      <dgm:spPr/>
      <dgm:t>
        <a:bodyPr/>
        <a:lstStyle/>
        <a:p>
          <a:endParaRPr lang="id-ID"/>
        </a:p>
      </dgm:t>
    </dgm:pt>
    <dgm:pt modelId="{0D25D428-4E9C-4C49-B3E6-D03669A533A8}" type="pres">
      <dgm:prSet presAssocID="{75B16DEE-62B1-47E3-A86E-53FC436364E7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A1B0B563-033B-431D-819A-10EBDC5EBD68}" type="pres">
      <dgm:prSet presAssocID="{75B16DEE-62B1-47E3-A86E-53FC436364E7}" presName="cycle" presStyleCnt="0"/>
      <dgm:spPr/>
      <dgm:t>
        <a:bodyPr/>
        <a:lstStyle/>
        <a:p>
          <a:endParaRPr lang="en-US"/>
        </a:p>
      </dgm:t>
    </dgm:pt>
    <dgm:pt modelId="{E727A3B2-A393-4914-801C-46C892C69020}" type="pres">
      <dgm:prSet presAssocID="{75B16DEE-62B1-47E3-A86E-53FC436364E7}" presName="centerShape" presStyleCnt="0"/>
      <dgm:spPr/>
      <dgm:t>
        <a:bodyPr/>
        <a:lstStyle/>
        <a:p>
          <a:endParaRPr lang="en-US"/>
        </a:p>
      </dgm:t>
    </dgm:pt>
    <dgm:pt modelId="{716F0F23-0743-489C-BAE0-6C502302A94E}" type="pres">
      <dgm:prSet presAssocID="{75B16DEE-62B1-47E3-A86E-53FC436364E7}" presName="connSite" presStyleLbl="node1" presStyleIdx="0" presStyleCnt="3"/>
      <dgm:spPr/>
      <dgm:t>
        <a:bodyPr/>
        <a:lstStyle/>
        <a:p>
          <a:endParaRPr lang="en-US"/>
        </a:p>
      </dgm:t>
    </dgm:pt>
    <dgm:pt modelId="{440F530D-A33E-4010-BE70-FD3D93BDF79C}" type="pres">
      <dgm:prSet presAssocID="{75B16DEE-62B1-47E3-A86E-53FC436364E7}" presName="visible" presStyleLbl="node1" presStyleIdx="0" presStyleCnt="3" custAng="0" custScaleX="75527" custScaleY="66626" custLinFactNeighborX="17928" custLinFactNeighborY="-859"/>
      <dgm:spPr/>
      <dgm:t>
        <a:bodyPr/>
        <a:lstStyle/>
        <a:p>
          <a:endParaRPr lang="en-US"/>
        </a:p>
      </dgm:t>
    </dgm:pt>
    <dgm:pt modelId="{1B2E872E-BA59-495E-8389-260852CBAD21}" type="pres">
      <dgm:prSet presAssocID="{C61EDA71-0C92-4356-9C4E-39BCEDDC2513}" presName="Name25" presStyleLbl="parChTrans1D1" presStyleIdx="0" presStyleCnt="2"/>
      <dgm:spPr/>
      <dgm:t>
        <a:bodyPr/>
        <a:lstStyle/>
        <a:p>
          <a:endParaRPr lang="id-ID"/>
        </a:p>
      </dgm:t>
    </dgm:pt>
    <dgm:pt modelId="{650F2ABD-AFF2-4926-814D-D093D7FBA0C8}" type="pres">
      <dgm:prSet presAssocID="{401AEC83-C11D-40A1-8CAD-FDEC593193AC}" presName="node" presStyleCnt="0"/>
      <dgm:spPr/>
      <dgm:t>
        <a:bodyPr/>
        <a:lstStyle/>
        <a:p>
          <a:endParaRPr lang="en-US"/>
        </a:p>
      </dgm:t>
    </dgm:pt>
    <dgm:pt modelId="{91E5BEBB-8366-475A-9D66-B1C03CA5B1A3}" type="pres">
      <dgm:prSet presAssocID="{401AEC83-C11D-40A1-8CAD-FDEC593193AC}" presName="parentNode" presStyleLbl="node1" presStyleIdx="1" presStyleCnt="3" custScaleX="109451" custScaleY="77292" custLinFactNeighborX="10492">
        <dgm:presLayoutVars>
          <dgm:chMax val="1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5643811C-3DF3-465D-9F03-CE83D8803904}" type="pres">
      <dgm:prSet presAssocID="{401AEC83-C11D-40A1-8CAD-FDEC593193AC}" presName="child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9BF77F1A-DC5D-4813-A09A-17FB078FD89D}" type="pres">
      <dgm:prSet presAssocID="{19982E73-CF9E-4AD7-8EBA-CA9DC8FF7ADE}" presName="Name25" presStyleLbl="parChTrans1D1" presStyleIdx="1" presStyleCnt="2"/>
      <dgm:spPr/>
      <dgm:t>
        <a:bodyPr/>
        <a:lstStyle/>
        <a:p>
          <a:endParaRPr lang="id-ID"/>
        </a:p>
      </dgm:t>
    </dgm:pt>
    <dgm:pt modelId="{47A5FF7C-672E-4F88-9F0C-8189275BCD51}" type="pres">
      <dgm:prSet presAssocID="{D7CA9722-EE9E-45A3-A721-6F9FE116342E}" presName="node" presStyleCnt="0"/>
      <dgm:spPr/>
      <dgm:t>
        <a:bodyPr/>
        <a:lstStyle/>
        <a:p>
          <a:endParaRPr lang="en-US"/>
        </a:p>
      </dgm:t>
    </dgm:pt>
    <dgm:pt modelId="{84608FC3-E4DF-4305-996D-BAAFCF294AC8}" type="pres">
      <dgm:prSet presAssocID="{D7CA9722-EE9E-45A3-A721-6F9FE116342E}" presName="parentNode" presStyleLbl="node1" presStyleIdx="2" presStyleCnt="3" custScaleX="109451" custScaleY="77292" custLinFactNeighborX="10492">
        <dgm:presLayoutVars>
          <dgm:chMax val="1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7FBDB7F9-A837-466D-A764-2FF6DE6DD010}" type="pres">
      <dgm:prSet presAssocID="{D7CA9722-EE9E-45A3-A721-6F9FE116342E}" presName="child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AB8D2322-4C71-4A3F-B56F-083A22D16F30}" srcId="{D7CA9722-EE9E-45A3-A721-6F9FE116342E}" destId="{2896F167-D3E9-4062-A239-D4171510CFE3}" srcOrd="2" destOrd="0" parTransId="{C93A9013-AF30-46E7-891F-A274AD7FDED4}" sibTransId="{16D05F91-CD66-4BEE-BB99-BD52D96D4811}"/>
    <dgm:cxn modelId="{8BE82DA2-3483-4D5D-9508-E7992D1975A2}" srcId="{75B16DEE-62B1-47E3-A86E-53FC436364E7}" destId="{D7CA9722-EE9E-45A3-A721-6F9FE116342E}" srcOrd="1" destOrd="0" parTransId="{19982E73-CF9E-4AD7-8EBA-CA9DC8FF7ADE}" sibTransId="{464946C4-0F2D-4FDE-ABF6-C4AFE7619CDA}"/>
    <dgm:cxn modelId="{65D49532-5BBC-4283-BF2B-0161ECA75D75}" srcId="{75B16DEE-62B1-47E3-A86E-53FC436364E7}" destId="{401AEC83-C11D-40A1-8CAD-FDEC593193AC}" srcOrd="0" destOrd="0" parTransId="{C61EDA71-0C92-4356-9C4E-39BCEDDC2513}" sibTransId="{5EAC4F2E-08C4-4DFA-A4BF-9760AE86226D}"/>
    <dgm:cxn modelId="{FFBDA2FA-D54D-4854-B798-5DF2A9869579}" srcId="{D7CA9722-EE9E-45A3-A721-6F9FE116342E}" destId="{A0E2888D-5C0D-4F39-B999-4A9917DFDE3B}" srcOrd="0" destOrd="0" parTransId="{7863433A-BCBC-4C20-8A5F-B1C9F9364E20}" sibTransId="{4F8B8AB1-D8CD-4FA2-B68A-12F06E3E6992}"/>
    <dgm:cxn modelId="{3A35FF01-995A-471F-AF2C-F027AB6AA990}" type="presOf" srcId="{A0E2888D-5C0D-4F39-B999-4A9917DFDE3B}" destId="{7FBDB7F9-A837-466D-A764-2FF6DE6DD010}" srcOrd="0" destOrd="0" presId="urn:microsoft.com/office/officeart/2005/8/layout/radial2"/>
    <dgm:cxn modelId="{571A2B34-401F-4DD3-A1BF-DCCF27DE68D5}" type="presOf" srcId="{2896F167-D3E9-4062-A239-D4171510CFE3}" destId="{7FBDB7F9-A837-466D-A764-2FF6DE6DD010}" srcOrd="0" destOrd="2" presId="urn:microsoft.com/office/officeart/2005/8/layout/radial2"/>
    <dgm:cxn modelId="{B2384090-4675-4FF0-A51F-872D4E8782C0}" srcId="{401AEC83-C11D-40A1-8CAD-FDEC593193AC}" destId="{58D935D5-1FB8-4952-9114-5C902E469C89}" srcOrd="0" destOrd="0" parTransId="{4346587C-D915-47D8-8110-C09D902328BC}" sibTransId="{1B625249-9977-4412-AEBF-37A6A5BCCFDD}"/>
    <dgm:cxn modelId="{F444D908-019A-4C46-9E9A-E385682538EC}" type="presOf" srcId="{AEEE6036-22D7-4C73-A396-6D05B174E3C5}" destId="{5643811C-3DF3-465D-9F03-CE83D8803904}" srcOrd="0" destOrd="2" presId="urn:microsoft.com/office/officeart/2005/8/layout/radial2"/>
    <dgm:cxn modelId="{D3F26EF1-5D6B-4D2B-822B-814EBFE455A5}" srcId="{401AEC83-C11D-40A1-8CAD-FDEC593193AC}" destId="{14D2BBE0-3B48-456D-925A-BE9873D92AA9}" srcOrd="3" destOrd="0" parTransId="{E45F1B07-AD93-413A-A707-E4A250FFF8D4}" sibTransId="{6C6FA6BE-70EB-467F-8EAB-46792563AC27}"/>
    <dgm:cxn modelId="{B03DFBE8-9A70-4BEC-AEEB-F962534814F2}" type="presOf" srcId="{19982E73-CF9E-4AD7-8EBA-CA9DC8FF7ADE}" destId="{9BF77F1A-DC5D-4813-A09A-17FB078FD89D}" srcOrd="0" destOrd="0" presId="urn:microsoft.com/office/officeart/2005/8/layout/radial2"/>
    <dgm:cxn modelId="{3EE84D90-072B-491D-8042-880A73765B58}" type="presOf" srcId="{56F18B34-293F-4793-83AF-67F073D41713}" destId="{5643811C-3DF3-465D-9F03-CE83D8803904}" srcOrd="0" destOrd="1" presId="urn:microsoft.com/office/officeart/2005/8/layout/radial2"/>
    <dgm:cxn modelId="{4EF6A478-8EAC-4B17-9DBC-40D634319C7D}" srcId="{D7CA9722-EE9E-45A3-A721-6F9FE116342E}" destId="{A87E960E-9555-4B88-9825-05238F6245C2}" srcOrd="1" destOrd="0" parTransId="{D4D9D87B-A461-4A52-A32A-F90D94D79B5E}" sibTransId="{16EA7993-77C3-4D7C-A6B8-70FD9AAA1745}"/>
    <dgm:cxn modelId="{33D73184-3FFE-4662-9024-90A66D523B3A}" type="presOf" srcId="{75B16DEE-62B1-47E3-A86E-53FC436364E7}" destId="{0D25D428-4E9C-4C49-B3E6-D03669A533A8}" srcOrd="0" destOrd="0" presId="urn:microsoft.com/office/officeart/2005/8/layout/radial2"/>
    <dgm:cxn modelId="{F1F48EEC-FC37-44F4-9919-22FD38840AEE}" type="presOf" srcId="{D7CA9722-EE9E-45A3-A721-6F9FE116342E}" destId="{84608FC3-E4DF-4305-996D-BAAFCF294AC8}" srcOrd="0" destOrd="0" presId="urn:microsoft.com/office/officeart/2005/8/layout/radial2"/>
    <dgm:cxn modelId="{D4CE3A61-FE3E-4D72-A23D-8F3169F97BE1}" type="presOf" srcId="{58D935D5-1FB8-4952-9114-5C902E469C89}" destId="{5643811C-3DF3-465D-9F03-CE83D8803904}" srcOrd="0" destOrd="0" presId="urn:microsoft.com/office/officeart/2005/8/layout/radial2"/>
    <dgm:cxn modelId="{93155EAC-43F5-463B-8C69-11D4713276A3}" type="presOf" srcId="{C61EDA71-0C92-4356-9C4E-39BCEDDC2513}" destId="{1B2E872E-BA59-495E-8389-260852CBAD21}" srcOrd="0" destOrd="0" presId="urn:microsoft.com/office/officeart/2005/8/layout/radial2"/>
    <dgm:cxn modelId="{2DB1C34D-285F-46FE-A849-C7959F2BE36B}" type="presOf" srcId="{14D2BBE0-3B48-456D-925A-BE9873D92AA9}" destId="{5643811C-3DF3-465D-9F03-CE83D8803904}" srcOrd="0" destOrd="3" presId="urn:microsoft.com/office/officeart/2005/8/layout/radial2"/>
    <dgm:cxn modelId="{EEA82087-2964-41A7-9AA7-0199802E89E9}" srcId="{401AEC83-C11D-40A1-8CAD-FDEC593193AC}" destId="{56F18B34-293F-4793-83AF-67F073D41713}" srcOrd="1" destOrd="0" parTransId="{4226E61F-97B9-422C-960F-6F4497EF163B}" sibTransId="{1F310287-F6EC-4FCF-B8B9-A90189DA28EE}"/>
    <dgm:cxn modelId="{F4B318FB-2335-4CB5-BDB0-9E5933915204}" srcId="{401AEC83-C11D-40A1-8CAD-FDEC593193AC}" destId="{AEEE6036-22D7-4C73-A396-6D05B174E3C5}" srcOrd="2" destOrd="0" parTransId="{3289F9DF-EC12-45E4-915F-A04C3E849733}" sibTransId="{409619B5-21D4-4C38-BB09-02B4F89F31DB}"/>
    <dgm:cxn modelId="{B017F27E-FA1B-4CA2-A0AB-663C5023819C}" type="presOf" srcId="{401AEC83-C11D-40A1-8CAD-FDEC593193AC}" destId="{91E5BEBB-8366-475A-9D66-B1C03CA5B1A3}" srcOrd="0" destOrd="0" presId="urn:microsoft.com/office/officeart/2005/8/layout/radial2"/>
    <dgm:cxn modelId="{DF03A34C-3D40-45F5-AECE-3F4C48225E2F}" type="presOf" srcId="{A87E960E-9555-4B88-9825-05238F6245C2}" destId="{7FBDB7F9-A837-466D-A764-2FF6DE6DD010}" srcOrd="0" destOrd="1" presId="urn:microsoft.com/office/officeart/2005/8/layout/radial2"/>
    <dgm:cxn modelId="{07768FAC-6B78-4F38-9D61-E73336FA09E9}" type="presParOf" srcId="{0D25D428-4E9C-4C49-B3E6-D03669A533A8}" destId="{A1B0B563-033B-431D-819A-10EBDC5EBD68}" srcOrd="0" destOrd="0" presId="urn:microsoft.com/office/officeart/2005/8/layout/radial2"/>
    <dgm:cxn modelId="{E657F72C-DC1D-43DA-9689-EA20AF418C50}" type="presParOf" srcId="{A1B0B563-033B-431D-819A-10EBDC5EBD68}" destId="{E727A3B2-A393-4914-801C-46C892C69020}" srcOrd="0" destOrd="0" presId="urn:microsoft.com/office/officeart/2005/8/layout/radial2"/>
    <dgm:cxn modelId="{E29168D1-2647-4B6F-8AA8-2CD1C95C8C75}" type="presParOf" srcId="{E727A3B2-A393-4914-801C-46C892C69020}" destId="{716F0F23-0743-489C-BAE0-6C502302A94E}" srcOrd="0" destOrd="0" presId="urn:microsoft.com/office/officeart/2005/8/layout/radial2"/>
    <dgm:cxn modelId="{EDB21988-24C1-4A8F-91CF-40854E33D9AB}" type="presParOf" srcId="{E727A3B2-A393-4914-801C-46C892C69020}" destId="{440F530D-A33E-4010-BE70-FD3D93BDF79C}" srcOrd="1" destOrd="0" presId="urn:microsoft.com/office/officeart/2005/8/layout/radial2"/>
    <dgm:cxn modelId="{0009D1AF-DD3E-4BF2-B436-DA651223AE8E}" type="presParOf" srcId="{A1B0B563-033B-431D-819A-10EBDC5EBD68}" destId="{1B2E872E-BA59-495E-8389-260852CBAD21}" srcOrd="1" destOrd="0" presId="urn:microsoft.com/office/officeart/2005/8/layout/radial2"/>
    <dgm:cxn modelId="{F8133101-D51E-4E5B-8DDC-3D03C3F20EF5}" type="presParOf" srcId="{A1B0B563-033B-431D-819A-10EBDC5EBD68}" destId="{650F2ABD-AFF2-4926-814D-D093D7FBA0C8}" srcOrd="2" destOrd="0" presId="urn:microsoft.com/office/officeart/2005/8/layout/radial2"/>
    <dgm:cxn modelId="{CCB94C5E-B821-4FDD-8F5D-D5ADDC792F2F}" type="presParOf" srcId="{650F2ABD-AFF2-4926-814D-D093D7FBA0C8}" destId="{91E5BEBB-8366-475A-9D66-B1C03CA5B1A3}" srcOrd="0" destOrd="0" presId="urn:microsoft.com/office/officeart/2005/8/layout/radial2"/>
    <dgm:cxn modelId="{4F9E7023-76D6-4ABC-8764-DEAAF03BD1D5}" type="presParOf" srcId="{650F2ABD-AFF2-4926-814D-D093D7FBA0C8}" destId="{5643811C-3DF3-465D-9F03-CE83D8803904}" srcOrd="1" destOrd="0" presId="urn:microsoft.com/office/officeart/2005/8/layout/radial2"/>
    <dgm:cxn modelId="{39D31E10-CCC0-4D36-94F6-416F6892B238}" type="presParOf" srcId="{A1B0B563-033B-431D-819A-10EBDC5EBD68}" destId="{9BF77F1A-DC5D-4813-A09A-17FB078FD89D}" srcOrd="3" destOrd="0" presId="urn:microsoft.com/office/officeart/2005/8/layout/radial2"/>
    <dgm:cxn modelId="{E87E9075-0C67-4479-A81A-330F64563828}" type="presParOf" srcId="{A1B0B563-033B-431D-819A-10EBDC5EBD68}" destId="{47A5FF7C-672E-4F88-9F0C-8189275BCD51}" srcOrd="4" destOrd="0" presId="urn:microsoft.com/office/officeart/2005/8/layout/radial2"/>
    <dgm:cxn modelId="{5F02CE2C-E3BB-4B9D-B6DA-F30DE1975FEF}" type="presParOf" srcId="{47A5FF7C-672E-4F88-9F0C-8189275BCD51}" destId="{84608FC3-E4DF-4305-996D-BAAFCF294AC8}" srcOrd="0" destOrd="0" presId="urn:microsoft.com/office/officeart/2005/8/layout/radial2"/>
    <dgm:cxn modelId="{C678F608-5C77-44AF-8193-265F6CF36DA2}" type="presParOf" srcId="{47A5FF7C-672E-4F88-9F0C-8189275BCD51}" destId="{7FBDB7F9-A837-466D-A764-2FF6DE6DD010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725D50B2-1F4F-4685-8DB1-D0639320C37E}" type="doc">
      <dgm:prSet loTypeId="urn:microsoft.com/office/officeart/2005/8/layout/hierarchy3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E360FF-2D33-4619-91F8-33F1EE070BCD}">
      <dgm:prSet phldrT="[Text]" custT="1"/>
      <dgm:spPr/>
      <dgm:t>
        <a:bodyPr/>
        <a:lstStyle/>
        <a:p>
          <a:r>
            <a:rPr lang="id-ID" sz="2000" b="1" dirty="0" smtClean="0">
              <a:latin typeface="Arial" pitchFamily="34" charset="0"/>
              <a:cs typeface="Arial" pitchFamily="34" charset="0"/>
            </a:rPr>
            <a:t>Analisis Sanitasi Lingkungan</a:t>
          </a:r>
          <a:endParaRPr lang="en-US" sz="2000" b="1" dirty="0">
            <a:latin typeface="Arial" pitchFamily="34" charset="0"/>
            <a:cs typeface="Arial" pitchFamily="34" charset="0"/>
          </a:endParaRPr>
        </a:p>
      </dgm:t>
    </dgm:pt>
    <dgm:pt modelId="{4E78C968-1391-4BAC-A44E-A331196FC043}" type="parTrans" cxnId="{A7D708C2-0B75-482D-8443-E234628DC8FF}">
      <dgm:prSet/>
      <dgm:spPr/>
      <dgm:t>
        <a:bodyPr/>
        <a:lstStyle/>
        <a:p>
          <a:endParaRPr lang="en-US"/>
        </a:p>
      </dgm:t>
    </dgm:pt>
    <dgm:pt modelId="{CA9BEE42-01DE-40D4-9934-B84EC7A63B1B}" type="sibTrans" cxnId="{A7D708C2-0B75-482D-8443-E234628DC8FF}">
      <dgm:prSet/>
      <dgm:spPr/>
      <dgm:t>
        <a:bodyPr/>
        <a:lstStyle/>
        <a:p>
          <a:endParaRPr lang="en-US"/>
        </a:p>
      </dgm:t>
    </dgm:pt>
    <dgm:pt modelId="{29194B38-2AA3-4BFC-9B17-0F709AE67E25}">
      <dgm:prSet phldrT="[Text]" custT="1"/>
      <dgm:spPr/>
      <dgm:t>
        <a:bodyPr/>
        <a:lstStyle/>
        <a:p>
          <a:r>
            <a:rPr lang="id-ID" sz="1600" dirty="0" smtClean="0">
              <a:latin typeface="Arial" pitchFamily="34" charset="0"/>
              <a:cs typeface="Arial" pitchFamily="34" charset="0"/>
            </a:rPr>
            <a:t>Perencanaan pembuatan jalur selokan atau drainase</a:t>
          </a:r>
          <a:endParaRPr lang="en-US" sz="1600" dirty="0">
            <a:latin typeface="Arial" pitchFamily="34" charset="0"/>
            <a:cs typeface="Arial" pitchFamily="34" charset="0"/>
          </a:endParaRPr>
        </a:p>
      </dgm:t>
    </dgm:pt>
    <dgm:pt modelId="{CED15463-4EF0-4545-8459-2F018B94A177}" type="parTrans" cxnId="{D724EC81-DC65-4BBA-8BBC-002D644CEA76}">
      <dgm:prSet/>
      <dgm:spPr/>
      <dgm:t>
        <a:bodyPr/>
        <a:lstStyle/>
        <a:p>
          <a:endParaRPr lang="en-US"/>
        </a:p>
      </dgm:t>
    </dgm:pt>
    <dgm:pt modelId="{38F077BF-98BD-4752-9D59-2FEF0B29B000}" type="sibTrans" cxnId="{D724EC81-DC65-4BBA-8BBC-002D644CEA76}">
      <dgm:prSet/>
      <dgm:spPr/>
      <dgm:t>
        <a:bodyPr/>
        <a:lstStyle/>
        <a:p>
          <a:endParaRPr lang="en-US"/>
        </a:p>
      </dgm:t>
    </dgm:pt>
    <dgm:pt modelId="{9E28DE2B-5CC0-4658-B912-5F1BBBECA146}">
      <dgm:prSet phldrT="[Text]" custT="1"/>
      <dgm:spPr/>
      <dgm:t>
        <a:bodyPr/>
        <a:lstStyle/>
        <a:p>
          <a:r>
            <a:rPr lang="id-ID" sz="1600" dirty="0" smtClean="0">
              <a:latin typeface="Arial" pitchFamily="34" charset="0"/>
              <a:cs typeface="Arial" pitchFamily="34" charset="0"/>
            </a:rPr>
            <a:t>Perencanaan pembuatan lokasi tempat pembuangan akhir (TPA)</a:t>
          </a:r>
        </a:p>
      </dgm:t>
    </dgm:pt>
    <dgm:pt modelId="{87BD25DB-E5E1-4926-8092-1055EC168421}" type="parTrans" cxnId="{5063AEFF-6771-44E7-8C35-D8BA87BBA9BF}">
      <dgm:prSet/>
      <dgm:spPr/>
      <dgm:t>
        <a:bodyPr/>
        <a:lstStyle/>
        <a:p>
          <a:endParaRPr lang="en-US"/>
        </a:p>
      </dgm:t>
    </dgm:pt>
    <dgm:pt modelId="{63E94C47-D8E8-45CF-843A-E8022449CD31}" type="sibTrans" cxnId="{5063AEFF-6771-44E7-8C35-D8BA87BBA9BF}">
      <dgm:prSet/>
      <dgm:spPr/>
      <dgm:t>
        <a:bodyPr/>
        <a:lstStyle/>
        <a:p>
          <a:endParaRPr lang="en-US"/>
        </a:p>
      </dgm:t>
    </dgm:pt>
    <dgm:pt modelId="{0A9B1FB5-47F7-49FB-8692-27F26CE63034}">
      <dgm:prSet phldrT="[Text]" custT="1"/>
      <dgm:spPr/>
      <dgm:t>
        <a:bodyPr/>
        <a:lstStyle/>
        <a:p>
          <a:r>
            <a:rPr lang="id-ID" sz="2000" b="1" dirty="0" smtClean="0">
              <a:latin typeface="Arial" pitchFamily="34" charset="0"/>
              <a:cs typeface="Arial" pitchFamily="34" charset="0"/>
            </a:rPr>
            <a:t>Analisis Fasilitas Kesehatan</a:t>
          </a:r>
          <a:endParaRPr lang="en-US" sz="2000" b="1" dirty="0">
            <a:latin typeface="Arial" pitchFamily="34" charset="0"/>
            <a:cs typeface="Arial" pitchFamily="34" charset="0"/>
          </a:endParaRPr>
        </a:p>
      </dgm:t>
    </dgm:pt>
    <dgm:pt modelId="{3D6B1345-A8C4-4833-A841-582FE78843DD}" type="parTrans" cxnId="{1F48488D-01C9-4270-84DB-73DBDE9467B8}">
      <dgm:prSet/>
      <dgm:spPr/>
      <dgm:t>
        <a:bodyPr/>
        <a:lstStyle/>
        <a:p>
          <a:endParaRPr lang="en-US"/>
        </a:p>
      </dgm:t>
    </dgm:pt>
    <dgm:pt modelId="{F58C84EE-381F-4D99-894E-508D617BA655}" type="sibTrans" cxnId="{1F48488D-01C9-4270-84DB-73DBDE9467B8}">
      <dgm:prSet/>
      <dgm:spPr/>
      <dgm:t>
        <a:bodyPr/>
        <a:lstStyle/>
        <a:p>
          <a:endParaRPr lang="en-US"/>
        </a:p>
      </dgm:t>
    </dgm:pt>
    <dgm:pt modelId="{A9DC2046-069B-49E0-A388-416AEF5285D6}">
      <dgm:prSet phldrT="[Text]" custT="1"/>
      <dgm:spPr/>
      <dgm:t>
        <a:bodyPr/>
        <a:lstStyle/>
        <a:p>
          <a:r>
            <a:rPr lang="id-ID" sz="1600" dirty="0" smtClean="0">
              <a:latin typeface="Arial" pitchFamily="34" charset="0"/>
              <a:cs typeface="Arial" pitchFamily="34" charset="0"/>
            </a:rPr>
            <a:t>Menentukan persebaran berbagai jenis penyakit</a:t>
          </a:r>
          <a:endParaRPr lang="en-US" sz="1600" dirty="0">
            <a:latin typeface="Arial" pitchFamily="34" charset="0"/>
            <a:cs typeface="Arial" pitchFamily="34" charset="0"/>
          </a:endParaRPr>
        </a:p>
      </dgm:t>
    </dgm:pt>
    <dgm:pt modelId="{5FBB76C3-9DDE-4A8D-A876-2E8D5CF1A97E}" type="parTrans" cxnId="{9E45FCA1-38A9-4328-B213-D7777239ABE8}">
      <dgm:prSet/>
      <dgm:spPr/>
      <dgm:t>
        <a:bodyPr/>
        <a:lstStyle/>
        <a:p>
          <a:endParaRPr lang="en-US"/>
        </a:p>
      </dgm:t>
    </dgm:pt>
    <dgm:pt modelId="{38293067-5758-499A-9A1B-671CC7E5377B}" type="sibTrans" cxnId="{9E45FCA1-38A9-4328-B213-D7777239ABE8}">
      <dgm:prSet/>
      <dgm:spPr/>
      <dgm:t>
        <a:bodyPr/>
        <a:lstStyle/>
        <a:p>
          <a:endParaRPr lang="en-US"/>
        </a:p>
      </dgm:t>
    </dgm:pt>
    <dgm:pt modelId="{0134DACE-45FA-4660-89FC-237AF7B4565E}">
      <dgm:prSet phldrT="[Text]" custT="1"/>
      <dgm:spPr/>
      <dgm:t>
        <a:bodyPr/>
        <a:lstStyle/>
        <a:p>
          <a:r>
            <a:rPr lang="id-ID" sz="1600" dirty="0" smtClean="0">
              <a:latin typeface="Arial" pitchFamily="34" charset="0"/>
              <a:cs typeface="Arial" pitchFamily="34" charset="0"/>
            </a:rPr>
            <a:t>Perencanaan lokasi pembuangan limbah industri</a:t>
          </a:r>
        </a:p>
      </dgm:t>
    </dgm:pt>
    <dgm:pt modelId="{E2963831-EB6C-4D6F-90AB-C14A9D90471C}" type="parTrans" cxnId="{3CEBBC45-5172-4C15-B8F6-F81F2B5F26BB}">
      <dgm:prSet/>
      <dgm:spPr/>
      <dgm:t>
        <a:bodyPr/>
        <a:lstStyle/>
        <a:p>
          <a:endParaRPr lang="en-US"/>
        </a:p>
      </dgm:t>
    </dgm:pt>
    <dgm:pt modelId="{5AA3FE2D-114D-47BE-9836-680F33F24873}" type="sibTrans" cxnId="{3CEBBC45-5172-4C15-B8F6-F81F2B5F26BB}">
      <dgm:prSet/>
      <dgm:spPr/>
      <dgm:t>
        <a:bodyPr/>
        <a:lstStyle/>
        <a:p>
          <a:endParaRPr lang="en-US"/>
        </a:p>
      </dgm:t>
    </dgm:pt>
    <dgm:pt modelId="{BF29F808-AFF9-47C9-B834-B2A6D068EFE5}">
      <dgm:prSet phldrT="[Text]" custT="1"/>
      <dgm:spPr/>
      <dgm:t>
        <a:bodyPr/>
        <a:lstStyle/>
        <a:p>
          <a:r>
            <a:rPr lang="id-ID" sz="1600" dirty="0" smtClean="0">
              <a:latin typeface="Arial" pitchFamily="34" charset="0"/>
              <a:cs typeface="Arial" pitchFamily="34" charset="0"/>
            </a:rPr>
            <a:t>Perencanaan pembangunan tempat pengolahan sampah</a:t>
          </a:r>
        </a:p>
      </dgm:t>
    </dgm:pt>
    <dgm:pt modelId="{D0E51DB3-0155-41B7-AAA4-2CA4135D515C}" type="parTrans" cxnId="{F7D0F143-C9FD-4253-B2F8-B3670543533E}">
      <dgm:prSet/>
      <dgm:spPr/>
      <dgm:t>
        <a:bodyPr/>
        <a:lstStyle/>
        <a:p>
          <a:endParaRPr lang="en-US"/>
        </a:p>
      </dgm:t>
    </dgm:pt>
    <dgm:pt modelId="{62F63110-8C2B-4413-8237-4F3B2F4A8B75}" type="sibTrans" cxnId="{F7D0F143-C9FD-4253-B2F8-B3670543533E}">
      <dgm:prSet/>
      <dgm:spPr/>
      <dgm:t>
        <a:bodyPr/>
        <a:lstStyle/>
        <a:p>
          <a:endParaRPr lang="en-US"/>
        </a:p>
      </dgm:t>
    </dgm:pt>
    <dgm:pt modelId="{D4DE0FC9-DC7C-4E26-BFBA-91105EA9C0F1}">
      <dgm:prSet phldrT="[Text]" custT="1"/>
      <dgm:spPr/>
      <dgm:t>
        <a:bodyPr/>
        <a:lstStyle/>
        <a:p>
          <a:r>
            <a:rPr lang="id-ID" sz="1600" dirty="0" smtClean="0">
              <a:latin typeface="Arial" pitchFamily="34" charset="0"/>
              <a:cs typeface="Arial" pitchFamily="34" charset="0"/>
            </a:rPr>
            <a:t>Pemetaan penyakit berisiko</a:t>
          </a:r>
          <a:endParaRPr lang="en-US" sz="1600" dirty="0">
            <a:latin typeface="Arial" pitchFamily="34" charset="0"/>
            <a:cs typeface="Arial" pitchFamily="34" charset="0"/>
          </a:endParaRPr>
        </a:p>
      </dgm:t>
    </dgm:pt>
    <dgm:pt modelId="{C86CE616-EFFC-45AE-9AC5-437703979B05}" type="parTrans" cxnId="{061EA497-6EFF-4490-B17D-2C9071BE9702}">
      <dgm:prSet/>
      <dgm:spPr/>
      <dgm:t>
        <a:bodyPr/>
        <a:lstStyle/>
        <a:p>
          <a:endParaRPr lang="en-US"/>
        </a:p>
      </dgm:t>
    </dgm:pt>
    <dgm:pt modelId="{7DA8594E-BA90-4449-81CF-9F10B1FE9368}" type="sibTrans" cxnId="{061EA497-6EFF-4490-B17D-2C9071BE9702}">
      <dgm:prSet/>
      <dgm:spPr/>
      <dgm:t>
        <a:bodyPr/>
        <a:lstStyle/>
        <a:p>
          <a:endParaRPr lang="en-US"/>
        </a:p>
      </dgm:t>
    </dgm:pt>
    <dgm:pt modelId="{FB3F994F-3078-4839-BAEF-B1678A0B50E0}">
      <dgm:prSet phldrT="[Text]" custT="1"/>
      <dgm:spPr/>
      <dgm:t>
        <a:bodyPr/>
        <a:lstStyle/>
        <a:p>
          <a:r>
            <a:rPr lang="id-ID" sz="1600" dirty="0" smtClean="0">
              <a:latin typeface="Arial" pitchFamily="34" charset="0"/>
              <a:cs typeface="Arial" pitchFamily="34" charset="0"/>
            </a:rPr>
            <a:t>Analisis tren spasial dan temporal kondisi kesehatan masyarakat</a:t>
          </a:r>
          <a:endParaRPr lang="en-US" sz="1600" dirty="0">
            <a:latin typeface="Arial" pitchFamily="34" charset="0"/>
            <a:cs typeface="Arial" pitchFamily="34" charset="0"/>
          </a:endParaRPr>
        </a:p>
      </dgm:t>
    </dgm:pt>
    <dgm:pt modelId="{AC263DDC-FFF5-4538-84AD-691EA276EA0C}" type="parTrans" cxnId="{A70F509F-188D-4A47-9B12-697E594F75B3}">
      <dgm:prSet/>
      <dgm:spPr/>
      <dgm:t>
        <a:bodyPr/>
        <a:lstStyle/>
        <a:p>
          <a:endParaRPr lang="en-US"/>
        </a:p>
      </dgm:t>
    </dgm:pt>
    <dgm:pt modelId="{84D533D0-F64E-4A9A-95A5-2D63632A54CF}" type="sibTrans" cxnId="{A70F509F-188D-4A47-9B12-697E594F75B3}">
      <dgm:prSet/>
      <dgm:spPr/>
      <dgm:t>
        <a:bodyPr/>
        <a:lstStyle/>
        <a:p>
          <a:endParaRPr lang="en-US"/>
        </a:p>
      </dgm:t>
    </dgm:pt>
    <dgm:pt modelId="{B075D5C5-BD4C-49E3-8971-448AE5381622}">
      <dgm:prSet phldrT="[Text]" custT="1"/>
      <dgm:spPr/>
      <dgm:t>
        <a:bodyPr/>
        <a:lstStyle/>
        <a:p>
          <a:r>
            <a:rPr lang="id-ID" sz="1600" dirty="0" smtClean="0">
              <a:latin typeface="Arial" pitchFamily="34" charset="0"/>
              <a:cs typeface="Arial" pitchFamily="34" charset="0"/>
            </a:rPr>
            <a:t>Perencanaan dan penentuan fasilitas kesehatan</a:t>
          </a:r>
          <a:endParaRPr lang="en-US" sz="1600" dirty="0">
            <a:latin typeface="Arial" pitchFamily="34" charset="0"/>
            <a:cs typeface="Arial" pitchFamily="34" charset="0"/>
          </a:endParaRPr>
        </a:p>
      </dgm:t>
    </dgm:pt>
    <dgm:pt modelId="{2A7364B0-9A24-4511-9AF8-BE974EA09857}" type="parTrans" cxnId="{C3C0F75D-2FFA-4DF8-B479-04619A60985E}">
      <dgm:prSet/>
      <dgm:spPr/>
      <dgm:t>
        <a:bodyPr/>
        <a:lstStyle/>
        <a:p>
          <a:endParaRPr lang="en-US"/>
        </a:p>
      </dgm:t>
    </dgm:pt>
    <dgm:pt modelId="{F8201CB6-0E84-4561-953C-EF9FCC4A3DCB}" type="sibTrans" cxnId="{C3C0F75D-2FFA-4DF8-B479-04619A60985E}">
      <dgm:prSet/>
      <dgm:spPr/>
      <dgm:t>
        <a:bodyPr/>
        <a:lstStyle/>
        <a:p>
          <a:endParaRPr lang="en-US"/>
        </a:p>
      </dgm:t>
    </dgm:pt>
    <dgm:pt modelId="{CFE95370-4681-4A5A-ACB0-995CBF1F6683}">
      <dgm:prSet phldrT="[Text]" custT="1"/>
      <dgm:spPr/>
      <dgm:t>
        <a:bodyPr/>
        <a:lstStyle/>
        <a:p>
          <a:r>
            <a:rPr lang="id-ID" sz="1600" dirty="0" smtClean="0">
              <a:latin typeface="Arial" pitchFamily="34" charset="0"/>
              <a:cs typeface="Arial" pitchFamily="34" charset="0"/>
            </a:rPr>
            <a:t>Monitoring penyebaran penyakit</a:t>
          </a:r>
          <a:endParaRPr lang="en-US" sz="1600" dirty="0">
            <a:latin typeface="Arial" pitchFamily="34" charset="0"/>
            <a:cs typeface="Arial" pitchFamily="34" charset="0"/>
          </a:endParaRPr>
        </a:p>
      </dgm:t>
    </dgm:pt>
    <dgm:pt modelId="{054C64F4-8583-4931-9921-753754C5B48C}" type="parTrans" cxnId="{3BDD644E-B72B-4D75-B6B2-E4701C691CA3}">
      <dgm:prSet/>
      <dgm:spPr/>
      <dgm:t>
        <a:bodyPr/>
        <a:lstStyle/>
        <a:p>
          <a:endParaRPr lang="en-US"/>
        </a:p>
      </dgm:t>
    </dgm:pt>
    <dgm:pt modelId="{3101D63D-3592-4232-AD8B-C78FADB65276}" type="sibTrans" cxnId="{3BDD644E-B72B-4D75-B6B2-E4701C691CA3}">
      <dgm:prSet/>
      <dgm:spPr/>
      <dgm:t>
        <a:bodyPr/>
        <a:lstStyle/>
        <a:p>
          <a:endParaRPr lang="en-US"/>
        </a:p>
      </dgm:t>
    </dgm:pt>
    <dgm:pt modelId="{064DB3FF-A639-418A-9F4D-030BA64B642B}" type="pres">
      <dgm:prSet presAssocID="{725D50B2-1F4F-4685-8DB1-D0639320C37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0CBD825-8ED7-4B05-9A52-E43040BBB186}" type="pres">
      <dgm:prSet presAssocID="{8CE360FF-2D33-4619-91F8-33F1EE070BCD}" presName="root" presStyleCnt="0"/>
      <dgm:spPr/>
      <dgm:t>
        <a:bodyPr/>
        <a:lstStyle/>
        <a:p>
          <a:endParaRPr lang="en-US"/>
        </a:p>
      </dgm:t>
    </dgm:pt>
    <dgm:pt modelId="{722D7452-DBF7-4EDA-9AEC-C2A2D146EB36}" type="pres">
      <dgm:prSet presAssocID="{8CE360FF-2D33-4619-91F8-33F1EE070BCD}" presName="rootComposite" presStyleCnt="0"/>
      <dgm:spPr/>
      <dgm:t>
        <a:bodyPr/>
        <a:lstStyle/>
        <a:p>
          <a:endParaRPr lang="en-US"/>
        </a:p>
      </dgm:t>
    </dgm:pt>
    <dgm:pt modelId="{CFBA2BDB-A781-4A85-A9BF-2EB89D325DE5}" type="pres">
      <dgm:prSet presAssocID="{8CE360FF-2D33-4619-91F8-33F1EE070BCD}" presName="rootText" presStyleLbl="node1" presStyleIdx="0" presStyleCnt="2" custScaleX="255902"/>
      <dgm:spPr/>
      <dgm:t>
        <a:bodyPr/>
        <a:lstStyle/>
        <a:p>
          <a:endParaRPr lang="en-US"/>
        </a:p>
      </dgm:t>
    </dgm:pt>
    <dgm:pt modelId="{D7CD4132-C4FA-49FF-AA13-9FAE9BDD1E80}" type="pres">
      <dgm:prSet presAssocID="{8CE360FF-2D33-4619-91F8-33F1EE070BCD}" presName="rootConnector" presStyleLbl="node1" presStyleIdx="0" presStyleCnt="2"/>
      <dgm:spPr/>
      <dgm:t>
        <a:bodyPr/>
        <a:lstStyle/>
        <a:p>
          <a:endParaRPr lang="en-US"/>
        </a:p>
      </dgm:t>
    </dgm:pt>
    <dgm:pt modelId="{49E85061-7FFC-4E1B-9CAF-8FB752DE98BE}" type="pres">
      <dgm:prSet presAssocID="{8CE360FF-2D33-4619-91F8-33F1EE070BCD}" presName="childShape" presStyleCnt="0"/>
      <dgm:spPr/>
      <dgm:t>
        <a:bodyPr/>
        <a:lstStyle/>
        <a:p>
          <a:endParaRPr lang="en-US"/>
        </a:p>
      </dgm:t>
    </dgm:pt>
    <dgm:pt modelId="{644306B1-7637-45CD-BCB6-65635925EA87}" type="pres">
      <dgm:prSet presAssocID="{CED15463-4EF0-4545-8459-2F018B94A177}" presName="Name13" presStyleLbl="parChTrans1D2" presStyleIdx="0" presStyleCnt="9"/>
      <dgm:spPr/>
      <dgm:t>
        <a:bodyPr/>
        <a:lstStyle/>
        <a:p>
          <a:endParaRPr lang="en-US"/>
        </a:p>
      </dgm:t>
    </dgm:pt>
    <dgm:pt modelId="{3E9707A7-6125-498A-858A-61EAB1B1F808}" type="pres">
      <dgm:prSet presAssocID="{29194B38-2AA3-4BFC-9B17-0F709AE67E25}" presName="childText" presStyleLbl="bgAcc1" presStyleIdx="0" presStyleCnt="9" custScaleX="2914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9DDC87-C607-4C3C-9FC9-1D4C5271A0BC}" type="pres">
      <dgm:prSet presAssocID="{87BD25DB-E5E1-4926-8092-1055EC168421}" presName="Name13" presStyleLbl="parChTrans1D2" presStyleIdx="1" presStyleCnt="9"/>
      <dgm:spPr/>
      <dgm:t>
        <a:bodyPr/>
        <a:lstStyle/>
        <a:p>
          <a:endParaRPr lang="en-US"/>
        </a:p>
      </dgm:t>
    </dgm:pt>
    <dgm:pt modelId="{2E180F4D-EF71-4C5F-8118-0D171D5B3C5E}" type="pres">
      <dgm:prSet presAssocID="{9E28DE2B-5CC0-4658-B912-5F1BBBECA146}" presName="childText" presStyleLbl="bgAcc1" presStyleIdx="1" presStyleCnt="9" custScaleX="291466" custScaleY="1243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2CD445-8614-4A53-BA98-865F7B528ADD}" type="pres">
      <dgm:prSet presAssocID="{E2963831-EB6C-4D6F-90AB-C14A9D90471C}" presName="Name13" presStyleLbl="parChTrans1D2" presStyleIdx="2" presStyleCnt="9"/>
      <dgm:spPr/>
      <dgm:t>
        <a:bodyPr/>
        <a:lstStyle/>
        <a:p>
          <a:endParaRPr lang="en-US"/>
        </a:p>
      </dgm:t>
    </dgm:pt>
    <dgm:pt modelId="{69A03606-2BC8-4E51-AE9B-81A016BEAE4A}" type="pres">
      <dgm:prSet presAssocID="{0134DACE-45FA-4660-89FC-237AF7B4565E}" presName="childText" presStyleLbl="bgAcc1" presStyleIdx="2" presStyleCnt="9" custScaleX="2914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D91DAA-FE44-4E34-9BC4-AB7579C561C9}" type="pres">
      <dgm:prSet presAssocID="{D0E51DB3-0155-41B7-AAA4-2CA4135D515C}" presName="Name13" presStyleLbl="parChTrans1D2" presStyleIdx="3" presStyleCnt="9"/>
      <dgm:spPr/>
      <dgm:t>
        <a:bodyPr/>
        <a:lstStyle/>
        <a:p>
          <a:endParaRPr lang="en-US"/>
        </a:p>
      </dgm:t>
    </dgm:pt>
    <dgm:pt modelId="{6B571EC5-14CC-4612-8EF2-8E68032F3583}" type="pres">
      <dgm:prSet presAssocID="{BF29F808-AFF9-47C9-B834-B2A6D068EFE5}" presName="childText" presStyleLbl="bgAcc1" presStyleIdx="3" presStyleCnt="9" custScaleX="2914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38A832-4166-4A62-B815-F0D3B963E0B0}" type="pres">
      <dgm:prSet presAssocID="{0A9B1FB5-47F7-49FB-8692-27F26CE63034}" presName="root" presStyleCnt="0"/>
      <dgm:spPr/>
      <dgm:t>
        <a:bodyPr/>
        <a:lstStyle/>
        <a:p>
          <a:endParaRPr lang="en-US"/>
        </a:p>
      </dgm:t>
    </dgm:pt>
    <dgm:pt modelId="{DCC68C0C-A5F2-44BB-9624-24A949B1EE7E}" type="pres">
      <dgm:prSet presAssocID="{0A9B1FB5-47F7-49FB-8692-27F26CE63034}" presName="rootComposite" presStyleCnt="0"/>
      <dgm:spPr/>
      <dgm:t>
        <a:bodyPr/>
        <a:lstStyle/>
        <a:p>
          <a:endParaRPr lang="en-US"/>
        </a:p>
      </dgm:t>
    </dgm:pt>
    <dgm:pt modelId="{B01BD1F0-85CC-4A40-9142-A3EBF201B468}" type="pres">
      <dgm:prSet presAssocID="{0A9B1FB5-47F7-49FB-8692-27F26CE63034}" presName="rootText" presStyleLbl="node1" presStyleIdx="1" presStyleCnt="2" custScaleX="273139"/>
      <dgm:spPr/>
      <dgm:t>
        <a:bodyPr/>
        <a:lstStyle/>
        <a:p>
          <a:endParaRPr lang="en-US"/>
        </a:p>
      </dgm:t>
    </dgm:pt>
    <dgm:pt modelId="{7DD6EEE6-0770-45FB-BD2F-95CC73C81625}" type="pres">
      <dgm:prSet presAssocID="{0A9B1FB5-47F7-49FB-8692-27F26CE63034}" presName="rootConnector" presStyleLbl="node1" presStyleIdx="1" presStyleCnt="2"/>
      <dgm:spPr/>
      <dgm:t>
        <a:bodyPr/>
        <a:lstStyle/>
        <a:p>
          <a:endParaRPr lang="en-US"/>
        </a:p>
      </dgm:t>
    </dgm:pt>
    <dgm:pt modelId="{5C856973-E57B-4043-8683-597D740B45A5}" type="pres">
      <dgm:prSet presAssocID="{0A9B1FB5-47F7-49FB-8692-27F26CE63034}" presName="childShape" presStyleCnt="0"/>
      <dgm:spPr/>
      <dgm:t>
        <a:bodyPr/>
        <a:lstStyle/>
        <a:p>
          <a:endParaRPr lang="en-US"/>
        </a:p>
      </dgm:t>
    </dgm:pt>
    <dgm:pt modelId="{F0E1CDF9-C8DB-41B4-AF42-CD2D50C8D414}" type="pres">
      <dgm:prSet presAssocID="{5FBB76C3-9DDE-4A8D-A876-2E8D5CF1A97E}" presName="Name13" presStyleLbl="parChTrans1D2" presStyleIdx="4" presStyleCnt="9"/>
      <dgm:spPr/>
      <dgm:t>
        <a:bodyPr/>
        <a:lstStyle/>
        <a:p>
          <a:endParaRPr lang="en-US"/>
        </a:p>
      </dgm:t>
    </dgm:pt>
    <dgm:pt modelId="{5E50D072-2405-43C4-B8E5-4EFCAD83F342}" type="pres">
      <dgm:prSet presAssocID="{A9DC2046-069B-49E0-A388-416AEF5285D6}" presName="childText" presStyleLbl="bgAcc1" presStyleIdx="4" presStyleCnt="9" custScaleX="2875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C73290-C9DB-4CEA-8AC7-B1CF9983AAAA}" type="pres">
      <dgm:prSet presAssocID="{C86CE616-EFFC-45AE-9AC5-437703979B05}" presName="Name13" presStyleLbl="parChTrans1D2" presStyleIdx="5" presStyleCnt="9"/>
      <dgm:spPr/>
      <dgm:t>
        <a:bodyPr/>
        <a:lstStyle/>
        <a:p>
          <a:endParaRPr lang="en-US"/>
        </a:p>
      </dgm:t>
    </dgm:pt>
    <dgm:pt modelId="{17839F79-5145-46C6-8788-D158E6CB38D1}" type="pres">
      <dgm:prSet presAssocID="{D4DE0FC9-DC7C-4E26-BFBA-91105EA9C0F1}" presName="childText" presStyleLbl="bgAcc1" presStyleIdx="5" presStyleCnt="9" custScaleX="2875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621805-9908-4955-AFD8-020349EEC72F}" type="pres">
      <dgm:prSet presAssocID="{AC263DDC-FFF5-4538-84AD-691EA276EA0C}" presName="Name13" presStyleLbl="parChTrans1D2" presStyleIdx="6" presStyleCnt="9"/>
      <dgm:spPr/>
      <dgm:t>
        <a:bodyPr/>
        <a:lstStyle/>
        <a:p>
          <a:endParaRPr lang="en-US"/>
        </a:p>
      </dgm:t>
    </dgm:pt>
    <dgm:pt modelId="{E6421AF3-1F5F-410C-ABAD-53694F7604C4}" type="pres">
      <dgm:prSet presAssocID="{FB3F994F-3078-4839-BAEF-B1678A0B50E0}" presName="childText" presStyleLbl="bgAcc1" presStyleIdx="6" presStyleCnt="9" custScaleX="2875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236096-28FA-48C5-A4D5-7C7D33371A98}" type="pres">
      <dgm:prSet presAssocID="{2A7364B0-9A24-4511-9AF8-BE974EA09857}" presName="Name13" presStyleLbl="parChTrans1D2" presStyleIdx="7" presStyleCnt="9"/>
      <dgm:spPr/>
      <dgm:t>
        <a:bodyPr/>
        <a:lstStyle/>
        <a:p>
          <a:endParaRPr lang="en-US"/>
        </a:p>
      </dgm:t>
    </dgm:pt>
    <dgm:pt modelId="{65E85F24-1503-4B66-842A-BE362E67921D}" type="pres">
      <dgm:prSet presAssocID="{B075D5C5-BD4C-49E3-8971-448AE5381622}" presName="childText" presStyleLbl="bgAcc1" presStyleIdx="7" presStyleCnt="9" custScaleX="2875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72C270-D300-4A11-8ED7-908CC8C631DC}" type="pres">
      <dgm:prSet presAssocID="{054C64F4-8583-4931-9921-753754C5B48C}" presName="Name13" presStyleLbl="parChTrans1D2" presStyleIdx="8" presStyleCnt="9"/>
      <dgm:spPr/>
      <dgm:t>
        <a:bodyPr/>
        <a:lstStyle/>
        <a:p>
          <a:endParaRPr lang="en-US"/>
        </a:p>
      </dgm:t>
    </dgm:pt>
    <dgm:pt modelId="{860CC8C0-2120-4B13-A109-7D116F851916}" type="pres">
      <dgm:prSet presAssocID="{CFE95370-4681-4A5A-ACB0-995CBF1F6683}" presName="childText" presStyleLbl="bgAcc1" presStyleIdx="8" presStyleCnt="9" custScaleX="2875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BFCC1BC-D6C4-40DF-9BFA-968B1746FBEE}" type="presOf" srcId="{9E28DE2B-5CC0-4658-B912-5F1BBBECA146}" destId="{2E180F4D-EF71-4C5F-8118-0D171D5B3C5E}" srcOrd="0" destOrd="0" presId="urn:microsoft.com/office/officeart/2005/8/layout/hierarchy3"/>
    <dgm:cxn modelId="{061EA497-6EFF-4490-B17D-2C9071BE9702}" srcId="{0A9B1FB5-47F7-49FB-8692-27F26CE63034}" destId="{D4DE0FC9-DC7C-4E26-BFBA-91105EA9C0F1}" srcOrd="1" destOrd="0" parTransId="{C86CE616-EFFC-45AE-9AC5-437703979B05}" sibTransId="{7DA8594E-BA90-4449-81CF-9F10B1FE9368}"/>
    <dgm:cxn modelId="{06143AFD-DDF5-4E56-95F6-20D3EA24FABA}" type="presOf" srcId="{8CE360FF-2D33-4619-91F8-33F1EE070BCD}" destId="{D7CD4132-C4FA-49FF-AA13-9FAE9BDD1E80}" srcOrd="1" destOrd="0" presId="urn:microsoft.com/office/officeart/2005/8/layout/hierarchy3"/>
    <dgm:cxn modelId="{0B4A8D06-E2F2-46ED-ADBA-6212779E19A6}" type="presOf" srcId="{E2963831-EB6C-4D6F-90AB-C14A9D90471C}" destId="{5C2CD445-8614-4A53-BA98-865F7B528ADD}" srcOrd="0" destOrd="0" presId="urn:microsoft.com/office/officeart/2005/8/layout/hierarchy3"/>
    <dgm:cxn modelId="{79A46EF8-C005-4C25-BB76-0BE528220906}" type="presOf" srcId="{8CE360FF-2D33-4619-91F8-33F1EE070BCD}" destId="{CFBA2BDB-A781-4A85-A9BF-2EB89D325DE5}" srcOrd="0" destOrd="0" presId="urn:microsoft.com/office/officeart/2005/8/layout/hierarchy3"/>
    <dgm:cxn modelId="{B63765B6-313E-4219-A581-8EF790906582}" type="presOf" srcId="{5FBB76C3-9DDE-4A8D-A876-2E8D5CF1A97E}" destId="{F0E1CDF9-C8DB-41B4-AF42-CD2D50C8D414}" srcOrd="0" destOrd="0" presId="urn:microsoft.com/office/officeart/2005/8/layout/hierarchy3"/>
    <dgm:cxn modelId="{9EF0AE15-0DD8-4874-999E-18D4EF6ED9E9}" type="presOf" srcId="{B075D5C5-BD4C-49E3-8971-448AE5381622}" destId="{65E85F24-1503-4B66-842A-BE362E67921D}" srcOrd="0" destOrd="0" presId="urn:microsoft.com/office/officeart/2005/8/layout/hierarchy3"/>
    <dgm:cxn modelId="{79519F8C-1E52-49B7-8646-C066DAB23D9F}" type="presOf" srcId="{0A9B1FB5-47F7-49FB-8692-27F26CE63034}" destId="{B01BD1F0-85CC-4A40-9142-A3EBF201B468}" srcOrd="0" destOrd="0" presId="urn:microsoft.com/office/officeart/2005/8/layout/hierarchy3"/>
    <dgm:cxn modelId="{D7D9C9C6-EEDC-425E-9F14-B57E78B3393A}" type="presOf" srcId="{CFE95370-4681-4A5A-ACB0-995CBF1F6683}" destId="{860CC8C0-2120-4B13-A109-7D116F851916}" srcOrd="0" destOrd="0" presId="urn:microsoft.com/office/officeart/2005/8/layout/hierarchy3"/>
    <dgm:cxn modelId="{8E219E65-ABED-4DD7-8B75-BBD4A39B5C38}" type="presOf" srcId="{BF29F808-AFF9-47C9-B834-B2A6D068EFE5}" destId="{6B571EC5-14CC-4612-8EF2-8E68032F3583}" srcOrd="0" destOrd="0" presId="urn:microsoft.com/office/officeart/2005/8/layout/hierarchy3"/>
    <dgm:cxn modelId="{B24AE03E-CF0E-4563-92A5-6A752F1580E2}" type="presOf" srcId="{CED15463-4EF0-4545-8459-2F018B94A177}" destId="{644306B1-7637-45CD-BCB6-65635925EA87}" srcOrd="0" destOrd="0" presId="urn:microsoft.com/office/officeart/2005/8/layout/hierarchy3"/>
    <dgm:cxn modelId="{1F48488D-01C9-4270-84DB-73DBDE9467B8}" srcId="{725D50B2-1F4F-4685-8DB1-D0639320C37E}" destId="{0A9B1FB5-47F7-49FB-8692-27F26CE63034}" srcOrd="1" destOrd="0" parTransId="{3D6B1345-A8C4-4833-A841-582FE78843DD}" sibTransId="{F58C84EE-381F-4D99-894E-508D617BA655}"/>
    <dgm:cxn modelId="{C9087A9B-FF89-49BD-B30D-4B6AE2296F3D}" type="presOf" srcId="{0134DACE-45FA-4660-89FC-237AF7B4565E}" destId="{69A03606-2BC8-4E51-AE9B-81A016BEAE4A}" srcOrd="0" destOrd="0" presId="urn:microsoft.com/office/officeart/2005/8/layout/hierarchy3"/>
    <dgm:cxn modelId="{E35FAA06-157F-423D-B2B7-92F9A7ED2E5D}" type="presOf" srcId="{0A9B1FB5-47F7-49FB-8692-27F26CE63034}" destId="{7DD6EEE6-0770-45FB-BD2F-95CC73C81625}" srcOrd="1" destOrd="0" presId="urn:microsoft.com/office/officeart/2005/8/layout/hierarchy3"/>
    <dgm:cxn modelId="{F7D0F143-C9FD-4253-B2F8-B3670543533E}" srcId="{8CE360FF-2D33-4619-91F8-33F1EE070BCD}" destId="{BF29F808-AFF9-47C9-B834-B2A6D068EFE5}" srcOrd="3" destOrd="0" parTransId="{D0E51DB3-0155-41B7-AAA4-2CA4135D515C}" sibTransId="{62F63110-8C2B-4413-8237-4F3B2F4A8B75}"/>
    <dgm:cxn modelId="{3BDD644E-B72B-4D75-B6B2-E4701C691CA3}" srcId="{0A9B1FB5-47F7-49FB-8692-27F26CE63034}" destId="{CFE95370-4681-4A5A-ACB0-995CBF1F6683}" srcOrd="4" destOrd="0" parTransId="{054C64F4-8583-4931-9921-753754C5B48C}" sibTransId="{3101D63D-3592-4232-AD8B-C78FADB65276}"/>
    <dgm:cxn modelId="{FCEF24CF-2F0D-4D32-ABC9-AF47EB510EAD}" type="presOf" srcId="{725D50B2-1F4F-4685-8DB1-D0639320C37E}" destId="{064DB3FF-A639-418A-9F4D-030BA64B642B}" srcOrd="0" destOrd="0" presId="urn:microsoft.com/office/officeart/2005/8/layout/hierarchy3"/>
    <dgm:cxn modelId="{A70F509F-188D-4A47-9B12-697E594F75B3}" srcId="{0A9B1FB5-47F7-49FB-8692-27F26CE63034}" destId="{FB3F994F-3078-4839-BAEF-B1678A0B50E0}" srcOrd="2" destOrd="0" parTransId="{AC263DDC-FFF5-4538-84AD-691EA276EA0C}" sibTransId="{84D533D0-F64E-4A9A-95A5-2D63632A54CF}"/>
    <dgm:cxn modelId="{ADEA1C7C-E163-45FB-85AC-100CD327E346}" type="presOf" srcId="{D0E51DB3-0155-41B7-AAA4-2CA4135D515C}" destId="{F2D91DAA-FE44-4E34-9BC4-AB7579C561C9}" srcOrd="0" destOrd="0" presId="urn:microsoft.com/office/officeart/2005/8/layout/hierarchy3"/>
    <dgm:cxn modelId="{BAF5A977-CF16-47D4-B7C4-11391FC18031}" type="presOf" srcId="{AC263DDC-FFF5-4538-84AD-691EA276EA0C}" destId="{63621805-9908-4955-AFD8-020349EEC72F}" srcOrd="0" destOrd="0" presId="urn:microsoft.com/office/officeart/2005/8/layout/hierarchy3"/>
    <dgm:cxn modelId="{9E45FCA1-38A9-4328-B213-D7777239ABE8}" srcId="{0A9B1FB5-47F7-49FB-8692-27F26CE63034}" destId="{A9DC2046-069B-49E0-A388-416AEF5285D6}" srcOrd="0" destOrd="0" parTransId="{5FBB76C3-9DDE-4A8D-A876-2E8D5CF1A97E}" sibTransId="{38293067-5758-499A-9A1B-671CC7E5377B}"/>
    <dgm:cxn modelId="{C3C0F75D-2FFA-4DF8-B479-04619A60985E}" srcId="{0A9B1FB5-47F7-49FB-8692-27F26CE63034}" destId="{B075D5C5-BD4C-49E3-8971-448AE5381622}" srcOrd="3" destOrd="0" parTransId="{2A7364B0-9A24-4511-9AF8-BE974EA09857}" sibTransId="{F8201CB6-0E84-4561-953C-EF9FCC4A3DCB}"/>
    <dgm:cxn modelId="{A7D708C2-0B75-482D-8443-E234628DC8FF}" srcId="{725D50B2-1F4F-4685-8DB1-D0639320C37E}" destId="{8CE360FF-2D33-4619-91F8-33F1EE070BCD}" srcOrd="0" destOrd="0" parTransId="{4E78C968-1391-4BAC-A44E-A331196FC043}" sibTransId="{CA9BEE42-01DE-40D4-9934-B84EC7A63B1B}"/>
    <dgm:cxn modelId="{3CEBBC45-5172-4C15-B8F6-F81F2B5F26BB}" srcId="{8CE360FF-2D33-4619-91F8-33F1EE070BCD}" destId="{0134DACE-45FA-4660-89FC-237AF7B4565E}" srcOrd="2" destOrd="0" parTransId="{E2963831-EB6C-4D6F-90AB-C14A9D90471C}" sibTransId="{5AA3FE2D-114D-47BE-9836-680F33F24873}"/>
    <dgm:cxn modelId="{33C070A5-F0CF-4131-96B4-DE1C734EFB5F}" type="presOf" srcId="{FB3F994F-3078-4839-BAEF-B1678A0B50E0}" destId="{E6421AF3-1F5F-410C-ABAD-53694F7604C4}" srcOrd="0" destOrd="0" presId="urn:microsoft.com/office/officeart/2005/8/layout/hierarchy3"/>
    <dgm:cxn modelId="{AEAD78B0-2640-448A-8AD1-9EAE3B2CAAF7}" type="presOf" srcId="{D4DE0FC9-DC7C-4E26-BFBA-91105EA9C0F1}" destId="{17839F79-5145-46C6-8788-D158E6CB38D1}" srcOrd="0" destOrd="0" presId="urn:microsoft.com/office/officeart/2005/8/layout/hierarchy3"/>
    <dgm:cxn modelId="{7E9AECAE-1C51-42CF-A4D9-5A00F6D608C2}" type="presOf" srcId="{A9DC2046-069B-49E0-A388-416AEF5285D6}" destId="{5E50D072-2405-43C4-B8E5-4EFCAD83F342}" srcOrd="0" destOrd="0" presId="urn:microsoft.com/office/officeart/2005/8/layout/hierarchy3"/>
    <dgm:cxn modelId="{D724EC81-DC65-4BBA-8BBC-002D644CEA76}" srcId="{8CE360FF-2D33-4619-91F8-33F1EE070BCD}" destId="{29194B38-2AA3-4BFC-9B17-0F709AE67E25}" srcOrd="0" destOrd="0" parTransId="{CED15463-4EF0-4545-8459-2F018B94A177}" sibTransId="{38F077BF-98BD-4752-9D59-2FEF0B29B000}"/>
    <dgm:cxn modelId="{BB7F6F4A-B23F-4F9D-B29A-D49E2A1FBA9A}" type="presOf" srcId="{87BD25DB-E5E1-4926-8092-1055EC168421}" destId="{DB9DDC87-C607-4C3C-9FC9-1D4C5271A0BC}" srcOrd="0" destOrd="0" presId="urn:microsoft.com/office/officeart/2005/8/layout/hierarchy3"/>
    <dgm:cxn modelId="{F87BCFD8-E47E-4A26-9D1F-3F1FD227D8E0}" type="presOf" srcId="{C86CE616-EFFC-45AE-9AC5-437703979B05}" destId="{FBC73290-C9DB-4CEA-8AC7-B1CF9983AAAA}" srcOrd="0" destOrd="0" presId="urn:microsoft.com/office/officeart/2005/8/layout/hierarchy3"/>
    <dgm:cxn modelId="{2AD1793E-83BC-4D87-A220-BA05A6EDF360}" type="presOf" srcId="{054C64F4-8583-4931-9921-753754C5B48C}" destId="{3872C270-D300-4A11-8ED7-908CC8C631DC}" srcOrd="0" destOrd="0" presId="urn:microsoft.com/office/officeart/2005/8/layout/hierarchy3"/>
    <dgm:cxn modelId="{0B726BFB-537C-4C6E-B670-23B2A1E1272D}" type="presOf" srcId="{2A7364B0-9A24-4511-9AF8-BE974EA09857}" destId="{9E236096-28FA-48C5-A4D5-7C7D33371A98}" srcOrd="0" destOrd="0" presId="urn:microsoft.com/office/officeart/2005/8/layout/hierarchy3"/>
    <dgm:cxn modelId="{5063AEFF-6771-44E7-8C35-D8BA87BBA9BF}" srcId="{8CE360FF-2D33-4619-91F8-33F1EE070BCD}" destId="{9E28DE2B-5CC0-4658-B912-5F1BBBECA146}" srcOrd="1" destOrd="0" parTransId="{87BD25DB-E5E1-4926-8092-1055EC168421}" sibTransId="{63E94C47-D8E8-45CF-843A-E8022449CD31}"/>
    <dgm:cxn modelId="{23D42763-F138-4865-85F9-7D3ED0FF2615}" type="presOf" srcId="{29194B38-2AA3-4BFC-9B17-0F709AE67E25}" destId="{3E9707A7-6125-498A-858A-61EAB1B1F808}" srcOrd="0" destOrd="0" presId="urn:microsoft.com/office/officeart/2005/8/layout/hierarchy3"/>
    <dgm:cxn modelId="{D6E39FE1-6BC3-44BC-9B4E-35E3E576351A}" type="presParOf" srcId="{064DB3FF-A639-418A-9F4D-030BA64B642B}" destId="{00CBD825-8ED7-4B05-9A52-E43040BBB186}" srcOrd="0" destOrd="0" presId="urn:microsoft.com/office/officeart/2005/8/layout/hierarchy3"/>
    <dgm:cxn modelId="{5B04F3C6-EE78-4B14-8EB4-C508B3B465C9}" type="presParOf" srcId="{00CBD825-8ED7-4B05-9A52-E43040BBB186}" destId="{722D7452-DBF7-4EDA-9AEC-C2A2D146EB36}" srcOrd="0" destOrd="0" presId="urn:microsoft.com/office/officeart/2005/8/layout/hierarchy3"/>
    <dgm:cxn modelId="{C8BAEDF3-3230-4B60-8A70-0EC5658CBD9D}" type="presParOf" srcId="{722D7452-DBF7-4EDA-9AEC-C2A2D146EB36}" destId="{CFBA2BDB-A781-4A85-A9BF-2EB89D325DE5}" srcOrd="0" destOrd="0" presId="urn:microsoft.com/office/officeart/2005/8/layout/hierarchy3"/>
    <dgm:cxn modelId="{A851B2E5-A344-45FA-BE5A-4BBE13AFD8FD}" type="presParOf" srcId="{722D7452-DBF7-4EDA-9AEC-C2A2D146EB36}" destId="{D7CD4132-C4FA-49FF-AA13-9FAE9BDD1E80}" srcOrd="1" destOrd="0" presId="urn:microsoft.com/office/officeart/2005/8/layout/hierarchy3"/>
    <dgm:cxn modelId="{FEDB065C-F758-4DC1-B021-787C3E1FC3AA}" type="presParOf" srcId="{00CBD825-8ED7-4B05-9A52-E43040BBB186}" destId="{49E85061-7FFC-4E1B-9CAF-8FB752DE98BE}" srcOrd="1" destOrd="0" presId="urn:microsoft.com/office/officeart/2005/8/layout/hierarchy3"/>
    <dgm:cxn modelId="{E01DED5F-F074-4EB5-BF14-ADFCAD0A8629}" type="presParOf" srcId="{49E85061-7FFC-4E1B-9CAF-8FB752DE98BE}" destId="{644306B1-7637-45CD-BCB6-65635925EA87}" srcOrd="0" destOrd="0" presId="urn:microsoft.com/office/officeart/2005/8/layout/hierarchy3"/>
    <dgm:cxn modelId="{FA73AB1B-E826-446D-B0E0-7174B6189FC9}" type="presParOf" srcId="{49E85061-7FFC-4E1B-9CAF-8FB752DE98BE}" destId="{3E9707A7-6125-498A-858A-61EAB1B1F808}" srcOrd="1" destOrd="0" presId="urn:microsoft.com/office/officeart/2005/8/layout/hierarchy3"/>
    <dgm:cxn modelId="{E7714963-5CD1-4C6E-80AA-0B29A1E8291C}" type="presParOf" srcId="{49E85061-7FFC-4E1B-9CAF-8FB752DE98BE}" destId="{DB9DDC87-C607-4C3C-9FC9-1D4C5271A0BC}" srcOrd="2" destOrd="0" presId="urn:microsoft.com/office/officeart/2005/8/layout/hierarchy3"/>
    <dgm:cxn modelId="{05BC7A26-2584-40E5-B010-F06AEA7B5553}" type="presParOf" srcId="{49E85061-7FFC-4E1B-9CAF-8FB752DE98BE}" destId="{2E180F4D-EF71-4C5F-8118-0D171D5B3C5E}" srcOrd="3" destOrd="0" presId="urn:microsoft.com/office/officeart/2005/8/layout/hierarchy3"/>
    <dgm:cxn modelId="{64C5F6DA-430B-4EE3-ADD8-02445343338F}" type="presParOf" srcId="{49E85061-7FFC-4E1B-9CAF-8FB752DE98BE}" destId="{5C2CD445-8614-4A53-BA98-865F7B528ADD}" srcOrd="4" destOrd="0" presId="urn:microsoft.com/office/officeart/2005/8/layout/hierarchy3"/>
    <dgm:cxn modelId="{51AEE6BB-A9F4-4469-B407-6C409E13DF7E}" type="presParOf" srcId="{49E85061-7FFC-4E1B-9CAF-8FB752DE98BE}" destId="{69A03606-2BC8-4E51-AE9B-81A016BEAE4A}" srcOrd="5" destOrd="0" presId="urn:microsoft.com/office/officeart/2005/8/layout/hierarchy3"/>
    <dgm:cxn modelId="{B4CF54EA-5562-4366-9032-AD94FBECFFC9}" type="presParOf" srcId="{49E85061-7FFC-4E1B-9CAF-8FB752DE98BE}" destId="{F2D91DAA-FE44-4E34-9BC4-AB7579C561C9}" srcOrd="6" destOrd="0" presId="urn:microsoft.com/office/officeart/2005/8/layout/hierarchy3"/>
    <dgm:cxn modelId="{B16421E1-04D2-4C12-B9FE-AF8F911E3F8B}" type="presParOf" srcId="{49E85061-7FFC-4E1B-9CAF-8FB752DE98BE}" destId="{6B571EC5-14CC-4612-8EF2-8E68032F3583}" srcOrd="7" destOrd="0" presId="urn:microsoft.com/office/officeart/2005/8/layout/hierarchy3"/>
    <dgm:cxn modelId="{B103B3C9-E197-4F97-B4D5-B08261D5C4D1}" type="presParOf" srcId="{064DB3FF-A639-418A-9F4D-030BA64B642B}" destId="{6B38A832-4166-4A62-B815-F0D3B963E0B0}" srcOrd="1" destOrd="0" presId="urn:microsoft.com/office/officeart/2005/8/layout/hierarchy3"/>
    <dgm:cxn modelId="{56817237-872A-4430-B671-9FB17B14E30B}" type="presParOf" srcId="{6B38A832-4166-4A62-B815-F0D3B963E0B0}" destId="{DCC68C0C-A5F2-44BB-9624-24A949B1EE7E}" srcOrd="0" destOrd="0" presId="urn:microsoft.com/office/officeart/2005/8/layout/hierarchy3"/>
    <dgm:cxn modelId="{1BAEF107-FC7C-4463-BEE4-6D047C23D342}" type="presParOf" srcId="{DCC68C0C-A5F2-44BB-9624-24A949B1EE7E}" destId="{B01BD1F0-85CC-4A40-9142-A3EBF201B468}" srcOrd="0" destOrd="0" presId="urn:microsoft.com/office/officeart/2005/8/layout/hierarchy3"/>
    <dgm:cxn modelId="{8C6BE527-B75C-4155-8061-2278472B5728}" type="presParOf" srcId="{DCC68C0C-A5F2-44BB-9624-24A949B1EE7E}" destId="{7DD6EEE6-0770-45FB-BD2F-95CC73C81625}" srcOrd="1" destOrd="0" presId="urn:microsoft.com/office/officeart/2005/8/layout/hierarchy3"/>
    <dgm:cxn modelId="{6E9F9B04-D874-4159-9CC9-9FD6CBBBD7B8}" type="presParOf" srcId="{6B38A832-4166-4A62-B815-F0D3B963E0B0}" destId="{5C856973-E57B-4043-8683-597D740B45A5}" srcOrd="1" destOrd="0" presId="urn:microsoft.com/office/officeart/2005/8/layout/hierarchy3"/>
    <dgm:cxn modelId="{DEC454ED-6C04-43B1-BA74-611116820427}" type="presParOf" srcId="{5C856973-E57B-4043-8683-597D740B45A5}" destId="{F0E1CDF9-C8DB-41B4-AF42-CD2D50C8D414}" srcOrd="0" destOrd="0" presId="urn:microsoft.com/office/officeart/2005/8/layout/hierarchy3"/>
    <dgm:cxn modelId="{B0B8E8A3-6655-4691-B9AC-C4402085668E}" type="presParOf" srcId="{5C856973-E57B-4043-8683-597D740B45A5}" destId="{5E50D072-2405-43C4-B8E5-4EFCAD83F342}" srcOrd="1" destOrd="0" presId="urn:microsoft.com/office/officeart/2005/8/layout/hierarchy3"/>
    <dgm:cxn modelId="{BEF1714B-C32D-4111-9EAC-EE822B4BD5DC}" type="presParOf" srcId="{5C856973-E57B-4043-8683-597D740B45A5}" destId="{FBC73290-C9DB-4CEA-8AC7-B1CF9983AAAA}" srcOrd="2" destOrd="0" presId="urn:microsoft.com/office/officeart/2005/8/layout/hierarchy3"/>
    <dgm:cxn modelId="{E168E62B-C48C-47B4-8849-1069DCEF0A6A}" type="presParOf" srcId="{5C856973-E57B-4043-8683-597D740B45A5}" destId="{17839F79-5145-46C6-8788-D158E6CB38D1}" srcOrd="3" destOrd="0" presId="urn:microsoft.com/office/officeart/2005/8/layout/hierarchy3"/>
    <dgm:cxn modelId="{F9ECCA33-0FCA-41FF-ABF1-92A39F6D0091}" type="presParOf" srcId="{5C856973-E57B-4043-8683-597D740B45A5}" destId="{63621805-9908-4955-AFD8-020349EEC72F}" srcOrd="4" destOrd="0" presId="urn:microsoft.com/office/officeart/2005/8/layout/hierarchy3"/>
    <dgm:cxn modelId="{DA97912C-6FA2-4655-9A14-068D0C23B6C3}" type="presParOf" srcId="{5C856973-E57B-4043-8683-597D740B45A5}" destId="{E6421AF3-1F5F-410C-ABAD-53694F7604C4}" srcOrd="5" destOrd="0" presId="urn:microsoft.com/office/officeart/2005/8/layout/hierarchy3"/>
    <dgm:cxn modelId="{CE8A19D7-D77C-4E6D-915E-072F5B73E48B}" type="presParOf" srcId="{5C856973-E57B-4043-8683-597D740B45A5}" destId="{9E236096-28FA-48C5-A4D5-7C7D33371A98}" srcOrd="6" destOrd="0" presId="urn:microsoft.com/office/officeart/2005/8/layout/hierarchy3"/>
    <dgm:cxn modelId="{CD1EE8E2-BC59-48DA-BDE4-8CE1835732E4}" type="presParOf" srcId="{5C856973-E57B-4043-8683-597D740B45A5}" destId="{65E85F24-1503-4B66-842A-BE362E67921D}" srcOrd="7" destOrd="0" presId="urn:microsoft.com/office/officeart/2005/8/layout/hierarchy3"/>
    <dgm:cxn modelId="{C405A393-5D38-4E96-A767-089FE1A06675}" type="presParOf" srcId="{5C856973-E57B-4043-8683-597D740B45A5}" destId="{3872C270-D300-4A11-8ED7-908CC8C631DC}" srcOrd="8" destOrd="0" presId="urn:microsoft.com/office/officeart/2005/8/layout/hierarchy3"/>
    <dgm:cxn modelId="{7577A78C-A6FF-4C9D-94E6-C2E5C965B743}" type="presParOf" srcId="{5C856973-E57B-4043-8683-597D740B45A5}" destId="{860CC8C0-2120-4B13-A109-7D116F851916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FF5B85CF-6078-4152-9380-B48B23D97526}" type="doc">
      <dgm:prSet loTypeId="urn:microsoft.com/office/officeart/2005/8/layout/process1" loCatId="process" qsTypeId="urn:microsoft.com/office/officeart/2005/8/quickstyle/3d7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41B0D63-0129-42D6-9AB2-54E64206249E}">
      <dgm:prSet custT="1"/>
      <dgm:spPr/>
      <dgm:t>
        <a:bodyPr/>
        <a:lstStyle/>
        <a:p>
          <a:pPr rtl="0"/>
          <a:r>
            <a:rPr lang="en-US" sz="20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Karakteristik</a:t>
          </a:r>
          <a:r>
            <a:rPr lang="en-US" sz="20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 </a:t>
          </a:r>
          <a:r>
            <a:rPr lang="en-US" sz="20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serta</a:t>
          </a:r>
          <a:r>
            <a:rPr lang="en-US" sz="20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 </a:t>
          </a:r>
          <a:r>
            <a:rPr lang="en-US" sz="20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Persebaran</a:t>
          </a:r>
          <a:r>
            <a:rPr lang="en-US" sz="20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 Negara </a:t>
          </a:r>
          <a:r>
            <a:rPr lang="en-US" sz="20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Maju</a:t>
          </a:r>
          <a:r>
            <a:rPr lang="en-US" sz="20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 </a:t>
          </a:r>
          <a:r>
            <a:rPr lang="en-US" sz="20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dan</a:t>
          </a:r>
          <a:r>
            <a:rPr lang="en-US" sz="20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 Negara </a:t>
          </a:r>
          <a:r>
            <a:rPr lang="en-US" sz="20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1" action="ppaction://hlinksldjump"/>
            </a:rPr>
            <a:t>Berkembang</a:t>
          </a:r>
          <a:endParaRPr lang="en-US" sz="2000" dirty="0">
            <a:latin typeface="Arial" pitchFamily="34" charset="0"/>
            <a:cs typeface="Arial" pitchFamily="34" charset="0"/>
          </a:endParaRPr>
        </a:p>
      </dgm:t>
    </dgm:pt>
    <dgm:pt modelId="{7529D431-2CCB-4F39-AA07-E03CCB4830D2}" type="parTrans" cxnId="{373FD410-E357-4D26-A27D-6A39C27A5166}">
      <dgm:prSet/>
      <dgm:spPr/>
      <dgm:t>
        <a:bodyPr/>
        <a:lstStyle/>
        <a:p>
          <a:endParaRPr lang="en-US"/>
        </a:p>
      </dgm:t>
    </dgm:pt>
    <dgm:pt modelId="{C87FAC7D-A7A4-4E8A-99B5-6F474CF96A79}" type="sibTrans" cxnId="{373FD410-E357-4D26-A27D-6A39C27A5166}">
      <dgm:prSet/>
      <dgm:spPr/>
      <dgm:t>
        <a:bodyPr/>
        <a:lstStyle/>
        <a:p>
          <a:endParaRPr lang="en-US"/>
        </a:p>
      </dgm:t>
    </dgm:pt>
    <dgm:pt modelId="{8F6EA1CB-C282-4E39-AF81-800D9586936D}">
      <dgm:prSet custT="1"/>
      <dgm:spPr/>
      <dgm:t>
        <a:bodyPr/>
        <a:lstStyle/>
        <a:p>
          <a:pPr rtl="0"/>
          <a:r>
            <a:rPr lang="en-US" sz="20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Bentuk-Bentuk</a:t>
          </a:r>
          <a:r>
            <a:rPr lang="en-US" sz="20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 </a:t>
          </a:r>
          <a:r>
            <a:rPr lang="en-US" sz="20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Kerja</a:t>
          </a:r>
          <a:r>
            <a:rPr lang="en-US" sz="20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 </a:t>
          </a:r>
          <a:r>
            <a:rPr lang="en-US" sz="20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Sama</a:t>
          </a:r>
          <a:r>
            <a:rPr lang="en-US" sz="20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 Negara </a:t>
          </a:r>
          <a:r>
            <a:rPr lang="en-US" sz="20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Maju</a:t>
          </a:r>
          <a:r>
            <a:rPr lang="en-US" sz="20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 </a:t>
          </a:r>
          <a:r>
            <a:rPr lang="en-US" sz="20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dan</a:t>
          </a:r>
          <a:r>
            <a:rPr lang="en-US" sz="20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 Negara </a:t>
          </a:r>
          <a:r>
            <a:rPr lang="en-US" sz="20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2" action="ppaction://hlinksldjump"/>
            </a:rPr>
            <a:t>Berkembang</a:t>
          </a:r>
          <a:endParaRPr lang="en-US" sz="2000" dirty="0">
            <a:latin typeface="Arial" pitchFamily="34" charset="0"/>
            <a:cs typeface="Arial" pitchFamily="34" charset="0"/>
          </a:endParaRPr>
        </a:p>
      </dgm:t>
    </dgm:pt>
    <dgm:pt modelId="{CCCEEABE-A75C-43F2-8842-A3A5D58AE79C}" type="parTrans" cxnId="{FBC9925E-2FAF-4370-B452-2BC97B8A1279}">
      <dgm:prSet/>
      <dgm:spPr/>
      <dgm:t>
        <a:bodyPr/>
        <a:lstStyle/>
        <a:p>
          <a:endParaRPr lang="en-US"/>
        </a:p>
      </dgm:t>
    </dgm:pt>
    <dgm:pt modelId="{FC1857F9-68C2-4197-A16F-A4984FB302D9}" type="sibTrans" cxnId="{FBC9925E-2FAF-4370-B452-2BC97B8A1279}">
      <dgm:prSet/>
      <dgm:spPr/>
      <dgm:t>
        <a:bodyPr/>
        <a:lstStyle/>
        <a:p>
          <a:endParaRPr lang="en-US"/>
        </a:p>
      </dgm:t>
    </dgm:pt>
    <dgm:pt modelId="{2FCFEC66-A7E8-434C-A5D4-36D570E8EC77}">
      <dgm:prSet custT="1"/>
      <dgm:spPr/>
      <dgm:t>
        <a:bodyPr/>
        <a:lstStyle/>
        <a:p>
          <a:pPr rtl="0"/>
          <a:r>
            <a:rPr lang="en-US" sz="20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3" action="ppaction://hlinksldjump"/>
            </a:rPr>
            <a:t>Strategi</a:t>
          </a:r>
          <a:r>
            <a:rPr lang="en-US" sz="20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3" action="ppaction://hlinksldjump"/>
            </a:rPr>
            <a:t> Indonesia </a:t>
          </a:r>
          <a:r>
            <a:rPr lang="en-US" sz="20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3" action="ppaction://hlinksldjump"/>
            </a:rPr>
            <a:t>Menuju</a:t>
          </a:r>
          <a:r>
            <a:rPr lang="en-US" sz="2000" dirty="0" smtClean="0">
              <a:latin typeface="Arial" pitchFamily="34" charset="0"/>
              <a:cs typeface="Arial" pitchFamily="34" charset="0"/>
              <a:hlinkClick xmlns:r="http://schemas.openxmlformats.org/officeDocument/2006/relationships" r:id="rId3" action="ppaction://hlinksldjump"/>
            </a:rPr>
            <a:t> Negara </a:t>
          </a:r>
          <a:r>
            <a:rPr lang="en-US" sz="20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rId3" action="ppaction://hlinksldjump"/>
            </a:rPr>
            <a:t>Maju</a:t>
          </a:r>
          <a:endParaRPr lang="en-US" sz="2000" dirty="0">
            <a:latin typeface="Arial" pitchFamily="34" charset="0"/>
            <a:cs typeface="Arial" pitchFamily="34" charset="0"/>
          </a:endParaRPr>
        </a:p>
      </dgm:t>
    </dgm:pt>
    <dgm:pt modelId="{8773A5B4-F407-417E-9F27-FD416298B1F6}" type="parTrans" cxnId="{226DD0AF-D328-4EE0-BED6-39A9A0CAD0EE}">
      <dgm:prSet/>
      <dgm:spPr/>
      <dgm:t>
        <a:bodyPr/>
        <a:lstStyle/>
        <a:p>
          <a:endParaRPr lang="en-US"/>
        </a:p>
      </dgm:t>
    </dgm:pt>
    <dgm:pt modelId="{E7504489-A42B-4AFA-9606-227793B7C8CB}" type="sibTrans" cxnId="{226DD0AF-D328-4EE0-BED6-39A9A0CAD0EE}">
      <dgm:prSet/>
      <dgm:spPr/>
      <dgm:t>
        <a:bodyPr/>
        <a:lstStyle/>
        <a:p>
          <a:endParaRPr lang="en-US"/>
        </a:p>
      </dgm:t>
    </dgm:pt>
    <dgm:pt modelId="{8688991C-C92F-4839-9F65-2EFCF13BC3EE}" type="pres">
      <dgm:prSet presAssocID="{FF5B85CF-6078-4152-9380-B48B23D9752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A21410D-501B-4CA8-83AB-3C57FC679069}" type="pres">
      <dgm:prSet presAssocID="{041B0D63-0129-42D6-9AB2-54E64206249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40699E-D98E-4D91-8771-70C39293E628}" type="pres">
      <dgm:prSet presAssocID="{C87FAC7D-A7A4-4E8A-99B5-6F474CF96A79}" presName="sibTrans" presStyleLbl="sibTrans2D1" presStyleIdx="0" presStyleCnt="2"/>
      <dgm:spPr/>
      <dgm:t>
        <a:bodyPr/>
        <a:lstStyle/>
        <a:p>
          <a:endParaRPr lang="en-US"/>
        </a:p>
      </dgm:t>
    </dgm:pt>
    <dgm:pt modelId="{21CBF3A0-7C65-4D21-B521-7148519D0DB2}" type="pres">
      <dgm:prSet presAssocID="{C87FAC7D-A7A4-4E8A-99B5-6F474CF96A79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0540003E-7D94-4286-A133-858E036857C0}" type="pres">
      <dgm:prSet presAssocID="{8F6EA1CB-C282-4E39-AF81-800D9586936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283BDD-F26C-4DC3-A444-0BACE4680E22}" type="pres">
      <dgm:prSet presAssocID="{FC1857F9-68C2-4197-A16F-A4984FB302D9}" presName="sibTrans" presStyleLbl="sibTrans2D1" presStyleIdx="1" presStyleCnt="2"/>
      <dgm:spPr/>
      <dgm:t>
        <a:bodyPr/>
        <a:lstStyle/>
        <a:p>
          <a:endParaRPr lang="en-US"/>
        </a:p>
      </dgm:t>
    </dgm:pt>
    <dgm:pt modelId="{BD3DFD87-C25F-416E-9B46-4771C012FE25}" type="pres">
      <dgm:prSet presAssocID="{FC1857F9-68C2-4197-A16F-A4984FB302D9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E95C2ED0-441E-4562-B85C-6175665E3075}" type="pres">
      <dgm:prSet presAssocID="{2FCFEC66-A7E8-434C-A5D4-36D570E8EC7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BEDF343-A98A-4B6F-88E0-446721839696}" type="presOf" srcId="{C87FAC7D-A7A4-4E8A-99B5-6F474CF96A79}" destId="{21CBF3A0-7C65-4D21-B521-7148519D0DB2}" srcOrd="1" destOrd="0" presId="urn:microsoft.com/office/officeart/2005/8/layout/process1"/>
    <dgm:cxn modelId="{226DD0AF-D328-4EE0-BED6-39A9A0CAD0EE}" srcId="{FF5B85CF-6078-4152-9380-B48B23D97526}" destId="{2FCFEC66-A7E8-434C-A5D4-36D570E8EC77}" srcOrd="2" destOrd="0" parTransId="{8773A5B4-F407-417E-9F27-FD416298B1F6}" sibTransId="{E7504489-A42B-4AFA-9606-227793B7C8CB}"/>
    <dgm:cxn modelId="{A5F7D0B5-A19F-4701-A01C-70EA507324E9}" type="presOf" srcId="{FC1857F9-68C2-4197-A16F-A4984FB302D9}" destId="{A3283BDD-F26C-4DC3-A444-0BACE4680E22}" srcOrd="0" destOrd="0" presId="urn:microsoft.com/office/officeart/2005/8/layout/process1"/>
    <dgm:cxn modelId="{FBC9925E-2FAF-4370-B452-2BC97B8A1279}" srcId="{FF5B85CF-6078-4152-9380-B48B23D97526}" destId="{8F6EA1CB-C282-4E39-AF81-800D9586936D}" srcOrd="1" destOrd="0" parTransId="{CCCEEABE-A75C-43F2-8842-A3A5D58AE79C}" sibTransId="{FC1857F9-68C2-4197-A16F-A4984FB302D9}"/>
    <dgm:cxn modelId="{9964525C-ECEB-418E-A488-E9AC9B8A7ED1}" type="presOf" srcId="{2FCFEC66-A7E8-434C-A5D4-36D570E8EC77}" destId="{E95C2ED0-441E-4562-B85C-6175665E3075}" srcOrd="0" destOrd="0" presId="urn:microsoft.com/office/officeart/2005/8/layout/process1"/>
    <dgm:cxn modelId="{A3CD5067-0CE1-473E-BA31-52C5981430A9}" type="presOf" srcId="{041B0D63-0129-42D6-9AB2-54E64206249E}" destId="{FA21410D-501B-4CA8-83AB-3C57FC679069}" srcOrd="0" destOrd="0" presId="urn:microsoft.com/office/officeart/2005/8/layout/process1"/>
    <dgm:cxn modelId="{373FD410-E357-4D26-A27D-6A39C27A5166}" srcId="{FF5B85CF-6078-4152-9380-B48B23D97526}" destId="{041B0D63-0129-42D6-9AB2-54E64206249E}" srcOrd="0" destOrd="0" parTransId="{7529D431-2CCB-4F39-AA07-E03CCB4830D2}" sibTransId="{C87FAC7D-A7A4-4E8A-99B5-6F474CF96A79}"/>
    <dgm:cxn modelId="{E38AF664-BD69-429C-9904-D86BC0A188E7}" type="presOf" srcId="{C87FAC7D-A7A4-4E8A-99B5-6F474CF96A79}" destId="{7340699E-D98E-4D91-8771-70C39293E628}" srcOrd="0" destOrd="0" presId="urn:microsoft.com/office/officeart/2005/8/layout/process1"/>
    <dgm:cxn modelId="{06545292-25D4-48B2-BEB7-EFB9998737A1}" type="presOf" srcId="{8F6EA1CB-C282-4E39-AF81-800D9586936D}" destId="{0540003E-7D94-4286-A133-858E036857C0}" srcOrd="0" destOrd="0" presId="urn:microsoft.com/office/officeart/2005/8/layout/process1"/>
    <dgm:cxn modelId="{C6747D6F-AB9E-4CE7-B44B-BB1138C9072A}" type="presOf" srcId="{FC1857F9-68C2-4197-A16F-A4984FB302D9}" destId="{BD3DFD87-C25F-416E-9B46-4771C012FE25}" srcOrd="1" destOrd="0" presId="urn:microsoft.com/office/officeart/2005/8/layout/process1"/>
    <dgm:cxn modelId="{1B5FC26E-E8D5-4346-822B-5EC81B146B4A}" type="presOf" srcId="{FF5B85CF-6078-4152-9380-B48B23D97526}" destId="{8688991C-C92F-4839-9F65-2EFCF13BC3EE}" srcOrd="0" destOrd="0" presId="urn:microsoft.com/office/officeart/2005/8/layout/process1"/>
    <dgm:cxn modelId="{0117B813-4F3B-42A2-BD0E-737DB4EB92CD}" type="presParOf" srcId="{8688991C-C92F-4839-9F65-2EFCF13BC3EE}" destId="{FA21410D-501B-4CA8-83AB-3C57FC679069}" srcOrd="0" destOrd="0" presId="urn:microsoft.com/office/officeart/2005/8/layout/process1"/>
    <dgm:cxn modelId="{B3646BF5-F1BC-4393-8877-0BF52C6821D4}" type="presParOf" srcId="{8688991C-C92F-4839-9F65-2EFCF13BC3EE}" destId="{7340699E-D98E-4D91-8771-70C39293E628}" srcOrd="1" destOrd="0" presId="urn:microsoft.com/office/officeart/2005/8/layout/process1"/>
    <dgm:cxn modelId="{3D9B6D07-BBF1-45AA-B753-82E2F9CAA984}" type="presParOf" srcId="{7340699E-D98E-4D91-8771-70C39293E628}" destId="{21CBF3A0-7C65-4D21-B521-7148519D0DB2}" srcOrd="0" destOrd="0" presId="urn:microsoft.com/office/officeart/2005/8/layout/process1"/>
    <dgm:cxn modelId="{4F2B0C67-8F79-4030-8229-13E0195B719A}" type="presParOf" srcId="{8688991C-C92F-4839-9F65-2EFCF13BC3EE}" destId="{0540003E-7D94-4286-A133-858E036857C0}" srcOrd="2" destOrd="0" presId="urn:microsoft.com/office/officeart/2005/8/layout/process1"/>
    <dgm:cxn modelId="{450CBB68-FB56-4E3E-A5E8-9F0FB87D1054}" type="presParOf" srcId="{8688991C-C92F-4839-9F65-2EFCF13BC3EE}" destId="{A3283BDD-F26C-4DC3-A444-0BACE4680E22}" srcOrd="3" destOrd="0" presId="urn:microsoft.com/office/officeart/2005/8/layout/process1"/>
    <dgm:cxn modelId="{E0809C61-3967-46E0-9C4E-016B7542FC6F}" type="presParOf" srcId="{A3283BDD-F26C-4DC3-A444-0BACE4680E22}" destId="{BD3DFD87-C25F-416E-9B46-4771C012FE25}" srcOrd="0" destOrd="0" presId="urn:microsoft.com/office/officeart/2005/8/layout/process1"/>
    <dgm:cxn modelId="{BB4DF7E2-D974-42E4-B31E-D9226706F98F}" type="presParOf" srcId="{8688991C-C92F-4839-9F65-2EFCF13BC3EE}" destId="{E95C2ED0-441E-4562-B85C-6175665E3075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A45245C9-2C1E-4C9F-A89C-A3A211E3C2B1}" type="doc">
      <dgm:prSet loTypeId="urn:microsoft.com/office/officeart/2005/8/layout/list1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BB47C04-9DF1-4828-AEC0-D3790B888854}">
      <dgm:prSet custT="1"/>
      <dgm:spPr/>
      <dgm:t>
        <a:bodyPr/>
        <a:lstStyle/>
        <a:p>
          <a:pPr rtl="0"/>
          <a:r>
            <a:rPr lang="id-ID" sz="2000" b="1" dirty="0" smtClean="0">
              <a:latin typeface="Arial" pitchFamily="34" charset="0"/>
              <a:cs typeface="Arial" pitchFamily="34" charset="0"/>
            </a:rPr>
            <a:t>Tujuan </a:t>
          </a:r>
          <a:r>
            <a:rPr lang="en-US" sz="2000" b="1" dirty="0" smtClean="0">
              <a:latin typeface="Arial" pitchFamily="34" charset="0"/>
              <a:cs typeface="Arial" pitchFamily="34" charset="0"/>
            </a:rPr>
            <a:t>P</a:t>
          </a:r>
          <a:r>
            <a:rPr lang="id-ID" sz="2000" b="1" dirty="0" smtClean="0">
              <a:latin typeface="Arial" pitchFamily="34" charset="0"/>
              <a:cs typeface="Arial" pitchFamily="34" charset="0"/>
            </a:rPr>
            <a:t>embelajaran</a:t>
          </a:r>
          <a:endParaRPr lang="en-US" sz="2000" b="1" dirty="0">
            <a:latin typeface="Arial" pitchFamily="34" charset="0"/>
            <a:cs typeface="Arial" pitchFamily="34" charset="0"/>
          </a:endParaRPr>
        </a:p>
      </dgm:t>
    </dgm:pt>
    <dgm:pt modelId="{06D85110-FEAC-452F-9C6F-0BB3B4CA8EF6}" type="parTrans" cxnId="{7E77F5EE-8655-4168-83B5-85E2F24B61A0}">
      <dgm:prSet/>
      <dgm:spPr/>
      <dgm:t>
        <a:bodyPr/>
        <a:lstStyle/>
        <a:p>
          <a:endParaRPr lang="en-US"/>
        </a:p>
      </dgm:t>
    </dgm:pt>
    <dgm:pt modelId="{1EF0A21D-ABD6-46E7-9579-1B91887ECBE4}" type="sibTrans" cxnId="{7E77F5EE-8655-4168-83B5-85E2F24B61A0}">
      <dgm:prSet/>
      <dgm:spPr/>
      <dgm:t>
        <a:bodyPr/>
        <a:lstStyle/>
        <a:p>
          <a:endParaRPr lang="en-US"/>
        </a:p>
      </dgm:t>
    </dgm:pt>
    <dgm:pt modelId="{2C521E6E-2F40-49F8-8D99-9004A993C0B8}">
      <dgm:prSet custT="1"/>
      <dgm:spPr/>
      <dgm:t>
        <a:bodyPr/>
        <a:lstStyle/>
        <a:p>
          <a:pPr rtl="0"/>
          <a:r>
            <a:rPr lang="id-ID" sz="1600" dirty="0" smtClean="0">
              <a:latin typeface="Arial" pitchFamily="34" charset="0"/>
              <a:cs typeface="Arial" pitchFamily="34" charset="0"/>
            </a:rPr>
            <a:t>Setelah membaca teks negara maju dan negara berkembang, </a:t>
          </a:r>
          <a:r>
            <a:rPr lang="en-US" sz="1600" dirty="0" err="1" smtClean="0">
              <a:latin typeface="Arial" pitchFamily="34" charset="0"/>
              <a:cs typeface="Arial" pitchFamily="34" charset="0"/>
            </a:rPr>
            <a:t>Anda</a:t>
          </a:r>
          <a:r>
            <a:rPr lang="en-US" sz="1600" dirty="0" smtClean="0">
              <a:latin typeface="Arial" pitchFamily="34" charset="0"/>
              <a:cs typeface="Arial" pitchFamily="34" charset="0"/>
            </a:rPr>
            <a:t> </a:t>
          </a:r>
          <a:r>
            <a:rPr lang="id-ID" sz="1600" dirty="0" smtClean="0">
              <a:latin typeface="Arial" pitchFamily="34" charset="0"/>
              <a:cs typeface="Arial" pitchFamily="34" charset="0"/>
            </a:rPr>
            <a:t>mampu menjelaskan karakteristik negara maju dan negara berkembang.</a:t>
          </a:r>
          <a:endParaRPr lang="en-US" sz="1600" dirty="0">
            <a:latin typeface="Arial" pitchFamily="34" charset="0"/>
            <a:cs typeface="Arial" pitchFamily="34" charset="0"/>
          </a:endParaRPr>
        </a:p>
      </dgm:t>
    </dgm:pt>
    <dgm:pt modelId="{6C04C599-887E-457B-8F45-790CF1113072}" type="parTrans" cxnId="{785DCAA9-A566-4A11-AAA3-F9EEF3E08A03}">
      <dgm:prSet/>
      <dgm:spPr/>
      <dgm:t>
        <a:bodyPr/>
        <a:lstStyle/>
        <a:p>
          <a:endParaRPr lang="en-US"/>
        </a:p>
      </dgm:t>
    </dgm:pt>
    <dgm:pt modelId="{9F291837-48C3-4A8E-A5F7-B3F0CCE4CC4F}" type="sibTrans" cxnId="{785DCAA9-A566-4A11-AAA3-F9EEF3E08A03}">
      <dgm:prSet/>
      <dgm:spPr/>
      <dgm:t>
        <a:bodyPr/>
        <a:lstStyle/>
        <a:p>
          <a:endParaRPr lang="en-US"/>
        </a:p>
      </dgm:t>
    </dgm:pt>
    <dgm:pt modelId="{03225D5D-2C3B-410F-B035-C2ACF127FAE3}">
      <dgm:prSet custT="1"/>
      <dgm:spPr/>
      <dgm:t>
        <a:bodyPr/>
        <a:lstStyle/>
        <a:p>
          <a:pPr rtl="0"/>
          <a:r>
            <a:rPr lang="id-ID" sz="1600" dirty="0" smtClean="0">
              <a:latin typeface="Arial" pitchFamily="34" charset="0"/>
              <a:cs typeface="Arial" pitchFamily="34" charset="0"/>
            </a:rPr>
            <a:t>Setelah mengamati peta dunia, </a:t>
          </a:r>
          <a:r>
            <a:rPr lang="en-US" sz="1600" dirty="0" err="1" smtClean="0">
              <a:latin typeface="Arial" pitchFamily="34" charset="0"/>
              <a:cs typeface="Arial" pitchFamily="34" charset="0"/>
            </a:rPr>
            <a:t>Anda</a:t>
          </a:r>
          <a:r>
            <a:rPr lang="en-US" sz="1600" dirty="0" smtClean="0">
              <a:latin typeface="Arial" pitchFamily="34" charset="0"/>
              <a:cs typeface="Arial" pitchFamily="34" charset="0"/>
            </a:rPr>
            <a:t> </a:t>
          </a:r>
          <a:r>
            <a:rPr lang="id-ID" sz="1600" dirty="0" smtClean="0">
              <a:latin typeface="Arial" pitchFamily="34" charset="0"/>
              <a:cs typeface="Arial" pitchFamily="34" charset="0"/>
            </a:rPr>
            <a:t>mampu menentukan persebaran negara maju dan negara berkembang.</a:t>
          </a:r>
          <a:endParaRPr lang="en-US" sz="1600" dirty="0">
            <a:latin typeface="Arial" pitchFamily="34" charset="0"/>
            <a:cs typeface="Arial" pitchFamily="34" charset="0"/>
          </a:endParaRPr>
        </a:p>
      </dgm:t>
    </dgm:pt>
    <dgm:pt modelId="{474DAA73-2721-49D9-804E-79B40BBC558C}" type="parTrans" cxnId="{B359EAF7-4069-4D2F-AA05-E3AEE5355AC5}">
      <dgm:prSet/>
      <dgm:spPr/>
      <dgm:t>
        <a:bodyPr/>
        <a:lstStyle/>
        <a:p>
          <a:endParaRPr lang="en-US"/>
        </a:p>
      </dgm:t>
    </dgm:pt>
    <dgm:pt modelId="{11D2A898-B6B3-420D-B488-E06C17FF70CD}" type="sibTrans" cxnId="{B359EAF7-4069-4D2F-AA05-E3AEE5355AC5}">
      <dgm:prSet/>
      <dgm:spPr/>
      <dgm:t>
        <a:bodyPr/>
        <a:lstStyle/>
        <a:p>
          <a:endParaRPr lang="en-US"/>
        </a:p>
      </dgm:t>
    </dgm:pt>
    <dgm:pt modelId="{C0FFE80B-AF7C-4DB6-8FBE-B0D5D8558B1B}">
      <dgm:prSet custT="1"/>
      <dgm:spPr/>
      <dgm:t>
        <a:bodyPr/>
        <a:lstStyle/>
        <a:p>
          <a:pPr rtl="0"/>
          <a:r>
            <a:rPr lang="id-ID" sz="1600" dirty="0" smtClean="0">
              <a:latin typeface="Arial" pitchFamily="34" charset="0"/>
              <a:cs typeface="Arial" pitchFamily="34" charset="0"/>
            </a:rPr>
            <a:t>Setelah berdiskusi bentuk kerja sama antarnegara, </a:t>
          </a:r>
          <a:r>
            <a:rPr lang="en-US" sz="1600" dirty="0" err="1" smtClean="0">
              <a:latin typeface="Arial" pitchFamily="34" charset="0"/>
              <a:cs typeface="Arial" pitchFamily="34" charset="0"/>
            </a:rPr>
            <a:t>Anda</a:t>
          </a:r>
          <a:r>
            <a:rPr lang="en-US" sz="1600" dirty="0" smtClean="0">
              <a:latin typeface="Arial" pitchFamily="34" charset="0"/>
              <a:cs typeface="Arial" pitchFamily="34" charset="0"/>
            </a:rPr>
            <a:t> </a:t>
          </a:r>
          <a:r>
            <a:rPr lang="id-ID" sz="1600" dirty="0" smtClean="0">
              <a:latin typeface="Arial" pitchFamily="34" charset="0"/>
              <a:cs typeface="Arial" pitchFamily="34" charset="0"/>
            </a:rPr>
            <a:t>mampu mengidentifikasi perbedaan kerja sama bilateral dan kerja sama multilateral.</a:t>
          </a:r>
          <a:endParaRPr lang="en-US" sz="1600" dirty="0">
            <a:latin typeface="Arial" pitchFamily="34" charset="0"/>
            <a:cs typeface="Arial" pitchFamily="34" charset="0"/>
          </a:endParaRPr>
        </a:p>
      </dgm:t>
    </dgm:pt>
    <dgm:pt modelId="{F18DD8AF-DB08-496E-A098-45D5307BEFD5}" type="parTrans" cxnId="{32A8D53E-B701-4EAF-9564-5DD04C76552F}">
      <dgm:prSet/>
      <dgm:spPr/>
      <dgm:t>
        <a:bodyPr/>
        <a:lstStyle/>
        <a:p>
          <a:endParaRPr lang="en-US"/>
        </a:p>
      </dgm:t>
    </dgm:pt>
    <dgm:pt modelId="{9531C483-930A-4ABC-BB59-15133D0C34F3}" type="sibTrans" cxnId="{32A8D53E-B701-4EAF-9564-5DD04C76552F}">
      <dgm:prSet/>
      <dgm:spPr/>
      <dgm:t>
        <a:bodyPr/>
        <a:lstStyle/>
        <a:p>
          <a:endParaRPr lang="en-US"/>
        </a:p>
      </dgm:t>
    </dgm:pt>
    <dgm:pt modelId="{A8B71AAA-1863-4DB6-96AD-CE838F93680C}">
      <dgm:prSet custT="1"/>
      <dgm:spPr/>
      <dgm:t>
        <a:bodyPr/>
        <a:lstStyle/>
        <a:p>
          <a:pPr rtl="0"/>
          <a:r>
            <a:rPr lang="id-ID" sz="1600" dirty="0" smtClean="0">
              <a:latin typeface="Arial" pitchFamily="34" charset="0"/>
              <a:cs typeface="Arial" pitchFamily="34" charset="0"/>
            </a:rPr>
            <a:t>Setelah berdiskusi pasar bebas dunia, </a:t>
          </a:r>
          <a:r>
            <a:rPr lang="en-US" sz="1600" dirty="0" err="1" smtClean="0">
              <a:latin typeface="Arial" pitchFamily="34" charset="0"/>
              <a:cs typeface="Arial" pitchFamily="34" charset="0"/>
            </a:rPr>
            <a:t>Anda</a:t>
          </a:r>
          <a:r>
            <a:rPr lang="en-US" sz="1600" dirty="0" smtClean="0">
              <a:latin typeface="Arial" pitchFamily="34" charset="0"/>
              <a:cs typeface="Arial" pitchFamily="34" charset="0"/>
            </a:rPr>
            <a:t> </a:t>
          </a:r>
          <a:r>
            <a:rPr lang="id-ID" sz="1600" dirty="0" smtClean="0">
              <a:latin typeface="Arial" pitchFamily="34" charset="0"/>
              <a:cs typeface="Arial" pitchFamily="34" charset="0"/>
            </a:rPr>
            <a:t>mampu mengidentifikasi dampak pasar bebas terhadap Indonesia.</a:t>
          </a:r>
          <a:endParaRPr lang="en-US" sz="1600" dirty="0">
            <a:latin typeface="Arial" pitchFamily="34" charset="0"/>
            <a:cs typeface="Arial" pitchFamily="34" charset="0"/>
          </a:endParaRPr>
        </a:p>
      </dgm:t>
    </dgm:pt>
    <dgm:pt modelId="{72E713B3-2224-4998-8720-AC15FBC2874A}" type="parTrans" cxnId="{71992E1B-2B98-4B6E-89B1-6CE3DB321F80}">
      <dgm:prSet/>
      <dgm:spPr/>
      <dgm:t>
        <a:bodyPr/>
        <a:lstStyle/>
        <a:p>
          <a:endParaRPr lang="en-US"/>
        </a:p>
      </dgm:t>
    </dgm:pt>
    <dgm:pt modelId="{6ECC44B4-602E-4EA6-AFA7-5BD3A6C17D04}" type="sibTrans" cxnId="{71992E1B-2B98-4B6E-89B1-6CE3DB321F80}">
      <dgm:prSet/>
      <dgm:spPr/>
      <dgm:t>
        <a:bodyPr/>
        <a:lstStyle/>
        <a:p>
          <a:endParaRPr lang="en-US"/>
        </a:p>
      </dgm:t>
    </dgm:pt>
    <dgm:pt modelId="{68F14C87-2B79-413E-A370-FE8D2C74CDC9}">
      <dgm:prSet custT="1"/>
      <dgm:spPr/>
      <dgm:t>
        <a:bodyPr/>
        <a:lstStyle/>
        <a:p>
          <a:pPr rtl="0"/>
          <a:r>
            <a:rPr lang="id-ID" sz="1600" dirty="0" smtClean="0">
              <a:latin typeface="Arial" pitchFamily="34" charset="0"/>
              <a:cs typeface="Arial" pitchFamily="34" charset="0"/>
            </a:rPr>
            <a:t>Setelah melakukan eksplorasi, </a:t>
          </a:r>
          <a:r>
            <a:rPr lang="en-US" sz="1600" dirty="0" err="1" smtClean="0">
              <a:latin typeface="Arial" pitchFamily="34" charset="0"/>
              <a:cs typeface="Arial" pitchFamily="34" charset="0"/>
            </a:rPr>
            <a:t>Anda</a:t>
          </a:r>
          <a:r>
            <a:rPr lang="en-US" sz="1600" dirty="0" smtClean="0">
              <a:latin typeface="Arial" pitchFamily="34" charset="0"/>
              <a:cs typeface="Arial" pitchFamily="34" charset="0"/>
            </a:rPr>
            <a:t> </a:t>
          </a:r>
          <a:r>
            <a:rPr lang="id-ID" sz="1600" dirty="0" smtClean="0">
              <a:latin typeface="Arial" pitchFamily="34" charset="0"/>
              <a:cs typeface="Arial" pitchFamily="34" charset="0"/>
            </a:rPr>
            <a:t>mampu mendeskripsikan strategi pembangunan Indonesia menjadi negara maju.</a:t>
          </a:r>
          <a:endParaRPr lang="id-ID" sz="1600" dirty="0">
            <a:latin typeface="Arial" pitchFamily="34" charset="0"/>
            <a:cs typeface="Arial" pitchFamily="34" charset="0"/>
          </a:endParaRPr>
        </a:p>
      </dgm:t>
    </dgm:pt>
    <dgm:pt modelId="{DF0DA0D5-C9D7-4916-B466-5B5E4B6B7D08}" type="parTrans" cxnId="{AD6314F3-3FAB-4EE7-889B-1E13A60D8F10}">
      <dgm:prSet/>
      <dgm:spPr/>
      <dgm:t>
        <a:bodyPr/>
        <a:lstStyle/>
        <a:p>
          <a:endParaRPr lang="en-US"/>
        </a:p>
      </dgm:t>
    </dgm:pt>
    <dgm:pt modelId="{47DA9E83-51A2-4B54-8DDC-AC75EB50CA1F}" type="sibTrans" cxnId="{AD6314F3-3FAB-4EE7-889B-1E13A60D8F10}">
      <dgm:prSet/>
      <dgm:spPr/>
      <dgm:t>
        <a:bodyPr/>
        <a:lstStyle/>
        <a:p>
          <a:endParaRPr lang="en-US"/>
        </a:p>
      </dgm:t>
    </dgm:pt>
    <dgm:pt modelId="{01A00621-B259-4151-A52D-4640A3D3C127}" type="pres">
      <dgm:prSet presAssocID="{A45245C9-2C1E-4C9F-A89C-A3A211E3C2B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39FF2C9-41B0-44F4-B0A6-3A98C18BA48B}" type="pres">
      <dgm:prSet presAssocID="{ABB47C04-9DF1-4828-AEC0-D3790B888854}" presName="parentLin" presStyleCnt="0"/>
      <dgm:spPr/>
    </dgm:pt>
    <dgm:pt modelId="{8BFF2AD6-F70D-4AB6-B09D-604CC04113E8}" type="pres">
      <dgm:prSet presAssocID="{ABB47C04-9DF1-4828-AEC0-D3790B888854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D222348A-17D9-46D3-BEC8-3E4572BD1007}" type="pres">
      <dgm:prSet presAssocID="{ABB47C04-9DF1-4828-AEC0-D3790B88885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13F0EE-2E9F-4620-B0B7-FC4F7BD6D2C4}" type="pres">
      <dgm:prSet presAssocID="{ABB47C04-9DF1-4828-AEC0-D3790B888854}" presName="negativeSpace" presStyleCnt="0"/>
      <dgm:spPr/>
    </dgm:pt>
    <dgm:pt modelId="{D5BE240B-30F3-427D-8051-1530BB4BCB8E}" type="pres">
      <dgm:prSet presAssocID="{ABB47C04-9DF1-4828-AEC0-D3790B888854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D6314F3-3FAB-4EE7-889B-1E13A60D8F10}" srcId="{ABB47C04-9DF1-4828-AEC0-D3790B888854}" destId="{68F14C87-2B79-413E-A370-FE8D2C74CDC9}" srcOrd="4" destOrd="0" parTransId="{DF0DA0D5-C9D7-4916-B466-5B5E4B6B7D08}" sibTransId="{47DA9E83-51A2-4B54-8DDC-AC75EB50CA1F}"/>
    <dgm:cxn modelId="{49C8C287-516B-421C-9187-BB32D5EB13A6}" type="presOf" srcId="{ABB47C04-9DF1-4828-AEC0-D3790B888854}" destId="{8BFF2AD6-F70D-4AB6-B09D-604CC04113E8}" srcOrd="0" destOrd="0" presId="urn:microsoft.com/office/officeart/2005/8/layout/list1"/>
    <dgm:cxn modelId="{B359EAF7-4069-4D2F-AA05-E3AEE5355AC5}" srcId="{ABB47C04-9DF1-4828-AEC0-D3790B888854}" destId="{03225D5D-2C3B-410F-B035-C2ACF127FAE3}" srcOrd="1" destOrd="0" parTransId="{474DAA73-2721-49D9-804E-79B40BBC558C}" sibTransId="{11D2A898-B6B3-420D-B488-E06C17FF70CD}"/>
    <dgm:cxn modelId="{63B5D171-44F5-40BA-B4CC-0979415DF83C}" type="presOf" srcId="{ABB47C04-9DF1-4828-AEC0-D3790B888854}" destId="{D222348A-17D9-46D3-BEC8-3E4572BD1007}" srcOrd="1" destOrd="0" presId="urn:microsoft.com/office/officeart/2005/8/layout/list1"/>
    <dgm:cxn modelId="{60C38236-066A-4ECD-A168-5711727F7430}" type="presOf" srcId="{03225D5D-2C3B-410F-B035-C2ACF127FAE3}" destId="{D5BE240B-30F3-427D-8051-1530BB4BCB8E}" srcOrd="0" destOrd="1" presId="urn:microsoft.com/office/officeart/2005/8/layout/list1"/>
    <dgm:cxn modelId="{088FACC5-BFED-493F-9289-7844728BD29B}" type="presOf" srcId="{2C521E6E-2F40-49F8-8D99-9004A993C0B8}" destId="{D5BE240B-30F3-427D-8051-1530BB4BCB8E}" srcOrd="0" destOrd="0" presId="urn:microsoft.com/office/officeart/2005/8/layout/list1"/>
    <dgm:cxn modelId="{97108918-10E2-45C9-A313-6E9EFCBFE6C5}" type="presOf" srcId="{A8B71AAA-1863-4DB6-96AD-CE838F93680C}" destId="{D5BE240B-30F3-427D-8051-1530BB4BCB8E}" srcOrd="0" destOrd="3" presId="urn:microsoft.com/office/officeart/2005/8/layout/list1"/>
    <dgm:cxn modelId="{52ABFD50-7319-436F-A92E-AA23B8E97AC5}" type="presOf" srcId="{68F14C87-2B79-413E-A370-FE8D2C74CDC9}" destId="{D5BE240B-30F3-427D-8051-1530BB4BCB8E}" srcOrd="0" destOrd="4" presId="urn:microsoft.com/office/officeart/2005/8/layout/list1"/>
    <dgm:cxn modelId="{71992E1B-2B98-4B6E-89B1-6CE3DB321F80}" srcId="{ABB47C04-9DF1-4828-AEC0-D3790B888854}" destId="{A8B71AAA-1863-4DB6-96AD-CE838F93680C}" srcOrd="3" destOrd="0" parTransId="{72E713B3-2224-4998-8720-AC15FBC2874A}" sibTransId="{6ECC44B4-602E-4EA6-AFA7-5BD3A6C17D04}"/>
    <dgm:cxn modelId="{B503C47F-C2F0-435E-A20F-31D7BB1E81CA}" type="presOf" srcId="{C0FFE80B-AF7C-4DB6-8FBE-B0D5D8558B1B}" destId="{D5BE240B-30F3-427D-8051-1530BB4BCB8E}" srcOrd="0" destOrd="2" presId="urn:microsoft.com/office/officeart/2005/8/layout/list1"/>
    <dgm:cxn modelId="{7E77F5EE-8655-4168-83B5-85E2F24B61A0}" srcId="{A45245C9-2C1E-4C9F-A89C-A3A211E3C2B1}" destId="{ABB47C04-9DF1-4828-AEC0-D3790B888854}" srcOrd="0" destOrd="0" parTransId="{06D85110-FEAC-452F-9C6F-0BB3B4CA8EF6}" sibTransId="{1EF0A21D-ABD6-46E7-9579-1B91887ECBE4}"/>
    <dgm:cxn modelId="{EF9C01D2-84B2-4D9D-A46E-F4FAAE80A3FC}" type="presOf" srcId="{A45245C9-2C1E-4C9F-A89C-A3A211E3C2B1}" destId="{01A00621-B259-4151-A52D-4640A3D3C127}" srcOrd="0" destOrd="0" presId="urn:microsoft.com/office/officeart/2005/8/layout/list1"/>
    <dgm:cxn modelId="{32A8D53E-B701-4EAF-9564-5DD04C76552F}" srcId="{ABB47C04-9DF1-4828-AEC0-D3790B888854}" destId="{C0FFE80B-AF7C-4DB6-8FBE-B0D5D8558B1B}" srcOrd="2" destOrd="0" parTransId="{F18DD8AF-DB08-496E-A098-45D5307BEFD5}" sibTransId="{9531C483-930A-4ABC-BB59-15133D0C34F3}"/>
    <dgm:cxn modelId="{785DCAA9-A566-4A11-AAA3-F9EEF3E08A03}" srcId="{ABB47C04-9DF1-4828-AEC0-D3790B888854}" destId="{2C521E6E-2F40-49F8-8D99-9004A993C0B8}" srcOrd="0" destOrd="0" parTransId="{6C04C599-887E-457B-8F45-790CF1113072}" sibTransId="{9F291837-48C3-4A8E-A5F7-B3F0CCE4CC4F}"/>
    <dgm:cxn modelId="{8A0FBAE0-704D-4117-8A8E-6CA607E4EEF9}" type="presParOf" srcId="{01A00621-B259-4151-A52D-4640A3D3C127}" destId="{A39FF2C9-41B0-44F4-B0A6-3A98C18BA48B}" srcOrd="0" destOrd="0" presId="urn:microsoft.com/office/officeart/2005/8/layout/list1"/>
    <dgm:cxn modelId="{8303D979-72DC-42CC-BDD1-CC9811C4767B}" type="presParOf" srcId="{A39FF2C9-41B0-44F4-B0A6-3A98C18BA48B}" destId="{8BFF2AD6-F70D-4AB6-B09D-604CC04113E8}" srcOrd="0" destOrd="0" presId="urn:microsoft.com/office/officeart/2005/8/layout/list1"/>
    <dgm:cxn modelId="{7B677DB2-ECBD-498B-B94B-1D1AEB168E60}" type="presParOf" srcId="{A39FF2C9-41B0-44F4-B0A6-3A98C18BA48B}" destId="{D222348A-17D9-46D3-BEC8-3E4572BD1007}" srcOrd="1" destOrd="0" presId="urn:microsoft.com/office/officeart/2005/8/layout/list1"/>
    <dgm:cxn modelId="{71D3847A-FE64-4C49-8CCB-B8BFAA72F680}" type="presParOf" srcId="{01A00621-B259-4151-A52D-4640A3D3C127}" destId="{9A13F0EE-2E9F-4620-B0B7-FC4F7BD6D2C4}" srcOrd="1" destOrd="0" presId="urn:microsoft.com/office/officeart/2005/8/layout/list1"/>
    <dgm:cxn modelId="{AF0B215F-C07E-4CEC-A71F-95BF0E446782}" type="presParOf" srcId="{01A00621-B259-4151-A52D-4640A3D3C127}" destId="{D5BE240B-30F3-427D-8051-1530BB4BCB8E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6263E5F1-3208-40E2-8C49-30463E83372F}" type="doc">
      <dgm:prSet loTypeId="urn:microsoft.com/office/officeart/2005/8/layout/vList4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E6583F8-1D83-4967-AF0F-291808BBDEB5}">
      <dgm:prSet phldrT="[Text]" custT="1"/>
      <dgm:spPr/>
      <dgm:t>
        <a:bodyPr anchor="ctr"/>
        <a:lstStyle/>
        <a:p>
          <a:pPr>
            <a:spcAft>
              <a:spcPts val="0"/>
            </a:spcAft>
          </a:pPr>
          <a:r>
            <a:rPr lang="en-ID" sz="2400" b="1" dirty="0" smtClean="0"/>
            <a:t>Perekonomian</a:t>
          </a:r>
          <a:endParaRPr lang="en-US" sz="2400" b="1" dirty="0"/>
        </a:p>
      </dgm:t>
    </dgm:pt>
    <dgm:pt modelId="{4D2F4FC6-29CF-4F67-9596-C086979E651F}" type="parTrans" cxnId="{4EE485EB-D7BB-4507-9205-9B1EAFE8D6A4}">
      <dgm:prSet/>
      <dgm:spPr/>
      <dgm:t>
        <a:bodyPr/>
        <a:lstStyle/>
        <a:p>
          <a:endParaRPr lang="en-US"/>
        </a:p>
      </dgm:t>
    </dgm:pt>
    <dgm:pt modelId="{1FB34DCE-EBEF-4626-9650-0373EFBB21C1}" type="sibTrans" cxnId="{4EE485EB-D7BB-4507-9205-9B1EAFE8D6A4}">
      <dgm:prSet/>
      <dgm:spPr/>
      <dgm:t>
        <a:bodyPr/>
        <a:lstStyle/>
        <a:p>
          <a:endParaRPr lang="en-US"/>
        </a:p>
      </dgm:t>
    </dgm:pt>
    <dgm:pt modelId="{D0A23D23-9A20-4FC2-8899-55D43B4F1B6E}">
      <dgm:prSet phldrT="[Text]"/>
      <dgm:spPr/>
      <dgm:t>
        <a:bodyPr anchor="ctr"/>
        <a:lstStyle/>
        <a:p>
          <a:pPr>
            <a:spcAft>
              <a:spcPts val="0"/>
            </a:spcAft>
          </a:pPr>
          <a:r>
            <a:rPr lang="en-US" sz="2000" dirty="0" err="1" smtClean="0"/>
            <a:t>Pendapatan</a:t>
          </a:r>
          <a:r>
            <a:rPr lang="en-US" sz="2000" dirty="0" smtClean="0"/>
            <a:t> per </a:t>
          </a:r>
          <a:r>
            <a:rPr lang="en-US" sz="2000" dirty="0" err="1" smtClean="0"/>
            <a:t>kapita</a:t>
          </a:r>
          <a:r>
            <a:rPr lang="en-US" sz="2000" dirty="0" smtClean="0"/>
            <a:t> </a:t>
          </a:r>
          <a:r>
            <a:rPr lang="en-US" sz="2000" dirty="0" err="1" smtClean="0"/>
            <a:t>tinggi</a:t>
          </a:r>
          <a:endParaRPr lang="en-US" sz="2000" dirty="0"/>
        </a:p>
      </dgm:t>
    </dgm:pt>
    <dgm:pt modelId="{93F3C885-7DFE-42EC-AAD0-51C45905BD0C}" type="parTrans" cxnId="{EEF486CA-08FA-4140-9CB4-02030E6FFAC9}">
      <dgm:prSet/>
      <dgm:spPr/>
      <dgm:t>
        <a:bodyPr/>
        <a:lstStyle/>
        <a:p>
          <a:endParaRPr lang="en-US"/>
        </a:p>
      </dgm:t>
    </dgm:pt>
    <dgm:pt modelId="{E321A5C2-303B-4F37-A795-E3642D12FCA9}" type="sibTrans" cxnId="{EEF486CA-08FA-4140-9CB4-02030E6FFAC9}">
      <dgm:prSet/>
      <dgm:spPr/>
      <dgm:t>
        <a:bodyPr/>
        <a:lstStyle/>
        <a:p>
          <a:endParaRPr lang="en-US"/>
        </a:p>
      </dgm:t>
    </dgm:pt>
    <dgm:pt modelId="{FA3F9ECC-E19C-404B-B95A-39F770D6D46A}">
      <dgm:prSet phldrT="[Text]"/>
      <dgm:spPr/>
      <dgm:t>
        <a:bodyPr anchor="ctr"/>
        <a:lstStyle/>
        <a:p>
          <a:pPr>
            <a:spcAft>
              <a:spcPts val="0"/>
            </a:spcAft>
          </a:pPr>
          <a:r>
            <a:rPr lang="en-US" sz="2000" dirty="0" err="1" smtClean="0"/>
            <a:t>Pertumbuhan</a:t>
          </a:r>
          <a:r>
            <a:rPr lang="en-US" sz="2000" dirty="0" smtClean="0"/>
            <a:t> </a:t>
          </a:r>
          <a:r>
            <a:rPr lang="en-US" sz="2000" dirty="0" err="1" smtClean="0"/>
            <a:t>ekonomi</a:t>
          </a:r>
          <a:r>
            <a:rPr lang="en-US" sz="2000" dirty="0" smtClean="0"/>
            <a:t> </a:t>
          </a:r>
          <a:r>
            <a:rPr lang="en-US" sz="2000" dirty="0" err="1" smtClean="0"/>
            <a:t>tinggi</a:t>
          </a:r>
          <a:endParaRPr lang="en-US" sz="2000" dirty="0"/>
        </a:p>
      </dgm:t>
    </dgm:pt>
    <dgm:pt modelId="{2F17E17E-7C62-42B2-BEDC-E30C4D43199D}" type="parTrans" cxnId="{1DA207D5-A848-4E3B-98A6-9B9E467F907C}">
      <dgm:prSet/>
      <dgm:spPr/>
      <dgm:t>
        <a:bodyPr/>
        <a:lstStyle/>
        <a:p>
          <a:endParaRPr lang="en-US"/>
        </a:p>
      </dgm:t>
    </dgm:pt>
    <dgm:pt modelId="{8F4D6789-5D27-4D44-A27A-AC48705D8174}" type="sibTrans" cxnId="{1DA207D5-A848-4E3B-98A6-9B9E467F907C}">
      <dgm:prSet/>
      <dgm:spPr/>
      <dgm:t>
        <a:bodyPr/>
        <a:lstStyle/>
        <a:p>
          <a:endParaRPr lang="en-US"/>
        </a:p>
      </dgm:t>
    </dgm:pt>
    <dgm:pt modelId="{63A76321-3F4B-4F6E-9C3D-389F94183553}">
      <dgm:prSet phldrT="[Text]" custT="1"/>
      <dgm:spPr/>
      <dgm:t>
        <a:bodyPr anchor="ctr"/>
        <a:lstStyle/>
        <a:p>
          <a:pPr>
            <a:spcAft>
              <a:spcPts val="0"/>
            </a:spcAft>
          </a:pPr>
          <a:r>
            <a:rPr lang="en-ID" sz="2400" b="1" dirty="0" smtClean="0"/>
            <a:t>Kependudukan</a:t>
          </a:r>
          <a:endParaRPr lang="en-US" sz="2400" b="1" dirty="0"/>
        </a:p>
      </dgm:t>
    </dgm:pt>
    <dgm:pt modelId="{E2151BAE-9A37-4BED-B65E-9F010F0AD76B}" type="parTrans" cxnId="{3178BC23-B382-433C-83FC-EA1BAA707B96}">
      <dgm:prSet/>
      <dgm:spPr/>
      <dgm:t>
        <a:bodyPr/>
        <a:lstStyle/>
        <a:p>
          <a:endParaRPr lang="en-US"/>
        </a:p>
      </dgm:t>
    </dgm:pt>
    <dgm:pt modelId="{23A7F488-AF6F-486A-BEAD-CE6515C7C9AE}" type="sibTrans" cxnId="{3178BC23-B382-433C-83FC-EA1BAA707B96}">
      <dgm:prSet/>
      <dgm:spPr/>
      <dgm:t>
        <a:bodyPr/>
        <a:lstStyle/>
        <a:p>
          <a:endParaRPr lang="en-US"/>
        </a:p>
      </dgm:t>
    </dgm:pt>
    <dgm:pt modelId="{3EEEC974-ECDA-4E70-B806-3286442CE8A2}">
      <dgm:prSet phldrT="[Text]" custT="1"/>
      <dgm:spPr/>
      <dgm:t>
        <a:bodyPr anchor="ctr"/>
        <a:lstStyle/>
        <a:p>
          <a:pPr>
            <a:spcAft>
              <a:spcPts val="0"/>
            </a:spcAft>
          </a:pPr>
          <a:r>
            <a:rPr lang="en-US" sz="2000" dirty="0" err="1" smtClean="0"/>
            <a:t>Angka</a:t>
          </a:r>
          <a:r>
            <a:rPr lang="en-US" sz="2000" dirty="0" smtClean="0"/>
            <a:t> </a:t>
          </a:r>
          <a:r>
            <a:rPr lang="en-US" sz="2000" dirty="0" err="1" smtClean="0"/>
            <a:t>pertumbuhan</a:t>
          </a:r>
          <a:r>
            <a:rPr lang="en-US" sz="2000" dirty="0" smtClean="0"/>
            <a:t> </a:t>
          </a:r>
          <a:r>
            <a:rPr lang="en-US" sz="2000" dirty="0" err="1" smtClean="0"/>
            <a:t>penduduk</a:t>
          </a:r>
          <a:r>
            <a:rPr lang="en-US" sz="2000" dirty="0" smtClean="0"/>
            <a:t> per </a:t>
          </a:r>
          <a:r>
            <a:rPr lang="en-US" sz="2000" dirty="0" err="1" smtClean="0"/>
            <a:t>tahun</a:t>
          </a:r>
          <a:r>
            <a:rPr lang="en-US" sz="2000" dirty="0" smtClean="0"/>
            <a:t> </a:t>
          </a:r>
          <a:r>
            <a:rPr lang="en-US" sz="2000" dirty="0" err="1" smtClean="0"/>
            <a:t>rendah</a:t>
          </a:r>
          <a:endParaRPr lang="en-US" sz="2000" dirty="0"/>
        </a:p>
      </dgm:t>
    </dgm:pt>
    <dgm:pt modelId="{589BBCDC-EB09-4B70-913E-E5DAC6F83A0D}" type="parTrans" cxnId="{6B30E253-5C00-45E3-9386-E116321EAE69}">
      <dgm:prSet/>
      <dgm:spPr/>
      <dgm:t>
        <a:bodyPr/>
        <a:lstStyle/>
        <a:p>
          <a:endParaRPr lang="en-US"/>
        </a:p>
      </dgm:t>
    </dgm:pt>
    <dgm:pt modelId="{AC9CBC8D-B2C2-4B71-94CC-CBDDF6E14C44}" type="sibTrans" cxnId="{6B30E253-5C00-45E3-9386-E116321EAE69}">
      <dgm:prSet/>
      <dgm:spPr/>
      <dgm:t>
        <a:bodyPr/>
        <a:lstStyle/>
        <a:p>
          <a:endParaRPr lang="en-US"/>
        </a:p>
      </dgm:t>
    </dgm:pt>
    <dgm:pt modelId="{8EDD881E-80B9-41D1-ADA1-5102029903F4}">
      <dgm:prSet phldrT="[Text]" custT="1"/>
      <dgm:spPr/>
      <dgm:t>
        <a:bodyPr anchor="ctr"/>
        <a:lstStyle/>
        <a:p>
          <a:pPr>
            <a:spcAft>
              <a:spcPts val="0"/>
            </a:spcAft>
          </a:pPr>
          <a:r>
            <a:rPr lang="en-US" sz="2000" dirty="0" err="1" smtClean="0"/>
            <a:t>Angka</a:t>
          </a:r>
          <a:r>
            <a:rPr lang="en-US" sz="2000" dirty="0" smtClean="0"/>
            <a:t> </a:t>
          </a:r>
          <a:r>
            <a:rPr lang="en-US" sz="2000" dirty="0" err="1" smtClean="0"/>
            <a:t>kematian</a:t>
          </a:r>
          <a:r>
            <a:rPr lang="en-US" sz="2000" dirty="0" smtClean="0"/>
            <a:t> </a:t>
          </a:r>
          <a:r>
            <a:rPr lang="en-US" sz="2000" dirty="0" err="1" smtClean="0"/>
            <a:t>penduduk</a:t>
          </a:r>
          <a:r>
            <a:rPr lang="en-US" sz="2000" dirty="0" smtClean="0"/>
            <a:t> per </a:t>
          </a:r>
          <a:r>
            <a:rPr lang="en-US" sz="2000" dirty="0" err="1" smtClean="0"/>
            <a:t>tahun</a:t>
          </a:r>
          <a:r>
            <a:rPr lang="en-US" sz="2000" dirty="0" smtClean="0"/>
            <a:t> </a:t>
          </a:r>
          <a:r>
            <a:rPr lang="en-US" sz="2000" dirty="0" err="1" smtClean="0"/>
            <a:t>relatif</a:t>
          </a:r>
          <a:r>
            <a:rPr lang="en-US" sz="2000" dirty="0" smtClean="0"/>
            <a:t> </a:t>
          </a:r>
          <a:r>
            <a:rPr lang="en-US" sz="2000" dirty="0" err="1" smtClean="0"/>
            <a:t>rendah</a:t>
          </a:r>
          <a:endParaRPr lang="en-US" sz="2000" dirty="0"/>
        </a:p>
      </dgm:t>
    </dgm:pt>
    <dgm:pt modelId="{F18821E9-CF21-4BAB-9363-0043AB282DC6}" type="parTrans" cxnId="{D9DAB1AC-242C-4D28-86A5-EBAD92F2AE76}">
      <dgm:prSet/>
      <dgm:spPr/>
      <dgm:t>
        <a:bodyPr/>
        <a:lstStyle/>
        <a:p>
          <a:endParaRPr lang="en-US"/>
        </a:p>
      </dgm:t>
    </dgm:pt>
    <dgm:pt modelId="{7D27EA68-B841-40AC-9BB2-B1B148C298C5}" type="sibTrans" cxnId="{D9DAB1AC-242C-4D28-86A5-EBAD92F2AE76}">
      <dgm:prSet/>
      <dgm:spPr/>
      <dgm:t>
        <a:bodyPr/>
        <a:lstStyle/>
        <a:p>
          <a:endParaRPr lang="en-US"/>
        </a:p>
      </dgm:t>
    </dgm:pt>
    <dgm:pt modelId="{FA4EB423-CA31-4640-9535-CFB71BBAB827}">
      <dgm:prSet phldrT="[Text]" custT="1"/>
      <dgm:spPr/>
      <dgm:t>
        <a:bodyPr anchor="ctr"/>
        <a:lstStyle/>
        <a:p>
          <a:pPr>
            <a:spcAft>
              <a:spcPts val="0"/>
            </a:spcAft>
          </a:pPr>
          <a:r>
            <a:rPr lang="en-ID" sz="2400" b="1" dirty="0" smtClean="0"/>
            <a:t>Teknologi</a:t>
          </a:r>
          <a:endParaRPr lang="en-US" sz="2400" b="1" dirty="0"/>
        </a:p>
      </dgm:t>
    </dgm:pt>
    <dgm:pt modelId="{8D580578-E8E0-42BC-92A9-5DE5622EE94A}" type="parTrans" cxnId="{2CB138F5-2E16-4D1B-9F4F-C3B0DEAA891C}">
      <dgm:prSet/>
      <dgm:spPr/>
      <dgm:t>
        <a:bodyPr/>
        <a:lstStyle/>
        <a:p>
          <a:endParaRPr lang="en-US"/>
        </a:p>
      </dgm:t>
    </dgm:pt>
    <dgm:pt modelId="{DAC0BEF3-8DCE-4885-95B6-6A321318B839}" type="sibTrans" cxnId="{2CB138F5-2E16-4D1B-9F4F-C3B0DEAA891C}">
      <dgm:prSet/>
      <dgm:spPr/>
      <dgm:t>
        <a:bodyPr/>
        <a:lstStyle/>
        <a:p>
          <a:endParaRPr lang="en-US"/>
        </a:p>
      </dgm:t>
    </dgm:pt>
    <dgm:pt modelId="{91649F66-0816-48DB-8929-809B4A973937}">
      <dgm:prSet phldrT="[Text]" custT="1"/>
      <dgm:spPr/>
      <dgm:t>
        <a:bodyPr anchor="ctr"/>
        <a:lstStyle/>
        <a:p>
          <a:pPr>
            <a:spcAft>
              <a:spcPts val="0"/>
            </a:spcAft>
          </a:pPr>
          <a:r>
            <a:rPr lang="en-US" sz="2000" dirty="0" smtClean="0"/>
            <a:t>Produk teknologi di negara </a:t>
          </a:r>
          <a:r>
            <a:rPr lang="en-US" sz="2000" dirty="0" err="1" smtClean="0"/>
            <a:t>maju</a:t>
          </a:r>
          <a:r>
            <a:rPr lang="en-US" sz="2000" dirty="0" smtClean="0"/>
            <a:t> </a:t>
          </a:r>
          <a:r>
            <a:rPr lang="en-US" sz="2000" dirty="0" err="1" smtClean="0"/>
            <a:t>untuk</a:t>
          </a:r>
          <a:r>
            <a:rPr lang="en-US" sz="2000" dirty="0" smtClean="0"/>
            <a:t> meningkatkan produktivitas sumber daya manusia dan industri</a:t>
          </a:r>
          <a:endParaRPr lang="en-US" sz="2000" dirty="0"/>
        </a:p>
      </dgm:t>
    </dgm:pt>
    <dgm:pt modelId="{D2F2CE7A-B792-42BA-892A-9E72710E59D5}" type="parTrans" cxnId="{E392E0F9-3425-4F07-8A16-93D584272CD6}">
      <dgm:prSet/>
      <dgm:spPr/>
      <dgm:t>
        <a:bodyPr/>
        <a:lstStyle/>
        <a:p>
          <a:endParaRPr lang="en-US"/>
        </a:p>
      </dgm:t>
    </dgm:pt>
    <dgm:pt modelId="{F09E4BD7-F24F-492E-86D0-102617A91D61}" type="sibTrans" cxnId="{E392E0F9-3425-4F07-8A16-93D584272CD6}">
      <dgm:prSet/>
      <dgm:spPr/>
      <dgm:t>
        <a:bodyPr/>
        <a:lstStyle/>
        <a:p>
          <a:endParaRPr lang="en-US"/>
        </a:p>
      </dgm:t>
    </dgm:pt>
    <dgm:pt modelId="{2C5932F5-4CDC-464A-801E-0833E63FE2A1}">
      <dgm:prSet phldrT="[Text]"/>
      <dgm:spPr/>
      <dgm:t>
        <a:bodyPr anchor="ctr"/>
        <a:lstStyle/>
        <a:p>
          <a:pPr>
            <a:spcAft>
              <a:spcPts val="0"/>
            </a:spcAft>
          </a:pPr>
          <a:r>
            <a:rPr lang="en-US" sz="2000" dirty="0" err="1" smtClean="0"/>
            <a:t>Aktivitas</a:t>
          </a:r>
          <a:r>
            <a:rPr lang="en-US" sz="2000" dirty="0" smtClean="0"/>
            <a:t> </a:t>
          </a:r>
          <a:r>
            <a:rPr lang="en-US" sz="2000" dirty="0" err="1" smtClean="0"/>
            <a:t>perekonomian</a:t>
          </a:r>
          <a:r>
            <a:rPr lang="en-US" sz="2000" dirty="0" smtClean="0"/>
            <a:t> </a:t>
          </a:r>
          <a:r>
            <a:rPr lang="en-US" sz="2000" dirty="0" err="1" smtClean="0"/>
            <a:t>utama</a:t>
          </a:r>
          <a:r>
            <a:rPr lang="en-US" sz="2000" dirty="0" smtClean="0"/>
            <a:t> </a:t>
          </a:r>
          <a:r>
            <a:rPr lang="en-US" sz="2000" dirty="0" err="1" smtClean="0"/>
            <a:t>pada</a:t>
          </a:r>
          <a:r>
            <a:rPr lang="en-US" sz="2000" dirty="0" smtClean="0"/>
            <a:t> </a:t>
          </a:r>
          <a:r>
            <a:rPr lang="en-US" sz="2000" dirty="0" err="1" smtClean="0"/>
            <a:t>bidang</a:t>
          </a:r>
          <a:r>
            <a:rPr lang="en-US" sz="2000" dirty="0" smtClean="0"/>
            <a:t> </a:t>
          </a:r>
          <a:r>
            <a:rPr lang="en-US" sz="2000" dirty="0" err="1" smtClean="0"/>
            <a:t>industri</a:t>
          </a:r>
          <a:r>
            <a:rPr lang="en-US" sz="2000" dirty="0" smtClean="0"/>
            <a:t> </a:t>
          </a:r>
          <a:r>
            <a:rPr lang="en-US" sz="2000" dirty="0" err="1" smtClean="0"/>
            <a:t>dan</a:t>
          </a:r>
          <a:r>
            <a:rPr lang="en-US" sz="2000" dirty="0" smtClean="0"/>
            <a:t> </a:t>
          </a:r>
          <a:r>
            <a:rPr lang="en-US" sz="2000" dirty="0" err="1" smtClean="0"/>
            <a:t>jasa</a:t>
          </a:r>
          <a:endParaRPr lang="en-US" sz="2000" dirty="0"/>
        </a:p>
      </dgm:t>
    </dgm:pt>
    <dgm:pt modelId="{D631F3D1-A23B-40B7-942D-5D85B4672F5B}" type="parTrans" cxnId="{88D49665-18DD-4096-A599-F1FA7DA83E58}">
      <dgm:prSet/>
      <dgm:spPr/>
      <dgm:t>
        <a:bodyPr/>
        <a:lstStyle/>
        <a:p>
          <a:endParaRPr lang="en-US"/>
        </a:p>
      </dgm:t>
    </dgm:pt>
    <dgm:pt modelId="{6BE708F7-F808-4EE8-AC4D-0278582BD1DA}" type="sibTrans" cxnId="{88D49665-18DD-4096-A599-F1FA7DA83E58}">
      <dgm:prSet/>
      <dgm:spPr/>
      <dgm:t>
        <a:bodyPr/>
        <a:lstStyle/>
        <a:p>
          <a:endParaRPr lang="en-US"/>
        </a:p>
      </dgm:t>
    </dgm:pt>
    <dgm:pt modelId="{56242784-4B62-4A0B-A37E-18DA246CB9E0}">
      <dgm:prSet phldrT="[Text]"/>
      <dgm:spPr/>
      <dgm:t>
        <a:bodyPr anchor="ctr"/>
        <a:lstStyle/>
        <a:p>
          <a:pPr>
            <a:spcAft>
              <a:spcPts val="0"/>
            </a:spcAft>
          </a:pPr>
          <a:r>
            <a:rPr lang="en-US" sz="2000" dirty="0" err="1" smtClean="0"/>
            <a:t>Hasil</a:t>
          </a:r>
          <a:r>
            <a:rPr lang="en-US" sz="2000" dirty="0" smtClean="0"/>
            <a:t> </a:t>
          </a:r>
          <a:r>
            <a:rPr lang="en-US" sz="2000" dirty="0" err="1" smtClean="0"/>
            <a:t>kegiatan</a:t>
          </a:r>
          <a:r>
            <a:rPr lang="en-US" sz="2000" dirty="0" smtClean="0"/>
            <a:t> </a:t>
          </a:r>
          <a:r>
            <a:rPr lang="en-US" sz="2000" dirty="0" err="1" smtClean="0"/>
            <a:t>industri</a:t>
          </a:r>
          <a:r>
            <a:rPr lang="en-US" sz="2000" dirty="0" smtClean="0"/>
            <a:t> </a:t>
          </a:r>
          <a:r>
            <a:rPr lang="en-US" sz="2000" dirty="0" err="1" smtClean="0"/>
            <a:t>sebagai</a:t>
          </a:r>
          <a:r>
            <a:rPr lang="en-US" sz="2000" dirty="0" smtClean="0"/>
            <a:t> </a:t>
          </a:r>
          <a:r>
            <a:rPr lang="en-US" sz="2000" dirty="0" err="1" smtClean="0"/>
            <a:t>komoditas</a:t>
          </a:r>
          <a:r>
            <a:rPr lang="en-US" sz="2000" dirty="0" smtClean="0"/>
            <a:t> </a:t>
          </a:r>
          <a:r>
            <a:rPr lang="en-US" sz="2000" dirty="0" err="1" smtClean="0"/>
            <a:t>ekspor</a:t>
          </a:r>
          <a:endParaRPr lang="en-US" sz="2000" dirty="0"/>
        </a:p>
      </dgm:t>
    </dgm:pt>
    <dgm:pt modelId="{0F994EA4-F60F-424A-8878-A54703E3B240}" type="parTrans" cxnId="{A2588F0A-5F42-4C3A-8D67-C64DEE237E01}">
      <dgm:prSet/>
      <dgm:spPr/>
      <dgm:t>
        <a:bodyPr/>
        <a:lstStyle/>
        <a:p>
          <a:endParaRPr lang="en-US"/>
        </a:p>
      </dgm:t>
    </dgm:pt>
    <dgm:pt modelId="{DA52618D-A0EE-48D8-BA85-04282F52C9B3}" type="sibTrans" cxnId="{A2588F0A-5F42-4C3A-8D67-C64DEE237E01}">
      <dgm:prSet/>
      <dgm:spPr/>
      <dgm:t>
        <a:bodyPr/>
        <a:lstStyle/>
        <a:p>
          <a:endParaRPr lang="en-US"/>
        </a:p>
      </dgm:t>
    </dgm:pt>
    <dgm:pt modelId="{0AF5FCED-9B11-48CD-A9F8-ACF81F3DB0BE}">
      <dgm:prSet phldrT="[Text]" custT="1"/>
      <dgm:spPr/>
      <dgm:t>
        <a:bodyPr anchor="ctr"/>
        <a:lstStyle/>
        <a:p>
          <a:pPr>
            <a:spcAft>
              <a:spcPts val="0"/>
            </a:spcAft>
          </a:pPr>
          <a:r>
            <a:rPr lang="en-US" sz="2000" dirty="0" err="1" smtClean="0"/>
            <a:t>Usia</a:t>
          </a:r>
          <a:r>
            <a:rPr lang="en-US" sz="2000" dirty="0" smtClean="0"/>
            <a:t> </a:t>
          </a:r>
          <a:r>
            <a:rPr lang="en-US" sz="2000" dirty="0" err="1" smtClean="0"/>
            <a:t>harapan</a:t>
          </a:r>
          <a:r>
            <a:rPr lang="en-US" sz="2000" dirty="0" smtClean="0"/>
            <a:t> </a:t>
          </a:r>
          <a:r>
            <a:rPr lang="en-US" sz="2000" dirty="0" err="1" smtClean="0"/>
            <a:t>hidup</a:t>
          </a:r>
          <a:r>
            <a:rPr lang="en-US" sz="2000" dirty="0" smtClean="0"/>
            <a:t> </a:t>
          </a:r>
          <a:r>
            <a:rPr lang="en-US" sz="2000" dirty="0" err="1" smtClean="0"/>
            <a:t>relatif</a:t>
          </a:r>
          <a:r>
            <a:rPr lang="en-US" sz="2000" dirty="0" smtClean="0"/>
            <a:t> </a:t>
          </a:r>
          <a:r>
            <a:rPr lang="en-US" sz="2000" dirty="0" err="1" smtClean="0"/>
            <a:t>tinggi</a:t>
          </a:r>
          <a:endParaRPr lang="en-US" sz="2000" dirty="0"/>
        </a:p>
      </dgm:t>
    </dgm:pt>
    <dgm:pt modelId="{F356302C-D01E-4DBD-9541-7973021B18BF}" type="parTrans" cxnId="{1C1D2E15-BA15-4F11-8975-A3981CCA7FAD}">
      <dgm:prSet/>
      <dgm:spPr/>
      <dgm:t>
        <a:bodyPr/>
        <a:lstStyle/>
        <a:p>
          <a:endParaRPr lang="en-US"/>
        </a:p>
      </dgm:t>
    </dgm:pt>
    <dgm:pt modelId="{C8A72BBD-B453-427B-B591-A738C53185A9}" type="sibTrans" cxnId="{1C1D2E15-BA15-4F11-8975-A3981CCA7FAD}">
      <dgm:prSet/>
      <dgm:spPr/>
      <dgm:t>
        <a:bodyPr/>
        <a:lstStyle/>
        <a:p>
          <a:endParaRPr lang="en-US"/>
        </a:p>
      </dgm:t>
    </dgm:pt>
    <dgm:pt modelId="{7D596BA3-431E-42C3-B0F4-A0B302400E46}">
      <dgm:prSet phldrT="[Text]" custT="1"/>
      <dgm:spPr/>
      <dgm:t>
        <a:bodyPr anchor="ctr"/>
        <a:lstStyle/>
        <a:p>
          <a:pPr>
            <a:spcAft>
              <a:spcPts val="0"/>
            </a:spcAft>
          </a:pPr>
          <a:r>
            <a:rPr lang="en-US" sz="2000" dirty="0" smtClean="0"/>
            <a:t>Tingkat </a:t>
          </a:r>
          <a:r>
            <a:rPr lang="en-US" sz="2000" dirty="0" err="1" smtClean="0"/>
            <a:t>pendidikan</a:t>
          </a:r>
          <a:r>
            <a:rPr lang="en-US" sz="2000" dirty="0" smtClean="0"/>
            <a:t> </a:t>
          </a:r>
          <a:r>
            <a:rPr lang="en-US" sz="2000" dirty="0" err="1" smtClean="0"/>
            <a:t>penduduk</a:t>
          </a:r>
          <a:r>
            <a:rPr lang="en-US" sz="2000" dirty="0" smtClean="0"/>
            <a:t> </a:t>
          </a:r>
          <a:r>
            <a:rPr lang="en-US" sz="2000" dirty="0" err="1" smtClean="0"/>
            <a:t>relatif</a:t>
          </a:r>
          <a:r>
            <a:rPr lang="en-US" sz="2000" dirty="0" smtClean="0"/>
            <a:t> </a:t>
          </a:r>
          <a:r>
            <a:rPr lang="en-US" sz="2000" dirty="0" err="1" smtClean="0"/>
            <a:t>tinggi</a:t>
          </a:r>
          <a:endParaRPr lang="en-US" sz="2000" dirty="0"/>
        </a:p>
      </dgm:t>
    </dgm:pt>
    <dgm:pt modelId="{DF3247C0-4015-4307-9B06-78A0DE052C4D}" type="parTrans" cxnId="{698AF8F2-662E-41CB-96D6-1EE5D8F81AE9}">
      <dgm:prSet/>
      <dgm:spPr/>
      <dgm:t>
        <a:bodyPr/>
        <a:lstStyle/>
        <a:p>
          <a:endParaRPr lang="en-US"/>
        </a:p>
      </dgm:t>
    </dgm:pt>
    <dgm:pt modelId="{DEA8D257-928A-4989-B7E2-CE76471844AF}" type="sibTrans" cxnId="{698AF8F2-662E-41CB-96D6-1EE5D8F81AE9}">
      <dgm:prSet/>
      <dgm:spPr/>
      <dgm:t>
        <a:bodyPr/>
        <a:lstStyle/>
        <a:p>
          <a:endParaRPr lang="en-US"/>
        </a:p>
      </dgm:t>
    </dgm:pt>
    <dgm:pt modelId="{45F27221-AD44-4FCE-B888-C0CF10911E01}">
      <dgm:prSet phldrT="[Text]" custT="1"/>
      <dgm:spPr/>
      <dgm:t>
        <a:bodyPr anchor="ctr"/>
        <a:lstStyle/>
        <a:p>
          <a:pPr>
            <a:spcAft>
              <a:spcPts val="0"/>
            </a:spcAft>
          </a:pPr>
          <a:r>
            <a:rPr lang="en-US" sz="2000" dirty="0" smtClean="0"/>
            <a:t>Tingkat </a:t>
          </a:r>
          <a:r>
            <a:rPr lang="en-US" sz="2000" dirty="0" err="1" smtClean="0"/>
            <a:t>pengangguran</a:t>
          </a:r>
          <a:r>
            <a:rPr lang="en-US" sz="2000" dirty="0" smtClean="0"/>
            <a:t> </a:t>
          </a:r>
          <a:r>
            <a:rPr lang="en-US" sz="2000" dirty="0" err="1" smtClean="0"/>
            <a:t>rendah</a:t>
          </a:r>
          <a:endParaRPr lang="en-US" sz="2000" dirty="0"/>
        </a:p>
      </dgm:t>
    </dgm:pt>
    <dgm:pt modelId="{B60F3EAD-59BB-460A-91CD-B201257C7F0B}" type="parTrans" cxnId="{8DBBB8F0-98AB-4867-A09C-88607A5A9315}">
      <dgm:prSet/>
      <dgm:spPr/>
      <dgm:t>
        <a:bodyPr/>
        <a:lstStyle/>
        <a:p>
          <a:endParaRPr lang="en-US"/>
        </a:p>
      </dgm:t>
    </dgm:pt>
    <dgm:pt modelId="{58EF255D-13AE-42B7-9076-6371DBF2906A}" type="sibTrans" cxnId="{8DBBB8F0-98AB-4867-A09C-88607A5A9315}">
      <dgm:prSet/>
      <dgm:spPr/>
      <dgm:t>
        <a:bodyPr/>
        <a:lstStyle/>
        <a:p>
          <a:endParaRPr lang="en-US"/>
        </a:p>
      </dgm:t>
    </dgm:pt>
    <dgm:pt modelId="{45B513DA-83A4-4BC1-8252-F6301FDC630C}">
      <dgm:prSet phldrT="[Text]" custT="1"/>
      <dgm:spPr/>
      <dgm:t>
        <a:bodyPr anchor="ctr"/>
        <a:lstStyle/>
        <a:p>
          <a:pPr>
            <a:spcAft>
              <a:spcPts val="0"/>
            </a:spcAft>
          </a:pPr>
          <a:r>
            <a:rPr lang="en-US" sz="2000" dirty="0" smtClean="0"/>
            <a:t>Penguasaan teknologi mendukung produktivitas ekonomi di negara maju</a:t>
          </a:r>
          <a:endParaRPr lang="en-US" sz="2000" dirty="0"/>
        </a:p>
      </dgm:t>
    </dgm:pt>
    <dgm:pt modelId="{091C5A1A-CFC2-4207-AE9A-60C0BD300810}" type="sibTrans" cxnId="{60FD2FC4-A0C7-4896-AA53-230C319314CC}">
      <dgm:prSet/>
      <dgm:spPr/>
      <dgm:t>
        <a:bodyPr/>
        <a:lstStyle/>
        <a:p>
          <a:endParaRPr lang="en-US"/>
        </a:p>
      </dgm:t>
    </dgm:pt>
    <dgm:pt modelId="{7D7288C2-AA48-4741-8AA1-052935A998F2}" type="parTrans" cxnId="{60FD2FC4-A0C7-4896-AA53-230C319314CC}">
      <dgm:prSet/>
      <dgm:spPr/>
      <dgm:t>
        <a:bodyPr/>
        <a:lstStyle/>
        <a:p>
          <a:endParaRPr lang="en-US"/>
        </a:p>
      </dgm:t>
    </dgm:pt>
    <dgm:pt modelId="{9A2FE5DD-8323-46A2-9466-277755A9AD57}" type="pres">
      <dgm:prSet presAssocID="{6263E5F1-3208-40E2-8C49-30463E83372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C5302F4B-FB32-4B51-9277-854B21D68A24}" type="pres">
      <dgm:prSet presAssocID="{2E6583F8-1D83-4967-AF0F-291808BBDEB5}" presName="comp" presStyleCnt="0"/>
      <dgm:spPr/>
      <dgm:t>
        <a:bodyPr/>
        <a:lstStyle/>
        <a:p>
          <a:endParaRPr lang="en-US"/>
        </a:p>
      </dgm:t>
    </dgm:pt>
    <dgm:pt modelId="{202F2CC0-41EF-44F3-B3B2-658EBD3122FD}" type="pres">
      <dgm:prSet presAssocID="{2E6583F8-1D83-4967-AF0F-291808BBDEB5}" presName="box" presStyleLbl="node1" presStyleIdx="0" presStyleCnt="3"/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538AEF4E-2058-4556-827A-F6D83879FE23}" type="pres">
      <dgm:prSet presAssocID="{2E6583F8-1D83-4967-AF0F-291808BBDEB5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5AE151F-94FF-49E4-ACA8-B907663A28DF}" type="pres">
      <dgm:prSet presAssocID="{2E6583F8-1D83-4967-AF0F-291808BBDEB5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AE660E-C0FD-468F-AB47-50FD0924BC81}" type="pres">
      <dgm:prSet presAssocID="{1FB34DCE-EBEF-4626-9650-0373EFBB21C1}" presName="spacer" presStyleCnt="0"/>
      <dgm:spPr/>
      <dgm:t>
        <a:bodyPr/>
        <a:lstStyle/>
        <a:p>
          <a:endParaRPr lang="en-US"/>
        </a:p>
      </dgm:t>
    </dgm:pt>
    <dgm:pt modelId="{F94D70AF-15F7-4555-B82E-86016B5F60B3}" type="pres">
      <dgm:prSet presAssocID="{63A76321-3F4B-4F6E-9C3D-389F94183553}" presName="comp" presStyleCnt="0"/>
      <dgm:spPr/>
      <dgm:t>
        <a:bodyPr/>
        <a:lstStyle/>
        <a:p>
          <a:endParaRPr lang="en-US"/>
        </a:p>
      </dgm:t>
    </dgm:pt>
    <dgm:pt modelId="{6EDD83F1-8425-46A6-816C-0A2F7D9F329F}" type="pres">
      <dgm:prSet presAssocID="{63A76321-3F4B-4F6E-9C3D-389F94183553}" presName="box" presStyleLbl="node1" presStyleIdx="1" presStyleCnt="3"/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17218586-1FE0-4553-948E-444A245F6D84}" type="pres">
      <dgm:prSet presAssocID="{63A76321-3F4B-4F6E-9C3D-389F94183553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B7380C7-92D8-442B-BDF9-A1C35F46E4A3}" type="pres">
      <dgm:prSet presAssocID="{63A76321-3F4B-4F6E-9C3D-389F9418355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6FBEB8-9278-4B9D-BDB9-B3D3A2632259}" type="pres">
      <dgm:prSet presAssocID="{23A7F488-AF6F-486A-BEAD-CE6515C7C9AE}" presName="spacer" presStyleCnt="0"/>
      <dgm:spPr/>
      <dgm:t>
        <a:bodyPr/>
        <a:lstStyle/>
        <a:p>
          <a:endParaRPr lang="en-US"/>
        </a:p>
      </dgm:t>
    </dgm:pt>
    <dgm:pt modelId="{7336B126-E90E-4E58-ABD4-1E403288E563}" type="pres">
      <dgm:prSet presAssocID="{FA4EB423-CA31-4640-9535-CFB71BBAB827}" presName="comp" presStyleCnt="0"/>
      <dgm:spPr/>
      <dgm:t>
        <a:bodyPr/>
        <a:lstStyle/>
        <a:p>
          <a:endParaRPr lang="en-US"/>
        </a:p>
      </dgm:t>
    </dgm:pt>
    <dgm:pt modelId="{87F1D6A6-F28A-415B-B5CF-A9D57832EB16}" type="pres">
      <dgm:prSet presAssocID="{FA4EB423-CA31-4640-9535-CFB71BBAB827}" presName="box" presStyleLbl="node1" presStyleIdx="2" presStyleCnt="3"/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2C666EA6-F044-41B5-8A66-84393C649784}" type="pres">
      <dgm:prSet presAssocID="{FA4EB423-CA31-4640-9535-CFB71BBAB827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67B7E4D-0F85-4070-8E32-F5B0BD55E5FB}" type="pres">
      <dgm:prSet presAssocID="{FA4EB423-CA31-4640-9535-CFB71BBAB827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98AF8F2-662E-41CB-96D6-1EE5D8F81AE9}" srcId="{63A76321-3F4B-4F6E-9C3D-389F94183553}" destId="{7D596BA3-431E-42C3-B0F4-A0B302400E46}" srcOrd="3" destOrd="0" parTransId="{DF3247C0-4015-4307-9B06-78A0DE052C4D}" sibTransId="{DEA8D257-928A-4989-B7E2-CE76471844AF}"/>
    <dgm:cxn modelId="{42BE4AA1-E08D-4599-A7B1-AD1F0D5BE9C8}" type="presOf" srcId="{7D596BA3-431E-42C3-B0F4-A0B302400E46}" destId="{6EDD83F1-8425-46A6-816C-0A2F7D9F329F}" srcOrd="0" destOrd="4" presId="urn:microsoft.com/office/officeart/2005/8/layout/vList4"/>
    <dgm:cxn modelId="{4EE485EB-D7BB-4507-9205-9B1EAFE8D6A4}" srcId="{6263E5F1-3208-40E2-8C49-30463E83372F}" destId="{2E6583F8-1D83-4967-AF0F-291808BBDEB5}" srcOrd="0" destOrd="0" parTransId="{4D2F4FC6-29CF-4F67-9596-C086979E651F}" sibTransId="{1FB34DCE-EBEF-4626-9650-0373EFBB21C1}"/>
    <dgm:cxn modelId="{179112C6-525E-41FE-8B2B-364336D297B4}" type="presOf" srcId="{8EDD881E-80B9-41D1-ADA1-5102029903F4}" destId="{6EDD83F1-8425-46A6-816C-0A2F7D9F329F}" srcOrd="0" destOrd="2" presId="urn:microsoft.com/office/officeart/2005/8/layout/vList4"/>
    <dgm:cxn modelId="{1C1D2E15-BA15-4F11-8975-A3981CCA7FAD}" srcId="{63A76321-3F4B-4F6E-9C3D-389F94183553}" destId="{0AF5FCED-9B11-48CD-A9F8-ACF81F3DB0BE}" srcOrd="2" destOrd="0" parTransId="{F356302C-D01E-4DBD-9541-7973021B18BF}" sibTransId="{C8A72BBD-B453-427B-B591-A738C53185A9}"/>
    <dgm:cxn modelId="{B002994F-1B21-45C8-AA4B-B0C09841DE36}" type="presOf" srcId="{3EEEC974-ECDA-4E70-B806-3286442CE8A2}" destId="{0B7380C7-92D8-442B-BDF9-A1C35F46E4A3}" srcOrd="1" destOrd="1" presId="urn:microsoft.com/office/officeart/2005/8/layout/vList4"/>
    <dgm:cxn modelId="{BEF6B725-2C90-4472-A72B-B17D618ABE81}" type="presOf" srcId="{D0A23D23-9A20-4FC2-8899-55D43B4F1B6E}" destId="{75AE151F-94FF-49E4-ACA8-B907663A28DF}" srcOrd="1" destOrd="1" presId="urn:microsoft.com/office/officeart/2005/8/layout/vList4"/>
    <dgm:cxn modelId="{BD08C716-1CDC-4994-B0B3-CE45ED57F267}" type="presOf" srcId="{2C5932F5-4CDC-464A-801E-0833E63FE2A1}" destId="{75AE151F-94FF-49E4-ACA8-B907663A28DF}" srcOrd="1" destOrd="3" presId="urn:microsoft.com/office/officeart/2005/8/layout/vList4"/>
    <dgm:cxn modelId="{D19D0D19-E74F-4A18-881E-A9DDD42767BD}" type="presOf" srcId="{3EEEC974-ECDA-4E70-B806-3286442CE8A2}" destId="{6EDD83F1-8425-46A6-816C-0A2F7D9F329F}" srcOrd="0" destOrd="1" presId="urn:microsoft.com/office/officeart/2005/8/layout/vList4"/>
    <dgm:cxn modelId="{2CB138F5-2E16-4D1B-9F4F-C3B0DEAA891C}" srcId="{6263E5F1-3208-40E2-8C49-30463E83372F}" destId="{FA4EB423-CA31-4640-9535-CFB71BBAB827}" srcOrd="2" destOrd="0" parTransId="{8D580578-E8E0-42BC-92A9-5DE5622EE94A}" sibTransId="{DAC0BEF3-8DCE-4885-95B6-6A321318B839}"/>
    <dgm:cxn modelId="{A7121F25-E0F0-4BC6-BC9A-86F80CBDA11B}" type="presOf" srcId="{FA4EB423-CA31-4640-9535-CFB71BBAB827}" destId="{87F1D6A6-F28A-415B-B5CF-A9D57832EB16}" srcOrd="0" destOrd="0" presId="urn:microsoft.com/office/officeart/2005/8/layout/vList4"/>
    <dgm:cxn modelId="{2BBE1C07-DCB5-496A-971D-E58932E0501A}" type="presOf" srcId="{63A76321-3F4B-4F6E-9C3D-389F94183553}" destId="{6EDD83F1-8425-46A6-816C-0A2F7D9F329F}" srcOrd="0" destOrd="0" presId="urn:microsoft.com/office/officeart/2005/8/layout/vList4"/>
    <dgm:cxn modelId="{EEF486CA-08FA-4140-9CB4-02030E6FFAC9}" srcId="{2E6583F8-1D83-4967-AF0F-291808BBDEB5}" destId="{D0A23D23-9A20-4FC2-8899-55D43B4F1B6E}" srcOrd="0" destOrd="0" parTransId="{93F3C885-7DFE-42EC-AAD0-51C45905BD0C}" sibTransId="{E321A5C2-303B-4F37-A795-E3642D12FCA9}"/>
    <dgm:cxn modelId="{43F51766-996D-47AD-8C66-33DA4106546D}" type="presOf" srcId="{2E6583F8-1D83-4967-AF0F-291808BBDEB5}" destId="{202F2CC0-41EF-44F3-B3B2-658EBD3122FD}" srcOrd="0" destOrd="0" presId="urn:microsoft.com/office/officeart/2005/8/layout/vList4"/>
    <dgm:cxn modelId="{B2E9CCE7-5816-4B43-AF94-D622164FDC63}" type="presOf" srcId="{FA4EB423-CA31-4640-9535-CFB71BBAB827}" destId="{267B7E4D-0F85-4070-8E32-F5B0BD55E5FB}" srcOrd="1" destOrd="0" presId="urn:microsoft.com/office/officeart/2005/8/layout/vList4"/>
    <dgm:cxn modelId="{47E79FBE-9F82-4D75-BBD1-52D30672391D}" type="presOf" srcId="{FA3F9ECC-E19C-404B-B95A-39F770D6D46A}" destId="{202F2CC0-41EF-44F3-B3B2-658EBD3122FD}" srcOrd="0" destOrd="2" presId="urn:microsoft.com/office/officeart/2005/8/layout/vList4"/>
    <dgm:cxn modelId="{5B291BFB-7B8E-4763-9049-398E64FC62C2}" type="presOf" srcId="{FA3F9ECC-E19C-404B-B95A-39F770D6D46A}" destId="{75AE151F-94FF-49E4-ACA8-B907663A28DF}" srcOrd="1" destOrd="2" presId="urn:microsoft.com/office/officeart/2005/8/layout/vList4"/>
    <dgm:cxn modelId="{A2588F0A-5F42-4C3A-8D67-C64DEE237E01}" srcId="{2E6583F8-1D83-4967-AF0F-291808BBDEB5}" destId="{56242784-4B62-4A0B-A37E-18DA246CB9E0}" srcOrd="3" destOrd="0" parTransId="{0F994EA4-F60F-424A-8878-A54703E3B240}" sibTransId="{DA52618D-A0EE-48D8-BA85-04282F52C9B3}"/>
    <dgm:cxn modelId="{0F274DED-31C1-40A2-90EE-D152E273B2A4}" type="presOf" srcId="{56242784-4B62-4A0B-A37E-18DA246CB9E0}" destId="{75AE151F-94FF-49E4-ACA8-B907663A28DF}" srcOrd="1" destOrd="4" presId="urn:microsoft.com/office/officeart/2005/8/layout/vList4"/>
    <dgm:cxn modelId="{60FD2FC4-A0C7-4896-AA53-230C319314CC}" srcId="{FA4EB423-CA31-4640-9535-CFB71BBAB827}" destId="{45B513DA-83A4-4BC1-8252-F6301FDC630C}" srcOrd="1" destOrd="0" parTransId="{7D7288C2-AA48-4741-8AA1-052935A998F2}" sibTransId="{091C5A1A-CFC2-4207-AE9A-60C0BD300810}"/>
    <dgm:cxn modelId="{A11FF47A-5518-4E35-A51F-E056D6FF3DF3}" type="presOf" srcId="{45F27221-AD44-4FCE-B888-C0CF10911E01}" destId="{6EDD83F1-8425-46A6-816C-0A2F7D9F329F}" srcOrd="0" destOrd="5" presId="urn:microsoft.com/office/officeart/2005/8/layout/vList4"/>
    <dgm:cxn modelId="{1DA207D5-A848-4E3B-98A6-9B9E467F907C}" srcId="{2E6583F8-1D83-4967-AF0F-291808BBDEB5}" destId="{FA3F9ECC-E19C-404B-B95A-39F770D6D46A}" srcOrd="1" destOrd="0" parTransId="{2F17E17E-7C62-42B2-BEDC-E30C4D43199D}" sibTransId="{8F4D6789-5D27-4D44-A27A-AC48705D8174}"/>
    <dgm:cxn modelId="{88D49665-18DD-4096-A599-F1FA7DA83E58}" srcId="{2E6583F8-1D83-4967-AF0F-291808BBDEB5}" destId="{2C5932F5-4CDC-464A-801E-0833E63FE2A1}" srcOrd="2" destOrd="0" parTransId="{D631F3D1-A23B-40B7-942D-5D85B4672F5B}" sibTransId="{6BE708F7-F808-4EE8-AC4D-0278582BD1DA}"/>
    <dgm:cxn modelId="{4B98B845-F1C7-4FFD-84C8-9C6E69B4FB95}" type="presOf" srcId="{2E6583F8-1D83-4967-AF0F-291808BBDEB5}" destId="{75AE151F-94FF-49E4-ACA8-B907663A28DF}" srcOrd="1" destOrd="0" presId="urn:microsoft.com/office/officeart/2005/8/layout/vList4"/>
    <dgm:cxn modelId="{B8B8EC39-568B-49E1-A14D-38C5093B7140}" type="presOf" srcId="{0AF5FCED-9B11-48CD-A9F8-ACF81F3DB0BE}" destId="{0B7380C7-92D8-442B-BDF9-A1C35F46E4A3}" srcOrd="1" destOrd="3" presId="urn:microsoft.com/office/officeart/2005/8/layout/vList4"/>
    <dgm:cxn modelId="{D9DAB1AC-242C-4D28-86A5-EBAD92F2AE76}" srcId="{63A76321-3F4B-4F6E-9C3D-389F94183553}" destId="{8EDD881E-80B9-41D1-ADA1-5102029903F4}" srcOrd="1" destOrd="0" parTransId="{F18821E9-CF21-4BAB-9363-0043AB282DC6}" sibTransId="{7D27EA68-B841-40AC-9BB2-B1B148C298C5}"/>
    <dgm:cxn modelId="{19454387-5189-4E3B-A3FD-17D0E95C1B76}" type="presOf" srcId="{0AF5FCED-9B11-48CD-A9F8-ACF81F3DB0BE}" destId="{6EDD83F1-8425-46A6-816C-0A2F7D9F329F}" srcOrd="0" destOrd="3" presId="urn:microsoft.com/office/officeart/2005/8/layout/vList4"/>
    <dgm:cxn modelId="{E29B382B-4080-481F-AD43-2BA359F02D78}" type="presOf" srcId="{45B513DA-83A4-4BC1-8252-F6301FDC630C}" destId="{87F1D6A6-F28A-415B-B5CF-A9D57832EB16}" srcOrd="0" destOrd="2" presId="urn:microsoft.com/office/officeart/2005/8/layout/vList4"/>
    <dgm:cxn modelId="{18556F94-12DB-4760-AEDE-6AA96284BF2A}" type="presOf" srcId="{7D596BA3-431E-42C3-B0F4-A0B302400E46}" destId="{0B7380C7-92D8-442B-BDF9-A1C35F46E4A3}" srcOrd="1" destOrd="4" presId="urn:microsoft.com/office/officeart/2005/8/layout/vList4"/>
    <dgm:cxn modelId="{E392E0F9-3425-4F07-8A16-93D584272CD6}" srcId="{FA4EB423-CA31-4640-9535-CFB71BBAB827}" destId="{91649F66-0816-48DB-8929-809B4A973937}" srcOrd="0" destOrd="0" parTransId="{D2F2CE7A-B792-42BA-892A-9E72710E59D5}" sibTransId="{F09E4BD7-F24F-492E-86D0-102617A91D61}"/>
    <dgm:cxn modelId="{69EC04EE-F280-4422-B1CB-80F9F8D4E5E4}" type="presOf" srcId="{8EDD881E-80B9-41D1-ADA1-5102029903F4}" destId="{0B7380C7-92D8-442B-BDF9-A1C35F46E4A3}" srcOrd="1" destOrd="2" presId="urn:microsoft.com/office/officeart/2005/8/layout/vList4"/>
    <dgm:cxn modelId="{FB391FA8-0AFA-4CB7-A786-4F2D5913D087}" type="presOf" srcId="{91649F66-0816-48DB-8929-809B4A973937}" destId="{87F1D6A6-F28A-415B-B5CF-A9D57832EB16}" srcOrd="0" destOrd="1" presId="urn:microsoft.com/office/officeart/2005/8/layout/vList4"/>
    <dgm:cxn modelId="{47AD3831-11DD-4FFE-A937-5F93B2DBE7B8}" type="presOf" srcId="{56242784-4B62-4A0B-A37E-18DA246CB9E0}" destId="{202F2CC0-41EF-44F3-B3B2-658EBD3122FD}" srcOrd="0" destOrd="4" presId="urn:microsoft.com/office/officeart/2005/8/layout/vList4"/>
    <dgm:cxn modelId="{E7C656C0-C948-4C0B-8789-9F2A82D88CEC}" type="presOf" srcId="{6263E5F1-3208-40E2-8C49-30463E83372F}" destId="{9A2FE5DD-8323-46A2-9466-277755A9AD57}" srcOrd="0" destOrd="0" presId="urn:microsoft.com/office/officeart/2005/8/layout/vList4"/>
    <dgm:cxn modelId="{00F1E2C4-012C-4C41-AA5D-065ACA843059}" type="presOf" srcId="{2C5932F5-4CDC-464A-801E-0833E63FE2A1}" destId="{202F2CC0-41EF-44F3-B3B2-658EBD3122FD}" srcOrd="0" destOrd="3" presId="urn:microsoft.com/office/officeart/2005/8/layout/vList4"/>
    <dgm:cxn modelId="{DE77A9F1-E56D-43EB-8A4E-98DD12D8E389}" type="presOf" srcId="{45F27221-AD44-4FCE-B888-C0CF10911E01}" destId="{0B7380C7-92D8-442B-BDF9-A1C35F46E4A3}" srcOrd="1" destOrd="5" presId="urn:microsoft.com/office/officeart/2005/8/layout/vList4"/>
    <dgm:cxn modelId="{8DBBB8F0-98AB-4867-A09C-88607A5A9315}" srcId="{63A76321-3F4B-4F6E-9C3D-389F94183553}" destId="{45F27221-AD44-4FCE-B888-C0CF10911E01}" srcOrd="4" destOrd="0" parTransId="{B60F3EAD-59BB-460A-91CD-B201257C7F0B}" sibTransId="{58EF255D-13AE-42B7-9076-6371DBF2906A}"/>
    <dgm:cxn modelId="{8EBE3298-DCF5-4870-812C-FF95E341E015}" type="presOf" srcId="{91649F66-0816-48DB-8929-809B4A973937}" destId="{267B7E4D-0F85-4070-8E32-F5B0BD55E5FB}" srcOrd="1" destOrd="1" presId="urn:microsoft.com/office/officeart/2005/8/layout/vList4"/>
    <dgm:cxn modelId="{6B30E253-5C00-45E3-9386-E116321EAE69}" srcId="{63A76321-3F4B-4F6E-9C3D-389F94183553}" destId="{3EEEC974-ECDA-4E70-B806-3286442CE8A2}" srcOrd="0" destOrd="0" parTransId="{589BBCDC-EB09-4B70-913E-E5DAC6F83A0D}" sibTransId="{AC9CBC8D-B2C2-4B71-94CC-CBDDF6E14C44}"/>
    <dgm:cxn modelId="{D9608D5C-9DD6-4C36-B618-492467E41471}" type="presOf" srcId="{63A76321-3F4B-4F6E-9C3D-389F94183553}" destId="{0B7380C7-92D8-442B-BDF9-A1C35F46E4A3}" srcOrd="1" destOrd="0" presId="urn:microsoft.com/office/officeart/2005/8/layout/vList4"/>
    <dgm:cxn modelId="{565D752D-136F-4C1B-9661-FEC851B8F0C1}" type="presOf" srcId="{D0A23D23-9A20-4FC2-8899-55D43B4F1B6E}" destId="{202F2CC0-41EF-44F3-B3B2-658EBD3122FD}" srcOrd="0" destOrd="1" presId="urn:microsoft.com/office/officeart/2005/8/layout/vList4"/>
    <dgm:cxn modelId="{3178BC23-B382-433C-83FC-EA1BAA707B96}" srcId="{6263E5F1-3208-40E2-8C49-30463E83372F}" destId="{63A76321-3F4B-4F6E-9C3D-389F94183553}" srcOrd="1" destOrd="0" parTransId="{E2151BAE-9A37-4BED-B65E-9F010F0AD76B}" sibTransId="{23A7F488-AF6F-486A-BEAD-CE6515C7C9AE}"/>
    <dgm:cxn modelId="{12C7F0A5-ED67-4CB7-A343-8D6C0777312D}" type="presOf" srcId="{45B513DA-83A4-4BC1-8252-F6301FDC630C}" destId="{267B7E4D-0F85-4070-8E32-F5B0BD55E5FB}" srcOrd="1" destOrd="2" presId="urn:microsoft.com/office/officeart/2005/8/layout/vList4"/>
    <dgm:cxn modelId="{8311AC56-E9AE-422F-951D-C5745501341F}" type="presParOf" srcId="{9A2FE5DD-8323-46A2-9466-277755A9AD57}" destId="{C5302F4B-FB32-4B51-9277-854B21D68A24}" srcOrd="0" destOrd="0" presId="urn:microsoft.com/office/officeart/2005/8/layout/vList4"/>
    <dgm:cxn modelId="{E4626D66-F711-468C-9828-1CA6B51028FE}" type="presParOf" srcId="{C5302F4B-FB32-4B51-9277-854B21D68A24}" destId="{202F2CC0-41EF-44F3-B3B2-658EBD3122FD}" srcOrd="0" destOrd="0" presId="urn:microsoft.com/office/officeart/2005/8/layout/vList4"/>
    <dgm:cxn modelId="{70FB99B6-97A3-4361-9635-6D98505013CB}" type="presParOf" srcId="{C5302F4B-FB32-4B51-9277-854B21D68A24}" destId="{538AEF4E-2058-4556-827A-F6D83879FE23}" srcOrd="1" destOrd="0" presId="urn:microsoft.com/office/officeart/2005/8/layout/vList4"/>
    <dgm:cxn modelId="{B0A30B5C-D01D-4C7A-9076-E3C9630DA092}" type="presParOf" srcId="{C5302F4B-FB32-4B51-9277-854B21D68A24}" destId="{75AE151F-94FF-49E4-ACA8-B907663A28DF}" srcOrd="2" destOrd="0" presId="urn:microsoft.com/office/officeart/2005/8/layout/vList4"/>
    <dgm:cxn modelId="{EF53746B-41AE-456A-A50C-A2288692CD84}" type="presParOf" srcId="{9A2FE5DD-8323-46A2-9466-277755A9AD57}" destId="{8FAE660E-C0FD-468F-AB47-50FD0924BC81}" srcOrd="1" destOrd="0" presId="urn:microsoft.com/office/officeart/2005/8/layout/vList4"/>
    <dgm:cxn modelId="{EDDBE7E5-C232-43AB-8942-81D703EBB0FA}" type="presParOf" srcId="{9A2FE5DD-8323-46A2-9466-277755A9AD57}" destId="{F94D70AF-15F7-4555-B82E-86016B5F60B3}" srcOrd="2" destOrd="0" presId="urn:microsoft.com/office/officeart/2005/8/layout/vList4"/>
    <dgm:cxn modelId="{01B4B309-E4D8-407D-852B-15B3E47DD466}" type="presParOf" srcId="{F94D70AF-15F7-4555-B82E-86016B5F60B3}" destId="{6EDD83F1-8425-46A6-816C-0A2F7D9F329F}" srcOrd="0" destOrd="0" presId="urn:microsoft.com/office/officeart/2005/8/layout/vList4"/>
    <dgm:cxn modelId="{9384AECB-070D-4A11-A615-504A2486DC65}" type="presParOf" srcId="{F94D70AF-15F7-4555-B82E-86016B5F60B3}" destId="{17218586-1FE0-4553-948E-444A245F6D84}" srcOrd="1" destOrd="0" presId="urn:microsoft.com/office/officeart/2005/8/layout/vList4"/>
    <dgm:cxn modelId="{05385991-74D1-4D81-8B57-B41F7D02FD61}" type="presParOf" srcId="{F94D70AF-15F7-4555-B82E-86016B5F60B3}" destId="{0B7380C7-92D8-442B-BDF9-A1C35F46E4A3}" srcOrd="2" destOrd="0" presId="urn:microsoft.com/office/officeart/2005/8/layout/vList4"/>
    <dgm:cxn modelId="{63096013-FA44-4476-B225-2EC96B76BC3D}" type="presParOf" srcId="{9A2FE5DD-8323-46A2-9466-277755A9AD57}" destId="{FB6FBEB8-9278-4B9D-BDB9-B3D3A2632259}" srcOrd="3" destOrd="0" presId="urn:microsoft.com/office/officeart/2005/8/layout/vList4"/>
    <dgm:cxn modelId="{70D08B00-5DD4-443A-955A-BE27F5FD343D}" type="presParOf" srcId="{9A2FE5DD-8323-46A2-9466-277755A9AD57}" destId="{7336B126-E90E-4E58-ABD4-1E403288E563}" srcOrd="4" destOrd="0" presId="urn:microsoft.com/office/officeart/2005/8/layout/vList4"/>
    <dgm:cxn modelId="{8C22135B-5A9F-47FB-B973-FCA7734CC429}" type="presParOf" srcId="{7336B126-E90E-4E58-ABD4-1E403288E563}" destId="{87F1D6A6-F28A-415B-B5CF-A9D57832EB16}" srcOrd="0" destOrd="0" presId="urn:microsoft.com/office/officeart/2005/8/layout/vList4"/>
    <dgm:cxn modelId="{810577D7-2343-4BC1-A736-AFB103A83F71}" type="presParOf" srcId="{7336B126-E90E-4E58-ABD4-1E403288E563}" destId="{2C666EA6-F044-41B5-8A66-84393C649784}" srcOrd="1" destOrd="0" presId="urn:microsoft.com/office/officeart/2005/8/layout/vList4"/>
    <dgm:cxn modelId="{E68BFC85-F93E-4234-AC7C-5FF07B902334}" type="presParOf" srcId="{7336B126-E90E-4E58-ABD4-1E403288E563}" destId="{267B7E4D-0F85-4070-8E32-F5B0BD55E5F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7042F7AE-C1F6-4CA5-B8BA-25925AEB397E}" type="doc">
      <dgm:prSet loTypeId="urn:microsoft.com/office/officeart/2005/8/layout/vList6" loCatId="process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0F52463-7733-4DE6-A45B-5BE171A31D6C}">
      <dgm:prSet phldrT="[Text]" custT="1"/>
      <dgm:spPr/>
      <dgm:t>
        <a:bodyPr/>
        <a:lstStyle/>
        <a:p>
          <a:r>
            <a:rPr lang="en-ID" sz="2400" b="1" dirty="0" smtClean="0">
              <a:latin typeface="Arial" pitchFamily="34" charset="0"/>
              <a:cs typeface="Arial" pitchFamily="34" charset="0"/>
            </a:rPr>
            <a:t>Benua Eropa</a:t>
          </a:r>
          <a:endParaRPr lang="en-US" sz="2400" b="1" dirty="0">
            <a:latin typeface="Arial" pitchFamily="34" charset="0"/>
            <a:cs typeface="Arial" pitchFamily="34" charset="0"/>
          </a:endParaRPr>
        </a:p>
      </dgm:t>
    </dgm:pt>
    <dgm:pt modelId="{B47E9204-18D1-46CC-826D-FD976BF01C95}" type="parTrans" cxnId="{BE7D72C0-0853-48CE-BFDD-A07A43CC1938}">
      <dgm:prSet/>
      <dgm:spPr/>
      <dgm:t>
        <a:bodyPr/>
        <a:lstStyle/>
        <a:p>
          <a:endParaRPr lang="en-US"/>
        </a:p>
      </dgm:t>
    </dgm:pt>
    <dgm:pt modelId="{1AB22E52-30AC-4A8D-B713-F80CC35BD673}" type="sibTrans" cxnId="{BE7D72C0-0853-48CE-BFDD-A07A43CC1938}">
      <dgm:prSet/>
      <dgm:spPr/>
      <dgm:t>
        <a:bodyPr/>
        <a:lstStyle/>
        <a:p>
          <a:endParaRPr lang="en-US"/>
        </a:p>
      </dgm:t>
    </dgm:pt>
    <dgm:pt modelId="{597DE6FF-7467-4A70-B562-8E9B18BD46DB}">
      <dgm:prSet phldrT="[Text]" custT="1"/>
      <dgm:spPr/>
      <dgm:t>
        <a:bodyPr anchor="ctr"/>
        <a:lstStyle/>
        <a:p>
          <a:pPr algn="l"/>
          <a:r>
            <a:rPr lang="en-US" sz="1800" dirty="0" smtClean="0">
              <a:latin typeface="Arial" pitchFamily="34" charset="0"/>
              <a:cs typeface="Arial" pitchFamily="34" charset="0"/>
            </a:rPr>
            <a:t>Inggris, Prancis, Belanda, Jerman, Swedia, Norwegia, Spanyol, Finlandia, Denmark, Belgia, dan Swiss.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6F6940CE-9011-4D74-BB47-D28B3969579D}" type="parTrans" cxnId="{D6BD433C-FAD8-4CAE-9008-096FC30DA217}">
      <dgm:prSet/>
      <dgm:spPr/>
      <dgm:t>
        <a:bodyPr/>
        <a:lstStyle/>
        <a:p>
          <a:endParaRPr lang="en-US"/>
        </a:p>
      </dgm:t>
    </dgm:pt>
    <dgm:pt modelId="{50B13CB2-4380-4866-AAC7-B842515E7C00}" type="sibTrans" cxnId="{D6BD433C-FAD8-4CAE-9008-096FC30DA217}">
      <dgm:prSet/>
      <dgm:spPr/>
      <dgm:t>
        <a:bodyPr/>
        <a:lstStyle/>
        <a:p>
          <a:endParaRPr lang="en-US"/>
        </a:p>
      </dgm:t>
    </dgm:pt>
    <dgm:pt modelId="{7315C281-9062-4D76-BBA4-4B4BF91204CE}">
      <dgm:prSet phldrT="[Text]" custT="1"/>
      <dgm:spPr/>
      <dgm:t>
        <a:bodyPr/>
        <a:lstStyle/>
        <a:p>
          <a:r>
            <a:rPr lang="en-ID" sz="2400" b="1" dirty="0" smtClean="0">
              <a:latin typeface="Arial" pitchFamily="34" charset="0"/>
              <a:cs typeface="Arial" pitchFamily="34" charset="0"/>
            </a:rPr>
            <a:t>Benua Asia</a:t>
          </a:r>
          <a:endParaRPr lang="en-US" sz="2400" b="1" dirty="0">
            <a:latin typeface="Arial" pitchFamily="34" charset="0"/>
            <a:cs typeface="Arial" pitchFamily="34" charset="0"/>
          </a:endParaRPr>
        </a:p>
      </dgm:t>
    </dgm:pt>
    <dgm:pt modelId="{8F44E4EE-D723-4F3F-A8C2-A022055E10BE}" type="parTrans" cxnId="{036BE65B-C112-42D5-9980-754668F41E99}">
      <dgm:prSet/>
      <dgm:spPr/>
      <dgm:t>
        <a:bodyPr/>
        <a:lstStyle/>
        <a:p>
          <a:endParaRPr lang="en-US"/>
        </a:p>
      </dgm:t>
    </dgm:pt>
    <dgm:pt modelId="{2F58C487-E45F-45AE-A85A-B457E91072FE}" type="sibTrans" cxnId="{036BE65B-C112-42D5-9980-754668F41E99}">
      <dgm:prSet/>
      <dgm:spPr/>
      <dgm:t>
        <a:bodyPr/>
        <a:lstStyle/>
        <a:p>
          <a:endParaRPr lang="en-US"/>
        </a:p>
      </dgm:t>
    </dgm:pt>
    <dgm:pt modelId="{B849D5A5-184C-480B-B431-0C2165782C4C}">
      <dgm:prSet phldrT="[Text]" custT="1"/>
      <dgm:spPr/>
      <dgm:t>
        <a:bodyPr anchor="ctr"/>
        <a:lstStyle/>
        <a:p>
          <a:r>
            <a:rPr lang="en-ID" sz="1800" dirty="0" smtClean="0">
              <a:latin typeface="Arial" pitchFamily="34" charset="0"/>
              <a:cs typeface="Arial" pitchFamily="34" charset="0"/>
            </a:rPr>
            <a:t>Australia dan Selandia Baru.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0B961B92-7466-408E-B075-B6922495BB84}" type="parTrans" cxnId="{02CC0CCF-C43E-45EC-8601-0586A1653B0E}">
      <dgm:prSet/>
      <dgm:spPr/>
      <dgm:t>
        <a:bodyPr/>
        <a:lstStyle/>
        <a:p>
          <a:endParaRPr lang="en-US"/>
        </a:p>
      </dgm:t>
    </dgm:pt>
    <dgm:pt modelId="{99FACEF6-0DB3-4AAA-A311-C0F984CFDEF2}" type="sibTrans" cxnId="{02CC0CCF-C43E-45EC-8601-0586A1653B0E}">
      <dgm:prSet/>
      <dgm:spPr/>
      <dgm:t>
        <a:bodyPr/>
        <a:lstStyle/>
        <a:p>
          <a:endParaRPr lang="en-US"/>
        </a:p>
      </dgm:t>
    </dgm:pt>
    <dgm:pt modelId="{1627851B-C82D-4D09-8316-12FD7924FC64}">
      <dgm:prSet phldrT="[Text]" custT="1"/>
      <dgm:spPr/>
      <dgm:t>
        <a:bodyPr/>
        <a:lstStyle/>
        <a:p>
          <a:r>
            <a:rPr lang="en-ID" sz="2400" b="1" dirty="0" smtClean="0">
              <a:latin typeface="Arial" pitchFamily="34" charset="0"/>
              <a:cs typeface="Arial" pitchFamily="34" charset="0"/>
            </a:rPr>
            <a:t>Benua Australia</a:t>
          </a:r>
          <a:endParaRPr lang="en-US" sz="2400" b="1" dirty="0">
            <a:latin typeface="Arial" pitchFamily="34" charset="0"/>
            <a:cs typeface="Arial" pitchFamily="34" charset="0"/>
          </a:endParaRPr>
        </a:p>
      </dgm:t>
    </dgm:pt>
    <dgm:pt modelId="{7B62ABA3-B25B-47FE-8EB9-93E77382CD06}" type="parTrans" cxnId="{9466E84F-AE91-4539-88A9-622FD51EBF98}">
      <dgm:prSet/>
      <dgm:spPr/>
      <dgm:t>
        <a:bodyPr/>
        <a:lstStyle/>
        <a:p>
          <a:endParaRPr lang="en-US"/>
        </a:p>
      </dgm:t>
    </dgm:pt>
    <dgm:pt modelId="{D579F6DF-A149-4B1F-8D90-FFD39DB70ECA}" type="sibTrans" cxnId="{9466E84F-AE91-4539-88A9-622FD51EBF98}">
      <dgm:prSet/>
      <dgm:spPr/>
      <dgm:t>
        <a:bodyPr/>
        <a:lstStyle/>
        <a:p>
          <a:endParaRPr lang="en-US"/>
        </a:p>
      </dgm:t>
    </dgm:pt>
    <dgm:pt modelId="{607E1112-5E8F-429E-A4AF-246FBF0D8C5F}">
      <dgm:prSet phldrT="[Text]" custT="1"/>
      <dgm:spPr/>
      <dgm:t>
        <a:bodyPr/>
        <a:lstStyle/>
        <a:p>
          <a:r>
            <a:rPr lang="en-ID" sz="2400" b="1" dirty="0" smtClean="0">
              <a:latin typeface="Arial" pitchFamily="34" charset="0"/>
              <a:cs typeface="Arial" pitchFamily="34" charset="0"/>
            </a:rPr>
            <a:t>Benua Amerika</a:t>
          </a:r>
          <a:endParaRPr lang="en-US" sz="2400" b="1" dirty="0">
            <a:latin typeface="Arial" pitchFamily="34" charset="0"/>
            <a:cs typeface="Arial" pitchFamily="34" charset="0"/>
          </a:endParaRPr>
        </a:p>
      </dgm:t>
    </dgm:pt>
    <dgm:pt modelId="{A60DB02E-BC6C-4E23-BB19-80A6FAE7D417}" type="parTrans" cxnId="{82523644-A776-4FC3-9502-17E87D3DAB3F}">
      <dgm:prSet/>
      <dgm:spPr/>
      <dgm:t>
        <a:bodyPr/>
        <a:lstStyle/>
        <a:p>
          <a:endParaRPr lang="en-US"/>
        </a:p>
      </dgm:t>
    </dgm:pt>
    <dgm:pt modelId="{202ED071-730C-40DA-930F-A953BC59AFA3}" type="sibTrans" cxnId="{82523644-A776-4FC3-9502-17E87D3DAB3F}">
      <dgm:prSet/>
      <dgm:spPr/>
      <dgm:t>
        <a:bodyPr/>
        <a:lstStyle/>
        <a:p>
          <a:endParaRPr lang="en-US"/>
        </a:p>
      </dgm:t>
    </dgm:pt>
    <dgm:pt modelId="{0A98D736-AB3B-49D2-A07D-3DCFDA3BC029}">
      <dgm:prSet phldrT="[Text]" custT="1"/>
      <dgm:spPr/>
      <dgm:t>
        <a:bodyPr/>
        <a:lstStyle/>
        <a:p>
          <a:r>
            <a:rPr lang="en-ID" sz="2400" b="1" dirty="0" smtClean="0">
              <a:latin typeface="Arial" pitchFamily="34" charset="0"/>
              <a:cs typeface="Arial" pitchFamily="34" charset="0"/>
            </a:rPr>
            <a:t>Benua Afrika</a:t>
          </a:r>
          <a:endParaRPr lang="en-US" sz="2400" b="1" dirty="0">
            <a:latin typeface="Arial" pitchFamily="34" charset="0"/>
            <a:cs typeface="Arial" pitchFamily="34" charset="0"/>
          </a:endParaRPr>
        </a:p>
      </dgm:t>
    </dgm:pt>
    <dgm:pt modelId="{CDE0F612-EFFE-4495-A6E5-BB23E8EC6EAE}" type="parTrans" cxnId="{A7B2C1E7-6D91-4F10-9D03-CCC1BF7FE3C8}">
      <dgm:prSet/>
      <dgm:spPr/>
      <dgm:t>
        <a:bodyPr/>
        <a:lstStyle/>
        <a:p>
          <a:endParaRPr lang="en-US"/>
        </a:p>
      </dgm:t>
    </dgm:pt>
    <dgm:pt modelId="{3DD3C0DC-442E-4E8D-BA0E-8A974688E85C}" type="sibTrans" cxnId="{A7B2C1E7-6D91-4F10-9D03-CCC1BF7FE3C8}">
      <dgm:prSet/>
      <dgm:spPr/>
      <dgm:t>
        <a:bodyPr/>
        <a:lstStyle/>
        <a:p>
          <a:endParaRPr lang="en-US"/>
        </a:p>
      </dgm:t>
    </dgm:pt>
    <dgm:pt modelId="{327E5CC4-81D1-4531-B516-EF624264AD74}">
      <dgm:prSet custT="1"/>
      <dgm:spPr/>
      <dgm:t>
        <a:bodyPr anchor="ctr"/>
        <a:lstStyle/>
        <a:p>
          <a:r>
            <a:rPr lang="en-ID" sz="1800" dirty="0" smtClean="0">
              <a:latin typeface="Arial" pitchFamily="34" charset="0"/>
              <a:cs typeface="Arial" pitchFamily="34" charset="0"/>
            </a:rPr>
            <a:t>Kanada dan Amerika Serikat.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485A0E01-01BF-45A6-A0B7-009310B3A26D}" type="parTrans" cxnId="{5A183751-1C72-4649-B77F-87912630D972}">
      <dgm:prSet/>
      <dgm:spPr/>
      <dgm:t>
        <a:bodyPr/>
        <a:lstStyle/>
        <a:p>
          <a:endParaRPr lang="en-US"/>
        </a:p>
      </dgm:t>
    </dgm:pt>
    <dgm:pt modelId="{632F9067-4FE8-479F-98CB-53074F3698F9}" type="sibTrans" cxnId="{5A183751-1C72-4649-B77F-87912630D972}">
      <dgm:prSet/>
      <dgm:spPr/>
      <dgm:t>
        <a:bodyPr/>
        <a:lstStyle/>
        <a:p>
          <a:endParaRPr lang="en-US"/>
        </a:p>
      </dgm:t>
    </dgm:pt>
    <dgm:pt modelId="{62182BCD-FE58-464C-BBA1-E976F36A04C7}">
      <dgm:prSet custT="1"/>
      <dgm:spPr/>
      <dgm:t>
        <a:bodyPr anchor="ctr"/>
        <a:lstStyle/>
        <a:p>
          <a:r>
            <a:rPr lang="en-ID" sz="1800" dirty="0" smtClean="0">
              <a:latin typeface="Arial" pitchFamily="34" charset="0"/>
              <a:cs typeface="Arial" pitchFamily="34" charset="0"/>
            </a:rPr>
            <a:t>Jepang, Korea Selatan, dan Singapura.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0F81F89D-13CB-4853-BD0F-501EC01E32D3}" type="parTrans" cxnId="{CCDB6A02-577C-4539-A910-43284253E5AA}">
      <dgm:prSet/>
      <dgm:spPr/>
      <dgm:t>
        <a:bodyPr/>
        <a:lstStyle/>
        <a:p>
          <a:endParaRPr lang="en-US"/>
        </a:p>
      </dgm:t>
    </dgm:pt>
    <dgm:pt modelId="{06A22287-6DCC-4176-9DA4-AE0658D02366}" type="sibTrans" cxnId="{CCDB6A02-577C-4539-A910-43284253E5AA}">
      <dgm:prSet/>
      <dgm:spPr/>
      <dgm:t>
        <a:bodyPr/>
        <a:lstStyle/>
        <a:p>
          <a:endParaRPr lang="en-US"/>
        </a:p>
      </dgm:t>
    </dgm:pt>
    <dgm:pt modelId="{FE238B85-237A-4A9F-96AF-0C3793055D19}">
      <dgm:prSet custT="1"/>
      <dgm:spPr/>
      <dgm:t>
        <a:bodyPr anchor="ctr"/>
        <a:lstStyle/>
        <a:p>
          <a:r>
            <a:rPr lang="en-ID" sz="1800" dirty="0" smtClean="0">
              <a:latin typeface="Arial" pitchFamily="34" charset="0"/>
              <a:cs typeface="Arial" pitchFamily="34" charset="0"/>
            </a:rPr>
            <a:t>Afrika Selatan.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4C7736F5-A14B-4F30-B634-D4335A562B8E}" type="parTrans" cxnId="{25942DB9-B305-4F81-A047-223C4E99210E}">
      <dgm:prSet/>
      <dgm:spPr/>
      <dgm:t>
        <a:bodyPr/>
        <a:lstStyle/>
        <a:p>
          <a:endParaRPr lang="en-US"/>
        </a:p>
      </dgm:t>
    </dgm:pt>
    <dgm:pt modelId="{47B7F683-69E9-48D4-B7B3-8BF4EADA697F}" type="sibTrans" cxnId="{25942DB9-B305-4F81-A047-223C4E99210E}">
      <dgm:prSet/>
      <dgm:spPr/>
      <dgm:t>
        <a:bodyPr/>
        <a:lstStyle/>
        <a:p>
          <a:endParaRPr lang="en-US"/>
        </a:p>
      </dgm:t>
    </dgm:pt>
    <dgm:pt modelId="{743551A2-FED3-48F4-B064-C9FC968F7935}" type="pres">
      <dgm:prSet presAssocID="{7042F7AE-C1F6-4CA5-B8BA-25925AEB397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id-ID"/>
        </a:p>
      </dgm:t>
    </dgm:pt>
    <dgm:pt modelId="{3E5FD984-0243-4A6A-AD64-6059947FF9C2}" type="pres">
      <dgm:prSet presAssocID="{20F52463-7733-4DE6-A45B-5BE171A31D6C}" presName="linNode" presStyleCnt="0"/>
      <dgm:spPr/>
      <dgm:t>
        <a:bodyPr/>
        <a:lstStyle/>
        <a:p>
          <a:endParaRPr lang="en-US"/>
        </a:p>
      </dgm:t>
    </dgm:pt>
    <dgm:pt modelId="{1F6F32E7-B53F-40BA-9CB7-10D63EC86EF1}" type="pres">
      <dgm:prSet presAssocID="{20F52463-7733-4DE6-A45B-5BE171A31D6C}" presName="parentShp" presStyleLbl="node1" presStyleIdx="0" presStyleCnt="5" custScaleX="82645" custLinFactNeighborX="-4152" custLinFactNeighborY="2780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E1010F44-803B-4201-A0E5-905314569335}" type="pres">
      <dgm:prSet presAssocID="{20F52463-7733-4DE6-A45B-5BE171A31D6C}" presName="childShp" presStyleLbl="bgAccFollowNode1" presStyleIdx="0" presStyleCnt="5" custScaleX="110000" custLinFactNeighborY="-31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55C83D-C117-431B-8F7F-947508A9B924}" type="pres">
      <dgm:prSet presAssocID="{1AB22E52-30AC-4A8D-B713-F80CC35BD673}" presName="spacing" presStyleCnt="0"/>
      <dgm:spPr/>
      <dgm:t>
        <a:bodyPr/>
        <a:lstStyle/>
        <a:p>
          <a:endParaRPr lang="en-US"/>
        </a:p>
      </dgm:t>
    </dgm:pt>
    <dgm:pt modelId="{57E744CE-5ABC-4EB2-89FD-94A4A71E3494}" type="pres">
      <dgm:prSet presAssocID="{7315C281-9062-4D76-BBA4-4B4BF91204CE}" presName="linNode" presStyleCnt="0"/>
      <dgm:spPr/>
      <dgm:t>
        <a:bodyPr/>
        <a:lstStyle/>
        <a:p>
          <a:endParaRPr lang="en-US"/>
        </a:p>
      </dgm:t>
    </dgm:pt>
    <dgm:pt modelId="{16A2329D-D5A0-449A-A689-420398A6025B}" type="pres">
      <dgm:prSet presAssocID="{7315C281-9062-4D76-BBA4-4B4BF91204CE}" presName="parentShp" presStyleLbl="node1" presStyleIdx="1" presStyleCnt="5" custScaleX="82645" custLinFactNeighborX="-41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F9F571-4D7D-4846-9033-D17C99B01E19}" type="pres">
      <dgm:prSet presAssocID="{7315C281-9062-4D76-BBA4-4B4BF91204CE}" presName="childShp" presStyleLbl="bgAccFollowNode1" presStyleIdx="1" presStyleCnt="5" custScaleX="110000" custLinFactNeighborY="-3150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78A93118-86B2-4BD2-9FBA-0C3183B309CE}" type="pres">
      <dgm:prSet presAssocID="{2F58C487-E45F-45AE-A85A-B457E91072FE}" presName="spacing" presStyleCnt="0"/>
      <dgm:spPr/>
      <dgm:t>
        <a:bodyPr/>
        <a:lstStyle/>
        <a:p>
          <a:endParaRPr lang="en-US"/>
        </a:p>
      </dgm:t>
    </dgm:pt>
    <dgm:pt modelId="{08ED546E-D7CA-497F-8A4A-8427121323B1}" type="pres">
      <dgm:prSet presAssocID="{607E1112-5E8F-429E-A4AF-246FBF0D8C5F}" presName="linNode" presStyleCnt="0"/>
      <dgm:spPr/>
      <dgm:t>
        <a:bodyPr/>
        <a:lstStyle/>
        <a:p>
          <a:endParaRPr lang="en-US"/>
        </a:p>
      </dgm:t>
    </dgm:pt>
    <dgm:pt modelId="{86992AC1-1AAC-4E76-A5CE-FB65AEFC207C}" type="pres">
      <dgm:prSet presAssocID="{607E1112-5E8F-429E-A4AF-246FBF0D8C5F}" presName="parentShp" presStyleLbl="node1" presStyleIdx="2" presStyleCnt="5" custScaleX="82645" custLinFactNeighborX="-415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7730F659-2263-4AE0-A6AD-C21E25C4A375}" type="pres">
      <dgm:prSet presAssocID="{607E1112-5E8F-429E-A4AF-246FBF0D8C5F}" presName="childShp" presStyleLbl="bgAccFollowNode1" presStyleIdx="2" presStyleCnt="5" custScaleX="110000" custLinFactNeighborY="-31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266670-D20E-46FF-8218-ED228C55149E}" type="pres">
      <dgm:prSet presAssocID="{202ED071-730C-40DA-930F-A953BC59AFA3}" presName="spacing" presStyleCnt="0"/>
      <dgm:spPr/>
      <dgm:t>
        <a:bodyPr/>
        <a:lstStyle/>
        <a:p>
          <a:endParaRPr lang="en-US"/>
        </a:p>
      </dgm:t>
    </dgm:pt>
    <dgm:pt modelId="{982F24B4-7DB2-4FB1-88A6-D14F340B2854}" type="pres">
      <dgm:prSet presAssocID="{0A98D736-AB3B-49D2-A07D-3DCFDA3BC029}" presName="linNode" presStyleCnt="0"/>
      <dgm:spPr/>
      <dgm:t>
        <a:bodyPr/>
        <a:lstStyle/>
        <a:p>
          <a:endParaRPr lang="en-US"/>
        </a:p>
      </dgm:t>
    </dgm:pt>
    <dgm:pt modelId="{82FFEE0A-30FA-458D-B220-644873BED400}" type="pres">
      <dgm:prSet presAssocID="{0A98D736-AB3B-49D2-A07D-3DCFDA3BC029}" presName="parentShp" presStyleLbl="node1" presStyleIdx="3" presStyleCnt="5" custScaleX="82645" custLinFactNeighborX="-41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6083C4-6FF6-4B85-9C34-001DA26CC640}" type="pres">
      <dgm:prSet presAssocID="{0A98D736-AB3B-49D2-A07D-3DCFDA3BC029}" presName="childShp" presStyleLbl="bgAccFollowNode1" presStyleIdx="3" presStyleCnt="5" custScaleX="110000" custLinFactNeighborY="-3150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D54D97B6-85D9-40C2-A223-A012E500C7AA}" type="pres">
      <dgm:prSet presAssocID="{3DD3C0DC-442E-4E8D-BA0E-8A974688E85C}" presName="spacing" presStyleCnt="0"/>
      <dgm:spPr/>
      <dgm:t>
        <a:bodyPr/>
        <a:lstStyle/>
        <a:p>
          <a:endParaRPr lang="en-US"/>
        </a:p>
      </dgm:t>
    </dgm:pt>
    <dgm:pt modelId="{9F8F4C23-3268-4B0F-AFE5-8955A496AA4E}" type="pres">
      <dgm:prSet presAssocID="{1627851B-C82D-4D09-8316-12FD7924FC64}" presName="linNode" presStyleCnt="0"/>
      <dgm:spPr/>
      <dgm:t>
        <a:bodyPr/>
        <a:lstStyle/>
        <a:p>
          <a:endParaRPr lang="en-US"/>
        </a:p>
      </dgm:t>
    </dgm:pt>
    <dgm:pt modelId="{38339BBB-B813-4EBF-BCEE-1B67CA41C20D}" type="pres">
      <dgm:prSet presAssocID="{1627851B-C82D-4D09-8316-12FD7924FC64}" presName="parentShp" presStyleLbl="node1" presStyleIdx="4" presStyleCnt="5" custScaleX="82645" custLinFactNeighborX="-4152" custLinFactNeighborY="18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65281F77-3170-4F0A-9A7F-C9D3A915B4E9}" type="pres">
      <dgm:prSet presAssocID="{1627851B-C82D-4D09-8316-12FD7924FC64}" presName="childShp" presStyleLbl="bgAccFollowNode1" presStyleIdx="4" presStyleCnt="5" custScaleX="110000" custLinFactNeighborY="-57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7B2C1E7-6D91-4F10-9D03-CCC1BF7FE3C8}" srcId="{7042F7AE-C1F6-4CA5-B8BA-25925AEB397E}" destId="{0A98D736-AB3B-49D2-A07D-3DCFDA3BC029}" srcOrd="3" destOrd="0" parTransId="{CDE0F612-EFFE-4495-A6E5-BB23E8EC6EAE}" sibTransId="{3DD3C0DC-442E-4E8D-BA0E-8A974688E85C}"/>
    <dgm:cxn modelId="{9466E84F-AE91-4539-88A9-622FD51EBF98}" srcId="{7042F7AE-C1F6-4CA5-B8BA-25925AEB397E}" destId="{1627851B-C82D-4D09-8316-12FD7924FC64}" srcOrd="4" destOrd="0" parTransId="{7B62ABA3-B25B-47FE-8EB9-93E77382CD06}" sibTransId="{D579F6DF-A149-4B1F-8D90-FFD39DB70ECA}"/>
    <dgm:cxn modelId="{5A183751-1C72-4649-B77F-87912630D972}" srcId="{607E1112-5E8F-429E-A4AF-246FBF0D8C5F}" destId="{327E5CC4-81D1-4531-B516-EF624264AD74}" srcOrd="0" destOrd="0" parTransId="{485A0E01-01BF-45A6-A0B7-009310B3A26D}" sibTransId="{632F9067-4FE8-479F-98CB-53074F3698F9}"/>
    <dgm:cxn modelId="{08DC9600-6025-4D96-A933-7854C72A9EC6}" type="presOf" srcId="{B849D5A5-184C-480B-B431-0C2165782C4C}" destId="{65281F77-3170-4F0A-9A7F-C9D3A915B4E9}" srcOrd="0" destOrd="0" presId="urn:microsoft.com/office/officeart/2005/8/layout/vList6"/>
    <dgm:cxn modelId="{D6BD433C-FAD8-4CAE-9008-096FC30DA217}" srcId="{20F52463-7733-4DE6-A45B-5BE171A31D6C}" destId="{597DE6FF-7467-4A70-B562-8E9B18BD46DB}" srcOrd="0" destOrd="0" parTransId="{6F6940CE-9011-4D74-BB47-D28B3969579D}" sibTransId="{50B13CB2-4380-4866-AAC7-B842515E7C00}"/>
    <dgm:cxn modelId="{02CC0CCF-C43E-45EC-8601-0586A1653B0E}" srcId="{1627851B-C82D-4D09-8316-12FD7924FC64}" destId="{B849D5A5-184C-480B-B431-0C2165782C4C}" srcOrd="0" destOrd="0" parTransId="{0B961B92-7466-408E-B075-B6922495BB84}" sibTransId="{99FACEF6-0DB3-4AAA-A311-C0F984CFDEF2}"/>
    <dgm:cxn modelId="{C4C428D1-62EF-4DB1-97EB-55A72892DEA8}" type="presOf" srcId="{FE238B85-237A-4A9F-96AF-0C3793055D19}" destId="{466083C4-6FF6-4B85-9C34-001DA26CC640}" srcOrd="0" destOrd="0" presId="urn:microsoft.com/office/officeart/2005/8/layout/vList6"/>
    <dgm:cxn modelId="{8296CB87-238D-4C89-8174-8D71F0F43A42}" type="presOf" srcId="{7042F7AE-C1F6-4CA5-B8BA-25925AEB397E}" destId="{743551A2-FED3-48F4-B064-C9FC968F7935}" srcOrd="0" destOrd="0" presId="urn:microsoft.com/office/officeart/2005/8/layout/vList6"/>
    <dgm:cxn modelId="{036BE65B-C112-42D5-9980-754668F41E99}" srcId="{7042F7AE-C1F6-4CA5-B8BA-25925AEB397E}" destId="{7315C281-9062-4D76-BBA4-4B4BF91204CE}" srcOrd="1" destOrd="0" parTransId="{8F44E4EE-D723-4F3F-A8C2-A022055E10BE}" sibTransId="{2F58C487-E45F-45AE-A85A-B457E91072FE}"/>
    <dgm:cxn modelId="{2F121D82-5664-4921-9E52-EF4B203B3D5F}" type="presOf" srcId="{597DE6FF-7467-4A70-B562-8E9B18BD46DB}" destId="{E1010F44-803B-4201-A0E5-905314569335}" srcOrd="0" destOrd="0" presId="urn:microsoft.com/office/officeart/2005/8/layout/vList6"/>
    <dgm:cxn modelId="{BE7D72C0-0853-48CE-BFDD-A07A43CC1938}" srcId="{7042F7AE-C1F6-4CA5-B8BA-25925AEB397E}" destId="{20F52463-7733-4DE6-A45B-5BE171A31D6C}" srcOrd="0" destOrd="0" parTransId="{B47E9204-18D1-46CC-826D-FD976BF01C95}" sibTransId="{1AB22E52-30AC-4A8D-B713-F80CC35BD673}"/>
    <dgm:cxn modelId="{7E967C87-B7C6-49FB-9886-CC54A8669649}" type="presOf" srcId="{20F52463-7733-4DE6-A45B-5BE171A31D6C}" destId="{1F6F32E7-B53F-40BA-9CB7-10D63EC86EF1}" srcOrd="0" destOrd="0" presId="urn:microsoft.com/office/officeart/2005/8/layout/vList6"/>
    <dgm:cxn modelId="{82523644-A776-4FC3-9502-17E87D3DAB3F}" srcId="{7042F7AE-C1F6-4CA5-B8BA-25925AEB397E}" destId="{607E1112-5E8F-429E-A4AF-246FBF0D8C5F}" srcOrd="2" destOrd="0" parTransId="{A60DB02E-BC6C-4E23-BB19-80A6FAE7D417}" sibTransId="{202ED071-730C-40DA-930F-A953BC59AFA3}"/>
    <dgm:cxn modelId="{CCDB6A02-577C-4539-A910-43284253E5AA}" srcId="{7315C281-9062-4D76-BBA4-4B4BF91204CE}" destId="{62182BCD-FE58-464C-BBA1-E976F36A04C7}" srcOrd="0" destOrd="0" parTransId="{0F81F89D-13CB-4853-BD0F-501EC01E32D3}" sibTransId="{06A22287-6DCC-4176-9DA4-AE0658D02366}"/>
    <dgm:cxn modelId="{E49FDD7C-9B13-4748-BB27-27211269FB94}" type="presOf" srcId="{0A98D736-AB3B-49D2-A07D-3DCFDA3BC029}" destId="{82FFEE0A-30FA-458D-B220-644873BED400}" srcOrd="0" destOrd="0" presId="urn:microsoft.com/office/officeart/2005/8/layout/vList6"/>
    <dgm:cxn modelId="{8B378B3B-827D-4DE1-BCED-D05D46FB0E35}" type="presOf" srcId="{62182BCD-FE58-464C-BBA1-E976F36A04C7}" destId="{82F9F571-4D7D-4846-9033-D17C99B01E19}" srcOrd="0" destOrd="0" presId="urn:microsoft.com/office/officeart/2005/8/layout/vList6"/>
    <dgm:cxn modelId="{5C5CB81A-1E40-4064-B0EF-0C9851EE724F}" type="presOf" srcId="{327E5CC4-81D1-4531-B516-EF624264AD74}" destId="{7730F659-2263-4AE0-A6AD-C21E25C4A375}" srcOrd="0" destOrd="0" presId="urn:microsoft.com/office/officeart/2005/8/layout/vList6"/>
    <dgm:cxn modelId="{70B5808E-4EB3-484E-81C4-ECED9E6DDE96}" type="presOf" srcId="{7315C281-9062-4D76-BBA4-4B4BF91204CE}" destId="{16A2329D-D5A0-449A-A689-420398A6025B}" srcOrd="0" destOrd="0" presId="urn:microsoft.com/office/officeart/2005/8/layout/vList6"/>
    <dgm:cxn modelId="{25942DB9-B305-4F81-A047-223C4E99210E}" srcId="{0A98D736-AB3B-49D2-A07D-3DCFDA3BC029}" destId="{FE238B85-237A-4A9F-96AF-0C3793055D19}" srcOrd="0" destOrd="0" parTransId="{4C7736F5-A14B-4F30-B634-D4335A562B8E}" sibTransId="{47B7F683-69E9-48D4-B7B3-8BF4EADA697F}"/>
    <dgm:cxn modelId="{0F8C39EB-75D0-473F-9DE0-74A3D30BDC0D}" type="presOf" srcId="{607E1112-5E8F-429E-A4AF-246FBF0D8C5F}" destId="{86992AC1-1AAC-4E76-A5CE-FB65AEFC207C}" srcOrd="0" destOrd="0" presId="urn:microsoft.com/office/officeart/2005/8/layout/vList6"/>
    <dgm:cxn modelId="{F86D1C3E-8F70-40A7-9D56-5E67860ED338}" type="presOf" srcId="{1627851B-C82D-4D09-8316-12FD7924FC64}" destId="{38339BBB-B813-4EBF-BCEE-1B67CA41C20D}" srcOrd="0" destOrd="0" presId="urn:microsoft.com/office/officeart/2005/8/layout/vList6"/>
    <dgm:cxn modelId="{E5B34289-9A12-4E68-8332-E21BC291C41F}" type="presParOf" srcId="{743551A2-FED3-48F4-B064-C9FC968F7935}" destId="{3E5FD984-0243-4A6A-AD64-6059947FF9C2}" srcOrd="0" destOrd="0" presId="urn:microsoft.com/office/officeart/2005/8/layout/vList6"/>
    <dgm:cxn modelId="{FD10B1D7-0B89-4B9E-92BF-7A2A15774D8A}" type="presParOf" srcId="{3E5FD984-0243-4A6A-AD64-6059947FF9C2}" destId="{1F6F32E7-B53F-40BA-9CB7-10D63EC86EF1}" srcOrd="0" destOrd="0" presId="urn:microsoft.com/office/officeart/2005/8/layout/vList6"/>
    <dgm:cxn modelId="{66FCA51A-047C-41A5-B0D8-5094EF1F0174}" type="presParOf" srcId="{3E5FD984-0243-4A6A-AD64-6059947FF9C2}" destId="{E1010F44-803B-4201-A0E5-905314569335}" srcOrd="1" destOrd="0" presId="urn:microsoft.com/office/officeart/2005/8/layout/vList6"/>
    <dgm:cxn modelId="{2B681F48-E386-451E-AA2F-B004943C567F}" type="presParOf" srcId="{743551A2-FED3-48F4-B064-C9FC968F7935}" destId="{A555C83D-C117-431B-8F7F-947508A9B924}" srcOrd="1" destOrd="0" presId="urn:microsoft.com/office/officeart/2005/8/layout/vList6"/>
    <dgm:cxn modelId="{68590335-B51E-4356-8915-09E41307959E}" type="presParOf" srcId="{743551A2-FED3-48F4-B064-C9FC968F7935}" destId="{57E744CE-5ABC-4EB2-89FD-94A4A71E3494}" srcOrd="2" destOrd="0" presId="urn:microsoft.com/office/officeart/2005/8/layout/vList6"/>
    <dgm:cxn modelId="{F2286914-8D94-4684-B92E-21BCC2F29F93}" type="presParOf" srcId="{57E744CE-5ABC-4EB2-89FD-94A4A71E3494}" destId="{16A2329D-D5A0-449A-A689-420398A6025B}" srcOrd="0" destOrd="0" presId="urn:microsoft.com/office/officeart/2005/8/layout/vList6"/>
    <dgm:cxn modelId="{0E20115A-F64D-4AAF-901D-97AE0F1FBF06}" type="presParOf" srcId="{57E744CE-5ABC-4EB2-89FD-94A4A71E3494}" destId="{82F9F571-4D7D-4846-9033-D17C99B01E19}" srcOrd="1" destOrd="0" presId="urn:microsoft.com/office/officeart/2005/8/layout/vList6"/>
    <dgm:cxn modelId="{7B22C1C6-2DA9-4B90-8443-5ED1F04D1C44}" type="presParOf" srcId="{743551A2-FED3-48F4-B064-C9FC968F7935}" destId="{78A93118-86B2-4BD2-9FBA-0C3183B309CE}" srcOrd="3" destOrd="0" presId="urn:microsoft.com/office/officeart/2005/8/layout/vList6"/>
    <dgm:cxn modelId="{6258CE1E-426D-4795-9A7F-549AB49DB9AA}" type="presParOf" srcId="{743551A2-FED3-48F4-B064-C9FC968F7935}" destId="{08ED546E-D7CA-497F-8A4A-8427121323B1}" srcOrd="4" destOrd="0" presId="urn:microsoft.com/office/officeart/2005/8/layout/vList6"/>
    <dgm:cxn modelId="{D4469C2A-CEB6-4506-9E97-ED51D48F9DA9}" type="presParOf" srcId="{08ED546E-D7CA-497F-8A4A-8427121323B1}" destId="{86992AC1-1AAC-4E76-A5CE-FB65AEFC207C}" srcOrd="0" destOrd="0" presId="urn:microsoft.com/office/officeart/2005/8/layout/vList6"/>
    <dgm:cxn modelId="{2034C413-B77B-4D2A-A18A-EEE946770A30}" type="presParOf" srcId="{08ED546E-D7CA-497F-8A4A-8427121323B1}" destId="{7730F659-2263-4AE0-A6AD-C21E25C4A375}" srcOrd="1" destOrd="0" presId="urn:microsoft.com/office/officeart/2005/8/layout/vList6"/>
    <dgm:cxn modelId="{E9ADBF1D-EA5A-47DF-B795-B2618901FDF2}" type="presParOf" srcId="{743551A2-FED3-48F4-B064-C9FC968F7935}" destId="{EC266670-D20E-46FF-8218-ED228C55149E}" srcOrd="5" destOrd="0" presId="urn:microsoft.com/office/officeart/2005/8/layout/vList6"/>
    <dgm:cxn modelId="{9D944879-7101-44FA-9949-33B54F2133D7}" type="presParOf" srcId="{743551A2-FED3-48F4-B064-C9FC968F7935}" destId="{982F24B4-7DB2-4FB1-88A6-D14F340B2854}" srcOrd="6" destOrd="0" presId="urn:microsoft.com/office/officeart/2005/8/layout/vList6"/>
    <dgm:cxn modelId="{13F13E99-D1BC-4BB6-B7D6-EBBE313D8565}" type="presParOf" srcId="{982F24B4-7DB2-4FB1-88A6-D14F340B2854}" destId="{82FFEE0A-30FA-458D-B220-644873BED400}" srcOrd="0" destOrd="0" presId="urn:microsoft.com/office/officeart/2005/8/layout/vList6"/>
    <dgm:cxn modelId="{F7169652-B7BE-4D02-ADFD-257FB6CF228F}" type="presParOf" srcId="{982F24B4-7DB2-4FB1-88A6-D14F340B2854}" destId="{466083C4-6FF6-4B85-9C34-001DA26CC640}" srcOrd="1" destOrd="0" presId="urn:microsoft.com/office/officeart/2005/8/layout/vList6"/>
    <dgm:cxn modelId="{E4151C58-E6EB-4394-ABB9-669397E00705}" type="presParOf" srcId="{743551A2-FED3-48F4-B064-C9FC968F7935}" destId="{D54D97B6-85D9-40C2-A223-A012E500C7AA}" srcOrd="7" destOrd="0" presId="urn:microsoft.com/office/officeart/2005/8/layout/vList6"/>
    <dgm:cxn modelId="{7DD170AE-E8EE-4AA3-985C-DCF503A13D35}" type="presParOf" srcId="{743551A2-FED3-48F4-B064-C9FC968F7935}" destId="{9F8F4C23-3268-4B0F-AFE5-8955A496AA4E}" srcOrd="8" destOrd="0" presId="urn:microsoft.com/office/officeart/2005/8/layout/vList6"/>
    <dgm:cxn modelId="{7231B59B-7662-431E-8530-9795E1C2E177}" type="presParOf" srcId="{9F8F4C23-3268-4B0F-AFE5-8955A496AA4E}" destId="{38339BBB-B813-4EBF-BCEE-1B67CA41C20D}" srcOrd="0" destOrd="0" presId="urn:microsoft.com/office/officeart/2005/8/layout/vList6"/>
    <dgm:cxn modelId="{E8CF62EF-593F-4741-BADD-5A0C393E3AF4}" type="presParOf" srcId="{9F8F4C23-3268-4B0F-AFE5-8955A496AA4E}" destId="{65281F77-3170-4F0A-9A7F-C9D3A915B4E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1BDA75FC-F58B-4844-9854-651E62937FBA}" type="doc">
      <dgm:prSet loTypeId="urn:microsoft.com/office/officeart/2005/8/layout/target3" loCatId="relationship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2D576DC-F7D8-4FFB-8690-BA484D2CC900}">
      <dgm:prSet phldrT="[Text]" custT="1"/>
      <dgm:spPr/>
      <dgm:t>
        <a:bodyPr/>
        <a:lstStyle/>
        <a:p>
          <a:pPr algn="l"/>
          <a:r>
            <a:rPr lang="en-ID" sz="2000" b="1" dirty="0" smtClean="0">
              <a:latin typeface="Arial" pitchFamily="34" charset="0"/>
              <a:cs typeface="Arial" pitchFamily="34" charset="0"/>
            </a:rPr>
            <a:t>Perekonomian</a:t>
          </a:r>
          <a:endParaRPr lang="en-US" sz="2000" b="1" dirty="0">
            <a:latin typeface="Arial" pitchFamily="34" charset="0"/>
            <a:cs typeface="Arial" pitchFamily="34" charset="0"/>
          </a:endParaRPr>
        </a:p>
      </dgm:t>
    </dgm:pt>
    <dgm:pt modelId="{4D966E12-D0A5-497F-B5A7-395A491AC67F}" type="parTrans" cxnId="{2D5B2195-CBFC-4B70-881B-78FF69FC8E0D}">
      <dgm:prSet/>
      <dgm:spPr/>
      <dgm:t>
        <a:bodyPr/>
        <a:lstStyle/>
        <a:p>
          <a:pPr algn="l"/>
          <a:endParaRPr lang="en-US"/>
        </a:p>
      </dgm:t>
    </dgm:pt>
    <dgm:pt modelId="{3A10D2C9-08D5-4F70-9D8E-67A3CB5FA106}" type="sibTrans" cxnId="{2D5B2195-CBFC-4B70-881B-78FF69FC8E0D}">
      <dgm:prSet/>
      <dgm:spPr/>
      <dgm:t>
        <a:bodyPr/>
        <a:lstStyle/>
        <a:p>
          <a:pPr algn="l"/>
          <a:endParaRPr lang="en-US"/>
        </a:p>
      </dgm:t>
    </dgm:pt>
    <dgm:pt modelId="{878EDDC3-DAB7-4F91-A2F3-AEEC0AE8B6BE}">
      <dgm:prSet phldrT="[Text]" custT="1"/>
      <dgm:spPr/>
      <dgm:t>
        <a:bodyPr/>
        <a:lstStyle/>
        <a:p>
          <a:pPr algn="l"/>
          <a:r>
            <a:rPr lang="en-US" sz="1400" dirty="0" err="1" smtClean="0">
              <a:latin typeface="Calibri" pitchFamily="34" charset="0"/>
              <a:cs typeface="Calibri" pitchFamily="34" charset="0"/>
            </a:rPr>
            <a:t>Pendapatan</a:t>
          </a:r>
          <a:r>
            <a:rPr lang="en-US" sz="1400" dirty="0" smtClean="0">
              <a:latin typeface="Calibri" pitchFamily="34" charset="0"/>
              <a:cs typeface="Calibri" pitchFamily="34" charset="0"/>
            </a:rPr>
            <a:t> per </a:t>
          </a:r>
          <a:r>
            <a:rPr lang="en-US" sz="1400" dirty="0" err="1" smtClean="0">
              <a:latin typeface="Calibri" pitchFamily="34" charset="0"/>
              <a:cs typeface="Calibri" pitchFamily="34" charset="0"/>
            </a:rPr>
            <a:t>kapita</a:t>
          </a:r>
          <a:r>
            <a:rPr lang="en-US" sz="14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dirty="0" err="1" smtClean="0">
              <a:latin typeface="Calibri" pitchFamily="34" charset="0"/>
              <a:cs typeface="Calibri" pitchFamily="34" charset="0"/>
            </a:rPr>
            <a:t>rendah</a:t>
          </a:r>
          <a:endParaRPr lang="en-US" sz="1400" dirty="0">
            <a:latin typeface="Calibri" pitchFamily="34" charset="0"/>
            <a:cs typeface="Calibri" pitchFamily="34" charset="0"/>
          </a:endParaRPr>
        </a:p>
      </dgm:t>
    </dgm:pt>
    <dgm:pt modelId="{1D7AF19C-7151-44F1-9051-7262DA4A840C}" type="parTrans" cxnId="{8BCB0C8E-B360-4344-831B-C4350CC2BE04}">
      <dgm:prSet/>
      <dgm:spPr/>
      <dgm:t>
        <a:bodyPr/>
        <a:lstStyle/>
        <a:p>
          <a:pPr algn="l"/>
          <a:endParaRPr lang="en-US"/>
        </a:p>
      </dgm:t>
    </dgm:pt>
    <dgm:pt modelId="{8F39E4E0-A0F8-4152-88C4-BD8D273854A6}" type="sibTrans" cxnId="{8BCB0C8E-B360-4344-831B-C4350CC2BE04}">
      <dgm:prSet/>
      <dgm:spPr/>
      <dgm:t>
        <a:bodyPr/>
        <a:lstStyle/>
        <a:p>
          <a:pPr algn="l"/>
          <a:endParaRPr lang="en-US"/>
        </a:p>
      </dgm:t>
    </dgm:pt>
    <dgm:pt modelId="{F4804CA8-E696-45FE-9971-0C54344B55D1}">
      <dgm:prSet phldrT="[Text]" custT="1"/>
      <dgm:spPr/>
      <dgm:t>
        <a:bodyPr/>
        <a:lstStyle/>
        <a:p>
          <a:pPr algn="l"/>
          <a:r>
            <a:rPr lang="en-US" sz="1400" dirty="0" err="1" smtClean="0">
              <a:latin typeface="Calibri" pitchFamily="34" charset="0"/>
              <a:cs typeface="Calibri" pitchFamily="34" charset="0"/>
            </a:rPr>
            <a:t>Pertumbuhan</a:t>
          </a:r>
          <a:r>
            <a:rPr lang="en-US" sz="14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dirty="0" err="1" smtClean="0">
              <a:latin typeface="Calibri" pitchFamily="34" charset="0"/>
              <a:cs typeface="Calibri" pitchFamily="34" charset="0"/>
            </a:rPr>
            <a:t>ekonomi</a:t>
          </a:r>
          <a:r>
            <a:rPr lang="en-US" sz="14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dirty="0" err="1" smtClean="0">
              <a:latin typeface="Calibri" pitchFamily="34" charset="0"/>
              <a:cs typeface="Calibri" pitchFamily="34" charset="0"/>
            </a:rPr>
            <a:t>rendah</a:t>
          </a:r>
          <a:endParaRPr lang="en-US" sz="1400" dirty="0">
            <a:latin typeface="Calibri" pitchFamily="34" charset="0"/>
            <a:cs typeface="Calibri" pitchFamily="34" charset="0"/>
          </a:endParaRPr>
        </a:p>
      </dgm:t>
    </dgm:pt>
    <dgm:pt modelId="{86520A06-F895-47A1-963F-BFA9655EB445}" type="parTrans" cxnId="{6D1C57FA-84A6-457C-AF3A-1034BB474456}">
      <dgm:prSet/>
      <dgm:spPr/>
      <dgm:t>
        <a:bodyPr/>
        <a:lstStyle/>
        <a:p>
          <a:pPr algn="l"/>
          <a:endParaRPr lang="en-US"/>
        </a:p>
      </dgm:t>
    </dgm:pt>
    <dgm:pt modelId="{3877704F-948B-43C3-B065-CF6D76530452}" type="sibTrans" cxnId="{6D1C57FA-84A6-457C-AF3A-1034BB474456}">
      <dgm:prSet/>
      <dgm:spPr/>
      <dgm:t>
        <a:bodyPr/>
        <a:lstStyle/>
        <a:p>
          <a:pPr algn="l"/>
          <a:endParaRPr lang="en-US"/>
        </a:p>
      </dgm:t>
    </dgm:pt>
    <dgm:pt modelId="{4C8CBEFC-761F-4C15-BD20-1E7C3663C391}">
      <dgm:prSet phldrT="[Text]" custT="1"/>
      <dgm:spPr/>
      <dgm:t>
        <a:bodyPr/>
        <a:lstStyle/>
        <a:p>
          <a:pPr algn="l"/>
          <a:r>
            <a:rPr lang="en-ID" sz="2000" b="1" dirty="0" smtClean="0">
              <a:latin typeface="Arial" pitchFamily="34" charset="0"/>
              <a:cs typeface="Arial" pitchFamily="34" charset="0"/>
            </a:rPr>
            <a:t>Kependudukan</a:t>
          </a:r>
          <a:endParaRPr lang="en-US" sz="2000" b="1" dirty="0">
            <a:latin typeface="Arial" pitchFamily="34" charset="0"/>
            <a:cs typeface="Arial" pitchFamily="34" charset="0"/>
          </a:endParaRPr>
        </a:p>
      </dgm:t>
    </dgm:pt>
    <dgm:pt modelId="{21928366-43C7-4F59-8A27-5F09B367FD70}" type="parTrans" cxnId="{2CB078DF-E87E-4370-96CB-121DA724B3AC}">
      <dgm:prSet/>
      <dgm:spPr/>
      <dgm:t>
        <a:bodyPr/>
        <a:lstStyle/>
        <a:p>
          <a:pPr algn="l"/>
          <a:endParaRPr lang="en-US"/>
        </a:p>
      </dgm:t>
    </dgm:pt>
    <dgm:pt modelId="{9F3BF1EF-AA70-47B6-839D-D8F95E132D71}" type="sibTrans" cxnId="{2CB078DF-E87E-4370-96CB-121DA724B3AC}">
      <dgm:prSet/>
      <dgm:spPr/>
      <dgm:t>
        <a:bodyPr/>
        <a:lstStyle/>
        <a:p>
          <a:pPr algn="l"/>
          <a:endParaRPr lang="en-US"/>
        </a:p>
      </dgm:t>
    </dgm:pt>
    <dgm:pt modelId="{B24F9D74-0F4F-4103-A09B-1CE01EE84282}">
      <dgm:prSet phldrT="[Text]" custT="1"/>
      <dgm:spPr/>
      <dgm:t>
        <a:bodyPr/>
        <a:lstStyle/>
        <a:p>
          <a:pPr algn="l"/>
          <a:r>
            <a:rPr lang="en-US" sz="1400" dirty="0" err="1" smtClean="0">
              <a:latin typeface="Calibri" pitchFamily="34" charset="0"/>
              <a:cs typeface="Calibri" pitchFamily="34" charset="0"/>
            </a:rPr>
            <a:t>Angka</a:t>
          </a:r>
          <a:r>
            <a:rPr lang="en-US" sz="14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dirty="0" err="1" smtClean="0">
              <a:latin typeface="Calibri" pitchFamily="34" charset="0"/>
              <a:cs typeface="Calibri" pitchFamily="34" charset="0"/>
            </a:rPr>
            <a:t>pertumbuhan</a:t>
          </a:r>
          <a:r>
            <a:rPr lang="en-US" sz="14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dirty="0" err="1" smtClean="0">
              <a:latin typeface="Calibri" pitchFamily="34" charset="0"/>
              <a:cs typeface="Calibri" pitchFamily="34" charset="0"/>
            </a:rPr>
            <a:t>penduduk</a:t>
          </a:r>
          <a:r>
            <a:rPr lang="en-US" sz="1400" dirty="0" smtClean="0">
              <a:latin typeface="Calibri" pitchFamily="34" charset="0"/>
              <a:cs typeface="Calibri" pitchFamily="34" charset="0"/>
            </a:rPr>
            <a:t> per </a:t>
          </a:r>
          <a:r>
            <a:rPr lang="en-US" sz="1400" dirty="0" err="1" smtClean="0">
              <a:latin typeface="Calibri" pitchFamily="34" charset="0"/>
              <a:cs typeface="Calibri" pitchFamily="34" charset="0"/>
            </a:rPr>
            <a:t>tahun</a:t>
          </a:r>
          <a:r>
            <a:rPr lang="en-US" sz="14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dirty="0" err="1" smtClean="0">
              <a:latin typeface="Calibri" pitchFamily="34" charset="0"/>
              <a:cs typeface="Calibri" pitchFamily="34" charset="0"/>
            </a:rPr>
            <a:t>tinggi</a:t>
          </a:r>
          <a:endParaRPr lang="en-US" sz="1400" dirty="0">
            <a:latin typeface="Calibri" pitchFamily="34" charset="0"/>
            <a:cs typeface="Calibri" pitchFamily="34" charset="0"/>
          </a:endParaRPr>
        </a:p>
      </dgm:t>
    </dgm:pt>
    <dgm:pt modelId="{C04A8278-2DD0-4D05-A451-1E1B186450AE}" type="parTrans" cxnId="{964B9CE1-545E-405E-8F11-F3E874ECDB9F}">
      <dgm:prSet/>
      <dgm:spPr/>
      <dgm:t>
        <a:bodyPr/>
        <a:lstStyle/>
        <a:p>
          <a:pPr algn="l"/>
          <a:endParaRPr lang="en-US"/>
        </a:p>
      </dgm:t>
    </dgm:pt>
    <dgm:pt modelId="{33CF0633-8EDE-4EC1-B9B2-5C539D01DCD2}" type="sibTrans" cxnId="{964B9CE1-545E-405E-8F11-F3E874ECDB9F}">
      <dgm:prSet/>
      <dgm:spPr/>
      <dgm:t>
        <a:bodyPr/>
        <a:lstStyle/>
        <a:p>
          <a:pPr algn="l"/>
          <a:endParaRPr lang="en-US"/>
        </a:p>
      </dgm:t>
    </dgm:pt>
    <dgm:pt modelId="{07367D69-5256-4B1D-99FC-686C8BED7279}">
      <dgm:prSet phldrT="[Text]" custT="1"/>
      <dgm:spPr/>
      <dgm:t>
        <a:bodyPr/>
        <a:lstStyle/>
        <a:p>
          <a:pPr algn="l"/>
          <a:r>
            <a:rPr lang="en-US" sz="1400" dirty="0" err="1" smtClean="0">
              <a:latin typeface="Calibri" pitchFamily="34" charset="0"/>
              <a:cs typeface="Calibri" pitchFamily="34" charset="0"/>
            </a:rPr>
            <a:t>Angka</a:t>
          </a:r>
          <a:r>
            <a:rPr lang="en-US" sz="14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dirty="0" err="1" smtClean="0">
              <a:latin typeface="Calibri" pitchFamily="34" charset="0"/>
              <a:cs typeface="Calibri" pitchFamily="34" charset="0"/>
            </a:rPr>
            <a:t>kematian</a:t>
          </a:r>
          <a:r>
            <a:rPr lang="en-US" sz="14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dirty="0" err="1" smtClean="0">
              <a:latin typeface="Calibri" pitchFamily="34" charset="0"/>
              <a:cs typeface="Calibri" pitchFamily="34" charset="0"/>
            </a:rPr>
            <a:t>penduduk</a:t>
          </a:r>
          <a:r>
            <a:rPr lang="en-US" sz="1400" dirty="0" smtClean="0">
              <a:latin typeface="Calibri" pitchFamily="34" charset="0"/>
              <a:cs typeface="Calibri" pitchFamily="34" charset="0"/>
            </a:rPr>
            <a:t> per </a:t>
          </a:r>
          <a:r>
            <a:rPr lang="en-US" sz="1400" dirty="0" err="1" smtClean="0">
              <a:latin typeface="Calibri" pitchFamily="34" charset="0"/>
              <a:cs typeface="Calibri" pitchFamily="34" charset="0"/>
            </a:rPr>
            <a:t>tahun</a:t>
          </a:r>
          <a:r>
            <a:rPr lang="en-US" sz="14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dirty="0" err="1" smtClean="0">
              <a:latin typeface="Calibri" pitchFamily="34" charset="0"/>
              <a:cs typeface="Calibri" pitchFamily="34" charset="0"/>
            </a:rPr>
            <a:t>tinggi</a:t>
          </a:r>
          <a:endParaRPr lang="en-US" sz="1400" dirty="0">
            <a:latin typeface="Calibri" pitchFamily="34" charset="0"/>
            <a:cs typeface="Calibri" pitchFamily="34" charset="0"/>
          </a:endParaRPr>
        </a:p>
      </dgm:t>
    </dgm:pt>
    <dgm:pt modelId="{D7F9A6F1-1855-4D09-AEAB-C4242B4843BB}" type="parTrans" cxnId="{EEA51FAD-EDDD-4718-9FCD-CE9E90688974}">
      <dgm:prSet/>
      <dgm:spPr/>
      <dgm:t>
        <a:bodyPr/>
        <a:lstStyle/>
        <a:p>
          <a:pPr algn="l"/>
          <a:endParaRPr lang="en-US"/>
        </a:p>
      </dgm:t>
    </dgm:pt>
    <dgm:pt modelId="{789894AB-D8B5-41C6-B267-ADD9EB5D4CAD}" type="sibTrans" cxnId="{EEA51FAD-EDDD-4718-9FCD-CE9E90688974}">
      <dgm:prSet/>
      <dgm:spPr/>
      <dgm:t>
        <a:bodyPr/>
        <a:lstStyle/>
        <a:p>
          <a:pPr algn="l"/>
          <a:endParaRPr lang="en-US"/>
        </a:p>
      </dgm:t>
    </dgm:pt>
    <dgm:pt modelId="{8FFC8C03-FAA5-4644-A654-0D19C51D4963}">
      <dgm:prSet phldrT="[Text]" custT="1"/>
      <dgm:spPr/>
      <dgm:t>
        <a:bodyPr/>
        <a:lstStyle/>
        <a:p>
          <a:pPr algn="l"/>
          <a:r>
            <a:rPr lang="en-ID" sz="2000" b="1" dirty="0" smtClean="0">
              <a:latin typeface="Arial" pitchFamily="34" charset="0"/>
              <a:cs typeface="Arial" pitchFamily="34" charset="0"/>
            </a:rPr>
            <a:t>Teknologi</a:t>
          </a:r>
          <a:endParaRPr lang="en-US" sz="2000" b="1" dirty="0">
            <a:latin typeface="Arial" pitchFamily="34" charset="0"/>
            <a:cs typeface="Arial" pitchFamily="34" charset="0"/>
          </a:endParaRPr>
        </a:p>
      </dgm:t>
    </dgm:pt>
    <dgm:pt modelId="{F5D7B88E-DCAF-4E65-8748-6A83C432564B}" type="parTrans" cxnId="{B44D6BBF-F1BA-480D-9FE2-483D2252274E}">
      <dgm:prSet/>
      <dgm:spPr/>
      <dgm:t>
        <a:bodyPr/>
        <a:lstStyle/>
        <a:p>
          <a:pPr algn="l"/>
          <a:endParaRPr lang="en-US"/>
        </a:p>
      </dgm:t>
    </dgm:pt>
    <dgm:pt modelId="{A0B51765-62E3-4323-854B-3AD75F7735D1}" type="sibTrans" cxnId="{B44D6BBF-F1BA-480D-9FE2-483D2252274E}">
      <dgm:prSet/>
      <dgm:spPr/>
      <dgm:t>
        <a:bodyPr/>
        <a:lstStyle/>
        <a:p>
          <a:pPr algn="l"/>
          <a:endParaRPr lang="en-US"/>
        </a:p>
      </dgm:t>
    </dgm:pt>
    <dgm:pt modelId="{B92B3EC7-372F-4CBA-A783-8E7C44CA2CFF}">
      <dgm:prSet phldrT="[Text]" custT="1"/>
      <dgm:spPr/>
      <dgm:t>
        <a:bodyPr/>
        <a:lstStyle/>
        <a:p>
          <a:pPr algn="l"/>
          <a:r>
            <a:rPr lang="en-US" sz="1400" dirty="0" smtClean="0">
              <a:latin typeface="Calibri" pitchFamily="34" charset="0"/>
              <a:cs typeface="Calibri" pitchFamily="34" charset="0"/>
            </a:rPr>
            <a:t>Masih menggunakan teknologi sederhana dengan sumber tenaga manusia</a:t>
          </a:r>
          <a:endParaRPr lang="en-US" sz="1400" dirty="0">
            <a:latin typeface="Calibri" pitchFamily="34" charset="0"/>
            <a:cs typeface="Calibri" pitchFamily="34" charset="0"/>
          </a:endParaRPr>
        </a:p>
      </dgm:t>
    </dgm:pt>
    <dgm:pt modelId="{4C16C8C6-BC50-4010-A151-7ABCF5CE7C50}" type="parTrans" cxnId="{95094410-AA2C-462A-95E1-56F540AE5F2B}">
      <dgm:prSet/>
      <dgm:spPr/>
      <dgm:t>
        <a:bodyPr/>
        <a:lstStyle/>
        <a:p>
          <a:pPr algn="l"/>
          <a:endParaRPr lang="en-US"/>
        </a:p>
      </dgm:t>
    </dgm:pt>
    <dgm:pt modelId="{2BFAFEAF-E744-4BE0-9CFE-D68C654EB746}" type="sibTrans" cxnId="{95094410-AA2C-462A-95E1-56F540AE5F2B}">
      <dgm:prSet/>
      <dgm:spPr/>
      <dgm:t>
        <a:bodyPr/>
        <a:lstStyle/>
        <a:p>
          <a:pPr algn="l"/>
          <a:endParaRPr lang="en-US"/>
        </a:p>
      </dgm:t>
    </dgm:pt>
    <dgm:pt modelId="{7E952A1C-DC6C-40AB-88EA-F6A5C80DD1BD}">
      <dgm:prSet phldrT="[Text]" custT="1"/>
      <dgm:spPr/>
      <dgm:t>
        <a:bodyPr/>
        <a:lstStyle/>
        <a:p>
          <a:pPr algn="l"/>
          <a:r>
            <a:rPr lang="en-US" sz="1400" dirty="0" smtClean="0">
              <a:latin typeface="Calibri" pitchFamily="34" charset="0"/>
              <a:cs typeface="Calibri" pitchFamily="34" charset="0"/>
            </a:rPr>
            <a:t>Teknologi tepat guna belum digunakan secara optimal oleh negara berkembang</a:t>
          </a:r>
          <a:endParaRPr lang="en-US" sz="1400" dirty="0">
            <a:latin typeface="Calibri" pitchFamily="34" charset="0"/>
            <a:cs typeface="Calibri" pitchFamily="34" charset="0"/>
          </a:endParaRPr>
        </a:p>
      </dgm:t>
    </dgm:pt>
    <dgm:pt modelId="{75B205F3-F1E2-4E09-A479-654F6D71D6C5}" type="parTrans" cxnId="{B00D736B-F1F8-4E87-A770-93CF75F501EA}">
      <dgm:prSet/>
      <dgm:spPr/>
      <dgm:t>
        <a:bodyPr/>
        <a:lstStyle/>
        <a:p>
          <a:pPr algn="l"/>
          <a:endParaRPr lang="en-US"/>
        </a:p>
      </dgm:t>
    </dgm:pt>
    <dgm:pt modelId="{09734A83-5FFC-4C38-8B9E-1346CB063F90}" type="sibTrans" cxnId="{B00D736B-F1F8-4E87-A770-93CF75F501EA}">
      <dgm:prSet/>
      <dgm:spPr/>
      <dgm:t>
        <a:bodyPr/>
        <a:lstStyle/>
        <a:p>
          <a:pPr algn="l"/>
          <a:endParaRPr lang="en-US"/>
        </a:p>
      </dgm:t>
    </dgm:pt>
    <dgm:pt modelId="{09BAB8BF-3281-4433-9CDC-E9363713CF48}">
      <dgm:prSet phldrT="[Text]" custT="1"/>
      <dgm:spPr/>
      <dgm:t>
        <a:bodyPr/>
        <a:lstStyle/>
        <a:p>
          <a:pPr algn="l"/>
          <a:r>
            <a:rPr lang="en-US" sz="1400" dirty="0" smtClean="0">
              <a:latin typeface="Calibri" pitchFamily="34" charset="0"/>
              <a:cs typeface="Calibri" pitchFamily="34" charset="0"/>
            </a:rPr>
            <a:t>Mata </a:t>
          </a:r>
          <a:r>
            <a:rPr lang="en-US" sz="1400" dirty="0" err="1" smtClean="0">
              <a:latin typeface="Calibri" pitchFamily="34" charset="0"/>
              <a:cs typeface="Calibri" pitchFamily="34" charset="0"/>
            </a:rPr>
            <a:t>pencaharian</a:t>
          </a:r>
          <a:r>
            <a:rPr lang="en-US" sz="14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dirty="0" err="1" smtClean="0">
              <a:latin typeface="Calibri" pitchFamily="34" charset="0"/>
              <a:cs typeface="Calibri" pitchFamily="34" charset="0"/>
            </a:rPr>
            <a:t>penduduk</a:t>
          </a:r>
          <a:r>
            <a:rPr lang="en-US" sz="14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dirty="0" err="1" smtClean="0">
              <a:latin typeface="Calibri" pitchFamily="34" charset="0"/>
              <a:cs typeface="Calibri" pitchFamily="34" charset="0"/>
            </a:rPr>
            <a:t>umumnya</a:t>
          </a:r>
          <a:r>
            <a:rPr lang="en-US" sz="14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dirty="0" err="1" smtClean="0">
              <a:latin typeface="Calibri" pitchFamily="34" charset="0"/>
              <a:cs typeface="Calibri" pitchFamily="34" charset="0"/>
            </a:rPr>
            <a:t>bercorak</a:t>
          </a:r>
          <a:r>
            <a:rPr lang="en-US" sz="14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dirty="0" err="1" smtClean="0">
              <a:latin typeface="Calibri" pitchFamily="34" charset="0"/>
              <a:cs typeface="Calibri" pitchFamily="34" charset="0"/>
            </a:rPr>
            <a:t>agraris</a:t>
          </a:r>
          <a:endParaRPr lang="en-US" sz="1400" dirty="0">
            <a:latin typeface="Calibri" pitchFamily="34" charset="0"/>
            <a:cs typeface="Calibri" pitchFamily="34" charset="0"/>
          </a:endParaRPr>
        </a:p>
      </dgm:t>
    </dgm:pt>
    <dgm:pt modelId="{62DFE8CC-2CB1-4862-AB9D-ADBB795BE0E5}" type="parTrans" cxnId="{22FF7F98-9CAD-497A-8760-66B4A097B7A5}">
      <dgm:prSet/>
      <dgm:spPr/>
      <dgm:t>
        <a:bodyPr/>
        <a:lstStyle/>
        <a:p>
          <a:pPr algn="l"/>
          <a:endParaRPr lang="en-US"/>
        </a:p>
      </dgm:t>
    </dgm:pt>
    <dgm:pt modelId="{0CB5EDC6-2547-49F5-BCC1-248F6BD2E1C2}" type="sibTrans" cxnId="{22FF7F98-9CAD-497A-8760-66B4A097B7A5}">
      <dgm:prSet/>
      <dgm:spPr/>
      <dgm:t>
        <a:bodyPr/>
        <a:lstStyle/>
        <a:p>
          <a:pPr algn="l"/>
          <a:endParaRPr lang="en-US"/>
        </a:p>
      </dgm:t>
    </dgm:pt>
    <dgm:pt modelId="{CC8FA929-E58A-4BB0-85E8-D659DD9D6A94}">
      <dgm:prSet phldrT="[Text]" custT="1"/>
      <dgm:spPr/>
      <dgm:t>
        <a:bodyPr/>
        <a:lstStyle/>
        <a:p>
          <a:pPr algn="l"/>
          <a:r>
            <a:rPr lang="en-US" sz="1400" dirty="0" err="1" smtClean="0">
              <a:latin typeface="Calibri" pitchFamily="34" charset="0"/>
              <a:cs typeface="Calibri" pitchFamily="34" charset="0"/>
            </a:rPr>
            <a:t>Komoditas</a:t>
          </a:r>
          <a:r>
            <a:rPr lang="en-US" sz="14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dirty="0" err="1" smtClean="0">
              <a:latin typeface="Calibri" pitchFamily="34" charset="0"/>
              <a:cs typeface="Calibri" pitchFamily="34" charset="0"/>
            </a:rPr>
            <a:t>ekspor</a:t>
          </a:r>
          <a:r>
            <a:rPr lang="en-US" sz="14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dirty="0" err="1" smtClean="0">
              <a:latin typeface="Calibri" pitchFamily="34" charset="0"/>
              <a:cs typeface="Calibri" pitchFamily="34" charset="0"/>
            </a:rPr>
            <a:t>berupa</a:t>
          </a:r>
          <a:r>
            <a:rPr lang="en-US" sz="14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dirty="0" err="1" smtClean="0">
              <a:latin typeface="Calibri" pitchFamily="34" charset="0"/>
              <a:cs typeface="Calibri" pitchFamily="34" charset="0"/>
            </a:rPr>
            <a:t>bahan</a:t>
          </a:r>
          <a:r>
            <a:rPr lang="en-US" sz="14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dirty="0" err="1" smtClean="0">
              <a:latin typeface="Calibri" pitchFamily="34" charset="0"/>
              <a:cs typeface="Calibri" pitchFamily="34" charset="0"/>
            </a:rPr>
            <a:t>mentah</a:t>
          </a:r>
          <a:endParaRPr lang="en-US" sz="1400" dirty="0">
            <a:latin typeface="Calibri" pitchFamily="34" charset="0"/>
            <a:cs typeface="Calibri" pitchFamily="34" charset="0"/>
          </a:endParaRPr>
        </a:p>
      </dgm:t>
    </dgm:pt>
    <dgm:pt modelId="{E8B09DB6-73E0-4E5A-8916-77D3013E4FA9}" type="parTrans" cxnId="{848ECB9F-FCB3-437C-BF78-61A7DC5C14BE}">
      <dgm:prSet/>
      <dgm:spPr/>
      <dgm:t>
        <a:bodyPr/>
        <a:lstStyle/>
        <a:p>
          <a:pPr algn="l"/>
          <a:endParaRPr lang="en-US"/>
        </a:p>
      </dgm:t>
    </dgm:pt>
    <dgm:pt modelId="{916BEAFE-5096-4602-B2BF-23ED0DEA8479}" type="sibTrans" cxnId="{848ECB9F-FCB3-437C-BF78-61A7DC5C14BE}">
      <dgm:prSet/>
      <dgm:spPr/>
      <dgm:t>
        <a:bodyPr/>
        <a:lstStyle/>
        <a:p>
          <a:pPr algn="l"/>
          <a:endParaRPr lang="en-US"/>
        </a:p>
      </dgm:t>
    </dgm:pt>
    <dgm:pt modelId="{07F0A0C1-EAAE-4EA4-A176-D863C98D16BE}">
      <dgm:prSet phldrT="[Text]" custT="1"/>
      <dgm:spPr/>
      <dgm:t>
        <a:bodyPr/>
        <a:lstStyle/>
        <a:p>
          <a:pPr algn="l"/>
          <a:r>
            <a:rPr lang="en-US" sz="1400" dirty="0" err="1" smtClean="0">
              <a:latin typeface="Calibri" pitchFamily="34" charset="0"/>
              <a:cs typeface="Calibri" pitchFamily="34" charset="0"/>
            </a:rPr>
            <a:t>Usia</a:t>
          </a:r>
          <a:r>
            <a:rPr lang="en-US" sz="14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dirty="0" err="1" smtClean="0">
              <a:latin typeface="Calibri" pitchFamily="34" charset="0"/>
              <a:cs typeface="Calibri" pitchFamily="34" charset="0"/>
            </a:rPr>
            <a:t>harapan</a:t>
          </a:r>
          <a:r>
            <a:rPr lang="en-US" sz="14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dirty="0" err="1" smtClean="0">
              <a:latin typeface="Calibri" pitchFamily="34" charset="0"/>
              <a:cs typeface="Calibri" pitchFamily="34" charset="0"/>
            </a:rPr>
            <a:t>hidup</a:t>
          </a:r>
          <a:r>
            <a:rPr lang="en-US" sz="14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dirty="0" err="1" smtClean="0">
              <a:latin typeface="Calibri" pitchFamily="34" charset="0"/>
              <a:cs typeface="Calibri" pitchFamily="34" charset="0"/>
            </a:rPr>
            <a:t>rendah</a:t>
          </a:r>
          <a:endParaRPr lang="en-US" sz="1400" dirty="0">
            <a:latin typeface="Calibri" pitchFamily="34" charset="0"/>
            <a:cs typeface="Calibri" pitchFamily="34" charset="0"/>
          </a:endParaRPr>
        </a:p>
      </dgm:t>
    </dgm:pt>
    <dgm:pt modelId="{8385B95B-EC9D-4145-B06E-A6F83DAF5A64}" type="parTrans" cxnId="{AE3F5BD2-E819-4991-AC09-13D2F605BB14}">
      <dgm:prSet/>
      <dgm:spPr/>
      <dgm:t>
        <a:bodyPr/>
        <a:lstStyle/>
        <a:p>
          <a:pPr algn="l"/>
          <a:endParaRPr lang="en-US"/>
        </a:p>
      </dgm:t>
    </dgm:pt>
    <dgm:pt modelId="{D8C3191A-F0F8-4748-B36C-9B7CBEF1BF4D}" type="sibTrans" cxnId="{AE3F5BD2-E819-4991-AC09-13D2F605BB14}">
      <dgm:prSet/>
      <dgm:spPr/>
      <dgm:t>
        <a:bodyPr/>
        <a:lstStyle/>
        <a:p>
          <a:pPr algn="l"/>
          <a:endParaRPr lang="en-US"/>
        </a:p>
      </dgm:t>
    </dgm:pt>
    <dgm:pt modelId="{4C9FDBDA-E5DB-47DA-9D53-C92C73A3690E}">
      <dgm:prSet phldrT="[Text]" custT="1"/>
      <dgm:spPr/>
      <dgm:t>
        <a:bodyPr/>
        <a:lstStyle/>
        <a:p>
          <a:pPr algn="l"/>
          <a:r>
            <a:rPr lang="en-US" sz="1400" dirty="0" smtClean="0">
              <a:latin typeface="Calibri" pitchFamily="34" charset="0"/>
              <a:cs typeface="Calibri" pitchFamily="34" charset="0"/>
            </a:rPr>
            <a:t>Tingkat </a:t>
          </a:r>
          <a:r>
            <a:rPr lang="en-US" sz="1400" dirty="0" err="1" smtClean="0">
              <a:latin typeface="Calibri" pitchFamily="34" charset="0"/>
              <a:cs typeface="Calibri" pitchFamily="34" charset="0"/>
            </a:rPr>
            <a:t>pendidikan</a:t>
          </a:r>
          <a:r>
            <a:rPr lang="en-US" sz="14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dirty="0" err="1" smtClean="0">
              <a:latin typeface="Calibri" pitchFamily="34" charset="0"/>
              <a:cs typeface="Calibri" pitchFamily="34" charset="0"/>
            </a:rPr>
            <a:t>penduduk</a:t>
          </a:r>
          <a:r>
            <a:rPr lang="en-US" sz="14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dirty="0" err="1" smtClean="0">
              <a:latin typeface="Calibri" pitchFamily="34" charset="0"/>
              <a:cs typeface="Calibri" pitchFamily="34" charset="0"/>
            </a:rPr>
            <a:t>relatif</a:t>
          </a:r>
          <a:r>
            <a:rPr lang="en-US" sz="14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dirty="0" err="1" smtClean="0">
              <a:latin typeface="Calibri" pitchFamily="34" charset="0"/>
              <a:cs typeface="Calibri" pitchFamily="34" charset="0"/>
            </a:rPr>
            <a:t>rendah</a:t>
          </a:r>
          <a:endParaRPr lang="en-US" sz="1400" dirty="0">
            <a:latin typeface="Calibri" pitchFamily="34" charset="0"/>
            <a:cs typeface="Calibri" pitchFamily="34" charset="0"/>
          </a:endParaRPr>
        </a:p>
      </dgm:t>
    </dgm:pt>
    <dgm:pt modelId="{2C919657-761B-426D-BC51-44038755AE8B}" type="parTrans" cxnId="{8BF6E4F2-B1B2-4C06-84BC-B4A06315F8FF}">
      <dgm:prSet/>
      <dgm:spPr/>
      <dgm:t>
        <a:bodyPr/>
        <a:lstStyle/>
        <a:p>
          <a:pPr algn="l"/>
          <a:endParaRPr lang="en-US"/>
        </a:p>
      </dgm:t>
    </dgm:pt>
    <dgm:pt modelId="{DAD583E6-5FE8-4116-93BF-E106A8E6693B}" type="sibTrans" cxnId="{8BF6E4F2-B1B2-4C06-84BC-B4A06315F8FF}">
      <dgm:prSet/>
      <dgm:spPr/>
      <dgm:t>
        <a:bodyPr/>
        <a:lstStyle/>
        <a:p>
          <a:pPr algn="l"/>
          <a:endParaRPr lang="en-US"/>
        </a:p>
      </dgm:t>
    </dgm:pt>
    <dgm:pt modelId="{986D3618-F9BB-4FD6-91F1-8E310C9EDBBD}">
      <dgm:prSet phldrT="[Text]" custT="1"/>
      <dgm:spPr/>
      <dgm:t>
        <a:bodyPr/>
        <a:lstStyle/>
        <a:p>
          <a:pPr algn="l"/>
          <a:r>
            <a:rPr lang="en-US" sz="1400" dirty="0" err="1" smtClean="0">
              <a:latin typeface="Calibri" pitchFamily="34" charset="0"/>
              <a:cs typeface="Calibri" pitchFamily="34" charset="0"/>
            </a:rPr>
            <a:t>Angka</a:t>
          </a:r>
          <a:r>
            <a:rPr lang="en-US" sz="14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dirty="0" err="1" smtClean="0">
              <a:latin typeface="Calibri" pitchFamily="34" charset="0"/>
              <a:cs typeface="Calibri" pitchFamily="34" charset="0"/>
            </a:rPr>
            <a:t>pengangguran</a:t>
          </a:r>
          <a:r>
            <a:rPr lang="en-US" sz="14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dirty="0" err="1" smtClean="0">
              <a:latin typeface="Calibri" pitchFamily="34" charset="0"/>
              <a:cs typeface="Calibri" pitchFamily="34" charset="0"/>
            </a:rPr>
            <a:t>tinggi</a:t>
          </a:r>
          <a:endParaRPr lang="en-US" sz="1400" dirty="0">
            <a:latin typeface="Calibri" pitchFamily="34" charset="0"/>
            <a:cs typeface="Calibri" pitchFamily="34" charset="0"/>
          </a:endParaRPr>
        </a:p>
      </dgm:t>
    </dgm:pt>
    <dgm:pt modelId="{0003E557-1ABF-4C65-B3B3-51C6C0B262E9}" type="parTrans" cxnId="{B10C40DD-A047-4261-9F91-298E7C7256C9}">
      <dgm:prSet/>
      <dgm:spPr/>
      <dgm:t>
        <a:bodyPr/>
        <a:lstStyle/>
        <a:p>
          <a:pPr algn="l"/>
          <a:endParaRPr lang="en-US"/>
        </a:p>
      </dgm:t>
    </dgm:pt>
    <dgm:pt modelId="{9726C425-F610-4FC1-90AC-17AE6169C462}" type="sibTrans" cxnId="{B10C40DD-A047-4261-9F91-298E7C7256C9}">
      <dgm:prSet/>
      <dgm:spPr/>
      <dgm:t>
        <a:bodyPr/>
        <a:lstStyle/>
        <a:p>
          <a:pPr algn="l"/>
          <a:endParaRPr lang="en-US"/>
        </a:p>
      </dgm:t>
    </dgm:pt>
    <dgm:pt modelId="{059B3047-3715-4E2D-AC5F-E849EC7D95F3}" type="pres">
      <dgm:prSet presAssocID="{1BDA75FC-F58B-4844-9854-651E62937FBA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A99549F-87BE-40DF-931B-2713C6B61738}" type="pres">
      <dgm:prSet presAssocID="{52D576DC-F7D8-4FFB-8690-BA484D2CC900}" presName="circle1" presStyleLbl="node1" presStyleIdx="0" presStyleCnt="3"/>
      <dgm:spPr/>
      <dgm:t>
        <a:bodyPr/>
        <a:lstStyle/>
        <a:p>
          <a:endParaRPr lang="en-US"/>
        </a:p>
      </dgm:t>
    </dgm:pt>
    <dgm:pt modelId="{5E4A83B1-1138-4027-8982-A0875351870E}" type="pres">
      <dgm:prSet presAssocID="{52D576DC-F7D8-4FFB-8690-BA484D2CC900}" presName="space" presStyleCnt="0"/>
      <dgm:spPr/>
      <dgm:t>
        <a:bodyPr/>
        <a:lstStyle/>
        <a:p>
          <a:endParaRPr lang="en-US"/>
        </a:p>
      </dgm:t>
    </dgm:pt>
    <dgm:pt modelId="{1A220167-6E43-4097-9796-A4E8CC52FB6E}" type="pres">
      <dgm:prSet presAssocID="{52D576DC-F7D8-4FFB-8690-BA484D2CC900}" presName="rect1" presStyleLbl="alignAcc1" presStyleIdx="0" presStyleCnt="3"/>
      <dgm:spPr/>
      <dgm:t>
        <a:bodyPr/>
        <a:lstStyle/>
        <a:p>
          <a:endParaRPr lang="en-US"/>
        </a:p>
      </dgm:t>
    </dgm:pt>
    <dgm:pt modelId="{5BE8DCB1-BA22-4730-9BC3-00AE5546A30B}" type="pres">
      <dgm:prSet presAssocID="{4C8CBEFC-761F-4C15-BD20-1E7C3663C391}" presName="vertSpace2" presStyleLbl="node1" presStyleIdx="0" presStyleCnt="3"/>
      <dgm:spPr/>
      <dgm:t>
        <a:bodyPr/>
        <a:lstStyle/>
        <a:p>
          <a:endParaRPr lang="en-US"/>
        </a:p>
      </dgm:t>
    </dgm:pt>
    <dgm:pt modelId="{7C6FC1DC-841D-4B9F-8129-6075468159FE}" type="pres">
      <dgm:prSet presAssocID="{4C8CBEFC-761F-4C15-BD20-1E7C3663C391}" presName="circle2" presStyleLbl="node1" presStyleIdx="1" presStyleCnt="3"/>
      <dgm:spPr/>
      <dgm:t>
        <a:bodyPr/>
        <a:lstStyle/>
        <a:p>
          <a:endParaRPr lang="en-US"/>
        </a:p>
      </dgm:t>
    </dgm:pt>
    <dgm:pt modelId="{8A7BFFDD-A96F-4BCC-A5E9-12B68C3B3F5B}" type="pres">
      <dgm:prSet presAssocID="{4C8CBEFC-761F-4C15-BD20-1E7C3663C391}" presName="rect2" presStyleLbl="alignAcc1" presStyleIdx="1" presStyleCnt="3"/>
      <dgm:spPr/>
      <dgm:t>
        <a:bodyPr/>
        <a:lstStyle/>
        <a:p>
          <a:endParaRPr lang="en-US"/>
        </a:p>
      </dgm:t>
    </dgm:pt>
    <dgm:pt modelId="{376AD678-61DC-4D02-B541-2DD8AF1418AB}" type="pres">
      <dgm:prSet presAssocID="{8FFC8C03-FAA5-4644-A654-0D19C51D4963}" presName="vertSpace3" presStyleLbl="node1" presStyleIdx="1" presStyleCnt="3"/>
      <dgm:spPr/>
      <dgm:t>
        <a:bodyPr/>
        <a:lstStyle/>
        <a:p>
          <a:endParaRPr lang="en-US"/>
        </a:p>
      </dgm:t>
    </dgm:pt>
    <dgm:pt modelId="{D5D681A5-F318-42BA-AA32-A78640964E35}" type="pres">
      <dgm:prSet presAssocID="{8FFC8C03-FAA5-4644-A654-0D19C51D4963}" presName="circle3" presStyleLbl="node1" presStyleIdx="2" presStyleCnt="3"/>
      <dgm:spPr/>
      <dgm:t>
        <a:bodyPr/>
        <a:lstStyle/>
        <a:p>
          <a:endParaRPr lang="en-US"/>
        </a:p>
      </dgm:t>
    </dgm:pt>
    <dgm:pt modelId="{DF2E95B1-55E0-4D42-915F-2A7985005065}" type="pres">
      <dgm:prSet presAssocID="{8FFC8C03-FAA5-4644-A654-0D19C51D4963}" presName="rect3" presStyleLbl="alignAcc1" presStyleIdx="2" presStyleCnt="3"/>
      <dgm:spPr/>
      <dgm:t>
        <a:bodyPr/>
        <a:lstStyle/>
        <a:p>
          <a:endParaRPr lang="en-US"/>
        </a:p>
      </dgm:t>
    </dgm:pt>
    <dgm:pt modelId="{04B32A0F-2B6E-444A-BDD4-2BD255397C4F}" type="pres">
      <dgm:prSet presAssocID="{52D576DC-F7D8-4FFB-8690-BA484D2CC900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065B29-D412-4867-983C-73026285AF77}" type="pres">
      <dgm:prSet presAssocID="{52D576DC-F7D8-4FFB-8690-BA484D2CC900}" presName="rect1ChTx" presStyleLbl="alignAcc1" presStyleIdx="2" presStyleCnt="3" custScaleX="136181" custLinFactNeighborX="-134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A974BF-6EE5-4018-BF31-C262A13DA1DE}" type="pres">
      <dgm:prSet presAssocID="{4C8CBEFC-761F-4C15-BD20-1E7C3663C391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26FD69-ACDC-4994-A293-B3BF6ACC13DF}" type="pres">
      <dgm:prSet presAssocID="{4C8CBEFC-761F-4C15-BD20-1E7C3663C391}" presName="rect2ChTx" presStyleLbl="alignAcc1" presStyleIdx="2" presStyleCnt="3" custScaleX="136181" custLinFactNeighborX="-134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0FA27A-C7DB-4F09-B63B-D7AFF6FD27B7}" type="pres">
      <dgm:prSet presAssocID="{8FFC8C03-FAA5-4644-A654-0D19C51D4963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B340F8-ED3C-4288-8BE6-E705B665FB5E}" type="pres">
      <dgm:prSet presAssocID="{8FFC8C03-FAA5-4644-A654-0D19C51D4963}" presName="rect3ChTx" presStyleLbl="alignAcc1" presStyleIdx="2" presStyleCnt="3" custScaleX="136181" custLinFactNeighborX="-134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4B9CE1-545E-405E-8F11-F3E874ECDB9F}" srcId="{4C8CBEFC-761F-4C15-BD20-1E7C3663C391}" destId="{B24F9D74-0F4F-4103-A09B-1CE01EE84282}" srcOrd="0" destOrd="0" parTransId="{C04A8278-2DD0-4D05-A451-1E1B186450AE}" sibTransId="{33CF0633-8EDE-4EC1-B9B2-5C539D01DCD2}"/>
    <dgm:cxn modelId="{0BCF2761-AC22-49B4-A650-D3291DFC434F}" type="presOf" srcId="{52D576DC-F7D8-4FFB-8690-BA484D2CC900}" destId="{04B32A0F-2B6E-444A-BDD4-2BD255397C4F}" srcOrd="1" destOrd="0" presId="urn:microsoft.com/office/officeart/2005/8/layout/target3"/>
    <dgm:cxn modelId="{B00D736B-F1F8-4E87-A770-93CF75F501EA}" srcId="{8FFC8C03-FAA5-4644-A654-0D19C51D4963}" destId="{7E952A1C-DC6C-40AB-88EA-F6A5C80DD1BD}" srcOrd="1" destOrd="0" parTransId="{75B205F3-F1E2-4E09-A479-654F6D71D6C5}" sibTransId="{09734A83-5FFC-4C38-8B9E-1346CB063F90}"/>
    <dgm:cxn modelId="{95094410-AA2C-462A-95E1-56F540AE5F2B}" srcId="{8FFC8C03-FAA5-4644-A654-0D19C51D4963}" destId="{B92B3EC7-372F-4CBA-A783-8E7C44CA2CFF}" srcOrd="0" destOrd="0" parTransId="{4C16C8C6-BC50-4010-A151-7ABCF5CE7C50}" sibTransId="{2BFAFEAF-E744-4BE0-9CFE-D68C654EB746}"/>
    <dgm:cxn modelId="{7CB5AF91-AEAB-49FD-BE0D-761270516DF4}" type="presOf" srcId="{7E952A1C-DC6C-40AB-88EA-F6A5C80DD1BD}" destId="{05B340F8-ED3C-4288-8BE6-E705B665FB5E}" srcOrd="0" destOrd="1" presId="urn:microsoft.com/office/officeart/2005/8/layout/target3"/>
    <dgm:cxn modelId="{0835C076-1293-41B5-988C-6AAC745EFAE9}" type="presOf" srcId="{B24F9D74-0F4F-4103-A09B-1CE01EE84282}" destId="{D426FD69-ACDC-4994-A293-B3BF6ACC13DF}" srcOrd="0" destOrd="0" presId="urn:microsoft.com/office/officeart/2005/8/layout/target3"/>
    <dgm:cxn modelId="{EEA51FAD-EDDD-4718-9FCD-CE9E90688974}" srcId="{4C8CBEFC-761F-4C15-BD20-1E7C3663C391}" destId="{07367D69-5256-4B1D-99FC-686C8BED7279}" srcOrd="1" destOrd="0" parTransId="{D7F9A6F1-1855-4D09-AEAB-C4242B4843BB}" sibTransId="{789894AB-D8B5-41C6-B267-ADD9EB5D4CAD}"/>
    <dgm:cxn modelId="{6D1C57FA-84A6-457C-AF3A-1034BB474456}" srcId="{52D576DC-F7D8-4FFB-8690-BA484D2CC900}" destId="{F4804CA8-E696-45FE-9971-0C54344B55D1}" srcOrd="1" destOrd="0" parTransId="{86520A06-F895-47A1-963F-BFA9655EB445}" sibTransId="{3877704F-948B-43C3-B065-CF6D76530452}"/>
    <dgm:cxn modelId="{2CB078DF-E87E-4370-96CB-121DA724B3AC}" srcId="{1BDA75FC-F58B-4844-9854-651E62937FBA}" destId="{4C8CBEFC-761F-4C15-BD20-1E7C3663C391}" srcOrd="1" destOrd="0" parTransId="{21928366-43C7-4F59-8A27-5F09B367FD70}" sibTransId="{9F3BF1EF-AA70-47B6-839D-D8F95E132D71}"/>
    <dgm:cxn modelId="{2D5B2195-CBFC-4B70-881B-78FF69FC8E0D}" srcId="{1BDA75FC-F58B-4844-9854-651E62937FBA}" destId="{52D576DC-F7D8-4FFB-8690-BA484D2CC900}" srcOrd="0" destOrd="0" parTransId="{4D966E12-D0A5-497F-B5A7-395A491AC67F}" sibTransId="{3A10D2C9-08D5-4F70-9D8E-67A3CB5FA106}"/>
    <dgm:cxn modelId="{56619400-2E19-4B37-BF37-B7492D2D1B79}" type="presOf" srcId="{878EDDC3-DAB7-4F91-A2F3-AEEC0AE8B6BE}" destId="{24065B29-D412-4867-983C-73026285AF77}" srcOrd="0" destOrd="0" presId="urn:microsoft.com/office/officeart/2005/8/layout/target3"/>
    <dgm:cxn modelId="{848ECB9F-FCB3-437C-BF78-61A7DC5C14BE}" srcId="{52D576DC-F7D8-4FFB-8690-BA484D2CC900}" destId="{CC8FA929-E58A-4BB0-85E8-D659DD9D6A94}" srcOrd="3" destOrd="0" parTransId="{E8B09DB6-73E0-4E5A-8916-77D3013E4FA9}" sibTransId="{916BEAFE-5096-4602-B2BF-23ED0DEA8479}"/>
    <dgm:cxn modelId="{D7B578E7-19F0-400A-AD5B-5D6C8FFFA684}" type="presOf" srcId="{8FFC8C03-FAA5-4644-A654-0D19C51D4963}" destId="{DF2E95B1-55E0-4D42-915F-2A7985005065}" srcOrd="0" destOrd="0" presId="urn:microsoft.com/office/officeart/2005/8/layout/target3"/>
    <dgm:cxn modelId="{B10C40DD-A047-4261-9F91-298E7C7256C9}" srcId="{4C8CBEFC-761F-4C15-BD20-1E7C3663C391}" destId="{986D3618-F9BB-4FD6-91F1-8E310C9EDBBD}" srcOrd="4" destOrd="0" parTransId="{0003E557-1ABF-4C65-B3B3-51C6C0B262E9}" sibTransId="{9726C425-F610-4FC1-90AC-17AE6169C462}"/>
    <dgm:cxn modelId="{2BC85555-AEA2-400B-8844-02E7845A4DCB}" type="presOf" srcId="{4C9FDBDA-E5DB-47DA-9D53-C92C73A3690E}" destId="{D426FD69-ACDC-4994-A293-B3BF6ACC13DF}" srcOrd="0" destOrd="3" presId="urn:microsoft.com/office/officeart/2005/8/layout/target3"/>
    <dgm:cxn modelId="{3D0EF948-6151-4CD5-BCFD-AA64478C9232}" type="presOf" srcId="{8FFC8C03-FAA5-4644-A654-0D19C51D4963}" destId="{2C0FA27A-C7DB-4F09-B63B-D7AFF6FD27B7}" srcOrd="1" destOrd="0" presId="urn:microsoft.com/office/officeart/2005/8/layout/target3"/>
    <dgm:cxn modelId="{ACB341A1-44C7-49D4-AC1F-19C825485DFD}" type="presOf" srcId="{B92B3EC7-372F-4CBA-A783-8E7C44CA2CFF}" destId="{05B340F8-ED3C-4288-8BE6-E705B665FB5E}" srcOrd="0" destOrd="0" presId="urn:microsoft.com/office/officeart/2005/8/layout/target3"/>
    <dgm:cxn modelId="{3EFADD1C-4FD4-4D17-8469-B8152E554BA9}" type="presOf" srcId="{1BDA75FC-F58B-4844-9854-651E62937FBA}" destId="{059B3047-3715-4E2D-AC5F-E849EC7D95F3}" srcOrd="0" destOrd="0" presId="urn:microsoft.com/office/officeart/2005/8/layout/target3"/>
    <dgm:cxn modelId="{81CE7533-3F85-46FA-9E5C-97D6FEDFE978}" type="presOf" srcId="{07367D69-5256-4B1D-99FC-686C8BED7279}" destId="{D426FD69-ACDC-4994-A293-B3BF6ACC13DF}" srcOrd="0" destOrd="1" presId="urn:microsoft.com/office/officeart/2005/8/layout/target3"/>
    <dgm:cxn modelId="{DAF8B3F6-B94A-4086-B621-E3C1D4514360}" type="presOf" srcId="{4C8CBEFC-761F-4C15-BD20-1E7C3663C391}" destId="{43A974BF-6EE5-4018-BF31-C262A13DA1DE}" srcOrd="1" destOrd="0" presId="urn:microsoft.com/office/officeart/2005/8/layout/target3"/>
    <dgm:cxn modelId="{38A61640-F347-4EF4-A349-13031ECB3702}" type="presOf" srcId="{07F0A0C1-EAAE-4EA4-A176-D863C98D16BE}" destId="{D426FD69-ACDC-4994-A293-B3BF6ACC13DF}" srcOrd="0" destOrd="2" presId="urn:microsoft.com/office/officeart/2005/8/layout/target3"/>
    <dgm:cxn modelId="{72ACB53F-8D04-4EDA-9DEF-DEA47D5A06F2}" type="presOf" srcId="{52D576DC-F7D8-4FFB-8690-BA484D2CC900}" destId="{1A220167-6E43-4097-9796-A4E8CC52FB6E}" srcOrd="0" destOrd="0" presId="urn:microsoft.com/office/officeart/2005/8/layout/target3"/>
    <dgm:cxn modelId="{8BF6E4F2-B1B2-4C06-84BC-B4A06315F8FF}" srcId="{4C8CBEFC-761F-4C15-BD20-1E7C3663C391}" destId="{4C9FDBDA-E5DB-47DA-9D53-C92C73A3690E}" srcOrd="3" destOrd="0" parTransId="{2C919657-761B-426D-BC51-44038755AE8B}" sibTransId="{DAD583E6-5FE8-4116-93BF-E106A8E6693B}"/>
    <dgm:cxn modelId="{4BC6C53E-3813-4501-9254-99325E7EBF8A}" type="presOf" srcId="{F4804CA8-E696-45FE-9971-0C54344B55D1}" destId="{24065B29-D412-4867-983C-73026285AF77}" srcOrd="0" destOrd="1" presId="urn:microsoft.com/office/officeart/2005/8/layout/target3"/>
    <dgm:cxn modelId="{8BCB0C8E-B360-4344-831B-C4350CC2BE04}" srcId="{52D576DC-F7D8-4FFB-8690-BA484D2CC900}" destId="{878EDDC3-DAB7-4F91-A2F3-AEEC0AE8B6BE}" srcOrd="0" destOrd="0" parTransId="{1D7AF19C-7151-44F1-9051-7262DA4A840C}" sibTransId="{8F39E4E0-A0F8-4152-88C4-BD8D273854A6}"/>
    <dgm:cxn modelId="{B44D6BBF-F1BA-480D-9FE2-483D2252274E}" srcId="{1BDA75FC-F58B-4844-9854-651E62937FBA}" destId="{8FFC8C03-FAA5-4644-A654-0D19C51D4963}" srcOrd="2" destOrd="0" parTransId="{F5D7B88E-DCAF-4E65-8748-6A83C432564B}" sibTransId="{A0B51765-62E3-4323-854B-3AD75F7735D1}"/>
    <dgm:cxn modelId="{9F6C1CBA-07B0-49E4-8B5E-3333F2AAD8A2}" type="presOf" srcId="{986D3618-F9BB-4FD6-91F1-8E310C9EDBBD}" destId="{D426FD69-ACDC-4994-A293-B3BF6ACC13DF}" srcOrd="0" destOrd="4" presId="urn:microsoft.com/office/officeart/2005/8/layout/target3"/>
    <dgm:cxn modelId="{AE3F5BD2-E819-4991-AC09-13D2F605BB14}" srcId="{4C8CBEFC-761F-4C15-BD20-1E7C3663C391}" destId="{07F0A0C1-EAAE-4EA4-A176-D863C98D16BE}" srcOrd="2" destOrd="0" parTransId="{8385B95B-EC9D-4145-B06E-A6F83DAF5A64}" sibTransId="{D8C3191A-F0F8-4748-B36C-9B7CBEF1BF4D}"/>
    <dgm:cxn modelId="{22FF7F98-9CAD-497A-8760-66B4A097B7A5}" srcId="{52D576DC-F7D8-4FFB-8690-BA484D2CC900}" destId="{09BAB8BF-3281-4433-9CDC-E9363713CF48}" srcOrd="2" destOrd="0" parTransId="{62DFE8CC-2CB1-4862-AB9D-ADBB795BE0E5}" sibTransId="{0CB5EDC6-2547-49F5-BCC1-248F6BD2E1C2}"/>
    <dgm:cxn modelId="{F366D27F-E4ED-4E3B-9CA3-A2D95032A3D9}" type="presOf" srcId="{4C8CBEFC-761F-4C15-BD20-1E7C3663C391}" destId="{8A7BFFDD-A96F-4BCC-A5E9-12B68C3B3F5B}" srcOrd="0" destOrd="0" presId="urn:microsoft.com/office/officeart/2005/8/layout/target3"/>
    <dgm:cxn modelId="{5DD93327-1AD5-4F43-A44D-18137AA8E969}" type="presOf" srcId="{09BAB8BF-3281-4433-9CDC-E9363713CF48}" destId="{24065B29-D412-4867-983C-73026285AF77}" srcOrd="0" destOrd="2" presId="urn:microsoft.com/office/officeart/2005/8/layout/target3"/>
    <dgm:cxn modelId="{7DDCDA8D-C5C1-43D7-B5A6-F901CB0FF5EC}" type="presOf" srcId="{CC8FA929-E58A-4BB0-85E8-D659DD9D6A94}" destId="{24065B29-D412-4867-983C-73026285AF77}" srcOrd="0" destOrd="3" presId="urn:microsoft.com/office/officeart/2005/8/layout/target3"/>
    <dgm:cxn modelId="{196CDB13-7FF3-41E0-A334-139EF5EB8340}" type="presParOf" srcId="{059B3047-3715-4E2D-AC5F-E849EC7D95F3}" destId="{6A99549F-87BE-40DF-931B-2713C6B61738}" srcOrd="0" destOrd="0" presId="urn:microsoft.com/office/officeart/2005/8/layout/target3"/>
    <dgm:cxn modelId="{2F05A51F-276D-4A09-9518-F25EDFFA5E24}" type="presParOf" srcId="{059B3047-3715-4E2D-AC5F-E849EC7D95F3}" destId="{5E4A83B1-1138-4027-8982-A0875351870E}" srcOrd="1" destOrd="0" presId="urn:microsoft.com/office/officeart/2005/8/layout/target3"/>
    <dgm:cxn modelId="{B2291195-90A4-4A24-8D76-223E107AACED}" type="presParOf" srcId="{059B3047-3715-4E2D-AC5F-E849EC7D95F3}" destId="{1A220167-6E43-4097-9796-A4E8CC52FB6E}" srcOrd="2" destOrd="0" presId="urn:microsoft.com/office/officeart/2005/8/layout/target3"/>
    <dgm:cxn modelId="{CD900187-34C5-432E-9E6E-35142C4F9835}" type="presParOf" srcId="{059B3047-3715-4E2D-AC5F-E849EC7D95F3}" destId="{5BE8DCB1-BA22-4730-9BC3-00AE5546A30B}" srcOrd="3" destOrd="0" presId="urn:microsoft.com/office/officeart/2005/8/layout/target3"/>
    <dgm:cxn modelId="{2FBF8997-7486-460A-8CC0-DE6C3BE8BBED}" type="presParOf" srcId="{059B3047-3715-4E2D-AC5F-E849EC7D95F3}" destId="{7C6FC1DC-841D-4B9F-8129-6075468159FE}" srcOrd="4" destOrd="0" presId="urn:microsoft.com/office/officeart/2005/8/layout/target3"/>
    <dgm:cxn modelId="{D496C7F2-5B74-4F27-B0AD-595B026D9DD7}" type="presParOf" srcId="{059B3047-3715-4E2D-AC5F-E849EC7D95F3}" destId="{8A7BFFDD-A96F-4BCC-A5E9-12B68C3B3F5B}" srcOrd="5" destOrd="0" presId="urn:microsoft.com/office/officeart/2005/8/layout/target3"/>
    <dgm:cxn modelId="{37402653-737C-4D34-9B52-B294DA85F797}" type="presParOf" srcId="{059B3047-3715-4E2D-AC5F-E849EC7D95F3}" destId="{376AD678-61DC-4D02-B541-2DD8AF1418AB}" srcOrd="6" destOrd="0" presId="urn:microsoft.com/office/officeart/2005/8/layout/target3"/>
    <dgm:cxn modelId="{EF094392-6445-4672-B292-1C1DDC355E66}" type="presParOf" srcId="{059B3047-3715-4E2D-AC5F-E849EC7D95F3}" destId="{D5D681A5-F318-42BA-AA32-A78640964E35}" srcOrd="7" destOrd="0" presId="urn:microsoft.com/office/officeart/2005/8/layout/target3"/>
    <dgm:cxn modelId="{379ED96A-4142-40BD-8728-5F93A21FCCDD}" type="presParOf" srcId="{059B3047-3715-4E2D-AC5F-E849EC7D95F3}" destId="{DF2E95B1-55E0-4D42-915F-2A7985005065}" srcOrd="8" destOrd="0" presId="urn:microsoft.com/office/officeart/2005/8/layout/target3"/>
    <dgm:cxn modelId="{BFCAB9D8-EB9B-4D37-BCF2-9DE222491194}" type="presParOf" srcId="{059B3047-3715-4E2D-AC5F-E849EC7D95F3}" destId="{04B32A0F-2B6E-444A-BDD4-2BD255397C4F}" srcOrd="9" destOrd="0" presId="urn:microsoft.com/office/officeart/2005/8/layout/target3"/>
    <dgm:cxn modelId="{5174CC66-FBFF-42F5-A6F2-7CD64D12A3EF}" type="presParOf" srcId="{059B3047-3715-4E2D-AC5F-E849EC7D95F3}" destId="{24065B29-D412-4867-983C-73026285AF77}" srcOrd="10" destOrd="0" presId="urn:microsoft.com/office/officeart/2005/8/layout/target3"/>
    <dgm:cxn modelId="{3751F61F-0C60-45E0-9066-DFA46D68DDDB}" type="presParOf" srcId="{059B3047-3715-4E2D-AC5F-E849EC7D95F3}" destId="{43A974BF-6EE5-4018-BF31-C262A13DA1DE}" srcOrd="11" destOrd="0" presId="urn:microsoft.com/office/officeart/2005/8/layout/target3"/>
    <dgm:cxn modelId="{571F4816-3A71-4E4E-9952-89D828AE963B}" type="presParOf" srcId="{059B3047-3715-4E2D-AC5F-E849EC7D95F3}" destId="{D426FD69-ACDC-4994-A293-B3BF6ACC13DF}" srcOrd="12" destOrd="0" presId="urn:microsoft.com/office/officeart/2005/8/layout/target3"/>
    <dgm:cxn modelId="{EB8B216E-7F4E-4991-8858-A2A43246B880}" type="presParOf" srcId="{059B3047-3715-4E2D-AC5F-E849EC7D95F3}" destId="{2C0FA27A-C7DB-4F09-B63B-D7AFF6FD27B7}" srcOrd="13" destOrd="0" presId="urn:microsoft.com/office/officeart/2005/8/layout/target3"/>
    <dgm:cxn modelId="{E3EB2085-D795-426E-89F7-B5C711C3A779}" type="presParOf" srcId="{059B3047-3715-4E2D-AC5F-E849EC7D95F3}" destId="{05B340F8-ED3C-4288-8BE6-E705B665FB5E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20062CBE-FCD0-4CBB-8AD8-773037198067}" type="doc">
      <dgm:prSet loTypeId="urn:microsoft.com/office/officeart/2005/8/layout/lProcess2" loCatId="relationship" qsTypeId="urn:microsoft.com/office/officeart/2005/8/quickstyle/3d7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33B446C-EDCA-4F11-BCEF-A6FB78B7CA81}">
      <dgm:prSet phldrT="[Text]"/>
      <dgm:spPr/>
      <dgm:t>
        <a:bodyPr/>
        <a:lstStyle/>
        <a:p>
          <a:r>
            <a:rPr lang="en-ID" dirty="0" smtClean="0"/>
            <a:t>Benua Asia</a:t>
          </a:r>
          <a:endParaRPr lang="en-US" dirty="0"/>
        </a:p>
      </dgm:t>
    </dgm:pt>
    <dgm:pt modelId="{0A29BEDC-C521-415F-B366-8DB3F463D9E6}" type="parTrans" cxnId="{38577F92-5121-49CE-A171-B24314A83A9A}">
      <dgm:prSet/>
      <dgm:spPr/>
      <dgm:t>
        <a:bodyPr/>
        <a:lstStyle/>
        <a:p>
          <a:endParaRPr lang="en-US"/>
        </a:p>
      </dgm:t>
    </dgm:pt>
    <dgm:pt modelId="{48E9D404-B59F-43DD-9164-E3F028B7A18D}" type="sibTrans" cxnId="{38577F92-5121-49CE-A171-B24314A83A9A}">
      <dgm:prSet/>
      <dgm:spPr/>
      <dgm:t>
        <a:bodyPr/>
        <a:lstStyle/>
        <a:p>
          <a:endParaRPr lang="en-US"/>
        </a:p>
      </dgm:t>
    </dgm:pt>
    <dgm:pt modelId="{277D90D0-1489-404C-AE75-B5472D0D6B09}">
      <dgm:prSet phldrT="[Text]"/>
      <dgm:spPr/>
      <dgm:t>
        <a:bodyPr/>
        <a:lstStyle/>
        <a:p>
          <a:r>
            <a:rPr lang="en-US" dirty="0" smtClean="0"/>
            <a:t>Kazakhstan, Afganistan, India, Sri Lanka, Indonesia, Malaysia, Thailand, Irak, dan Yaman.</a:t>
          </a:r>
          <a:endParaRPr lang="en-US" dirty="0"/>
        </a:p>
      </dgm:t>
    </dgm:pt>
    <dgm:pt modelId="{616FFA9D-BE7F-4A7E-890A-E778C3C093DC}" type="parTrans" cxnId="{CC07926C-0842-4F72-A1B1-1855F71820A4}">
      <dgm:prSet/>
      <dgm:spPr/>
      <dgm:t>
        <a:bodyPr/>
        <a:lstStyle/>
        <a:p>
          <a:endParaRPr lang="en-US"/>
        </a:p>
      </dgm:t>
    </dgm:pt>
    <dgm:pt modelId="{2589F2B0-1FC0-48D7-BD44-0EE881D71051}" type="sibTrans" cxnId="{CC07926C-0842-4F72-A1B1-1855F71820A4}">
      <dgm:prSet/>
      <dgm:spPr/>
      <dgm:t>
        <a:bodyPr/>
        <a:lstStyle/>
        <a:p>
          <a:endParaRPr lang="en-US"/>
        </a:p>
      </dgm:t>
    </dgm:pt>
    <dgm:pt modelId="{DF6230D2-3F7B-4FBD-943B-35EC23D4CE0A}">
      <dgm:prSet phldrT="[Text]"/>
      <dgm:spPr/>
      <dgm:t>
        <a:bodyPr/>
        <a:lstStyle/>
        <a:p>
          <a:r>
            <a:rPr lang="en-ID" dirty="0" smtClean="0"/>
            <a:t>Benua Amerika</a:t>
          </a:r>
          <a:endParaRPr lang="en-US" dirty="0"/>
        </a:p>
      </dgm:t>
    </dgm:pt>
    <dgm:pt modelId="{FEABC25E-B51D-4567-84AD-F865CACB07F8}" type="parTrans" cxnId="{5E478C3B-0DC1-4F31-87F2-FE21C22AEE0D}">
      <dgm:prSet/>
      <dgm:spPr/>
      <dgm:t>
        <a:bodyPr/>
        <a:lstStyle/>
        <a:p>
          <a:endParaRPr lang="en-US"/>
        </a:p>
      </dgm:t>
    </dgm:pt>
    <dgm:pt modelId="{23B7D37D-91D3-4C9C-9C85-5E9F83FFCEA5}" type="sibTrans" cxnId="{5E478C3B-0DC1-4F31-87F2-FE21C22AEE0D}">
      <dgm:prSet/>
      <dgm:spPr/>
      <dgm:t>
        <a:bodyPr/>
        <a:lstStyle/>
        <a:p>
          <a:endParaRPr lang="en-US"/>
        </a:p>
      </dgm:t>
    </dgm:pt>
    <dgm:pt modelId="{B9C27B8D-F988-4A66-BB77-288669AF3D2A}">
      <dgm:prSet phldrT="[Text]"/>
      <dgm:spPr/>
      <dgm:t>
        <a:bodyPr/>
        <a:lstStyle/>
        <a:p>
          <a:r>
            <a:rPr lang="en-US" dirty="0" smtClean="0"/>
            <a:t>Meksiko, Guatemala, Republik Dominika, Jamaika, Brasil, Venezuela, dan Argentina.</a:t>
          </a:r>
          <a:endParaRPr lang="en-US" dirty="0"/>
        </a:p>
      </dgm:t>
    </dgm:pt>
    <dgm:pt modelId="{FE2C1D76-A847-45D9-9009-113CD9F8D09E}" type="parTrans" cxnId="{86B02050-A7D4-4E9E-8770-15A60691B657}">
      <dgm:prSet/>
      <dgm:spPr/>
      <dgm:t>
        <a:bodyPr/>
        <a:lstStyle/>
        <a:p>
          <a:endParaRPr lang="en-US"/>
        </a:p>
      </dgm:t>
    </dgm:pt>
    <dgm:pt modelId="{EE304044-649A-4243-BFA7-ACF1F75B7AF9}" type="sibTrans" cxnId="{86B02050-A7D4-4E9E-8770-15A60691B657}">
      <dgm:prSet/>
      <dgm:spPr/>
      <dgm:t>
        <a:bodyPr/>
        <a:lstStyle/>
        <a:p>
          <a:endParaRPr lang="en-US"/>
        </a:p>
      </dgm:t>
    </dgm:pt>
    <dgm:pt modelId="{603C7DC8-78F3-41C6-B1E2-607650DA2FB8}">
      <dgm:prSet phldrT="[Text]"/>
      <dgm:spPr/>
      <dgm:t>
        <a:bodyPr/>
        <a:lstStyle/>
        <a:p>
          <a:r>
            <a:rPr lang="en-ID" dirty="0" smtClean="0"/>
            <a:t>Benua Afrika</a:t>
          </a:r>
          <a:endParaRPr lang="en-US" dirty="0"/>
        </a:p>
      </dgm:t>
    </dgm:pt>
    <dgm:pt modelId="{540C1776-6800-45CE-B0DD-98CE31F90885}" type="parTrans" cxnId="{F67D4CE2-2479-4D90-AD02-A35702AEFE4F}">
      <dgm:prSet/>
      <dgm:spPr/>
      <dgm:t>
        <a:bodyPr/>
        <a:lstStyle/>
        <a:p>
          <a:endParaRPr lang="en-US"/>
        </a:p>
      </dgm:t>
    </dgm:pt>
    <dgm:pt modelId="{AE6805B3-7CDF-43B6-BDB3-1E3E40A2F966}" type="sibTrans" cxnId="{F67D4CE2-2479-4D90-AD02-A35702AEFE4F}">
      <dgm:prSet/>
      <dgm:spPr/>
      <dgm:t>
        <a:bodyPr/>
        <a:lstStyle/>
        <a:p>
          <a:endParaRPr lang="en-US"/>
        </a:p>
      </dgm:t>
    </dgm:pt>
    <dgm:pt modelId="{0F6B44EB-34CA-4B74-8B25-8365C216114F}">
      <dgm:prSet phldrT="[Text]"/>
      <dgm:spPr/>
      <dgm:t>
        <a:bodyPr/>
        <a:lstStyle/>
        <a:p>
          <a:r>
            <a:rPr lang="en-US" dirty="0" smtClean="0"/>
            <a:t>Kenya, Mali, Nigeria, Angola, dan Zaire.</a:t>
          </a:r>
          <a:endParaRPr lang="en-US" dirty="0"/>
        </a:p>
      </dgm:t>
    </dgm:pt>
    <dgm:pt modelId="{BCEC1358-4E15-4440-B582-609D2485B62D}" type="parTrans" cxnId="{AB011D55-11FC-4DBB-A073-5CBBF0EFBE9C}">
      <dgm:prSet/>
      <dgm:spPr/>
      <dgm:t>
        <a:bodyPr/>
        <a:lstStyle/>
        <a:p>
          <a:endParaRPr lang="en-US"/>
        </a:p>
      </dgm:t>
    </dgm:pt>
    <dgm:pt modelId="{CD41BDE7-BE71-4431-87C7-BC9ECC30C95B}" type="sibTrans" cxnId="{AB011D55-11FC-4DBB-A073-5CBBF0EFBE9C}">
      <dgm:prSet/>
      <dgm:spPr/>
      <dgm:t>
        <a:bodyPr/>
        <a:lstStyle/>
        <a:p>
          <a:endParaRPr lang="en-US"/>
        </a:p>
      </dgm:t>
    </dgm:pt>
    <dgm:pt modelId="{2C8C1A04-00DF-4885-AFC4-F5AFCD43DE80}" type="pres">
      <dgm:prSet presAssocID="{20062CBE-FCD0-4CBB-8AD8-773037198067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4D5BE78-07C8-4259-8919-C16ED7BF4313}" type="pres">
      <dgm:prSet presAssocID="{E33B446C-EDCA-4F11-BCEF-A6FB78B7CA81}" presName="compNode" presStyleCnt="0"/>
      <dgm:spPr/>
      <dgm:t>
        <a:bodyPr/>
        <a:lstStyle/>
        <a:p>
          <a:endParaRPr lang="en-US"/>
        </a:p>
      </dgm:t>
    </dgm:pt>
    <dgm:pt modelId="{E083C2FC-FF8F-4CD7-AC6F-39904B6920E2}" type="pres">
      <dgm:prSet presAssocID="{E33B446C-EDCA-4F11-BCEF-A6FB78B7CA81}" presName="aNode" presStyleLbl="bgShp" presStyleIdx="0" presStyleCnt="3"/>
      <dgm:spPr/>
      <dgm:t>
        <a:bodyPr/>
        <a:lstStyle/>
        <a:p>
          <a:endParaRPr lang="en-US"/>
        </a:p>
      </dgm:t>
    </dgm:pt>
    <dgm:pt modelId="{57520011-1EEF-4731-87BB-DE84BFCE4166}" type="pres">
      <dgm:prSet presAssocID="{E33B446C-EDCA-4F11-BCEF-A6FB78B7CA81}" presName="textNode" presStyleLbl="bgShp" presStyleIdx="0" presStyleCnt="3"/>
      <dgm:spPr/>
      <dgm:t>
        <a:bodyPr/>
        <a:lstStyle/>
        <a:p>
          <a:endParaRPr lang="en-US"/>
        </a:p>
      </dgm:t>
    </dgm:pt>
    <dgm:pt modelId="{4E485857-FBAA-4424-BE02-7F1C0FF4D940}" type="pres">
      <dgm:prSet presAssocID="{E33B446C-EDCA-4F11-BCEF-A6FB78B7CA81}" presName="compChildNode" presStyleCnt="0"/>
      <dgm:spPr/>
      <dgm:t>
        <a:bodyPr/>
        <a:lstStyle/>
        <a:p>
          <a:endParaRPr lang="en-US"/>
        </a:p>
      </dgm:t>
    </dgm:pt>
    <dgm:pt modelId="{4F2EDCCE-23F6-41C9-BB96-51DEB952E7D8}" type="pres">
      <dgm:prSet presAssocID="{E33B446C-EDCA-4F11-BCEF-A6FB78B7CA81}" presName="theInnerList" presStyleCnt="0"/>
      <dgm:spPr/>
      <dgm:t>
        <a:bodyPr/>
        <a:lstStyle/>
        <a:p>
          <a:endParaRPr lang="en-US"/>
        </a:p>
      </dgm:t>
    </dgm:pt>
    <dgm:pt modelId="{3343CF0F-FD63-4974-A7A0-2ADCD6259470}" type="pres">
      <dgm:prSet presAssocID="{277D90D0-1489-404C-AE75-B5472D0D6B09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C535A2-9D9D-4130-86DB-A32AB02194F9}" type="pres">
      <dgm:prSet presAssocID="{E33B446C-EDCA-4F11-BCEF-A6FB78B7CA81}" presName="aSpace" presStyleCnt="0"/>
      <dgm:spPr/>
      <dgm:t>
        <a:bodyPr/>
        <a:lstStyle/>
        <a:p>
          <a:endParaRPr lang="en-US"/>
        </a:p>
      </dgm:t>
    </dgm:pt>
    <dgm:pt modelId="{A32C5994-36C7-49D0-A380-551CD4FDB5F9}" type="pres">
      <dgm:prSet presAssocID="{DF6230D2-3F7B-4FBD-943B-35EC23D4CE0A}" presName="compNode" presStyleCnt="0"/>
      <dgm:spPr/>
      <dgm:t>
        <a:bodyPr/>
        <a:lstStyle/>
        <a:p>
          <a:endParaRPr lang="en-US"/>
        </a:p>
      </dgm:t>
    </dgm:pt>
    <dgm:pt modelId="{0C5686DA-178E-446D-A183-1EB5021F9453}" type="pres">
      <dgm:prSet presAssocID="{DF6230D2-3F7B-4FBD-943B-35EC23D4CE0A}" presName="aNode" presStyleLbl="bgShp" presStyleIdx="1" presStyleCnt="3"/>
      <dgm:spPr/>
      <dgm:t>
        <a:bodyPr/>
        <a:lstStyle/>
        <a:p>
          <a:endParaRPr lang="en-US"/>
        </a:p>
      </dgm:t>
    </dgm:pt>
    <dgm:pt modelId="{5A89CDF1-1366-479E-982A-2D151EEDA319}" type="pres">
      <dgm:prSet presAssocID="{DF6230D2-3F7B-4FBD-943B-35EC23D4CE0A}" presName="textNode" presStyleLbl="bgShp" presStyleIdx="1" presStyleCnt="3"/>
      <dgm:spPr/>
      <dgm:t>
        <a:bodyPr/>
        <a:lstStyle/>
        <a:p>
          <a:endParaRPr lang="en-US"/>
        </a:p>
      </dgm:t>
    </dgm:pt>
    <dgm:pt modelId="{01ECA7DD-0397-426A-B851-8CBC6AF0E9AF}" type="pres">
      <dgm:prSet presAssocID="{DF6230D2-3F7B-4FBD-943B-35EC23D4CE0A}" presName="compChildNode" presStyleCnt="0"/>
      <dgm:spPr/>
      <dgm:t>
        <a:bodyPr/>
        <a:lstStyle/>
        <a:p>
          <a:endParaRPr lang="en-US"/>
        </a:p>
      </dgm:t>
    </dgm:pt>
    <dgm:pt modelId="{2DF48FAA-AAF1-4853-9672-FDF2EF826BC5}" type="pres">
      <dgm:prSet presAssocID="{DF6230D2-3F7B-4FBD-943B-35EC23D4CE0A}" presName="theInnerList" presStyleCnt="0"/>
      <dgm:spPr/>
      <dgm:t>
        <a:bodyPr/>
        <a:lstStyle/>
        <a:p>
          <a:endParaRPr lang="en-US"/>
        </a:p>
      </dgm:t>
    </dgm:pt>
    <dgm:pt modelId="{82F3FEA1-28A5-4CA6-8506-627B9452765E}" type="pres">
      <dgm:prSet presAssocID="{B9C27B8D-F988-4A66-BB77-288669AF3D2A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BEC185-41D9-4B85-A8D5-CCC7F75A3915}" type="pres">
      <dgm:prSet presAssocID="{DF6230D2-3F7B-4FBD-943B-35EC23D4CE0A}" presName="aSpace" presStyleCnt="0"/>
      <dgm:spPr/>
      <dgm:t>
        <a:bodyPr/>
        <a:lstStyle/>
        <a:p>
          <a:endParaRPr lang="en-US"/>
        </a:p>
      </dgm:t>
    </dgm:pt>
    <dgm:pt modelId="{5F61B05B-A2C8-4BC5-9E7B-95010F4EB7C1}" type="pres">
      <dgm:prSet presAssocID="{603C7DC8-78F3-41C6-B1E2-607650DA2FB8}" presName="compNode" presStyleCnt="0"/>
      <dgm:spPr/>
      <dgm:t>
        <a:bodyPr/>
        <a:lstStyle/>
        <a:p>
          <a:endParaRPr lang="en-US"/>
        </a:p>
      </dgm:t>
    </dgm:pt>
    <dgm:pt modelId="{9182FE0E-C698-4E0F-B54E-42B8F2A72AD6}" type="pres">
      <dgm:prSet presAssocID="{603C7DC8-78F3-41C6-B1E2-607650DA2FB8}" presName="aNode" presStyleLbl="bgShp" presStyleIdx="2" presStyleCnt="3"/>
      <dgm:spPr/>
      <dgm:t>
        <a:bodyPr/>
        <a:lstStyle/>
        <a:p>
          <a:endParaRPr lang="en-US"/>
        </a:p>
      </dgm:t>
    </dgm:pt>
    <dgm:pt modelId="{B35CCB85-A239-4857-A8E2-C5412511ACDE}" type="pres">
      <dgm:prSet presAssocID="{603C7DC8-78F3-41C6-B1E2-607650DA2FB8}" presName="textNode" presStyleLbl="bgShp" presStyleIdx="2" presStyleCnt="3"/>
      <dgm:spPr/>
      <dgm:t>
        <a:bodyPr/>
        <a:lstStyle/>
        <a:p>
          <a:endParaRPr lang="en-US"/>
        </a:p>
      </dgm:t>
    </dgm:pt>
    <dgm:pt modelId="{704A7A11-4B92-4CA6-8D28-8C56AFC651B8}" type="pres">
      <dgm:prSet presAssocID="{603C7DC8-78F3-41C6-B1E2-607650DA2FB8}" presName="compChildNode" presStyleCnt="0"/>
      <dgm:spPr/>
      <dgm:t>
        <a:bodyPr/>
        <a:lstStyle/>
        <a:p>
          <a:endParaRPr lang="en-US"/>
        </a:p>
      </dgm:t>
    </dgm:pt>
    <dgm:pt modelId="{11CAD2CE-4072-4F8A-95AF-D6BF4443E0AA}" type="pres">
      <dgm:prSet presAssocID="{603C7DC8-78F3-41C6-B1E2-607650DA2FB8}" presName="theInnerList" presStyleCnt="0"/>
      <dgm:spPr/>
      <dgm:t>
        <a:bodyPr/>
        <a:lstStyle/>
        <a:p>
          <a:endParaRPr lang="en-US"/>
        </a:p>
      </dgm:t>
    </dgm:pt>
    <dgm:pt modelId="{C08D1849-25B8-4944-AE00-41C58E7D636A}" type="pres">
      <dgm:prSet presAssocID="{0F6B44EB-34CA-4B74-8B25-8365C216114F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4B9B170-9798-4477-B2B7-FD04767D1CAC}" type="presOf" srcId="{DF6230D2-3F7B-4FBD-943B-35EC23D4CE0A}" destId="{0C5686DA-178E-446D-A183-1EB5021F9453}" srcOrd="0" destOrd="0" presId="urn:microsoft.com/office/officeart/2005/8/layout/lProcess2"/>
    <dgm:cxn modelId="{B7F21538-B583-4F67-B926-11A89031E1BC}" type="presOf" srcId="{277D90D0-1489-404C-AE75-B5472D0D6B09}" destId="{3343CF0F-FD63-4974-A7A0-2ADCD6259470}" srcOrd="0" destOrd="0" presId="urn:microsoft.com/office/officeart/2005/8/layout/lProcess2"/>
    <dgm:cxn modelId="{D76D218A-42B2-470C-8D84-F19C1496C715}" type="presOf" srcId="{603C7DC8-78F3-41C6-B1E2-607650DA2FB8}" destId="{B35CCB85-A239-4857-A8E2-C5412511ACDE}" srcOrd="1" destOrd="0" presId="urn:microsoft.com/office/officeart/2005/8/layout/lProcess2"/>
    <dgm:cxn modelId="{A055F050-D19D-4349-901D-7D11933D6F43}" type="presOf" srcId="{E33B446C-EDCA-4F11-BCEF-A6FB78B7CA81}" destId="{E083C2FC-FF8F-4CD7-AC6F-39904B6920E2}" srcOrd="0" destOrd="0" presId="urn:microsoft.com/office/officeart/2005/8/layout/lProcess2"/>
    <dgm:cxn modelId="{AB011D55-11FC-4DBB-A073-5CBBF0EFBE9C}" srcId="{603C7DC8-78F3-41C6-B1E2-607650DA2FB8}" destId="{0F6B44EB-34CA-4B74-8B25-8365C216114F}" srcOrd="0" destOrd="0" parTransId="{BCEC1358-4E15-4440-B582-609D2485B62D}" sibTransId="{CD41BDE7-BE71-4431-87C7-BC9ECC30C95B}"/>
    <dgm:cxn modelId="{86B02050-A7D4-4E9E-8770-15A60691B657}" srcId="{DF6230D2-3F7B-4FBD-943B-35EC23D4CE0A}" destId="{B9C27B8D-F988-4A66-BB77-288669AF3D2A}" srcOrd="0" destOrd="0" parTransId="{FE2C1D76-A847-45D9-9009-113CD9F8D09E}" sibTransId="{EE304044-649A-4243-BFA7-ACF1F75B7AF9}"/>
    <dgm:cxn modelId="{1A752FB3-5462-46C3-A849-062F96259A7E}" type="presOf" srcId="{E33B446C-EDCA-4F11-BCEF-A6FB78B7CA81}" destId="{57520011-1EEF-4731-87BB-DE84BFCE4166}" srcOrd="1" destOrd="0" presId="urn:microsoft.com/office/officeart/2005/8/layout/lProcess2"/>
    <dgm:cxn modelId="{BD1CFADC-3A4A-4D96-860B-568FDF7CF4E3}" type="presOf" srcId="{603C7DC8-78F3-41C6-B1E2-607650DA2FB8}" destId="{9182FE0E-C698-4E0F-B54E-42B8F2A72AD6}" srcOrd="0" destOrd="0" presId="urn:microsoft.com/office/officeart/2005/8/layout/lProcess2"/>
    <dgm:cxn modelId="{1A15ACD1-3346-4164-9A57-152D94CD3779}" type="presOf" srcId="{20062CBE-FCD0-4CBB-8AD8-773037198067}" destId="{2C8C1A04-00DF-4885-AFC4-F5AFCD43DE80}" srcOrd="0" destOrd="0" presId="urn:microsoft.com/office/officeart/2005/8/layout/lProcess2"/>
    <dgm:cxn modelId="{5E478C3B-0DC1-4F31-87F2-FE21C22AEE0D}" srcId="{20062CBE-FCD0-4CBB-8AD8-773037198067}" destId="{DF6230D2-3F7B-4FBD-943B-35EC23D4CE0A}" srcOrd="1" destOrd="0" parTransId="{FEABC25E-B51D-4567-84AD-F865CACB07F8}" sibTransId="{23B7D37D-91D3-4C9C-9C85-5E9F83FFCEA5}"/>
    <dgm:cxn modelId="{546E5382-9488-497E-89B8-D0E15AC1CF7C}" type="presOf" srcId="{0F6B44EB-34CA-4B74-8B25-8365C216114F}" destId="{C08D1849-25B8-4944-AE00-41C58E7D636A}" srcOrd="0" destOrd="0" presId="urn:microsoft.com/office/officeart/2005/8/layout/lProcess2"/>
    <dgm:cxn modelId="{38577F92-5121-49CE-A171-B24314A83A9A}" srcId="{20062CBE-FCD0-4CBB-8AD8-773037198067}" destId="{E33B446C-EDCA-4F11-BCEF-A6FB78B7CA81}" srcOrd="0" destOrd="0" parTransId="{0A29BEDC-C521-415F-B366-8DB3F463D9E6}" sibTransId="{48E9D404-B59F-43DD-9164-E3F028B7A18D}"/>
    <dgm:cxn modelId="{D8D572A8-0708-4717-991F-3B4E9FD395F1}" type="presOf" srcId="{DF6230D2-3F7B-4FBD-943B-35EC23D4CE0A}" destId="{5A89CDF1-1366-479E-982A-2D151EEDA319}" srcOrd="1" destOrd="0" presId="urn:microsoft.com/office/officeart/2005/8/layout/lProcess2"/>
    <dgm:cxn modelId="{C27F5F2F-BF79-4A14-A4AF-B7BC3111BD84}" type="presOf" srcId="{B9C27B8D-F988-4A66-BB77-288669AF3D2A}" destId="{82F3FEA1-28A5-4CA6-8506-627B9452765E}" srcOrd="0" destOrd="0" presId="urn:microsoft.com/office/officeart/2005/8/layout/lProcess2"/>
    <dgm:cxn modelId="{F67D4CE2-2479-4D90-AD02-A35702AEFE4F}" srcId="{20062CBE-FCD0-4CBB-8AD8-773037198067}" destId="{603C7DC8-78F3-41C6-B1E2-607650DA2FB8}" srcOrd="2" destOrd="0" parTransId="{540C1776-6800-45CE-B0DD-98CE31F90885}" sibTransId="{AE6805B3-7CDF-43B6-BDB3-1E3E40A2F966}"/>
    <dgm:cxn modelId="{CC07926C-0842-4F72-A1B1-1855F71820A4}" srcId="{E33B446C-EDCA-4F11-BCEF-A6FB78B7CA81}" destId="{277D90D0-1489-404C-AE75-B5472D0D6B09}" srcOrd="0" destOrd="0" parTransId="{616FFA9D-BE7F-4A7E-890A-E778C3C093DC}" sibTransId="{2589F2B0-1FC0-48D7-BD44-0EE881D71051}"/>
    <dgm:cxn modelId="{84A0D40F-3FFC-45CC-80B6-83BD880753EF}" type="presParOf" srcId="{2C8C1A04-00DF-4885-AFC4-F5AFCD43DE80}" destId="{E4D5BE78-07C8-4259-8919-C16ED7BF4313}" srcOrd="0" destOrd="0" presId="urn:microsoft.com/office/officeart/2005/8/layout/lProcess2"/>
    <dgm:cxn modelId="{790D6E2F-9EE4-4FC5-A7FC-4BED29B6C1B3}" type="presParOf" srcId="{E4D5BE78-07C8-4259-8919-C16ED7BF4313}" destId="{E083C2FC-FF8F-4CD7-AC6F-39904B6920E2}" srcOrd="0" destOrd="0" presId="urn:microsoft.com/office/officeart/2005/8/layout/lProcess2"/>
    <dgm:cxn modelId="{3CB7A228-238A-4AEB-A44A-76EBFE7F5759}" type="presParOf" srcId="{E4D5BE78-07C8-4259-8919-C16ED7BF4313}" destId="{57520011-1EEF-4731-87BB-DE84BFCE4166}" srcOrd="1" destOrd="0" presId="urn:microsoft.com/office/officeart/2005/8/layout/lProcess2"/>
    <dgm:cxn modelId="{446CA151-D597-4142-B93D-13F0EF57D112}" type="presParOf" srcId="{E4D5BE78-07C8-4259-8919-C16ED7BF4313}" destId="{4E485857-FBAA-4424-BE02-7F1C0FF4D940}" srcOrd="2" destOrd="0" presId="urn:microsoft.com/office/officeart/2005/8/layout/lProcess2"/>
    <dgm:cxn modelId="{44D0BA5F-14B0-4CB8-B6A6-A888C81BB741}" type="presParOf" srcId="{4E485857-FBAA-4424-BE02-7F1C0FF4D940}" destId="{4F2EDCCE-23F6-41C9-BB96-51DEB952E7D8}" srcOrd="0" destOrd="0" presId="urn:microsoft.com/office/officeart/2005/8/layout/lProcess2"/>
    <dgm:cxn modelId="{FAFD1FA6-D87B-4A68-A7D8-9049347B4255}" type="presParOf" srcId="{4F2EDCCE-23F6-41C9-BB96-51DEB952E7D8}" destId="{3343CF0F-FD63-4974-A7A0-2ADCD6259470}" srcOrd="0" destOrd="0" presId="urn:microsoft.com/office/officeart/2005/8/layout/lProcess2"/>
    <dgm:cxn modelId="{01C1E20C-723B-44FB-BBDE-993D1477CB9B}" type="presParOf" srcId="{2C8C1A04-00DF-4885-AFC4-F5AFCD43DE80}" destId="{7FC535A2-9D9D-4130-86DB-A32AB02194F9}" srcOrd="1" destOrd="0" presId="urn:microsoft.com/office/officeart/2005/8/layout/lProcess2"/>
    <dgm:cxn modelId="{322F4BFC-81B2-4755-8BB7-1A071D97D0CA}" type="presParOf" srcId="{2C8C1A04-00DF-4885-AFC4-F5AFCD43DE80}" destId="{A32C5994-36C7-49D0-A380-551CD4FDB5F9}" srcOrd="2" destOrd="0" presId="urn:microsoft.com/office/officeart/2005/8/layout/lProcess2"/>
    <dgm:cxn modelId="{E21AC638-A6F6-4223-B4EC-F3892FEE9709}" type="presParOf" srcId="{A32C5994-36C7-49D0-A380-551CD4FDB5F9}" destId="{0C5686DA-178E-446D-A183-1EB5021F9453}" srcOrd="0" destOrd="0" presId="urn:microsoft.com/office/officeart/2005/8/layout/lProcess2"/>
    <dgm:cxn modelId="{0908650A-8333-49A9-AFCB-E9B30FADF5AC}" type="presParOf" srcId="{A32C5994-36C7-49D0-A380-551CD4FDB5F9}" destId="{5A89CDF1-1366-479E-982A-2D151EEDA319}" srcOrd="1" destOrd="0" presId="urn:microsoft.com/office/officeart/2005/8/layout/lProcess2"/>
    <dgm:cxn modelId="{9BF5DF29-44E4-47AE-BAC5-32D35205C08D}" type="presParOf" srcId="{A32C5994-36C7-49D0-A380-551CD4FDB5F9}" destId="{01ECA7DD-0397-426A-B851-8CBC6AF0E9AF}" srcOrd="2" destOrd="0" presId="urn:microsoft.com/office/officeart/2005/8/layout/lProcess2"/>
    <dgm:cxn modelId="{7789A7EB-419A-41FF-8D80-286E98553F57}" type="presParOf" srcId="{01ECA7DD-0397-426A-B851-8CBC6AF0E9AF}" destId="{2DF48FAA-AAF1-4853-9672-FDF2EF826BC5}" srcOrd="0" destOrd="0" presId="urn:microsoft.com/office/officeart/2005/8/layout/lProcess2"/>
    <dgm:cxn modelId="{B4A04E20-3775-4662-A616-F0A6A2069510}" type="presParOf" srcId="{2DF48FAA-AAF1-4853-9672-FDF2EF826BC5}" destId="{82F3FEA1-28A5-4CA6-8506-627B9452765E}" srcOrd="0" destOrd="0" presId="urn:microsoft.com/office/officeart/2005/8/layout/lProcess2"/>
    <dgm:cxn modelId="{A908079E-56E4-4B63-8D34-042021BF1437}" type="presParOf" srcId="{2C8C1A04-00DF-4885-AFC4-F5AFCD43DE80}" destId="{3FBEC185-41D9-4B85-A8D5-CCC7F75A3915}" srcOrd="3" destOrd="0" presId="urn:microsoft.com/office/officeart/2005/8/layout/lProcess2"/>
    <dgm:cxn modelId="{7DAC0161-1C05-4056-B701-B8955DB9740A}" type="presParOf" srcId="{2C8C1A04-00DF-4885-AFC4-F5AFCD43DE80}" destId="{5F61B05B-A2C8-4BC5-9E7B-95010F4EB7C1}" srcOrd="4" destOrd="0" presId="urn:microsoft.com/office/officeart/2005/8/layout/lProcess2"/>
    <dgm:cxn modelId="{99770C77-8AE8-4482-85F2-EE8CE1AEB8E4}" type="presParOf" srcId="{5F61B05B-A2C8-4BC5-9E7B-95010F4EB7C1}" destId="{9182FE0E-C698-4E0F-B54E-42B8F2A72AD6}" srcOrd="0" destOrd="0" presId="urn:microsoft.com/office/officeart/2005/8/layout/lProcess2"/>
    <dgm:cxn modelId="{54E9B2ED-8B97-44BF-A162-62D36F15A52A}" type="presParOf" srcId="{5F61B05B-A2C8-4BC5-9E7B-95010F4EB7C1}" destId="{B35CCB85-A239-4857-A8E2-C5412511ACDE}" srcOrd="1" destOrd="0" presId="urn:microsoft.com/office/officeart/2005/8/layout/lProcess2"/>
    <dgm:cxn modelId="{F43838D0-9FA3-4108-95F2-1E491480AC7B}" type="presParOf" srcId="{5F61B05B-A2C8-4BC5-9E7B-95010F4EB7C1}" destId="{704A7A11-4B92-4CA6-8D28-8C56AFC651B8}" srcOrd="2" destOrd="0" presId="urn:microsoft.com/office/officeart/2005/8/layout/lProcess2"/>
    <dgm:cxn modelId="{8C7FC603-1D73-49F4-B36F-549E4591211E}" type="presParOf" srcId="{704A7A11-4B92-4CA6-8D28-8C56AFC651B8}" destId="{11CAD2CE-4072-4F8A-95AF-D6BF4443E0AA}" srcOrd="0" destOrd="0" presId="urn:microsoft.com/office/officeart/2005/8/layout/lProcess2"/>
    <dgm:cxn modelId="{BB0B8EAC-8BB9-482A-9CF3-DDE1C7CF779F}" type="presParOf" srcId="{11CAD2CE-4072-4F8A-95AF-D6BF4443E0AA}" destId="{C08D1849-25B8-4944-AE00-41C58E7D636A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E5C8F7C9-028D-467B-9C6C-6AE047F4E75D}" type="doc">
      <dgm:prSet loTypeId="urn:microsoft.com/office/officeart/2005/8/layout/radial4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2044ED2-00CA-4342-BBA2-2752C198A5A2}">
      <dgm:prSet phldrT="[Text]" custT="1"/>
      <dgm:spPr/>
      <dgm:t>
        <a:bodyPr/>
        <a:lstStyle/>
        <a:p>
          <a:r>
            <a:rPr lang="en-US" sz="3200" dirty="0" err="1" smtClean="0">
              <a:latin typeface="Calibri" pitchFamily="34" charset="0"/>
              <a:cs typeface="Calibri" pitchFamily="34" charset="0"/>
            </a:rPr>
            <a:t>Kerja</a:t>
          </a:r>
          <a:r>
            <a:rPr lang="en-US" sz="32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3200" dirty="0" err="1" smtClean="0">
              <a:latin typeface="Calibri" pitchFamily="34" charset="0"/>
              <a:cs typeface="Calibri" pitchFamily="34" charset="0"/>
            </a:rPr>
            <a:t>sama</a:t>
          </a:r>
          <a:r>
            <a:rPr lang="en-US" sz="3200" dirty="0" smtClean="0">
              <a:latin typeface="Calibri" pitchFamily="34" charset="0"/>
              <a:cs typeface="Calibri" pitchFamily="34" charset="0"/>
            </a:rPr>
            <a:t> bilateral</a:t>
          </a:r>
          <a:endParaRPr lang="en-US" sz="3200" dirty="0">
            <a:latin typeface="Calibri" pitchFamily="34" charset="0"/>
            <a:cs typeface="Calibri" pitchFamily="34" charset="0"/>
          </a:endParaRPr>
        </a:p>
      </dgm:t>
    </dgm:pt>
    <dgm:pt modelId="{3067A1AF-8307-47DC-B18B-6CC675DCB38B}" type="parTrans" cxnId="{7FE0B96A-5079-470A-A474-98CD2B52D6E2}">
      <dgm:prSet/>
      <dgm:spPr/>
      <dgm:t>
        <a:bodyPr/>
        <a:lstStyle/>
        <a:p>
          <a:endParaRPr lang="en-US"/>
        </a:p>
      </dgm:t>
    </dgm:pt>
    <dgm:pt modelId="{E0134866-960E-495B-97E2-69857CEDB131}" type="sibTrans" cxnId="{7FE0B96A-5079-470A-A474-98CD2B52D6E2}">
      <dgm:prSet/>
      <dgm:spPr/>
      <dgm:t>
        <a:bodyPr/>
        <a:lstStyle/>
        <a:p>
          <a:endParaRPr lang="en-US"/>
        </a:p>
      </dgm:t>
    </dgm:pt>
    <dgm:pt modelId="{027BEBA7-15AA-49FF-BF95-9E968B440598}">
      <dgm:prSet phldrT="[Text]"/>
      <dgm:spPr/>
      <dgm:t>
        <a:bodyPr/>
        <a:lstStyle/>
        <a:p>
          <a:r>
            <a:rPr lang="en-US" dirty="0" smtClean="0">
              <a:latin typeface="Calibri" pitchFamily="34" charset="0"/>
              <a:cs typeface="Calibri" pitchFamily="34" charset="0"/>
            </a:rPr>
            <a:t>Kerja Sama Indonesia dengan Belgia</a:t>
          </a:r>
          <a:endParaRPr lang="en-US" dirty="0">
            <a:latin typeface="Calibri" pitchFamily="34" charset="0"/>
            <a:cs typeface="Calibri" pitchFamily="34" charset="0"/>
          </a:endParaRPr>
        </a:p>
      </dgm:t>
    </dgm:pt>
    <dgm:pt modelId="{5E237AAA-1C03-4E52-B175-51689514ED6B}" type="parTrans" cxnId="{C82289FE-CC62-4AE7-99CB-CB3435455F7A}">
      <dgm:prSet/>
      <dgm:spPr/>
      <dgm:t>
        <a:bodyPr/>
        <a:lstStyle/>
        <a:p>
          <a:endParaRPr lang="en-US"/>
        </a:p>
      </dgm:t>
    </dgm:pt>
    <dgm:pt modelId="{DCCC6CFF-8083-4A87-9D0E-515046265C1D}" type="sibTrans" cxnId="{C82289FE-CC62-4AE7-99CB-CB3435455F7A}">
      <dgm:prSet/>
      <dgm:spPr/>
      <dgm:t>
        <a:bodyPr/>
        <a:lstStyle/>
        <a:p>
          <a:endParaRPr lang="en-US"/>
        </a:p>
      </dgm:t>
    </dgm:pt>
    <dgm:pt modelId="{075690BA-5898-49D1-BE59-4AD96E8A1763}">
      <dgm:prSet phldrT="[Text]"/>
      <dgm:spPr/>
      <dgm:t>
        <a:bodyPr/>
        <a:lstStyle/>
        <a:p>
          <a:r>
            <a:rPr lang="en-US" dirty="0" smtClean="0">
              <a:latin typeface="Calibri" pitchFamily="34" charset="0"/>
              <a:cs typeface="Calibri" pitchFamily="34" charset="0"/>
            </a:rPr>
            <a:t>Kerja Sama Indonesia dengan Luksemburg</a:t>
          </a:r>
          <a:endParaRPr lang="en-US" dirty="0">
            <a:latin typeface="Calibri" pitchFamily="34" charset="0"/>
            <a:cs typeface="Calibri" pitchFamily="34" charset="0"/>
          </a:endParaRPr>
        </a:p>
      </dgm:t>
    </dgm:pt>
    <dgm:pt modelId="{4E896FED-FDC5-4A7B-85EC-B65E186AA3DA}" type="parTrans" cxnId="{271A601C-3693-4963-82E6-232F104479AB}">
      <dgm:prSet/>
      <dgm:spPr/>
      <dgm:t>
        <a:bodyPr/>
        <a:lstStyle/>
        <a:p>
          <a:endParaRPr lang="en-US"/>
        </a:p>
      </dgm:t>
    </dgm:pt>
    <dgm:pt modelId="{D7EA4DC1-961C-43FC-9599-2D472F882AC4}" type="sibTrans" cxnId="{271A601C-3693-4963-82E6-232F104479AB}">
      <dgm:prSet/>
      <dgm:spPr/>
      <dgm:t>
        <a:bodyPr/>
        <a:lstStyle/>
        <a:p>
          <a:endParaRPr lang="en-US"/>
        </a:p>
      </dgm:t>
    </dgm:pt>
    <dgm:pt modelId="{0783F570-7E3E-4C87-95E9-9E914C47BC7C}">
      <dgm:prSet phldrT="[Text]"/>
      <dgm:spPr/>
      <dgm:t>
        <a:bodyPr/>
        <a:lstStyle/>
        <a:p>
          <a:endParaRPr lang="en-US" dirty="0">
            <a:latin typeface="Calibri" pitchFamily="34" charset="0"/>
            <a:cs typeface="Calibri" pitchFamily="34" charset="0"/>
          </a:endParaRPr>
        </a:p>
      </dgm:t>
    </dgm:pt>
    <dgm:pt modelId="{D55D14A7-66CA-4031-9978-C1C36D6B3B7E}" type="parTrans" cxnId="{B24275E9-3CC3-4727-94E1-6F81B8749305}">
      <dgm:prSet/>
      <dgm:spPr/>
      <dgm:t>
        <a:bodyPr/>
        <a:lstStyle/>
        <a:p>
          <a:endParaRPr lang="en-US"/>
        </a:p>
      </dgm:t>
    </dgm:pt>
    <dgm:pt modelId="{2E24A952-7E39-4D61-B9D1-306C48EB8C92}" type="sibTrans" cxnId="{B24275E9-3CC3-4727-94E1-6F81B8749305}">
      <dgm:prSet/>
      <dgm:spPr/>
      <dgm:t>
        <a:bodyPr/>
        <a:lstStyle/>
        <a:p>
          <a:endParaRPr lang="en-US"/>
        </a:p>
      </dgm:t>
    </dgm:pt>
    <dgm:pt modelId="{FD56659F-919A-47CD-9771-BBA6F83553BB}" type="pres">
      <dgm:prSet presAssocID="{E5C8F7C9-028D-467B-9C6C-6AE047F4E75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9E7CD947-1903-4749-A97A-1A35A4759104}" type="pres">
      <dgm:prSet presAssocID="{B2044ED2-00CA-4342-BBA2-2752C198A5A2}" presName="centerShape" presStyleLbl="node0" presStyleIdx="0" presStyleCnt="1"/>
      <dgm:spPr/>
      <dgm:t>
        <a:bodyPr/>
        <a:lstStyle/>
        <a:p>
          <a:endParaRPr lang="en-US"/>
        </a:p>
      </dgm:t>
    </dgm:pt>
    <dgm:pt modelId="{70E1E8CF-1663-4F99-A226-039837311C93}" type="pres">
      <dgm:prSet presAssocID="{5E237AAA-1C03-4E52-B175-51689514ED6B}" presName="parTrans" presStyleLbl="bgSibTrans2D1" presStyleIdx="0" presStyleCnt="2" custAng="10500000" custScaleX="21759" custLinFactNeighborX="29120" custLinFactNeighborY="67010"/>
      <dgm:spPr/>
      <dgm:t>
        <a:bodyPr/>
        <a:lstStyle/>
        <a:p>
          <a:endParaRPr lang="id-ID"/>
        </a:p>
      </dgm:t>
    </dgm:pt>
    <dgm:pt modelId="{A2B94CA2-883F-4745-BC54-ED1327CFFC0C}" type="pres">
      <dgm:prSet presAssocID="{027BEBA7-15AA-49FF-BF95-9E968B440598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9A3200-D70F-4C4B-8622-730958F82204}" type="pres">
      <dgm:prSet presAssocID="{4E896FED-FDC5-4A7B-85EC-B65E186AA3DA}" presName="parTrans" presStyleLbl="bgSibTrans2D1" presStyleIdx="1" presStyleCnt="2" custAng="10670191" custScaleX="20133" custLinFactNeighborX="-29064" custLinFactNeighborY="67722" custRadScaleRad="154625"/>
      <dgm:spPr/>
      <dgm:t>
        <a:bodyPr/>
        <a:lstStyle/>
        <a:p>
          <a:endParaRPr lang="id-ID"/>
        </a:p>
      </dgm:t>
    </dgm:pt>
    <dgm:pt modelId="{941ADB90-32AE-4990-B8A5-EA31CEDD9FD3}" type="pres">
      <dgm:prSet presAssocID="{075690BA-5898-49D1-BE59-4AD96E8A1763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37A030E-8F39-4137-8258-CFDDF8BD5AE9}" type="presOf" srcId="{5E237AAA-1C03-4E52-B175-51689514ED6B}" destId="{70E1E8CF-1663-4F99-A226-039837311C93}" srcOrd="0" destOrd="0" presId="urn:microsoft.com/office/officeart/2005/8/layout/radial4"/>
    <dgm:cxn modelId="{C82289FE-CC62-4AE7-99CB-CB3435455F7A}" srcId="{B2044ED2-00CA-4342-BBA2-2752C198A5A2}" destId="{027BEBA7-15AA-49FF-BF95-9E968B440598}" srcOrd="0" destOrd="0" parTransId="{5E237AAA-1C03-4E52-B175-51689514ED6B}" sibTransId="{DCCC6CFF-8083-4A87-9D0E-515046265C1D}"/>
    <dgm:cxn modelId="{B4FFE307-1BF8-495C-B19A-4C346805EFA3}" type="presOf" srcId="{E5C8F7C9-028D-467B-9C6C-6AE047F4E75D}" destId="{FD56659F-919A-47CD-9771-BBA6F83553BB}" srcOrd="0" destOrd="0" presId="urn:microsoft.com/office/officeart/2005/8/layout/radial4"/>
    <dgm:cxn modelId="{B24275E9-3CC3-4727-94E1-6F81B8749305}" srcId="{E5C8F7C9-028D-467B-9C6C-6AE047F4E75D}" destId="{0783F570-7E3E-4C87-95E9-9E914C47BC7C}" srcOrd="1" destOrd="0" parTransId="{D55D14A7-66CA-4031-9978-C1C36D6B3B7E}" sibTransId="{2E24A952-7E39-4D61-B9D1-306C48EB8C92}"/>
    <dgm:cxn modelId="{9C501E8A-FB55-42E1-B75A-F802453B90DA}" type="presOf" srcId="{027BEBA7-15AA-49FF-BF95-9E968B440598}" destId="{A2B94CA2-883F-4745-BC54-ED1327CFFC0C}" srcOrd="0" destOrd="0" presId="urn:microsoft.com/office/officeart/2005/8/layout/radial4"/>
    <dgm:cxn modelId="{7FE0B96A-5079-470A-A474-98CD2B52D6E2}" srcId="{E5C8F7C9-028D-467B-9C6C-6AE047F4E75D}" destId="{B2044ED2-00CA-4342-BBA2-2752C198A5A2}" srcOrd="0" destOrd="0" parTransId="{3067A1AF-8307-47DC-B18B-6CC675DCB38B}" sibTransId="{E0134866-960E-495B-97E2-69857CEDB131}"/>
    <dgm:cxn modelId="{84491B0C-6DB6-46EE-B795-8D6F564EFFE2}" type="presOf" srcId="{4E896FED-FDC5-4A7B-85EC-B65E186AA3DA}" destId="{929A3200-D70F-4C4B-8622-730958F82204}" srcOrd="0" destOrd="0" presId="urn:microsoft.com/office/officeart/2005/8/layout/radial4"/>
    <dgm:cxn modelId="{271A601C-3693-4963-82E6-232F104479AB}" srcId="{B2044ED2-00CA-4342-BBA2-2752C198A5A2}" destId="{075690BA-5898-49D1-BE59-4AD96E8A1763}" srcOrd="1" destOrd="0" parTransId="{4E896FED-FDC5-4A7B-85EC-B65E186AA3DA}" sibTransId="{D7EA4DC1-961C-43FC-9599-2D472F882AC4}"/>
    <dgm:cxn modelId="{D351ABE9-D32C-4795-BBB5-59CB62D5A93B}" type="presOf" srcId="{075690BA-5898-49D1-BE59-4AD96E8A1763}" destId="{941ADB90-32AE-4990-B8A5-EA31CEDD9FD3}" srcOrd="0" destOrd="0" presId="urn:microsoft.com/office/officeart/2005/8/layout/radial4"/>
    <dgm:cxn modelId="{76ABDE67-CBFB-4E4A-BABD-D4A6FC9D298C}" type="presOf" srcId="{B2044ED2-00CA-4342-BBA2-2752C198A5A2}" destId="{9E7CD947-1903-4749-A97A-1A35A4759104}" srcOrd="0" destOrd="0" presId="urn:microsoft.com/office/officeart/2005/8/layout/radial4"/>
    <dgm:cxn modelId="{99C7C970-6D6A-4C37-ABB8-6F422514BFA5}" type="presParOf" srcId="{FD56659F-919A-47CD-9771-BBA6F83553BB}" destId="{9E7CD947-1903-4749-A97A-1A35A4759104}" srcOrd="0" destOrd="0" presId="urn:microsoft.com/office/officeart/2005/8/layout/radial4"/>
    <dgm:cxn modelId="{3D9DAB9D-2118-4DC1-A58B-12BDC0458018}" type="presParOf" srcId="{FD56659F-919A-47CD-9771-BBA6F83553BB}" destId="{70E1E8CF-1663-4F99-A226-039837311C93}" srcOrd="1" destOrd="0" presId="urn:microsoft.com/office/officeart/2005/8/layout/radial4"/>
    <dgm:cxn modelId="{69E6D702-65EC-4FD2-81D9-CA3CEF4AF35D}" type="presParOf" srcId="{FD56659F-919A-47CD-9771-BBA6F83553BB}" destId="{A2B94CA2-883F-4745-BC54-ED1327CFFC0C}" srcOrd="2" destOrd="0" presId="urn:microsoft.com/office/officeart/2005/8/layout/radial4"/>
    <dgm:cxn modelId="{B8A81DED-3D7F-4D86-8E21-3AC446758070}" type="presParOf" srcId="{FD56659F-919A-47CD-9771-BBA6F83553BB}" destId="{929A3200-D70F-4C4B-8622-730958F82204}" srcOrd="3" destOrd="0" presId="urn:microsoft.com/office/officeart/2005/8/layout/radial4"/>
    <dgm:cxn modelId="{96E40986-EF89-473A-8FE0-3BCB791782CD}" type="presParOf" srcId="{FD56659F-919A-47CD-9771-BBA6F83553BB}" destId="{941ADB90-32AE-4990-B8A5-EA31CEDD9FD3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F817D887-7764-40F2-924D-BD9C58842706}" type="doc">
      <dgm:prSet loTypeId="urn:microsoft.com/office/officeart/2005/8/layout/radial5" loCatId="relationship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719BCAF-E8E1-4A8E-BBD3-1CA10F00B621}">
      <dgm:prSet phldrT="[Text]"/>
      <dgm:spPr/>
      <dgm:t>
        <a:bodyPr/>
        <a:lstStyle/>
        <a:p>
          <a:r>
            <a:rPr lang="en-US" dirty="0" smtClean="0">
              <a:latin typeface="Arial" pitchFamily="34" charset="0"/>
              <a:cs typeface="Arial" pitchFamily="34" charset="0"/>
            </a:rPr>
            <a:t>Kerja Sama Multilateral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77FDB59D-F12F-4579-86CF-AD700AFAA604}" type="parTrans" cxnId="{6150CCD3-4583-4D8A-A245-3513876A1D61}">
      <dgm:prSet/>
      <dgm:spPr/>
      <dgm:t>
        <a:bodyPr/>
        <a:lstStyle/>
        <a:p>
          <a:endParaRPr lang="en-US"/>
        </a:p>
      </dgm:t>
    </dgm:pt>
    <dgm:pt modelId="{30039B53-1A9C-4E91-A1DC-53CBB698816D}" type="sibTrans" cxnId="{6150CCD3-4583-4D8A-A245-3513876A1D61}">
      <dgm:prSet/>
      <dgm:spPr/>
      <dgm:t>
        <a:bodyPr/>
        <a:lstStyle/>
        <a:p>
          <a:endParaRPr lang="en-US"/>
        </a:p>
      </dgm:t>
    </dgm:pt>
    <dgm:pt modelId="{07F821BA-C3DA-4399-BE52-3135F84657D5}">
      <dgm:prSet phldrT="[Text]"/>
      <dgm:spPr/>
      <dgm:t>
        <a:bodyPr/>
        <a:lstStyle/>
        <a:p>
          <a:r>
            <a:rPr lang="en-US" dirty="0" smtClean="0">
              <a:latin typeface="Arial" pitchFamily="34" charset="0"/>
              <a:cs typeface="Arial" pitchFamily="34" charset="0"/>
            </a:rPr>
            <a:t>APEC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1FAF1D3F-5A39-47D8-AF94-F8041ED02C25}" type="parTrans" cxnId="{A693098C-8433-4561-90C4-93A112DEE70D}">
      <dgm:prSet/>
      <dgm:spPr/>
      <dgm:t>
        <a:bodyPr/>
        <a:lstStyle/>
        <a:p>
          <a:endParaRPr lang="en-US"/>
        </a:p>
      </dgm:t>
    </dgm:pt>
    <dgm:pt modelId="{6E90C99D-7735-4CA0-A1C0-D2409895B800}" type="sibTrans" cxnId="{A693098C-8433-4561-90C4-93A112DEE70D}">
      <dgm:prSet/>
      <dgm:spPr/>
      <dgm:t>
        <a:bodyPr/>
        <a:lstStyle/>
        <a:p>
          <a:endParaRPr lang="en-US"/>
        </a:p>
      </dgm:t>
    </dgm:pt>
    <dgm:pt modelId="{0A1D4FF6-9D30-4835-BA5B-FFD9485D5A6C}">
      <dgm:prSet phldrT="[Text]"/>
      <dgm:spPr/>
      <dgm:t>
        <a:bodyPr/>
        <a:lstStyle/>
        <a:p>
          <a:r>
            <a:rPr lang="en-ID" dirty="0" smtClean="0">
              <a:latin typeface="Arial" pitchFamily="34" charset="0"/>
              <a:cs typeface="Arial" pitchFamily="34" charset="0"/>
            </a:rPr>
            <a:t>OPEC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0F6BDFEF-1AED-46F3-97EB-30DA22946DBC}" type="parTrans" cxnId="{3C630EB4-1073-42DF-85B8-9DB891F8DC9A}">
      <dgm:prSet/>
      <dgm:spPr/>
      <dgm:t>
        <a:bodyPr/>
        <a:lstStyle/>
        <a:p>
          <a:endParaRPr lang="en-US"/>
        </a:p>
      </dgm:t>
    </dgm:pt>
    <dgm:pt modelId="{C912A447-5D93-498B-8719-D236F7D1F378}" type="sibTrans" cxnId="{3C630EB4-1073-42DF-85B8-9DB891F8DC9A}">
      <dgm:prSet/>
      <dgm:spPr/>
      <dgm:t>
        <a:bodyPr/>
        <a:lstStyle/>
        <a:p>
          <a:endParaRPr lang="en-US"/>
        </a:p>
      </dgm:t>
    </dgm:pt>
    <dgm:pt modelId="{5A59F81C-B835-4D10-826C-15F568A0EC7A}">
      <dgm:prSet phldrT="[Text]"/>
      <dgm:spPr/>
      <dgm:t>
        <a:bodyPr/>
        <a:lstStyle/>
        <a:p>
          <a:r>
            <a:rPr lang="en-ID" dirty="0" smtClean="0">
              <a:latin typeface="Arial" pitchFamily="34" charset="0"/>
              <a:cs typeface="Arial" pitchFamily="34" charset="0"/>
            </a:rPr>
            <a:t>MEE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76ADDAC7-B031-4938-A960-AAFF48D73304}" type="parTrans" cxnId="{694F3CF1-225A-44A8-A1A2-60273153AECD}">
      <dgm:prSet/>
      <dgm:spPr/>
      <dgm:t>
        <a:bodyPr/>
        <a:lstStyle/>
        <a:p>
          <a:endParaRPr lang="en-US"/>
        </a:p>
      </dgm:t>
    </dgm:pt>
    <dgm:pt modelId="{B2C72217-FCFE-45F6-949A-DC27944CA8A9}" type="sibTrans" cxnId="{694F3CF1-225A-44A8-A1A2-60273153AECD}">
      <dgm:prSet/>
      <dgm:spPr/>
      <dgm:t>
        <a:bodyPr/>
        <a:lstStyle/>
        <a:p>
          <a:endParaRPr lang="en-US"/>
        </a:p>
      </dgm:t>
    </dgm:pt>
    <dgm:pt modelId="{23216D51-F598-40D7-9264-8B56110B897C}">
      <dgm:prSet phldrT="[Text]"/>
      <dgm:spPr/>
      <dgm:t>
        <a:bodyPr/>
        <a:lstStyle/>
        <a:p>
          <a:r>
            <a:rPr lang="en-ID" dirty="0" smtClean="0">
              <a:latin typeface="Arial" pitchFamily="34" charset="0"/>
              <a:cs typeface="Arial" pitchFamily="34" charset="0"/>
            </a:rPr>
            <a:t>MEA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30D9D3C8-05C2-4C2A-9640-CE1F23A69F86}" type="parTrans" cxnId="{72F4E578-9C88-4C52-A608-532675D10254}">
      <dgm:prSet/>
      <dgm:spPr/>
      <dgm:t>
        <a:bodyPr/>
        <a:lstStyle/>
        <a:p>
          <a:endParaRPr lang="en-US"/>
        </a:p>
      </dgm:t>
    </dgm:pt>
    <dgm:pt modelId="{8B740780-CACE-474F-80E7-9C9E4A7270E0}" type="sibTrans" cxnId="{72F4E578-9C88-4C52-A608-532675D10254}">
      <dgm:prSet/>
      <dgm:spPr/>
      <dgm:t>
        <a:bodyPr/>
        <a:lstStyle/>
        <a:p>
          <a:endParaRPr lang="en-US"/>
        </a:p>
      </dgm:t>
    </dgm:pt>
    <dgm:pt modelId="{0EEDF476-8F74-4347-A980-B7737ADA3161}" type="pres">
      <dgm:prSet presAssocID="{F817D887-7764-40F2-924D-BD9C5884270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548C1221-BB68-453D-954F-E054BD019F37}" type="pres">
      <dgm:prSet presAssocID="{7719BCAF-E8E1-4A8E-BBD3-1CA10F00B621}" presName="centerShape" presStyleLbl="node0" presStyleIdx="0" presStyleCnt="1"/>
      <dgm:spPr/>
      <dgm:t>
        <a:bodyPr/>
        <a:lstStyle/>
        <a:p>
          <a:endParaRPr lang="en-US"/>
        </a:p>
      </dgm:t>
    </dgm:pt>
    <dgm:pt modelId="{D8A2C342-31A2-44C3-A2F8-A401EDB33C63}" type="pres">
      <dgm:prSet presAssocID="{1FAF1D3F-5A39-47D8-AF94-F8041ED02C25}" presName="parTrans" presStyleLbl="sibTrans2D1" presStyleIdx="0" presStyleCnt="4"/>
      <dgm:spPr/>
      <dgm:t>
        <a:bodyPr/>
        <a:lstStyle/>
        <a:p>
          <a:endParaRPr lang="id-ID"/>
        </a:p>
      </dgm:t>
    </dgm:pt>
    <dgm:pt modelId="{B809BACB-540A-464F-A06C-199A36533C91}" type="pres">
      <dgm:prSet presAssocID="{1FAF1D3F-5A39-47D8-AF94-F8041ED02C25}" presName="connectorText" presStyleLbl="sibTrans2D1" presStyleIdx="0" presStyleCnt="4"/>
      <dgm:spPr/>
      <dgm:t>
        <a:bodyPr/>
        <a:lstStyle/>
        <a:p>
          <a:endParaRPr lang="id-ID"/>
        </a:p>
      </dgm:t>
    </dgm:pt>
    <dgm:pt modelId="{AA0C9CDA-8647-46D7-8504-8544B67C2EBC}" type="pres">
      <dgm:prSet presAssocID="{07F821BA-C3DA-4399-BE52-3135F84657D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4A5449-D358-4746-8FDD-E1C1FE075FD7}" type="pres">
      <dgm:prSet presAssocID="{0F6BDFEF-1AED-46F3-97EB-30DA22946DBC}" presName="parTrans" presStyleLbl="sibTrans2D1" presStyleIdx="1" presStyleCnt="4"/>
      <dgm:spPr/>
      <dgm:t>
        <a:bodyPr/>
        <a:lstStyle/>
        <a:p>
          <a:endParaRPr lang="id-ID"/>
        </a:p>
      </dgm:t>
    </dgm:pt>
    <dgm:pt modelId="{4D2954CB-C716-460C-8795-F42ED6455A7A}" type="pres">
      <dgm:prSet presAssocID="{0F6BDFEF-1AED-46F3-97EB-30DA22946DBC}" presName="connectorText" presStyleLbl="sibTrans2D1" presStyleIdx="1" presStyleCnt="4"/>
      <dgm:spPr/>
      <dgm:t>
        <a:bodyPr/>
        <a:lstStyle/>
        <a:p>
          <a:endParaRPr lang="id-ID"/>
        </a:p>
      </dgm:t>
    </dgm:pt>
    <dgm:pt modelId="{15F09E03-3D06-4F84-B255-2DC72DA23757}" type="pres">
      <dgm:prSet presAssocID="{0A1D4FF6-9D30-4835-BA5B-FFD9485D5A6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544EA248-0402-48EF-B17F-376197640E35}" type="pres">
      <dgm:prSet presAssocID="{76ADDAC7-B031-4938-A960-AAFF48D73304}" presName="parTrans" presStyleLbl="sibTrans2D1" presStyleIdx="2" presStyleCnt="4"/>
      <dgm:spPr/>
      <dgm:t>
        <a:bodyPr/>
        <a:lstStyle/>
        <a:p>
          <a:endParaRPr lang="id-ID"/>
        </a:p>
      </dgm:t>
    </dgm:pt>
    <dgm:pt modelId="{4AE8D741-8633-4E0F-9CFF-2490FFDA8212}" type="pres">
      <dgm:prSet presAssocID="{76ADDAC7-B031-4938-A960-AAFF48D73304}" presName="connectorText" presStyleLbl="sibTrans2D1" presStyleIdx="2" presStyleCnt="4"/>
      <dgm:spPr/>
      <dgm:t>
        <a:bodyPr/>
        <a:lstStyle/>
        <a:p>
          <a:endParaRPr lang="id-ID"/>
        </a:p>
      </dgm:t>
    </dgm:pt>
    <dgm:pt modelId="{0DBB8E10-B3B4-42B0-9957-4C21FF1957B1}" type="pres">
      <dgm:prSet presAssocID="{5A59F81C-B835-4D10-826C-15F568A0EC7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AC6B0EA1-E53C-4BFD-85B9-9EBF0E6F6D3A}" type="pres">
      <dgm:prSet presAssocID="{30D9D3C8-05C2-4C2A-9640-CE1F23A69F86}" presName="parTrans" presStyleLbl="sibTrans2D1" presStyleIdx="3" presStyleCnt="4"/>
      <dgm:spPr/>
      <dgm:t>
        <a:bodyPr/>
        <a:lstStyle/>
        <a:p>
          <a:endParaRPr lang="id-ID"/>
        </a:p>
      </dgm:t>
    </dgm:pt>
    <dgm:pt modelId="{497FDCAB-6C6C-4443-A6E8-20DC963FD601}" type="pres">
      <dgm:prSet presAssocID="{30D9D3C8-05C2-4C2A-9640-CE1F23A69F86}" presName="connectorText" presStyleLbl="sibTrans2D1" presStyleIdx="3" presStyleCnt="4"/>
      <dgm:spPr/>
      <dgm:t>
        <a:bodyPr/>
        <a:lstStyle/>
        <a:p>
          <a:endParaRPr lang="id-ID"/>
        </a:p>
      </dgm:t>
    </dgm:pt>
    <dgm:pt modelId="{979A4A66-32EF-4E84-BFE6-6FAE637AFE0A}" type="pres">
      <dgm:prSet presAssocID="{23216D51-F598-40D7-9264-8B56110B897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0E3CD79C-E792-471A-8FF7-820D7DD09F82}" type="presOf" srcId="{30D9D3C8-05C2-4C2A-9640-CE1F23A69F86}" destId="{AC6B0EA1-E53C-4BFD-85B9-9EBF0E6F6D3A}" srcOrd="0" destOrd="0" presId="urn:microsoft.com/office/officeart/2005/8/layout/radial5"/>
    <dgm:cxn modelId="{FE7A3378-2FC0-4DC5-A4A6-E0739D5C4526}" type="presOf" srcId="{76ADDAC7-B031-4938-A960-AAFF48D73304}" destId="{4AE8D741-8633-4E0F-9CFF-2490FFDA8212}" srcOrd="1" destOrd="0" presId="urn:microsoft.com/office/officeart/2005/8/layout/radial5"/>
    <dgm:cxn modelId="{6E8CFD51-3AF3-4AA4-907F-964FDAC1080A}" type="presOf" srcId="{F817D887-7764-40F2-924D-BD9C58842706}" destId="{0EEDF476-8F74-4347-A980-B7737ADA3161}" srcOrd="0" destOrd="0" presId="urn:microsoft.com/office/officeart/2005/8/layout/radial5"/>
    <dgm:cxn modelId="{D988DCCF-F97A-445A-86B1-A1C625B6F008}" type="presOf" srcId="{5A59F81C-B835-4D10-826C-15F568A0EC7A}" destId="{0DBB8E10-B3B4-42B0-9957-4C21FF1957B1}" srcOrd="0" destOrd="0" presId="urn:microsoft.com/office/officeart/2005/8/layout/radial5"/>
    <dgm:cxn modelId="{694F3CF1-225A-44A8-A1A2-60273153AECD}" srcId="{7719BCAF-E8E1-4A8E-BBD3-1CA10F00B621}" destId="{5A59F81C-B835-4D10-826C-15F568A0EC7A}" srcOrd="2" destOrd="0" parTransId="{76ADDAC7-B031-4938-A960-AAFF48D73304}" sibTransId="{B2C72217-FCFE-45F6-949A-DC27944CA8A9}"/>
    <dgm:cxn modelId="{F575C36E-1C45-41DD-970F-7A61AF647DC6}" type="presOf" srcId="{23216D51-F598-40D7-9264-8B56110B897C}" destId="{979A4A66-32EF-4E84-BFE6-6FAE637AFE0A}" srcOrd="0" destOrd="0" presId="urn:microsoft.com/office/officeart/2005/8/layout/radial5"/>
    <dgm:cxn modelId="{90DC32DB-1EC4-48B7-8855-22849FF09EB3}" type="presOf" srcId="{30D9D3C8-05C2-4C2A-9640-CE1F23A69F86}" destId="{497FDCAB-6C6C-4443-A6E8-20DC963FD601}" srcOrd="1" destOrd="0" presId="urn:microsoft.com/office/officeart/2005/8/layout/radial5"/>
    <dgm:cxn modelId="{14A9D22D-572F-4276-A2EF-4B23AD6B1F2D}" type="presOf" srcId="{0F6BDFEF-1AED-46F3-97EB-30DA22946DBC}" destId="{4D2954CB-C716-460C-8795-F42ED6455A7A}" srcOrd="1" destOrd="0" presId="urn:microsoft.com/office/officeart/2005/8/layout/radial5"/>
    <dgm:cxn modelId="{72F4E578-9C88-4C52-A608-532675D10254}" srcId="{7719BCAF-E8E1-4A8E-BBD3-1CA10F00B621}" destId="{23216D51-F598-40D7-9264-8B56110B897C}" srcOrd="3" destOrd="0" parTransId="{30D9D3C8-05C2-4C2A-9640-CE1F23A69F86}" sibTransId="{8B740780-CACE-474F-80E7-9C9E4A7270E0}"/>
    <dgm:cxn modelId="{E507ADF0-E610-47C8-8EF8-3C3F27610923}" type="presOf" srcId="{0A1D4FF6-9D30-4835-BA5B-FFD9485D5A6C}" destId="{15F09E03-3D06-4F84-B255-2DC72DA23757}" srcOrd="0" destOrd="0" presId="urn:microsoft.com/office/officeart/2005/8/layout/radial5"/>
    <dgm:cxn modelId="{84E947DF-2E81-4134-86DF-ED62F40AF4F7}" type="presOf" srcId="{7719BCAF-E8E1-4A8E-BBD3-1CA10F00B621}" destId="{548C1221-BB68-453D-954F-E054BD019F37}" srcOrd="0" destOrd="0" presId="urn:microsoft.com/office/officeart/2005/8/layout/radial5"/>
    <dgm:cxn modelId="{4B17B391-CB11-4513-AE73-2C6C86EDDEBC}" type="presOf" srcId="{0F6BDFEF-1AED-46F3-97EB-30DA22946DBC}" destId="{A64A5449-D358-4746-8FDD-E1C1FE075FD7}" srcOrd="0" destOrd="0" presId="urn:microsoft.com/office/officeart/2005/8/layout/radial5"/>
    <dgm:cxn modelId="{3C630EB4-1073-42DF-85B8-9DB891F8DC9A}" srcId="{7719BCAF-E8E1-4A8E-BBD3-1CA10F00B621}" destId="{0A1D4FF6-9D30-4835-BA5B-FFD9485D5A6C}" srcOrd="1" destOrd="0" parTransId="{0F6BDFEF-1AED-46F3-97EB-30DA22946DBC}" sibTransId="{C912A447-5D93-498B-8719-D236F7D1F378}"/>
    <dgm:cxn modelId="{3C8D4F05-5F20-4460-AE0A-CB98780CEA33}" type="presOf" srcId="{07F821BA-C3DA-4399-BE52-3135F84657D5}" destId="{AA0C9CDA-8647-46D7-8504-8544B67C2EBC}" srcOrd="0" destOrd="0" presId="urn:microsoft.com/office/officeart/2005/8/layout/radial5"/>
    <dgm:cxn modelId="{064872A3-0C81-46A9-85EF-D283D93F31AB}" type="presOf" srcId="{1FAF1D3F-5A39-47D8-AF94-F8041ED02C25}" destId="{D8A2C342-31A2-44C3-A2F8-A401EDB33C63}" srcOrd="0" destOrd="0" presId="urn:microsoft.com/office/officeart/2005/8/layout/radial5"/>
    <dgm:cxn modelId="{F9E6DBB1-EC4E-48CB-9AA4-82218F1CE21C}" type="presOf" srcId="{76ADDAC7-B031-4938-A960-AAFF48D73304}" destId="{544EA248-0402-48EF-B17F-376197640E35}" srcOrd="0" destOrd="0" presId="urn:microsoft.com/office/officeart/2005/8/layout/radial5"/>
    <dgm:cxn modelId="{6150CCD3-4583-4D8A-A245-3513876A1D61}" srcId="{F817D887-7764-40F2-924D-BD9C58842706}" destId="{7719BCAF-E8E1-4A8E-BBD3-1CA10F00B621}" srcOrd="0" destOrd="0" parTransId="{77FDB59D-F12F-4579-86CF-AD700AFAA604}" sibTransId="{30039B53-1A9C-4E91-A1DC-53CBB698816D}"/>
    <dgm:cxn modelId="{758B88A5-CDDB-4B00-8B2B-5138C8CCF58A}" type="presOf" srcId="{1FAF1D3F-5A39-47D8-AF94-F8041ED02C25}" destId="{B809BACB-540A-464F-A06C-199A36533C91}" srcOrd="1" destOrd="0" presId="urn:microsoft.com/office/officeart/2005/8/layout/radial5"/>
    <dgm:cxn modelId="{A693098C-8433-4561-90C4-93A112DEE70D}" srcId="{7719BCAF-E8E1-4A8E-BBD3-1CA10F00B621}" destId="{07F821BA-C3DA-4399-BE52-3135F84657D5}" srcOrd="0" destOrd="0" parTransId="{1FAF1D3F-5A39-47D8-AF94-F8041ED02C25}" sibTransId="{6E90C99D-7735-4CA0-A1C0-D2409895B800}"/>
    <dgm:cxn modelId="{6F7DBB0D-EA89-4EEB-9DE1-7D4C1C89FF8E}" type="presParOf" srcId="{0EEDF476-8F74-4347-A980-B7737ADA3161}" destId="{548C1221-BB68-453D-954F-E054BD019F37}" srcOrd="0" destOrd="0" presId="urn:microsoft.com/office/officeart/2005/8/layout/radial5"/>
    <dgm:cxn modelId="{BB340413-3138-4B27-9920-34AAA03ECD2F}" type="presParOf" srcId="{0EEDF476-8F74-4347-A980-B7737ADA3161}" destId="{D8A2C342-31A2-44C3-A2F8-A401EDB33C63}" srcOrd="1" destOrd="0" presId="urn:microsoft.com/office/officeart/2005/8/layout/radial5"/>
    <dgm:cxn modelId="{4EE3110E-D325-4783-A4DB-F0C0ECE1295F}" type="presParOf" srcId="{D8A2C342-31A2-44C3-A2F8-A401EDB33C63}" destId="{B809BACB-540A-464F-A06C-199A36533C91}" srcOrd="0" destOrd="0" presId="urn:microsoft.com/office/officeart/2005/8/layout/radial5"/>
    <dgm:cxn modelId="{E6D1D788-6FC5-47F1-9186-A21817DFD994}" type="presParOf" srcId="{0EEDF476-8F74-4347-A980-B7737ADA3161}" destId="{AA0C9CDA-8647-46D7-8504-8544B67C2EBC}" srcOrd="2" destOrd="0" presId="urn:microsoft.com/office/officeart/2005/8/layout/radial5"/>
    <dgm:cxn modelId="{72A8CAE0-E885-438C-A904-C892474EA2D7}" type="presParOf" srcId="{0EEDF476-8F74-4347-A980-B7737ADA3161}" destId="{A64A5449-D358-4746-8FDD-E1C1FE075FD7}" srcOrd="3" destOrd="0" presId="urn:microsoft.com/office/officeart/2005/8/layout/radial5"/>
    <dgm:cxn modelId="{A395979E-1BC3-4EE9-A580-C8D1BBF328A9}" type="presParOf" srcId="{A64A5449-D358-4746-8FDD-E1C1FE075FD7}" destId="{4D2954CB-C716-460C-8795-F42ED6455A7A}" srcOrd="0" destOrd="0" presId="urn:microsoft.com/office/officeart/2005/8/layout/radial5"/>
    <dgm:cxn modelId="{C9E59297-7A69-4B7D-9F66-5EC878684F6C}" type="presParOf" srcId="{0EEDF476-8F74-4347-A980-B7737ADA3161}" destId="{15F09E03-3D06-4F84-B255-2DC72DA23757}" srcOrd="4" destOrd="0" presId="urn:microsoft.com/office/officeart/2005/8/layout/radial5"/>
    <dgm:cxn modelId="{5C8A0161-539A-4128-9B11-8EDC30003D3B}" type="presParOf" srcId="{0EEDF476-8F74-4347-A980-B7737ADA3161}" destId="{544EA248-0402-48EF-B17F-376197640E35}" srcOrd="5" destOrd="0" presId="urn:microsoft.com/office/officeart/2005/8/layout/radial5"/>
    <dgm:cxn modelId="{D64C440E-28CB-43E5-A1C7-D29305A97EA6}" type="presParOf" srcId="{544EA248-0402-48EF-B17F-376197640E35}" destId="{4AE8D741-8633-4E0F-9CFF-2490FFDA8212}" srcOrd="0" destOrd="0" presId="urn:microsoft.com/office/officeart/2005/8/layout/radial5"/>
    <dgm:cxn modelId="{EBE39C7A-8F23-4285-9E9E-6561228CE21B}" type="presParOf" srcId="{0EEDF476-8F74-4347-A980-B7737ADA3161}" destId="{0DBB8E10-B3B4-42B0-9957-4C21FF1957B1}" srcOrd="6" destOrd="0" presId="urn:microsoft.com/office/officeart/2005/8/layout/radial5"/>
    <dgm:cxn modelId="{373B48ED-4CD8-4E03-9D15-FB31274FC5AB}" type="presParOf" srcId="{0EEDF476-8F74-4347-A980-B7737ADA3161}" destId="{AC6B0EA1-E53C-4BFD-85B9-9EBF0E6F6D3A}" srcOrd="7" destOrd="0" presId="urn:microsoft.com/office/officeart/2005/8/layout/radial5"/>
    <dgm:cxn modelId="{10066BA7-5675-41C0-BE43-76EEFBC35B18}" type="presParOf" srcId="{AC6B0EA1-E53C-4BFD-85B9-9EBF0E6F6D3A}" destId="{497FDCAB-6C6C-4443-A6E8-20DC963FD601}" srcOrd="0" destOrd="0" presId="urn:microsoft.com/office/officeart/2005/8/layout/radial5"/>
    <dgm:cxn modelId="{A0E38293-C013-400B-A163-A79A6D00D85C}" type="presParOf" srcId="{0EEDF476-8F74-4347-A980-B7737ADA3161}" destId="{979A4A66-32EF-4E84-BFE6-6FAE637AFE0A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E4F1F81D-8662-4B7C-BC46-FDF30151B2B4}" type="doc">
      <dgm:prSet loTypeId="urn:microsoft.com/office/officeart/2005/8/layout/hList1" loCatId="list" qsTypeId="urn:microsoft.com/office/officeart/2005/8/quickstyle/3d6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7481D05-65DB-422F-BE20-6CF8211FDDE3}">
      <dgm:prSet phldrT="[Text]" custT="1"/>
      <dgm:spPr/>
      <dgm:t>
        <a:bodyPr/>
        <a:lstStyle/>
        <a:p>
          <a:r>
            <a:rPr lang="en-ID" sz="2800" dirty="0" smtClean="0">
              <a:latin typeface="Arial" pitchFamily="34" charset="0"/>
              <a:cs typeface="Arial" pitchFamily="34" charset="0"/>
            </a:rPr>
            <a:t>Dampak Positif</a:t>
          </a:r>
          <a:endParaRPr lang="en-US" sz="2800" dirty="0">
            <a:latin typeface="Arial" pitchFamily="34" charset="0"/>
            <a:cs typeface="Arial" pitchFamily="34" charset="0"/>
          </a:endParaRPr>
        </a:p>
      </dgm:t>
    </dgm:pt>
    <dgm:pt modelId="{4A4768F9-E032-4E92-8A96-69DAA4F22048}" type="parTrans" cxnId="{5FBEA747-5F0E-452F-A789-2DFEDB8CF1CE}">
      <dgm:prSet/>
      <dgm:spPr/>
      <dgm:t>
        <a:bodyPr/>
        <a:lstStyle/>
        <a:p>
          <a:endParaRPr lang="en-US"/>
        </a:p>
      </dgm:t>
    </dgm:pt>
    <dgm:pt modelId="{088FE121-FBF4-4189-A1BA-89AD75E72939}" type="sibTrans" cxnId="{5FBEA747-5F0E-452F-A789-2DFEDB8CF1CE}">
      <dgm:prSet/>
      <dgm:spPr/>
      <dgm:t>
        <a:bodyPr/>
        <a:lstStyle/>
        <a:p>
          <a:endParaRPr lang="en-US"/>
        </a:p>
      </dgm:t>
    </dgm:pt>
    <dgm:pt modelId="{41A43988-3FC6-4D49-B267-DA8F0AC10AA8}">
      <dgm:prSet phldrT="[Text]" custT="1"/>
      <dgm:spPr/>
      <dgm:t>
        <a:bodyPr/>
        <a:lstStyle/>
        <a:p>
          <a:r>
            <a:rPr lang="en-US" sz="1800" dirty="0" err="1" smtClean="0">
              <a:latin typeface="Arial" pitchFamily="34" charset="0"/>
              <a:cs typeface="Arial" pitchFamily="34" charset="0"/>
            </a:rPr>
            <a:t>Meningkatkan</a:t>
          </a:r>
          <a:r>
            <a:rPr lang="en-US" sz="1800" dirty="0" smtClean="0">
              <a:latin typeface="Arial" pitchFamily="34" charset="0"/>
              <a:cs typeface="Arial" pitchFamily="34" charset="0"/>
            </a:rPr>
            <a:t> daya saing ekonomi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D7A72231-540F-4023-9941-9B1FED7EF405}" type="parTrans" cxnId="{707EF642-866E-4F2F-B11A-CB226611C425}">
      <dgm:prSet/>
      <dgm:spPr/>
      <dgm:t>
        <a:bodyPr/>
        <a:lstStyle/>
        <a:p>
          <a:endParaRPr lang="en-US"/>
        </a:p>
      </dgm:t>
    </dgm:pt>
    <dgm:pt modelId="{30C699A6-AB8F-4F12-927C-19280368DEC1}" type="sibTrans" cxnId="{707EF642-866E-4F2F-B11A-CB226611C425}">
      <dgm:prSet/>
      <dgm:spPr/>
      <dgm:t>
        <a:bodyPr/>
        <a:lstStyle/>
        <a:p>
          <a:endParaRPr lang="en-US"/>
        </a:p>
      </dgm:t>
    </dgm:pt>
    <dgm:pt modelId="{BDF23CB4-6A54-4326-8310-142CCF488637}">
      <dgm:prSet phldrT="[Text]" custT="1"/>
      <dgm:spPr/>
      <dgm:t>
        <a:bodyPr/>
        <a:lstStyle/>
        <a:p>
          <a:r>
            <a:rPr lang="en-US" sz="1800" dirty="0" err="1" smtClean="0">
              <a:latin typeface="Arial" pitchFamily="34" charset="0"/>
              <a:cs typeface="Arial" pitchFamily="34" charset="0"/>
            </a:rPr>
            <a:t>Meningkatkan</a:t>
          </a:r>
          <a:r>
            <a:rPr lang="en-US" sz="1800" dirty="0" smtClean="0">
              <a:latin typeface="Arial" pitchFamily="34" charset="0"/>
              <a:cs typeface="Arial" pitchFamily="34" charset="0"/>
            </a:rPr>
            <a:t> pendapatan negara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5AC5AFBD-F02A-4564-9521-6FC17C7A2C1F}" type="parTrans" cxnId="{A9FCEFB5-B468-45E3-88C6-E2EFBFE2FC29}">
      <dgm:prSet/>
      <dgm:spPr/>
      <dgm:t>
        <a:bodyPr/>
        <a:lstStyle/>
        <a:p>
          <a:endParaRPr lang="en-US"/>
        </a:p>
      </dgm:t>
    </dgm:pt>
    <dgm:pt modelId="{63CB0DDD-7D81-456F-B831-500587A8BA42}" type="sibTrans" cxnId="{A9FCEFB5-B468-45E3-88C6-E2EFBFE2FC29}">
      <dgm:prSet/>
      <dgm:spPr/>
      <dgm:t>
        <a:bodyPr/>
        <a:lstStyle/>
        <a:p>
          <a:endParaRPr lang="en-US"/>
        </a:p>
      </dgm:t>
    </dgm:pt>
    <dgm:pt modelId="{DFE6F098-C8F7-4217-A808-B54869AA3F6A}">
      <dgm:prSet phldrT="[Text]" custT="1"/>
      <dgm:spPr/>
      <dgm:t>
        <a:bodyPr/>
        <a:lstStyle/>
        <a:p>
          <a:r>
            <a:rPr lang="en-ID" sz="2800" dirty="0" smtClean="0">
              <a:latin typeface="Arial" pitchFamily="34" charset="0"/>
              <a:cs typeface="Arial" pitchFamily="34" charset="0"/>
            </a:rPr>
            <a:t>Dampak Negatif</a:t>
          </a:r>
          <a:endParaRPr lang="en-US" sz="2800" dirty="0">
            <a:latin typeface="Arial" pitchFamily="34" charset="0"/>
            <a:cs typeface="Arial" pitchFamily="34" charset="0"/>
          </a:endParaRPr>
        </a:p>
      </dgm:t>
    </dgm:pt>
    <dgm:pt modelId="{FF080FA6-7100-43E3-9217-D3D29C23162A}" type="parTrans" cxnId="{0C261DF1-F936-4A70-96FF-C1A34F2B8B1A}">
      <dgm:prSet/>
      <dgm:spPr/>
      <dgm:t>
        <a:bodyPr/>
        <a:lstStyle/>
        <a:p>
          <a:endParaRPr lang="en-US"/>
        </a:p>
      </dgm:t>
    </dgm:pt>
    <dgm:pt modelId="{556F8A58-0F79-48BF-947B-29742548EF3F}" type="sibTrans" cxnId="{0C261DF1-F936-4A70-96FF-C1A34F2B8B1A}">
      <dgm:prSet/>
      <dgm:spPr/>
      <dgm:t>
        <a:bodyPr/>
        <a:lstStyle/>
        <a:p>
          <a:endParaRPr lang="en-US"/>
        </a:p>
      </dgm:t>
    </dgm:pt>
    <dgm:pt modelId="{436E71C0-E5AA-4902-93A2-02C1AA31E79B}">
      <dgm:prSet phldrT="[Text]" custT="1"/>
      <dgm:spPr/>
      <dgm:t>
        <a:bodyPr/>
        <a:lstStyle/>
        <a:p>
          <a:r>
            <a:rPr lang="en-US" sz="1800" dirty="0" err="1" smtClean="0">
              <a:latin typeface="Arial" pitchFamily="34" charset="0"/>
              <a:cs typeface="Arial" pitchFamily="34" charset="0"/>
            </a:rPr>
            <a:t>Mudahnya</a:t>
          </a:r>
          <a:r>
            <a:rPr lang="en-US" sz="1800" dirty="0" smtClean="0">
              <a:latin typeface="Arial" pitchFamily="34" charset="0"/>
              <a:cs typeface="Arial" pitchFamily="34" charset="0"/>
            </a:rPr>
            <a:t> produk-produk luar negeri masuk ke Indonesia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B572F2C8-6310-43C4-A0E4-2D184B6E1750}" type="parTrans" cxnId="{A18ACB78-E563-4E4E-8FC0-BA1400AFB093}">
      <dgm:prSet/>
      <dgm:spPr/>
      <dgm:t>
        <a:bodyPr/>
        <a:lstStyle/>
        <a:p>
          <a:endParaRPr lang="en-US"/>
        </a:p>
      </dgm:t>
    </dgm:pt>
    <dgm:pt modelId="{0ACE8DD8-F20D-4E4F-9847-CDD9788CB014}" type="sibTrans" cxnId="{A18ACB78-E563-4E4E-8FC0-BA1400AFB093}">
      <dgm:prSet/>
      <dgm:spPr/>
      <dgm:t>
        <a:bodyPr/>
        <a:lstStyle/>
        <a:p>
          <a:endParaRPr lang="en-US"/>
        </a:p>
      </dgm:t>
    </dgm:pt>
    <dgm:pt modelId="{683EB045-DC20-4077-9EB3-4A1F1BD7390F}">
      <dgm:prSet phldrT="[Text]" custT="1"/>
      <dgm:spPr/>
      <dgm:t>
        <a:bodyPr/>
        <a:lstStyle/>
        <a:p>
          <a:r>
            <a:rPr lang="en-US" sz="1800" dirty="0" err="1" smtClean="0">
              <a:latin typeface="Arial" pitchFamily="34" charset="0"/>
              <a:cs typeface="Arial" pitchFamily="34" charset="0"/>
            </a:rPr>
            <a:t>Meningkatnya</a:t>
          </a:r>
          <a:r>
            <a:rPr lang="en-US" sz="1800" dirty="0" smtClean="0">
              <a:latin typeface="Arial" pitchFamily="34" charset="0"/>
              <a:cs typeface="Arial" pitchFamily="34" charset="0"/>
            </a:rPr>
            <a:t> pola konsumsi masyarakat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65D61FA8-362A-40F9-9907-70369863B18B}" type="parTrans" cxnId="{7179519F-F72C-435A-AB56-A6B303376607}">
      <dgm:prSet/>
      <dgm:spPr/>
      <dgm:t>
        <a:bodyPr/>
        <a:lstStyle/>
        <a:p>
          <a:endParaRPr lang="en-US"/>
        </a:p>
      </dgm:t>
    </dgm:pt>
    <dgm:pt modelId="{51D7AE86-4010-4817-BF57-91B4D38F6B2C}" type="sibTrans" cxnId="{7179519F-F72C-435A-AB56-A6B303376607}">
      <dgm:prSet/>
      <dgm:spPr/>
      <dgm:t>
        <a:bodyPr/>
        <a:lstStyle/>
        <a:p>
          <a:endParaRPr lang="en-US"/>
        </a:p>
      </dgm:t>
    </dgm:pt>
    <dgm:pt modelId="{9F6C17C7-B986-46EA-A404-875ABDE8CA01}">
      <dgm:prSet phldrT="[Text]" custT="1"/>
      <dgm:spPr/>
      <dgm:t>
        <a:bodyPr/>
        <a:lstStyle/>
        <a:p>
          <a:r>
            <a:rPr lang="en-US" sz="1800" dirty="0" err="1" smtClean="0">
              <a:latin typeface="Arial" pitchFamily="34" charset="0"/>
              <a:cs typeface="Arial" pitchFamily="34" charset="0"/>
            </a:rPr>
            <a:t>Besarnya</a:t>
          </a:r>
          <a:r>
            <a:rPr lang="en-US" sz="18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800" dirty="0" err="1" smtClean="0">
              <a:latin typeface="Arial" pitchFamily="34" charset="0"/>
              <a:cs typeface="Arial" pitchFamily="34" charset="0"/>
            </a:rPr>
            <a:t>peluang</a:t>
          </a:r>
          <a:r>
            <a:rPr lang="en-US" sz="1800" dirty="0" smtClean="0">
              <a:latin typeface="Arial" pitchFamily="34" charset="0"/>
              <a:cs typeface="Arial" pitchFamily="34" charset="0"/>
            </a:rPr>
            <a:t> ekspor bagi pelaku bisnis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25246C7E-A01B-428F-B9FC-FEC8D165C5BE}" type="parTrans" cxnId="{2FF94227-3878-44E1-BDFB-36AB82ED9DDD}">
      <dgm:prSet/>
      <dgm:spPr/>
      <dgm:t>
        <a:bodyPr/>
        <a:lstStyle/>
        <a:p>
          <a:endParaRPr lang="en-US"/>
        </a:p>
      </dgm:t>
    </dgm:pt>
    <dgm:pt modelId="{501D86EE-C5B0-4E7F-ABCE-BDB696D03091}" type="sibTrans" cxnId="{2FF94227-3878-44E1-BDFB-36AB82ED9DDD}">
      <dgm:prSet/>
      <dgm:spPr/>
      <dgm:t>
        <a:bodyPr/>
        <a:lstStyle/>
        <a:p>
          <a:endParaRPr lang="en-US"/>
        </a:p>
      </dgm:t>
    </dgm:pt>
    <dgm:pt modelId="{2FE729BD-92A5-49DA-AF1D-E250C1784A4D}">
      <dgm:prSet phldrT="[Text]" custT="1"/>
      <dgm:spPr/>
      <dgm:t>
        <a:bodyPr/>
        <a:lstStyle/>
        <a:p>
          <a:r>
            <a:rPr lang="en-US" sz="1800" dirty="0" err="1" smtClean="0">
              <a:latin typeface="Arial" pitchFamily="34" charset="0"/>
              <a:cs typeface="Arial" pitchFamily="34" charset="0"/>
            </a:rPr>
            <a:t>Meningkatnya</a:t>
          </a:r>
          <a:r>
            <a:rPr lang="en-US" sz="18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800" dirty="0" err="1" smtClean="0">
              <a:latin typeface="Arial" pitchFamily="34" charset="0"/>
              <a:cs typeface="Arial" pitchFamily="34" charset="0"/>
            </a:rPr>
            <a:t>persaingan</a:t>
          </a:r>
          <a:r>
            <a:rPr lang="en-US" sz="1800" dirty="0" smtClean="0">
              <a:latin typeface="Arial" pitchFamily="34" charset="0"/>
              <a:cs typeface="Arial" pitchFamily="34" charset="0"/>
            </a:rPr>
            <a:t> kualitas produk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9527DEF4-0C20-48EB-B39E-C59211A2B075}" type="parTrans" cxnId="{5CC3B365-C514-4201-96A6-FDFDAC35370A}">
      <dgm:prSet/>
      <dgm:spPr/>
      <dgm:t>
        <a:bodyPr/>
        <a:lstStyle/>
        <a:p>
          <a:endParaRPr lang="en-US"/>
        </a:p>
      </dgm:t>
    </dgm:pt>
    <dgm:pt modelId="{05FD90FF-E412-40D9-9667-9A97842BC484}" type="sibTrans" cxnId="{5CC3B365-C514-4201-96A6-FDFDAC35370A}">
      <dgm:prSet/>
      <dgm:spPr/>
      <dgm:t>
        <a:bodyPr/>
        <a:lstStyle/>
        <a:p>
          <a:endParaRPr lang="en-US"/>
        </a:p>
      </dgm:t>
    </dgm:pt>
    <dgm:pt modelId="{13B86FAC-3840-47C1-A205-5B1DA29C1CD2}">
      <dgm:prSet phldrT="[Text]" custT="1"/>
      <dgm:spPr/>
      <dgm:t>
        <a:bodyPr/>
        <a:lstStyle/>
        <a:p>
          <a:r>
            <a:rPr lang="en-US" sz="1800" dirty="0" err="1" smtClean="0">
              <a:latin typeface="Arial" pitchFamily="34" charset="0"/>
              <a:cs typeface="Arial" pitchFamily="34" charset="0"/>
            </a:rPr>
            <a:t>Terbukanya</a:t>
          </a:r>
          <a:r>
            <a:rPr lang="en-US" sz="18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800" dirty="0" err="1" smtClean="0">
              <a:latin typeface="Arial" pitchFamily="34" charset="0"/>
              <a:cs typeface="Arial" pitchFamily="34" charset="0"/>
            </a:rPr>
            <a:t>peluang</a:t>
          </a:r>
          <a:r>
            <a:rPr lang="en-US" sz="18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800" dirty="0" err="1" smtClean="0">
              <a:latin typeface="Arial" pitchFamily="34" charset="0"/>
              <a:cs typeface="Arial" pitchFamily="34" charset="0"/>
            </a:rPr>
            <a:t>investasi</a:t>
          </a:r>
          <a:r>
            <a:rPr lang="en-US" sz="1800" dirty="0" smtClean="0">
              <a:latin typeface="Arial" pitchFamily="34" charset="0"/>
              <a:cs typeface="Arial" pitchFamily="34" charset="0"/>
            </a:rPr>
            <a:t> dari luar negeri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9A712184-7C1C-4257-BDF4-C279050C38A9}" type="parTrans" cxnId="{CDEF5994-7A18-430E-97F3-6E4C20A6CE5D}">
      <dgm:prSet/>
      <dgm:spPr/>
      <dgm:t>
        <a:bodyPr/>
        <a:lstStyle/>
        <a:p>
          <a:endParaRPr lang="en-US"/>
        </a:p>
      </dgm:t>
    </dgm:pt>
    <dgm:pt modelId="{403633A1-1186-48FA-BD71-A92310063BAD}" type="sibTrans" cxnId="{CDEF5994-7A18-430E-97F3-6E4C20A6CE5D}">
      <dgm:prSet/>
      <dgm:spPr/>
      <dgm:t>
        <a:bodyPr/>
        <a:lstStyle/>
        <a:p>
          <a:endParaRPr lang="en-US"/>
        </a:p>
      </dgm:t>
    </dgm:pt>
    <dgm:pt modelId="{77A2079E-C6FE-40B9-BC78-DE16629635F3}">
      <dgm:prSet phldrT="[Text]" custT="1"/>
      <dgm:spPr/>
      <dgm:t>
        <a:bodyPr/>
        <a:lstStyle/>
        <a:p>
          <a:r>
            <a:rPr lang="en-US" sz="1800" dirty="0" err="1" smtClean="0">
              <a:latin typeface="Arial" pitchFamily="34" charset="0"/>
              <a:cs typeface="Arial" pitchFamily="34" charset="0"/>
            </a:rPr>
            <a:t>Tidak</a:t>
          </a:r>
          <a:r>
            <a:rPr lang="en-US" sz="1800" dirty="0" smtClean="0">
              <a:latin typeface="Arial" pitchFamily="34" charset="0"/>
              <a:cs typeface="Arial" pitchFamily="34" charset="0"/>
            </a:rPr>
            <a:t> seimbangnya persaingan antara negara maju dan negara berkembang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8DF4162C-4F16-4060-B03D-08BFE53AED5C}" type="parTrans" cxnId="{F1B29026-FC50-4447-AB0F-7D1204CCA6E0}">
      <dgm:prSet/>
      <dgm:spPr/>
      <dgm:t>
        <a:bodyPr/>
        <a:lstStyle/>
        <a:p>
          <a:endParaRPr lang="en-US"/>
        </a:p>
      </dgm:t>
    </dgm:pt>
    <dgm:pt modelId="{F0B2D886-EEFF-4ADE-8AE9-7E07F871B96B}" type="sibTrans" cxnId="{F1B29026-FC50-4447-AB0F-7D1204CCA6E0}">
      <dgm:prSet/>
      <dgm:spPr/>
      <dgm:t>
        <a:bodyPr/>
        <a:lstStyle/>
        <a:p>
          <a:endParaRPr lang="en-US"/>
        </a:p>
      </dgm:t>
    </dgm:pt>
    <dgm:pt modelId="{DA3CA6C2-7BD4-4EA2-9493-C9A35E84306B}">
      <dgm:prSet phldrT="[Text]" custT="1"/>
      <dgm:spPr/>
      <dgm:t>
        <a:bodyPr/>
        <a:lstStyle/>
        <a:p>
          <a:r>
            <a:rPr lang="en-US" sz="1800" dirty="0" err="1" smtClean="0">
              <a:latin typeface="Arial" pitchFamily="34" charset="0"/>
              <a:cs typeface="Arial" pitchFamily="34" charset="0"/>
            </a:rPr>
            <a:t>Meningkatnya</a:t>
          </a:r>
          <a:r>
            <a:rPr lang="en-US" sz="1800" dirty="0" smtClean="0">
              <a:latin typeface="Arial" pitchFamily="34" charset="0"/>
              <a:cs typeface="Arial" pitchFamily="34" charset="0"/>
            </a:rPr>
            <a:t> ketergantungan pada negara maju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0FA763BF-4154-4ED5-B4D9-83D3E16DC24D}" type="parTrans" cxnId="{B9D4FC39-1248-4D6F-9E9A-C4523B5C14A6}">
      <dgm:prSet/>
      <dgm:spPr/>
      <dgm:t>
        <a:bodyPr/>
        <a:lstStyle/>
        <a:p>
          <a:endParaRPr lang="en-US"/>
        </a:p>
      </dgm:t>
    </dgm:pt>
    <dgm:pt modelId="{0965510B-092E-446E-8857-78FB7772212C}" type="sibTrans" cxnId="{B9D4FC39-1248-4D6F-9E9A-C4523B5C14A6}">
      <dgm:prSet/>
      <dgm:spPr/>
      <dgm:t>
        <a:bodyPr/>
        <a:lstStyle/>
        <a:p>
          <a:endParaRPr lang="en-US"/>
        </a:p>
      </dgm:t>
    </dgm:pt>
    <dgm:pt modelId="{79569EC2-F473-428B-BA27-C3D61EFFD58C}">
      <dgm:prSet phldrT="[Text]" custT="1"/>
      <dgm:spPr/>
      <dgm:t>
        <a:bodyPr/>
        <a:lstStyle/>
        <a:p>
          <a:r>
            <a:rPr lang="en-US" sz="1800" dirty="0" err="1" smtClean="0">
              <a:latin typeface="Arial" pitchFamily="34" charset="0"/>
              <a:cs typeface="Arial" pitchFamily="34" charset="0"/>
            </a:rPr>
            <a:t>Menurunnya</a:t>
          </a:r>
          <a:r>
            <a:rPr lang="en-US" sz="1800" dirty="0" smtClean="0">
              <a:latin typeface="Arial" pitchFamily="34" charset="0"/>
              <a:cs typeface="Arial" pitchFamily="34" charset="0"/>
            </a:rPr>
            <a:t> daya beli masyarakat terhadap produk lokal</a:t>
          </a: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75DDA41D-354F-4DB2-9441-B3906F6CCAE6}" type="parTrans" cxnId="{6CFAE9DD-822F-498B-83F6-440DE51020BA}">
      <dgm:prSet/>
      <dgm:spPr/>
      <dgm:t>
        <a:bodyPr/>
        <a:lstStyle/>
        <a:p>
          <a:endParaRPr lang="en-US"/>
        </a:p>
      </dgm:t>
    </dgm:pt>
    <dgm:pt modelId="{2250F78C-FA1E-49FC-BC5C-2EC039786A40}" type="sibTrans" cxnId="{6CFAE9DD-822F-498B-83F6-440DE51020BA}">
      <dgm:prSet/>
      <dgm:spPr/>
      <dgm:t>
        <a:bodyPr/>
        <a:lstStyle/>
        <a:p>
          <a:endParaRPr lang="en-US"/>
        </a:p>
      </dgm:t>
    </dgm:pt>
    <dgm:pt modelId="{A05B675D-6B2E-43AD-BD9F-C869D66327DF}" type="pres">
      <dgm:prSet presAssocID="{E4F1F81D-8662-4B7C-BC46-FDF30151B2B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29095B01-DA99-4730-BE89-8EE9FB3E4E38}" type="pres">
      <dgm:prSet presAssocID="{67481D05-65DB-422F-BE20-6CF8211FDDE3}" presName="composite" presStyleCnt="0"/>
      <dgm:spPr/>
      <dgm:t>
        <a:bodyPr/>
        <a:lstStyle/>
        <a:p>
          <a:endParaRPr lang="en-US"/>
        </a:p>
      </dgm:t>
    </dgm:pt>
    <dgm:pt modelId="{3C416E3E-7679-4FDF-9BDF-77F1C1983575}" type="pres">
      <dgm:prSet presAssocID="{67481D05-65DB-422F-BE20-6CF8211FDDE3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183BE670-168A-4B40-9F7C-4738028CE6C4}" type="pres">
      <dgm:prSet presAssocID="{67481D05-65DB-422F-BE20-6CF8211FDDE3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1B18BA-AB77-42F5-9877-13372C10F540}" type="pres">
      <dgm:prSet presAssocID="{088FE121-FBF4-4189-A1BA-89AD75E72939}" presName="space" presStyleCnt="0"/>
      <dgm:spPr/>
      <dgm:t>
        <a:bodyPr/>
        <a:lstStyle/>
        <a:p>
          <a:endParaRPr lang="en-US"/>
        </a:p>
      </dgm:t>
    </dgm:pt>
    <dgm:pt modelId="{B9368F14-13FE-4DF6-9C4C-B76E3231313D}" type="pres">
      <dgm:prSet presAssocID="{DFE6F098-C8F7-4217-A808-B54869AA3F6A}" presName="composite" presStyleCnt="0"/>
      <dgm:spPr/>
      <dgm:t>
        <a:bodyPr/>
        <a:lstStyle/>
        <a:p>
          <a:endParaRPr lang="en-US"/>
        </a:p>
      </dgm:t>
    </dgm:pt>
    <dgm:pt modelId="{57517E0A-99FB-4D18-AD8C-E29D53E23B23}" type="pres">
      <dgm:prSet presAssocID="{DFE6F098-C8F7-4217-A808-B54869AA3F6A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176B91C7-5570-47EA-A426-0B64E101377F}" type="pres">
      <dgm:prSet presAssocID="{DFE6F098-C8F7-4217-A808-B54869AA3F6A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B384832-0A2C-4DAE-AC48-C18948F6CC10}" type="presOf" srcId="{77A2079E-C6FE-40B9-BC78-DE16629635F3}" destId="{176B91C7-5570-47EA-A426-0B64E101377F}" srcOrd="0" destOrd="2" presId="urn:microsoft.com/office/officeart/2005/8/layout/hList1"/>
    <dgm:cxn modelId="{B9D4FC39-1248-4D6F-9E9A-C4523B5C14A6}" srcId="{DFE6F098-C8F7-4217-A808-B54869AA3F6A}" destId="{DA3CA6C2-7BD4-4EA2-9493-C9A35E84306B}" srcOrd="3" destOrd="0" parTransId="{0FA763BF-4154-4ED5-B4D9-83D3E16DC24D}" sibTransId="{0965510B-092E-446E-8857-78FB7772212C}"/>
    <dgm:cxn modelId="{6EFA484D-1F85-4D67-887B-A5276FB36434}" type="presOf" srcId="{2FE729BD-92A5-49DA-AF1D-E250C1784A4D}" destId="{183BE670-168A-4B40-9F7C-4738028CE6C4}" srcOrd="0" destOrd="3" presId="urn:microsoft.com/office/officeart/2005/8/layout/hList1"/>
    <dgm:cxn modelId="{6CFAE9DD-822F-498B-83F6-440DE51020BA}" srcId="{DFE6F098-C8F7-4217-A808-B54869AA3F6A}" destId="{79569EC2-F473-428B-BA27-C3D61EFFD58C}" srcOrd="4" destOrd="0" parTransId="{75DDA41D-354F-4DB2-9441-B3906F6CCAE6}" sibTransId="{2250F78C-FA1E-49FC-BC5C-2EC039786A40}"/>
    <dgm:cxn modelId="{984C7715-8B8E-4C2D-A767-3909229C7E9B}" type="presOf" srcId="{41A43988-3FC6-4D49-B267-DA8F0AC10AA8}" destId="{183BE670-168A-4B40-9F7C-4738028CE6C4}" srcOrd="0" destOrd="0" presId="urn:microsoft.com/office/officeart/2005/8/layout/hList1"/>
    <dgm:cxn modelId="{ADAF7040-86EE-44AE-906E-FD5BA7EE42FA}" type="presOf" srcId="{E4F1F81D-8662-4B7C-BC46-FDF30151B2B4}" destId="{A05B675D-6B2E-43AD-BD9F-C869D66327DF}" srcOrd="0" destOrd="0" presId="urn:microsoft.com/office/officeart/2005/8/layout/hList1"/>
    <dgm:cxn modelId="{F1B29026-FC50-4447-AB0F-7D1204CCA6E0}" srcId="{DFE6F098-C8F7-4217-A808-B54869AA3F6A}" destId="{77A2079E-C6FE-40B9-BC78-DE16629635F3}" srcOrd="2" destOrd="0" parTransId="{8DF4162C-4F16-4060-B03D-08BFE53AED5C}" sibTransId="{F0B2D886-EEFF-4ADE-8AE9-7E07F871B96B}"/>
    <dgm:cxn modelId="{CDEF5994-7A18-430E-97F3-6E4C20A6CE5D}" srcId="{67481D05-65DB-422F-BE20-6CF8211FDDE3}" destId="{13B86FAC-3840-47C1-A205-5B1DA29C1CD2}" srcOrd="4" destOrd="0" parTransId="{9A712184-7C1C-4257-BDF4-C279050C38A9}" sibTransId="{403633A1-1186-48FA-BD71-A92310063BAD}"/>
    <dgm:cxn modelId="{A9FCEFB5-B468-45E3-88C6-E2EFBFE2FC29}" srcId="{67481D05-65DB-422F-BE20-6CF8211FDDE3}" destId="{BDF23CB4-6A54-4326-8310-142CCF488637}" srcOrd="1" destOrd="0" parTransId="{5AC5AFBD-F02A-4564-9521-6FC17C7A2C1F}" sibTransId="{63CB0DDD-7D81-456F-B831-500587A8BA42}"/>
    <dgm:cxn modelId="{0C261DF1-F936-4A70-96FF-C1A34F2B8B1A}" srcId="{E4F1F81D-8662-4B7C-BC46-FDF30151B2B4}" destId="{DFE6F098-C8F7-4217-A808-B54869AA3F6A}" srcOrd="1" destOrd="0" parTransId="{FF080FA6-7100-43E3-9217-D3D29C23162A}" sibTransId="{556F8A58-0F79-48BF-947B-29742548EF3F}"/>
    <dgm:cxn modelId="{0A48D337-2E44-4910-9414-DB29058EF220}" type="presOf" srcId="{683EB045-DC20-4077-9EB3-4A1F1BD7390F}" destId="{176B91C7-5570-47EA-A426-0B64E101377F}" srcOrd="0" destOrd="1" presId="urn:microsoft.com/office/officeart/2005/8/layout/hList1"/>
    <dgm:cxn modelId="{23B5E74C-6E72-45B6-B058-A61AB0FE648C}" type="presOf" srcId="{67481D05-65DB-422F-BE20-6CF8211FDDE3}" destId="{3C416E3E-7679-4FDF-9BDF-77F1C1983575}" srcOrd="0" destOrd="0" presId="urn:microsoft.com/office/officeart/2005/8/layout/hList1"/>
    <dgm:cxn modelId="{4E6E888E-539B-40BD-A268-C1ADA8ED2B84}" type="presOf" srcId="{BDF23CB4-6A54-4326-8310-142CCF488637}" destId="{183BE670-168A-4B40-9F7C-4738028CE6C4}" srcOrd="0" destOrd="1" presId="urn:microsoft.com/office/officeart/2005/8/layout/hList1"/>
    <dgm:cxn modelId="{E46920E1-DA96-444A-A181-1C55F31F7580}" type="presOf" srcId="{79569EC2-F473-428B-BA27-C3D61EFFD58C}" destId="{176B91C7-5570-47EA-A426-0B64E101377F}" srcOrd="0" destOrd="4" presId="urn:microsoft.com/office/officeart/2005/8/layout/hList1"/>
    <dgm:cxn modelId="{E07E1B83-8347-4BCA-A521-236CECDC6F8D}" type="presOf" srcId="{13B86FAC-3840-47C1-A205-5B1DA29C1CD2}" destId="{183BE670-168A-4B40-9F7C-4738028CE6C4}" srcOrd="0" destOrd="4" presId="urn:microsoft.com/office/officeart/2005/8/layout/hList1"/>
    <dgm:cxn modelId="{5CC3B365-C514-4201-96A6-FDFDAC35370A}" srcId="{67481D05-65DB-422F-BE20-6CF8211FDDE3}" destId="{2FE729BD-92A5-49DA-AF1D-E250C1784A4D}" srcOrd="3" destOrd="0" parTransId="{9527DEF4-0C20-48EB-B39E-C59211A2B075}" sibTransId="{05FD90FF-E412-40D9-9667-9A97842BC484}"/>
    <dgm:cxn modelId="{44C5542E-5F49-45E3-90CF-4DA1C451662D}" type="presOf" srcId="{DFE6F098-C8F7-4217-A808-B54869AA3F6A}" destId="{57517E0A-99FB-4D18-AD8C-E29D53E23B23}" srcOrd="0" destOrd="0" presId="urn:microsoft.com/office/officeart/2005/8/layout/hList1"/>
    <dgm:cxn modelId="{707EF642-866E-4F2F-B11A-CB226611C425}" srcId="{67481D05-65DB-422F-BE20-6CF8211FDDE3}" destId="{41A43988-3FC6-4D49-B267-DA8F0AC10AA8}" srcOrd="0" destOrd="0" parTransId="{D7A72231-540F-4023-9941-9B1FED7EF405}" sibTransId="{30C699A6-AB8F-4F12-927C-19280368DEC1}"/>
    <dgm:cxn modelId="{2FF94227-3878-44E1-BDFB-36AB82ED9DDD}" srcId="{67481D05-65DB-422F-BE20-6CF8211FDDE3}" destId="{9F6C17C7-B986-46EA-A404-875ABDE8CA01}" srcOrd="2" destOrd="0" parTransId="{25246C7E-A01B-428F-B9FC-FEC8D165C5BE}" sibTransId="{501D86EE-C5B0-4E7F-ABCE-BDB696D03091}"/>
    <dgm:cxn modelId="{7179519F-F72C-435A-AB56-A6B303376607}" srcId="{DFE6F098-C8F7-4217-A808-B54869AA3F6A}" destId="{683EB045-DC20-4077-9EB3-4A1F1BD7390F}" srcOrd="1" destOrd="0" parTransId="{65D61FA8-362A-40F9-9907-70369863B18B}" sibTransId="{51D7AE86-4010-4817-BF57-91B4D38F6B2C}"/>
    <dgm:cxn modelId="{A18ACB78-E563-4E4E-8FC0-BA1400AFB093}" srcId="{DFE6F098-C8F7-4217-A808-B54869AA3F6A}" destId="{436E71C0-E5AA-4902-93A2-02C1AA31E79B}" srcOrd="0" destOrd="0" parTransId="{B572F2C8-6310-43C4-A0E4-2D184B6E1750}" sibTransId="{0ACE8DD8-F20D-4E4F-9847-CDD9788CB014}"/>
    <dgm:cxn modelId="{4F6C260E-3581-40B9-811C-A5CDA8234E04}" type="presOf" srcId="{DA3CA6C2-7BD4-4EA2-9493-C9A35E84306B}" destId="{176B91C7-5570-47EA-A426-0B64E101377F}" srcOrd="0" destOrd="3" presId="urn:microsoft.com/office/officeart/2005/8/layout/hList1"/>
    <dgm:cxn modelId="{6B8A0AFA-B5A1-4F54-990F-FDAFBFF05078}" type="presOf" srcId="{9F6C17C7-B986-46EA-A404-875ABDE8CA01}" destId="{183BE670-168A-4B40-9F7C-4738028CE6C4}" srcOrd="0" destOrd="2" presId="urn:microsoft.com/office/officeart/2005/8/layout/hList1"/>
    <dgm:cxn modelId="{553076A0-853E-47A9-86F2-1933B0424F84}" type="presOf" srcId="{436E71C0-E5AA-4902-93A2-02C1AA31E79B}" destId="{176B91C7-5570-47EA-A426-0B64E101377F}" srcOrd="0" destOrd="0" presId="urn:microsoft.com/office/officeart/2005/8/layout/hList1"/>
    <dgm:cxn modelId="{5FBEA747-5F0E-452F-A789-2DFEDB8CF1CE}" srcId="{E4F1F81D-8662-4B7C-BC46-FDF30151B2B4}" destId="{67481D05-65DB-422F-BE20-6CF8211FDDE3}" srcOrd="0" destOrd="0" parTransId="{4A4768F9-E032-4E92-8A96-69DAA4F22048}" sibTransId="{088FE121-FBF4-4189-A1BA-89AD75E72939}"/>
    <dgm:cxn modelId="{DAA07865-E986-49FA-BCD7-9EB7E868B8CB}" type="presParOf" srcId="{A05B675D-6B2E-43AD-BD9F-C869D66327DF}" destId="{29095B01-DA99-4730-BE89-8EE9FB3E4E38}" srcOrd="0" destOrd="0" presId="urn:microsoft.com/office/officeart/2005/8/layout/hList1"/>
    <dgm:cxn modelId="{53A60FA6-A224-4EA0-B0C5-0FEEAA23E021}" type="presParOf" srcId="{29095B01-DA99-4730-BE89-8EE9FB3E4E38}" destId="{3C416E3E-7679-4FDF-9BDF-77F1C1983575}" srcOrd="0" destOrd="0" presId="urn:microsoft.com/office/officeart/2005/8/layout/hList1"/>
    <dgm:cxn modelId="{52611BDF-09CB-4578-A763-7BB37DC1E494}" type="presParOf" srcId="{29095B01-DA99-4730-BE89-8EE9FB3E4E38}" destId="{183BE670-168A-4B40-9F7C-4738028CE6C4}" srcOrd="1" destOrd="0" presId="urn:microsoft.com/office/officeart/2005/8/layout/hList1"/>
    <dgm:cxn modelId="{BC7D3622-D816-4AC1-8217-30E115E9EFE5}" type="presParOf" srcId="{A05B675D-6B2E-43AD-BD9F-C869D66327DF}" destId="{801B18BA-AB77-42F5-9877-13372C10F540}" srcOrd="1" destOrd="0" presId="urn:microsoft.com/office/officeart/2005/8/layout/hList1"/>
    <dgm:cxn modelId="{E77D7CEC-D2A6-473F-814A-F340684D1A84}" type="presParOf" srcId="{A05B675D-6B2E-43AD-BD9F-C869D66327DF}" destId="{B9368F14-13FE-4DF6-9C4C-B76E3231313D}" srcOrd="2" destOrd="0" presId="urn:microsoft.com/office/officeart/2005/8/layout/hList1"/>
    <dgm:cxn modelId="{4C172777-C2E6-4509-A6A7-EC243A34EB22}" type="presParOf" srcId="{B9368F14-13FE-4DF6-9C4C-B76E3231313D}" destId="{57517E0A-99FB-4D18-AD8C-E29D53E23B23}" srcOrd="0" destOrd="0" presId="urn:microsoft.com/office/officeart/2005/8/layout/hList1"/>
    <dgm:cxn modelId="{FDE5C893-CC9D-4F72-9A29-E86AF1E41ACA}" type="presParOf" srcId="{B9368F14-13FE-4DF6-9C4C-B76E3231313D}" destId="{176B91C7-5570-47EA-A426-0B64E101377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1D2E524-20C5-4AC6-8C21-90E99927EAFF}" type="doc">
      <dgm:prSet loTypeId="urn:microsoft.com/office/officeart/2005/8/layout/vList2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id-ID"/>
        </a:p>
      </dgm:t>
    </dgm:pt>
    <dgm:pt modelId="{A6DA104B-97E6-4E4B-B9CD-4D51990A9B65}">
      <dgm:prSet phldrT="[Text]" custT="1"/>
      <dgm:spPr/>
      <dgm:t>
        <a:bodyPr/>
        <a:lstStyle/>
        <a:p>
          <a:r>
            <a:rPr lang="id-ID" sz="2400" b="1" dirty="0" smtClean="0">
              <a:latin typeface="Calibri" pitchFamily="34" charset="0"/>
              <a:cs typeface="Calibri" pitchFamily="34" charset="0"/>
            </a:rPr>
            <a:t>Tata ruang</a:t>
          </a:r>
          <a:endParaRPr lang="id-ID" sz="2400" b="1" dirty="0">
            <a:latin typeface="Calibri" pitchFamily="34" charset="0"/>
            <a:cs typeface="Calibri" pitchFamily="34" charset="0"/>
          </a:endParaRPr>
        </a:p>
      </dgm:t>
    </dgm:pt>
    <dgm:pt modelId="{ED34CC63-E8E0-4506-AA99-4BCD8531F8FF}" type="parTrans" cxnId="{329A2EBF-A7C5-41FF-9A6A-BD8A0D1FD957}">
      <dgm:prSet/>
      <dgm:spPr/>
      <dgm:t>
        <a:bodyPr/>
        <a:lstStyle/>
        <a:p>
          <a:endParaRPr lang="id-ID">
            <a:latin typeface="Calibri" pitchFamily="34" charset="0"/>
            <a:cs typeface="Calibri" pitchFamily="34" charset="0"/>
          </a:endParaRPr>
        </a:p>
      </dgm:t>
    </dgm:pt>
    <dgm:pt modelId="{5D172B67-BCE4-472C-8DC5-6CA1FDE8656F}" type="sibTrans" cxnId="{329A2EBF-A7C5-41FF-9A6A-BD8A0D1FD957}">
      <dgm:prSet/>
      <dgm:spPr/>
      <dgm:t>
        <a:bodyPr/>
        <a:lstStyle/>
        <a:p>
          <a:endParaRPr lang="id-ID">
            <a:latin typeface="Calibri" pitchFamily="34" charset="0"/>
            <a:cs typeface="Calibri" pitchFamily="34" charset="0"/>
          </a:endParaRPr>
        </a:p>
      </dgm:t>
    </dgm:pt>
    <dgm:pt modelId="{1F712CC5-E169-4340-8EE5-2B61DB1E5CDF}">
      <dgm:prSet phldrT="[Text]" custT="1"/>
      <dgm:spPr/>
      <dgm:t>
        <a:bodyPr/>
        <a:lstStyle/>
        <a:p>
          <a:r>
            <a:rPr lang="id-ID" sz="2000" dirty="0" smtClean="0">
              <a:latin typeface="Calibri" pitchFamily="34" charset="0"/>
              <a:cs typeface="Calibri" pitchFamily="34" charset="0"/>
            </a:rPr>
            <a:t>Tata ruang merupakan wujud struktur ruang dan pola ruang yang disusun secara nasional, regional, dan lokal. Penataan ruang terdiri atas proses perencanaan tata ruang, pemanfaatan ruang, dan pengendalian pemanfaatan ruang.</a:t>
          </a:r>
          <a:endParaRPr lang="id-ID" sz="2000" dirty="0">
            <a:latin typeface="Calibri" pitchFamily="34" charset="0"/>
            <a:cs typeface="Calibri" pitchFamily="34" charset="0"/>
          </a:endParaRPr>
        </a:p>
      </dgm:t>
    </dgm:pt>
    <dgm:pt modelId="{CBF2283B-B046-4F32-BFF9-A5AF8512A3CA}" type="parTrans" cxnId="{9CD20AC6-8021-4EA5-B893-8092E1BEBF1A}">
      <dgm:prSet/>
      <dgm:spPr/>
      <dgm:t>
        <a:bodyPr/>
        <a:lstStyle/>
        <a:p>
          <a:endParaRPr lang="id-ID">
            <a:latin typeface="Calibri" pitchFamily="34" charset="0"/>
            <a:cs typeface="Calibri" pitchFamily="34" charset="0"/>
          </a:endParaRPr>
        </a:p>
      </dgm:t>
    </dgm:pt>
    <dgm:pt modelId="{F2B73F6E-E2B6-46CB-8EE1-D9E6C8326075}" type="sibTrans" cxnId="{9CD20AC6-8021-4EA5-B893-8092E1BEBF1A}">
      <dgm:prSet/>
      <dgm:spPr/>
      <dgm:t>
        <a:bodyPr/>
        <a:lstStyle/>
        <a:p>
          <a:endParaRPr lang="id-ID">
            <a:latin typeface="Calibri" pitchFamily="34" charset="0"/>
            <a:cs typeface="Calibri" pitchFamily="34" charset="0"/>
          </a:endParaRPr>
        </a:p>
      </dgm:t>
    </dgm:pt>
    <dgm:pt modelId="{1E7BAE07-9C79-4BA0-8214-BA5247DAD9CA}">
      <dgm:prSet phldrT="[Text]" custT="1"/>
      <dgm:spPr/>
      <dgm:t>
        <a:bodyPr/>
        <a:lstStyle/>
        <a:p>
          <a:r>
            <a:rPr lang="id-ID" sz="2400" b="1" dirty="0" smtClean="0">
              <a:latin typeface="Calibri" pitchFamily="34" charset="0"/>
              <a:cs typeface="Calibri" pitchFamily="34" charset="0"/>
            </a:rPr>
            <a:t>Manfaat tata ruang</a:t>
          </a:r>
          <a:endParaRPr lang="id-ID" sz="2400" b="1" dirty="0">
            <a:latin typeface="Calibri" pitchFamily="34" charset="0"/>
            <a:cs typeface="Calibri" pitchFamily="34" charset="0"/>
          </a:endParaRPr>
        </a:p>
      </dgm:t>
    </dgm:pt>
    <dgm:pt modelId="{93CEAFB3-925F-424A-B462-21700E0E2D9B}" type="parTrans" cxnId="{82DC0DAC-7E0B-4045-8CD4-C3857DBD331C}">
      <dgm:prSet/>
      <dgm:spPr/>
      <dgm:t>
        <a:bodyPr/>
        <a:lstStyle/>
        <a:p>
          <a:endParaRPr lang="id-ID">
            <a:latin typeface="Calibri" pitchFamily="34" charset="0"/>
            <a:cs typeface="Calibri" pitchFamily="34" charset="0"/>
          </a:endParaRPr>
        </a:p>
      </dgm:t>
    </dgm:pt>
    <dgm:pt modelId="{88678DEC-2AA4-43C9-9AF4-605AC85A4DFD}" type="sibTrans" cxnId="{82DC0DAC-7E0B-4045-8CD4-C3857DBD331C}">
      <dgm:prSet/>
      <dgm:spPr/>
      <dgm:t>
        <a:bodyPr/>
        <a:lstStyle/>
        <a:p>
          <a:endParaRPr lang="id-ID">
            <a:latin typeface="Calibri" pitchFamily="34" charset="0"/>
            <a:cs typeface="Calibri" pitchFamily="34" charset="0"/>
          </a:endParaRPr>
        </a:p>
      </dgm:t>
    </dgm:pt>
    <dgm:pt modelId="{FFF328B6-A8E2-40F3-B0E6-5675671DE98E}">
      <dgm:prSet phldrT="[Text]" custT="1"/>
      <dgm:spPr/>
      <dgm:t>
        <a:bodyPr/>
        <a:lstStyle/>
        <a:p>
          <a:r>
            <a:rPr lang="id-ID" sz="2000" dirty="0" smtClean="0">
              <a:latin typeface="Calibri" pitchFamily="34" charset="0"/>
              <a:cs typeface="Calibri" pitchFamily="34" charset="0"/>
            </a:rPr>
            <a:t>Tata ruang bermanfaat di bidang ekonomi, sosial, dan lingkungan</a:t>
          </a:r>
          <a:endParaRPr lang="id-ID" sz="2000" dirty="0">
            <a:latin typeface="Calibri" pitchFamily="34" charset="0"/>
            <a:cs typeface="Calibri" pitchFamily="34" charset="0"/>
          </a:endParaRPr>
        </a:p>
      </dgm:t>
    </dgm:pt>
    <dgm:pt modelId="{89AB324C-8EFC-43E1-9532-58EE93399FF9}" type="parTrans" cxnId="{22B15185-E3F4-49E6-8057-EC63F99B3FA5}">
      <dgm:prSet/>
      <dgm:spPr/>
      <dgm:t>
        <a:bodyPr/>
        <a:lstStyle/>
        <a:p>
          <a:endParaRPr lang="id-ID">
            <a:latin typeface="Calibri" pitchFamily="34" charset="0"/>
            <a:cs typeface="Calibri" pitchFamily="34" charset="0"/>
          </a:endParaRPr>
        </a:p>
      </dgm:t>
    </dgm:pt>
    <dgm:pt modelId="{49AC1CA3-780D-4C4B-B3EF-2A0C20016683}" type="sibTrans" cxnId="{22B15185-E3F4-49E6-8057-EC63F99B3FA5}">
      <dgm:prSet/>
      <dgm:spPr/>
      <dgm:t>
        <a:bodyPr/>
        <a:lstStyle/>
        <a:p>
          <a:endParaRPr lang="id-ID">
            <a:latin typeface="Calibri" pitchFamily="34" charset="0"/>
            <a:cs typeface="Calibri" pitchFamily="34" charset="0"/>
          </a:endParaRPr>
        </a:p>
      </dgm:t>
    </dgm:pt>
    <dgm:pt modelId="{13E17EE0-F019-42DE-89E8-8DFD6BF9594B}">
      <dgm:prSet phldrT="[Text]" custT="1"/>
      <dgm:spPr/>
      <dgm:t>
        <a:bodyPr/>
        <a:lstStyle/>
        <a:p>
          <a:r>
            <a:rPr lang="id-ID" sz="2400" b="1" dirty="0" smtClean="0">
              <a:latin typeface="Calibri" pitchFamily="34" charset="0"/>
              <a:cs typeface="Calibri" pitchFamily="34" charset="0"/>
            </a:rPr>
            <a:t>Monitoring dan Evaluasi</a:t>
          </a:r>
          <a:endParaRPr lang="id-ID" sz="2400" b="1" dirty="0">
            <a:latin typeface="Calibri" pitchFamily="34" charset="0"/>
            <a:cs typeface="Calibri" pitchFamily="34" charset="0"/>
          </a:endParaRPr>
        </a:p>
      </dgm:t>
    </dgm:pt>
    <dgm:pt modelId="{72BD0B19-1210-4172-B866-709589F455DA}" type="parTrans" cxnId="{E1A4D0BD-FC21-44C3-A00C-2A7023F26E47}">
      <dgm:prSet/>
      <dgm:spPr/>
      <dgm:t>
        <a:bodyPr/>
        <a:lstStyle/>
        <a:p>
          <a:endParaRPr lang="id-ID">
            <a:latin typeface="Calibri" pitchFamily="34" charset="0"/>
            <a:cs typeface="Calibri" pitchFamily="34" charset="0"/>
          </a:endParaRPr>
        </a:p>
      </dgm:t>
    </dgm:pt>
    <dgm:pt modelId="{85C83159-D70D-48A3-952C-E70D492D04FA}" type="sibTrans" cxnId="{E1A4D0BD-FC21-44C3-A00C-2A7023F26E47}">
      <dgm:prSet/>
      <dgm:spPr/>
      <dgm:t>
        <a:bodyPr/>
        <a:lstStyle/>
        <a:p>
          <a:endParaRPr lang="id-ID">
            <a:latin typeface="Calibri" pitchFamily="34" charset="0"/>
            <a:cs typeface="Calibri" pitchFamily="34" charset="0"/>
          </a:endParaRPr>
        </a:p>
      </dgm:t>
    </dgm:pt>
    <dgm:pt modelId="{F71FBBA5-6CF5-4703-B7E6-7380433B310A}">
      <dgm:prSet phldrT="[Text]" custT="1"/>
      <dgm:spPr/>
      <dgm:t>
        <a:bodyPr/>
        <a:lstStyle/>
        <a:p>
          <a:r>
            <a:rPr lang="id-ID" sz="2000" dirty="0" smtClean="0">
              <a:latin typeface="Calibri" pitchFamily="34" charset="0"/>
              <a:cs typeface="Calibri" pitchFamily="34" charset="0"/>
            </a:rPr>
            <a:t>Monitoring dan evaluasi pemanfaatan ruang berfungsi untuk memantau, mengetahui tingkat efektivitas pemanfaatan ruang, serta mengevaluasi kegiatan pemanfaatan yang telah dilakukan.</a:t>
          </a:r>
          <a:endParaRPr lang="id-ID" sz="2000" dirty="0">
            <a:latin typeface="Calibri" pitchFamily="34" charset="0"/>
            <a:cs typeface="Calibri" pitchFamily="34" charset="0"/>
          </a:endParaRPr>
        </a:p>
      </dgm:t>
    </dgm:pt>
    <dgm:pt modelId="{8563AE8E-C86E-4C32-88BF-FCCCFEC9B790}" type="parTrans" cxnId="{33F925E3-17C0-47CD-A4F8-49721D392299}">
      <dgm:prSet/>
      <dgm:spPr/>
      <dgm:t>
        <a:bodyPr/>
        <a:lstStyle/>
        <a:p>
          <a:endParaRPr lang="id-ID">
            <a:latin typeface="Calibri" pitchFamily="34" charset="0"/>
            <a:cs typeface="Calibri" pitchFamily="34" charset="0"/>
          </a:endParaRPr>
        </a:p>
      </dgm:t>
    </dgm:pt>
    <dgm:pt modelId="{50B28673-F055-46A6-8C0C-98F065138971}" type="sibTrans" cxnId="{33F925E3-17C0-47CD-A4F8-49721D392299}">
      <dgm:prSet/>
      <dgm:spPr/>
      <dgm:t>
        <a:bodyPr/>
        <a:lstStyle/>
        <a:p>
          <a:endParaRPr lang="id-ID">
            <a:latin typeface="Calibri" pitchFamily="34" charset="0"/>
            <a:cs typeface="Calibri" pitchFamily="34" charset="0"/>
          </a:endParaRPr>
        </a:p>
      </dgm:t>
    </dgm:pt>
    <dgm:pt modelId="{3D8E8F4F-067B-4B90-907A-379315C0D4AC}" type="pres">
      <dgm:prSet presAssocID="{91D2E524-20C5-4AC6-8C21-90E99927EAF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EFD75B8D-1C73-4B19-A32D-7FF6F4C0FA9E}" type="pres">
      <dgm:prSet presAssocID="{A6DA104B-97E6-4E4B-B9CD-4D51990A9B6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8B62DB2-3BD0-46B8-BE9E-412CD13C422A}" type="pres">
      <dgm:prSet presAssocID="{A6DA104B-97E6-4E4B-B9CD-4D51990A9B65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D6A6E828-8675-4F69-9E4E-75AE6A75F681}" type="pres">
      <dgm:prSet presAssocID="{1E7BAE07-9C79-4BA0-8214-BA5247DAD9C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E02B49C3-1490-46F4-A824-C8B98BD0686E}" type="pres">
      <dgm:prSet presAssocID="{1E7BAE07-9C79-4BA0-8214-BA5247DAD9CA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DE641B6B-1F0E-48FF-82D6-E2A20423D226}" type="pres">
      <dgm:prSet presAssocID="{13E17EE0-F019-42DE-89E8-8DFD6BF9594B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3595E199-B6AE-468B-AD2D-F5B26ABB9E89}" type="pres">
      <dgm:prSet presAssocID="{13E17EE0-F019-42DE-89E8-8DFD6BF9594B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33F925E3-17C0-47CD-A4F8-49721D392299}" srcId="{13E17EE0-F019-42DE-89E8-8DFD6BF9594B}" destId="{F71FBBA5-6CF5-4703-B7E6-7380433B310A}" srcOrd="0" destOrd="0" parTransId="{8563AE8E-C86E-4C32-88BF-FCCCFEC9B790}" sibTransId="{50B28673-F055-46A6-8C0C-98F065138971}"/>
    <dgm:cxn modelId="{CA75C731-F6BA-40E1-8D9C-99D9EBD6D960}" type="presOf" srcId="{91D2E524-20C5-4AC6-8C21-90E99927EAFF}" destId="{3D8E8F4F-067B-4B90-907A-379315C0D4AC}" srcOrd="0" destOrd="0" presId="urn:microsoft.com/office/officeart/2005/8/layout/vList2"/>
    <dgm:cxn modelId="{9CD20AC6-8021-4EA5-B893-8092E1BEBF1A}" srcId="{A6DA104B-97E6-4E4B-B9CD-4D51990A9B65}" destId="{1F712CC5-E169-4340-8EE5-2B61DB1E5CDF}" srcOrd="0" destOrd="0" parTransId="{CBF2283B-B046-4F32-BFF9-A5AF8512A3CA}" sibTransId="{F2B73F6E-E2B6-46CB-8EE1-D9E6C8326075}"/>
    <dgm:cxn modelId="{7AA0BB45-4266-4C08-A2D0-FCF85FB415AD}" type="presOf" srcId="{FFF328B6-A8E2-40F3-B0E6-5675671DE98E}" destId="{E02B49C3-1490-46F4-A824-C8B98BD0686E}" srcOrd="0" destOrd="0" presId="urn:microsoft.com/office/officeart/2005/8/layout/vList2"/>
    <dgm:cxn modelId="{EDE55C94-2191-463D-B000-959D931D6C23}" type="presOf" srcId="{1E7BAE07-9C79-4BA0-8214-BA5247DAD9CA}" destId="{D6A6E828-8675-4F69-9E4E-75AE6A75F681}" srcOrd="0" destOrd="0" presId="urn:microsoft.com/office/officeart/2005/8/layout/vList2"/>
    <dgm:cxn modelId="{329A2EBF-A7C5-41FF-9A6A-BD8A0D1FD957}" srcId="{91D2E524-20C5-4AC6-8C21-90E99927EAFF}" destId="{A6DA104B-97E6-4E4B-B9CD-4D51990A9B65}" srcOrd="0" destOrd="0" parTransId="{ED34CC63-E8E0-4506-AA99-4BCD8531F8FF}" sibTransId="{5D172B67-BCE4-472C-8DC5-6CA1FDE8656F}"/>
    <dgm:cxn modelId="{22B15185-E3F4-49E6-8057-EC63F99B3FA5}" srcId="{1E7BAE07-9C79-4BA0-8214-BA5247DAD9CA}" destId="{FFF328B6-A8E2-40F3-B0E6-5675671DE98E}" srcOrd="0" destOrd="0" parTransId="{89AB324C-8EFC-43E1-9532-58EE93399FF9}" sibTransId="{49AC1CA3-780D-4C4B-B3EF-2A0C20016683}"/>
    <dgm:cxn modelId="{E1A4D0BD-FC21-44C3-A00C-2A7023F26E47}" srcId="{91D2E524-20C5-4AC6-8C21-90E99927EAFF}" destId="{13E17EE0-F019-42DE-89E8-8DFD6BF9594B}" srcOrd="2" destOrd="0" parTransId="{72BD0B19-1210-4172-B866-709589F455DA}" sibTransId="{85C83159-D70D-48A3-952C-E70D492D04FA}"/>
    <dgm:cxn modelId="{BF135A0A-8655-45FE-996A-7EFB229DA2B0}" type="presOf" srcId="{1F712CC5-E169-4340-8EE5-2B61DB1E5CDF}" destId="{F8B62DB2-3BD0-46B8-BE9E-412CD13C422A}" srcOrd="0" destOrd="0" presId="urn:microsoft.com/office/officeart/2005/8/layout/vList2"/>
    <dgm:cxn modelId="{82DC0DAC-7E0B-4045-8CD4-C3857DBD331C}" srcId="{91D2E524-20C5-4AC6-8C21-90E99927EAFF}" destId="{1E7BAE07-9C79-4BA0-8214-BA5247DAD9CA}" srcOrd="1" destOrd="0" parTransId="{93CEAFB3-925F-424A-B462-21700E0E2D9B}" sibTransId="{88678DEC-2AA4-43C9-9AF4-605AC85A4DFD}"/>
    <dgm:cxn modelId="{144A21EA-B7B8-48BC-896A-67EEBCBC7624}" type="presOf" srcId="{A6DA104B-97E6-4E4B-B9CD-4D51990A9B65}" destId="{EFD75B8D-1C73-4B19-A32D-7FF6F4C0FA9E}" srcOrd="0" destOrd="0" presId="urn:microsoft.com/office/officeart/2005/8/layout/vList2"/>
    <dgm:cxn modelId="{6A6B0756-6A65-4BFF-BAE7-8C6AEC826EB7}" type="presOf" srcId="{13E17EE0-F019-42DE-89E8-8DFD6BF9594B}" destId="{DE641B6B-1F0E-48FF-82D6-E2A20423D226}" srcOrd="0" destOrd="0" presId="urn:microsoft.com/office/officeart/2005/8/layout/vList2"/>
    <dgm:cxn modelId="{CB2CD720-B126-49A1-8FCA-A10DA2320EFD}" type="presOf" srcId="{F71FBBA5-6CF5-4703-B7E6-7380433B310A}" destId="{3595E199-B6AE-468B-AD2D-F5B26ABB9E89}" srcOrd="0" destOrd="0" presId="urn:microsoft.com/office/officeart/2005/8/layout/vList2"/>
    <dgm:cxn modelId="{39C5C14E-F8FF-4BEF-880F-069D1102244F}" type="presParOf" srcId="{3D8E8F4F-067B-4B90-907A-379315C0D4AC}" destId="{EFD75B8D-1C73-4B19-A32D-7FF6F4C0FA9E}" srcOrd="0" destOrd="0" presId="urn:microsoft.com/office/officeart/2005/8/layout/vList2"/>
    <dgm:cxn modelId="{C07A081E-3CAF-4FF7-A28A-9D21EB016552}" type="presParOf" srcId="{3D8E8F4F-067B-4B90-907A-379315C0D4AC}" destId="{F8B62DB2-3BD0-46B8-BE9E-412CD13C422A}" srcOrd="1" destOrd="0" presId="urn:microsoft.com/office/officeart/2005/8/layout/vList2"/>
    <dgm:cxn modelId="{1DEBA798-CA8C-496E-B9C9-8B8302DCD444}" type="presParOf" srcId="{3D8E8F4F-067B-4B90-907A-379315C0D4AC}" destId="{D6A6E828-8675-4F69-9E4E-75AE6A75F681}" srcOrd="2" destOrd="0" presId="urn:microsoft.com/office/officeart/2005/8/layout/vList2"/>
    <dgm:cxn modelId="{2F8BCF5F-145E-4D1D-8033-B52887D10213}" type="presParOf" srcId="{3D8E8F4F-067B-4B90-907A-379315C0D4AC}" destId="{E02B49C3-1490-46F4-A824-C8B98BD0686E}" srcOrd="3" destOrd="0" presId="urn:microsoft.com/office/officeart/2005/8/layout/vList2"/>
    <dgm:cxn modelId="{8E4EFAB4-F1A0-409F-AEB8-6494122E4B67}" type="presParOf" srcId="{3D8E8F4F-067B-4B90-907A-379315C0D4AC}" destId="{DE641B6B-1F0E-48FF-82D6-E2A20423D226}" srcOrd="4" destOrd="0" presId="urn:microsoft.com/office/officeart/2005/8/layout/vList2"/>
    <dgm:cxn modelId="{0CDE537B-DF80-4147-91F2-F8EAA98A2B12}" type="presParOf" srcId="{3D8E8F4F-067B-4B90-907A-379315C0D4AC}" destId="{3595E199-B6AE-468B-AD2D-F5B26ABB9E89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B10947A6-0C62-4913-8750-BB8161510991}" type="doc">
      <dgm:prSet loTypeId="urn:microsoft.com/office/officeart/2005/8/layout/cycle6" loCatId="cycle" qsTypeId="urn:microsoft.com/office/officeart/2005/8/quickstyle/3d7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7096768-1344-4678-B9C5-7680CC328CBF}">
      <dgm:prSet phldrT="[Text]"/>
      <dgm:spPr/>
      <dgm:t>
        <a:bodyPr/>
        <a:lstStyle/>
        <a:p>
          <a:r>
            <a:rPr lang="en-ID" dirty="0" err="1" smtClean="0"/>
            <a:t>Bidang</a:t>
          </a:r>
          <a:r>
            <a:rPr lang="en-ID" dirty="0" smtClean="0"/>
            <a:t> </a:t>
          </a:r>
          <a:r>
            <a:rPr lang="en-ID" dirty="0" err="1" smtClean="0"/>
            <a:t>pendidikan</a:t>
          </a:r>
          <a:endParaRPr lang="en-US" dirty="0"/>
        </a:p>
      </dgm:t>
    </dgm:pt>
    <dgm:pt modelId="{78A966A6-2BE1-4EC9-8EDB-8844F94417D1}" type="parTrans" cxnId="{2D53B10D-779B-4EFF-9E12-D18048614DA6}">
      <dgm:prSet/>
      <dgm:spPr/>
      <dgm:t>
        <a:bodyPr/>
        <a:lstStyle/>
        <a:p>
          <a:endParaRPr lang="en-US"/>
        </a:p>
      </dgm:t>
    </dgm:pt>
    <dgm:pt modelId="{F3DD89A2-E150-44AF-9374-53C727485C7F}" type="sibTrans" cxnId="{2D53B10D-779B-4EFF-9E12-D18048614DA6}">
      <dgm:prSet/>
      <dgm:spPr>
        <a:solidFill>
          <a:schemeClr val="accent4"/>
        </a:solidFill>
        <a:ln w="38100"/>
      </dgm:spPr>
      <dgm:t>
        <a:bodyPr/>
        <a:lstStyle/>
        <a:p>
          <a:endParaRPr lang="en-US"/>
        </a:p>
      </dgm:t>
    </dgm:pt>
    <dgm:pt modelId="{3BA2DA32-8FD9-4346-B181-D4BFD538BC32}">
      <dgm:prSet phldrT="[Text]"/>
      <dgm:spPr/>
      <dgm:t>
        <a:bodyPr/>
        <a:lstStyle/>
        <a:p>
          <a:r>
            <a:rPr lang="en-ID" dirty="0" err="1" smtClean="0"/>
            <a:t>Bidang</a:t>
          </a:r>
          <a:r>
            <a:rPr lang="en-ID" dirty="0" smtClean="0"/>
            <a:t> </a:t>
          </a:r>
          <a:r>
            <a:rPr lang="en-ID" dirty="0" err="1" smtClean="0"/>
            <a:t>kesehatan</a:t>
          </a:r>
          <a:endParaRPr lang="en-US" dirty="0"/>
        </a:p>
      </dgm:t>
    </dgm:pt>
    <dgm:pt modelId="{216429D9-3E23-483D-AD8E-C129A170148A}" type="parTrans" cxnId="{976757F0-711B-443A-9FC0-108AC71FEA6F}">
      <dgm:prSet/>
      <dgm:spPr/>
      <dgm:t>
        <a:bodyPr/>
        <a:lstStyle/>
        <a:p>
          <a:endParaRPr lang="en-US"/>
        </a:p>
      </dgm:t>
    </dgm:pt>
    <dgm:pt modelId="{43A7AA90-E6CF-4E80-A8B8-A4DD1B3ED697}" type="sibTrans" cxnId="{976757F0-711B-443A-9FC0-108AC71FEA6F}">
      <dgm:prSet/>
      <dgm:spPr>
        <a:solidFill>
          <a:schemeClr val="accent4"/>
        </a:solidFill>
        <a:ln w="38100"/>
      </dgm:spPr>
      <dgm:t>
        <a:bodyPr/>
        <a:lstStyle/>
        <a:p>
          <a:endParaRPr lang="en-US"/>
        </a:p>
      </dgm:t>
    </dgm:pt>
    <dgm:pt modelId="{4B7EA91F-58F2-425D-B140-CF5BA8818290}">
      <dgm:prSet phldrT="[Text]"/>
      <dgm:spPr/>
      <dgm:t>
        <a:bodyPr/>
        <a:lstStyle/>
        <a:p>
          <a:r>
            <a:rPr lang="en-ID" dirty="0" err="1" smtClean="0"/>
            <a:t>Pengelolaan</a:t>
          </a:r>
          <a:r>
            <a:rPr lang="en-ID" dirty="0" smtClean="0"/>
            <a:t> SDA</a:t>
          </a:r>
          <a:endParaRPr lang="en-US" dirty="0"/>
        </a:p>
      </dgm:t>
    </dgm:pt>
    <dgm:pt modelId="{9FD018F9-9374-4B89-B7B7-23E0C35AEF74}" type="parTrans" cxnId="{042460DA-B35A-4BAE-A2FB-C9B0D7325A00}">
      <dgm:prSet/>
      <dgm:spPr/>
      <dgm:t>
        <a:bodyPr/>
        <a:lstStyle/>
        <a:p>
          <a:endParaRPr lang="en-US"/>
        </a:p>
      </dgm:t>
    </dgm:pt>
    <dgm:pt modelId="{E8F5DFD5-BD55-40C5-B958-D35383A6DA4F}" type="sibTrans" cxnId="{042460DA-B35A-4BAE-A2FB-C9B0D7325A00}">
      <dgm:prSet/>
      <dgm:spPr>
        <a:solidFill>
          <a:schemeClr val="accent4"/>
        </a:solidFill>
        <a:ln w="28575"/>
      </dgm:spPr>
      <dgm:t>
        <a:bodyPr/>
        <a:lstStyle/>
        <a:p>
          <a:endParaRPr lang="en-US"/>
        </a:p>
      </dgm:t>
    </dgm:pt>
    <dgm:pt modelId="{ED35FA3C-E92A-45B7-BB8A-5E78DEBBCD9F}">
      <dgm:prSet phldrT="[Text]"/>
      <dgm:spPr/>
      <dgm:t>
        <a:bodyPr/>
        <a:lstStyle/>
        <a:p>
          <a:r>
            <a:rPr lang="en-ID" dirty="0" err="1" smtClean="0"/>
            <a:t>Bidang</a:t>
          </a:r>
          <a:r>
            <a:rPr lang="en-ID" dirty="0" smtClean="0"/>
            <a:t> </a:t>
          </a:r>
          <a:r>
            <a:rPr lang="en-ID" dirty="0" err="1" smtClean="0"/>
            <a:t>iptek</a:t>
          </a:r>
          <a:endParaRPr lang="en-US" dirty="0"/>
        </a:p>
      </dgm:t>
    </dgm:pt>
    <dgm:pt modelId="{FB39FD8F-4602-466D-83A3-AEFFF2CECDC2}" type="parTrans" cxnId="{054534F6-2AFA-4DE0-BD25-A2340D079DE9}">
      <dgm:prSet/>
      <dgm:spPr/>
      <dgm:t>
        <a:bodyPr/>
        <a:lstStyle/>
        <a:p>
          <a:endParaRPr lang="en-US"/>
        </a:p>
      </dgm:t>
    </dgm:pt>
    <dgm:pt modelId="{668DF3C4-30CC-442F-B243-5C2D46D2C0D2}" type="sibTrans" cxnId="{054534F6-2AFA-4DE0-BD25-A2340D079DE9}">
      <dgm:prSet/>
      <dgm:spPr>
        <a:solidFill>
          <a:schemeClr val="accent4"/>
        </a:solidFill>
        <a:ln w="28575"/>
      </dgm:spPr>
      <dgm:t>
        <a:bodyPr/>
        <a:lstStyle/>
        <a:p>
          <a:endParaRPr lang="en-US"/>
        </a:p>
      </dgm:t>
    </dgm:pt>
    <dgm:pt modelId="{2508AB60-A355-47AA-90F7-D5B906197AFF}">
      <dgm:prSet phldrT="[Text]"/>
      <dgm:spPr/>
      <dgm:t>
        <a:bodyPr/>
        <a:lstStyle/>
        <a:p>
          <a:r>
            <a:rPr lang="en-ID" dirty="0" err="1" smtClean="0"/>
            <a:t>Bidang</a:t>
          </a:r>
          <a:r>
            <a:rPr lang="en-ID" dirty="0" smtClean="0"/>
            <a:t> </a:t>
          </a:r>
          <a:r>
            <a:rPr lang="en-ID" dirty="0" err="1" smtClean="0"/>
            <a:t>ekonomi</a:t>
          </a:r>
          <a:endParaRPr lang="en-US" dirty="0"/>
        </a:p>
      </dgm:t>
    </dgm:pt>
    <dgm:pt modelId="{4102A741-7C2B-40C7-82FC-CF72575CFCA3}" type="parTrans" cxnId="{22ECFA39-D3F8-4D81-8A1E-6FE5115F67F7}">
      <dgm:prSet/>
      <dgm:spPr/>
      <dgm:t>
        <a:bodyPr/>
        <a:lstStyle/>
        <a:p>
          <a:endParaRPr lang="en-US"/>
        </a:p>
      </dgm:t>
    </dgm:pt>
    <dgm:pt modelId="{50E918AF-BDD5-4476-97D8-81B8ACF70F87}" type="sibTrans" cxnId="{22ECFA39-D3F8-4D81-8A1E-6FE5115F67F7}">
      <dgm:prSet/>
      <dgm:spPr>
        <a:solidFill>
          <a:schemeClr val="accent4"/>
        </a:solidFill>
        <a:ln w="38100"/>
      </dgm:spPr>
      <dgm:t>
        <a:bodyPr/>
        <a:lstStyle/>
        <a:p>
          <a:endParaRPr lang="en-US"/>
        </a:p>
      </dgm:t>
    </dgm:pt>
    <dgm:pt modelId="{9C97439A-A3C5-4A2D-A21A-39F3C78F1AA5}" type="pres">
      <dgm:prSet presAssocID="{B10947A6-0C62-4913-8750-BB816151099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780AC830-F083-40EC-8B03-6C958355C7A2}" type="pres">
      <dgm:prSet presAssocID="{A7096768-1344-4678-B9C5-7680CC328CB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4A55C153-099C-4849-B67B-4A302168ED54}" type="pres">
      <dgm:prSet presAssocID="{A7096768-1344-4678-B9C5-7680CC328CBF}" presName="spNode" presStyleCnt="0"/>
      <dgm:spPr/>
      <dgm:t>
        <a:bodyPr/>
        <a:lstStyle/>
        <a:p>
          <a:endParaRPr lang="en-US"/>
        </a:p>
      </dgm:t>
    </dgm:pt>
    <dgm:pt modelId="{A6C06946-7949-40B5-928E-CE2856CB7585}" type="pres">
      <dgm:prSet presAssocID="{F3DD89A2-E150-44AF-9374-53C727485C7F}" presName="sibTrans" presStyleLbl="sibTrans1D1" presStyleIdx="0" presStyleCnt="5"/>
      <dgm:spPr/>
      <dgm:t>
        <a:bodyPr/>
        <a:lstStyle/>
        <a:p>
          <a:endParaRPr lang="id-ID"/>
        </a:p>
      </dgm:t>
    </dgm:pt>
    <dgm:pt modelId="{432E9F1A-808A-4D32-A69E-4DD59E12676E}" type="pres">
      <dgm:prSet presAssocID="{3BA2DA32-8FD9-4346-B181-D4BFD538BC3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98C4D637-3D68-42FF-8B91-BADF56CA5D63}" type="pres">
      <dgm:prSet presAssocID="{3BA2DA32-8FD9-4346-B181-D4BFD538BC32}" presName="spNode" presStyleCnt="0"/>
      <dgm:spPr/>
      <dgm:t>
        <a:bodyPr/>
        <a:lstStyle/>
        <a:p>
          <a:endParaRPr lang="en-US"/>
        </a:p>
      </dgm:t>
    </dgm:pt>
    <dgm:pt modelId="{05D77BDA-E3E4-431F-A378-022790F9D548}" type="pres">
      <dgm:prSet presAssocID="{43A7AA90-E6CF-4E80-A8B8-A4DD1B3ED697}" presName="sibTrans" presStyleLbl="sibTrans1D1" presStyleIdx="1" presStyleCnt="5"/>
      <dgm:spPr/>
      <dgm:t>
        <a:bodyPr/>
        <a:lstStyle/>
        <a:p>
          <a:endParaRPr lang="id-ID"/>
        </a:p>
      </dgm:t>
    </dgm:pt>
    <dgm:pt modelId="{D89407CC-24B3-4232-8129-399BEB514FFC}" type="pres">
      <dgm:prSet presAssocID="{4B7EA91F-58F2-425D-B140-CF5BA881829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8C5E1E2-2748-48FA-8C57-2A0C11B74F81}" type="pres">
      <dgm:prSet presAssocID="{4B7EA91F-58F2-425D-B140-CF5BA8818290}" presName="spNode" presStyleCnt="0"/>
      <dgm:spPr/>
      <dgm:t>
        <a:bodyPr/>
        <a:lstStyle/>
        <a:p>
          <a:endParaRPr lang="en-US"/>
        </a:p>
      </dgm:t>
    </dgm:pt>
    <dgm:pt modelId="{4CE64493-9253-4837-92FF-0866815F5505}" type="pres">
      <dgm:prSet presAssocID="{E8F5DFD5-BD55-40C5-B958-D35383A6DA4F}" presName="sibTrans" presStyleLbl="sibTrans1D1" presStyleIdx="2" presStyleCnt="5"/>
      <dgm:spPr/>
      <dgm:t>
        <a:bodyPr/>
        <a:lstStyle/>
        <a:p>
          <a:endParaRPr lang="id-ID"/>
        </a:p>
      </dgm:t>
    </dgm:pt>
    <dgm:pt modelId="{C8DA38E1-F476-4F0C-8067-7C3B5DACD8E1}" type="pres">
      <dgm:prSet presAssocID="{ED35FA3C-E92A-45B7-BB8A-5E78DEBBCD9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ED9CA7B1-679C-4D76-BADE-A0E4921C11E5}" type="pres">
      <dgm:prSet presAssocID="{ED35FA3C-E92A-45B7-BB8A-5E78DEBBCD9F}" presName="spNode" presStyleCnt="0"/>
      <dgm:spPr/>
      <dgm:t>
        <a:bodyPr/>
        <a:lstStyle/>
        <a:p>
          <a:endParaRPr lang="en-US"/>
        </a:p>
      </dgm:t>
    </dgm:pt>
    <dgm:pt modelId="{E598FB7D-21E0-4246-B045-08EFBC8F59D1}" type="pres">
      <dgm:prSet presAssocID="{668DF3C4-30CC-442F-B243-5C2D46D2C0D2}" presName="sibTrans" presStyleLbl="sibTrans1D1" presStyleIdx="3" presStyleCnt="5"/>
      <dgm:spPr/>
      <dgm:t>
        <a:bodyPr/>
        <a:lstStyle/>
        <a:p>
          <a:endParaRPr lang="id-ID"/>
        </a:p>
      </dgm:t>
    </dgm:pt>
    <dgm:pt modelId="{7E355ECC-1693-4BBD-BD53-8A08FC6492F8}" type="pres">
      <dgm:prSet presAssocID="{2508AB60-A355-47AA-90F7-D5B906197AF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969C81-6318-4F57-92D2-CCC893EC0F18}" type="pres">
      <dgm:prSet presAssocID="{2508AB60-A355-47AA-90F7-D5B906197AFF}" presName="spNode" presStyleCnt="0"/>
      <dgm:spPr/>
      <dgm:t>
        <a:bodyPr/>
        <a:lstStyle/>
        <a:p>
          <a:endParaRPr lang="en-US"/>
        </a:p>
      </dgm:t>
    </dgm:pt>
    <dgm:pt modelId="{9C772D1F-7205-4723-BB83-E4B2CB563AED}" type="pres">
      <dgm:prSet presAssocID="{50E918AF-BDD5-4476-97D8-81B8ACF70F87}" presName="sibTrans" presStyleLbl="sibTrans1D1" presStyleIdx="4" presStyleCnt="5"/>
      <dgm:spPr/>
      <dgm:t>
        <a:bodyPr/>
        <a:lstStyle/>
        <a:p>
          <a:endParaRPr lang="id-ID"/>
        </a:p>
      </dgm:t>
    </dgm:pt>
  </dgm:ptLst>
  <dgm:cxnLst>
    <dgm:cxn modelId="{45C9C334-7B55-4FE0-8D55-272ED433C1A8}" type="presOf" srcId="{B10947A6-0C62-4913-8750-BB8161510991}" destId="{9C97439A-A3C5-4A2D-A21A-39F3C78F1AA5}" srcOrd="0" destOrd="0" presId="urn:microsoft.com/office/officeart/2005/8/layout/cycle6"/>
    <dgm:cxn modelId="{042460DA-B35A-4BAE-A2FB-C9B0D7325A00}" srcId="{B10947A6-0C62-4913-8750-BB8161510991}" destId="{4B7EA91F-58F2-425D-B140-CF5BA8818290}" srcOrd="2" destOrd="0" parTransId="{9FD018F9-9374-4B89-B7B7-23E0C35AEF74}" sibTransId="{E8F5DFD5-BD55-40C5-B958-D35383A6DA4F}"/>
    <dgm:cxn modelId="{5953F229-3EC6-4BBD-B06F-084D4529D65E}" type="presOf" srcId="{4B7EA91F-58F2-425D-B140-CF5BA8818290}" destId="{D89407CC-24B3-4232-8129-399BEB514FFC}" srcOrd="0" destOrd="0" presId="urn:microsoft.com/office/officeart/2005/8/layout/cycle6"/>
    <dgm:cxn modelId="{FD070463-14F6-497E-AF08-04348572C110}" type="presOf" srcId="{A7096768-1344-4678-B9C5-7680CC328CBF}" destId="{780AC830-F083-40EC-8B03-6C958355C7A2}" srcOrd="0" destOrd="0" presId="urn:microsoft.com/office/officeart/2005/8/layout/cycle6"/>
    <dgm:cxn modelId="{976757F0-711B-443A-9FC0-108AC71FEA6F}" srcId="{B10947A6-0C62-4913-8750-BB8161510991}" destId="{3BA2DA32-8FD9-4346-B181-D4BFD538BC32}" srcOrd="1" destOrd="0" parTransId="{216429D9-3E23-483D-AD8E-C129A170148A}" sibTransId="{43A7AA90-E6CF-4E80-A8B8-A4DD1B3ED697}"/>
    <dgm:cxn modelId="{22ECFA39-D3F8-4D81-8A1E-6FE5115F67F7}" srcId="{B10947A6-0C62-4913-8750-BB8161510991}" destId="{2508AB60-A355-47AA-90F7-D5B906197AFF}" srcOrd="4" destOrd="0" parTransId="{4102A741-7C2B-40C7-82FC-CF72575CFCA3}" sibTransId="{50E918AF-BDD5-4476-97D8-81B8ACF70F87}"/>
    <dgm:cxn modelId="{A0588386-5D0D-4824-B033-34CDABC7266F}" type="presOf" srcId="{3BA2DA32-8FD9-4346-B181-D4BFD538BC32}" destId="{432E9F1A-808A-4D32-A69E-4DD59E12676E}" srcOrd="0" destOrd="0" presId="urn:microsoft.com/office/officeart/2005/8/layout/cycle6"/>
    <dgm:cxn modelId="{E6C98A9B-AF68-4EBE-AD2F-022C1C4AB9D2}" type="presOf" srcId="{2508AB60-A355-47AA-90F7-D5B906197AFF}" destId="{7E355ECC-1693-4BBD-BD53-8A08FC6492F8}" srcOrd="0" destOrd="0" presId="urn:microsoft.com/office/officeart/2005/8/layout/cycle6"/>
    <dgm:cxn modelId="{A074AF8D-0222-43DA-8A5B-61988C5F7EDE}" type="presOf" srcId="{F3DD89A2-E150-44AF-9374-53C727485C7F}" destId="{A6C06946-7949-40B5-928E-CE2856CB7585}" srcOrd="0" destOrd="0" presId="urn:microsoft.com/office/officeart/2005/8/layout/cycle6"/>
    <dgm:cxn modelId="{2D53B10D-779B-4EFF-9E12-D18048614DA6}" srcId="{B10947A6-0C62-4913-8750-BB8161510991}" destId="{A7096768-1344-4678-B9C5-7680CC328CBF}" srcOrd="0" destOrd="0" parTransId="{78A966A6-2BE1-4EC9-8EDB-8844F94417D1}" sibTransId="{F3DD89A2-E150-44AF-9374-53C727485C7F}"/>
    <dgm:cxn modelId="{D0CF19DF-32FA-441D-AFA7-F65926F49B1B}" type="presOf" srcId="{668DF3C4-30CC-442F-B243-5C2D46D2C0D2}" destId="{E598FB7D-21E0-4246-B045-08EFBC8F59D1}" srcOrd="0" destOrd="0" presId="urn:microsoft.com/office/officeart/2005/8/layout/cycle6"/>
    <dgm:cxn modelId="{52AF373A-6DFE-4FAA-9575-D63B4DB5CA48}" type="presOf" srcId="{50E918AF-BDD5-4476-97D8-81B8ACF70F87}" destId="{9C772D1F-7205-4723-BB83-E4B2CB563AED}" srcOrd="0" destOrd="0" presId="urn:microsoft.com/office/officeart/2005/8/layout/cycle6"/>
    <dgm:cxn modelId="{E27AACFB-404C-4715-BF42-A70B51825280}" type="presOf" srcId="{E8F5DFD5-BD55-40C5-B958-D35383A6DA4F}" destId="{4CE64493-9253-4837-92FF-0866815F5505}" srcOrd="0" destOrd="0" presId="urn:microsoft.com/office/officeart/2005/8/layout/cycle6"/>
    <dgm:cxn modelId="{054534F6-2AFA-4DE0-BD25-A2340D079DE9}" srcId="{B10947A6-0C62-4913-8750-BB8161510991}" destId="{ED35FA3C-E92A-45B7-BB8A-5E78DEBBCD9F}" srcOrd="3" destOrd="0" parTransId="{FB39FD8F-4602-466D-83A3-AEFFF2CECDC2}" sibTransId="{668DF3C4-30CC-442F-B243-5C2D46D2C0D2}"/>
    <dgm:cxn modelId="{9232EBC0-A5C7-4778-9412-FAAF281306DA}" type="presOf" srcId="{ED35FA3C-E92A-45B7-BB8A-5E78DEBBCD9F}" destId="{C8DA38E1-F476-4F0C-8067-7C3B5DACD8E1}" srcOrd="0" destOrd="0" presId="urn:microsoft.com/office/officeart/2005/8/layout/cycle6"/>
    <dgm:cxn modelId="{981C7CFA-807C-442C-91B1-FE2243DC0257}" type="presOf" srcId="{43A7AA90-E6CF-4E80-A8B8-A4DD1B3ED697}" destId="{05D77BDA-E3E4-431F-A378-022790F9D548}" srcOrd="0" destOrd="0" presId="urn:microsoft.com/office/officeart/2005/8/layout/cycle6"/>
    <dgm:cxn modelId="{9FC50CE1-AF77-4C2F-90F3-1A0B43785ACA}" type="presParOf" srcId="{9C97439A-A3C5-4A2D-A21A-39F3C78F1AA5}" destId="{780AC830-F083-40EC-8B03-6C958355C7A2}" srcOrd="0" destOrd="0" presId="urn:microsoft.com/office/officeart/2005/8/layout/cycle6"/>
    <dgm:cxn modelId="{0904CFC5-4F8F-4D9D-A911-D59EA84FDC31}" type="presParOf" srcId="{9C97439A-A3C5-4A2D-A21A-39F3C78F1AA5}" destId="{4A55C153-099C-4849-B67B-4A302168ED54}" srcOrd="1" destOrd="0" presId="urn:microsoft.com/office/officeart/2005/8/layout/cycle6"/>
    <dgm:cxn modelId="{AB405073-D8C2-45C0-9262-B3714262E89E}" type="presParOf" srcId="{9C97439A-A3C5-4A2D-A21A-39F3C78F1AA5}" destId="{A6C06946-7949-40B5-928E-CE2856CB7585}" srcOrd="2" destOrd="0" presId="urn:microsoft.com/office/officeart/2005/8/layout/cycle6"/>
    <dgm:cxn modelId="{10F93499-0955-48A4-8271-8EA1DA39EA5A}" type="presParOf" srcId="{9C97439A-A3C5-4A2D-A21A-39F3C78F1AA5}" destId="{432E9F1A-808A-4D32-A69E-4DD59E12676E}" srcOrd="3" destOrd="0" presId="urn:microsoft.com/office/officeart/2005/8/layout/cycle6"/>
    <dgm:cxn modelId="{977959CB-0828-46E0-8FC9-C2CBEADAEEF2}" type="presParOf" srcId="{9C97439A-A3C5-4A2D-A21A-39F3C78F1AA5}" destId="{98C4D637-3D68-42FF-8B91-BADF56CA5D63}" srcOrd="4" destOrd="0" presId="urn:microsoft.com/office/officeart/2005/8/layout/cycle6"/>
    <dgm:cxn modelId="{B1D47E0A-4CAE-4BDB-9A32-9FAEFD153F26}" type="presParOf" srcId="{9C97439A-A3C5-4A2D-A21A-39F3C78F1AA5}" destId="{05D77BDA-E3E4-431F-A378-022790F9D548}" srcOrd="5" destOrd="0" presId="urn:microsoft.com/office/officeart/2005/8/layout/cycle6"/>
    <dgm:cxn modelId="{E3CDFD81-8052-415C-BD8D-E3DE9CB86B1C}" type="presParOf" srcId="{9C97439A-A3C5-4A2D-A21A-39F3C78F1AA5}" destId="{D89407CC-24B3-4232-8129-399BEB514FFC}" srcOrd="6" destOrd="0" presId="urn:microsoft.com/office/officeart/2005/8/layout/cycle6"/>
    <dgm:cxn modelId="{2AE5949E-1AD6-4BE4-B90F-E9CF05237405}" type="presParOf" srcId="{9C97439A-A3C5-4A2D-A21A-39F3C78F1AA5}" destId="{F8C5E1E2-2748-48FA-8C57-2A0C11B74F81}" srcOrd="7" destOrd="0" presId="urn:microsoft.com/office/officeart/2005/8/layout/cycle6"/>
    <dgm:cxn modelId="{EBE548BB-D4BE-467A-9063-9BE42B55FE42}" type="presParOf" srcId="{9C97439A-A3C5-4A2D-A21A-39F3C78F1AA5}" destId="{4CE64493-9253-4837-92FF-0866815F5505}" srcOrd="8" destOrd="0" presId="urn:microsoft.com/office/officeart/2005/8/layout/cycle6"/>
    <dgm:cxn modelId="{958B22FD-E0EC-47E0-8A62-DAF432CC88CA}" type="presParOf" srcId="{9C97439A-A3C5-4A2D-A21A-39F3C78F1AA5}" destId="{C8DA38E1-F476-4F0C-8067-7C3B5DACD8E1}" srcOrd="9" destOrd="0" presId="urn:microsoft.com/office/officeart/2005/8/layout/cycle6"/>
    <dgm:cxn modelId="{A0EBBDF1-13FA-45AB-951F-9F86F3E55580}" type="presParOf" srcId="{9C97439A-A3C5-4A2D-A21A-39F3C78F1AA5}" destId="{ED9CA7B1-679C-4D76-BADE-A0E4921C11E5}" srcOrd="10" destOrd="0" presId="urn:microsoft.com/office/officeart/2005/8/layout/cycle6"/>
    <dgm:cxn modelId="{D4090C3F-4C49-4E27-B017-4E2753BC9060}" type="presParOf" srcId="{9C97439A-A3C5-4A2D-A21A-39F3C78F1AA5}" destId="{E598FB7D-21E0-4246-B045-08EFBC8F59D1}" srcOrd="11" destOrd="0" presId="urn:microsoft.com/office/officeart/2005/8/layout/cycle6"/>
    <dgm:cxn modelId="{1C660B51-55C0-4415-B115-3E00A0E81498}" type="presParOf" srcId="{9C97439A-A3C5-4A2D-A21A-39F3C78F1AA5}" destId="{7E355ECC-1693-4BBD-BD53-8A08FC6492F8}" srcOrd="12" destOrd="0" presId="urn:microsoft.com/office/officeart/2005/8/layout/cycle6"/>
    <dgm:cxn modelId="{4A14902F-A7E9-467A-83AA-2EA85C120C18}" type="presParOf" srcId="{9C97439A-A3C5-4A2D-A21A-39F3C78F1AA5}" destId="{43969C81-6318-4F57-92D2-CCC893EC0F18}" srcOrd="13" destOrd="0" presId="urn:microsoft.com/office/officeart/2005/8/layout/cycle6"/>
    <dgm:cxn modelId="{F37DCF39-5C33-4785-89F0-68AC11331CFB}" type="presParOf" srcId="{9C97439A-A3C5-4A2D-A21A-39F3C78F1AA5}" destId="{9C772D1F-7205-4723-BB83-E4B2CB563AED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C27550B-C1D3-4648-B520-244965FAE216}" type="doc">
      <dgm:prSet loTypeId="urn:microsoft.com/office/officeart/2005/8/layout/funnel1" loCatId="relationship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id-ID"/>
        </a:p>
      </dgm:t>
    </dgm:pt>
    <dgm:pt modelId="{E8FC9447-33F6-4D81-AEEF-AF4012B5E999}">
      <dgm:prSet phldrT="[Text]" custT="1"/>
      <dgm:spPr/>
      <dgm:t>
        <a:bodyPr/>
        <a:lstStyle/>
        <a:p>
          <a:r>
            <a:rPr lang="id-ID" sz="2000" dirty="0" smtClean="0">
              <a:latin typeface="Arial" pitchFamily="34" charset="0"/>
              <a:cs typeface="Arial" pitchFamily="34" charset="0"/>
            </a:rPr>
            <a:t>Potensi</a:t>
          </a:r>
          <a:endParaRPr lang="id-ID" sz="2000" dirty="0">
            <a:latin typeface="Arial" pitchFamily="34" charset="0"/>
            <a:cs typeface="Arial" pitchFamily="34" charset="0"/>
          </a:endParaRPr>
        </a:p>
      </dgm:t>
    </dgm:pt>
    <dgm:pt modelId="{995341A6-2D9E-45DA-A419-58EEABA3FF1D}" type="parTrans" cxnId="{6B28BFD2-AC98-4199-8405-9D443A5003C8}">
      <dgm:prSet/>
      <dgm:spPr/>
      <dgm:t>
        <a:bodyPr/>
        <a:lstStyle/>
        <a:p>
          <a:endParaRPr lang="id-ID"/>
        </a:p>
      </dgm:t>
    </dgm:pt>
    <dgm:pt modelId="{F71791EA-9B39-4FED-83FE-72C5B9F41819}" type="sibTrans" cxnId="{6B28BFD2-AC98-4199-8405-9D443A5003C8}">
      <dgm:prSet/>
      <dgm:spPr/>
      <dgm:t>
        <a:bodyPr/>
        <a:lstStyle/>
        <a:p>
          <a:endParaRPr lang="id-ID"/>
        </a:p>
      </dgm:t>
    </dgm:pt>
    <dgm:pt modelId="{8F4642B2-F084-4539-A38B-3675E6009793}">
      <dgm:prSet phldrT="[Text]" custT="1"/>
      <dgm:spPr/>
      <dgm:t>
        <a:bodyPr/>
        <a:lstStyle/>
        <a:p>
          <a:r>
            <a:rPr lang="id-ID" sz="2000" dirty="0" smtClean="0">
              <a:latin typeface="Arial" pitchFamily="34" charset="0"/>
              <a:cs typeface="Arial" pitchFamily="34" charset="0"/>
            </a:rPr>
            <a:t>Perubahan</a:t>
          </a:r>
          <a:endParaRPr lang="id-ID" sz="2000" dirty="0">
            <a:latin typeface="Arial" pitchFamily="34" charset="0"/>
            <a:cs typeface="Arial" pitchFamily="34" charset="0"/>
          </a:endParaRPr>
        </a:p>
      </dgm:t>
    </dgm:pt>
    <dgm:pt modelId="{944ADE2D-DBD9-4135-B4F1-AAE608A84D94}" type="parTrans" cxnId="{BEFABA1C-B5F7-4330-B263-70CED8C66737}">
      <dgm:prSet/>
      <dgm:spPr/>
      <dgm:t>
        <a:bodyPr/>
        <a:lstStyle/>
        <a:p>
          <a:endParaRPr lang="id-ID"/>
        </a:p>
      </dgm:t>
    </dgm:pt>
    <dgm:pt modelId="{6B64C84A-89D3-4AED-A2B7-25BEC26381B2}" type="sibTrans" cxnId="{BEFABA1C-B5F7-4330-B263-70CED8C66737}">
      <dgm:prSet/>
      <dgm:spPr/>
      <dgm:t>
        <a:bodyPr/>
        <a:lstStyle/>
        <a:p>
          <a:endParaRPr lang="id-ID"/>
        </a:p>
      </dgm:t>
    </dgm:pt>
    <dgm:pt modelId="{60BCB6F0-F799-45BC-8D20-9D662ABC4F7E}">
      <dgm:prSet phldrT="[Text]" custT="1"/>
      <dgm:spPr/>
      <dgm:t>
        <a:bodyPr/>
        <a:lstStyle/>
        <a:p>
          <a:r>
            <a:rPr lang="id-ID" sz="2000" dirty="0" smtClean="0">
              <a:latin typeface="Arial" pitchFamily="34" charset="0"/>
              <a:cs typeface="Arial" pitchFamily="34" charset="0"/>
            </a:rPr>
            <a:t>Tujuan</a:t>
          </a:r>
          <a:endParaRPr lang="id-ID" sz="2000" dirty="0">
            <a:latin typeface="Arial" pitchFamily="34" charset="0"/>
            <a:cs typeface="Arial" pitchFamily="34" charset="0"/>
          </a:endParaRPr>
        </a:p>
      </dgm:t>
    </dgm:pt>
    <dgm:pt modelId="{E01748A9-E086-42F6-9D82-8539F9853ED2}" type="parTrans" cxnId="{206A79E5-A3FF-42C3-8EFD-2A540EEBB378}">
      <dgm:prSet/>
      <dgm:spPr/>
      <dgm:t>
        <a:bodyPr/>
        <a:lstStyle/>
        <a:p>
          <a:endParaRPr lang="id-ID"/>
        </a:p>
      </dgm:t>
    </dgm:pt>
    <dgm:pt modelId="{0BF1F240-D88A-4D36-9658-3CD0E61065B6}" type="sibTrans" cxnId="{206A79E5-A3FF-42C3-8EFD-2A540EEBB378}">
      <dgm:prSet/>
      <dgm:spPr/>
      <dgm:t>
        <a:bodyPr/>
        <a:lstStyle/>
        <a:p>
          <a:endParaRPr lang="id-ID"/>
        </a:p>
      </dgm:t>
    </dgm:pt>
    <dgm:pt modelId="{974CE6BF-6430-41D8-818F-10C98EE5ECCD}">
      <dgm:prSet phldrT="[Text]" custT="1"/>
      <dgm:spPr/>
      <dgm:t>
        <a:bodyPr/>
        <a:lstStyle/>
        <a:p>
          <a:r>
            <a:rPr lang="id-ID" sz="2400" b="1" dirty="0" smtClean="0">
              <a:latin typeface="Arial" pitchFamily="34" charset="0"/>
              <a:cs typeface="Arial" pitchFamily="34" charset="0"/>
            </a:rPr>
            <a:t>Pembangunan </a:t>
          </a:r>
          <a:r>
            <a:rPr lang="en-US" sz="2400" b="1" dirty="0" smtClean="0">
              <a:latin typeface="Arial" pitchFamily="34" charset="0"/>
              <a:cs typeface="Arial" pitchFamily="34" charset="0"/>
            </a:rPr>
            <a:t>W</a:t>
          </a:r>
          <a:r>
            <a:rPr lang="id-ID" sz="2400" b="1" dirty="0" smtClean="0">
              <a:latin typeface="Arial" pitchFamily="34" charset="0"/>
              <a:cs typeface="Arial" pitchFamily="34" charset="0"/>
            </a:rPr>
            <a:t>ilayah</a:t>
          </a:r>
          <a:endParaRPr lang="id-ID" sz="2400" b="1" dirty="0">
            <a:latin typeface="Arial" pitchFamily="34" charset="0"/>
            <a:cs typeface="Arial" pitchFamily="34" charset="0"/>
          </a:endParaRPr>
        </a:p>
      </dgm:t>
    </dgm:pt>
    <dgm:pt modelId="{831C0B9D-1503-4588-A2A2-0810F8FB18E3}" type="parTrans" cxnId="{AA5C1095-B6B6-4EAC-92FC-7246B8E36743}">
      <dgm:prSet/>
      <dgm:spPr/>
      <dgm:t>
        <a:bodyPr/>
        <a:lstStyle/>
        <a:p>
          <a:endParaRPr lang="id-ID"/>
        </a:p>
      </dgm:t>
    </dgm:pt>
    <dgm:pt modelId="{605ECC62-601F-491F-994A-DEC6D7664B18}" type="sibTrans" cxnId="{AA5C1095-B6B6-4EAC-92FC-7246B8E36743}">
      <dgm:prSet/>
      <dgm:spPr/>
      <dgm:t>
        <a:bodyPr/>
        <a:lstStyle/>
        <a:p>
          <a:endParaRPr lang="id-ID"/>
        </a:p>
      </dgm:t>
    </dgm:pt>
    <dgm:pt modelId="{355F80BC-8E51-4557-9B58-FFE724C29F4B}" type="pres">
      <dgm:prSet presAssocID="{3C27550B-C1D3-4648-B520-244965FAE216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3C458F8A-064A-4458-8B51-1C3CD8C12011}" type="pres">
      <dgm:prSet presAssocID="{3C27550B-C1D3-4648-B520-244965FAE216}" presName="ellipse" presStyleLbl="trBgShp" presStyleIdx="0" presStyleCnt="1"/>
      <dgm:spPr/>
      <dgm:t>
        <a:bodyPr/>
        <a:lstStyle/>
        <a:p>
          <a:endParaRPr lang="en-US"/>
        </a:p>
      </dgm:t>
    </dgm:pt>
    <dgm:pt modelId="{BF9A92AA-A579-4A0A-A7BF-64F875125E5A}" type="pres">
      <dgm:prSet presAssocID="{3C27550B-C1D3-4648-B520-244965FAE216}" presName="arrow1" presStyleLbl="fgShp" presStyleIdx="0" presStyleCnt="1"/>
      <dgm:spPr/>
      <dgm:t>
        <a:bodyPr/>
        <a:lstStyle/>
        <a:p>
          <a:endParaRPr lang="en-US"/>
        </a:p>
      </dgm:t>
    </dgm:pt>
    <dgm:pt modelId="{95DE3020-18D4-4CBD-AA8E-D5168824E246}" type="pres">
      <dgm:prSet presAssocID="{3C27550B-C1D3-4648-B520-244965FAE216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604337D2-E4FC-48A0-86E1-ECF8843614C1}" type="pres">
      <dgm:prSet presAssocID="{8F4642B2-F084-4539-A38B-3675E6009793}" presName="item1" presStyleLbl="node1" presStyleIdx="0" presStyleCnt="3" custLinFactNeighborX="9148" custLinFactNeighborY="1300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A6120B7E-EBD4-4E47-B982-9D5171AFA3A5}" type="pres">
      <dgm:prSet presAssocID="{60BCB6F0-F799-45BC-8D20-9D662ABC4F7E}" presName="item2" presStyleLbl="node1" presStyleIdx="1" presStyleCnt="3" custScaleX="137941" custScaleY="125988" custLinFactNeighborX="561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5416B42C-8AB0-46AE-9CAC-111F5BF4F40D}" type="pres">
      <dgm:prSet presAssocID="{974CE6BF-6430-41D8-818F-10C98EE5ECCD}" presName="item3" presStyleLbl="node1" presStyleIdx="2" presStyleCnt="3" custLinFactNeighborX="17766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2EA699A9-0836-4C82-912B-DFE0BE0131FB}" type="pres">
      <dgm:prSet presAssocID="{3C27550B-C1D3-4648-B520-244965FAE216}" presName="funnel" presStyleLbl="trAlignAcc1" presStyleIdx="0" presStyleCnt="1" custLinFactNeighborX="213" custLinFactNeighborY="1362"/>
      <dgm:spPr/>
      <dgm:t>
        <a:bodyPr/>
        <a:lstStyle/>
        <a:p>
          <a:endParaRPr lang="id-ID"/>
        </a:p>
      </dgm:t>
    </dgm:pt>
  </dgm:ptLst>
  <dgm:cxnLst>
    <dgm:cxn modelId="{AA5C1095-B6B6-4EAC-92FC-7246B8E36743}" srcId="{3C27550B-C1D3-4648-B520-244965FAE216}" destId="{974CE6BF-6430-41D8-818F-10C98EE5ECCD}" srcOrd="3" destOrd="0" parTransId="{831C0B9D-1503-4588-A2A2-0810F8FB18E3}" sibTransId="{605ECC62-601F-491F-994A-DEC6D7664B18}"/>
    <dgm:cxn modelId="{19AF0CB4-5BE4-4686-9C7E-1CB879763380}" type="presOf" srcId="{E8FC9447-33F6-4D81-AEEF-AF4012B5E999}" destId="{5416B42C-8AB0-46AE-9CAC-111F5BF4F40D}" srcOrd="0" destOrd="0" presId="urn:microsoft.com/office/officeart/2005/8/layout/funnel1"/>
    <dgm:cxn modelId="{C45C769C-77C1-492B-BBFE-C4D169D66FFD}" type="presOf" srcId="{60BCB6F0-F799-45BC-8D20-9D662ABC4F7E}" destId="{604337D2-E4FC-48A0-86E1-ECF8843614C1}" srcOrd="0" destOrd="0" presId="urn:microsoft.com/office/officeart/2005/8/layout/funnel1"/>
    <dgm:cxn modelId="{6B28BFD2-AC98-4199-8405-9D443A5003C8}" srcId="{3C27550B-C1D3-4648-B520-244965FAE216}" destId="{E8FC9447-33F6-4D81-AEEF-AF4012B5E999}" srcOrd="0" destOrd="0" parTransId="{995341A6-2D9E-45DA-A419-58EEABA3FF1D}" sibTransId="{F71791EA-9B39-4FED-83FE-72C5B9F41819}"/>
    <dgm:cxn modelId="{BEFABA1C-B5F7-4330-B263-70CED8C66737}" srcId="{3C27550B-C1D3-4648-B520-244965FAE216}" destId="{8F4642B2-F084-4539-A38B-3675E6009793}" srcOrd="1" destOrd="0" parTransId="{944ADE2D-DBD9-4135-B4F1-AAE608A84D94}" sibTransId="{6B64C84A-89D3-4AED-A2B7-25BEC26381B2}"/>
    <dgm:cxn modelId="{038AE826-C048-4C3A-8F0A-A262134C9FC3}" type="presOf" srcId="{3C27550B-C1D3-4648-B520-244965FAE216}" destId="{355F80BC-8E51-4557-9B58-FFE724C29F4B}" srcOrd="0" destOrd="0" presId="urn:microsoft.com/office/officeart/2005/8/layout/funnel1"/>
    <dgm:cxn modelId="{D6E2E44C-09D9-40D7-8EFC-A905856AD538}" type="presOf" srcId="{974CE6BF-6430-41D8-818F-10C98EE5ECCD}" destId="{95DE3020-18D4-4CBD-AA8E-D5168824E246}" srcOrd="0" destOrd="0" presId="urn:microsoft.com/office/officeart/2005/8/layout/funnel1"/>
    <dgm:cxn modelId="{206A79E5-A3FF-42C3-8EFD-2A540EEBB378}" srcId="{3C27550B-C1D3-4648-B520-244965FAE216}" destId="{60BCB6F0-F799-45BC-8D20-9D662ABC4F7E}" srcOrd="2" destOrd="0" parTransId="{E01748A9-E086-42F6-9D82-8539F9853ED2}" sibTransId="{0BF1F240-D88A-4D36-9658-3CD0E61065B6}"/>
    <dgm:cxn modelId="{FA52D708-B6BB-4528-B452-6A21844ECFF5}" type="presOf" srcId="{8F4642B2-F084-4539-A38B-3675E6009793}" destId="{A6120B7E-EBD4-4E47-B982-9D5171AFA3A5}" srcOrd="0" destOrd="0" presId="urn:microsoft.com/office/officeart/2005/8/layout/funnel1"/>
    <dgm:cxn modelId="{B5B8373E-D15A-441E-86A5-05B6B2256BED}" type="presParOf" srcId="{355F80BC-8E51-4557-9B58-FFE724C29F4B}" destId="{3C458F8A-064A-4458-8B51-1C3CD8C12011}" srcOrd="0" destOrd="0" presId="urn:microsoft.com/office/officeart/2005/8/layout/funnel1"/>
    <dgm:cxn modelId="{121CE2B6-C3AB-4060-8F76-7535CF8FFF45}" type="presParOf" srcId="{355F80BC-8E51-4557-9B58-FFE724C29F4B}" destId="{BF9A92AA-A579-4A0A-A7BF-64F875125E5A}" srcOrd="1" destOrd="0" presId="urn:microsoft.com/office/officeart/2005/8/layout/funnel1"/>
    <dgm:cxn modelId="{72E7887D-D0AF-44BD-ABD9-7AE5F3FF9F53}" type="presParOf" srcId="{355F80BC-8E51-4557-9B58-FFE724C29F4B}" destId="{95DE3020-18D4-4CBD-AA8E-D5168824E246}" srcOrd="2" destOrd="0" presId="urn:microsoft.com/office/officeart/2005/8/layout/funnel1"/>
    <dgm:cxn modelId="{8DC4F11E-B55B-49AF-A126-C01537CAAC57}" type="presParOf" srcId="{355F80BC-8E51-4557-9B58-FFE724C29F4B}" destId="{604337D2-E4FC-48A0-86E1-ECF8843614C1}" srcOrd="3" destOrd="0" presId="urn:microsoft.com/office/officeart/2005/8/layout/funnel1"/>
    <dgm:cxn modelId="{6D00FEB0-FF8C-48D2-A813-2D8DF70E0D71}" type="presParOf" srcId="{355F80BC-8E51-4557-9B58-FFE724C29F4B}" destId="{A6120B7E-EBD4-4E47-B982-9D5171AFA3A5}" srcOrd="4" destOrd="0" presId="urn:microsoft.com/office/officeart/2005/8/layout/funnel1"/>
    <dgm:cxn modelId="{CD39C836-CB59-4BA2-BC9A-1D56E9888C3A}" type="presParOf" srcId="{355F80BC-8E51-4557-9B58-FFE724C29F4B}" destId="{5416B42C-8AB0-46AE-9CAC-111F5BF4F40D}" srcOrd="5" destOrd="0" presId="urn:microsoft.com/office/officeart/2005/8/layout/funnel1"/>
    <dgm:cxn modelId="{06FB9344-4384-47F5-A041-8DB1B1817C70}" type="presParOf" srcId="{355F80BC-8E51-4557-9B58-FFE724C29F4B}" destId="{2EA699A9-0836-4C82-912B-DFE0BE0131FB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AE1AFDD-5275-4AC0-945C-AC854B142E0B}" type="doc">
      <dgm:prSet loTypeId="urn:microsoft.com/office/officeart/2005/8/layout/vList6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id-ID"/>
        </a:p>
      </dgm:t>
    </dgm:pt>
    <dgm:pt modelId="{C5BB7290-3D57-48B0-B245-1430EF20A35E}">
      <dgm:prSet phldrT="[Text]" custT="1"/>
      <dgm:spPr/>
      <dgm:t>
        <a:bodyPr/>
        <a:lstStyle/>
        <a:p>
          <a:r>
            <a:rPr lang="id-ID" sz="2000" b="1" dirty="0" smtClean="0">
              <a:latin typeface="Arial" pitchFamily="34" charset="0"/>
              <a:cs typeface="Arial" pitchFamily="34" charset="0"/>
            </a:rPr>
            <a:t>Teori Polarisasi Ekonomi</a:t>
          </a:r>
          <a:endParaRPr lang="id-ID" sz="2000" b="1" dirty="0">
            <a:latin typeface="Arial" pitchFamily="34" charset="0"/>
            <a:cs typeface="Arial" pitchFamily="34" charset="0"/>
          </a:endParaRPr>
        </a:p>
      </dgm:t>
    </dgm:pt>
    <dgm:pt modelId="{7727270C-0E55-4DE5-962E-1DD8A3A30B32}" type="parTrans" cxnId="{64FDC792-FB26-4934-B465-746532D5E766}">
      <dgm:prSet/>
      <dgm:spPr/>
      <dgm:t>
        <a:bodyPr/>
        <a:lstStyle/>
        <a:p>
          <a:endParaRPr lang="id-ID"/>
        </a:p>
      </dgm:t>
    </dgm:pt>
    <dgm:pt modelId="{3CE132D2-D34A-4E2E-B786-643BFBC1DB06}" type="sibTrans" cxnId="{64FDC792-FB26-4934-B465-746532D5E766}">
      <dgm:prSet/>
      <dgm:spPr/>
      <dgm:t>
        <a:bodyPr/>
        <a:lstStyle/>
        <a:p>
          <a:endParaRPr lang="id-ID"/>
        </a:p>
      </dgm:t>
    </dgm:pt>
    <dgm:pt modelId="{FFAB8E98-2D59-479A-BE8B-A348E95C9F7A}">
      <dgm:prSet phldrT="[Text]" custT="1"/>
      <dgm:spPr/>
      <dgm:t>
        <a:bodyPr anchor="ctr"/>
        <a:lstStyle/>
        <a:p>
          <a:pPr marL="231775" indent="-115888"/>
          <a:r>
            <a:rPr lang="id-ID" sz="1600" dirty="0" smtClean="0">
              <a:latin typeface="Arial" pitchFamily="34" charset="0"/>
              <a:cs typeface="Arial" pitchFamily="34" charset="0"/>
            </a:rPr>
            <a:t>Pasar sebagai pusat pertumbuhan dan menjadi daya tarik masyarakat beraktivitas ekonomi.</a:t>
          </a:r>
          <a:endParaRPr lang="id-ID" sz="1600" dirty="0">
            <a:latin typeface="Arial" pitchFamily="34" charset="0"/>
            <a:cs typeface="Arial" pitchFamily="34" charset="0"/>
          </a:endParaRPr>
        </a:p>
      </dgm:t>
    </dgm:pt>
    <dgm:pt modelId="{B6CCFEBB-7974-44F7-B2B9-7075E8F75FFC}" type="parTrans" cxnId="{7014CFC4-D333-48A9-98C4-E6FCD942D16F}">
      <dgm:prSet/>
      <dgm:spPr/>
      <dgm:t>
        <a:bodyPr/>
        <a:lstStyle/>
        <a:p>
          <a:endParaRPr lang="id-ID"/>
        </a:p>
      </dgm:t>
    </dgm:pt>
    <dgm:pt modelId="{9468B2D1-6E19-4CA2-B1EA-C4D95D06F732}" type="sibTrans" cxnId="{7014CFC4-D333-48A9-98C4-E6FCD942D16F}">
      <dgm:prSet/>
      <dgm:spPr/>
      <dgm:t>
        <a:bodyPr/>
        <a:lstStyle/>
        <a:p>
          <a:endParaRPr lang="id-ID"/>
        </a:p>
      </dgm:t>
    </dgm:pt>
    <dgm:pt modelId="{EE19EFCB-EECC-4B37-B2AB-30A807279496}">
      <dgm:prSet phldrT="[Text]" custT="1"/>
      <dgm:spPr/>
      <dgm:t>
        <a:bodyPr anchor="ctr"/>
        <a:lstStyle/>
        <a:p>
          <a:pPr marL="231775" indent="-115888"/>
          <a:r>
            <a:rPr lang="id-ID" sz="1600" dirty="0" smtClean="0">
              <a:latin typeface="Arial" pitchFamily="34" charset="0"/>
              <a:cs typeface="Arial" pitchFamily="34" charset="0"/>
            </a:rPr>
            <a:t>Menggunakan konsep pusat–pinggiran (</a:t>
          </a:r>
          <a:r>
            <a:rPr lang="id-ID" sz="1600" i="1" dirty="0" smtClean="0">
              <a:latin typeface="Arial" pitchFamily="34" charset="0"/>
              <a:cs typeface="Arial" pitchFamily="34" charset="0"/>
            </a:rPr>
            <a:t>coreperiphery).</a:t>
          </a:r>
          <a:endParaRPr lang="id-ID" sz="1600" i="1" dirty="0">
            <a:latin typeface="Arial" pitchFamily="34" charset="0"/>
            <a:cs typeface="Arial" pitchFamily="34" charset="0"/>
          </a:endParaRPr>
        </a:p>
      </dgm:t>
    </dgm:pt>
    <dgm:pt modelId="{1FFC1672-65C8-4B09-90C0-C86565633FC8}" type="parTrans" cxnId="{717224AD-59B4-496D-9E59-C9945F2EC776}">
      <dgm:prSet/>
      <dgm:spPr/>
      <dgm:t>
        <a:bodyPr/>
        <a:lstStyle/>
        <a:p>
          <a:endParaRPr lang="id-ID"/>
        </a:p>
      </dgm:t>
    </dgm:pt>
    <dgm:pt modelId="{09F57F33-00E4-4D6C-816C-855F6A197C56}" type="sibTrans" cxnId="{717224AD-59B4-496D-9E59-C9945F2EC776}">
      <dgm:prSet/>
      <dgm:spPr/>
      <dgm:t>
        <a:bodyPr/>
        <a:lstStyle/>
        <a:p>
          <a:endParaRPr lang="id-ID"/>
        </a:p>
      </dgm:t>
    </dgm:pt>
    <dgm:pt modelId="{68EA8652-A9A1-4932-9455-33B6BD668F06}">
      <dgm:prSet phldrT="[Text]" custT="1"/>
      <dgm:spPr/>
      <dgm:t>
        <a:bodyPr/>
        <a:lstStyle/>
        <a:p>
          <a:r>
            <a:rPr lang="id-ID" sz="2000" b="1" dirty="0" smtClean="0">
              <a:latin typeface="Arial" pitchFamily="34" charset="0"/>
              <a:cs typeface="Arial" pitchFamily="34" charset="0"/>
            </a:rPr>
            <a:t>Teori Kutub Pertumbuhan</a:t>
          </a:r>
          <a:endParaRPr lang="id-ID" sz="2000" b="1" dirty="0">
            <a:latin typeface="Arial" pitchFamily="34" charset="0"/>
            <a:cs typeface="Arial" pitchFamily="34" charset="0"/>
          </a:endParaRPr>
        </a:p>
      </dgm:t>
    </dgm:pt>
    <dgm:pt modelId="{73C0CF26-61C4-4E65-A7C4-94CB3D872FE4}" type="parTrans" cxnId="{B82FC9D5-89D4-4075-BAE3-B7C89CEB0981}">
      <dgm:prSet/>
      <dgm:spPr/>
      <dgm:t>
        <a:bodyPr/>
        <a:lstStyle/>
        <a:p>
          <a:endParaRPr lang="id-ID"/>
        </a:p>
      </dgm:t>
    </dgm:pt>
    <dgm:pt modelId="{927FED78-B4FE-4080-9A14-C34ED0512104}" type="sibTrans" cxnId="{B82FC9D5-89D4-4075-BAE3-B7C89CEB0981}">
      <dgm:prSet/>
      <dgm:spPr/>
      <dgm:t>
        <a:bodyPr/>
        <a:lstStyle/>
        <a:p>
          <a:endParaRPr lang="id-ID"/>
        </a:p>
      </dgm:t>
    </dgm:pt>
    <dgm:pt modelId="{2E0D8135-2367-40A6-8FFC-BCF2D5ABAD0A}">
      <dgm:prSet phldrT="[Text]" custT="1"/>
      <dgm:spPr/>
      <dgm:t>
        <a:bodyPr anchor="ctr"/>
        <a:lstStyle/>
        <a:p>
          <a:pPr marL="231775" indent="-115888"/>
          <a:r>
            <a:rPr lang="id-ID" sz="1600" dirty="0" smtClean="0">
              <a:latin typeface="Arial" pitchFamily="34" charset="0"/>
              <a:cs typeface="Arial" pitchFamily="34" charset="0"/>
            </a:rPr>
            <a:t>Kutub pertumbuhan merupakan pusat pelayanan yang dimiliki suatu tempat dengan kekuatan sentripetal.</a:t>
          </a:r>
          <a:endParaRPr lang="id-ID" sz="1600" dirty="0">
            <a:latin typeface="Arial" pitchFamily="34" charset="0"/>
            <a:cs typeface="Arial" pitchFamily="34" charset="0"/>
          </a:endParaRPr>
        </a:p>
      </dgm:t>
    </dgm:pt>
    <dgm:pt modelId="{4EAD2EB0-C881-48B3-8FC0-335EDB86F07E}" type="parTrans" cxnId="{FA6D882E-45D3-499D-B3D2-3D3F9DE9E6BA}">
      <dgm:prSet/>
      <dgm:spPr/>
      <dgm:t>
        <a:bodyPr/>
        <a:lstStyle/>
        <a:p>
          <a:endParaRPr lang="id-ID"/>
        </a:p>
      </dgm:t>
    </dgm:pt>
    <dgm:pt modelId="{3A07690D-9016-4BF1-BF4A-61EEC9747595}" type="sibTrans" cxnId="{FA6D882E-45D3-499D-B3D2-3D3F9DE9E6BA}">
      <dgm:prSet/>
      <dgm:spPr/>
      <dgm:t>
        <a:bodyPr/>
        <a:lstStyle/>
        <a:p>
          <a:endParaRPr lang="id-ID"/>
        </a:p>
      </dgm:t>
    </dgm:pt>
    <dgm:pt modelId="{77D5FB0A-6A24-4562-974F-044BBDD80DB4}">
      <dgm:prSet phldrT="[Text]" custT="1"/>
      <dgm:spPr/>
      <dgm:t>
        <a:bodyPr anchor="ctr"/>
        <a:lstStyle/>
        <a:p>
          <a:pPr marL="231775" indent="-115888"/>
          <a:r>
            <a:rPr lang="id-ID" sz="1600" dirty="0" smtClean="0">
              <a:latin typeface="Arial" pitchFamily="34" charset="0"/>
              <a:cs typeface="Arial" pitchFamily="34" charset="0"/>
            </a:rPr>
            <a:t>Kutub pertumbuhan ditandai dengan munculnya industri skala besar</a:t>
          </a:r>
          <a:endParaRPr lang="id-ID" sz="1600" dirty="0">
            <a:latin typeface="Arial" pitchFamily="34" charset="0"/>
            <a:cs typeface="Arial" pitchFamily="34" charset="0"/>
          </a:endParaRPr>
        </a:p>
      </dgm:t>
    </dgm:pt>
    <dgm:pt modelId="{5C3A3132-B6E3-43B2-AC44-687F7099D496}" type="parTrans" cxnId="{1C389869-3211-4644-837B-97A09E9C2322}">
      <dgm:prSet/>
      <dgm:spPr/>
      <dgm:t>
        <a:bodyPr/>
        <a:lstStyle/>
        <a:p>
          <a:endParaRPr lang="id-ID"/>
        </a:p>
      </dgm:t>
    </dgm:pt>
    <dgm:pt modelId="{1B30E805-F3B7-4606-9096-DC0D601913F8}" type="sibTrans" cxnId="{1C389869-3211-4644-837B-97A09E9C2322}">
      <dgm:prSet/>
      <dgm:spPr/>
      <dgm:t>
        <a:bodyPr/>
        <a:lstStyle/>
        <a:p>
          <a:endParaRPr lang="id-ID"/>
        </a:p>
      </dgm:t>
    </dgm:pt>
    <dgm:pt modelId="{51C8FAE4-1647-4031-9E22-CBEE2B79BC52}">
      <dgm:prSet phldrT="[Text]" custT="1"/>
      <dgm:spPr/>
      <dgm:t>
        <a:bodyPr/>
        <a:lstStyle/>
        <a:p>
          <a:r>
            <a:rPr lang="id-ID" sz="2000" b="1" dirty="0" smtClean="0">
              <a:latin typeface="Arial" pitchFamily="34" charset="0"/>
              <a:cs typeface="Arial" pitchFamily="34" charset="0"/>
            </a:rPr>
            <a:t>Teori Tempat Sentral</a:t>
          </a:r>
          <a:endParaRPr lang="id-ID" sz="2000" b="1" dirty="0">
            <a:latin typeface="Arial" pitchFamily="34" charset="0"/>
            <a:cs typeface="Arial" pitchFamily="34" charset="0"/>
          </a:endParaRPr>
        </a:p>
      </dgm:t>
    </dgm:pt>
    <dgm:pt modelId="{419F4C21-9665-42A0-9104-52AB3C62B703}" type="parTrans" cxnId="{FC8A7518-E0F7-4533-8E08-A09BD4D9ECEF}">
      <dgm:prSet/>
      <dgm:spPr/>
      <dgm:t>
        <a:bodyPr/>
        <a:lstStyle/>
        <a:p>
          <a:endParaRPr lang="id-ID"/>
        </a:p>
      </dgm:t>
    </dgm:pt>
    <dgm:pt modelId="{00F71ECA-F1CB-4943-8016-F31B1E78A650}" type="sibTrans" cxnId="{FC8A7518-E0F7-4533-8E08-A09BD4D9ECEF}">
      <dgm:prSet/>
      <dgm:spPr/>
      <dgm:t>
        <a:bodyPr/>
        <a:lstStyle/>
        <a:p>
          <a:endParaRPr lang="id-ID"/>
        </a:p>
      </dgm:t>
    </dgm:pt>
    <dgm:pt modelId="{AD26D839-4181-477D-A22A-A89B850B67D1}">
      <dgm:prSet phldrT="[Text]" custT="1"/>
      <dgm:spPr/>
      <dgm:t>
        <a:bodyPr anchor="ctr"/>
        <a:lstStyle/>
        <a:p>
          <a:pPr marL="231775" indent="-115888"/>
          <a:r>
            <a:rPr lang="id-ID" sz="1600" dirty="0" smtClean="0">
              <a:latin typeface="Arial" pitchFamily="34" charset="0"/>
              <a:cs typeface="Arial" pitchFamily="34" charset="0"/>
            </a:rPr>
            <a:t>P</a:t>
          </a:r>
          <a:r>
            <a:rPr lang="sv-SE" sz="1600" dirty="0" smtClean="0">
              <a:latin typeface="Arial" pitchFamily="34" charset="0"/>
              <a:cs typeface="Arial" pitchFamily="34" charset="0"/>
            </a:rPr>
            <a:t>usat pertumbuhan didasarkan atas lokasi dan pola persebaran permukiman dalam ruang</a:t>
          </a:r>
          <a:r>
            <a:rPr lang="id-ID" sz="1600" dirty="0" smtClean="0">
              <a:latin typeface="Arial" pitchFamily="34" charset="0"/>
              <a:cs typeface="Arial" pitchFamily="34" charset="0"/>
            </a:rPr>
            <a:t> (</a:t>
          </a:r>
          <a:r>
            <a:rPr lang="sv-SE" sz="1600" dirty="0" smtClean="0">
              <a:latin typeface="Arial" pitchFamily="34" charset="0"/>
              <a:cs typeface="Arial" pitchFamily="34" charset="0"/>
            </a:rPr>
            <a:t>Christaller </a:t>
          </a:r>
          <a:r>
            <a:rPr lang="id-ID" sz="1600" dirty="0" smtClean="0">
              <a:latin typeface="Arial" pitchFamily="34" charset="0"/>
              <a:cs typeface="Arial" pitchFamily="34" charset="0"/>
            </a:rPr>
            <a:t>)</a:t>
          </a:r>
          <a:r>
            <a:rPr lang="sv-SE" sz="1600" dirty="0" smtClean="0">
              <a:latin typeface="Arial" pitchFamily="34" charset="0"/>
              <a:cs typeface="Arial" pitchFamily="34" charset="0"/>
            </a:rPr>
            <a:t>.</a:t>
          </a:r>
          <a:endParaRPr lang="id-ID" sz="1600" dirty="0">
            <a:latin typeface="Arial" pitchFamily="34" charset="0"/>
            <a:cs typeface="Arial" pitchFamily="34" charset="0"/>
          </a:endParaRPr>
        </a:p>
      </dgm:t>
    </dgm:pt>
    <dgm:pt modelId="{AF77642F-D068-4F5C-890E-EE8E1215A832}" type="parTrans" cxnId="{BBA95FD6-15FB-44E7-9BB0-A258E923CC77}">
      <dgm:prSet/>
      <dgm:spPr/>
      <dgm:t>
        <a:bodyPr/>
        <a:lstStyle/>
        <a:p>
          <a:endParaRPr lang="id-ID"/>
        </a:p>
      </dgm:t>
    </dgm:pt>
    <dgm:pt modelId="{73B5A1BE-6AE0-4D5A-B293-89F1ADDEAD20}" type="sibTrans" cxnId="{BBA95FD6-15FB-44E7-9BB0-A258E923CC77}">
      <dgm:prSet/>
      <dgm:spPr/>
      <dgm:t>
        <a:bodyPr/>
        <a:lstStyle/>
        <a:p>
          <a:endParaRPr lang="id-ID"/>
        </a:p>
      </dgm:t>
    </dgm:pt>
    <dgm:pt modelId="{85BFBC38-C9AA-4D2E-A0AC-52C03D88EF86}">
      <dgm:prSet phldrT="[Text]" custT="1"/>
      <dgm:spPr/>
      <dgm:t>
        <a:bodyPr anchor="ctr"/>
        <a:lstStyle/>
        <a:p>
          <a:pPr marL="231775" indent="-115888"/>
          <a:r>
            <a:rPr lang="id-ID" sz="1600" dirty="0" smtClean="0">
              <a:latin typeface="Arial" pitchFamily="34" charset="0"/>
              <a:cs typeface="Arial" pitchFamily="34" charset="0"/>
            </a:rPr>
            <a:t>Pusat pelayanan lebih optimum dengan membentuk jaringan heksagonal.</a:t>
          </a:r>
          <a:endParaRPr lang="id-ID" sz="1600" dirty="0">
            <a:latin typeface="Arial" pitchFamily="34" charset="0"/>
            <a:cs typeface="Arial" pitchFamily="34" charset="0"/>
          </a:endParaRPr>
        </a:p>
      </dgm:t>
    </dgm:pt>
    <dgm:pt modelId="{A9B15D56-07C8-48C5-AB3E-A92FAF16D6BC}" type="parTrans" cxnId="{0E0AFD9C-05A0-4F69-ABC4-AD1135358F81}">
      <dgm:prSet/>
      <dgm:spPr/>
      <dgm:t>
        <a:bodyPr/>
        <a:lstStyle/>
        <a:p>
          <a:endParaRPr lang="id-ID"/>
        </a:p>
      </dgm:t>
    </dgm:pt>
    <dgm:pt modelId="{E9BA8806-0623-4A00-A3C5-86DD60189305}" type="sibTrans" cxnId="{0E0AFD9C-05A0-4F69-ABC4-AD1135358F81}">
      <dgm:prSet/>
      <dgm:spPr/>
      <dgm:t>
        <a:bodyPr/>
        <a:lstStyle/>
        <a:p>
          <a:endParaRPr lang="id-ID"/>
        </a:p>
      </dgm:t>
    </dgm:pt>
    <dgm:pt modelId="{0F1D97B7-51F5-4F01-8C23-9BBEC2E49E10}">
      <dgm:prSet phldrT="[Text]" custT="1"/>
      <dgm:spPr/>
      <dgm:t>
        <a:bodyPr anchor="ctr"/>
        <a:lstStyle/>
        <a:p>
          <a:pPr marL="231775" indent="-115888"/>
          <a:r>
            <a:rPr lang="id-ID" sz="1600" i="0" dirty="0" smtClean="0">
              <a:latin typeface="Arial" pitchFamily="34" charset="0"/>
              <a:cs typeface="Arial" pitchFamily="34" charset="0"/>
            </a:rPr>
            <a:t>Muncul</a:t>
          </a:r>
          <a:r>
            <a:rPr lang="id-ID" sz="1600" i="1" dirty="0" smtClean="0">
              <a:latin typeface="Arial" pitchFamily="34" charset="0"/>
              <a:cs typeface="Arial" pitchFamily="34" charset="0"/>
            </a:rPr>
            <a:t> spreasd effect </a:t>
          </a:r>
          <a:r>
            <a:rPr lang="id-ID" sz="1600" i="0" dirty="0" smtClean="0">
              <a:latin typeface="Arial" pitchFamily="34" charset="0"/>
              <a:cs typeface="Arial" pitchFamily="34" charset="0"/>
            </a:rPr>
            <a:t>dan</a:t>
          </a:r>
          <a:r>
            <a:rPr lang="id-ID" sz="1600" i="1" dirty="0" smtClean="0">
              <a:latin typeface="Arial" pitchFamily="34" charset="0"/>
              <a:cs typeface="Arial" pitchFamily="34" charset="0"/>
            </a:rPr>
            <a:t> backwash effect.</a:t>
          </a:r>
          <a:endParaRPr lang="id-ID" sz="1600" i="1" dirty="0">
            <a:latin typeface="Arial" pitchFamily="34" charset="0"/>
            <a:cs typeface="Arial" pitchFamily="34" charset="0"/>
          </a:endParaRPr>
        </a:p>
      </dgm:t>
    </dgm:pt>
    <dgm:pt modelId="{14C405F7-58E8-47D0-98DF-E25C8C6BAEFC}" type="parTrans" cxnId="{4D42118C-E161-490E-B932-6C3CE0C5D7BB}">
      <dgm:prSet/>
      <dgm:spPr/>
      <dgm:t>
        <a:bodyPr/>
        <a:lstStyle/>
        <a:p>
          <a:endParaRPr lang="id-ID"/>
        </a:p>
      </dgm:t>
    </dgm:pt>
    <dgm:pt modelId="{E43AF660-54F3-42C1-AAF9-52C17E417F85}" type="sibTrans" cxnId="{4D42118C-E161-490E-B932-6C3CE0C5D7BB}">
      <dgm:prSet/>
      <dgm:spPr/>
      <dgm:t>
        <a:bodyPr/>
        <a:lstStyle/>
        <a:p>
          <a:endParaRPr lang="id-ID"/>
        </a:p>
      </dgm:t>
    </dgm:pt>
    <dgm:pt modelId="{E26C0CCF-5E24-4E43-83CF-4CAC9EA2197D}" type="pres">
      <dgm:prSet presAssocID="{8AE1AFDD-5275-4AC0-945C-AC854B142E0B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id-ID"/>
        </a:p>
      </dgm:t>
    </dgm:pt>
    <dgm:pt modelId="{7A8C2308-6278-4659-8ADE-11D53BE29EE5}" type="pres">
      <dgm:prSet presAssocID="{C5BB7290-3D57-48B0-B245-1430EF20A35E}" presName="linNode" presStyleCnt="0"/>
      <dgm:spPr/>
      <dgm:t>
        <a:bodyPr/>
        <a:lstStyle/>
        <a:p>
          <a:endParaRPr lang="en-US"/>
        </a:p>
      </dgm:t>
    </dgm:pt>
    <dgm:pt modelId="{4209F450-8B15-492B-80E4-426E5B247BD7}" type="pres">
      <dgm:prSet presAssocID="{C5BB7290-3D57-48B0-B245-1430EF20A35E}" presName="parentShp" presStyleLbl="node1" presStyleIdx="0" presStyleCnt="3" custScaleX="75132" custLinFactNeighborX="-1626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5213153-0D15-4B27-A06E-2F6A2D3B67A1}" type="pres">
      <dgm:prSet presAssocID="{C5BB7290-3D57-48B0-B245-1430EF20A35E}" presName="childShp" presStyleLbl="bgAccFollowNode1" presStyleIdx="0" presStyleCnt="3" custScaleX="121000" custScaleY="12613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086D892D-2F95-4810-9B34-6B5F761E611A}" type="pres">
      <dgm:prSet presAssocID="{3CE132D2-D34A-4E2E-B786-643BFBC1DB06}" presName="spacing" presStyleCnt="0"/>
      <dgm:spPr/>
      <dgm:t>
        <a:bodyPr/>
        <a:lstStyle/>
        <a:p>
          <a:endParaRPr lang="en-US"/>
        </a:p>
      </dgm:t>
    </dgm:pt>
    <dgm:pt modelId="{5762711F-5665-4187-BBF9-7387766E4BEE}" type="pres">
      <dgm:prSet presAssocID="{68EA8652-A9A1-4932-9455-33B6BD668F06}" presName="linNode" presStyleCnt="0"/>
      <dgm:spPr/>
      <dgm:t>
        <a:bodyPr/>
        <a:lstStyle/>
        <a:p>
          <a:endParaRPr lang="en-US"/>
        </a:p>
      </dgm:t>
    </dgm:pt>
    <dgm:pt modelId="{F02DA7C3-A14E-4F7D-A181-87F5B81E4631}" type="pres">
      <dgm:prSet presAssocID="{68EA8652-A9A1-4932-9455-33B6BD668F06}" presName="parentShp" presStyleLbl="node1" presStyleIdx="1" presStyleCnt="3" custScaleX="75132" custLinFactNeighborX="-1626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9D1BB8CB-5FB7-456C-A4E3-E2BA369B8A1C}" type="pres">
      <dgm:prSet presAssocID="{68EA8652-A9A1-4932-9455-33B6BD668F06}" presName="childShp" presStyleLbl="bgAccFollowNode1" presStyleIdx="1" presStyleCnt="3" custScaleX="121000" custScaleY="11709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2276C30D-3436-4822-AC7C-29960B1E0038}" type="pres">
      <dgm:prSet presAssocID="{927FED78-B4FE-4080-9A14-C34ED0512104}" presName="spacing" presStyleCnt="0"/>
      <dgm:spPr/>
      <dgm:t>
        <a:bodyPr/>
        <a:lstStyle/>
        <a:p>
          <a:endParaRPr lang="en-US"/>
        </a:p>
      </dgm:t>
    </dgm:pt>
    <dgm:pt modelId="{12FB5C37-33FC-4C92-A8E8-D486F1E27EAC}" type="pres">
      <dgm:prSet presAssocID="{51C8FAE4-1647-4031-9E22-CBEE2B79BC52}" presName="linNode" presStyleCnt="0"/>
      <dgm:spPr/>
      <dgm:t>
        <a:bodyPr/>
        <a:lstStyle/>
        <a:p>
          <a:endParaRPr lang="en-US"/>
        </a:p>
      </dgm:t>
    </dgm:pt>
    <dgm:pt modelId="{A987B4A0-0128-453A-ADF0-ABEE25F3143C}" type="pres">
      <dgm:prSet presAssocID="{51C8FAE4-1647-4031-9E22-CBEE2B79BC52}" presName="parentShp" presStyleLbl="node1" presStyleIdx="2" presStyleCnt="3" custScaleX="75132" custLinFactNeighborX="-1626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AC4EE821-CA1B-43A0-B266-C5C8717FC222}" type="pres">
      <dgm:prSet presAssocID="{51C8FAE4-1647-4031-9E22-CBEE2B79BC52}" presName="childShp" presStyleLbl="bgAccFollowNode1" presStyleIdx="2" presStyleCnt="3" custScaleX="121000" custScaleY="11963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721043D5-1BB9-4C50-9924-D02869C9C2F1}" type="presOf" srcId="{85BFBC38-C9AA-4D2E-A0AC-52C03D88EF86}" destId="{AC4EE821-CA1B-43A0-B266-C5C8717FC222}" srcOrd="0" destOrd="1" presId="urn:microsoft.com/office/officeart/2005/8/layout/vList6"/>
    <dgm:cxn modelId="{FC8A7518-E0F7-4533-8E08-A09BD4D9ECEF}" srcId="{8AE1AFDD-5275-4AC0-945C-AC854B142E0B}" destId="{51C8FAE4-1647-4031-9E22-CBEE2B79BC52}" srcOrd="2" destOrd="0" parTransId="{419F4C21-9665-42A0-9104-52AB3C62B703}" sibTransId="{00F71ECA-F1CB-4943-8016-F31B1E78A650}"/>
    <dgm:cxn modelId="{05D35A15-3011-47E6-9111-1BF6364E0BC5}" type="presOf" srcId="{68EA8652-A9A1-4932-9455-33B6BD668F06}" destId="{F02DA7C3-A14E-4F7D-A181-87F5B81E4631}" srcOrd="0" destOrd="0" presId="urn:microsoft.com/office/officeart/2005/8/layout/vList6"/>
    <dgm:cxn modelId="{693EBFB0-8AF0-4D4C-9CBD-393D6A111CC7}" type="presOf" srcId="{0F1D97B7-51F5-4F01-8C23-9BBEC2E49E10}" destId="{F5213153-0D15-4B27-A06E-2F6A2D3B67A1}" srcOrd="0" destOrd="2" presId="urn:microsoft.com/office/officeart/2005/8/layout/vList6"/>
    <dgm:cxn modelId="{97C418D7-62BF-4C60-AE9E-07C432EB6835}" type="presOf" srcId="{8AE1AFDD-5275-4AC0-945C-AC854B142E0B}" destId="{E26C0CCF-5E24-4E43-83CF-4CAC9EA2197D}" srcOrd="0" destOrd="0" presId="urn:microsoft.com/office/officeart/2005/8/layout/vList6"/>
    <dgm:cxn modelId="{1C389869-3211-4644-837B-97A09E9C2322}" srcId="{68EA8652-A9A1-4932-9455-33B6BD668F06}" destId="{77D5FB0A-6A24-4562-974F-044BBDD80DB4}" srcOrd="1" destOrd="0" parTransId="{5C3A3132-B6E3-43B2-AC44-687F7099D496}" sibTransId="{1B30E805-F3B7-4606-9096-DC0D601913F8}"/>
    <dgm:cxn modelId="{717224AD-59B4-496D-9E59-C9945F2EC776}" srcId="{C5BB7290-3D57-48B0-B245-1430EF20A35E}" destId="{EE19EFCB-EECC-4B37-B2AB-30A807279496}" srcOrd="1" destOrd="0" parTransId="{1FFC1672-65C8-4B09-90C0-C86565633FC8}" sibTransId="{09F57F33-00E4-4D6C-816C-855F6A197C56}"/>
    <dgm:cxn modelId="{89611C35-ACFA-408C-83EC-28FE56268725}" type="presOf" srcId="{FFAB8E98-2D59-479A-BE8B-A348E95C9F7A}" destId="{F5213153-0D15-4B27-A06E-2F6A2D3B67A1}" srcOrd="0" destOrd="0" presId="urn:microsoft.com/office/officeart/2005/8/layout/vList6"/>
    <dgm:cxn modelId="{64FDC792-FB26-4934-B465-746532D5E766}" srcId="{8AE1AFDD-5275-4AC0-945C-AC854B142E0B}" destId="{C5BB7290-3D57-48B0-B245-1430EF20A35E}" srcOrd="0" destOrd="0" parTransId="{7727270C-0E55-4DE5-962E-1DD8A3A30B32}" sibTransId="{3CE132D2-D34A-4E2E-B786-643BFBC1DB06}"/>
    <dgm:cxn modelId="{8353DC52-67E4-4963-AD73-BD5D1DA5E0E2}" type="presOf" srcId="{C5BB7290-3D57-48B0-B245-1430EF20A35E}" destId="{4209F450-8B15-492B-80E4-426E5B247BD7}" srcOrd="0" destOrd="0" presId="urn:microsoft.com/office/officeart/2005/8/layout/vList6"/>
    <dgm:cxn modelId="{2E654B96-48B3-495A-976B-827B47724E81}" type="presOf" srcId="{2E0D8135-2367-40A6-8FFC-BCF2D5ABAD0A}" destId="{9D1BB8CB-5FB7-456C-A4E3-E2BA369B8A1C}" srcOrd="0" destOrd="0" presId="urn:microsoft.com/office/officeart/2005/8/layout/vList6"/>
    <dgm:cxn modelId="{8A40B890-6F66-4E6C-828D-5180DCCC5910}" type="presOf" srcId="{51C8FAE4-1647-4031-9E22-CBEE2B79BC52}" destId="{A987B4A0-0128-453A-ADF0-ABEE25F3143C}" srcOrd="0" destOrd="0" presId="urn:microsoft.com/office/officeart/2005/8/layout/vList6"/>
    <dgm:cxn modelId="{205C833E-36AE-42B3-838F-0A6EF584520A}" type="presOf" srcId="{EE19EFCB-EECC-4B37-B2AB-30A807279496}" destId="{F5213153-0D15-4B27-A06E-2F6A2D3B67A1}" srcOrd="0" destOrd="1" presId="urn:microsoft.com/office/officeart/2005/8/layout/vList6"/>
    <dgm:cxn modelId="{0E0AFD9C-05A0-4F69-ABC4-AD1135358F81}" srcId="{51C8FAE4-1647-4031-9E22-CBEE2B79BC52}" destId="{85BFBC38-C9AA-4D2E-A0AC-52C03D88EF86}" srcOrd="1" destOrd="0" parTransId="{A9B15D56-07C8-48C5-AB3E-A92FAF16D6BC}" sibTransId="{E9BA8806-0623-4A00-A3C5-86DD60189305}"/>
    <dgm:cxn modelId="{BBA95FD6-15FB-44E7-9BB0-A258E923CC77}" srcId="{51C8FAE4-1647-4031-9E22-CBEE2B79BC52}" destId="{AD26D839-4181-477D-A22A-A89B850B67D1}" srcOrd="0" destOrd="0" parTransId="{AF77642F-D068-4F5C-890E-EE8E1215A832}" sibTransId="{73B5A1BE-6AE0-4D5A-B293-89F1ADDEAD20}"/>
    <dgm:cxn modelId="{4D42118C-E161-490E-B932-6C3CE0C5D7BB}" srcId="{C5BB7290-3D57-48B0-B245-1430EF20A35E}" destId="{0F1D97B7-51F5-4F01-8C23-9BBEC2E49E10}" srcOrd="2" destOrd="0" parTransId="{14C405F7-58E8-47D0-98DF-E25C8C6BAEFC}" sibTransId="{E43AF660-54F3-42C1-AAF9-52C17E417F85}"/>
    <dgm:cxn modelId="{B82FC9D5-89D4-4075-BAE3-B7C89CEB0981}" srcId="{8AE1AFDD-5275-4AC0-945C-AC854B142E0B}" destId="{68EA8652-A9A1-4932-9455-33B6BD668F06}" srcOrd="1" destOrd="0" parTransId="{73C0CF26-61C4-4E65-A7C4-94CB3D872FE4}" sibTransId="{927FED78-B4FE-4080-9A14-C34ED0512104}"/>
    <dgm:cxn modelId="{FA6D882E-45D3-499D-B3D2-3D3F9DE9E6BA}" srcId="{68EA8652-A9A1-4932-9455-33B6BD668F06}" destId="{2E0D8135-2367-40A6-8FFC-BCF2D5ABAD0A}" srcOrd="0" destOrd="0" parTransId="{4EAD2EB0-C881-48B3-8FC0-335EDB86F07E}" sibTransId="{3A07690D-9016-4BF1-BF4A-61EEC9747595}"/>
    <dgm:cxn modelId="{7014CFC4-D333-48A9-98C4-E6FCD942D16F}" srcId="{C5BB7290-3D57-48B0-B245-1430EF20A35E}" destId="{FFAB8E98-2D59-479A-BE8B-A348E95C9F7A}" srcOrd="0" destOrd="0" parTransId="{B6CCFEBB-7974-44F7-B2B9-7075E8F75FFC}" sibTransId="{9468B2D1-6E19-4CA2-B1EA-C4D95D06F732}"/>
    <dgm:cxn modelId="{3ADAA4E3-2C63-4217-B850-0CC460BA7F64}" type="presOf" srcId="{77D5FB0A-6A24-4562-974F-044BBDD80DB4}" destId="{9D1BB8CB-5FB7-456C-A4E3-E2BA369B8A1C}" srcOrd="0" destOrd="1" presId="urn:microsoft.com/office/officeart/2005/8/layout/vList6"/>
    <dgm:cxn modelId="{3FCEA194-5019-4DB4-88BC-55F1C84E777B}" type="presOf" srcId="{AD26D839-4181-477D-A22A-A89B850B67D1}" destId="{AC4EE821-CA1B-43A0-B266-C5C8717FC222}" srcOrd="0" destOrd="0" presId="urn:microsoft.com/office/officeart/2005/8/layout/vList6"/>
    <dgm:cxn modelId="{B1E71774-B427-4AF5-9278-5393B06EC126}" type="presParOf" srcId="{E26C0CCF-5E24-4E43-83CF-4CAC9EA2197D}" destId="{7A8C2308-6278-4659-8ADE-11D53BE29EE5}" srcOrd="0" destOrd="0" presId="urn:microsoft.com/office/officeart/2005/8/layout/vList6"/>
    <dgm:cxn modelId="{B334EACD-9C5F-492C-AFCF-A3C62643A581}" type="presParOf" srcId="{7A8C2308-6278-4659-8ADE-11D53BE29EE5}" destId="{4209F450-8B15-492B-80E4-426E5B247BD7}" srcOrd="0" destOrd="0" presId="urn:microsoft.com/office/officeart/2005/8/layout/vList6"/>
    <dgm:cxn modelId="{7FA853EF-45EF-494B-8082-1935C94BC750}" type="presParOf" srcId="{7A8C2308-6278-4659-8ADE-11D53BE29EE5}" destId="{F5213153-0D15-4B27-A06E-2F6A2D3B67A1}" srcOrd="1" destOrd="0" presId="urn:microsoft.com/office/officeart/2005/8/layout/vList6"/>
    <dgm:cxn modelId="{6351E3F8-5996-4BEE-946C-5C2DE2A1DE12}" type="presParOf" srcId="{E26C0CCF-5E24-4E43-83CF-4CAC9EA2197D}" destId="{086D892D-2F95-4810-9B34-6B5F761E611A}" srcOrd="1" destOrd="0" presId="urn:microsoft.com/office/officeart/2005/8/layout/vList6"/>
    <dgm:cxn modelId="{448FDDAE-664D-4CB5-9EB2-026AF5162E3B}" type="presParOf" srcId="{E26C0CCF-5E24-4E43-83CF-4CAC9EA2197D}" destId="{5762711F-5665-4187-BBF9-7387766E4BEE}" srcOrd="2" destOrd="0" presId="urn:microsoft.com/office/officeart/2005/8/layout/vList6"/>
    <dgm:cxn modelId="{4BA3C24F-EF88-4462-BB88-E3F66A7427E1}" type="presParOf" srcId="{5762711F-5665-4187-BBF9-7387766E4BEE}" destId="{F02DA7C3-A14E-4F7D-A181-87F5B81E4631}" srcOrd="0" destOrd="0" presId="urn:microsoft.com/office/officeart/2005/8/layout/vList6"/>
    <dgm:cxn modelId="{CEDCFA7B-E121-4924-8F12-9554EE682291}" type="presParOf" srcId="{5762711F-5665-4187-BBF9-7387766E4BEE}" destId="{9D1BB8CB-5FB7-456C-A4E3-E2BA369B8A1C}" srcOrd="1" destOrd="0" presId="urn:microsoft.com/office/officeart/2005/8/layout/vList6"/>
    <dgm:cxn modelId="{DB5D834A-6E19-4942-95A6-879CCD478EFD}" type="presParOf" srcId="{E26C0CCF-5E24-4E43-83CF-4CAC9EA2197D}" destId="{2276C30D-3436-4822-AC7C-29960B1E0038}" srcOrd="3" destOrd="0" presId="urn:microsoft.com/office/officeart/2005/8/layout/vList6"/>
    <dgm:cxn modelId="{F764276B-AE9B-4687-ABCD-94EBBF878542}" type="presParOf" srcId="{E26C0CCF-5E24-4E43-83CF-4CAC9EA2197D}" destId="{12FB5C37-33FC-4C92-A8E8-D486F1E27EAC}" srcOrd="4" destOrd="0" presId="urn:microsoft.com/office/officeart/2005/8/layout/vList6"/>
    <dgm:cxn modelId="{27C0C581-A20F-49C9-8E2D-EE6791D46EF1}" type="presParOf" srcId="{12FB5C37-33FC-4C92-A8E8-D486F1E27EAC}" destId="{A987B4A0-0128-453A-ADF0-ABEE25F3143C}" srcOrd="0" destOrd="0" presId="urn:microsoft.com/office/officeart/2005/8/layout/vList6"/>
    <dgm:cxn modelId="{92E61EFE-DA2C-417D-B34F-A681FDE86C7D}" type="presParOf" srcId="{12FB5C37-33FC-4C92-A8E8-D486F1E27EAC}" destId="{AC4EE821-CA1B-43A0-B266-C5C8717FC22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3517588-30D3-4064-8864-DF2E0D7BF7C7}" type="doc">
      <dgm:prSet loTypeId="urn:microsoft.com/office/officeart/2005/8/layout/pList2" loCatId="list" qsTypeId="urn:microsoft.com/office/officeart/2005/8/quickstyle/3d7" qsCatId="3D" csTypeId="urn:microsoft.com/office/officeart/2005/8/colors/colorful3" csCatId="colorful" phldr="1"/>
      <dgm:spPr/>
    </dgm:pt>
    <dgm:pt modelId="{573D5409-01CA-4CDF-B23F-D7896BAACFC2}">
      <dgm:prSet phldrT="[Text]"/>
      <dgm:spPr/>
      <dgm:t>
        <a:bodyPr/>
        <a:lstStyle/>
        <a:p>
          <a:r>
            <a:rPr lang="id-ID" dirty="0" smtClean="0">
              <a:latin typeface="Arial" pitchFamily="34" charset="0"/>
              <a:cs typeface="Arial" pitchFamily="34" charset="0"/>
            </a:rPr>
            <a:t>Sumber Daya Alam</a:t>
          </a:r>
          <a:endParaRPr lang="id-ID" dirty="0">
            <a:latin typeface="Arial" pitchFamily="34" charset="0"/>
            <a:cs typeface="Arial" pitchFamily="34" charset="0"/>
          </a:endParaRPr>
        </a:p>
      </dgm:t>
    </dgm:pt>
    <dgm:pt modelId="{DEBC3128-4B62-4E0E-B9DD-302FCABFA65C}" type="parTrans" cxnId="{D81961EA-17C4-4B26-80AE-3D1542FB6732}">
      <dgm:prSet/>
      <dgm:spPr/>
      <dgm:t>
        <a:bodyPr/>
        <a:lstStyle/>
        <a:p>
          <a:endParaRPr lang="en-US"/>
        </a:p>
      </dgm:t>
    </dgm:pt>
    <dgm:pt modelId="{0229956F-E948-456C-87CD-442814565C25}" type="sibTrans" cxnId="{D81961EA-17C4-4B26-80AE-3D1542FB6732}">
      <dgm:prSet/>
      <dgm:spPr/>
      <dgm:t>
        <a:bodyPr/>
        <a:lstStyle/>
        <a:p>
          <a:endParaRPr lang="en-US"/>
        </a:p>
      </dgm:t>
    </dgm:pt>
    <dgm:pt modelId="{2F2A1878-5595-49E4-A95C-E48B21A0C776}">
      <dgm:prSet phldrT="[Text]"/>
      <dgm:spPr/>
      <dgm:t>
        <a:bodyPr/>
        <a:lstStyle/>
        <a:p>
          <a:r>
            <a:rPr lang="id-ID" dirty="0" smtClean="0">
              <a:latin typeface="Arial" pitchFamily="34" charset="0"/>
              <a:cs typeface="Arial" pitchFamily="34" charset="0"/>
            </a:rPr>
            <a:t>Sumber Daya Manusia</a:t>
          </a:r>
          <a:endParaRPr lang="id-ID" dirty="0">
            <a:latin typeface="Arial" pitchFamily="34" charset="0"/>
            <a:cs typeface="Arial" pitchFamily="34" charset="0"/>
          </a:endParaRPr>
        </a:p>
      </dgm:t>
    </dgm:pt>
    <dgm:pt modelId="{C6E0F7B2-AC3A-4AB6-AB20-62CEC9542052}" type="parTrans" cxnId="{4AB703B8-FA31-4A3E-831A-3F17044B53E4}">
      <dgm:prSet/>
      <dgm:spPr/>
      <dgm:t>
        <a:bodyPr/>
        <a:lstStyle/>
        <a:p>
          <a:endParaRPr lang="en-US"/>
        </a:p>
      </dgm:t>
    </dgm:pt>
    <dgm:pt modelId="{8D41C09C-EE19-4355-BBEA-5CB1FA3A5D66}" type="sibTrans" cxnId="{4AB703B8-FA31-4A3E-831A-3F17044B53E4}">
      <dgm:prSet/>
      <dgm:spPr/>
      <dgm:t>
        <a:bodyPr/>
        <a:lstStyle/>
        <a:p>
          <a:endParaRPr lang="en-US"/>
        </a:p>
      </dgm:t>
    </dgm:pt>
    <dgm:pt modelId="{13FBC2EC-D6FE-4BC5-983E-3C98D14E3E4B}">
      <dgm:prSet phldrT="[Text]"/>
      <dgm:spPr/>
      <dgm:t>
        <a:bodyPr/>
        <a:lstStyle/>
        <a:p>
          <a:r>
            <a:rPr lang="id-ID" dirty="0" smtClean="0">
              <a:latin typeface="Arial" pitchFamily="34" charset="0"/>
              <a:cs typeface="Arial" pitchFamily="34" charset="0"/>
            </a:rPr>
            <a:t>Topografi Wilayah</a:t>
          </a:r>
          <a:endParaRPr lang="id-ID" dirty="0">
            <a:latin typeface="Arial" pitchFamily="34" charset="0"/>
            <a:cs typeface="Arial" pitchFamily="34" charset="0"/>
          </a:endParaRPr>
        </a:p>
      </dgm:t>
    </dgm:pt>
    <dgm:pt modelId="{7ADAF4EF-13C9-4DEF-9A0A-94A266604828}" type="parTrans" cxnId="{D9EA21D9-6159-47B2-89F3-E36E6A4A6DEF}">
      <dgm:prSet/>
      <dgm:spPr/>
      <dgm:t>
        <a:bodyPr/>
        <a:lstStyle/>
        <a:p>
          <a:endParaRPr lang="en-US"/>
        </a:p>
      </dgm:t>
    </dgm:pt>
    <dgm:pt modelId="{0DFD4BCC-1FFD-4EE2-8FA1-7B818554895B}" type="sibTrans" cxnId="{D9EA21D9-6159-47B2-89F3-E36E6A4A6DEF}">
      <dgm:prSet/>
      <dgm:spPr/>
      <dgm:t>
        <a:bodyPr/>
        <a:lstStyle/>
        <a:p>
          <a:endParaRPr lang="en-US"/>
        </a:p>
      </dgm:t>
    </dgm:pt>
    <dgm:pt modelId="{8C8F3637-AD6B-4DDF-BE48-9A4421AB153B}">
      <dgm:prSet phldrT="[Text]"/>
      <dgm:spPr/>
      <dgm:t>
        <a:bodyPr/>
        <a:lstStyle/>
        <a:p>
          <a:r>
            <a:rPr lang="id-ID" dirty="0" smtClean="0">
              <a:latin typeface="Arial" pitchFamily="34" charset="0"/>
              <a:cs typeface="Arial" pitchFamily="34" charset="0"/>
            </a:rPr>
            <a:t>Fasilitas Penunjang</a:t>
          </a:r>
          <a:endParaRPr lang="id-ID" dirty="0">
            <a:latin typeface="Arial" pitchFamily="34" charset="0"/>
            <a:cs typeface="Arial" pitchFamily="34" charset="0"/>
          </a:endParaRPr>
        </a:p>
      </dgm:t>
    </dgm:pt>
    <dgm:pt modelId="{2AA32450-6576-415B-91DB-E88B02BC9F72}" type="parTrans" cxnId="{B8DD8F2F-2BDF-438A-834F-7AAF9D897C18}">
      <dgm:prSet/>
      <dgm:spPr/>
      <dgm:t>
        <a:bodyPr/>
        <a:lstStyle/>
        <a:p>
          <a:endParaRPr lang="en-US"/>
        </a:p>
      </dgm:t>
    </dgm:pt>
    <dgm:pt modelId="{F8196423-C1E3-4D72-97DE-F05EC644A117}" type="sibTrans" cxnId="{B8DD8F2F-2BDF-438A-834F-7AAF9D897C18}">
      <dgm:prSet/>
      <dgm:spPr/>
      <dgm:t>
        <a:bodyPr/>
        <a:lstStyle/>
        <a:p>
          <a:endParaRPr lang="en-US"/>
        </a:p>
      </dgm:t>
    </dgm:pt>
    <dgm:pt modelId="{91ED3EC5-F52B-44F5-A24C-717A604196F1}" type="pres">
      <dgm:prSet presAssocID="{53517588-30D3-4064-8864-DF2E0D7BF7C7}" presName="Name0" presStyleCnt="0">
        <dgm:presLayoutVars>
          <dgm:dir/>
          <dgm:resizeHandles val="exact"/>
        </dgm:presLayoutVars>
      </dgm:prSet>
      <dgm:spPr/>
    </dgm:pt>
    <dgm:pt modelId="{D8DE4BB0-337D-439A-AA15-5A7A92200A10}" type="pres">
      <dgm:prSet presAssocID="{53517588-30D3-4064-8864-DF2E0D7BF7C7}" presName="bkgdShp" presStyleLbl="alignAccFollowNode1" presStyleIdx="0" presStyleCnt="1"/>
      <dgm:spPr/>
    </dgm:pt>
    <dgm:pt modelId="{0A7ABB2C-DCF9-4279-B681-8CF92D7EF2C1}" type="pres">
      <dgm:prSet presAssocID="{53517588-30D3-4064-8864-DF2E0D7BF7C7}" presName="linComp" presStyleCnt="0"/>
      <dgm:spPr/>
    </dgm:pt>
    <dgm:pt modelId="{917EA052-4F91-4DF3-93EF-A24FD46F3DD5}" type="pres">
      <dgm:prSet presAssocID="{573D5409-01CA-4CDF-B23F-D7896BAACFC2}" presName="compNode" presStyleCnt="0"/>
      <dgm:spPr/>
    </dgm:pt>
    <dgm:pt modelId="{15702674-5290-4CA1-8850-85A2DA010F3D}" type="pres">
      <dgm:prSet presAssocID="{573D5409-01CA-4CDF-B23F-D7896BAACFC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553FA1A3-A1F8-4B8D-A25B-039BA3E45756}" type="pres">
      <dgm:prSet presAssocID="{573D5409-01CA-4CDF-B23F-D7896BAACFC2}" presName="invisiNode" presStyleLbl="node1" presStyleIdx="0" presStyleCnt="4"/>
      <dgm:spPr/>
    </dgm:pt>
    <dgm:pt modelId="{9ECC4CA8-9E5D-4FEE-BEA0-629AC57363F9}" type="pres">
      <dgm:prSet presAssocID="{573D5409-01CA-4CDF-B23F-D7896BAACFC2}" presName="imagNod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060AB18-C2EF-4CC8-83A9-988CD4DB6E18}" type="pres">
      <dgm:prSet presAssocID="{0229956F-E948-456C-87CD-442814565C2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F5F0614-769E-4313-A865-E080C470E998}" type="pres">
      <dgm:prSet presAssocID="{2F2A1878-5595-49E4-A95C-E48B21A0C776}" presName="compNode" presStyleCnt="0"/>
      <dgm:spPr/>
    </dgm:pt>
    <dgm:pt modelId="{FFC94AAA-BD69-47B6-81AA-232F763CEA44}" type="pres">
      <dgm:prSet presAssocID="{2F2A1878-5595-49E4-A95C-E48B21A0C77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069B55B3-33B4-43A9-A626-539BAD428FA7}" type="pres">
      <dgm:prSet presAssocID="{2F2A1878-5595-49E4-A95C-E48B21A0C776}" presName="invisiNode" presStyleLbl="node1" presStyleIdx="1" presStyleCnt="4"/>
      <dgm:spPr/>
    </dgm:pt>
    <dgm:pt modelId="{78CA1E41-F78A-443E-83B7-94713CD83A9B}" type="pres">
      <dgm:prSet presAssocID="{2F2A1878-5595-49E4-A95C-E48B21A0C776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0B43219-A4C4-474F-B7EE-EC106554B7B8}" type="pres">
      <dgm:prSet presAssocID="{8D41C09C-EE19-4355-BBEA-5CB1FA3A5D6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0B1944C-BBB2-43DC-A3CF-72C7F4555862}" type="pres">
      <dgm:prSet presAssocID="{13FBC2EC-D6FE-4BC5-983E-3C98D14E3E4B}" presName="compNode" presStyleCnt="0"/>
      <dgm:spPr/>
    </dgm:pt>
    <dgm:pt modelId="{037D2005-335C-48AF-AA5B-98F15C39332D}" type="pres">
      <dgm:prSet presAssocID="{13FBC2EC-D6FE-4BC5-983E-3C98D14E3E4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C8EEA51B-ADF9-42E4-8BF7-EBCEDF78EC13}" type="pres">
      <dgm:prSet presAssocID="{13FBC2EC-D6FE-4BC5-983E-3C98D14E3E4B}" presName="invisiNode" presStyleLbl="node1" presStyleIdx="2" presStyleCnt="4"/>
      <dgm:spPr/>
    </dgm:pt>
    <dgm:pt modelId="{C3A4E04C-008A-43DF-8D02-B636B7EC6225}" type="pres">
      <dgm:prSet presAssocID="{13FBC2EC-D6FE-4BC5-983E-3C98D14E3E4B}" presName="imagNod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765E199-AD3F-4901-B763-7C2222F34ABA}" type="pres">
      <dgm:prSet presAssocID="{0DFD4BCC-1FFD-4EE2-8FA1-7B818554895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130156C-3050-4151-9ACE-2FABBDE938DA}" type="pres">
      <dgm:prSet presAssocID="{8C8F3637-AD6B-4DDF-BE48-9A4421AB153B}" presName="compNode" presStyleCnt="0"/>
      <dgm:spPr/>
    </dgm:pt>
    <dgm:pt modelId="{E8B137CB-6634-4C08-9995-63CC753AB9A7}" type="pres">
      <dgm:prSet presAssocID="{8C8F3637-AD6B-4DDF-BE48-9A4421AB153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9F7F72A6-72F1-472D-A55E-FCB07454E39B}" type="pres">
      <dgm:prSet presAssocID="{8C8F3637-AD6B-4DDF-BE48-9A4421AB153B}" presName="invisiNode" presStyleLbl="node1" presStyleIdx="3" presStyleCnt="4"/>
      <dgm:spPr/>
    </dgm:pt>
    <dgm:pt modelId="{BB855D1A-56A0-46C3-BF5B-2AC6A262BF6F}" type="pres">
      <dgm:prSet presAssocID="{8C8F3637-AD6B-4DDF-BE48-9A4421AB153B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DB879D2D-A9D5-43A2-BD2B-8E923A4E7C05}" type="presOf" srcId="{0229956F-E948-456C-87CD-442814565C25}" destId="{1060AB18-C2EF-4CC8-83A9-988CD4DB6E18}" srcOrd="0" destOrd="0" presId="urn:microsoft.com/office/officeart/2005/8/layout/pList2"/>
    <dgm:cxn modelId="{1C0E6B28-87E0-42EF-B51F-748462E0A99E}" type="presOf" srcId="{13FBC2EC-D6FE-4BC5-983E-3C98D14E3E4B}" destId="{037D2005-335C-48AF-AA5B-98F15C39332D}" srcOrd="0" destOrd="0" presId="urn:microsoft.com/office/officeart/2005/8/layout/pList2"/>
    <dgm:cxn modelId="{3C847492-DE40-4878-BC17-7DC3F1CEA88E}" type="presOf" srcId="{8C8F3637-AD6B-4DDF-BE48-9A4421AB153B}" destId="{E8B137CB-6634-4C08-9995-63CC753AB9A7}" srcOrd="0" destOrd="0" presId="urn:microsoft.com/office/officeart/2005/8/layout/pList2"/>
    <dgm:cxn modelId="{39B55A40-CE64-4A55-8DB9-A7EAC3A3908F}" type="presOf" srcId="{8D41C09C-EE19-4355-BBEA-5CB1FA3A5D66}" destId="{70B43219-A4C4-474F-B7EE-EC106554B7B8}" srcOrd="0" destOrd="0" presId="urn:microsoft.com/office/officeart/2005/8/layout/pList2"/>
    <dgm:cxn modelId="{4AB703B8-FA31-4A3E-831A-3F17044B53E4}" srcId="{53517588-30D3-4064-8864-DF2E0D7BF7C7}" destId="{2F2A1878-5595-49E4-A95C-E48B21A0C776}" srcOrd="1" destOrd="0" parTransId="{C6E0F7B2-AC3A-4AB6-AB20-62CEC9542052}" sibTransId="{8D41C09C-EE19-4355-BBEA-5CB1FA3A5D66}"/>
    <dgm:cxn modelId="{50036D60-7236-4578-A7BC-881D89FB9B3F}" type="presOf" srcId="{53517588-30D3-4064-8864-DF2E0D7BF7C7}" destId="{91ED3EC5-F52B-44F5-A24C-717A604196F1}" srcOrd="0" destOrd="0" presId="urn:microsoft.com/office/officeart/2005/8/layout/pList2"/>
    <dgm:cxn modelId="{978AA63C-1AEB-4904-9317-34447C6B6F6A}" type="presOf" srcId="{573D5409-01CA-4CDF-B23F-D7896BAACFC2}" destId="{15702674-5290-4CA1-8850-85A2DA010F3D}" srcOrd="0" destOrd="0" presId="urn:microsoft.com/office/officeart/2005/8/layout/pList2"/>
    <dgm:cxn modelId="{D81961EA-17C4-4B26-80AE-3D1542FB6732}" srcId="{53517588-30D3-4064-8864-DF2E0D7BF7C7}" destId="{573D5409-01CA-4CDF-B23F-D7896BAACFC2}" srcOrd="0" destOrd="0" parTransId="{DEBC3128-4B62-4E0E-B9DD-302FCABFA65C}" sibTransId="{0229956F-E948-456C-87CD-442814565C25}"/>
    <dgm:cxn modelId="{05A50486-68F0-4444-86DD-89B4412477CF}" type="presOf" srcId="{2F2A1878-5595-49E4-A95C-E48B21A0C776}" destId="{FFC94AAA-BD69-47B6-81AA-232F763CEA44}" srcOrd="0" destOrd="0" presId="urn:microsoft.com/office/officeart/2005/8/layout/pList2"/>
    <dgm:cxn modelId="{D9EA21D9-6159-47B2-89F3-E36E6A4A6DEF}" srcId="{53517588-30D3-4064-8864-DF2E0D7BF7C7}" destId="{13FBC2EC-D6FE-4BC5-983E-3C98D14E3E4B}" srcOrd="2" destOrd="0" parTransId="{7ADAF4EF-13C9-4DEF-9A0A-94A266604828}" sibTransId="{0DFD4BCC-1FFD-4EE2-8FA1-7B818554895B}"/>
    <dgm:cxn modelId="{B8DD8F2F-2BDF-438A-834F-7AAF9D897C18}" srcId="{53517588-30D3-4064-8864-DF2E0D7BF7C7}" destId="{8C8F3637-AD6B-4DDF-BE48-9A4421AB153B}" srcOrd="3" destOrd="0" parTransId="{2AA32450-6576-415B-91DB-E88B02BC9F72}" sibTransId="{F8196423-C1E3-4D72-97DE-F05EC644A117}"/>
    <dgm:cxn modelId="{4B0AA952-AA6F-427A-A2F7-9B325F00278F}" type="presOf" srcId="{0DFD4BCC-1FFD-4EE2-8FA1-7B818554895B}" destId="{7765E199-AD3F-4901-B763-7C2222F34ABA}" srcOrd="0" destOrd="0" presId="urn:microsoft.com/office/officeart/2005/8/layout/pList2"/>
    <dgm:cxn modelId="{3D87C428-7B2E-42D1-95E2-1B3BDD22727B}" type="presParOf" srcId="{91ED3EC5-F52B-44F5-A24C-717A604196F1}" destId="{D8DE4BB0-337D-439A-AA15-5A7A92200A10}" srcOrd="0" destOrd="0" presId="urn:microsoft.com/office/officeart/2005/8/layout/pList2"/>
    <dgm:cxn modelId="{E0E13222-4067-4D60-AC29-5C6289C88D44}" type="presParOf" srcId="{91ED3EC5-F52B-44F5-A24C-717A604196F1}" destId="{0A7ABB2C-DCF9-4279-B681-8CF92D7EF2C1}" srcOrd="1" destOrd="0" presId="urn:microsoft.com/office/officeart/2005/8/layout/pList2"/>
    <dgm:cxn modelId="{3BA0008B-5931-43FA-AE0D-22AFB59202ED}" type="presParOf" srcId="{0A7ABB2C-DCF9-4279-B681-8CF92D7EF2C1}" destId="{917EA052-4F91-4DF3-93EF-A24FD46F3DD5}" srcOrd="0" destOrd="0" presId="urn:microsoft.com/office/officeart/2005/8/layout/pList2"/>
    <dgm:cxn modelId="{FA9326AC-EDB9-427C-A5D6-2051BFB3C364}" type="presParOf" srcId="{917EA052-4F91-4DF3-93EF-A24FD46F3DD5}" destId="{15702674-5290-4CA1-8850-85A2DA010F3D}" srcOrd="0" destOrd="0" presId="urn:microsoft.com/office/officeart/2005/8/layout/pList2"/>
    <dgm:cxn modelId="{E418ADF2-4C35-4364-9A9A-8FFE37689527}" type="presParOf" srcId="{917EA052-4F91-4DF3-93EF-A24FD46F3DD5}" destId="{553FA1A3-A1F8-4B8D-A25B-039BA3E45756}" srcOrd="1" destOrd="0" presId="urn:microsoft.com/office/officeart/2005/8/layout/pList2"/>
    <dgm:cxn modelId="{658A9798-7AC0-4C6B-96E9-E754AF2BC8D9}" type="presParOf" srcId="{917EA052-4F91-4DF3-93EF-A24FD46F3DD5}" destId="{9ECC4CA8-9E5D-4FEE-BEA0-629AC57363F9}" srcOrd="2" destOrd="0" presId="urn:microsoft.com/office/officeart/2005/8/layout/pList2"/>
    <dgm:cxn modelId="{F4246639-59DD-4308-8918-EC0814558B09}" type="presParOf" srcId="{0A7ABB2C-DCF9-4279-B681-8CF92D7EF2C1}" destId="{1060AB18-C2EF-4CC8-83A9-988CD4DB6E18}" srcOrd="1" destOrd="0" presId="urn:microsoft.com/office/officeart/2005/8/layout/pList2"/>
    <dgm:cxn modelId="{98B07C3A-681F-442F-B09C-5851C0F17BEB}" type="presParOf" srcId="{0A7ABB2C-DCF9-4279-B681-8CF92D7EF2C1}" destId="{2F5F0614-769E-4313-A865-E080C470E998}" srcOrd="2" destOrd="0" presId="urn:microsoft.com/office/officeart/2005/8/layout/pList2"/>
    <dgm:cxn modelId="{6798F5B9-C309-4B5B-9D53-C81863A4EA5F}" type="presParOf" srcId="{2F5F0614-769E-4313-A865-E080C470E998}" destId="{FFC94AAA-BD69-47B6-81AA-232F763CEA44}" srcOrd="0" destOrd="0" presId="urn:microsoft.com/office/officeart/2005/8/layout/pList2"/>
    <dgm:cxn modelId="{C132A647-9D93-4EE2-A3D9-6D323E55F87A}" type="presParOf" srcId="{2F5F0614-769E-4313-A865-E080C470E998}" destId="{069B55B3-33B4-43A9-A626-539BAD428FA7}" srcOrd="1" destOrd="0" presId="urn:microsoft.com/office/officeart/2005/8/layout/pList2"/>
    <dgm:cxn modelId="{94F2BB2E-FA64-442D-A678-3B4F631165E4}" type="presParOf" srcId="{2F5F0614-769E-4313-A865-E080C470E998}" destId="{78CA1E41-F78A-443E-83B7-94713CD83A9B}" srcOrd="2" destOrd="0" presId="urn:microsoft.com/office/officeart/2005/8/layout/pList2"/>
    <dgm:cxn modelId="{6845ABEA-7E9F-434C-AE2D-3B6912A6D617}" type="presParOf" srcId="{0A7ABB2C-DCF9-4279-B681-8CF92D7EF2C1}" destId="{70B43219-A4C4-474F-B7EE-EC106554B7B8}" srcOrd="3" destOrd="0" presId="urn:microsoft.com/office/officeart/2005/8/layout/pList2"/>
    <dgm:cxn modelId="{6321E844-D196-4EDD-A52C-E34E20E5563E}" type="presParOf" srcId="{0A7ABB2C-DCF9-4279-B681-8CF92D7EF2C1}" destId="{50B1944C-BBB2-43DC-A3CF-72C7F4555862}" srcOrd="4" destOrd="0" presId="urn:microsoft.com/office/officeart/2005/8/layout/pList2"/>
    <dgm:cxn modelId="{8C691DC1-1CFA-48EC-BA8E-4A14AFB67C7C}" type="presParOf" srcId="{50B1944C-BBB2-43DC-A3CF-72C7F4555862}" destId="{037D2005-335C-48AF-AA5B-98F15C39332D}" srcOrd="0" destOrd="0" presId="urn:microsoft.com/office/officeart/2005/8/layout/pList2"/>
    <dgm:cxn modelId="{AE5A4426-583D-40EB-A924-E5186AA78E00}" type="presParOf" srcId="{50B1944C-BBB2-43DC-A3CF-72C7F4555862}" destId="{C8EEA51B-ADF9-42E4-8BF7-EBCEDF78EC13}" srcOrd="1" destOrd="0" presId="urn:microsoft.com/office/officeart/2005/8/layout/pList2"/>
    <dgm:cxn modelId="{1F65D7B6-6998-4C26-9FE5-A81171A5D197}" type="presParOf" srcId="{50B1944C-BBB2-43DC-A3CF-72C7F4555862}" destId="{C3A4E04C-008A-43DF-8D02-B636B7EC6225}" srcOrd="2" destOrd="0" presId="urn:microsoft.com/office/officeart/2005/8/layout/pList2"/>
    <dgm:cxn modelId="{71FE1343-7321-4E62-A3DF-2CA32FD6B8F7}" type="presParOf" srcId="{0A7ABB2C-DCF9-4279-B681-8CF92D7EF2C1}" destId="{7765E199-AD3F-4901-B763-7C2222F34ABA}" srcOrd="5" destOrd="0" presId="urn:microsoft.com/office/officeart/2005/8/layout/pList2"/>
    <dgm:cxn modelId="{1C7E18F7-4498-4BA1-A28E-01B2F9CD42BC}" type="presParOf" srcId="{0A7ABB2C-DCF9-4279-B681-8CF92D7EF2C1}" destId="{9130156C-3050-4151-9ACE-2FABBDE938DA}" srcOrd="6" destOrd="0" presId="urn:microsoft.com/office/officeart/2005/8/layout/pList2"/>
    <dgm:cxn modelId="{19A0A078-95AA-49CD-A660-4C8E17D37352}" type="presParOf" srcId="{9130156C-3050-4151-9ACE-2FABBDE938DA}" destId="{E8B137CB-6634-4C08-9995-63CC753AB9A7}" srcOrd="0" destOrd="0" presId="urn:microsoft.com/office/officeart/2005/8/layout/pList2"/>
    <dgm:cxn modelId="{372C7D62-3CED-492A-A63A-1B40B1DB6DE8}" type="presParOf" srcId="{9130156C-3050-4151-9ACE-2FABBDE938DA}" destId="{9F7F72A6-72F1-472D-A55E-FCB07454E39B}" srcOrd="1" destOrd="0" presId="urn:microsoft.com/office/officeart/2005/8/layout/pList2"/>
    <dgm:cxn modelId="{BCD733B5-856B-4C95-AD86-833F95D11D54}" type="presParOf" srcId="{9130156C-3050-4151-9ACE-2FABBDE938DA}" destId="{BB855D1A-56A0-46C3-BF5B-2AC6A262BF6F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3AE8CB3-BF27-4900-BA31-F54B21726EB0}" type="doc">
      <dgm:prSet loTypeId="urn:microsoft.com/office/officeart/2005/8/layout/target3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id-ID"/>
        </a:p>
      </dgm:t>
    </dgm:pt>
    <dgm:pt modelId="{439DD8AD-0028-4060-8DE4-73A1A1EB981E}">
      <dgm:prSet phldrT="[Text]" custT="1"/>
      <dgm:spPr/>
      <dgm:t>
        <a:bodyPr/>
        <a:lstStyle/>
        <a:p>
          <a:r>
            <a:rPr lang="id-ID" sz="2400" dirty="0" smtClean="0">
              <a:latin typeface="Arial" pitchFamily="34" charset="0"/>
              <a:cs typeface="Arial" pitchFamily="34" charset="0"/>
            </a:rPr>
            <a:t>Pemusatan Sumber Daya Manusia</a:t>
          </a:r>
          <a:endParaRPr lang="id-ID" sz="2400" dirty="0">
            <a:latin typeface="Arial" pitchFamily="34" charset="0"/>
            <a:cs typeface="Arial" pitchFamily="34" charset="0"/>
          </a:endParaRPr>
        </a:p>
      </dgm:t>
    </dgm:pt>
    <dgm:pt modelId="{F11F58FB-6FED-40C7-9A98-01040F29529D}" type="parTrans" cxnId="{BFF50110-2CB2-4533-AC39-9ADBD46483A8}">
      <dgm:prSet/>
      <dgm:spPr/>
      <dgm:t>
        <a:bodyPr/>
        <a:lstStyle/>
        <a:p>
          <a:endParaRPr lang="id-ID"/>
        </a:p>
      </dgm:t>
    </dgm:pt>
    <dgm:pt modelId="{AC24E1FB-629F-40FB-9742-4AD0AA5D9FE6}" type="sibTrans" cxnId="{BFF50110-2CB2-4533-AC39-9ADBD46483A8}">
      <dgm:prSet/>
      <dgm:spPr/>
      <dgm:t>
        <a:bodyPr/>
        <a:lstStyle/>
        <a:p>
          <a:endParaRPr lang="id-ID"/>
        </a:p>
      </dgm:t>
    </dgm:pt>
    <dgm:pt modelId="{A266E044-1A0F-4C93-8310-EF9F9806B632}">
      <dgm:prSet phldrT="[Text]" custT="1"/>
      <dgm:spPr/>
      <dgm:t>
        <a:bodyPr/>
        <a:lstStyle/>
        <a:p>
          <a:r>
            <a:rPr lang="sv-SE" sz="2000" dirty="0" smtClean="0">
              <a:latin typeface="Arial" pitchFamily="34" charset="0"/>
              <a:cs typeface="Arial" pitchFamily="34" charset="0"/>
            </a:rPr>
            <a:t>Pusat pertumbuhan</a:t>
          </a:r>
          <a:r>
            <a:rPr lang="id-ID" sz="2000" dirty="0" smtClean="0">
              <a:latin typeface="Arial" pitchFamily="34" charset="0"/>
              <a:cs typeface="Arial" pitchFamily="34" charset="0"/>
            </a:rPr>
            <a:t> </a:t>
          </a:r>
          <a:r>
            <a:rPr lang="sv-SE" sz="2000" dirty="0" smtClean="0">
              <a:latin typeface="Arial" pitchFamily="34" charset="0"/>
              <a:cs typeface="Arial" pitchFamily="34" charset="0"/>
            </a:rPr>
            <a:t>menarik banyak tenaga kerja</a:t>
          </a:r>
          <a:endParaRPr lang="id-ID" sz="2000" dirty="0">
            <a:latin typeface="Arial" pitchFamily="34" charset="0"/>
            <a:cs typeface="Arial" pitchFamily="34" charset="0"/>
          </a:endParaRPr>
        </a:p>
      </dgm:t>
    </dgm:pt>
    <dgm:pt modelId="{B0046C64-4638-43F6-9575-C8C09DE63CC0}" type="parTrans" cxnId="{70305A5B-C3DA-4B75-A4B1-78D84CB60AE0}">
      <dgm:prSet/>
      <dgm:spPr/>
      <dgm:t>
        <a:bodyPr/>
        <a:lstStyle/>
        <a:p>
          <a:endParaRPr lang="id-ID"/>
        </a:p>
      </dgm:t>
    </dgm:pt>
    <dgm:pt modelId="{BCF097B7-AD5D-4E8E-BA87-2F543DFD3F02}" type="sibTrans" cxnId="{70305A5B-C3DA-4B75-A4B1-78D84CB60AE0}">
      <dgm:prSet/>
      <dgm:spPr/>
      <dgm:t>
        <a:bodyPr/>
        <a:lstStyle/>
        <a:p>
          <a:endParaRPr lang="id-ID"/>
        </a:p>
      </dgm:t>
    </dgm:pt>
    <dgm:pt modelId="{DB2D25DA-F344-4882-B9D8-2F4DCB0E8970}">
      <dgm:prSet phldrT="[Text]" custT="1"/>
      <dgm:spPr/>
      <dgm:t>
        <a:bodyPr/>
        <a:lstStyle/>
        <a:p>
          <a:r>
            <a:rPr lang="id-ID" sz="2400" dirty="0" smtClean="0">
              <a:latin typeface="Arial" pitchFamily="34" charset="0"/>
              <a:cs typeface="Arial" pitchFamily="34" charset="0"/>
            </a:rPr>
            <a:t>Perkembangan Ekonomi</a:t>
          </a:r>
          <a:endParaRPr lang="id-ID" sz="2400" dirty="0">
            <a:latin typeface="Arial" pitchFamily="34" charset="0"/>
            <a:cs typeface="Arial" pitchFamily="34" charset="0"/>
          </a:endParaRPr>
        </a:p>
      </dgm:t>
    </dgm:pt>
    <dgm:pt modelId="{1570041F-D804-49DB-BDA5-0C9E52D59A3F}" type="parTrans" cxnId="{AB39974B-69B9-4407-B6A9-F8B980054717}">
      <dgm:prSet/>
      <dgm:spPr/>
      <dgm:t>
        <a:bodyPr/>
        <a:lstStyle/>
        <a:p>
          <a:endParaRPr lang="id-ID"/>
        </a:p>
      </dgm:t>
    </dgm:pt>
    <dgm:pt modelId="{7316638C-E0B7-4F5B-B0D6-BEC514B9C59B}" type="sibTrans" cxnId="{AB39974B-69B9-4407-B6A9-F8B980054717}">
      <dgm:prSet/>
      <dgm:spPr/>
      <dgm:t>
        <a:bodyPr/>
        <a:lstStyle/>
        <a:p>
          <a:endParaRPr lang="id-ID"/>
        </a:p>
      </dgm:t>
    </dgm:pt>
    <dgm:pt modelId="{AE2B9D82-B228-4C94-8D82-7F6614591526}">
      <dgm:prSet phldrT="[Text]" custT="1"/>
      <dgm:spPr/>
      <dgm:t>
        <a:bodyPr/>
        <a:lstStyle/>
        <a:p>
          <a:r>
            <a:rPr lang="id-ID" sz="2000" dirty="0" smtClean="0">
              <a:latin typeface="Arial" pitchFamily="34" charset="0"/>
              <a:cs typeface="Arial" pitchFamily="34" charset="0"/>
            </a:rPr>
            <a:t>Perekonomian di pusat pertumbuhan terus meningkat</a:t>
          </a:r>
          <a:endParaRPr lang="id-ID" sz="2000" dirty="0">
            <a:latin typeface="Arial" pitchFamily="34" charset="0"/>
            <a:cs typeface="Arial" pitchFamily="34" charset="0"/>
          </a:endParaRPr>
        </a:p>
      </dgm:t>
    </dgm:pt>
    <dgm:pt modelId="{44508F4C-9C19-4DB7-898A-52CA891BE78A}" type="parTrans" cxnId="{E4BE21EA-6F45-4905-AE9C-E0F28703FBFA}">
      <dgm:prSet/>
      <dgm:spPr/>
      <dgm:t>
        <a:bodyPr/>
        <a:lstStyle/>
        <a:p>
          <a:endParaRPr lang="id-ID"/>
        </a:p>
      </dgm:t>
    </dgm:pt>
    <dgm:pt modelId="{4D302705-2F98-4E78-BF4E-20908D032099}" type="sibTrans" cxnId="{E4BE21EA-6F45-4905-AE9C-E0F28703FBFA}">
      <dgm:prSet/>
      <dgm:spPr/>
      <dgm:t>
        <a:bodyPr/>
        <a:lstStyle/>
        <a:p>
          <a:endParaRPr lang="id-ID"/>
        </a:p>
      </dgm:t>
    </dgm:pt>
    <dgm:pt modelId="{4CEC1BA4-60C2-4027-9FF9-F581DE268B12}">
      <dgm:prSet phldrT="[Text]" custT="1"/>
      <dgm:spPr/>
      <dgm:t>
        <a:bodyPr/>
        <a:lstStyle/>
        <a:p>
          <a:r>
            <a:rPr lang="id-ID" sz="2400" dirty="0" smtClean="0">
              <a:latin typeface="Arial" pitchFamily="34" charset="0"/>
              <a:cs typeface="Arial" pitchFamily="34" charset="0"/>
            </a:rPr>
            <a:t>Perubahan Sosial Budaya</a:t>
          </a:r>
          <a:endParaRPr lang="id-ID" sz="2400" dirty="0">
            <a:latin typeface="Arial" pitchFamily="34" charset="0"/>
            <a:cs typeface="Arial" pitchFamily="34" charset="0"/>
          </a:endParaRPr>
        </a:p>
      </dgm:t>
    </dgm:pt>
    <dgm:pt modelId="{04AEA833-4FF2-46EF-8B79-85A651E8F29D}" type="parTrans" cxnId="{A132F63B-DFB9-49AE-954D-74B1DB2FF790}">
      <dgm:prSet/>
      <dgm:spPr/>
      <dgm:t>
        <a:bodyPr/>
        <a:lstStyle/>
        <a:p>
          <a:endParaRPr lang="id-ID"/>
        </a:p>
      </dgm:t>
    </dgm:pt>
    <dgm:pt modelId="{B456807A-0084-48C2-B30D-DE74FB717417}" type="sibTrans" cxnId="{A132F63B-DFB9-49AE-954D-74B1DB2FF790}">
      <dgm:prSet/>
      <dgm:spPr/>
      <dgm:t>
        <a:bodyPr/>
        <a:lstStyle/>
        <a:p>
          <a:endParaRPr lang="id-ID"/>
        </a:p>
      </dgm:t>
    </dgm:pt>
    <dgm:pt modelId="{E07A9651-39E5-4C47-9067-99C51917C9FA}">
      <dgm:prSet phldrT="[Text]" custT="1"/>
      <dgm:spPr/>
      <dgm:t>
        <a:bodyPr/>
        <a:lstStyle/>
        <a:p>
          <a:r>
            <a:rPr lang="id-ID" sz="2000" dirty="0" smtClean="0">
              <a:latin typeface="Arial" pitchFamily="34" charset="0"/>
              <a:cs typeface="Arial" pitchFamily="34" charset="0"/>
            </a:rPr>
            <a:t>Akulturasi budaya</a:t>
          </a:r>
          <a:endParaRPr lang="id-ID" sz="2000" dirty="0">
            <a:latin typeface="Arial" pitchFamily="34" charset="0"/>
            <a:cs typeface="Arial" pitchFamily="34" charset="0"/>
          </a:endParaRPr>
        </a:p>
      </dgm:t>
    </dgm:pt>
    <dgm:pt modelId="{C73A7255-F2C3-4291-A715-C94BF085D1F0}" type="parTrans" cxnId="{0A791300-ABD3-444F-BCD9-CD1185A5930A}">
      <dgm:prSet/>
      <dgm:spPr/>
      <dgm:t>
        <a:bodyPr/>
        <a:lstStyle/>
        <a:p>
          <a:endParaRPr lang="id-ID"/>
        </a:p>
      </dgm:t>
    </dgm:pt>
    <dgm:pt modelId="{70187DD0-FD9E-4E80-90BF-4E386442BEC7}" type="sibTrans" cxnId="{0A791300-ABD3-444F-BCD9-CD1185A5930A}">
      <dgm:prSet/>
      <dgm:spPr/>
      <dgm:t>
        <a:bodyPr/>
        <a:lstStyle/>
        <a:p>
          <a:endParaRPr lang="id-ID"/>
        </a:p>
      </dgm:t>
    </dgm:pt>
    <dgm:pt modelId="{16826359-989B-472C-8FE3-49B1DCBC1241}">
      <dgm:prSet phldrT="[Text]" custT="1"/>
      <dgm:spPr/>
      <dgm:t>
        <a:bodyPr/>
        <a:lstStyle/>
        <a:p>
          <a:r>
            <a:rPr lang="id-ID" sz="2000" dirty="0" smtClean="0">
              <a:latin typeface="Arial" pitchFamily="34" charset="0"/>
              <a:cs typeface="Arial" pitchFamily="34" charset="0"/>
            </a:rPr>
            <a:t>Informasi antardaerah semakin meningkat</a:t>
          </a:r>
          <a:endParaRPr lang="id-ID" sz="2000" dirty="0">
            <a:latin typeface="Arial" pitchFamily="34" charset="0"/>
            <a:cs typeface="Arial" pitchFamily="34" charset="0"/>
          </a:endParaRPr>
        </a:p>
      </dgm:t>
    </dgm:pt>
    <dgm:pt modelId="{1467A9B2-7DF0-4AC4-B9C0-81A42148964D}" type="parTrans" cxnId="{E6F6C38D-CE16-47C5-98B5-1B9ECF8B708C}">
      <dgm:prSet/>
      <dgm:spPr/>
      <dgm:t>
        <a:bodyPr/>
        <a:lstStyle/>
        <a:p>
          <a:endParaRPr lang="id-ID"/>
        </a:p>
      </dgm:t>
    </dgm:pt>
    <dgm:pt modelId="{EBA171A2-F536-4FCD-97BC-C8DFED15A678}" type="sibTrans" cxnId="{E6F6C38D-CE16-47C5-98B5-1B9ECF8B708C}">
      <dgm:prSet/>
      <dgm:spPr/>
      <dgm:t>
        <a:bodyPr/>
        <a:lstStyle/>
        <a:p>
          <a:endParaRPr lang="id-ID"/>
        </a:p>
      </dgm:t>
    </dgm:pt>
    <dgm:pt modelId="{F7255444-2B1A-480D-983C-9813EA9BD14D}" type="pres">
      <dgm:prSet presAssocID="{93AE8CB3-BF27-4900-BA31-F54B21726EB0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FF0DC701-D571-4C4E-B3AF-FCECD2A73663}" type="pres">
      <dgm:prSet presAssocID="{439DD8AD-0028-4060-8DE4-73A1A1EB981E}" presName="circle1" presStyleLbl="node1" presStyleIdx="0" presStyleCnt="3"/>
      <dgm:spPr/>
    </dgm:pt>
    <dgm:pt modelId="{E1964197-714B-41EE-8638-2E9887245CB5}" type="pres">
      <dgm:prSet presAssocID="{439DD8AD-0028-4060-8DE4-73A1A1EB981E}" presName="space" presStyleCnt="0"/>
      <dgm:spPr/>
    </dgm:pt>
    <dgm:pt modelId="{84BC1D9D-954A-408E-9FF2-58EAA5B82367}" type="pres">
      <dgm:prSet presAssocID="{439DD8AD-0028-4060-8DE4-73A1A1EB981E}" presName="rect1" presStyleLbl="alignAcc1" presStyleIdx="0" presStyleCnt="3"/>
      <dgm:spPr/>
      <dgm:t>
        <a:bodyPr/>
        <a:lstStyle/>
        <a:p>
          <a:endParaRPr lang="id-ID"/>
        </a:p>
      </dgm:t>
    </dgm:pt>
    <dgm:pt modelId="{CEF17DCC-9046-4EC9-B127-96E6B9323979}" type="pres">
      <dgm:prSet presAssocID="{DB2D25DA-F344-4882-B9D8-2F4DCB0E8970}" presName="vertSpace2" presStyleLbl="node1" presStyleIdx="0" presStyleCnt="3"/>
      <dgm:spPr/>
    </dgm:pt>
    <dgm:pt modelId="{376EA4C2-A794-400F-A8F4-BE27534D48C7}" type="pres">
      <dgm:prSet presAssocID="{DB2D25DA-F344-4882-B9D8-2F4DCB0E8970}" presName="circle2" presStyleLbl="node1" presStyleIdx="1" presStyleCnt="3"/>
      <dgm:spPr/>
    </dgm:pt>
    <dgm:pt modelId="{571633F6-07C2-43C2-B2EF-17E78DFC5512}" type="pres">
      <dgm:prSet presAssocID="{DB2D25DA-F344-4882-B9D8-2F4DCB0E8970}" presName="rect2" presStyleLbl="alignAcc1" presStyleIdx="1" presStyleCnt="3"/>
      <dgm:spPr/>
      <dgm:t>
        <a:bodyPr/>
        <a:lstStyle/>
        <a:p>
          <a:endParaRPr lang="id-ID"/>
        </a:p>
      </dgm:t>
    </dgm:pt>
    <dgm:pt modelId="{C9C80D87-83C8-40F4-A136-0E18F564A214}" type="pres">
      <dgm:prSet presAssocID="{4CEC1BA4-60C2-4027-9FF9-F581DE268B12}" presName="vertSpace3" presStyleLbl="node1" presStyleIdx="1" presStyleCnt="3"/>
      <dgm:spPr/>
    </dgm:pt>
    <dgm:pt modelId="{5925B2AB-71E2-4028-84FF-CCD11A9052A9}" type="pres">
      <dgm:prSet presAssocID="{4CEC1BA4-60C2-4027-9FF9-F581DE268B12}" presName="circle3" presStyleLbl="node1" presStyleIdx="2" presStyleCnt="3"/>
      <dgm:spPr/>
    </dgm:pt>
    <dgm:pt modelId="{5D9DB58E-BE2E-4A07-8DC1-5D96FE64F0DD}" type="pres">
      <dgm:prSet presAssocID="{4CEC1BA4-60C2-4027-9FF9-F581DE268B12}" presName="rect3" presStyleLbl="alignAcc1" presStyleIdx="2" presStyleCnt="3"/>
      <dgm:spPr/>
      <dgm:t>
        <a:bodyPr/>
        <a:lstStyle/>
        <a:p>
          <a:endParaRPr lang="id-ID"/>
        </a:p>
      </dgm:t>
    </dgm:pt>
    <dgm:pt modelId="{C7A5D681-B3A2-41F7-93C6-262CCC650DAF}" type="pres">
      <dgm:prSet presAssocID="{439DD8AD-0028-4060-8DE4-73A1A1EB981E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322428AB-FD79-4FC8-9155-CBF24074EEEC}" type="pres">
      <dgm:prSet presAssocID="{439DD8AD-0028-4060-8DE4-73A1A1EB981E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DE72998C-0468-4ACD-AA42-180FB090EE52}" type="pres">
      <dgm:prSet presAssocID="{DB2D25DA-F344-4882-B9D8-2F4DCB0E8970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C41E4704-455F-4939-BA0A-8E7C01896869}" type="pres">
      <dgm:prSet presAssocID="{DB2D25DA-F344-4882-B9D8-2F4DCB0E8970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303B9510-EEE8-4CC2-8184-3718A14D945C}" type="pres">
      <dgm:prSet presAssocID="{4CEC1BA4-60C2-4027-9FF9-F581DE268B12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08201496-F030-49FB-9910-FBAFE31B8387}" type="pres">
      <dgm:prSet presAssocID="{4CEC1BA4-60C2-4027-9FF9-F581DE268B12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E4BE21EA-6F45-4905-AE9C-E0F28703FBFA}" srcId="{DB2D25DA-F344-4882-B9D8-2F4DCB0E8970}" destId="{AE2B9D82-B228-4C94-8D82-7F6614591526}" srcOrd="0" destOrd="0" parTransId="{44508F4C-9C19-4DB7-898A-52CA891BE78A}" sibTransId="{4D302705-2F98-4E78-BF4E-20908D032099}"/>
    <dgm:cxn modelId="{C67E729C-2F36-47CC-8DB6-48D9A452C83F}" type="presOf" srcId="{93AE8CB3-BF27-4900-BA31-F54B21726EB0}" destId="{F7255444-2B1A-480D-983C-9813EA9BD14D}" srcOrd="0" destOrd="0" presId="urn:microsoft.com/office/officeart/2005/8/layout/target3"/>
    <dgm:cxn modelId="{4FB8F66A-6659-43B3-AC3A-29816F9CC938}" type="presOf" srcId="{DB2D25DA-F344-4882-B9D8-2F4DCB0E8970}" destId="{DE72998C-0468-4ACD-AA42-180FB090EE52}" srcOrd="1" destOrd="0" presId="urn:microsoft.com/office/officeart/2005/8/layout/target3"/>
    <dgm:cxn modelId="{A132F63B-DFB9-49AE-954D-74B1DB2FF790}" srcId="{93AE8CB3-BF27-4900-BA31-F54B21726EB0}" destId="{4CEC1BA4-60C2-4027-9FF9-F581DE268B12}" srcOrd="2" destOrd="0" parTransId="{04AEA833-4FF2-46EF-8B79-85A651E8F29D}" sibTransId="{B456807A-0084-48C2-B30D-DE74FB717417}"/>
    <dgm:cxn modelId="{48842DAD-2ACC-490E-9210-0F2D2090405E}" type="presOf" srcId="{AE2B9D82-B228-4C94-8D82-7F6614591526}" destId="{C41E4704-455F-4939-BA0A-8E7C01896869}" srcOrd="0" destOrd="0" presId="urn:microsoft.com/office/officeart/2005/8/layout/target3"/>
    <dgm:cxn modelId="{A758E2B2-2B8F-4B6F-B5B1-A691D00E839D}" type="presOf" srcId="{4CEC1BA4-60C2-4027-9FF9-F581DE268B12}" destId="{5D9DB58E-BE2E-4A07-8DC1-5D96FE64F0DD}" srcOrd="0" destOrd="0" presId="urn:microsoft.com/office/officeart/2005/8/layout/target3"/>
    <dgm:cxn modelId="{0C3ED7A4-F37F-4C98-8996-6AEFF456B531}" type="presOf" srcId="{A266E044-1A0F-4C93-8310-EF9F9806B632}" destId="{322428AB-FD79-4FC8-9155-CBF24074EEEC}" srcOrd="0" destOrd="0" presId="urn:microsoft.com/office/officeart/2005/8/layout/target3"/>
    <dgm:cxn modelId="{9EB66105-93A1-4A86-8F06-3DF07E323B62}" type="presOf" srcId="{439DD8AD-0028-4060-8DE4-73A1A1EB981E}" destId="{84BC1D9D-954A-408E-9FF2-58EAA5B82367}" srcOrd="0" destOrd="0" presId="urn:microsoft.com/office/officeart/2005/8/layout/target3"/>
    <dgm:cxn modelId="{AB39974B-69B9-4407-B6A9-F8B980054717}" srcId="{93AE8CB3-BF27-4900-BA31-F54B21726EB0}" destId="{DB2D25DA-F344-4882-B9D8-2F4DCB0E8970}" srcOrd="1" destOrd="0" parTransId="{1570041F-D804-49DB-BDA5-0C9E52D59A3F}" sibTransId="{7316638C-E0B7-4F5B-B0D6-BEC514B9C59B}"/>
    <dgm:cxn modelId="{C46F1DD3-E300-475D-8A43-57AAC375271A}" type="presOf" srcId="{4CEC1BA4-60C2-4027-9FF9-F581DE268B12}" destId="{303B9510-EEE8-4CC2-8184-3718A14D945C}" srcOrd="1" destOrd="0" presId="urn:microsoft.com/office/officeart/2005/8/layout/target3"/>
    <dgm:cxn modelId="{0F1D0FDB-AB8E-4BA3-84ED-EA3EC3D73EE8}" type="presOf" srcId="{439DD8AD-0028-4060-8DE4-73A1A1EB981E}" destId="{C7A5D681-B3A2-41F7-93C6-262CCC650DAF}" srcOrd="1" destOrd="0" presId="urn:microsoft.com/office/officeart/2005/8/layout/target3"/>
    <dgm:cxn modelId="{0A791300-ABD3-444F-BCD9-CD1185A5930A}" srcId="{4CEC1BA4-60C2-4027-9FF9-F581DE268B12}" destId="{E07A9651-39E5-4C47-9067-99C51917C9FA}" srcOrd="0" destOrd="0" parTransId="{C73A7255-F2C3-4291-A715-C94BF085D1F0}" sibTransId="{70187DD0-FD9E-4E80-90BF-4E386442BEC7}"/>
    <dgm:cxn modelId="{04B5E99E-B3FE-4D34-9F1F-3BE72041A8BC}" type="presOf" srcId="{16826359-989B-472C-8FE3-49B1DCBC1241}" destId="{08201496-F030-49FB-9910-FBAFE31B8387}" srcOrd="0" destOrd="1" presId="urn:microsoft.com/office/officeart/2005/8/layout/target3"/>
    <dgm:cxn modelId="{BFF50110-2CB2-4533-AC39-9ADBD46483A8}" srcId="{93AE8CB3-BF27-4900-BA31-F54B21726EB0}" destId="{439DD8AD-0028-4060-8DE4-73A1A1EB981E}" srcOrd="0" destOrd="0" parTransId="{F11F58FB-6FED-40C7-9A98-01040F29529D}" sibTransId="{AC24E1FB-629F-40FB-9742-4AD0AA5D9FE6}"/>
    <dgm:cxn modelId="{E6F6C38D-CE16-47C5-98B5-1B9ECF8B708C}" srcId="{4CEC1BA4-60C2-4027-9FF9-F581DE268B12}" destId="{16826359-989B-472C-8FE3-49B1DCBC1241}" srcOrd="1" destOrd="0" parTransId="{1467A9B2-7DF0-4AC4-B9C0-81A42148964D}" sibTransId="{EBA171A2-F536-4FCD-97BC-C8DFED15A678}"/>
    <dgm:cxn modelId="{14F04A6A-7D44-4ACD-88BE-2719A1161177}" type="presOf" srcId="{E07A9651-39E5-4C47-9067-99C51917C9FA}" destId="{08201496-F030-49FB-9910-FBAFE31B8387}" srcOrd="0" destOrd="0" presId="urn:microsoft.com/office/officeart/2005/8/layout/target3"/>
    <dgm:cxn modelId="{755DEB03-53A5-4B1C-813B-B4C4BB92B67F}" type="presOf" srcId="{DB2D25DA-F344-4882-B9D8-2F4DCB0E8970}" destId="{571633F6-07C2-43C2-B2EF-17E78DFC5512}" srcOrd="0" destOrd="0" presId="urn:microsoft.com/office/officeart/2005/8/layout/target3"/>
    <dgm:cxn modelId="{70305A5B-C3DA-4B75-A4B1-78D84CB60AE0}" srcId="{439DD8AD-0028-4060-8DE4-73A1A1EB981E}" destId="{A266E044-1A0F-4C93-8310-EF9F9806B632}" srcOrd="0" destOrd="0" parTransId="{B0046C64-4638-43F6-9575-C8C09DE63CC0}" sibTransId="{BCF097B7-AD5D-4E8E-BA87-2F543DFD3F02}"/>
    <dgm:cxn modelId="{C2F6831F-B45A-4BF2-8BCB-A3FF938545E8}" type="presParOf" srcId="{F7255444-2B1A-480D-983C-9813EA9BD14D}" destId="{FF0DC701-D571-4C4E-B3AF-FCECD2A73663}" srcOrd="0" destOrd="0" presId="urn:microsoft.com/office/officeart/2005/8/layout/target3"/>
    <dgm:cxn modelId="{A686F00B-FBC3-4649-BB75-C0A3D909D03B}" type="presParOf" srcId="{F7255444-2B1A-480D-983C-9813EA9BD14D}" destId="{E1964197-714B-41EE-8638-2E9887245CB5}" srcOrd="1" destOrd="0" presId="urn:microsoft.com/office/officeart/2005/8/layout/target3"/>
    <dgm:cxn modelId="{B5D23B24-2953-409B-8B21-66561D8B77FB}" type="presParOf" srcId="{F7255444-2B1A-480D-983C-9813EA9BD14D}" destId="{84BC1D9D-954A-408E-9FF2-58EAA5B82367}" srcOrd="2" destOrd="0" presId="urn:microsoft.com/office/officeart/2005/8/layout/target3"/>
    <dgm:cxn modelId="{655E0F19-3607-4F4F-9D91-B4BB5FC6CDCC}" type="presParOf" srcId="{F7255444-2B1A-480D-983C-9813EA9BD14D}" destId="{CEF17DCC-9046-4EC9-B127-96E6B9323979}" srcOrd="3" destOrd="0" presId="urn:microsoft.com/office/officeart/2005/8/layout/target3"/>
    <dgm:cxn modelId="{6840E8A6-C6C5-4330-BF05-CD72324CE40A}" type="presParOf" srcId="{F7255444-2B1A-480D-983C-9813EA9BD14D}" destId="{376EA4C2-A794-400F-A8F4-BE27534D48C7}" srcOrd="4" destOrd="0" presId="urn:microsoft.com/office/officeart/2005/8/layout/target3"/>
    <dgm:cxn modelId="{30292C21-0EE5-42FA-8239-5A5ACA3FC452}" type="presParOf" srcId="{F7255444-2B1A-480D-983C-9813EA9BD14D}" destId="{571633F6-07C2-43C2-B2EF-17E78DFC5512}" srcOrd="5" destOrd="0" presId="urn:microsoft.com/office/officeart/2005/8/layout/target3"/>
    <dgm:cxn modelId="{E42B4A57-ED94-4D6E-9B94-A81E921810CC}" type="presParOf" srcId="{F7255444-2B1A-480D-983C-9813EA9BD14D}" destId="{C9C80D87-83C8-40F4-A136-0E18F564A214}" srcOrd="6" destOrd="0" presId="urn:microsoft.com/office/officeart/2005/8/layout/target3"/>
    <dgm:cxn modelId="{CCAE01F3-E375-427D-8327-A44660343841}" type="presParOf" srcId="{F7255444-2B1A-480D-983C-9813EA9BD14D}" destId="{5925B2AB-71E2-4028-84FF-CCD11A9052A9}" srcOrd="7" destOrd="0" presId="urn:microsoft.com/office/officeart/2005/8/layout/target3"/>
    <dgm:cxn modelId="{5E6DA04B-5948-4292-84AE-1AC0D88F3382}" type="presParOf" srcId="{F7255444-2B1A-480D-983C-9813EA9BD14D}" destId="{5D9DB58E-BE2E-4A07-8DC1-5D96FE64F0DD}" srcOrd="8" destOrd="0" presId="urn:microsoft.com/office/officeart/2005/8/layout/target3"/>
    <dgm:cxn modelId="{F4DC947B-CEB9-4C8D-99A6-76F0C0F4A677}" type="presParOf" srcId="{F7255444-2B1A-480D-983C-9813EA9BD14D}" destId="{C7A5D681-B3A2-41F7-93C6-262CCC650DAF}" srcOrd="9" destOrd="0" presId="urn:microsoft.com/office/officeart/2005/8/layout/target3"/>
    <dgm:cxn modelId="{7E6A7A78-230B-456A-A303-DB845540CCBA}" type="presParOf" srcId="{F7255444-2B1A-480D-983C-9813EA9BD14D}" destId="{322428AB-FD79-4FC8-9155-CBF24074EEEC}" srcOrd="10" destOrd="0" presId="urn:microsoft.com/office/officeart/2005/8/layout/target3"/>
    <dgm:cxn modelId="{C72A95A4-4DEC-4BD7-8C79-85227F95D8D1}" type="presParOf" srcId="{F7255444-2B1A-480D-983C-9813EA9BD14D}" destId="{DE72998C-0468-4ACD-AA42-180FB090EE52}" srcOrd="11" destOrd="0" presId="urn:microsoft.com/office/officeart/2005/8/layout/target3"/>
    <dgm:cxn modelId="{346AF0B4-CE3C-414F-80D0-04A31C98F2A4}" type="presParOf" srcId="{F7255444-2B1A-480D-983C-9813EA9BD14D}" destId="{C41E4704-455F-4939-BA0A-8E7C01896869}" srcOrd="12" destOrd="0" presId="urn:microsoft.com/office/officeart/2005/8/layout/target3"/>
    <dgm:cxn modelId="{A7E0D6AF-9A13-4500-89B1-F19D32339DB0}" type="presParOf" srcId="{F7255444-2B1A-480D-983C-9813EA9BD14D}" destId="{303B9510-EEE8-4CC2-8184-3718A14D945C}" srcOrd="13" destOrd="0" presId="urn:microsoft.com/office/officeart/2005/8/layout/target3"/>
    <dgm:cxn modelId="{DD754A42-E546-4C71-BB9F-782DFA508239}" type="presParOf" srcId="{F7255444-2B1A-480D-983C-9813EA9BD14D}" destId="{08201496-F030-49FB-9910-FBAFE31B8387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65969EA-8642-45C2-B5CA-CC2C95F69FB0}" type="doc">
      <dgm:prSet loTypeId="urn:microsoft.com/office/officeart/2005/8/layout/vList2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id-ID"/>
        </a:p>
      </dgm:t>
    </dgm:pt>
    <dgm:pt modelId="{2FDE813D-29A3-4C83-9366-26B24D912C41}">
      <dgm:prSet phldrT="[Text]"/>
      <dgm:spPr/>
      <dgm:t>
        <a:bodyPr/>
        <a:lstStyle/>
        <a:p>
          <a:r>
            <a:rPr lang="id-ID" baseline="0" dirty="0" smtClean="0">
              <a:latin typeface="Arial" pitchFamily="34" charset="0"/>
              <a:cs typeface="Arial" pitchFamily="34" charset="0"/>
            </a:rPr>
            <a:t>Penataan ruang berdasarkan sistem </a:t>
          </a:r>
          <a:endParaRPr lang="id-ID" dirty="0">
            <a:latin typeface="Arial" pitchFamily="34" charset="0"/>
            <a:cs typeface="Arial" pitchFamily="34" charset="0"/>
          </a:endParaRPr>
        </a:p>
      </dgm:t>
    </dgm:pt>
    <dgm:pt modelId="{A65F4292-39C4-4C1D-AAEA-9710D31FC9E3}" type="parTrans" cxnId="{0177B829-3B57-4FA1-ACDA-1209690CADA6}">
      <dgm:prSet/>
      <dgm:spPr/>
      <dgm:t>
        <a:bodyPr/>
        <a:lstStyle/>
        <a:p>
          <a:endParaRPr lang="id-ID"/>
        </a:p>
      </dgm:t>
    </dgm:pt>
    <dgm:pt modelId="{5FC1585F-94C7-414C-8CAD-11C506EE1FB3}" type="sibTrans" cxnId="{0177B829-3B57-4FA1-ACDA-1209690CADA6}">
      <dgm:prSet/>
      <dgm:spPr/>
      <dgm:t>
        <a:bodyPr/>
        <a:lstStyle/>
        <a:p>
          <a:endParaRPr lang="id-ID"/>
        </a:p>
      </dgm:t>
    </dgm:pt>
    <dgm:pt modelId="{016966BC-3676-4A4F-BD0E-70C4E7276CCC}">
      <dgm:prSet/>
      <dgm:spPr/>
      <dgm:t>
        <a:bodyPr/>
        <a:lstStyle/>
        <a:p>
          <a:r>
            <a:rPr lang="id-ID" baseline="0" dirty="0" smtClean="0">
              <a:latin typeface="Arial" pitchFamily="34" charset="0"/>
              <a:cs typeface="Arial" pitchFamily="34" charset="0"/>
            </a:rPr>
            <a:t>Penataan ruang wilayah kabupaten/kota</a:t>
          </a:r>
          <a:endParaRPr lang="it-IT" b="1" baseline="0" dirty="0" smtClean="0">
            <a:latin typeface="Arial" pitchFamily="34" charset="0"/>
            <a:ea typeface="+mn-ea"/>
            <a:cs typeface="Arial" pitchFamily="34" charset="0"/>
          </a:endParaRPr>
        </a:p>
      </dgm:t>
    </dgm:pt>
    <dgm:pt modelId="{80DD9A81-342E-4D70-A1B2-85BCEA39B039}">
      <dgm:prSet/>
      <dgm:spPr/>
      <dgm:t>
        <a:bodyPr/>
        <a:lstStyle/>
        <a:p>
          <a:r>
            <a:rPr lang="id-ID" baseline="0" dirty="0" smtClean="0">
              <a:latin typeface="Arial" pitchFamily="34" charset="0"/>
              <a:cs typeface="Arial" pitchFamily="34" charset="0"/>
            </a:rPr>
            <a:t>P</a:t>
          </a:r>
          <a:r>
            <a:rPr lang="nl-NL" baseline="0" dirty="0" smtClean="0">
              <a:latin typeface="Arial" pitchFamily="34" charset="0"/>
              <a:cs typeface="Arial" pitchFamily="34" charset="0"/>
            </a:rPr>
            <a:t>enataan ruang wilayah provinsi</a:t>
          </a:r>
        </a:p>
      </dgm:t>
    </dgm:pt>
    <dgm:pt modelId="{1D917FD3-3191-4AE4-B477-58CDA60ABC14}">
      <dgm:prSet/>
      <dgm:spPr/>
      <dgm:t>
        <a:bodyPr/>
        <a:lstStyle/>
        <a:p>
          <a:r>
            <a:rPr lang="id-ID" baseline="0" dirty="0" smtClean="0">
              <a:latin typeface="Arial" pitchFamily="34" charset="0"/>
              <a:cs typeface="Arial" pitchFamily="34" charset="0"/>
            </a:rPr>
            <a:t>Penataan ruang wilayah nasional</a:t>
          </a:r>
          <a:endParaRPr lang="id-ID" dirty="0">
            <a:latin typeface="Arial" pitchFamily="34" charset="0"/>
            <a:cs typeface="Arial" pitchFamily="34" charset="0"/>
          </a:endParaRPr>
        </a:p>
      </dgm:t>
    </dgm:pt>
    <dgm:pt modelId="{EC806305-626B-4A5F-858F-109D3ADE9D18}">
      <dgm:prSet/>
      <dgm:spPr/>
      <dgm:t>
        <a:bodyPr/>
        <a:lstStyle/>
        <a:p>
          <a:r>
            <a:rPr lang="id-ID" baseline="0" dirty="0" smtClean="0">
              <a:latin typeface="Arial" pitchFamily="34" charset="0"/>
              <a:cs typeface="Arial" pitchFamily="34" charset="0"/>
            </a:rPr>
            <a:t>Penataan ruang berdasarkan wilayah administratif </a:t>
          </a:r>
          <a:endParaRPr lang="id-ID" dirty="0">
            <a:latin typeface="Arial" pitchFamily="34" charset="0"/>
            <a:cs typeface="Arial" pitchFamily="34" charset="0"/>
          </a:endParaRPr>
        </a:p>
      </dgm:t>
    </dgm:pt>
    <dgm:pt modelId="{24BC98FF-F349-45CD-BA30-2C6DA7BC575F}" type="sibTrans" cxnId="{BA468829-10DD-4B5A-A76D-5D3B364FCDC4}">
      <dgm:prSet/>
      <dgm:spPr/>
      <dgm:t>
        <a:bodyPr/>
        <a:lstStyle/>
        <a:p>
          <a:endParaRPr lang="id-ID"/>
        </a:p>
      </dgm:t>
    </dgm:pt>
    <dgm:pt modelId="{2F20C6B2-7258-4952-B557-5E6AFBD05DA5}" type="parTrans" cxnId="{BA468829-10DD-4B5A-A76D-5D3B364FCDC4}">
      <dgm:prSet/>
      <dgm:spPr/>
      <dgm:t>
        <a:bodyPr/>
        <a:lstStyle/>
        <a:p>
          <a:endParaRPr lang="id-ID"/>
        </a:p>
      </dgm:t>
    </dgm:pt>
    <dgm:pt modelId="{D655E058-F6EF-487B-B04C-D0C4CCB5E2FC}" type="sibTrans" cxnId="{ECF4397F-C3A9-4514-B02E-C1EE36DE3B22}">
      <dgm:prSet/>
      <dgm:spPr/>
      <dgm:t>
        <a:bodyPr/>
        <a:lstStyle/>
        <a:p>
          <a:endParaRPr lang="id-ID"/>
        </a:p>
      </dgm:t>
    </dgm:pt>
    <dgm:pt modelId="{883EE04B-D149-446C-85E4-73AB5FA4B349}" type="parTrans" cxnId="{ECF4397F-C3A9-4514-B02E-C1EE36DE3B22}">
      <dgm:prSet/>
      <dgm:spPr/>
      <dgm:t>
        <a:bodyPr/>
        <a:lstStyle/>
        <a:p>
          <a:endParaRPr lang="id-ID"/>
        </a:p>
      </dgm:t>
    </dgm:pt>
    <dgm:pt modelId="{957E4325-D4EB-4584-9FBB-40EE1B7968D9}" type="sibTrans" cxnId="{89FBED91-91CE-4675-B36B-538465310E36}">
      <dgm:prSet/>
      <dgm:spPr/>
      <dgm:t>
        <a:bodyPr/>
        <a:lstStyle/>
        <a:p>
          <a:endParaRPr lang="id-ID"/>
        </a:p>
      </dgm:t>
    </dgm:pt>
    <dgm:pt modelId="{1CDD201A-8E0B-4D03-B645-E9E870D2D6E3}" type="parTrans" cxnId="{89FBED91-91CE-4675-B36B-538465310E36}">
      <dgm:prSet/>
      <dgm:spPr/>
      <dgm:t>
        <a:bodyPr/>
        <a:lstStyle/>
        <a:p>
          <a:endParaRPr lang="id-ID"/>
        </a:p>
      </dgm:t>
    </dgm:pt>
    <dgm:pt modelId="{BFB4FF5F-C7AC-4782-BE17-54C67D81D0EB}" type="sibTrans" cxnId="{52601B68-5DC9-4924-8ACA-B669EB32E7CB}">
      <dgm:prSet/>
      <dgm:spPr/>
      <dgm:t>
        <a:bodyPr/>
        <a:lstStyle/>
        <a:p>
          <a:endParaRPr lang="id-ID"/>
        </a:p>
      </dgm:t>
    </dgm:pt>
    <dgm:pt modelId="{1BE67522-9026-482C-9C02-AD417FA9C0AE}" type="parTrans" cxnId="{52601B68-5DC9-4924-8ACA-B669EB32E7CB}">
      <dgm:prSet/>
      <dgm:spPr/>
      <dgm:t>
        <a:bodyPr/>
        <a:lstStyle/>
        <a:p>
          <a:endParaRPr lang="id-ID"/>
        </a:p>
      </dgm:t>
    </dgm:pt>
    <dgm:pt modelId="{4F56B7CA-DC19-4027-915F-18A81C4E4516}">
      <dgm:prSet/>
      <dgm:spPr/>
      <dgm:t>
        <a:bodyPr/>
        <a:lstStyle/>
        <a:p>
          <a:r>
            <a:rPr lang="id-ID" baseline="0" dirty="0" smtClean="0">
              <a:latin typeface="Arial" pitchFamily="34" charset="0"/>
              <a:cs typeface="Arial" pitchFamily="34" charset="0"/>
            </a:rPr>
            <a:t>Kawasan budi daya</a:t>
          </a:r>
          <a:endParaRPr lang="id-ID" dirty="0">
            <a:latin typeface="Arial" pitchFamily="34" charset="0"/>
            <a:cs typeface="Arial" pitchFamily="34" charset="0"/>
          </a:endParaRPr>
        </a:p>
      </dgm:t>
    </dgm:pt>
    <dgm:pt modelId="{F036C4F7-4F84-48EB-86B0-5FCBCAD974D0}">
      <dgm:prSet phldrT="[Text]"/>
      <dgm:spPr/>
      <dgm:t>
        <a:bodyPr/>
        <a:lstStyle/>
        <a:p>
          <a:r>
            <a:rPr lang="id-ID" baseline="0" dirty="0" smtClean="0">
              <a:latin typeface="Arial" pitchFamily="34" charset="0"/>
              <a:cs typeface="Arial" pitchFamily="34" charset="0"/>
            </a:rPr>
            <a:t>Kawasan lindung</a:t>
          </a:r>
          <a:endParaRPr lang="id-ID" dirty="0">
            <a:latin typeface="Arial" pitchFamily="34" charset="0"/>
            <a:cs typeface="Arial" pitchFamily="34" charset="0"/>
          </a:endParaRPr>
        </a:p>
      </dgm:t>
    </dgm:pt>
    <dgm:pt modelId="{C6CEAC06-9997-42C7-A2B9-AD4E44B420EA}">
      <dgm:prSet phldrT="[Text]"/>
      <dgm:spPr/>
      <dgm:t>
        <a:bodyPr/>
        <a:lstStyle/>
        <a:p>
          <a:r>
            <a:rPr lang="id-ID" baseline="0" dirty="0" smtClean="0">
              <a:latin typeface="Arial" pitchFamily="34" charset="0"/>
              <a:cs typeface="Arial" pitchFamily="34" charset="0"/>
            </a:rPr>
            <a:t>Penataan ruang berdasarkan fungsi utama kawasan </a:t>
          </a:r>
          <a:endParaRPr lang="id-ID" dirty="0">
            <a:latin typeface="Arial" pitchFamily="34" charset="0"/>
            <a:cs typeface="Arial" pitchFamily="34" charset="0"/>
          </a:endParaRPr>
        </a:p>
      </dgm:t>
    </dgm:pt>
    <dgm:pt modelId="{8D8283FC-6645-457E-B704-92931FA8BD4B}" type="sibTrans" cxnId="{5E160E1E-CF38-49F2-B7C4-4BFCED6EF195}">
      <dgm:prSet/>
      <dgm:spPr/>
      <dgm:t>
        <a:bodyPr/>
        <a:lstStyle/>
        <a:p>
          <a:endParaRPr lang="id-ID"/>
        </a:p>
      </dgm:t>
    </dgm:pt>
    <dgm:pt modelId="{154F86E0-BAE5-4611-8A12-AB05EFAF8270}" type="parTrans" cxnId="{5E160E1E-CF38-49F2-B7C4-4BFCED6EF195}">
      <dgm:prSet/>
      <dgm:spPr/>
      <dgm:t>
        <a:bodyPr/>
        <a:lstStyle/>
        <a:p>
          <a:endParaRPr lang="id-ID"/>
        </a:p>
      </dgm:t>
    </dgm:pt>
    <dgm:pt modelId="{6E3D35FE-774F-4233-AC0D-7228F515DFC8}" type="sibTrans" cxnId="{A3E9385C-B847-41B5-94FD-8C97FE0FB39D}">
      <dgm:prSet/>
      <dgm:spPr/>
      <dgm:t>
        <a:bodyPr/>
        <a:lstStyle/>
        <a:p>
          <a:endParaRPr lang="id-ID"/>
        </a:p>
      </dgm:t>
    </dgm:pt>
    <dgm:pt modelId="{10CC0BA1-F3C2-43FE-BB50-2014046D14E6}" type="parTrans" cxnId="{A3E9385C-B847-41B5-94FD-8C97FE0FB39D}">
      <dgm:prSet/>
      <dgm:spPr/>
      <dgm:t>
        <a:bodyPr/>
        <a:lstStyle/>
        <a:p>
          <a:endParaRPr lang="id-ID"/>
        </a:p>
      </dgm:t>
    </dgm:pt>
    <dgm:pt modelId="{17FAC166-3D05-4440-9FE5-196DD49CC1B9}" type="sibTrans" cxnId="{1A92C5DF-5EF5-4260-AD88-95043BF835BE}">
      <dgm:prSet/>
      <dgm:spPr/>
      <dgm:t>
        <a:bodyPr/>
        <a:lstStyle/>
        <a:p>
          <a:endParaRPr lang="id-ID"/>
        </a:p>
      </dgm:t>
    </dgm:pt>
    <dgm:pt modelId="{9348A3CC-13B7-4161-B78C-555E01647DF4}" type="parTrans" cxnId="{1A92C5DF-5EF5-4260-AD88-95043BF835BE}">
      <dgm:prSet/>
      <dgm:spPr/>
      <dgm:t>
        <a:bodyPr/>
        <a:lstStyle/>
        <a:p>
          <a:endParaRPr lang="id-ID"/>
        </a:p>
      </dgm:t>
    </dgm:pt>
    <dgm:pt modelId="{208D1791-15D4-4CAD-BA8C-31402E93B28C}">
      <dgm:prSet/>
      <dgm:spPr/>
      <dgm:t>
        <a:bodyPr/>
        <a:lstStyle/>
        <a:p>
          <a:r>
            <a:rPr lang="id-ID" baseline="0" dirty="0" smtClean="0">
              <a:latin typeface="Arial" pitchFamily="34" charset="0"/>
              <a:cs typeface="Arial" pitchFamily="34" charset="0"/>
            </a:rPr>
            <a:t>Sistem internal perkotaan</a:t>
          </a:r>
        </a:p>
      </dgm:t>
    </dgm:pt>
    <dgm:pt modelId="{66D533F0-1A6B-4C7A-8B9C-808851E39CCA}" type="sibTrans" cxnId="{21D0FA32-B3E1-402B-9340-DA1F260969B6}">
      <dgm:prSet/>
      <dgm:spPr/>
      <dgm:t>
        <a:bodyPr/>
        <a:lstStyle/>
        <a:p>
          <a:endParaRPr lang="id-ID"/>
        </a:p>
      </dgm:t>
    </dgm:pt>
    <dgm:pt modelId="{8553BF45-45D3-4391-90BC-96571423F215}" type="parTrans" cxnId="{21D0FA32-B3E1-402B-9340-DA1F260969B6}">
      <dgm:prSet/>
      <dgm:spPr/>
      <dgm:t>
        <a:bodyPr/>
        <a:lstStyle/>
        <a:p>
          <a:endParaRPr lang="id-ID"/>
        </a:p>
      </dgm:t>
    </dgm:pt>
    <dgm:pt modelId="{5983D8AF-13D3-43B6-9438-C547D98B3047}">
      <dgm:prSet phldrT="[Text]"/>
      <dgm:spPr/>
      <dgm:t>
        <a:bodyPr/>
        <a:lstStyle/>
        <a:p>
          <a:r>
            <a:rPr lang="id-ID" baseline="0" dirty="0" smtClean="0">
              <a:latin typeface="Arial" pitchFamily="34" charset="0"/>
              <a:cs typeface="Arial" pitchFamily="34" charset="0"/>
            </a:rPr>
            <a:t>Sistem wilayah</a:t>
          </a:r>
          <a:endParaRPr lang="id-ID" dirty="0">
            <a:latin typeface="Arial" pitchFamily="34" charset="0"/>
            <a:cs typeface="Arial" pitchFamily="34" charset="0"/>
          </a:endParaRPr>
        </a:p>
      </dgm:t>
    </dgm:pt>
    <dgm:pt modelId="{377419FD-E93E-4D47-92FA-C425FE64FB95}" type="sibTrans" cxnId="{601946A8-F0DC-40F6-8CD0-C2241A879F39}">
      <dgm:prSet/>
      <dgm:spPr/>
      <dgm:t>
        <a:bodyPr/>
        <a:lstStyle/>
        <a:p>
          <a:endParaRPr lang="id-ID"/>
        </a:p>
      </dgm:t>
    </dgm:pt>
    <dgm:pt modelId="{591CA7D7-E2B8-4892-A261-706F471EF7C8}" type="parTrans" cxnId="{601946A8-F0DC-40F6-8CD0-C2241A879F39}">
      <dgm:prSet/>
      <dgm:spPr/>
      <dgm:t>
        <a:bodyPr/>
        <a:lstStyle/>
        <a:p>
          <a:endParaRPr lang="id-ID"/>
        </a:p>
      </dgm:t>
    </dgm:pt>
    <dgm:pt modelId="{CE4F08C0-9D15-4319-9B96-3894F245ABA1}" type="pres">
      <dgm:prSet presAssocID="{B65969EA-8642-45C2-B5CA-CC2C95F69FB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12A4D5E6-C559-41C2-8C9D-1EFF875B768E}" type="pres">
      <dgm:prSet presAssocID="{2FDE813D-29A3-4C83-9366-26B24D912C41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CAE0A498-E9A4-4690-A052-2BDD068011E5}" type="pres">
      <dgm:prSet presAssocID="{2FDE813D-29A3-4C83-9366-26B24D912C41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29ACFC63-E50A-46B0-848F-2B9130152B76}" type="pres">
      <dgm:prSet presAssocID="{C6CEAC06-9997-42C7-A2B9-AD4E44B420E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4471E045-1DC8-4CD8-B22D-846927745DD6}" type="pres">
      <dgm:prSet presAssocID="{C6CEAC06-9997-42C7-A2B9-AD4E44B420EA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47CBA6C0-1268-4F9C-9D16-493D59C69BFF}" type="pres">
      <dgm:prSet presAssocID="{EC806305-626B-4A5F-858F-109D3ADE9D1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B51700FD-EFF5-4CCF-BE6A-3AA3C2D2149E}" type="pres">
      <dgm:prSet presAssocID="{EC806305-626B-4A5F-858F-109D3ADE9D18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C888A57E-F75E-4376-8E39-8FAC72D7C497}" type="presOf" srcId="{2FDE813D-29A3-4C83-9366-26B24D912C41}" destId="{12A4D5E6-C559-41C2-8C9D-1EFF875B768E}" srcOrd="0" destOrd="0" presId="urn:microsoft.com/office/officeart/2005/8/layout/vList2"/>
    <dgm:cxn modelId="{1A92C5DF-5EF5-4260-AD88-95043BF835BE}" srcId="{C6CEAC06-9997-42C7-A2B9-AD4E44B420EA}" destId="{F036C4F7-4F84-48EB-86B0-5FCBCAD974D0}" srcOrd="0" destOrd="0" parTransId="{9348A3CC-13B7-4161-B78C-555E01647DF4}" sibTransId="{17FAC166-3D05-4440-9FE5-196DD49CC1B9}"/>
    <dgm:cxn modelId="{5E160E1E-CF38-49F2-B7C4-4BFCED6EF195}" srcId="{B65969EA-8642-45C2-B5CA-CC2C95F69FB0}" destId="{C6CEAC06-9997-42C7-A2B9-AD4E44B420EA}" srcOrd="1" destOrd="0" parTransId="{154F86E0-BAE5-4611-8A12-AB05EFAF8270}" sibTransId="{8D8283FC-6645-457E-B704-92931FA8BD4B}"/>
    <dgm:cxn modelId="{5738B875-0653-42E8-B167-0A9DBAE7A549}" type="presOf" srcId="{B65969EA-8642-45C2-B5CA-CC2C95F69FB0}" destId="{CE4F08C0-9D15-4319-9B96-3894F245ABA1}" srcOrd="0" destOrd="0" presId="urn:microsoft.com/office/officeart/2005/8/layout/vList2"/>
    <dgm:cxn modelId="{BA468829-10DD-4B5A-A76D-5D3B364FCDC4}" srcId="{B65969EA-8642-45C2-B5CA-CC2C95F69FB0}" destId="{EC806305-626B-4A5F-858F-109D3ADE9D18}" srcOrd="2" destOrd="0" parTransId="{2F20C6B2-7258-4952-B557-5E6AFBD05DA5}" sibTransId="{24BC98FF-F349-45CD-BA30-2C6DA7BC575F}"/>
    <dgm:cxn modelId="{89FBED91-91CE-4675-B36B-538465310E36}" srcId="{EC806305-626B-4A5F-858F-109D3ADE9D18}" destId="{80DD9A81-342E-4D70-A1B2-85BCEA39B039}" srcOrd="1" destOrd="0" parTransId="{1CDD201A-8E0B-4D03-B645-E9E870D2D6E3}" sibTransId="{957E4325-D4EB-4584-9FBB-40EE1B7968D9}"/>
    <dgm:cxn modelId="{42B4783F-9E91-4AFA-9796-1E7B9372E63F}" type="presOf" srcId="{016966BC-3676-4A4F-BD0E-70C4E7276CCC}" destId="{B51700FD-EFF5-4CCF-BE6A-3AA3C2D2149E}" srcOrd="0" destOrd="2" presId="urn:microsoft.com/office/officeart/2005/8/layout/vList2"/>
    <dgm:cxn modelId="{764DA5E9-BAF6-4D96-B1F3-A607C8FFBCB8}" type="presOf" srcId="{4F56B7CA-DC19-4027-915F-18A81C4E4516}" destId="{4471E045-1DC8-4CD8-B22D-846927745DD6}" srcOrd="0" destOrd="1" presId="urn:microsoft.com/office/officeart/2005/8/layout/vList2"/>
    <dgm:cxn modelId="{AC5AA413-D6CE-4972-A651-BB271F4D81F0}" type="presOf" srcId="{EC806305-626B-4A5F-858F-109D3ADE9D18}" destId="{47CBA6C0-1268-4F9C-9D16-493D59C69BFF}" srcOrd="0" destOrd="0" presId="urn:microsoft.com/office/officeart/2005/8/layout/vList2"/>
    <dgm:cxn modelId="{B83A8141-000E-42AF-BC09-8D339AC1F14A}" type="presOf" srcId="{1D917FD3-3191-4AE4-B477-58CDA60ABC14}" destId="{B51700FD-EFF5-4CCF-BE6A-3AA3C2D2149E}" srcOrd="0" destOrd="0" presId="urn:microsoft.com/office/officeart/2005/8/layout/vList2"/>
    <dgm:cxn modelId="{ECF4397F-C3A9-4514-B02E-C1EE36DE3B22}" srcId="{EC806305-626B-4A5F-858F-109D3ADE9D18}" destId="{016966BC-3676-4A4F-BD0E-70C4E7276CCC}" srcOrd="2" destOrd="0" parTransId="{883EE04B-D149-446C-85E4-73AB5FA4B349}" sibTransId="{D655E058-F6EF-487B-B04C-D0C4CCB5E2FC}"/>
    <dgm:cxn modelId="{E0723026-6FC4-401A-82C8-6B38245982BD}" type="presOf" srcId="{F036C4F7-4F84-48EB-86B0-5FCBCAD974D0}" destId="{4471E045-1DC8-4CD8-B22D-846927745DD6}" srcOrd="0" destOrd="0" presId="urn:microsoft.com/office/officeart/2005/8/layout/vList2"/>
    <dgm:cxn modelId="{0177B829-3B57-4FA1-ACDA-1209690CADA6}" srcId="{B65969EA-8642-45C2-B5CA-CC2C95F69FB0}" destId="{2FDE813D-29A3-4C83-9366-26B24D912C41}" srcOrd="0" destOrd="0" parTransId="{A65F4292-39C4-4C1D-AAEA-9710D31FC9E3}" sibTransId="{5FC1585F-94C7-414C-8CAD-11C506EE1FB3}"/>
    <dgm:cxn modelId="{83567E55-18A5-4F85-BC56-D8201A486E93}" type="presOf" srcId="{208D1791-15D4-4CAD-BA8C-31402E93B28C}" destId="{CAE0A498-E9A4-4690-A052-2BDD068011E5}" srcOrd="0" destOrd="1" presId="urn:microsoft.com/office/officeart/2005/8/layout/vList2"/>
    <dgm:cxn modelId="{AF2C9C6E-E149-43F7-B41F-6133CC07E744}" type="presOf" srcId="{80DD9A81-342E-4D70-A1B2-85BCEA39B039}" destId="{B51700FD-EFF5-4CCF-BE6A-3AA3C2D2149E}" srcOrd="0" destOrd="1" presId="urn:microsoft.com/office/officeart/2005/8/layout/vList2"/>
    <dgm:cxn modelId="{1DF2DCD8-87A4-4148-B7D6-7BFB722797F5}" type="presOf" srcId="{C6CEAC06-9997-42C7-A2B9-AD4E44B420EA}" destId="{29ACFC63-E50A-46B0-848F-2B9130152B76}" srcOrd="0" destOrd="0" presId="urn:microsoft.com/office/officeart/2005/8/layout/vList2"/>
    <dgm:cxn modelId="{A3E9385C-B847-41B5-94FD-8C97FE0FB39D}" srcId="{C6CEAC06-9997-42C7-A2B9-AD4E44B420EA}" destId="{4F56B7CA-DC19-4027-915F-18A81C4E4516}" srcOrd="1" destOrd="0" parTransId="{10CC0BA1-F3C2-43FE-BB50-2014046D14E6}" sibTransId="{6E3D35FE-774F-4233-AC0D-7228F515DFC8}"/>
    <dgm:cxn modelId="{52601B68-5DC9-4924-8ACA-B669EB32E7CB}" srcId="{EC806305-626B-4A5F-858F-109D3ADE9D18}" destId="{1D917FD3-3191-4AE4-B477-58CDA60ABC14}" srcOrd="0" destOrd="0" parTransId="{1BE67522-9026-482C-9C02-AD417FA9C0AE}" sibTransId="{BFB4FF5F-C7AC-4782-BE17-54C67D81D0EB}"/>
    <dgm:cxn modelId="{21D0FA32-B3E1-402B-9340-DA1F260969B6}" srcId="{2FDE813D-29A3-4C83-9366-26B24D912C41}" destId="{208D1791-15D4-4CAD-BA8C-31402E93B28C}" srcOrd="1" destOrd="0" parTransId="{8553BF45-45D3-4391-90BC-96571423F215}" sibTransId="{66D533F0-1A6B-4C7A-8B9C-808851E39CCA}"/>
    <dgm:cxn modelId="{601946A8-F0DC-40F6-8CD0-C2241A879F39}" srcId="{2FDE813D-29A3-4C83-9366-26B24D912C41}" destId="{5983D8AF-13D3-43B6-9438-C547D98B3047}" srcOrd="0" destOrd="0" parTransId="{591CA7D7-E2B8-4892-A261-706F471EF7C8}" sibTransId="{377419FD-E93E-4D47-92FA-C425FE64FB95}"/>
    <dgm:cxn modelId="{BF3BF0C0-BF24-471A-91B6-A363A5C53978}" type="presOf" srcId="{5983D8AF-13D3-43B6-9438-C547D98B3047}" destId="{CAE0A498-E9A4-4690-A052-2BDD068011E5}" srcOrd="0" destOrd="0" presId="urn:microsoft.com/office/officeart/2005/8/layout/vList2"/>
    <dgm:cxn modelId="{8FB770A0-5726-409D-90F7-312E407C987D}" type="presParOf" srcId="{CE4F08C0-9D15-4319-9B96-3894F245ABA1}" destId="{12A4D5E6-C559-41C2-8C9D-1EFF875B768E}" srcOrd="0" destOrd="0" presId="urn:microsoft.com/office/officeart/2005/8/layout/vList2"/>
    <dgm:cxn modelId="{2F87D7DA-CD0F-4894-B94E-B057897F9A81}" type="presParOf" srcId="{CE4F08C0-9D15-4319-9B96-3894F245ABA1}" destId="{CAE0A498-E9A4-4690-A052-2BDD068011E5}" srcOrd="1" destOrd="0" presId="urn:microsoft.com/office/officeart/2005/8/layout/vList2"/>
    <dgm:cxn modelId="{0FA0F1FC-8B40-4DF8-B7EF-17486D387FA7}" type="presParOf" srcId="{CE4F08C0-9D15-4319-9B96-3894F245ABA1}" destId="{29ACFC63-E50A-46B0-848F-2B9130152B76}" srcOrd="2" destOrd="0" presId="urn:microsoft.com/office/officeart/2005/8/layout/vList2"/>
    <dgm:cxn modelId="{126ACED4-B9D3-4001-BA49-8DC184022A42}" type="presParOf" srcId="{CE4F08C0-9D15-4319-9B96-3894F245ABA1}" destId="{4471E045-1DC8-4CD8-B22D-846927745DD6}" srcOrd="3" destOrd="0" presId="urn:microsoft.com/office/officeart/2005/8/layout/vList2"/>
    <dgm:cxn modelId="{E6A1C244-9EF5-412E-A9D8-C50756FF9FFE}" type="presParOf" srcId="{CE4F08C0-9D15-4319-9B96-3894F245ABA1}" destId="{47CBA6C0-1268-4F9C-9D16-493D59C69BFF}" srcOrd="4" destOrd="0" presId="urn:microsoft.com/office/officeart/2005/8/layout/vList2"/>
    <dgm:cxn modelId="{B7842078-552D-44C9-AEC4-1982C2A87D2C}" type="presParOf" srcId="{CE4F08C0-9D15-4319-9B96-3894F245ABA1}" destId="{B51700FD-EFF5-4CCF-BE6A-3AA3C2D2149E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3CCDDE2-DBEE-4D94-B14A-C9A49AC05FE4}">
      <dsp:nvSpPr>
        <dsp:cNvPr id="0" name=""/>
        <dsp:cNvSpPr/>
      </dsp:nvSpPr>
      <dsp:spPr>
        <a:xfrm rot="5400000">
          <a:off x="4709821" y="-1911273"/>
          <a:ext cx="777746" cy="4798771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smtClean="0"/>
            <a:t>Wilayah </a:t>
          </a:r>
          <a:r>
            <a:rPr lang="en-US" sz="1800" b="1" kern="1200" dirty="0" err="1" smtClean="0"/>
            <a:t>dan</a:t>
          </a:r>
          <a:r>
            <a:rPr lang="en-US" sz="1800" b="1" kern="1200" dirty="0" smtClean="0"/>
            <a:t> </a:t>
          </a:r>
          <a:r>
            <a:rPr lang="en-US" sz="1800" b="1" kern="1200" dirty="0" err="1" smtClean="0"/>
            <a:t>Pewilayahan</a:t>
          </a:r>
          <a:r>
            <a:rPr lang="en-US" sz="1800" b="1" kern="1200" dirty="0" smtClean="0"/>
            <a:t> </a:t>
          </a:r>
          <a:r>
            <a:rPr lang="en-US" sz="1800" b="1" kern="1200" dirty="0" err="1" smtClean="0"/>
            <a:t>dalam</a:t>
          </a:r>
          <a:r>
            <a:rPr lang="en-US" sz="1800" b="1" kern="1200" dirty="0" smtClean="0"/>
            <a:t> </a:t>
          </a:r>
          <a:r>
            <a:rPr lang="en-US" sz="1800" b="1" kern="1200" dirty="0" err="1" smtClean="0"/>
            <a:t>Konsep</a:t>
          </a:r>
          <a:r>
            <a:rPr lang="en-US" sz="1800" b="1" kern="1200" dirty="0" smtClean="0"/>
            <a:t> Tata </a:t>
          </a:r>
          <a:r>
            <a:rPr lang="en-US" sz="1800" b="1" kern="1200" dirty="0" err="1" smtClean="0"/>
            <a:t>Ruang</a:t>
          </a:r>
          <a:endParaRPr lang="en-US" sz="1800" kern="1200" dirty="0"/>
        </a:p>
      </dsp:txBody>
      <dsp:txXfrm rot="5400000">
        <a:off x="4709821" y="-1911273"/>
        <a:ext cx="777746" cy="4798771"/>
      </dsp:txXfrm>
    </dsp:sp>
    <dsp:sp modelId="{385C010A-3132-4EA7-972B-CFB989D40987}">
      <dsp:nvSpPr>
        <dsp:cNvPr id="0" name=""/>
        <dsp:cNvSpPr/>
      </dsp:nvSpPr>
      <dsp:spPr>
        <a:xfrm>
          <a:off x="0" y="2021"/>
          <a:ext cx="2699308" cy="972182"/>
        </a:xfrm>
        <a:prstGeom prst="diamond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3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3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hlinkClick xmlns:r="http://schemas.openxmlformats.org/officeDocument/2006/relationships" r:id="" action="ppaction://hlinksldjump"/>
            </a:rPr>
            <a:t>BAB I</a:t>
          </a:r>
          <a:endParaRPr lang="en-US" sz="2600" kern="1200" dirty="0"/>
        </a:p>
      </dsp:txBody>
      <dsp:txXfrm>
        <a:off x="0" y="2021"/>
        <a:ext cx="2699308" cy="972182"/>
      </dsp:txXfrm>
    </dsp:sp>
    <dsp:sp modelId="{B7858E0A-6F73-4151-B2F1-6D4F9D801E91}">
      <dsp:nvSpPr>
        <dsp:cNvPr id="0" name=""/>
        <dsp:cNvSpPr/>
      </dsp:nvSpPr>
      <dsp:spPr>
        <a:xfrm rot="5400000">
          <a:off x="4709821" y="-890481"/>
          <a:ext cx="777746" cy="4798771"/>
        </a:xfrm>
        <a:prstGeom prst="round2SameRect">
          <a:avLst/>
        </a:prstGeom>
        <a:solidFill>
          <a:schemeClr val="accent3">
            <a:tint val="40000"/>
            <a:alpha val="90000"/>
            <a:hueOff val="-5458931"/>
            <a:satOff val="-4492"/>
            <a:lumOff val="-457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-5458931"/>
              <a:satOff val="-4492"/>
              <a:lumOff val="-457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err="1" smtClean="0"/>
            <a:t>Interaksi</a:t>
          </a:r>
          <a:r>
            <a:rPr lang="en-US" sz="1800" b="1" kern="1200" dirty="0" smtClean="0"/>
            <a:t> </a:t>
          </a:r>
          <a:r>
            <a:rPr lang="en-US" sz="1800" b="1" kern="1200" dirty="0" err="1" smtClean="0"/>
            <a:t>Keruangan</a:t>
          </a:r>
          <a:r>
            <a:rPr lang="en-US" sz="1800" b="1" kern="1200" dirty="0" smtClean="0"/>
            <a:t> </a:t>
          </a:r>
          <a:r>
            <a:rPr lang="en-US" sz="1800" b="1" kern="1200" dirty="0" err="1" smtClean="0"/>
            <a:t>Desa</a:t>
          </a:r>
          <a:r>
            <a:rPr lang="en-US" sz="1800" b="1" kern="1200" dirty="0" smtClean="0"/>
            <a:t>–Kota</a:t>
          </a:r>
          <a:endParaRPr lang="en-US" sz="1800" kern="1200" dirty="0"/>
        </a:p>
      </dsp:txBody>
      <dsp:txXfrm rot="5400000">
        <a:off x="4709821" y="-890481"/>
        <a:ext cx="777746" cy="4798771"/>
      </dsp:txXfrm>
    </dsp:sp>
    <dsp:sp modelId="{E202D7D0-6BF3-4702-8C27-2A43454F513E}">
      <dsp:nvSpPr>
        <dsp:cNvPr id="0" name=""/>
        <dsp:cNvSpPr/>
      </dsp:nvSpPr>
      <dsp:spPr>
        <a:xfrm>
          <a:off x="0" y="1022812"/>
          <a:ext cx="2699308" cy="972182"/>
        </a:xfrm>
        <a:prstGeom prst="diamond">
          <a:avLst/>
        </a:prstGeom>
        <a:gradFill rotWithShape="0">
          <a:gsLst>
            <a:gs pos="0">
              <a:schemeClr val="accent3">
                <a:hueOff val="-5608813"/>
                <a:satOff val="-2884"/>
                <a:lumOff val="-1242"/>
                <a:alphaOff val="0"/>
                <a:tint val="92000"/>
                <a:satMod val="170000"/>
              </a:schemeClr>
            </a:gs>
            <a:gs pos="15000">
              <a:schemeClr val="accent3">
                <a:hueOff val="-5608813"/>
                <a:satOff val="-2884"/>
                <a:lumOff val="-1242"/>
                <a:alphaOff val="0"/>
                <a:tint val="92000"/>
                <a:shade val="99000"/>
                <a:satMod val="170000"/>
              </a:schemeClr>
            </a:gs>
            <a:gs pos="62000">
              <a:schemeClr val="accent3">
                <a:hueOff val="-5608813"/>
                <a:satOff val="-2884"/>
                <a:lumOff val="-1242"/>
                <a:alphaOff val="0"/>
                <a:tint val="96000"/>
                <a:shade val="80000"/>
                <a:satMod val="170000"/>
              </a:schemeClr>
            </a:gs>
            <a:gs pos="97000">
              <a:schemeClr val="accent3">
                <a:hueOff val="-5608813"/>
                <a:satOff val="-2884"/>
                <a:lumOff val="-1242"/>
                <a:alphaOff val="0"/>
                <a:tint val="98000"/>
                <a:shade val="63000"/>
                <a:satMod val="170000"/>
              </a:schemeClr>
            </a:gs>
            <a:gs pos="100000">
              <a:schemeClr val="accent3">
                <a:hueOff val="-5608813"/>
                <a:satOff val="-2884"/>
                <a:lumOff val="-1242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hlinkClick xmlns:r="http://schemas.openxmlformats.org/officeDocument/2006/relationships" r:id="" action="ppaction://hlinksldjump"/>
            </a:rPr>
            <a:t>BAB II</a:t>
          </a:r>
          <a:endParaRPr lang="en-US" sz="2600" kern="1200" dirty="0"/>
        </a:p>
      </dsp:txBody>
      <dsp:txXfrm>
        <a:off x="0" y="1022812"/>
        <a:ext cx="2699308" cy="972182"/>
      </dsp:txXfrm>
    </dsp:sp>
    <dsp:sp modelId="{6A0C9EEC-7B27-4AD8-A83B-6F5BD67D3861}">
      <dsp:nvSpPr>
        <dsp:cNvPr id="0" name=""/>
        <dsp:cNvSpPr/>
      </dsp:nvSpPr>
      <dsp:spPr>
        <a:xfrm rot="5400000">
          <a:off x="4709821" y="130310"/>
          <a:ext cx="777746" cy="4798771"/>
        </a:xfrm>
        <a:prstGeom prst="round2SameRect">
          <a:avLst/>
        </a:prstGeom>
        <a:solidFill>
          <a:schemeClr val="accent3">
            <a:tint val="40000"/>
            <a:alpha val="90000"/>
            <a:hueOff val="-10917861"/>
            <a:satOff val="-8983"/>
            <a:lumOff val="-914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-10917861"/>
              <a:satOff val="-8983"/>
              <a:lumOff val="-914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err="1" smtClean="0"/>
            <a:t>Pemanfaatan</a:t>
          </a:r>
          <a:r>
            <a:rPr lang="en-US" sz="1800" b="1" kern="1200" dirty="0" smtClean="0"/>
            <a:t> </a:t>
          </a:r>
          <a:r>
            <a:rPr lang="en-US" sz="1800" b="1" kern="1200" dirty="0" err="1" smtClean="0"/>
            <a:t>Peta</a:t>
          </a:r>
          <a:r>
            <a:rPr lang="en-US" sz="1800" b="1" kern="1200" dirty="0" smtClean="0"/>
            <a:t>, </a:t>
          </a:r>
          <a:r>
            <a:rPr lang="en-US" sz="1800" b="1" kern="1200" dirty="0" err="1" smtClean="0"/>
            <a:t>Penginderaan</a:t>
          </a:r>
          <a:r>
            <a:rPr lang="en-US" sz="1800" b="1" kern="1200" dirty="0" smtClean="0"/>
            <a:t> </a:t>
          </a:r>
          <a:r>
            <a:rPr lang="en-US" sz="1800" b="1" kern="1200" dirty="0" err="1" smtClean="0"/>
            <a:t>Jauh</a:t>
          </a:r>
          <a:r>
            <a:rPr lang="en-US" sz="1800" b="1" kern="1200" dirty="0" smtClean="0"/>
            <a:t>, </a:t>
          </a:r>
          <a:r>
            <a:rPr lang="en-US" sz="1800" b="1" kern="1200" dirty="0" err="1" smtClean="0"/>
            <a:t>dan</a:t>
          </a:r>
          <a:r>
            <a:rPr lang="en-US" sz="1800" b="1" kern="1200" dirty="0" smtClean="0"/>
            <a:t> </a:t>
          </a:r>
          <a:r>
            <a:rPr lang="en-US" sz="1800" b="1" kern="1200" dirty="0" err="1" smtClean="0"/>
            <a:t>Sistem</a:t>
          </a:r>
          <a:r>
            <a:rPr lang="en-US" sz="1800" b="1" kern="1200" dirty="0" smtClean="0"/>
            <a:t> </a:t>
          </a:r>
          <a:r>
            <a:rPr lang="en-US" sz="1800" b="1" kern="1200" dirty="0" err="1" smtClean="0"/>
            <a:t>Informasi</a:t>
          </a:r>
          <a:r>
            <a:rPr lang="en-US" sz="1800" b="1" kern="1200" dirty="0" smtClean="0"/>
            <a:t> </a:t>
          </a:r>
          <a:r>
            <a:rPr lang="en-US" sz="1800" b="1" kern="1200" dirty="0" err="1" smtClean="0"/>
            <a:t>Geografis</a:t>
          </a:r>
          <a:r>
            <a:rPr lang="en-US" sz="1800" b="1" kern="1200" dirty="0" smtClean="0"/>
            <a:t> (SIG)</a:t>
          </a:r>
          <a:endParaRPr lang="en-US" sz="1800" kern="1200" dirty="0"/>
        </a:p>
      </dsp:txBody>
      <dsp:txXfrm rot="5400000">
        <a:off x="4709821" y="130310"/>
        <a:ext cx="777746" cy="4798771"/>
      </dsp:txXfrm>
    </dsp:sp>
    <dsp:sp modelId="{BE00E96D-DD62-428E-84D1-45A89CC9D4EC}">
      <dsp:nvSpPr>
        <dsp:cNvPr id="0" name=""/>
        <dsp:cNvSpPr/>
      </dsp:nvSpPr>
      <dsp:spPr>
        <a:xfrm>
          <a:off x="0" y="2043604"/>
          <a:ext cx="2699308" cy="972182"/>
        </a:xfrm>
        <a:prstGeom prst="diamond">
          <a:avLst/>
        </a:prstGeom>
        <a:gradFill rotWithShape="0">
          <a:gsLst>
            <a:gs pos="0">
              <a:schemeClr val="accent3">
                <a:hueOff val="-11217626"/>
                <a:satOff val="-5768"/>
                <a:lumOff val="-2483"/>
                <a:alphaOff val="0"/>
                <a:tint val="92000"/>
                <a:satMod val="170000"/>
              </a:schemeClr>
            </a:gs>
            <a:gs pos="15000">
              <a:schemeClr val="accent3">
                <a:hueOff val="-11217626"/>
                <a:satOff val="-5768"/>
                <a:lumOff val="-2483"/>
                <a:alphaOff val="0"/>
                <a:tint val="92000"/>
                <a:shade val="99000"/>
                <a:satMod val="170000"/>
              </a:schemeClr>
            </a:gs>
            <a:gs pos="62000">
              <a:schemeClr val="accent3">
                <a:hueOff val="-11217626"/>
                <a:satOff val="-5768"/>
                <a:lumOff val="-2483"/>
                <a:alphaOff val="0"/>
                <a:tint val="96000"/>
                <a:shade val="80000"/>
                <a:satMod val="170000"/>
              </a:schemeClr>
            </a:gs>
            <a:gs pos="97000">
              <a:schemeClr val="accent3">
                <a:hueOff val="-11217626"/>
                <a:satOff val="-5768"/>
                <a:lumOff val="-2483"/>
                <a:alphaOff val="0"/>
                <a:tint val="98000"/>
                <a:shade val="63000"/>
                <a:satMod val="170000"/>
              </a:schemeClr>
            </a:gs>
            <a:gs pos="100000">
              <a:schemeClr val="accent3">
                <a:hueOff val="-11217626"/>
                <a:satOff val="-5768"/>
                <a:lumOff val="-2483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hlinkClick xmlns:r="http://schemas.openxmlformats.org/officeDocument/2006/relationships" r:id="" action="ppaction://hlinksldjump"/>
            </a:rPr>
            <a:t>BAB III</a:t>
          </a:r>
          <a:endParaRPr lang="en-US" sz="2600" kern="1200" dirty="0"/>
        </a:p>
      </dsp:txBody>
      <dsp:txXfrm>
        <a:off x="0" y="2043604"/>
        <a:ext cx="2699308" cy="972182"/>
      </dsp:txXfrm>
    </dsp:sp>
    <dsp:sp modelId="{29B7D3BC-5A4F-4CF6-AF09-8C27A6E42859}">
      <dsp:nvSpPr>
        <dsp:cNvPr id="0" name=""/>
        <dsp:cNvSpPr/>
      </dsp:nvSpPr>
      <dsp:spPr>
        <a:xfrm rot="5400000">
          <a:off x="4709821" y="1151101"/>
          <a:ext cx="777746" cy="4798771"/>
        </a:xfrm>
        <a:prstGeom prst="round2SameRect">
          <a:avLst/>
        </a:prstGeom>
        <a:solidFill>
          <a:schemeClr val="accent3">
            <a:tint val="40000"/>
            <a:alpha val="90000"/>
            <a:hueOff val="-16376792"/>
            <a:satOff val="-13475"/>
            <a:lumOff val="-1371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-16376792"/>
              <a:satOff val="-13475"/>
              <a:lumOff val="-1371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smtClean="0"/>
            <a:t>Negara </a:t>
          </a:r>
          <a:r>
            <a:rPr lang="en-US" sz="1800" b="1" kern="1200" dirty="0" err="1" smtClean="0"/>
            <a:t>Maju</a:t>
          </a:r>
          <a:r>
            <a:rPr lang="en-US" sz="1800" b="1" kern="1200" dirty="0" smtClean="0"/>
            <a:t> </a:t>
          </a:r>
          <a:r>
            <a:rPr lang="en-US" sz="1800" b="1" kern="1200" dirty="0" err="1" smtClean="0"/>
            <a:t>dan</a:t>
          </a:r>
          <a:r>
            <a:rPr lang="en-US" sz="1800" b="1" kern="1200" dirty="0" smtClean="0"/>
            <a:t> Negara </a:t>
          </a:r>
          <a:r>
            <a:rPr lang="en-US" sz="1800" b="1" kern="1200" dirty="0" err="1" smtClean="0"/>
            <a:t>Berkembang</a:t>
          </a:r>
          <a:endParaRPr lang="en-US" sz="1800" kern="1200" dirty="0"/>
        </a:p>
      </dsp:txBody>
      <dsp:txXfrm rot="5400000">
        <a:off x="4709821" y="1151101"/>
        <a:ext cx="777746" cy="4798771"/>
      </dsp:txXfrm>
    </dsp:sp>
    <dsp:sp modelId="{A304A858-DAFB-44F2-84E1-18F7E36410C2}">
      <dsp:nvSpPr>
        <dsp:cNvPr id="0" name=""/>
        <dsp:cNvSpPr/>
      </dsp:nvSpPr>
      <dsp:spPr>
        <a:xfrm>
          <a:off x="0" y="3064396"/>
          <a:ext cx="2699308" cy="972182"/>
        </a:xfrm>
        <a:prstGeom prst="diamond">
          <a:avLst/>
        </a:prstGeom>
        <a:gradFill rotWithShape="0">
          <a:gsLst>
            <a:gs pos="0">
              <a:schemeClr val="accent3">
                <a:hueOff val="-16826439"/>
                <a:satOff val="-8652"/>
                <a:lumOff val="-3725"/>
                <a:alphaOff val="0"/>
                <a:tint val="92000"/>
                <a:satMod val="170000"/>
              </a:schemeClr>
            </a:gs>
            <a:gs pos="15000">
              <a:schemeClr val="accent3">
                <a:hueOff val="-16826439"/>
                <a:satOff val="-8652"/>
                <a:lumOff val="-3725"/>
                <a:alphaOff val="0"/>
                <a:tint val="92000"/>
                <a:shade val="99000"/>
                <a:satMod val="170000"/>
              </a:schemeClr>
            </a:gs>
            <a:gs pos="62000">
              <a:schemeClr val="accent3">
                <a:hueOff val="-16826439"/>
                <a:satOff val="-8652"/>
                <a:lumOff val="-3725"/>
                <a:alphaOff val="0"/>
                <a:tint val="96000"/>
                <a:shade val="80000"/>
                <a:satMod val="170000"/>
              </a:schemeClr>
            </a:gs>
            <a:gs pos="97000">
              <a:schemeClr val="accent3">
                <a:hueOff val="-16826439"/>
                <a:satOff val="-8652"/>
                <a:lumOff val="-3725"/>
                <a:alphaOff val="0"/>
                <a:tint val="98000"/>
                <a:shade val="63000"/>
                <a:satMod val="170000"/>
              </a:schemeClr>
            </a:gs>
            <a:gs pos="100000">
              <a:schemeClr val="accent3">
                <a:hueOff val="-16826439"/>
                <a:satOff val="-8652"/>
                <a:lumOff val="-3725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hlinkClick xmlns:r="http://schemas.openxmlformats.org/officeDocument/2006/relationships" r:id="" action="ppaction://hlinksldjump"/>
            </a:rPr>
            <a:t>BAB IV</a:t>
          </a:r>
          <a:endParaRPr lang="en-US" sz="2600" kern="1200" dirty="0"/>
        </a:p>
      </dsp:txBody>
      <dsp:txXfrm>
        <a:off x="0" y="3064396"/>
        <a:ext cx="2699308" cy="972182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8D18E2-40BD-476E-8482-9974D5588C82}">
      <dsp:nvSpPr>
        <dsp:cNvPr id="0" name=""/>
        <dsp:cNvSpPr/>
      </dsp:nvSpPr>
      <dsp:spPr>
        <a:xfrm rot="10800000">
          <a:off x="685780" y="3357"/>
          <a:ext cx="7315227" cy="729613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173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b="1" kern="1200" dirty="0" smtClean="0">
              <a:latin typeface="Arial" pitchFamily="34" charset="0"/>
              <a:ea typeface="+mn-ea"/>
              <a:cs typeface="Arial" pitchFamily="34" charset="0"/>
            </a:rPr>
            <a:t>Pemanfaatan dan pengendalian ruang belum efektif</a:t>
          </a:r>
          <a:endParaRPr lang="id-ID" sz="2000" kern="1200" dirty="0">
            <a:latin typeface="Arial" pitchFamily="34" charset="0"/>
            <a:cs typeface="Arial" pitchFamily="34" charset="0"/>
          </a:endParaRPr>
        </a:p>
      </dsp:txBody>
      <dsp:txXfrm rot="10800000">
        <a:off x="685780" y="3357"/>
        <a:ext cx="7315227" cy="729613"/>
      </dsp:txXfrm>
    </dsp:sp>
    <dsp:sp modelId="{F4FEB856-A18B-417F-8E30-283C93427946}">
      <dsp:nvSpPr>
        <dsp:cNvPr id="0" name=""/>
        <dsp:cNvSpPr/>
      </dsp:nvSpPr>
      <dsp:spPr>
        <a:xfrm>
          <a:off x="152397" y="3357"/>
          <a:ext cx="729620" cy="72961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DED2F3-E378-4B72-945D-236E91CF4917}">
      <dsp:nvSpPr>
        <dsp:cNvPr id="0" name=""/>
        <dsp:cNvSpPr/>
      </dsp:nvSpPr>
      <dsp:spPr>
        <a:xfrm rot="10800000">
          <a:off x="685780" y="950766"/>
          <a:ext cx="7315227" cy="729613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173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b="1" kern="1200" dirty="0" smtClean="0">
              <a:latin typeface="Arial" pitchFamily="34" charset="0"/>
              <a:ea typeface="+mn-ea"/>
              <a:cs typeface="Arial" pitchFamily="34" charset="0"/>
            </a:rPr>
            <a:t>Lembaga penyelenggara penataan ruang belum efektif</a:t>
          </a:r>
          <a:endParaRPr lang="id-ID" sz="2000" kern="1200" dirty="0">
            <a:latin typeface="Arial" pitchFamily="34" charset="0"/>
            <a:cs typeface="Arial" pitchFamily="34" charset="0"/>
          </a:endParaRPr>
        </a:p>
      </dsp:txBody>
      <dsp:txXfrm rot="10800000">
        <a:off x="685780" y="950766"/>
        <a:ext cx="7315227" cy="729613"/>
      </dsp:txXfrm>
    </dsp:sp>
    <dsp:sp modelId="{0DFE0A1C-332B-4295-9147-B2A88B3BEDC3}">
      <dsp:nvSpPr>
        <dsp:cNvPr id="0" name=""/>
        <dsp:cNvSpPr/>
      </dsp:nvSpPr>
      <dsp:spPr>
        <a:xfrm>
          <a:off x="152397" y="950766"/>
          <a:ext cx="729620" cy="72961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6DEB06-0BFF-4DEB-B47D-BD9DB70FCAB7}">
      <dsp:nvSpPr>
        <dsp:cNvPr id="0" name=""/>
        <dsp:cNvSpPr/>
      </dsp:nvSpPr>
      <dsp:spPr>
        <a:xfrm rot="10800000">
          <a:off x="685780" y="1898174"/>
          <a:ext cx="7315227" cy="729613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173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b="1" kern="1200" dirty="0" smtClean="0">
              <a:latin typeface="Arial" pitchFamily="34" charset="0"/>
              <a:ea typeface="+mn-ea"/>
              <a:cs typeface="Arial" pitchFamily="34" charset="0"/>
            </a:rPr>
            <a:t>Sistem informasi penunjang pembangunan belum optimum</a:t>
          </a:r>
          <a:endParaRPr lang="id-ID" sz="2000" kern="1200" dirty="0">
            <a:latin typeface="Arial" pitchFamily="34" charset="0"/>
            <a:cs typeface="Arial" pitchFamily="34" charset="0"/>
          </a:endParaRPr>
        </a:p>
      </dsp:txBody>
      <dsp:txXfrm rot="10800000">
        <a:off x="685780" y="1898174"/>
        <a:ext cx="7315227" cy="729613"/>
      </dsp:txXfrm>
    </dsp:sp>
    <dsp:sp modelId="{47EC05E5-0E5A-48A2-AAF6-F842288D621F}">
      <dsp:nvSpPr>
        <dsp:cNvPr id="0" name=""/>
        <dsp:cNvSpPr/>
      </dsp:nvSpPr>
      <dsp:spPr>
        <a:xfrm>
          <a:off x="152397" y="1898174"/>
          <a:ext cx="729620" cy="72961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A69E34-45C7-4CC2-866F-AB834C582624}">
      <dsp:nvSpPr>
        <dsp:cNvPr id="0" name=""/>
        <dsp:cNvSpPr/>
      </dsp:nvSpPr>
      <dsp:spPr>
        <a:xfrm rot="10800000">
          <a:off x="685780" y="2845583"/>
          <a:ext cx="7315227" cy="729613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173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b="1" kern="1200" dirty="0" smtClean="0">
              <a:latin typeface="Arial" pitchFamily="34" charset="0"/>
              <a:ea typeface="+mn-ea"/>
              <a:cs typeface="Arial" pitchFamily="34" charset="0"/>
            </a:rPr>
            <a:t>Kesenjangan antarwilayah di Indonesia</a:t>
          </a:r>
          <a:endParaRPr lang="id-ID" sz="2000" kern="1200" dirty="0">
            <a:latin typeface="Arial" pitchFamily="34" charset="0"/>
            <a:cs typeface="Arial" pitchFamily="34" charset="0"/>
          </a:endParaRPr>
        </a:p>
      </dsp:txBody>
      <dsp:txXfrm rot="10800000">
        <a:off x="685780" y="2845583"/>
        <a:ext cx="7315227" cy="729613"/>
      </dsp:txXfrm>
    </dsp:sp>
    <dsp:sp modelId="{523D46F0-BC17-448A-8570-2A0FC80F5EF0}">
      <dsp:nvSpPr>
        <dsp:cNvPr id="0" name=""/>
        <dsp:cNvSpPr/>
      </dsp:nvSpPr>
      <dsp:spPr>
        <a:xfrm>
          <a:off x="152397" y="2845583"/>
          <a:ext cx="729620" cy="729613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84293D-0417-4807-A4D1-9BAA06AF3081}">
      <dsp:nvSpPr>
        <dsp:cNvPr id="0" name=""/>
        <dsp:cNvSpPr/>
      </dsp:nvSpPr>
      <dsp:spPr>
        <a:xfrm rot="10800000">
          <a:off x="685780" y="3792991"/>
          <a:ext cx="7315227" cy="729613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173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b="1" kern="1200" dirty="0" smtClean="0">
              <a:latin typeface="Arial" pitchFamily="34" charset="0"/>
              <a:ea typeface="+mn-ea"/>
              <a:cs typeface="Arial" pitchFamily="34" charset="0"/>
            </a:rPr>
            <a:t>Potensi konflik pemanfaatan ruang</a:t>
          </a:r>
          <a:endParaRPr lang="id-ID" sz="2000" kern="1200" dirty="0">
            <a:latin typeface="Arial" pitchFamily="34" charset="0"/>
            <a:cs typeface="Arial" pitchFamily="34" charset="0"/>
          </a:endParaRPr>
        </a:p>
      </dsp:txBody>
      <dsp:txXfrm rot="10800000">
        <a:off x="685780" y="3792991"/>
        <a:ext cx="7315227" cy="729613"/>
      </dsp:txXfrm>
    </dsp:sp>
    <dsp:sp modelId="{49C286FD-7DE3-4C00-A6B5-A802F705944B}">
      <dsp:nvSpPr>
        <dsp:cNvPr id="0" name=""/>
        <dsp:cNvSpPr/>
      </dsp:nvSpPr>
      <dsp:spPr>
        <a:xfrm>
          <a:off x="152397" y="3792991"/>
          <a:ext cx="729620" cy="729613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7C9578F-2498-4C35-9105-99B0BFF258FE}">
      <dsp:nvSpPr>
        <dsp:cNvPr id="0" name=""/>
        <dsp:cNvSpPr/>
      </dsp:nvSpPr>
      <dsp:spPr>
        <a:xfrm>
          <a:off x="0" y="0"/>
          <a:ext cx="6705600" cy="1186606"/>
        </a:xfrm>
        <a:prstGeom prst="round2Diag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4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Struktur</a:t>
          </a:r>
          <a:r>
            <a:rPr lang="en-ID" sz="24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ID" sz="24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Keruangan</a:t>
          </a:r>
          <a:r>
            <a:rPr lang="en-ID" sz="24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ID" sz="24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dan</a:t>
          </a:r>
          <a:r>
            <a:rPr lang="en-ID" sz="24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ID" sz="24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Perkembangan</a:t>
          </a:r>
          <a:r>
            <a:rPr lang="en-ID" sz="24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ID" sz="24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Desa</a:t>
          </a:r>
          <a:endParaRPr lang="en-US" sz="2400" kern="1200" dirty="0">
            <a:latin typeface="Arial" pitchFamily="34" charset="0"/>
            <a:cs typeface="Arial" pitchFamily="34" charset="0"/>
          </a:endParaRPr>
        </a:p>
      </dsp:txBody>
      <dsp:txXfrm>
        <a:off x="1459780" y="0"/>
        <a:ext cx="5245819" cy="1186606"/>
      </dsp:txXfrm>
    </dsp:sp>
    <dsp:sp modelId="{8A3B7FA9-34E3-43E8-B444-325644FF85EC}">
      <dsp:nvSpPr>
        <dsp:cNvPr id="0" name=""/>
        <dsp:cNvSpPr/>
      </dsp:nvSpPr>
      <dsp:spPr>
        <a:xfrm>
          <a:off x="118660" y="118660"/>
          <a:ext cx="1341120" cy="94928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041C16C-5BB7-42C8-A40E-F12236AE823F}">
      <dsp:nvSpPr>
        <dsp:cNvPr id="0" name=""/>
        <dsp:cNvSpPr/>
      </dsp:nvSpPr>
      <dsp:spPr>
        <a:xfrm>
          <a:off x="0" y="1284193"/>
          <a:ext cx="6705600" cy="1186606"/>
        </a:xfrm>
        <a:prstGeom prst="round2DiagRect">
          <a:avLst/>
        </a:prstGeom>
        <a:solidFill>
          <a:schemeClr val="accent5">
            <a:hueOff val="-92339"/>
            <a:satOff val="-8843"/>
            <a:lumOff val="-8889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4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Struktur</a:t>
          </a:r>
          <a:r>
            <a:rPr lang="en-ID" sz="24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ID" sz="24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Keruangan</a:t>
          </a:r>
          <a:r>
            <a:rPr lang="en-ID" sz="24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ID" sz="24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dan</a:t>
          </a:r>
          <a:r>
            <a:rPr lang="en-ID" sz="24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ID" sz="24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Perkembangan</a:t>
          </a:r>
          <a:r>
            <a:rPr lang="en-ID" sz="24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Kota</a:t>
          </a:r>
          <a:endParaRPr lang="en-US" sz="2400" kern="1200" dirty="0">
            <a:latin typeface="Arial" pitchFamily="34" charset="0"/>
            <a:cs typeface="Arial" pitchFamily="34" charset="0"/>
          </a:endParaRPr>
        </a:p>
      </dsp:txBody>
      <dsp:txXfrm>
        <a:off x="1459780" y="1284193"/>
        <a:ext cx="5245819" cy="1186606"/>
      </dsp:txXfrm>
    </dsp:sp>
    <dsp:sp modelId="{7FC98CAB-3470-4896-9CD2-D0054ACF9432}">
      <dsp:nvSpPr>
        <dsp:cNvPr id="0" name=""/>
        <dsp:cNvSpPr/>
      </dsp:nvSpPr>
      <dsp:spPr>
        <a:xfrm>
          <a:off x="118660" y="1423927"/>
          <a:ext cx="1341120" cy="94928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665B8C-5444-43EB-A3BC-2E314C3A1F78}">
      <dsp:nvSpPr>
        <dsp:cNvPr id="0" name=""/>
        <dsp:cNvSpPr/>
      </dsp:nvSpPr>
      <dsp:spPr>
        <a:xfrm>
          <a:off x="0" y="2589460"/>
          <a:ext cx="6705600" cy="1186606"/>
        </a:xfrm>
        <a:prstGeom prst="round2DiagRect">
          <a:avLst/>
        </a:prstGeom>
        <a:solidFill>
          <a:schemeClr val="accent5">
            <a:hueOff val="-184678"/>
            <a:satOff val="-17685"/>
            <a:lumOff val="-17778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4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Faktor</a:t>
          </a:r>
          <a:r>
            <a:rPr lang="en-ID" sz="24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ID" sz="24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dan</a:t>
          </a:r>
          <a:r>
            <a:rPr lang="en-ID" sz="24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ID" sz="24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Pola</a:t>
          </a:r>
          <a:r>
            <a:rPr lang="en-ID" sz="24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ID" sz="24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Interaksi</a:t>
          </a:r>
          <a:r>
            <a:rPr lang="en-ID" sz="24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ID" sz="24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Desa</a:t>
          </a:r>
          <a:r>
            <a:rPr lang="en-ID" sz="24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ID" sz="24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dan</a:t>
          </a:r>
          <a:r>
            <a:rPr lang="en-ID" sz="24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Kota</a:t>
          </a:r>
          <a:endParaRPr lang="en-US" sz="2400" kern="1200" dirty="0">
            <a:latin typeface="Arial" pitchFamily="34" charset="0"/>
            <a:cs typeface="Arial" pitchFamily="34" charset="0"/>
          </a:endParaRPr>
        </a:p>
      </dsp:txBody>
      <dsp:txXfrm>
        <a:off x="1459780" y="2589460"/>
        <a:ext cx="5245819" cy="1186606"/>
      </dsp:txXfrm>
    </dsp:sp>
    <dsp:sp modelId="{32E0C07A-33DD-486C-8E1A-6FDF892612DD}">
      <dsp:nvSpPr>
        <dsp:cNvPr id="0" name=""/>
        <dsp:cNvSpPr/>
      </dsp:nvSpPr>
      <dsp:spPr>
        <a:xfrm>
          <a:off x="118660" y="2729195"/>
          <a:ext cx="1341120" cy="94928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9981F63-0BD9-45AD-AB05-D53FBD02AC85}">
      <dsp:nvSpPr>
        <dsp:cNvPr id="0" name=""/>
        <dsp:cNvSpPr/>
      </dsp:nvSpPr>
      <dsp:spPr>
        <a:xfrm>
          <a:off x="0" y="3915801"/>
          <a:ext cx="6705600" cy="1186606"/>
        </a:xfrm>
        <a:prstGeom prst="round2DiagRect">
          <a:avLst/>
        </a:prstGeom>
        <a:solidFill>
          <a:schemeClr val="accent5">
            <a:hueOff val="-277017"/>
            <a:satOff val="-26528"/>
            <a:lumOff val="-26667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4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Dampak</a:t>
          </a:r>
          <a:r>
            <a:rPr lang="en-ID" sz="24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ID" sz="24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Interaksi</a:t>
          </a:r>
          <a:r>
            <a:rPr lang="en-ID" sz="24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ID" sz="24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Desa</a:t>
          </a:r>
          <a:r>
            <a:rPr lang="en-ID" sz="24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-Kota </a:t>
          </a:r>
          <a:r>
            <a:rPr lang="en-ID" sz="24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dan</a:t>
          </a:r>
          <a:r>
            <a:rPr lang="en-ID" sz="24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Usaha </a:t>
          </a:r>
          <a:r>
            <a:rPr lang="en-ID" sz="24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Pemerataan</a:t>
          </a:r>
          <a:r>
            <a:rPr lang="en-ID" sz="24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Pembangunan</a:t>
          </a:r>
          <a:endParaRPr lang="en-US" sz="2400" kern="1200" dirty="0">
            <a:latin typeface="Arial" pitchFamily="34" charset="0"/>
            <a:cs typeface="Arial" pitchFamily="34" charset="0"/>
          </a:endParaRPr>
        </a:p>
      </dsp:txBody>
      <dsp:txXfrm>
        <a:off x="1459780" y="3915801"/>
        <a:ext cx="5245819" cy="1186606"/>
      </dsp:txXfrm>
    </dsp:sp>
    <dsp:sp modelId="{76C8CB57-D54D-4FB4-A07A-FAC69BD96330}">
      <dsp:nvSpPr>
        <dsp:cNvPr id="0" name=""/>
        <dsp:cNvSpPr/>
      </dsp:nvSpPr>
      <dsp:spPr>
        <a:xfrm>
          <a:off x="118660" y="4034462"/>
          <a:ext cx="1341120" cy="94928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324585-4464-4770-8D3E-6CAF9578EEA5}">
      <dsp:nvSpPr>
        <dsp:cNvPr id="0" name=""/>
        <dsp:cNvSpPr/>
      </dsp:nvSpPr>
      <dsp:spPr>
        <a:xfrm>
          <a:off x="1144" y="1439964"/>
          <a:ext cx="2323545" cy="19164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1800" kern="1200" dirty="0" smtClean="0">
              <a:latin typeface="Arial" pitchFamily="34" charset="0"/>
              <a:cs typeface="Arial" pitchFamily="34" charset="0"/>
            </a:rPr>
            <a:t>Swadaya</a:t>
          </a:r>
          <a:endParaRPr lang="en-US" sz="18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1800" kern="1200" dirty="0" smtClean="0">
              <a:latin typeface="Arial" pitchFamily="34" charset="0"/>
              <a:cs typeface="Arial" pitchFamily="34" charset="0"/>
            </a:rPr>
            <a:t>Swakarya</a:t>
          </a:r>
          <a:endParaRPr lang="en-US" sz="18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1800" kern="1200" dirty="0" err="1" smtClean="0">
              <a:latin typeface="Arial" pitchFamily="34" charset="0"/>
              <a:cs typeface="Arial" pitchFamily="34" charset="0"/>
            </a:rPr>
            <a:t>Swasembada</a:t>
          </a:r>
          <a:endParaRPr lang="en-US" sz="1800" kern="1200" dirty="0">
            <a:latin typeface="Arial" pitchFamily="34" charset="0"/>
            <a:cs typeface="Arial" pitchFamily="34" charset="0"/>
          </a:endParaRPr>
        </a:p>
      </dsp:txBody>
      <dsp:txXfrm>
        <a:off x="1144" y="1439964"/>
        <a:ext cx="2323545" cy="1505773"/>
      </dsp:txXfrm>
    </dsp:sp>
    <dsp:sp modelId="{8F3B3F2A-2E0E-4ED9-9976-383F441A7DE7}">
      <dsp:nvSpPr>
        <dsp:cNvPr id="0" name=""/>
        <dsp:cNvSpPr/>
      </dsp:nvSpPr>
      <dsp:spPr>
        <a:xfrm>
          <a:off x="1319312" y="1940921"/>
          <a:ext cx="2496668" cy="2496668"/>
        </a:xfrm>
        <a:prstGeom prst="leftCircularArrow">
          <a:avLst>
            <a:gd name="adj1" fmla="val 2893"/>
            <a:gd name="adj2" fmla="val 353809"/>
            <a:gd name="adj3" fmla="val 2129320"/>
            <a:gd name="adj4" fmla="val 9024489"/>
            <a:gd name="adj5" fmla="val 3375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070A56-4240-4113-8587-38F2271DEA77}">
      <dsp:nvSpPr>
        <dsp:cNvPr id="0" name=""/>
        <dsp:cNvSpPr/>
      </dsp:nvSpPr>
      <dsp:spPr>
        <a:xfrm>
          <a:off x="517488" y="2945738"/>
          <a:ext cx="2065374" cy="82133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400" kern="1200" dirty="0" err="1" smtClean="0">
              <a:latin typeface="Arial" pitchFamily="34" charset="0"/>
              <a:cs typeface="Arial" pitchFamily="34" charset="0"/>
            </a:rPr>
            <a:t>Klasifikasi</a:t>
          </a:r>
          <a:r>
            <a:rPr lang="en-ID" sz="2400" kern="1200" dirty="0" smtClean="0">
              <a:latin typeface="Arial" pitchFamily="34" charset="0"/>
              <a:cs typeface="Arial" pitchFamily="34" charset="0"/>
            </a:rPr>
            <a:t> Desa</a:t>
          </a:r>
          <a:endParaRPr lang="en-US" sz="2400" kern="1200" dirty="0">
            <a:latin typeface="Arial" pitchFamily="34" charset="0"/>
            <a:cs typeface="Arial" pitchFamily="34" charset="0"/>
          </a:endParaRPr>
        </a:p>
      </dsp:txBody>
      <dsp:txXfrm>
        <a:off x="517488" y="2945738"/>
        <a:ext cx="2065374" cy="821331"/>
      </dsp:txXfrm>
    </dsp:sp>
    <dsp:sp modelId="{58A23288-3042-4F3E-9640-F59E265BB1DB}">
      <dsp:nvSpPr>
        <dsp:cNvPr id="0" name=""/>
        <dsp:cNvSpPr/>
      </dsp:nvSpPr>
      <dsp:spPr>
        <a:xfrm>
          <a:off x="2926781" y="1439964"/>
          <a:ext cx="2323545" cy="19164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138508"/>
              <a:satOff val="-13264"/>
              <a:lumOff val="-13334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1800" kern="1200" dirty="0" smtClean="0">
              <a:latin typeface="Arial" pitchFamily="34" charset="0"/>
              <a:cs typeface="Arial" pitchFamily="34" charset="0"/>
            </a:rPr>
            <a:t>Penduduk</a:t>
          </a:r>
          <a:endParaRPr lang="en-US" sz="18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1800" kern="1200" dirty="0" smtClean="0">
              <a:latin typeface="Arial" pitchFamily="34" charset="0"/>
              <a:cs typeface="Arial" pitchFamily="34" charset="0"/>
            </a:rPr>
            <a:t>Lahan</a:t>
          </a:r>
          <a:endParaRPr lang="en-US" sz="18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1800" kern="1200" dirty="0" smtClean="0">
              <a:latin typeface="Arial" pitchFamily="34" charset="0"/>
              <a:cs typeface="Arial" pitchFamily="34" charset="0"/>
            </a:rPr>
            <a:t>Air</a:t>
          </a:r>
          <a:endParaRPr lang="en-US" sz="18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1800" kern="1200" dirty="0" smtClean="0">
              <a:latin typeface="Arial" pitchFamily="34" charset="0"/>
              <a:cs typeface="Arial" pitchFamily="34" charset="0"/>
            </a:rPr>
            <a:t>Iklim</a:t>
          </a:r>
          <a:endParaRPr lang="en-US" sz="18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1800" kern="1200" dirty="0" smtClean="0">
              <a:latin typeface="Arial" pitchFamily="34" charset="0"/>
              <a:cs typeface="Arial" pitchFamily="34" charset="0"/>
            </a:rPr>
            <a:t>Ternak</a:t>
          </a:r>
          <a:endParaRPr lang="en-US" sz="1800" kern="1200" dirty="0">
            <a:latin typeface="Arial" pitchFamily="34" charset="0"/>
            <a:cs typeface="Arial" pitchFamily="34" charset="0"/>
          </a:endParaRPr>
        </a:p>
      </dsp:txBody>
      <dsp:txXfrm>
        <a:off x="2926781" y="1850629"/>
        <a:ext cx="2323545" cy="1505773"/>
      </dsp:txXfrm>
    </dsp:sp>
    <dsp:sp modelId="{091BFBC7-6CF4-4A37-BF88-0955A95CCF8B}">
      <dsp:nvSpPr>
        <dsp:cNvPr id="0" name=""/>
        <dsp:cNvSpPr/>
      </dsp:nvSpPr>
      <dsp:spPr>
        <a:xfrm>
          <a:off x="4225586" y="283635"/>
          <a:ext cx="2793566" cy="2793566"/>
        </a:xfrm>
        <a:prstGeom prst="circularArrow">
          <a:avLst>
            <a:gd name="adj1" fmla="val 2585"/>
            <a:gd name="adj2" fmla="val 313946"/>
            <a:gd name="adj3" fmla="val 19510543"/>
            <a:gd name="adj4" fmla="val 12575511"/>
            <a:gd name="adj5" fmla="val 3016"/>
          </a:avLst>
        </a:prstGeom>
        <a:solidFill>
          <a:schemeClr val="accent5">
            <a:hueOff val="-277017"/>
            <a:satOff val="-26528"/>
            <a:lumOff val="-26667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0F30E0-46F7-458C-B01F-6E2AB1F82168}">
      <dsp:nvSpPr>
        <dsp:cNvPr id="0" name=""/>
        <dsp:cNvSpPr/>
      </dsp:nvSpPr>
      <dsp:spPr>
        <a:xfrm>
          <a:off x="3443124" y="1029298"/>
          <a:ext cx="2065374" cy="821331"/>
        </a:xfrm>
        <a:prstGeom prst="roundRect">
          <a:avLst>
            <a:gd name="adj" fmla="val 10000"/>
          </a:avLst>
        </a:prstGeom>
        <a:solidFill>
          <a:schemeClr val="accent5">
            <a:hueOff val="-138508"/>
            <a:satOff val="-13264"/>
            <a:lumOff val="-13334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400" kern="1200" dirty="0" smtClean="0">
              <a:latin typeface="Arial" pitchFamily="34" charset="0"/>
              <a:cs typeface="Arial" pitchFamily="34" charset="0"/>
            </a:rPr>
            <a:t>Potensi Fisik Desa</a:t>
          </a:r>
          <a:endParaRPr lang="en-US" sz="2400" kern="1200" dirty="0">
            <a:latin typeface="Arial" pitchFamily="34" charset="0"/>
            <a:cs typeface="Arial" pitchFamily="34" charset="0"/>
          </a:endParaRPr>
        </a:p>
      </dsp:txBody>
      <dsp:txXfrm>
        <a:off x="3443124" y="1029298"/>
        <a:ext cx="2065374" cy="821331"/>
      </dsp:txXfrm>
    </dsp:sp>
    <dsp:sp modelId="{5235C999-ED80-4049-A3E7-B8F6FFDF8AE3}">
      <dsp:nvSpPr>
        <dsp:cNvPr id="0" name=""/>
        <dsp:cNvSpPr/>
      </dsp:nvSpPr>
      <dsp:spPr>
        <a:xfrm>
          <a:off x="5852417" y="1439964"/>
          <a:ext cx="2323545" cy="19164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277017"/>
              <a:satOff val="-26528"/>
              <a:lumOff val="-26667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1900" kern="1200" dirty="0" smtClean="0">
              <a:latin typeface="Arial" pitchFamily="34" charset="0"/>
              <a:cs typeface="Arial" pitchFamily="34" charset="0"/>
            </a:rPr>
            <a:t>Gotong Royong</a:t>
          </a:r>
          <a:endParaRPr lang="en-US" sz="19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1900" kern="1200" dirty="0" smtClean="0">
              <a:latin typeface="Arial" pitchFamily="34" charset="0"/>
              <a:cs typeface="Arial" pitchFamily="34" charset="0"/>
            </a:rPr>
            <a:t>Lembaga dan Organisasi Sosial</a:t>
          </a:r>
          <a:endParaRPr lang="en-US" sz="19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1900" kern="1200" dirty="0" smtClean="0">
              <a:latin typeface="Arial" pitchFamily="34" charset="0"/>
              <a:cs typeface="Arial" pitchFamily="34" charset="0"/>
            </a:rPr>
            <a:t>Aparatur dan Perangkat Desa</a:t>
          </a:r>
          <a:endParaRPr lang="en-US" sz="1900" kern="1200" dirty="0">
            <a:latin typeface="Arial" pitchFamily="34" charset="0"/>
            <a:cs typeface="Arial" pitchFamily="34" charset="0"/>
          </a:endParaRPr>
        </a:p>
      </dsp:txBody>
      <dsp:txXfrm>
        <a:off x="5852417" y="1439964"/>
        <a:ext cx="2323545" cy="1505773"/>
      </dsp:txXfrm>
    </dsp:sp>
    <dsp:sp modelId="{60F4636D-F4A7-4C10-A8F1-C0A085489AD3}">
      <dsp:nvSpPr>
        <dsp:cNvPr id="0" name=""/>
        <dsp:cNvSpPr/>
      </dsp:nvSpPr>
      <dsp:spPr>
        <a:xfrm>
          <a:off x="6368761" y="2945738"/>
          <a:ext cx="2065374" cy="821331"/>
        </a:xfrm>
        <a:prstGeom prst="roundRect">
          <a:avLst>
            <a:gd name="adj" fmla="val 10000"/>
          </a:avLst>
        </a:prstGeom>
        <a:solidFill>
          <a:schemeClr val="accent5">
            <a:hueOff val="-277017"/>
            <a:satOff val="-26528"/>
            <a:lumOff val="-26667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400" kern="1200" dirty="0" smtClean="0">
              <a:latin typeface="Arial" pitchFamily="34" charset="0"/>
              <a:cs typeface="Arial" pitchFamily="34" charset="0"/>
            </a:rPr>
            <a:t>Potensi Nonfisik Desa</a:t>
          </a:r>
          <a:endParaRPr lang="en-US" sz="2400" kern="1200" dirty="0">
            <a:latin typeface="Arial" pitchFamily="34" charset="0"/>
            <a:cs typeface="Arial" pitchFamily="34" charset="0"/>
          </a:endParaRPr>
        </a:p>
      </dsp:txBody>
      <dsp:txXfrm>
        <a:off x="6368761" y="2945738"/>
        <a:ext cx="2065374" cy="821331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F08AEF-D210-4A66-9FEF-B5597FD3D94D}">
      <dsp:nvSpPr>
        <dsp:cNvPr id="0" name=""/>
        <dsp:cNvSpPr/>
      </dsp:nvSpPr>
      <dsp:spPr>
        <a:xfrm>
          <a:off x="1599135" y="831"/>
          <a:ext cx="2643778" cy="87466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0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Ketersediaan Air</a:t>
          </a:r>
          <a:endParaRPr lang="en-US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1599135" y="831"/>
        <a:ext cx="2643778" cy="874661"/>
      </dsp:txXfrm>
    </dsp:sp>
    <dsp:sp modelId="{46D52E7A-B028-4D5D-92EC-78510B01ABBA}">
      <dsp:nvSpPr>
        <dsp:cNvPr id="0" name=""/>
        <dsp:cNvSpPr/>
      </dsp:nvSpPr>
      <dsp:spPr>
        <a:xfrm>
          <a:off x="725694" y="672116"/>
          <a:ext cx="4120512" cy="4120512"/>
        </a:xfrm>
        <a:custGeom>
          <a:avLst/>
          <a:gdLst/>
          <a:ahLst/>
          <a:cxnLst/>
          <a:rect l="0" t="0" r="0" b="0"/>
          <a:pathLst>
            <a:path>
              <a:moveTo>
                <a:pt x="2955610" y="204724"/>
              </a:moveTo>
              <a:arcTo wR="2060256" hR="2060256" stAng="17745530" swAng="508941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DAEA99-87D9-45B0-B244-D7FAB2D517B0}">
      <dsp:nvSpPr>
        <dsp:cNvPr id="0" name=""/>
        <dsp:cNvSpPr/>
      </dsp:nvSpPr>
      <dsp:spPr>
        <a:xfrm>
          <a:off x="3727051" y="1030959"/>
          <a:ext cx="1956415" cy="874661"/>
        </a:xfrm>
        <a:prstGeom prst="roundRect">
          <a:avLst/>
        </a:prstGeom>
        <a:solidFill>
          <a:schemeClr val="accent5">
            <a:hueOff val="-55403"/>
            <a:satOff val="-5306"/>
            <a:lumOff val="-5333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0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Kondisi Tanah</a:t>
          </a:r>
          <a:endParaRPr lang="en-US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3727051" y="1030959"/>
        <a:ext cx="1956415" cy="874661"/>
      </dsp:txXfrm>
    </dsp:sp>
    <dsp:sp modelId="{3BD8D580-1DD2-4291-8DDE-AB8B0658268B}">
      <dsp:nvSpPr>
        <dsp:cNvPr id="0" name=""/>
        <dsp:cNvSpPr/>
      </dsp:nvSpPr>
      <dsp:spPr>
        <a:xfrm>
          <a:off x="860768" y="438161"/>
          <a:ext cx="4120512" cy="4120512"/>
        </a:xfrm>
        <a:custGeom>
          <a:avLst/>
          <a:gdLst/>
          <a:ahLst/>
          <a:cxnLst/>
          <a:rect l="0" t="0" r="0" b="0"/>
          <a:pathLst>
            <a:path>
              <a:moveTo>
                <a:pt x="4036765" y="1478823"/>
              </a:moveTo>
              <a:arcTo wR="2060256" hR="2060256" stAng="20616457" swAng="1967086"/>
            </a:path>
          </a:pathLst>
        </a:custGeom>
        <a:noFill/>
        <a:ln w="9525" cap="flat" cmpd="sng" algn="ctr">
          <a:solidFill>
            <a:schemeClr val="accent5">
              <a:hueOff val="-55403"/>
              <a:satOff val="-5306"/>
              <a:lumOff val="-533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77A502-6099-4C10-9CF0-8D7E719C1F47}">
      <dsp:nvSpPr>
        <dsp:cNvPr id="0" name=""/>
        <dsp:cNvSpPr/>
      </dsp:nvSpPr>
      <dsp:spPr>
        <a:xfrm>
          <a:off x="3601254" y="3091215"/>
          <a:ext cx="2208008" cy="874661"/>
        </a:xfrm>
        <a:prstGeom prst="roundRect">
          <a:avLst/>
        </a:prstGeom>
        <a:solidFill>
          <a:schemeClr val="accent5">
            <a:hueOff val="-110807"/>
            <a:satOff val="-10611"/>
            <a:lumOff val="-10667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Topografi</a:t>
          </a:r>
          <a:endParaRPr lang="en-US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3601254" y="3091215"/>
        <a:ext cx="2208008" cy="874661"/>
      </dsp:txXfrm>
    </dsp:sp>
    <dsp:sp modelId="{60A38206-5C52-44DF-85E4-4E8BA1884DDA}">
      <dsp:nvSpPr>
        <dsp:cNvPr id="0" name=""/>
        <dsp:cNvSpPr/>
      </dsp:nvSpPr>
      <dsp:spPr>
        <a:xfrm>
          <a:off x="725694" y="204207"/>
          <a:ext cx="4120512" cy="4120512"/>
        </a:xfrm>
        <a:custGeom>
          <a:avLst/>
          <a:gdLst/>
          <a:ahLst/>
          <a:cxnLst/>
          <a:rect l="0" t="0" r="0" b="0"/>
          <a:pathLst>
            <a:path>
              <a:moveTo>
                <a:pt x="3219516" y="3763421"/>
              </a:moveTo>
              <a:arcTo wR="2060256" hR="2060256" stAng="3345530" swAng="508941"/>
            </a:path>
          </a:pathLst>
        </a:custGeom>
        <a:noFill/>
        <a:ln w="9525" cap="flat" cmpd="sng" algn="ctr">
          <a:solidFill>
            <a:schemeClr val="accent5">
              <a:hueOff val="-110807"/>
              <a:satOff val="-10611"/>
              <a:lumOff val="-1066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9782E3-9148-47D1-913E-37C502CC9921}">
      <dsp:nvSpPr>
        <dsp:cNvPr id="0" name=""/>
        <dsp:cNvSpPr/>
      </dsp:nvSpPr>
      <dsp:spPr>
        <a:xfrm>
          <a:off x="1566221" y="4121343"/>
          <a:ext cx="2709606" cy="874661"/>
        </a:xfrm>
        <a:prstGeom prst="roundRect">
          <a:avLst/>
        </a:prstGeom>
        <a:solidFill>
          <a:schemeClr val="accent5">
            <a:hueOff val="-166210"/>
            <a:satOff val="-15917"/>
            <a:lumOff val="-1600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0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Iklim</a:t>
          </a:r>
          <a:endParaRPr lang="en-US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1566221" y="4121343"/>
        <a:ext cx="2709606" cy="874661"/>
      </dsp:txXfrm>
    </dsp:sp>
    <dsp:sp modelId="{EBA362ED-9901-4DDB-859D-45CA8F847C96}">
      <dsp:nvSpPr>
        <dsp:cNvPr id="0" name=""/>
        <dsp:cNvSpPr/>
      </dsp:nvSpPr>
      <dsp:spPr>
        <a:xfrm>
          <a:off x="995842" y="204207"/>
          <a:ext cx="4120512" cy="4120512"/>
        </a:xfrm>
        <a:custGeom>
          <a:avLst/>
          <a:gdLst/>
          <a:ahLst/>
          <a:cxnLst/>
          <a:rect l="0" t="0" r="0" b="0"/>
          <a:pathLst>
            <a:path>
              <a:moveTo>
                <a:pt x="1164901" y="3915787"/>
              </a:moveTo>
              <a:arcTo wR="2060256" hR="2060256" stAng="6945530" swAng="508941"/>
            </a:path>
          </a:pathLst>
        </a:custGeom>
        <a:noFill/>
        <a:ln w="9525" cap="flat" cmpd="sng" algn="ctr">
          <a:solidFill>
            <a:schemeClr val="accent5">
              <a:hueOff val="-166210"/>
              <a:satOff val="-15917"/>
              <a:lumOff val="-1600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A72914-50BB-4FAD-B314-2808234A9376}">
      <dsp:nvSpPr>
        <dsp:cNvPr id="0" name=""/>
        <dsp:cNvSpPr/>
      </dsp:nvSpPr>
      <dsp:spPr>
        <a:xfrm>
          <a:off x="326739" y="3091215"/>
          <a:ext cx="1620101" cy="874661"/>
        </a:xfrm>
        <a:prstGeom prst="roundRect">
          <a:avLst/>
        </a:prstGeom>
        <a:solidFill>
          <a:schemeClr val="accent5">
            <a:hueOff val="-221613"/>
            <a:satOff val="-21222"/>
            <a:lumOff val="-21334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Aktivitas Penduduk</a:t>
          </a:r>
          <a:endParaRPr lang="en-US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326739" y="3091215"/>
        <a:ext cx="1620101" cy="874661"/>
      </dsp:txXfrm>
    </dsp:sp>
    <dsp:sp modelId="{FD382853-10BB-4CC4-A8FC-41B9F8F2E3CD}">
      <dsp:nvSpPr>
        <dsp:cNvPr id="0" name=""/>
        <dsp:cNvSpPr/>
      </dsp:nvSpPr>
      <dsp:spPr>
        <a:xfrm>
          <a:off x="860768" y="438161"/>
          <a:ext cx="4120512" cy="4120512"/>
        </a:xfrm>
        <a:custGeom>
          <a:avLst/>
          <a:gdLst/>
          <a:ahLst/>
          <a:cxnLst/>
          <a:rect l="0" t="0" r="0" b="0"/>
          <a:pathLst>
            <a:path>
              <a:moveTo>
                <a:pt x="83746" y="2641689"/>
              </a:moveTo>
              <a:arcTo wR="2060256" hR="2060256" stAng="9816457" swAng="1967086"/>
            </a:path>
          </a:pathLst>
        </a:custGeom>
        <a:noFill/>
        <a:ln w="9525" cap="flat" cmpd="sng" algn="ctr">
          <a:solidFill>
            <a:schemeClr val="accent5">
              <a:hueOff val="-221613"/>
              <a:satOff val="-21222"/>
              <a:lumOff val="-2133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E1BC12-E7BB-4909-89E7-158C84855ED6}">
      <dsp:nvSpPr>
        <dsp:cNvPr id="0" name=""/>
        <dsp:cNvSpPr/>
      </dsp:nvSpPr>
      <dsp:spPr>
        <a:xfrm>
          <a:off x="260904" y="1030959"/>
          <a:ext cx="1751771" cy="874661"/>
        </a:xfrm>
        <a:prstGeom prst="roundRect">
          <a:avLst/>
        </a:prstGeom>
        <a:solidFill>
          <a:schemeClr val="accent5">
            <a:hueOff val="-277017"/>
            <a:satOff val="-26528"/>
            <a:lumOff val="-26667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0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Budaya</a:t>
          </a:r>
          <a:endParaRPr lang="en-US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260904" y="1030959"/>
        <a:ext cx="1751771" cy="874661"/>
      </dsp:txXfrm>
    </dsp:sp>
    <dsp:sp modelId="{5BDE4346-3EA7-4340-A7F2-873261092A33}">
      <dsp:nvSpPr>
        <dsp:cNvPr id="0" name=""/>
        <dsp:cNvSpPr/>
      </dsp:nvSpPr>
      <dsp:spPr>
        <a:xfrm>
          <a:off x="995842" y="672116"/>
          <a:ext cx="4120512" cy="4120512"/>
        </a:xfrm>
        <a:custGeom>
          <a:avLst/>
          <a:gdLst/>
          <a:ahLst/>
          <a:cxnLst/>
          <a:rect l="0" t="0" r="0" b="0"/>
          <a:pathLst>
            <a:path>
              <a:moveTo>
                <a:pt x="900996" y="357090"/>
              </a:moveTo>
              <a:arcTo wR="2060256" hR="2060256" stAng="14145530" swAng="508941"/>
            </a:path>
          </a:pathLst>
        </a:custGeom>
        <a:noFill/>
        <a:ln w="9525" cap="flat" cmpd="sng" algn="ctr">
          <a:solidFill>
            <a:schemeClr val="accent5">
              <a:hueOff val="-277017"/>
              <a:satOff val="-26528"/>
              <a:lumOff val="-2666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254153A-2EBA-4EF9-9453-7CD2280E4ED9}">
      <dsp:nvSpPr>
        <dsp:cNvPr id="0" name=""/>
        <dsp:cNvSpPr/>
      </dsp:nvSpPr>
      <dsp:spPr>
        <a:xfrm>
          <a:off x="8210" y="1608393"/>
          <a:ext cx="1943691" cy="103679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400" kern="1200" dirty="0" smtClean="0">
              <a:latin typeface="Arial" pitchFamily="34" charset="0"/>
              <a:cs typeface="Arial" pitchFamily="34" charset="0"/>
            </a:rPr>
            <a:t>Menyebar</a:t>
          </a:r>
          <a:endParaRPr lang="en-US" sz="2400" kern="1200" dirty="0">
            <a:latin typeface="Arial" pitchFamily="34" charset="0"/>
            <a:cs typeface="Arial" pitchFamily="34" charset="0"/>
          </a:endParaRPr>
        </a:p>
      </dsp:txBody>
      <dsp:txXfrm>
        <a:off x="8210" y="1608393"/>
        <a:ext cx="1943691" cy="691200"/>
      </dsp:txXfrm>
    </dsp:sp>
    <dsp:sp modelId="{574FD9BA-3E25-4729-88C8-06FA23704159}">
      <dsp:nvSpPr>
        <dsp:cNvPr id="0" name=""/>
        <dsp:cNvSpPr/>
      </dsp:nvSpPr>
      <dsp:spPr>
        <a:xfrm>
          <a:off x="445811" y="2441144"/>
          <a:ext cx="2290485" cy="17468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01F67E-8B9A-45F1-9488-500CAD6D0F8B}">
      <dsp:nvSpPr>
        <dsp:cNvPr id="0" name=""/>
        <dsp:cNvSpPr/>
      </dsp:nvSpPr>
      <dsp:spPr>
        <a:xfrm rot="22931">
          <a:off x="2289899" y="1723159"/>
          <a:ext cx="716588" cy="483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22931">
        <a:off x="2289899" y="1723159"/>
        <a:ext cx="716588" cy="483923"/>
      </dsp:txXfrm>
    </dsp:sp>
    <dsp:sp modelId="{8A572B79-5D0C-4026-A9FF-09B38B6391C6}">
      <dsp:nvSpPr>
        <dsp:cNvPr id="0" name=""/>
        <dsp:cNvSpPr/>
      </dsp:nvSpPr>
      <dsp:spPr>
        <a:xfrm>
          <a:off x="3303925" y="1630377"/>
          <a:ext cx="1943691" cy="1036799"/>
        </a:xfrm>
        <a:prstGeom prst="roundRect">
          <a:avLst>
            <a:gd name="adj" fmla="val 10000"/>
          </a:avLst>
        </a:prstGeom>
        <a:solidFill>
          <a:schemeClr val="accent5">
            <a:hueOff val="-138508"/>
            <a:satOff val="-13264"/>
            <a:lumOff val="-13334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400" kern="1200" dirty="0" smtClean="0">
              <a:latin typeface="Arial" pitchFamily="34" charset="0"/>
              <a:cs typeface="Arial" pitchFamily="34" charset="0"/>
            </a:rPr>
            <a:t>Memanjang</a:t>
          </a:r>
          <a:endParaRPr lang="en-US" sz="2400" kern="1200" dirty="0">
            <a:latin typeface="Arial" pitchFamily="34" charset="0"/>
            <a:cs typeface="Arial" pitchFamily="34" charset="0"/>
          </a:endParaRPr>
        </a:p>
      </dsp:txBody>
      <dsp:txXfrm>
        <a:off x="3303925" y="1630377"/>
        <a:ext cx="1943691" cy="691200"/>
      </dsp:txXfrm>
    </dsp:sp>
    <dsp:sp modelId="{21244B21-B274-4C4A-93D1-BA7221628DED}">
      <dsp:nvSpPr>
        <dsp:cNvPr id="0" name=""/>
        <dsp:cNvSpPr/>
      </dsp:nvSpPr>
      <dsp:spPr>
        <a:xfrm>
          <a:off x="4058669" y="2760195"/>
          <a:ext cx="2025501" cy="11619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5">
              <a:hueOff val="-138508"/>
              <a:satOff val="-13264"/>
              <a:lumOff val="-13334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400" kern="1200" dirty="0">
            <a:latin typeface="Arial" pitchFamily="34" charset="0"/>
            <a:cs typeface="Arial" pitchFamily="34" charset="0"/>
          </a:endParaRPr>
        </a:p>
      </dsp:txBody>
      <dsp:txXfrm>
        <a:off x="4058669" y="2760195"/>
        <a:ext cx="2025501" cy="1161948"/>
      </dsp:txXfrm>
    </dsp:sp>
    <dsp:sp modelId="{17EC9408-06B0-4B29-A5BE-8011F478C331}">
      <dsp:nvSpPr>
        <dsp:cNvPr id="0" name=""/>
        <dsp:cNvSpPr/>
      </dsp:nvSpPr>
      <dsp:spPr>
        <a:xfrm rot="21524882">
          <a:off x="5552422" y="1699050"/>
          <a:ext cx="646506" cy="483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77017"/>
            <a:satOff val="-26528"/>
            <a:lumOff val="-2666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21524882">
        <a:off x="5552422" y="1699050"/>
        <a:ext cx="646506" cy="483923"/>
      </dsp:txXfrm>
    </dsp:sp>
    <dsp:sp modelId="{11BC466D-3632-4A81-845D-973A5BB3D572}">
      <dsp:nvSpPr>
        <dsp:cNvPr id="0" name=""/>
        <dsp:cNvSpPr/>
      </dsp:nvSpPr>
      <dsp:spPr>
        <a:xfrm>
          <a:off x="6467148" y="1561246"/>
          <a:ext cx="1943691" cy="1036799"/>
        </a:xfrm>
        <a:prstGeom prst="roundRect">
          <a:avLst>
            <a:gd name="adj" fmla="val 10000"/>
          </a:avLst>
        </a:prstGeom>
        <a:solidFill>
          <a:schemeClr val="accent5">
            <a:hueOff val="-277017"/>
            <a:satOff val="-26528"/>
            <a:lumOff val="-26667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400" kern="1200" dirty="0" smtClean="0">
              <a:latin typeface="Arial" pitchFamily="34" charset="0"/>
              <a:cs typeface="Arial" pitchFamily="34" charset="0"/>
            </a:rPr>
            <a:t>Memusat</a:t>
          </a:r>
          <a:endParaRPr lang="en-US" sz="2400" kern="1200" dirty="0">
            <a:latin typeface="Arial" pitchFamily="34" charset="0"/>
            <a:cs typeface="Arial" pitchFamily="34" charset="0"/>
          </a:endParaRPr>
        </a:p>
      </dsp:txBody>
      <dsp:txXfrm>
        <a:off x="6467148" y="1561246"/>
        <a:ext cx="1943691" cy="691200"/>
      </dsp:txXfrm>
    </dsp:sp>
    <dsp:sp modelId="{9DA9CAB8-966E-494E-98E5-5F31EFCDCCBE}">
      <dsp:nvSpPr>
        <dsp:cNvPr id="0" name=""/>
        <dsp:cNvSpPr/>
      </dsp:nvSpPr>
      <dsp:spPr>
        <a:xfrm>
          <a:off x="6717922" y="3254665"/>
          <a:ext cx="2238355" cy="10369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5">
              <a:hueOff val="-277017"/>
              <a:satOff val="-26528"/>
              <a:lumOff val="-26667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400" kern="1200" dirty="0">
            <a:latin typeface="Arial" pitchFamily="34" charset="0"/>
            <a:cs typeface="Arial" pitchFamily="34" charset="0"/>
          </a:endParaRPr>
        </a:p>
      </dsp:txBody>
      <dsp:txXfrm>
        <a:off x="6717922" y="3254665"/>
        <a:ext cx="2238355" cy="1036979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4A22D2B-5533-48CA-8133-6DC5C181BCFC}">
      <dsp:nvSpPr>
        <dsp:cNvPr id="0" name=""/>
        <dsp:cNvSpPr/>
      </dsp:nvSpPr>
      <dsp:spPr>
        <a:xfrm>
          <a:off x="9326" y="1784"/>
          <a:ext cx="1287835" cy="5286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700" kern="1200" dirty="0" smtClean="0">
              <a:latin typeface="Arial" pitchFamily="34" charset="0"/>
              <a:cs typeface="Arial" pitchFamily="34" charset="0"/>
            </a:rPr>
            <a:t>Eopolis</a:t>
          </a:r>
          <a:endParaRPr lang="en-US" sz="1700" kern="1200" dirty="0">
            <a:latin typeface="Arial" pitchFamily="34" charset="0"/>
            <a:cs typeface="Arial" pitchFamily="34" charset="0"/>
          </a:endParaRPr>
        </a:p>
      </dsp:txBody>
      <dsp:txXfrm>
        <a:off x="9326" y="1784"/>
        <a:ext cx="1287835" cy="528681"/>
      </dsp:txXfrm>
    </dsp:sp>
    <dsp:sp modelId="{92837DB6-D81A-4E9C-AED3-CB4774C78655}">
      <dsp:nvSpPr>
        <dsp:cNvPr id="0" name=""/>
        <dsp:cNvSpPr/>
      </dsp:nvSpPr>
      <dsp:spPr>
        <a:xfrm rot="5400000">
          <a:off x="554116" y="543682"/>
          <a:ext cx="198255" cy="2379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 rot="5400000">
        <a:off x="554116" y="543682"/>
        <a:ext cx="198255" cy="237906"/>
      </dsp:txXfrm>
    </dsp:sp>
    <dsp:sp modelId="{FE85C088-89BB-44E5-A275-78B08AA89B9E}">
      <dsp:nvSpPr>
        <dsp:cNvPr id="0" name=""/>
        <dsp:cNvSpPr/>
      </dsp:nvSpPr>
      <dsp:spPr>
        <a:xfrm>
          <a:off x="9326" y="794806"/>
          <a:ext cx="1287835" cy="52868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700" kern="1200" dirty="0" smtClean="0">
              <a:latin typeface="Arial" pitchFamily="34" charset="0"/>
              <a:cs typeface="Arial" pitchFamily="34" charset="0"/>
            </a:rPr>
            <a:t>Polis</a:t>
          </a:r>
          <a:endParaRPr lang="en-US" sz="1700" kern="1200" dirty="0">
            <a:latin typeface="Arial" pitchFamily="34" charset="0"/>
            <a:cs typeface="Arial" pitchFamily="34" charset="0"/>
          </a:endParaRPr>
        </a:p>
      </dsp:txBody>
      <dsp:txXfrm>
        <a:off x="9326" y="794806"/>
        <a:ext cx="1287835" cy="528681"/>
      </dsp:txXfrm>
    </dsp:sp>
    <dsp:sp modelId="{07356698-2221-4C6C-9A93-AA4954389C4D}">
      <dsp:nvSpPr>
        <dsp:cNvPr id="0" name=""/>
        <dsp:cNvSpPr/>
      </dsp:nvSpPr>
      <dsp:spPr>
        <a:xfrm rot="5400000">
          <a:off x="554116" y="1336705"/>
          <a:ext cx="198255" cy="2379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 rot="5400000">
        <a:off x="554116" y="1336705"/>
        <a:ext cx="198255" cy="237906"/>
      </dsp:txXfrm>
    </dsp:sp>
    <dsp:sp modelId="{19730E0B-282E-47B7-8A1E-E2043FE7FD48}">
      <dsp:nvSpPr>
        <dsp:cNvPr id="0" name=""/>
        <dsp:cNvSpPr/>
      </dsp:nvSpPr>
      <dsp:spPr>
        <a:xfrm>
          <a:off x="9326" y="1587829"/>
          <a:ext cx="1287835" cy="52868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700" kern="1200" dirty="0" smtClean="0">
              <a:latin typeface="Arial" pitchFamily="34" charset="0"/>
              <a:cs typeface="Arial" pitchFamily="34" charset="0"/>
            </a:rPr>
            <a:t>Metropolis</a:t>
          </a:r>
          <a:endParaRPr lang="en-US" sz="1700" kern="1200" dirty="0">
            <a:latin typeface="Arial" pitchFamily="34" charset="0"/>
            <a:cs typeface="Arial" pitchFamily="34" charset="0"/>
          </a:endParaRPr>
        </a:p>
      </dsp:txBody>
      <dsp:txXfrm>
        <a:off x="9326" y="1587829"/>
        <a:ext cx="1287835" cy="528681"/>
      </dsp:txXfrm>
    </dsp:sp>
    <dsp:sp modelId="{E61D6809-53FC-4C60-8C21-1A492C44ED70}">
      <dsp:nvSpPr>
        <dsp:cNvPr id="0" name=""/>
        <dsp:cNvSpPr/>
      </dsp:nvSpPr>
      <dsp:spPr>
        <a:xfrm rot="5400000">
          <a:off x="554116" y="2129728"/>
          <a:ext cx="198255" cy="2379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 rot="5400000">
        <a:off x="554116" y="2129728"/>
        <a:ext cx="198255" cy="237906"/>
      </dsp:txXfrm>
    </dsp:sp>
    <dsp:sp modelId="{0CCCE9A4-DDA9-479D-8B83-F81CDA9E0225}">
      <dsp:nvSpPr>
        <dsp:cNvPr id="0" name=""/>
        <dsp:cNvSpPr/>
      </dsp:nvSpPr>
      <dsp:spPr>
        <a:xfrm>
          <a:off x="9326" y="2380851"/>
          <a:ext cx="1287835" cy="52868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700" kern="1200" dirty="0" smtClean="0">
              <a:latin typeface="Arial" pitchFamily="34" charset="0"/>
              <a:cs typeface="Arial" pitchFamily="34" charset="0"/>
            </a:rPr>
            <a:t>Megapolis</a:t>
          </a:r>
          <a:endParaRPr lang="en-US" sz="1700" kern="1200" dirty="0">
            <a:latin typeface="Arial" pitchFamily="34" charset="0"/>
            <a:cs typeface="Arial" pitchFamily="34" charset="0"/>
          </a:endParaRPr>
        </a:p>
      </dsp:txBody>
      <dsp:txXfrm>
        <a:off x="9326" y="2380851"/>
        <a:ext cx="1287835" cy="528681"/>
      </dsp:txXfrm>
    </dsp:sp>
    <dsp:sp modelId="{95370FA0-BF7C-43DE-82B9-15896A348FA5}">
      <dsp:nvSpPr>
        <dsp:cNvPr id="0" name=""/>
        <dsp:cNvSpPr/>
      </dsp:nvSpPr>
      <dsp:spPr>
        <a:xfrm rot="5400000">
          <a:off x="554116" y="2922750"/>
          <a:ext cx="198255" cy="2379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 rot="5400000">
        <a:off x="554116" y="2922750"/>
        <a:ext cx="198255" cy="237906"/>
      </dsp:txXfrm>
    </dsp:sp>
    <dsp:sp modelId="{5E741D3C-C834-4E9D-9650-E0C6B3C0BABA}">
      <dsp:nvSpPr>
        <dsp:cNvPr id="0" name=""/>
        <dsp:cNvSpPr/>
      </dsp:nvSpPr>
      <dsp:spPr>
        <a:xfrm>
          <a:off x="9326" y="3173874"/>
          <a:ext cx="1287835" cy="52868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700" kern="1200" dirty="0" smtClean="0">
              <a:latin typeface="Arial" pitchFamily="34" charset="0"/>
              <a:cs typeface="Arial" pitchFamily="34" charset="0"/>
            </a:rPr>
            <a:t>Tryanopolis</a:t>
          </a:r>
          <a:endParaRPr lang="en-US" sz="1700" kern="1200" dirty="0">
            <a:latin typeface="Arial" pitchFamily="34" charset="0"/>
            <a:cs typeface="Arial" pitchFamily="34" charset="0"/>
          </a:endParaRPr>
        </a:p>
      </dsp:txBody>
      <dsp:txXfrm>
        <a:off x="9326" y="3173874"/>
        <a:ext cx="1287835" cy="528681"/>
      </dsp:txXfrm>
    </dsp:sp>
    <dsp:sp modelId="{3C9F0E46-71F5-41DF-958B-9AC9425DBEAC}">
      <dsp:nvSpPr>
        <dsp:cNvPr id="0" name=""/>
        <dsp:cNvSpPr/>
      </dsp:nvSpPr>
      <dsp:spPr>
        <a:xfrm rot="5400000">
          <a:off x="554116" y="3715773"/>
          <a:ext cx="198255" cy="2379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 rot="5400000">
        <a:off x="554116" y="3715773"/>
        <a:ext cx="198255" cy="237906"/>
      </dsp:txXfrm>
    </dsp:sp>
    <dsp:sp modelId="{28A660BF-21B4-44F1-94A4-920E2F965678}">
      <dsp:nvSpPr>
        <dsp:cNvPr id="0" name=""/>
        <dsp:cNvSpPr/>
      </dsp:nvSpPr>
      <dsp:spPr>
        <a:xfrm>
          <a:off x="9326" y="3966897"/>
          <a:ext cx="1287835" cy="5286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700" kern="1200" dirty="0" smtClean="0">
              <a:latin typeface="Arial" pitchFamily="34" charset="0"/>
              <a:cs typeface="Arial" pitchFamily="34" charset="0"/>
            </a:rPr>
            <a:t>Nekropolis</a:t>
          </a:r>
          <a:endParaRPr lang="en-US" sz="1700" kern="1200" dirty="0">
            <a:latin typeface="Arial" pitchFamily="34" charset="0"/>
            <a:cs typeface="Arial" pitchFamily="34" charset="0"/>
          </a:endParaRPr>
        </a:p>
      </dsp:txBody>
      <dsp:txXfrm>
        <a:off x="9326" y="3966897"/>
        <a:ext cx="1287835" cy="528681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CE8E73C-7F7F-43BD-8B63-C4C8C5B263DA}">
      <dsp:nvSpPr>
        <dsp:cNvPr id="0" name=""/>
        <dsp:cNvSpPr/>
      </dsp:nvSpPr>
      <dsp:spPr>
        <a:xfrm>
          <a:off x="2519" y="1666405"/>
          <a:ext cx="1983218" cy="16357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1500" kern="1200" dirty="0" smtClean="0">
              <a:latin typeface="Calibri" pitchFamily="34" charset="0"/>
              <a:cs typeface="Calibri" pitchFamily="34" charset="0"/>
            </a:rPr>
            <a:t>Banyak pusat layanan ekonomi</a:t>
          </a:r>
          <a:endParaRPr lang="en-US" sz="1500" kern="1200" dirty="0">
            <a:latin typeface="Calibri" pitchFamily="34" charset="0"/>
            <a:cs typeface="Calibri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1500" kern="1200" dirty="0" smtClean="0">
              <a:latin typeface="Calibri" pitchFamily="34" charset="0"/>
              <a:cs typeface="Calibri" pitchFamily="34" charset="0"/>
            </a:rPr>
            <a:t>Tersedia tempat wisata dan olahraga</a:t>
          </a:r>
          <a:endParaRPr lang="en-US" sz="1500" kern="1200" dirty="0">
            <a:latin typeface="Calibri" pitchFamily="34" charset="0"/>
            <a:cs typeface="Calibri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1500" kern="1200" dirty="0" smtClean="0">
              <a:latin typeface="Calibri" pitchFamily="34" charset="0"/>
              <a:cs typeface="Calibri" pitchFamily="34" charset="0"/>
            </a:rPr>
            <a:t>Terdapat alun-alun</a:t>
          </a:r>
          <a:endParaRPr lang="en-US" sz="1500" kern="1200" dirty="0">
            <a:latin typeface="Calibri" pitchFamily="34" charset="0"/>
            <a:cs typeface="Calibri" pitchFamily="34" charset="0"/>
          </a:endParaRPr>
        </a:p>
      </dsp:txBody>
      <dsp:txXfrm>
        <a:off x="2519" y="1666405"/>
        <a:ext cx="1983218" cy="1285224"/>
      </dsp:txXfrm>
    </dsp:sp>
    <dsp:sp modelId="{B7725B82-CB44-421A-A050-C7ED7EE91D54}">
      <dsp:nvSpPr>
        <dsp:cNvPr id="0" name=""/>
        <dsp:cNvSpPr/>
      </dsp:nvSpPr>
      <dsp:spPr>
        <a:xfrm>
          <a:off x="1144342" y="2154057"/>
          <a:ext cx="2042245" cy="2042245"/>
        </a:xfrm>
        <a:prstGeom prst="leftCircularArrow">
          <a:avLst>
            <a:gd name="adj1" fmla="val 2450"/>
            <a:gd name="adj2" fmla="val 296572"/>
            <a:gd name="adj3" fmla="val 2072083"/>
            <a:gd name="adj4" fmla="val 9024489"/>
            <a:gd name="adj5" fmla="val 2858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E10D59-57AD-452E-B9D1-7338082B0E73}">
      <dsp:nvSpPr>
        <dsp:cNvPr id="0" name=""/>
        <dsp:cNvSpPr/>
      </dsp:nvSpPr>
      <dsp:spPr>
        <a:xfrm>
          <a:off x="443234" y="2951630"/>
          <a:ext cx="1762860" cy="70103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100" kern="1200" dirty="0" smtClean="0">
              <a:latin typeface="Calibri" pitchFamily="34" charset="0"/>
              <a:cs typeface="Calibri" pitchFamily="34" charset="0"/>
            </a:rPr>
            <a:t>Kar</a:t>
          </a:r>
          <a:r>
            <a:rPr lang="id-ID" sz="2100" kern="1200" dirty="0" smtClean="0">
              <a:latin typeface="Calibri" pitchFamily="34" charset="0"/>
              <a:cs typeface="Calibri" pitchFamily="34" charset="0"/>
            </a:rPr>
            <a:t>a</a:t>
          </a:r>
          <a:r>
            <a:rPr lang="en-ID" sz="2100" kern="1200" dirty="0" smtClean="0">
              <a:latin typeface="Calibri" pitchFamily="34" charset="0"/>
              <a:cs typeface="Calibri" pitchFamily="34" charset="0"/>
            </a:rPr>
            <a:t>kteristik </a:t>
          </a:r>
          <a:r>
            <a:rPr lang="en-ID" sz="2100" kern="1200" dirty="0" smtClean="0">
              <a:latin typeface="Calibri" pitchFamily="34" charset="0"/>
              <a:cs typeface="Calibri" pitchFamily="34" charset="0"/>
            </a:rPr>
            <a:t>Fisik Kota</a:t>
          </a:r>
          <a:endParaRPr lang="en-US" sz="2100" kern="1200" dirty="0">
            <a:latin typeface="Calibri" pitchFamily="34" charset="0"/>
            <a:cs typeface="Calibri" pitchFamily="34" charset="0"/>
          </a:endParaRPr>
        </a:p>
      </dsp:txBody>
      <dsp:txXfrm>
        <a:off x="443234" y="2951630"/>
        <a:ext cx="1762860" cy="701031"/>
      </dsp:txXfrm>
    </dsp:sp>
    <dsp:sp modelId="{25B12121-8EF5-4D38-B938-E8D03D48CF81}">
      <dsp:nvSpPr>
        <dsp:cNvPr id="0" name=""/>
        <dsp:cNvSpPr/>
      </dsp:nvSpPr>
      <dsp:spPr>
        <a:xfrm>
          <a:off x="2444351" y="1666405"/>
          <a:ext cx="1983218" cy="16357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6317677"/>
              <a:satOff val="10648"/>
              <a:lumOff val="-1304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1500" kern="1200" dirty="0" smtClean="0">
              <a:latin typeface="Calibri" pitchFamily="34" charset="0"/>
              <a:cs typeface="Calibri" pitchFamily="34" charset="0"/>
            </a:rPr>
            <a:t>Masyarakat heterogen</a:t>
          </a:r>
          <a:endParaRPr lang="en-US" sz="1500" kern="1200" dirty="0">
            <a:latin typeface="Calibri" pitchFamily="34" charset="0"/>
            <a:cs typeface="Calibri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1500" kern="1200" dirty="0" smtClean="0">
              <a:latin typeface="Calibri" pitchFamily="34" charset="0"/>
              <a:cs typeface="Calibri" pitchFamily="34" charset="0"/>
            </a:rPr>
            <a:t>Pandangan hidup rasional</a:t>
          </a:r>
          <a:endParaRPr lang="en-US" sz="1500" kern="1200" dirty="0">
            <a:latin typeface="Calibri" pitchFamily="34" charset="0"/>
            <a:cs typeface="Calibri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1500" kern="1200" dirty="0" smtClean="0">
              <a:latin typeface="Calibri" pitchFamily="34" charset="0"/>
              <a:cs typeface="Calibri" pitchFamily="34" charset="0"/>
            </a:rPr>
            <a:t>Individualis dan materialistis</a:t>
          </a:r>
          <a:endParaRPr lang="en-US" sz="1500" kern="1200" dirty="0">
            <a:latin typeface="Calibri" pitchFamily="34" charset="0"/>
            <a:cs typeface="Calibri" pitchFamily="34" charset="0"/>
          </a:endParaRPr>
        </a:p>
      </dsp:txBody>
      <dsp:txXfrm>
        <a:off x="2444351" y="2016921"/>
        <a:ext cx="1983218" cy="1285224"/>
      </dsp:txXfrm>
    </dsp:sp>
    <dsp:sp modelId="{100B1063-A692-407A-83CA-CE7A5FE25855}">
      <dsp:nvSpPr>
        <dsp:cNvPr id="0" name=""/>
        <dsp:cNvSpPr/>
      </dsp:nvSpPr>
      <dsp:spPr>
        <a:xfrm>
          <a:off x="3569647" y="708113"/>
          <a:ext cx="2295656" cy="2295656"/>
        </a:xfrm>
        <a:prstGeom prst="circularArrow">
          <a:avLst>
            <a:gd name="adj1" fmla="val 2179"/>
            <a:gd name="adj2" fmla="val 262194"/>
            <a:gd name="adj3" fmla="val 19562295"/>
            <a:gd name="adj4" fmla="val 12575511"/>
            <a:gd name="adj5" fmla="val 2543"/>
          </a:avLst>
        </a:prstGeom>
        <a:solidFill>
          <a:schemeClr val="accent2">
            <a:hueOff val="-12635355"/>
            <a:satOff val="21297"/>
            <a:lumOff val="-26079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7219EF-2258-4EB2-AA5B-A1A8882EA352}">
      <dsp:nvSpPr>
        <dsp:cNvPr id="0" name=""/>
        <dsp:cNvSpPr/>
      </dsp:nvSpPr>
      <dsp:spPr>
        <a:xfrm>
          <a:off x="2885067" y="1315889"/>
          <a:ext cx="1762860" cy="701031"/>
        </a:xfrm>
        <a:prstGeom prst="roundRect">
          <a:avLst>
            <a:gd name="adj" fmla="val 10000"/>
          </a:avLst>
        </a:prstGeom>
        <a:solidFill>
          <a:schemeClr val="accent2">
            <a:hueOff val="-6317677"/>
            <a:satOff val="10648"/>
            <a:lumOff val="-1304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100" kern="1200" dirty="0" smtClean="0">
              <a:latin typeface="Calibri" pitchFamily="34" charset="0"/>
              <a:cs typeface="Calibri" pitchFamily="34" charset="0"/>
            </a:rPr>
            <a:t>Karakteristik Nonfisik Kota</a:t>
          </a:r>
          <a:endParaRPr lang="en-US" sz="2100" kern="1200" dirty="0">
            <a:latin typeface="Calibri" pitchFamily="34" charset="0"/>
            <a:cs typeface="Calibri" pitchFamily="34" charset="0"/>
          </a:endParaRPr>
        </a:p>
      </dsp:txBody>
      <dsp:txXfrm>
        <a:off x="2885067" y="1315889"/>
        <a:ext cx="1762860" cy="701031"/>
      </dsp:txXfrm>
    </dsp:sp>
    <dsp:sp modelId="{C9177B0C-9EF1-4534-83D2-5A2473DC539B}">
      <dsp:nvSpPr>
        <dsp:cNvPr id="0" name=""/>
        <dsp:cNvSpPr/>
      </dsp:nvSpPr>
      <dsp:spPr>
        <a:xfrm>
          <a:off x="4886184" y="1666405"/>
          <a:ext cx="1983218" cy="16357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12635355"/>
              <a:satOff val="21297"/>
              <a:lumOff val="-26079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1500" kern="1200" dirty="0" smtClean="0">
              <a:latin typeface="Calibri" pitchFamily="34" charset="0"/>
              <a:cs typeface="Calibri" pitchFamily="34" charset="0"/>
            </a:rPr>
            <a:t>Ekonomi</a:t>
          </a:r>
          <a:endParaRPr lang="en-US" sz="1500" kern="1200" dirty="0">
            <a:latin typeface="Calibri" pitchFamily="34" charset="0"/>
            <a:cs typeface="Calibri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1500" kern="1200" dirty="0" smtClean="0">
              <a:latin typeface="Calibri" pitchFamily="34" charset="0"/>
              <a:cs typeface="Calibri" pitchFamily="34" charset="0"/>
            </a:rPr>
            <a:t>Sosial</a:t>
          </a:r>
          <a:endParaRPr lang="en-US" sz="1500" kern="1200" dirty="0">
            <a:latin typeface="Calibri" pitchFamily="34" charset="0"/>
            <a:cs typeface="Calibri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1500" kern="1200" dirty="0" smtClean="0">
              <a:latin typeface="Calibri" pitchFamily="34" charset="0"/>
              <a:cs typeface="Calibri" pitchFamily="34" charset="0"/>
            </a:rPr>
            <a:t>Budaya</a:t>
          </a:r>
          <a:endParaRPr lang="en-US" sz="1500" kern="1200" dirty="0">
            <a:latin typeface="Calibri" pitchFamily="34" charset="0"/>
            <a:cs typeface="Calibri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1500" kern="1200" dirty="0" smtClean="0">
              <a:latin typeface="Calibri" pitchFamily="34" charset="0"/>
              <a:cs typeface="Calibri" pitchFamily="34" charset="0"/>
            </a:rPr>
            <a:t>Politik</a:t>
          </a:r>
          <a:endParaRPr lang="en-US" sz="1500" kern="1200" dirty="0">
            <a:latin typeface="Calibri" pitchFamily="34" charset="0"/>
            <a:cs typeface="Calibri" pitchFamily="34" charset="0"/>
          </a:endParaRPr>
        </a:p>
      </dsp:txBody>
      <dsp:txXfrm>
        <a:off x="4886184" y="1666405"/>
        <a:ext cx="1983218" cy="1285224"/>
      </dsp:txXfrm>
    </dsp:sp>
    <dsp:sp modelId="{4AE13D22-D499-48E6-B035-312D4C615BA5}">
      <dsp:nvSpPr>
        <dsp:cNvPr id="0" name=""/>
        <dsp:cNvSpPr/>
      </dsp:nvSpPr>
      <dsp:spPr>
        <a:xfrm>
          <a:off x="5326899" y="2951630"/>
          <a:ext cx="1762860" cy="701031"/>
        </a:xfrm>
        <a:prstGeom prst="roundRect">
          <a:avLst>
            <a:gd name="adj" fmla="val 10000"/>
          </a:avLst>
        </a:prstGeom>
        <a:solidFill>
          <a:schemeClr val="accent2">
            <a:hueOff val="-12635355"/>
            <a:satOff val="21297"/>
            <a:lumOff val="-26079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100" kern="1200" dirty="0" smtClean="0">
              <a:latin typeface="Calibri" pitchFamily="34" charset="0"/>
              <a:cs typeface="Calibri" pitchFamily="34" charset="0"/>
            </a:rPr>
            <a:t>Potensi Kota</a:t>
          </a:r>
          <a:endParaRPr lang="en-US" sz="2100" kern="1200" dirty="0">
            <a:latin typeface="Calibri" pitchFamily="34" charset="0"/>
            <a:cs typeface="Calibri" pitchFamily="34" charset="0"/>
          </a:endParaRPr>
        </a:p>
      </dsp:txBody>
      <dsp:txXfrm>
        <a:off x="5326899" y="2951630"/>
        <a:ext cx="1762860" cy="701031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E34875-C540-4ABA-85BF-79BDDAEB82D0}">
      <dsp:nvSpPr>
        <dsp:cNvPr id="0" name=""/>
        <dsp:cNvSpPr/>
      </dsp:nvSpPr>
      <dsp:spPr>
        <a:xfrm>
          <a:off x="0" y="16734"/>
          <a:ext cx="5991406" cy="10670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800" i="1" kern="1200" dirty="0" smtClean="0">
              <a:latin typeface="Arial" pitchFamily="34" charset="0"/>
              <a:cs typeface="Arial" pitchFamily="34" charset="0"/>
            </a:rPr>
            <a:t>Regional Complementarity</a:t>
          </a:r>
          <a:endParaRPr lang="en-US" sz="2800" i="1" kern="1200" dirty="0">
            <a:latin typeface="Arial" pitchFamily="34" charset="0"/>
            <a:cs typeface="Arial" pitchFamily="34" charset="0"/>
          </a:endParaRPr>
        </a:p>
      </dsp:txBody>
      <dsp:txXfrm>
        <a:off x="0" y="16734"/>
        <a:ext cx="5991406" cy="1067040"/>
      </dsp:txXfrm>
    </dsp:sp>
    <dsp:sp modelId="{9988FE68-86FA-4125-B269-75E3EC2056B6}">
      <dsp:nvSpPr>
        <dsp:cNvPr id="0" name=""/>
        <dsp:cNvSpPr/>
      </dsp:nvSpPr>
      <dsp:spPr>
        <a:xfrm>
          <a:off x="0" y="1247934"/>
          <a:ext cx="5991406" cy="1067040"/>
        </a:xfrm>
        <a:prstGeom prst="roundRect">
          <a:avLst/>
        </a:prstGeom>
        <a:solidFill>
          <a:schemeClr val="accent3">
            <a:hueOff val="526439"/>
            <a:satOff val="7689"/>
            <a:lumOff val="-49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800" i="1" kern="1200" dirty="0" smtClean="0">
              <a:latin typeface="Arial" pitchFamily="34" charset="0"/>
              <a:cs typeface="Arial" pitchFamily="34" charset="0"/>
            </a:rPr>
            <a:t>Intervening Opportunity</a:t>
          </a:r>
          <a:endParaRPr lang="en-US" sz="2800" i="1" kern="1200" dirty="0">
            <a:latin typeface="Arial" pitchFamily="34" charset="0"/>
            <a:cs typeface="Arial" pitchFamily="34" charset="0"/>
          </a:endParaRPr>
        </a:p>
      </dsp:txBody>
      <dsp:txXfrm>
        <a:off x="0" y="1247934"/>
        <a:ext cx="5991406" cy="1067040"/>
      </dsp:txXfrm>
    </dsp:sp>
    <dsp:sp modelId="{E4E42623-DD87-4717-9F06-80A644B3B433}">
      <dsp:nvSpPr>
        <dsp:cNvPr id="0" name=""/>
        <dsp:cNvSpPr/>
      </dsp:nvSpPr>
      <dsp:spPr>
        <a:xfrm>
          <a:off x="0" y="2479135"/>
          <a:ext cx="5991406" cy="1067040"/>
        </a:xfrm>
        <a:prstGeom prst="roundRect">
          <a:avLst/>
        </a:prstGeom>
        <a:solidFill>
          <a:schemeClr val="accent3">
            <a:hueOff val="1052878"/>
            <a:satOff val="15378"/>
            <a:lumOff val="-98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800" i="1" kern="1200" dirty="0" smtClean="0">
              <a:latin typeface="Arial" pitchFamily="34" charset="0"/>
              <a:cs typeface="Arial" pitchFamily="34" charset="0"/>
            </a:rPr>
            <a:t>Spatial Transferabilty</a:t>
          </a:r>
          <a:endParaRPr lang="en-US" sz="2800" i="1" kern="1200" dirty="0">
            <a:latin typeface="Arial" pitchFamily="34" charset="0"/>
            <a:cs typeface="Arial" pitchFamily="34" charset="0"/>
          </a:endParaRPr>
        </a:p>
      </dsp:txBody>
      <dsp:txXfrm>
        <a:off x="0" y="2479135"/>
        <a:ext cx="5991406" cy="1067040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17DD40B-E8F9-40BA-BC47-D54C2AFB43C9}">
      <dsp:nvSpPr>
        <dsp:cNvPr id="0" name=""/>
        <dsp:cNvSpPr/>
      </dsp:nvSpPr>
      <dsp:spPr>
        <a:xfrm>
          <a:off x="2408580" y="2323419"/>
          <a:ext cx="2239622" cy="190533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000" kern="1200" dirty="0" err="1" smtClean="0">
              <a:latin typeface="Arial" pitchFamily="34" charset="0"/>
              <a:cs typeface="Arial" pitchFamily="34" charset="0"/>
            </a:rPr>
            <a:t>Kekuatan</a:t>
          </a:r>
          <a:r>
            <a:rPr lang="en-ID" sz="2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ID" sz="2000" kern="1200" dirty="0" err="1" smtClean="0">
              <a:latin typeface="Arial" pitchFamily="34" charset="0"/>
              <a:cs typeface="Arial" pitchFamily="34" charset="0"/>
            </a:rPr>
            <a:t>interaksi</a:t>
          </a:r>
          <a:r>
            <a:rPr lang="en-ID" sz="2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ID" sz="2000" kern="1200" dirty="0" err="1" smtClean="0">
              <a:latin typeface="Arial" pitchFamily="34" charset="0"/>
              <a:cs typeface="Arial" pitchFamily="34" charset="0"/>
            </a:rPr>
            <a:t>antarwilayah</a:t>
          </a:r>
          <a:endParaRPr lang="en-US" sz="2000" kern="1200" dirty="0">
            <a:latin typeface="Arial" pitchFamily="34" charset="0"/>
            <a:cs typeface="Arial" pitchFamily="34" charset="0"/>
          </a:endParaRPr>
        </a:p>
      </dsp:txBody>
      <dsp:txXfrm>
        <a:off x="2408580" y="2323419"/>
        <a:ext cx="2239622" cy="1905331"/>
      </dsp:txXfrm>
    </dsp:sp>
    <dsp:sp modelId="{5E6578ED-7FDE-4FE1-A9EB-598B4D545012}">
      <dsp:nvSpPr>
        <dsp:cNvPr id="0" name=""/>
        <dsp:cNvSpPr/>
      </dsp:nvSpPr>
      <dsp:spPr>
        <a:xfrm rot="11700000">
          <a:off x="880314" y="2498723"/>
          <a:ext cx="1520420" cy="54301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BE13C6-51FE-4BBB-BFBD-A92895CEA387}">
      <dsp:nvSpPr>
        <dsp:cNvPr id="0" name=""/>
        <dsp:cNvSpPr/>
      </dsp:nvSpPr>
      <dsp:spPr>
        <a:xfrm>
          <a:off x="1185" y="1849449"/>
          <a:ext cx="1810065" cy="1448052"/>
        </a:xfrm>
        <a:prstGeom prst="teardrop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000" kern="1200" dirty="0" err="1" smtClean="0">
              <a:latin typeface="Arial" pitchFamily="34" charset="0"/>
              <a:cs typeface="Arial" pitchFamily="34" charset="0"/>
            </a:rPr>
            <a:t>Carrothers</a:t>
          </a:r>
          <a:endParaRPr lang="en-US" sz="2000" kern="1200" dirty="0">
            <a:latin typeface="Arial" pitchFamily="34" charset="0"/>
            <a:cs typeface="Arial" pitchFamily="34" charset="0"/>
          </a:endParaRPr>
        </a:p>
      </dsp:txBody>
      <dsp:txXfrm>
        <a:off x="1185" y="1849449"/>
        <a:ext cx="1810065" cy="1448052"/>
      </dsp:txXfrm>
    </dsp:sp>
    <dsp:sp modelId="{EFBABE4B-D1B8-4806-BC00-242B98E8E659}">
      <dsp:nvSpPr>
        <dsp:cNvPr id="0" name=""/>
        <dsp:cNvSpPr/>
      </dsp:nvSpPr>
      <dsp:spPr>
        <a:xfrm rot="14700000">
          <a:off x="1907081" y="1288338"/>
          <a:ext cx="1642031" cy="54301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3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3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3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3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C50F2C-FBB6-4D2E-8F26-A1F6960D4145}">
      <dsp:nvSpPr>
        <dsp:cNvPr id="0" name=""/>
        <dsp:cNvSpPr/>
      </dsp:nvSpPr>
      <dsp:spPr>
        <a:xfrm>
          <a:off x="1476088" y="91728"/>
          <a:ext cx="1810065" cy="1448052"/>
        </a:xfrm>
        <a:prstGeom prst="teardrop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3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3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3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3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000" kern="1200" dirty="0" err="1" smtClean="0">
              <a:latin typeface="Arial" pitchFamily="34" charset="0"/>
              <a:cs typeface="Arial" pitchFamily="34" charset="0"/>
            </a:rPr>
            <a:t>Gravitasi</a:t>
          </a:r>
          <a:endParaRPr lang="en-US" sz="2000" kern="1200" dirty="0">
            <a:latin typeface="Arial" pitchFamily="34" charset="0"/>
            <a:cs typeface="Arial" pitchFamily="34" charset="0"/>
          </a:endParaRPr>
        </a:p>
      </dsp:txBody>
      <dsp:txXfrm>
        <a:off x="1476088" y="91728"/>
        <a:ext cx="1810065" cy="1448052"/>
      </dsp:txXfrm>
    </dsp:sp>
    <dsp:sp modelId="{1AAC33AB-D4FB-4FCC-97F7-AC74854F6336}">
      <dsp:nvSpPr>
        <dsp:cNvPr id="0" name=""/>
        <dsp:cNvSpPr/>
      </dsp:nvSpPr>
      <dsp:spPr>
        <a:xfrm rot="17700000">
          <a:off x="3507670" y="1288338"/>
          <a:ext cx="1642031" cy="54301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4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4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4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4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0477BF-2303-4BB8-B71F-65B21B2099F5}">
      <dsp:nvSpPr>
        <dsp:cNvPr id="0" name=""/>
        <dsp:cNvSpPr/>
      </dsp:nvSpPr>
      <dsp:spPr>
        <a:xfrm>
          <a:off x="3770630" y="91728"/>
          <a:ext cx="1810065" cy="1448052"/>
        </a:xfrm>
        <a:prstGeom prst="teardrop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4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4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4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4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000" kern="1200" dirty="0" err="1" smtClean="0">
              <a:latin typeface="Arial" pitchFamily="34" charset="0"/>
              <a:cs typeface="Arial" pitchFamily="34" charset="0"/>
            </a:rPr>
            <a:t>Titik</a:t>
          </a:r>
          <a:r>
            <a:rPr lang="en-ID" sz="2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ID" sz="2000" kern="1200" dirty="0" err="1" smtClean="0">
              <a:latin typeface="Arial" pitchFamily="34" charset="0"/>
              <a:cs typeface="Arial" pitchFamily="34" charset="0"/>
            </a:rPr>
            <a:t>henti</a:t>
          </a:r>
          <a:endParaRPr lang="en-US" sz="2000" kern="1200" dirty="0">
            <a:latin typeface="Arial" pitchFamily="34" charset="0"/>
            <a:cs typeface="Arial" pitchFamily="34" charset="0"/>
          </a:endParaRPr>
        </a:p>
      </dsp:txBody>
      <dsp:txXfrm>
        <a:off x="3770630" y="91728"/>
        <a:ext cx="1810065" cy="1448052"/>
      </dsp:txXfrm>
    </dsp:sp>
    <dsp:sp modelId="{90624B67-745C-4B61-90B0-6B2D97CC68DA}">
      <dsp:nvSpPr>
        <dsp:cNvPr id="0" name=""/>
        <dsp:cNvSpPr/>
      </dsp:nvSpPr>
      <dsp:spPr>
        <a:xfrm rot="20700000">
          <a:off x="4656049" y="2498723"/>
          <a:ext cx="1520420" cy="54301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5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5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5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5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508AC7-D7EC-455B-BD85-88AC90F0EE55}">
      <dsp:nvSpPr>
        <dsp:cNvPr id="0" name=""/>
        <dsp:cNvSpPr/>
      </dsp:nvSpPr>
      <dsp:spPr>
        <a:xfrm>
          <a:off x="5245533" y="1849449"/>
          <a:ext cx="1810065" cy="1448052"/>
        </a:xfrm>
        <a:prstGeom prst="teardrop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5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5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5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5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000" kern="1200" dirty="0" err="1" smtClean="0">
              <a:latin typeface="Arial" pitchFamily="34" charset="0"/>
              <a:cs typeface="Arial" pitchFamily="34" charset="0"/>
            </a:rPr>
            <a:t>Teori</a:t>
          </a:r>
          <a:r>
            <a:rPr lang="en-ID" sz="2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ID" sz="2000" kern="1200" dirty="0" err="1" smtClean="0">
              <a:latin typeface="Arial" pitchFamily="34" charset="0"/>
              <a:cs typeface="Arial" pitchFamily="34" charset="0"/>
            </a:rPr>
            <a:t>grafik</a:t>
          </a:r>
          <a:endParaRPr lang="en-US" sz="2000" kern="1200" dirty="0">
            <a:latin typeface="Arial" pitchFamily="34" charset="0"/>
            <a:cs typeface="Arial" pitchFamily="34" charset="0"/>
          </a:endParaRPr>
        </a:p>
      </dsp:txBody>
      <dsp:txXfrm>
        <a:off x="5245533" y="1849449"/>
        <a:ext cx="1810065" cy="1448052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E7EEF36-0AAE-4466-86CD-6702610B75DA}">
      <dsp:nvSpPr>
        <dsp:cNvPr id="0" name=""/>
        <dsp:cNvSpPr/>
      </dsp:nvSpPr>
      <dsp:spPr>
        <a:xfrm rot="5400000">
          <a:off x="-130657" y="131679"/>
          <a:ext cx="871047" cy="60973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/>
        </a:p>
      </dsp:txBody>
      <dsp:txXfrm rot="5400000">
        <a:off x="-130657" y="131679"/>
        <a:ext cx="871047" cy="609733"/>
      </dsp:txXfrm>
    </dsp:sp>
    <dsp:sp modelId="{C7B05EE7-8FDD-45DE-B915-41E3D6D815AF}">
      <dsp:nvSpPr>
        <dsp:cNvPr id="0" name=""/>
        <dsp:cNvSpPr/>
      </dsp:nvSpPr>
      <dsp:spPr>
        <a:xfrm rot="5400000">
          <a:off x="4136576" y="-3525820"/>
          <a:ext cx="566180" cy="76198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2400" kern="1200" dirty="0" smtClean="0">
              <a:latin typeface="Calibri" pitchFamily="34" charset="0"/>
              <a:cs typeface="Calibri" pitchFamily="34" charset="0"/>
            </a:rPr>
            <a:t>Kualitas pendidikan </a:t>
          </a:r>
          <a:r>
            <a:rPr lang="en-ID" sz="2400" kern="1200" dirty="0" smtClean="0">
              <a:latin typeface="Calibri" pitchFamily="34" charset="0"/>
              <a:cs typeface="Calibri" pitchFamily="34" charset="0"/>
            </a:rPr>
            <a:t>m</a:t>
          </a:r>
          <a:r>
            <a:rPr lang="id-ID" sz="2400" kern="1200" dirty="0" smtClean="0">
              <a:latin typeface="Calibri" pitchFamily="34" charset="0"/>
              <a:cs typeface="Calibri" pitchFamily="34" charset="0"/>
            </a:rPr>
            <a:t>a</a:t>
          </a:r>
          <a:r>
            <a:rPr lang="en-ID" sz="2400" kern="1200" dirty="0" smtClean="0">
              <a:latin typeface="Calibri" pitchFamily="34" charset="0"/>
              <a:cs typeface="Calibri" pitchFamily="34" charset="0"/>
            </a:rPr>
            <a:t>syarakat </a:t>
          </a:r>
          <a:r>
            <a:rPr lang="en-ID" sz="2400" kern="1200" dirty="0" smtClean="0">
              <a:latin typeface="Calibri" pitchFamily="34" charset="0"/>
              <a:cs typeface="Calibri" pitchFamily="34" charset="0"/>
            </a:rPr>
            <a:t>desa membaik</a:t>
          </a:r>
          <a:endParaRPr lang="en-US" kern="1200" dirty="0"/>
        </a:p>
      </dsp:txBody>
      <dsp:txXfrm rot="5400000">
        <a:off x="4136576" y="-3525820"/>
        <a:ext cx="566180" cy="7619866"/>
      </dsp:txXfrm>
    </dsp:sp>
    <dsp:sp modelId="{941B7601-2AE6-45A8-8AA8-E0515FCFF225}">
      <dsp:nvSpPr>
        <dsp:cNvPr id="0" name=""/>
        <dsp:cNvSpPr/>
      </dsp:nvSpPr>
      <dsp:spPr>
        <a:xfrm rot="5400000">
          <a:off x="-130657" y="789553"/>
          <a:ext cx="871047" cy="60973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/>
        </a:p>
      </dsp:txBody>
      <dsp:txXfrm rot="5400000">
        <a:off x="-130657" y="789553"/>
        <a:ext cx="871047" cy="609733"/>
      </dsp:txXfrm>
    </dsp:sp>
    <dsp:sp modelId="{23D749D3-D97C-4009-A68A-9650F95B7E5B}">
      <dsp:nvSpPr>
        <dsp:cNvPr id="0" name=""/>
        <dsp:cNvSpPr/>
      </dsp:nvSpPr>
      <dsp:spPr>
        <a:xfrm rot="5400000">
          <a:off x="4136576" y="-2867946"/>
          <a:ext cx="566180" cy="76198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2400" kern="1200" dirty="0" err="1" smtClean="0">
              <a:latin typeface="Calibri" pitchFamily="34" charset="0"/>
              <a:cs typeface="Calibri" pitchFamily="34" charset="0"/>
            </a:rPr>
            <a:t>Produktivitas</a:t>
          </a:r>
          <a:r>
            <a:rPr lang="en-ID" sz="2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kern="1200" dirty="0" err="1" smtClean="0">
              <a:latin typeface="Calibri" pitchFamily="34" charset="0"/>
              <a:cs typeface="Calibri" pitchFamily="34" charset="0"/>
            </a:rPr>
            <a:t>di</a:t>
          </a:r>
          <a:r>
            <a:rPr lang="en-ID" sz="2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kern="1200" dirty="0" err="1" smtClean="0">
              <a:latin typeface="Calibri" pitchFamily="34" charset="0"/>
              <a:cs typeface="Calibri" pitchFamily="34" charset="0"/>
            </a:rPr>
            <a:t>desa</a:t>
          </a:r>
          <a:r>
            <a:rPr lang="en-ID" sz="2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kern="1200" dirty="0" err="1" smtClean="0">
              <a:latin typeface="Calibri" pitchFamily="34" charset="0"/>
              <a:cs typeface="Calibri" pitchFamily="34" charset="0"/>
            </a:rPr>
            <a:t>meningkat</a:t>
          </a:r>
          <a:endParaRPr lang="en-US" kern="1200" dirty="0"/>
        </a:p>
      </dsp:txBody>
      <dsp:txXfrm rot="5400000">
        <a:off x="4136576" y="-2867946"/>
        <a:ext cx="566180" cy="7619866"/>
      </dsp:txXfrm>
    </dsp:sp>
    <dsp:sp modelId="{E2F2B317-AFF7-4C09-848D-7D2387D20803}">
      <dsp:nvSpPr>
        <dsp:cNvPr id="0" name=""/>
        <dsp:cNvSpPr/>
      </dsp:nvSpPr>
      <dsp:spPr>
        <a:xfrm rot="5400000">
          <a:off x="-130657" y="1447427"/>
          <a:ext cx="871047" cy="60973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 rot="5400000">
        <a:off x="-130657" y="1447427"/>
        <a:ext cx="871047" cy="609733"/>
      </dsp:txXfrm>
    </dsp:sp>
    <dsp:sp modelId="{17834555-ADDB-485D-8E17-FBA669090555}">
      <dsp:nvSpPr>
        <dsp:cNvPr id="0" name=""/>
        <dsp:cNvSpPr/>
      </dsp:nvSpPr>
      <dsp:spPr>
        <a:xfrm rot="5400000">
          <a:off x="4136576" y="-2210073"/>
          <a:ext cx="566180" cy="76198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2400" kern="1200" dirty="0" smtClean="0">
              <a:latin typeface="Calibri" pitchFamily="34" charset="0"/>
              <a:cs typeface="Calibri" pitchFamily="34" charset="0"/>
            </a:rPr>
            <a:t>Jiwa kewirausahaan masyarakat desa meningkat</a:t>
          </a:r>
          <a:endParaRPr lang="en-US" sz="2400" kern="1200" dirty="0">
            <a:latin typeface="Calibri" pitchFamily="34" charset="0"/>
            <a:cs typeface="Calibri" pitchFamily="34" charset="0"/>
          </a:endParaRPr>
        </a:p>
      </dsp:txBody>
      <dsp:txXfrm rot="5400000">
        <a:off x="4136576" y="-2210073"/>
        <a:ext cx="566180" cy="761986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5E7AB79-83CD-46F5-BB6D-A634C0C7BD57}">
      <dsp:nvSpPr>
        <dsp:cNvPr id="0" name=""/>
        <dsp:cNvSpPr/>
      </dsp:nvSpPr>
      <dsp:spPr>
        <a:xfrm>
          <a:off x="0" y="254073"/>
          <a:ext cx="8229600" cy="1083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8A227-964A-4877-B5AF-9893B3EC013E}">
      <dsp:nvSpPr>
        <dsp:cNvPr id="0" name=""/>
        <dsp:cNvSpPr/>
      </dsp:nvSpPr>
      <dsp:spPr>
        <a:xfrm>
          <a:off x="411480" y="16221"/>
          <a:ext cx="5760720" cy="87253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b="1" kern="1200" baseline="0" dirty="0" smtClean="0">
              <a:latin typeface="Arial" pitchFamily="34" charset="0"/>
              <a:ea typeface="+mn-ea"/>
              <a:cs typeface="Arial" pitchFamily="34" charset="0"/>
              <a:hlinkClick xmlns:r="http://schemas.openxmlformats.org/officeDocument/2006/relationships" r:id="" action="ppaction://hlinksldjump"/>
            </a:rPr>
            <a:t>Konsep Wilayah dan Tata Ruang</a:t>
          </a:r>
          <a:endParaRPr lang="id-ID" sz="2000" kern="1200" dirty="0">
            <a:latin typeface="Arial" pitchFamily="34" charset="0"/>
            <a:cs typeface="Arial" pitchFamily="34" charset="0"/>
          </a:endParaRPr>
        </a:p>
      </dsp:txBody>
      <dsp:txXfrm>
        <a:off x="411480" y="16221"/>
        <a:ext cx="5760720" cy="872532"/>
      </dsp:txXfrm>
    </dsp:sp>
    <dsp:sp modelId="{05350B32-CD5D-4DB6-BB10-AB88B1A58154}">
      <dsp:nvSpPr>
        <dsp:cNvPr id="0" name=""/>
        <dsp:cNvSpPr/>
      </dsp:nvSpPr>
      <dsp:spPr>
        <a:xfrm>
          <a:off x="0" y="1801481"/>
          <a:ext cx="8229600" cy="1083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3E7F98-0FB2-42F1-A31F-8D4C5C557DFC}">
      <dsp:nvSpPr>
        <dsp:cNvPr id="0" name=""/>
        <dsp:cNvSpPr/>
      </dsp:nvSpPr>
      <dsp:spPr>
        <a:xfrm>
          <a:off x="411480" y="1569873"/>
          <a:ext cx="7360932" cy="86628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b="1" kern="1200" baseline="0" dirty="0" smtClean="0">
              <a:latin typeface="Arial" pitchFamily="34" charset="0"/>
              <a:ea typeface="+mn-ea"/>
              <a:cs typeface="Arial" pitchFamily="34" charset="0"/>
              <a:hlinkClick xmlns:r="http://schemas.openxmlformats.org/officeDocument/2006/relationships" r:id="" action="ppaction://hlinksldjump"/>
            </a:rPr>
            <a:t>Pembangunan Wilayah dan Pusat Pertumbuhan</a:t>
          </a:r>
          <a:endParaRPr lang="id-ID" sz="2000" b="1" kern="1200" baseline="0" dirty="0" smtClean="0">
            <a:latin typeface="Arial" pitchFamily="34" charset="0"/>
            <a:ea typeface="+mn-ea"/>
            <a:cs typeface="Arial" pitchFamily="34" charset="0"/>
          </a:endParaRPr>
        </a:p>
      </dsp:txBody>
      <dsp:txXfrm>
        <a:off x="411480" y="1569873"/>
        <a:ext cx="7360932" cy="866287"/>
      </dsp:txXfrm>
    </dsp:sp>
    <dsp:sp modelId="{9F38134A-0599-4E74-BD93-063871B8971E}">
      <dsp:nvSpPr>
        <dsp:cNvPr id="0" name=""/>
        <dsp:cNvSpPr/>
      </dsp:nvSpPr>
      <dsp:spPr>
        <a:xfrm>
          <a:off x="0" y="3426141"/>
          <a:ext cx="8229600" cy="1083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2F76B2-4F86-4977-9968-04BDA36032C7}">
      <dsp:nvSpPr>
        <dsp:cNvPr id="0" name=""/>
        <dsp:cNvSpPr/>
      </dsp:nvSpPr>
      <dsp:spPr>
        <a:xfrm>
          <a:off x="411480" y="3117281"/>
          <a:ext cx="7660605" cy="9435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baseline="0" dirty="0" smtClean="0">
              <a:latin typeface="Arial" pitchFamily="34" charset="0"/>
              <a:ea typeface="+mn-ea"/>
              <a:cs typeface="Arial" pitchFamily="34" charset="0"/>
              <a:hlinkClick xmlns:r="http://schemas.openxmlformats.org/officeDocument/2006/relationships" r:id="" action="ppaction://hlinksldjump"/>
            </a:rPr>
            <a:t>Perencanaan dan Permasalahan Tata Ruang di Indonesia</a:t>
          </a:r>
          <a:endParaRPr lang="id-ID" sz="2000" kern="1200" dirty="0">
            <a:latin typeface="Arial" pitchFamily="34" charset="0"/>
            <a:cs typeface="Arial" pitchFamily="34" charset="0"/>
          </a:endParaRPr>
        </a:p>
      </dsp:txBody>
      <dsp:txXfrm>
        <a:off x="411480" y="3117281"/>
        <a:ext cx="7660605" cy="943540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2152BC2-29B4-4130-829F-DEC2B84E6E1F}">
      <dsp:nvSpPr>
        <dsp:cNvPr id="0" name=""/>
        <dsp:cNvSpPr/>
      </dsp:nvSpPr>
      <dsp:spPr>
        <a:xfrm rot="5400000">
          <a:off x="-130657" y="131679"/>
          <a:ext cx="871047" cy="60973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/>
        </a:p>
      </dsp:txBody>
      <dsp:txXfrm rot="5400000">
        <a:off x="-130657" y="131679"/>
        <a:ext cx="871047" cy="609733"/>
      </dsp:txXfrm>
    </dsp:sp>
    <dsp:sp modelId="{87B76D0C-645A-41E4-B0D6-4C0A2212F732}">
      <dsp:nvSpPr>
        <dsp:cNvPr id="0" name=""/>
        <dsp:cNvSpPr/>
      </dsp:nvSpPr>
      <dsp:spPr>
        <a:xfrm rot="5400000">
          <a:off x="4136576" y="-3525820"/>
          <a:ext cx="566180" cy="76198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2400" kern="1200" dirty="0" err="1" smtClean="0">
              <a:latin typeface="Calibri" pitchFamily="34" charset="0"/>
              <a:cs typeface="Calibri" pitchFamily="34" charset="0"/>
            </a:rPr>
            <a:t>Memudarnya</a:t>
          </a:r>
          <a:r>
            <a:rPr lang="en-ID" sz="2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kern="1200" dirty="0" err="1" smtClean="0">
              <a:latin typeface="Calibri" pitchFamily="34" charset="0"/>
              <a:cs typeface="Calibri" pitchFamily="34" charset="0"/>
            </a:rPr>
            <a:t>kehidupan</a:t>
          </a:r>
          <a:r>
            <a:rPr lang="en-ID" sz="2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kern="1200" dirty="0" err="1" smtClean="0">
              <a:latin typeface="Calibri" pitchFamily="34" charset="0"/>
              <a:cs typeface="Calibri" pitchFamily="34" charset="0"/>
            </a:rPr>
            <a:t>agraris</a:t>
          </a:r>
          <a:endParaRPr lang="en-US" kern="1200" dirty="0"/>
        </a:p>
      </dsp:txBody>
      <dsp:txXfrm rot="5400000">
        <a:off x="4136576" y="-3525820"/>
        <a:ext cx="566180" cy="7619866"/>
      </dsp:txXfrm>
    </dsp:sp>
    <dsp:sp modelId="{C2CBA0B5-C0CD-4958-A9F6-0271A52ABEBA}">
      <dsp:nvSpPr>
        <dsp:cNvPr id="0" name=""/>
        <dsp:cNvSpPr/>
      </dsp:nvSpPr>
      <dsp:spPr>
        <a:xfrm rot="5400000">
          <a:off x="-130657" y="789553"/>
          <a:ext cx="871047" cy="60973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 rot="5400000">
        <a:off x="-130657" y="789553"/>
        <a:ext cx="871047" cy="609733"/>
      </dsp:txXfrm>
    </dsp:sp>
    <dsp:sp modelId="{A0D81E1A-D4D0-4A76-AA69-ED58381C33E2}">
      <dsp:nvSpPr>
        <dsp:cNvPr id="0" name=""/>
        <dsp:cNvSpPr/>
      </dsp:nvSpPr>
      <dsp:spPr>
        <a:xfrm rot="5400000">
          <a:off x="4136576" y="-2866938"/>
          <a:ext cx="566180" cy="76198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2400" kern="1200" dirty="0" smtClean="0">
              <a:latin typeface="Calibri" pitchFamily="34" charset="0"/>
              <a:cs typeface="Calibri" pitchFamily="34" charset="0"/>
            </a:rPr>
            <a:t>Meningkatnya konsumerisme dan kriminalitas</a:t>
          </a:r>
          <a:endParaRPr lang="en-US" sz="2400" kern="1200" dirty="0">
            <a:latin typeface="Calibri" pitchFamily="34" charset="0"/>
            <a:cs typeface="Calibri" pitchFamily="34" charset="0"/>
          </a:endParaRPr>
        </a:p>
      </dsp:txBody>
      <dsp:txXfrm rot="5400000">
        <a:off x="4136576" y="-2866938"/>
        <a:ext cx="566180" cy="7619866"/>
      </dsp:txXfrm>
    </dsp:sp>
    <dsp:sp modelId="{E2F2B317-AFF7-4C09-848D-7D2387D20803}">
      <dsp:nvSpPr>
        <dsp:cNvPr id="0" name=""/>
        <dsp:cNvSpPr/>
      </dsp:nvSpPr>
      <dsp:spPr>
        <a:xfrm rot="5400000">
          <a:off x="-130657" y="1447427"/>
          <a:ext cx="871047" cy="60973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 rot="5400000">
        <a:off x="-130657" y="1447427"/>
        <a:ext cx="871047" cy="609733"/>
      </dsp:txXfrm>
    </dsp:sp>
    <dsp:sp modelId="{17834555-ADDB-485D-8E17-FBA669090555}">
      <dsp:nvSpPr>
        <dsp:cNvPr id="0" name=""/>
        <dsp:cNvSpPr/>
      </dsp:nvSpPr>
      <dsp:spPr>
        <a:xfrm rot="5400000">
          <a:off x="4136576" y="-2209065"/>
          <a:ext cx="566180" cy="76198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2400" kern="1200" dirty="0" smtClean="0">
              <a:latin typeface="Calibri" pitchFamily="34" charset="0"/>
              <a:cs typeface="Calibri" pitchFamily="34" charset="0"/>
            </a:rPr>
            <a:t>Berkurangnya tenaga produktif di bidang pertanian</a:t>
          </a:r>
          <a:endParaRPr lang="en-US" sz="2400" kern="1200" dirty="0">
            <a:latin typeface="Calibri" pitchFamily="34" charset="0"/>
            <a:cs typeface="Calibri" pitchFamily="34" charset="0"/>
          </a:endParaRPr>
        </a:p>
      </dsp:txBody>
      <dsp:txXfrm rot="5400000">
        <a:off x="4136576" y="-2209065"/>
        <a:ext cx="566180" cy="7619866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B986D3-93F2-4822-A428-CFC9B31DC5BC}">
      <dsp:nvSpPr>
        <dsp:cNvPr id="0" name=""/>
        <dsp:cNvSpPr/>
      </dsp:nvSpPr>
      <dsp:spPr>
        <a:xfrm rot="5400000">
          <a:off x="-130657" y="131679"/>
          <a:ext cx="871047" cy="60973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 rot="5400000">
        <a:off x="-130657" y="131679"/>
        <a:ext cx="871047" cy="609733"/>
      </dsp:txXfrm>
    </dsp:sp>
    <dsp:sp modelId="{03A22E0F-019E-4AC6-A622-3EFF8B042952}">
      <dsp:nvSpPr>
        <dsp:cNvPr id="0" name=""/>
        <dsp:cNvSpPr/>
      </dsp:nvSpPr>
      <dsp:spPr>
        <a:xfrm rot="5400000">
          <a:off x="4136576" y="-3525820"/>
          <a:ext cx="566180" cy="76198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2400" kern="1200" dirty="0" err="1" smtClean="0">
              <a:latin typeface="Calibri" pitchFamily="34" charset="0"/>
              <a:cs typeface="Calibri" pitchFamily="34" charset="0"/>
            </a:rPr>
            <a:t>Terpenuhinya</a:t>
          </a:r>
          <a:r>
            <a:rPr lang="en-ID" sz="2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kern="1200" dirty="0" err="1" smtClean="0">
              <a:latin typeface="Calibri" pitchFamily="34" charset="0"/>
              <a:cs typeface="Calibri" pitchFamily="34" charset="0"/>
            </a:rPr>
            <a:t>kebutuhan</a:t>
          </a:r>
          <a:r>
            <a:rPr lang="en-ID" sz="2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kern="1200" dirty="0" err="1" smtClean="0">
              <a:latin typeface="Calibri" pitchFamily="34" charset="0"/>
              <a:cs typeface="Calibri" pitchFamily="34" charset="0"/>
            </a:rPr>
            <a:t>bahan</a:t>
          </a:r>
          <a:r>
            <a:rPr lang="en-ID" sz="2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kern="1200" dirty="0" err="1" smtClean="0">
              <a:latin typeface="Calibri" pitchFamily="34" charset="0"/>
              <a:cs typeface="Calibri" pitchFamily="34" charset="0"/>
            </a:rPr>
            <a:t>pangan</a:t>
          </a:r>
          <a:endParaRPr lang="en-US" sz="2400" kern="1200" dirty="0">
            <a:latin typeface="Calibri" pitchFamily="34" charset="0"/>
            <a:cs typeface="Calibri" pitchFamily="34" charset="0"/>
          </a:endParaRPr>
        </a:p>
      </dsp:txBody>
      <dsp:txXfrm rot="5400000">
        <a:off x="4136576" y="-3525820"/>
        <a:ext cx="566180" cy="7619866"/>
      </dsp:txXfrm>
    </dsp:sp>
    <dsp:sp modelId="{9EA937E7-1EC2-41A8-8A03-01A392B1FCE4}">
      <dsp:nvSpPr>
        <dsp:cNvPr id="0" name=""/>
        <dsp:cNvSpPr/>
      </dsp:nvSpPr>
      <dsp:spPr>
        <a:xfrm rot="5400000">
          <a:off x="-130657" y="789553"/>
          <a:ext cx="871047" cy="60973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 rot="5400000">
        <a:off x="-130657" y="789553"/>
        <a:ext cx="871047" cy="609733"/>
      </dsp:txXfrm>
    </dsp:sp>
    <dsp:sp modelId="{FB95A030-6A8F-4367-9C0F-EB3F08F35983}">
      <dsp:nvSpPr>
        <dsp:cNvPr id="0" name=""/>
        <dsp:cNvSpPr/>
      </dsp:nvSpPr>
      <dsp:spPr>
        <a:xfrm rot="5400000">
          <a:off x="4136576" y="-2867946"/>
          <a:ext cx="566180" cy="76198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2400" kern="1200" dirty="0" err="1" smtClean="0">
              <a:latin typeface="Calibri" pitchFamily="34" charset="0"/>
              <a:cs typeface="Calibri" pitchFamily="34" charset="0"/>
            </a:rPr>
            <a:t>Terpenuhinya</a:t>
          </a:r>
          <a:r>
            <a:rPr lang="en-ID" sz="2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kern="1200" dirty="0" err="1" smtClean="0">
              <a:latin typeface="Calibri" pitchFamily="34" charset="0"/>
              <a:cs typeface="Calibri" pitchFamily="34" charset="0"/>
            </a:rPr>
            <a:t>kebutuhan</a:t>
          </a:r>
          <a:r>
            <a:rPr lang="en-ID" sz="2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kern="1200" dirty="0" err="1" smtClean="0">
              <a:latin typeface="Calibri" pitchFamily="34" charset="0"/>
              <a:cs typeface="Calibri" pitchFamily="34" charset="0"/>
            </a:rPr>
            <a:t>tenaga</a:t>
          </a:r>
          <a:r>
            <a:rPr lang="en-ID" sz="2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kern="1200" dirty="0" err="1" smtClean="0">
              <a:latin typeface="Calibri" pitchFamily="34" charset="0"/>
              <a:cs typeface="Calibri" pitchFamily="34" charset="0"/>
            </a:rPr>
            <a:t>kerja</a:t>
          </a:r>
          <a:r>
            <a:rPr lang="en-ID" sz="2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kern="1200" dirty="0" err="1" smtClean="0">
              <a:latin typeface="Calibri" pitchFamily="34" charset="0"/>
              <a:cs typeface="Calibri" pitchFamily="34" charset="0"/>
            </a:rPr>
            <a:t>di</a:t>
          </a:r>
          <a:r>
            <a:rPr lang="en-ID" sz="2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kern="1200" dirty="0" err="1" smtClean="0">
              <a:latin typeface="Calibri" pitchFamily="34" charset="0"/>
              <a:cs typeface="Calibri" pitchFamily="34" charset="0"/>
            </a:rPr>
            <a:t>kota</a:t>
          </a:r>
          <a:endParaRPr lang="en-US" sz="2400" kern="1200" dirty="0">
            <a:latin typeface="Calibri" pitchFamily="34" charset="0"/>
            <a:cs typeface="Calibri" pitchFamily="34" charset="0"/>
          </a:endParaRPr>
        </a:p>
      </dsp:txBody>
      <dsp:txXfrm rot="5400000">
        <a:off x="4136576" y="-2867946"/>
        <a:ext cx="566180" cy="7619866"/>
      </dsp:txXfrm>
    </dsp:sp>
    <dsp:sp modelId="{E2F2B317-AFF7-4C09-848D-7D2387D20803}">
      <dsp:nvSpPr>
        <dsp:cNvPr id="0" name=""/>
        <dsp:cNvSpPr/>
      </dsp:nvSpPr>
      <dsp:spPr>
        <a:xfrm rot="5400000">
          <a:off x="-130657" y="1447427"/>
          <a:ext cx="871047" cy="60973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 rot="5400000">
        <a:off x="-130657" y="1447427"/>
        <a:ext cx="871047" cy="609733"/>
      </dsp:txXfrm>
    </dsp:sp>
    <dsp:sp modelId="{17834555-ADDB-485D-8E17-FBA669090555}">
      <dsp:nvSpPr>
        <dsp:cNvPr id="0" name=""/>
        <dsp:cNvSpPr/>
      </dsp:nvSpPr>
      <dsp:spPr>
        <a:xfrm rot="5400000">
          <a:off x="4136576" y="-2210073"/>
          <a:ext cx="566180" cy="76198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2400" kern="1200" dirty="0" err="1" smtClean="0">
              <a:latin typeface="Calibri" pitchFamily="34" charset="0"/>
              <a:cs typeface="Calibri" pitchFamily="34" charset="0"/>
            </a:rPr>
            <a:t>Terpenuhinya</a:t>
          </a:r>
          <a:r>
            <a:rPr lang="en-ID" sz="2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kern="1200" dirty="0" err="1" smtClean="0">
              <a:latin typeface="Calibri" pitchFamily="34" charset="0"/>
              <a:cs typeface="Calibri" pitchFamily="34" charset="0"/>
            </a:rPr>
            <a:t>kebutuhan</a:t>
          </a:r>
          <a:r>
            <a:rPr lang="en-ID" sz="2400" kern="1200" dirty="0" smtClean="0">
              <a:latin typeface="Calibri" pitchFamily="34" charset="0"/>
              <a:cs typeface="Calibri" pitchFamily="34" charset="0"/>
            </a:rPr>
            <a:t> bahan </a:t>
          </a:r>
          <a:r>
            <a:rPr lang="en-ID" sz="2400" kern="1200" dirty="0" err="1" smtClean="0">
              <a:latin typeface="Calibri" pitchFamily="34" charset="0"/>
              <a:cs typeface="Calibri" pitchFamily="34" charset="0"/>
            </a:rPr>
            <a:t>baku</a:t>
          </a:r>
          <a:r>
            <a:rPr lang="en-ID" sz="2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kern="1200" dirty="0" err="1" smtClean="0">
              <a:latin typeface="Calibri" pitchFamily="34" charset="0"/>
              <a:cs typeface="Calibri" pitchFamily="34" charset="0"/>
            </a:rPr>
            <a:t>industri</a:t>
          </a:r>
          <a:endParaRPr lang="en-US" sz="2400" kern="1200" dirty="0">
            <a:latin typeface="Calibri" pitchFamily="34" charset="0"/>
            <a:cs typeface="Calibri" pitchFamily="34" charset="0"/>
          </a:endParaRPr>
        </a:p>
      </dsp:txBody>
      <dsp:txXfrm rot="5400000">
        <a:off x="4136576" y="-2210073"/>
        <a:ext cx="566180" cy="7619866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66738BD-B085-4B59-B1DE-5DDF95C29A13}">
      <dsp:nvSpPr>
        <dsp:cNvPr id="0" name=""/>
        <dsp:cNvSpPr/>
      </dsp:nvSpPr>
      <dsp:spPr>
        <a:xfrm rot="5400000">
          <a:off x="-130657" y="131679"/>
          <a:ext cx="871047" cy="60973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 rot="5400000">
        <a:off x="-130657" y="131679"/>
        <a:ext cx="871047" cy="609733"/>
      </dsp:txXfrm>
    </dsp:sp>
    <dsp:sp modelId="{E62DB1C2-7EB6-4914-AB22-B7F82C24BF95}">
      <dsp:nvSpPr>
        <dsp:cNvPr id="0" name=""/>
        <dsp:cNvSpPr/>
      </dsp:nvSpPr>
      <dsp:spPr>
        <a:xfrm rot="5400000">
          <a:off x="4136576" y="-3525820"/>
          <a:ext cx="566180" cy="76198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2400" kern="1200" dirty="0" err="1" smtClean="0">
              <a:latin typeface="Calibri" pitchFamily="34" charset="0"/>
              <a:cs typeface="Calibri" pitchFamily="34" charset="0"/>
            </a:rPr>
            <a:t>Meningkatnya</a:t>
          </a:r>
          <a:r>
            <a:rPr lang="en-ID" sz="2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kern="1200" dirty="0" err="1" smtClean="0">
              <a:latin typeface="Calibri" pitchFamily="34" charset="0"/>
              <a:cs typeface="Calibri" pitchFamily="34" charset="0"/>
            </a:rPr>
            <a:t>jumlah</a:t>
          </a:r>
          <a:r>
            <a:rPr lang="en-ID" sz="2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kern="1200" dirty="0" err="1" smtClean="0">
              <a:latin typeface="Calibri" pitchFamily="34" charset="0"/>
              <a:cs typeface="Calibri" pitchFamily="34" charset="0"/>
            </a:rPr>
            <a:t>pengangguran</a:t>
          </a:r>
          <a:endParaRPr lang="en-US" sz="2400" kern="1200" dirty="0">
            <a:latin typeface="Calibri" pitchFamily="34" charset="0"/>
            <a:cs typeface="Calibri" pitchFamily="34" charset="0"/>
          </a:endParaRPr>
        </a:p>
      </dsp:txBody>
      <dsp:txXfrm rot="5400000">
        <a:off x="4136576" y="-3525820"/>
        <a:ext cx="566180" cy="7619866"/>
      </dsp:txXfrm>
    </dsp:sp>
    <dsp:sp modelId="{0A38A76E-135C-44DB-B8DF-5993CCB2AF4C}">
      <dsp:nvSpPr>
        <dsp:cNvPr id="0" name=""/>
        <dsp:cNvSpPr/>
      </dsp:nvSpPr>
      <dsp:spPr>
        <a:xfrm rot="5400000">
          <a:off x="-130657" y="789553"/>
          <a:ext cx="871047" cy="60973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 rot="5400000">
        <a:off x="-130657" y="789553"/>
        <a:ext cx="871047" cy="609733"/>
      </dsp:txXfrm>
    </dsp:sp>
    <dsp:sp modelId="{4AFC07C6-2F41-48EB-9612-4AE85BD62C1F}">
      <dsp:nvSpPr>
        <dsp:cNvPr id="0" name=""/>
        <dsp:cNvSpPr/>
      </dsp:nvSpPr>
      <dsp:spPr>
        <a:xfrm rot="5400000">
          <a:off x="4136576" y="-2867946"/>
          <a:ext cx="566180" cy="76198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2400" kern="1200" dirty="0" err="1" smtClean="0">
              <a:latin typeface="Calibri" pitchFamily="34" charset="0"/>
              <a:cs typeface="Calibri" pitchFamily="34" charset="0"/>
            </a:rPr>
            <a:t>Meningkatnya</a:t>
          </a:r>
          <a:r>
            <a:rPr lang="en-ID" sz="2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kern="1200" dirty="0" err="1" smtClean="0">
              <a:latin typeface="Calibri" pitchFamily="34" charset="0"/>
              <a:cs typeface="Calibri" pitchFamily="34" charset="0"/>
            </a:rPr>
            <a:t>jumlah</a:t>
          </a:r>
          <a:r>
            <a:rPr lang="en-ID" sz="2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kern="1200" dirty="0" err="1" smtClean="0">
              <a:latin typeface="Calibri" pitchFamily="34" charset="0"/>
              <a:cs typeface="Calibri" pitchFamily="34" charset="0"/>
            </a:rPr>
            <a:t>permukiman</a:t>
          </a:r>
          <a:r>
            <a:rPr lang="en-ID" sz="2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kern="1200" dirty="0" err="1" smtClean="0">
              <a:latin typeface="Calibri" pitchFamily="34" charset="0"/>
              <a:cs typeface="Calibri" pitchFamily="34" charset="0"/>
            </a:rPr>
            <a:t>kumuh</a:t>
          </a:r>
          <a:endParaRPr lang="en-US" sz="2400" kern="1200" dirty="0">
            <a:latin typeface="Calibri" pitchFamily="34" charset="0"/>
            <a:cs typeface="Calibri" pitchFamily="34" charset="0"/>
          </a:endParaRPr>
        </a:p>
      </dsp:txBody>
      <dsp:txXfrm rot="5400000">
        <a:off x="4136576" y="-2867946"/>
        <a:ext cx="566180" cy="7619866"/>
      </dsp:txXfrm>
    </dsp:sp>
    <dsp:sp modelId="{E2F2B317-AFF7-4C09-848D-7D2387D20803}">
      <dsp:nvSpPr>
        <dsp:cNvPr id="0" name=""/>
        <dsp:cNvSpPr/>
      </dsp:nvSpPr>
      <dsp:spPr>
        <a:xfrm rot="5400000">
          <a:off x="-130657" y="1447427"/>
          <a:ext cx="871047" cy="60973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 rot="5400000">
        <a:off x="-130657" y="1447427"/>
        <a:ext cx="871047" cy="609733"/>
      </dsp:txXfrm>
    </dsp:sp>
    <dsp:sp modelId="{17834555-ADDB-485D-8E17-FBA669090555}">
      <dsp:nvSpPr>
        <dsp:cNvPr id="0" name=""/>
        <dsp:cNvSpPr/>
      </dsp:nvSpPr>
      <dsp:spPr>
        <a:xfrm rot="5400000">
          <a:off x="4136576" y="-2210073"/>
          <a:ext cx="566180" cy="76198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2400" kern="1200" dirty="0" err="1" smtClean="0">
              <a:latin typeface="Calibri" pitchFamily="34" charset="0"/>
              <a:cs typeface="Calibri" pitchFamily="34" charset="0"/>
            </a:rPr>
            <a:t>Terjadinya</a:t>
          </a:r>
          <a:r>
            <a:rPr lang="en-ID" sz="2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ID" sz="2400" kern="1200" dirty="0" err="1" smtClean="0">
              <a:latin typeface="Calibri" pitchFamily="34" charset="0"/>
              <a:cs typeface="Calibri" pitchFamily="34" charset="0"/>
            </a:rPr>
            <a:t>degradasi</a:t>
          </a:r>
          <a:r>
            <a:rPr lang="en-ID" sz="2400" kern="1200" dirty="0" smtClean="0">
              <a:latin typeface="Calibri" pitchFamily="34" charset="0"/>
              <a:cs typeface="Calibri" pitchFamily="34" charset="0"/>
            </a:rPr>
            <a:t> kualitas lingkungan</a:t>
          </a:r>
          <a:endParaRPr lang="en-US" sz="2400" kern="1200" dirty="0">
            <a:latin typeface="Calibri" pitchFamily="34" charset="0"/>
            <a:cs typeface="Calibri" pitchFamily="34" charset="0"/>
          </a:endParaRPr>
        </a:p>
      </dsp:txBody>
      <dsp:txXfrm rot="5400000">
        <a:off x="4136576" y="-2210073"/>
        <a:ext cx="566180" cy="7619866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8D8A94D-D453-41B9-A4BA-0075F0A5C8BC}">
      <dsp:nvSpPr>
        <dsp:cNvPr id="0" name=""/>
        <dsp:cNvSpPr/>
      </dsp:nvSpPr>
      <dsp:spPr>
        <a:xfrm>
          <a:off x="3068270" y="3463411"/>
          <a:ext cx="2245459" cy="224545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800" i="0" kern="1200" dirty="0" smtClean="0">
              <a:latin typeface="Arial" pitchFamily="34" charset="0"/>
              <a:cs typeface="Arial" pitchFamily="34" charset="0"/>
            </a:rPr>
            <a:t>Usaha Pemerataan Pembangunan Desa-Kota</a:t>
          </a:r>
          <a:endParaRPr lang="en-US" sz="1800" i="0" kern="1200" dirty="0">
            <a:latin typeface="Arial" pitchFamily="34" charset="0"/>
            <a:cs typeface="Arial" pitchFamily="34" charset="0"/>
          </a:endParaRPr>
        </a:p>
      </dsp:txBody>
      <dsp:txXfrm>
        <a:off x="3068270" y="3463411"/>
        <a:ext cx="2245459" cy="2245459"/>
      </dsp:txXfrm>
    </dsp:sp>
    <dsp:sp modelId="{DEDF336C-A8FB-46B9-89B4-B7FC2244686C}">
      <dsp:nvSpPr>
        <dsp:cNvPr id="0" name=""/>
        <dsp:cNvSpPr/>
      </dsp:nvSpPr>
      <dsp:spPr>
        <a:xfrm rot="10800000">
          <a:off x="786757" y="4266163"/>
          <a:ext cx="2156029" cy="639955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6A1CF6-367D-415F-A55E-EF7880E7E931}">
      <dsp:nvSpPr>
        <dsp:cNvPr id="0" name=""/>
        <dsp:cNvSpPr/>
      </dsp:nvSpPr>
      <dsp:spPr>
        <a:xfrm>
          <a:off x="846" y="3957412"/>
          <a:ext cx="1571821" cy="1257457"/>
        </a:xfrm>
        <a:prstGeom prst="flowChartDocumen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400" i="0" kern="1200" dirty="0" smtClean="0">
              <a:latin typeface="Arial" pitchFamily="34" charset="0"/>
              <a:cs typeface="Arial" pitchFamily="34" charset="0"/>
            </a:rPr>
            <a:t>Meningkatkan sarana dan prasarana perdesaan</a:t>
          </a:r>
          <a:endParaRPr lang="en-US" sz="1400" i="0" kern="1200" dirty="0">
            <a:latin typeface="Arial" pitchFamily="34" charset="0"/>
            <a:cs typeface="Arial" pitchFamily="34" charset="0"/>
          </a:endParaRPr>
        </a:p>
      </dsp:txBody>
      <dsp:txXfrm>
        <a:off x="846" y="3957412"/>
        <a:ext cx="1571821" cy="1257457"/>
      </dsp:txXfrm>
    </dsp:sp>
    <dsp:sp modelId="{71468A94-DA61-426F-9A7E-08CF12E1BB3B}">
      <dsp:nvSpPr>
        <dsp:cNvPr id="0" name=""/>
        <dsp:cNvSpPr/>
      </dsp:nvSpPr>
      <dsp:spPr>
        <a:xfrm rot="12960000">
          <a:off x="1231027" y="2898840"/>
          <a:ext cx="2156029" cy="639955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210576"/>
            <a:satOff val="3076"/>
            <a:lumOff val="-19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4EDD60-1F38-481A-83C3-8E22BD23C8A3}">
      <dsp:nvSpPr>
        <dsp:cNvPr id="0" name=""/>
        <dsp:cNvSpPr/>
      </dsp:nvSpPr>
      <dsp:spPr>
        <a:xfrm>
          <a:off x="650999" y="1956448"/>
          <a:ext cx="1571821" cy="1257457"/>
        </a:xfrm>
        <a:prstGeom prst="flowChartDocument">
          <a:avLst/>
        </a:prstGeom>
        <a:solidFill>
          <a:schemeClr val="accent3">
            <a:hueOff val="210576"/>
            <a:satOff val="3076"/>
            <a:lumOff val="-196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400" i="0" kern="1200" dirty="0" smtClean="0">
              <a:latin typeface="Arial" pitchFamily="34" charset="0"/>
              <a:cs typeface="Arial" pitchFamily="34" charset="0"/>
            </a:rPr>
            <a:t>Meningkatkan partisipasi masyarakat dalam pengelolaan SDA</a:t>
          </a:r>
          <a:endParaRPr lang="en-US" sz="1400" i="0" kern="1200" dirty="0">
            <a:latin typeface="Arial" pitchFamily="34" charset="0"/>
            <a:cs typeface="Arial" pitchFamily="34" charset="0"/>
          </a:endParaRPr>
        </a:p>
      </dsp:txBody>
      <dsp:txXfrm>
        <a:off x="650999" y="1956448"/>
        <a:ext cx="1571821" cy="1257457"/>
      </dsp:txXfrm>
    </dsp:sp>
    <dsp:sp modelId="{C81DE563-B408-41AF-9B03-923E283CA680}">
      <dsp:nvSpPr>
        <dsp:cNvPr id="0" name=""/>
        <dsp:cNvSpPr/>
      </dsp:nvSpPr>
      <dsp:spPr>
        <a:xfrm rot="15120000">
          <a:off x="2394141" y="2053789"/>
          <a:ext cx="2156029" cy="639955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421151"/>
            <a:satOff val="6151"/>
            <a:lumOff val="-39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0FF667-79DC-481E-BC34-E558B9BD85CE}">
      <dsp:nvSpPr>
        <dsp:cNvPr id="0" name=""/>
        <dsp:cNvSpPr/>
      </dsp:nvSpPr>
      <dsp:spPr>
        <a:xfrm>
          <a:off x="2353120" y="719785"/>
          <a:ext cx="1571821" cy="1257457"/>
        </a:xfrm>
        <a:prstGeom prst="flowChartDocument">
          <a:avLst/>
        </a:prstGeom>
        <a:solidFill>
          <a:schemeClr val="accent3">
            <a:hueOff val="421151"/>
            <a:satOff val="6151"/>
            <a:lumOff val="-392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400" i="0" kern="1200" dirty="0" smtClean="0">
              <a:latin typeface="Arial" pitchFamily="34" charset="0"/>
              <a:cs typeface="Arial" pitchFamily="34" charset="0"/>
            </a:rPr>
            <a:t>Menggalakkan program wajib belajar 12 tahun</a:t>
          </a:r>
          <a:endParaRPr lang="en-US" sz="1400" i="0" kern="1200" dirty="0">
            <a:latin typeface="Arial" pitchFamily="34" charset="0"/>
            <a:cs typeface="Arial" pitchFamily="34" charset="0"/>
          </a:endParaRPr>
        </a:p>
      </dsp:txBody>
      <dsp:txXfrm>
        <a:off x="2353120" y="719785"/>
        <a:ext cx="1571821" cy="1257457"/>
      </dsp:txXfrm>
    </dsp:sp>
    <dsp:sp modelId="{2B7A7E4A-B5C5-437E-929A-B1C330553DD3}">
      <dsp:nvSpPr>
        <dsp:cNvPr id="0" name=""/>
        <dsp:cNvSpPr/>
      </dsp:nvSpPr>
      <dsp:spPr>
        <a:xfrm rot="17280000">
          <a:off x="3831829" y="2053789"/>
          <a:ext cx="2156029" cy="639955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631727"/>
            <a:satOff val="9227"/>
            <a:lumOff val="-5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BA9DE6-8A88-489E-A6CA-3A2926F75689}">
      <dsp:nvSpPr>
        <dsp:cNvPr id="0" name=""/>
        <dsp:cNvSpPr/>
      </dsp:nvSpPr>
      <dsp:spPr>
        <a:xfrm>
          <a:off x="4457058" y="719785"/>
          <a:ext cx="1571821" cy="1257457"/>
        </a:xfrm>
        <a:prstGeom prst="flowChartDocument">
          <a:avLst/>
        </a:prstGeom>
        <a:solidFill>
          <a:schemeClr val="accent3">
            <a:hueOff val="631727"/>
            <a:satOff val="9227"/>
            <a:lumOff val="-588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400" i="0" kern="1200" dirty="0" err="1" smtClean="0">
              <a:latin typeface="Arial" pitchFamily="34" charset="0"/>
              <a:cs typeface="Arial" pitchFamily="34" charset="0"/>
            </a:rPr>
            <a:t>Meningkatkan</a:t>
          </a:r>
          <a:r>
            <a:rPr lang="en-ID" sz="1400" i="0" kern="1200" dirty="0" smtClean="0">
              <a:latin typeface="Arial" pitchFamily="34" charset="0"/>
              <a:cs typeface="Arial" pitchFamily="34" charset="0"/>
            </a:rPr>
            <a:t> kesehatan masyarakat</a:t>
          </a:r>
          <a:endParaRPr lang="en-US" sz="1400" i="0" kern="1200" dirty="0">
            <a:latin typeface="Arial" pitchFamily="34" charset="0"/>
            <a:cs typeface="Arial" pitchFamily="34" charset="0"/>
          </a:endParaRPr>
        </a:p>
      </dsp:txBody>
      <dsp:txXfrm>
        <a:off x="4457058" y="719785"/>
        <a:ext cx="1571821" cy="1257457"/>
      </dsp:txXfrm>
    </dsp:sp>
    <dsp:sp modelId="{1CC79077-623C-43A7-8EC6-25055044AF49}">
      <dsp:nvSpPr>
        <dsp:cNvPr id="0" name=""/>
        <dsp:cNvSpPr/>
      </dsp:nvSpPr>
      <dsp:spPr>
        <a:xfrm rot="19440000">
          <a:off x="4994942" y="2898840"/>
          <a:ext cx="2156029" cy="639955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842302"/>
            <a:satOff val="12302"/>
            <a:lumOff val="-7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2B8F22-BECD-44CE-9AB2-136D9C4DD157}">
      <dsp:nvSpPr>
        <dsp:cNvPr id="0" name=""/>
        <dsp:cNvSpPr/>
      </dsp:nvSpPr>
      <dsp:spPr>
        <a:xfrm>
          <a:off x="6159179" y="1956448"/>
          <a:ext cx="1571821" cy="1257457"/>
        </a:xfrm>
        <a:prstGeom prst="flowChartDocument">
          <a:avLst/>
        </a:prstGeom>
        <a:solidFill>
          <a:schemeClr val="accent3">
            <a:hueOff val="842302"/>
            <a:satOff val="12302"/>
            <a:lumOff val="-784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400" i="0" kern="1200" dirty="0" smtClean="0">
              <a:latin typeface="Arial" pitchFamily="34" charset="0"/>
              <a:cs typeface="Arial" pitchFamily="34" charset="0"/>
            </a:rPr>
            <a:t>Meningkatkan kegiatan ekonomi melalui pembinaan UKM</a:t>
          </a:r>
          <a:endParaRPr lang="en-US" sz="1400" i="0" kern="1200" dirty="0">
            <a:latin typeface="Arial" pitchFamily="34" charset="0"/>
            <a:cs typeface="Arial" pitchFamily="34" charset="0"/>
          </a:endParaRPr>
        </a:p>
      </dsp:txBody>
      <dsp:txXfrm>
        <a:off x="6159179" y="1956448"/>
        <a:ext cx="1571821" cy="1257457"/>
      </dsp:txXfrm>
    </dsp:sp>
    <dsp:sp modelId="{B69F46A6-6EAE-4E79-BE1B-C08B8B518014}">
      <dsp:nvSpPr>
        <dsp:cNvPr id="0" name=""/>
        <dsp:cNvSpPr/>
      </dsp:nvSpPr>
      <dsp:spPr>
        <a:xfrm>
          <a:off x="5439212" y="4266163"/>
          <a:ext cx="2156029" cy="639955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1052878"/>
            <a:satOff val="15378"/>
            <a:lumOff val="-98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8AF2BF-5DC9-4106-9401-B90606763D39}">
      <dsp:nvSpPr>
        <dsp:cNvPr id="0" name=""/>
        <dsp:cNvSpPr/>
      </dsp:nvSpPr>
      <dsp:spPr>
        <a:xfrm>
          <a:off x="6809331" y="3957412"/>
          <a:ext cx="1571821" cy="1257457"/>
        </a:xfrm>
        <a:prstGeom prst="flowChartDocument">
          <a:avLst/>
        </a:prstGeom>
        <a:solidFill>
          <a:schemeClr val="accent3">
            <a:hueOff val="1052878"/>
            <a:satOff val="15378"/>
            <a:lumOff val="-98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400" i="0" kern="1200" dirty="0" smtClean="0">
              <a:latin typeface="Arial" pitchFamily="34" charset="0"/>
              <a:cs typeface="Arial" pitchFamily="34" charset="0"/>
            </a:rPr>
            <a:t>Mengadakan pelatihan keterampilan, dan penyuluhan</a:t>
          </a:r>
          <a:endParaRPr lang="en-US" sz="1400" i="0" kern="1200" dirty="0">
            <a:latin typeface="Arial" pitchFamily="34" charset="0"/>
            <a:cs typeface="Arial" pitchFamily="34" charset="0"/>
          </a:endParaRPr>
        </a:p>
      </dsp:txBody>
      <dsp:txXfrm>
        <a:off x="6809331" y="3957412"/>
        <a:ext cx="1571821" cy="1257457"/>
      </dsp:txXfrm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F956B4C-CBAF-4CF8-9B17-3C9B814C1FFA}">
      <dsp:nvSpPr>
        <dsp:cNvPr id="0" name=""/>
        <dsp:cNvSpPr/>
      </dsp:nvSpPr>
      <dsp:spPr>
        <a:xfrm>
          <a:off x="925" y="235917"/>
          <a:ext cx="2844856" cy="1472381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6500" kern="1200" dirty="0" smtClean="0"/>
            <a:t> </a:t>
          </a:r>
          <a:endParaRPr lang="en-US" sz="6500" kern="1200" dirty="0"/>
        </a:p>
      </dsp:txBody>
      <dsp:txXfrm>
        <a:off x="925" y="235917"/>
        <a:ext cx="2844856" cy="1472381"/>
      </dsp:txXfrm>
    </dsp:sp>
    <dsp:sp modelId="{09386C75-1540-457A-A6C0-1729AF6D27AC}">
      <dsp:nvSpPr>
        <dsp:cNvPr id="0" name=""/>
        <dsp:cNvSpPr/>
      </dsp:nvSpPr>
      <dsp:spPr>
        <a:xfrm>
          <a:off x="3152000" y="216019"/>
          <a:ext cx="2332217" cy="1512177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6500" kern="1200" dirty="0" smtClean="0"/>
            <a:t> </a:t>
          </a:r>
          <a:endParaRPr lang="en-US" sz="6500" kern="1200" dirty="0"/>
        </a:p>
      </dsp:txBody>
      <dsp:txXfrm>
        <a:off x="3152000" y="216019"/>
        <a:ext cx="2332217" cy="1512177"/>
      </dsp:txXfrm>
    </dsp:sp>
    <dsp:sp modelId="{8686F609-97BE-4C66-A09A-7FC3EE245088}">
      <dsp:nvSpPr>
        <dsp:cNvPr id="0" name=""/>
        <dsp:cNvSpPr/>
      </dsp:nvSpPr>
      <dsp:spPr>
        <a:xfrm>
          <a:off x="5790435" y="216019"/>
          <a:ext cx="2741079" cy="1512177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6500" kern="1200" dirty="0" smtClean="0"/>
            <a:t> </a:t>
          </a:r>
          <a:endParaRPr lang="en-US" sz="6500" kern="1200" dirty="0"/>
        </a:p>
      </dsp:txBody>
      <dsp:txXfrm>
        <a:off x="5790435" y="216019"/>
        <a:ext cx="2741079" cy="1512177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B442459-9827-4B9F-9E2F-5B35F755AEF2}">
      <dsp:nvSpPr>
        <dsp:cNvPr id="0" name=""/>
        <dsp:cNvSpPr/>
      </dsp:nvSpPr>
      <dsp:spPr>
        <a:xfrm>
          <a:off x="0" y="738600"/>
          <a:ext cx="6629400" cy="1260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2A56B1-9CC1-4768-A40F-947DFFFD4F6D}">
      <dsp:nvSpPr>
        <dsp:cNvPr id="0" name=""/>
        <dsp:cNvSpPr/>
      </dsp:nvSpPr>
      <dsp:spPr>
        <a:xfrm>
          <a:off x="331470" y="599"/>
          <a:ext cx="4640580" cy="1476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403" tIns="0" rIns="175403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kern="1200" baseline="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Pemanfaatan</a:t>
          </a:r>
          <a:r>
            <a:rPr lang="en-US" sz="2000" b="0" i="0" kern="1200" baseline="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US" sz="2000" b="0" i="0" kern="1200" baseline="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Peta</a:t>
          </a:r>
          <a:r>
            <a:rPr lang="en-US" sz="2000" b="0" i="0" kern="1200" baseline="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US" sz="2000" b="0" i="0" kern="1200" baseline="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dan</a:t>
          </a:r>
          <a:r>
            <a:rPr lang="en-US" sz="2000" b="0" i="0" kern="1200" baseline="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Citra </a:t>
          </a:r>
          <a:r>
            <a:rPr lang="en-US" sz="2000" b="0" i="0" kern="1200" baseline="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Penginderaan</a:t>
          </a:r>
          <a:r>
            <a:rPr lang="en-US" sz="2000" b="0" i="0" kern="1200" baseline="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US" sz="2000" b="0" i="0" kern="1200" baseline="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Jauh</a:t>
          </a:r>
          <a:endParaRPr lang="en-US" sz="2000" b="0" i="0" kern="1200" baseline="0" dirty="0">
            <a:latin typeface="Arial" pitchFamily="34" charset="0"/>
            <a:cs typeface="Arial" pitchFamily="34" charset="0"/>
          </a:endParaRPr>
        </a:p>
      </dsp:txBody>
      <dsp:txXfrm>
        <a:off x="331470" y="599"/>
        <a:ext cx="4640580" cy="1476000"/>
      </dsp:txXfrm>
    </dsp:sp>
    <dsp:sp modelId="{EFB22660-6CEB-4E6D-8436-113C0011229D}">
      <dsp:nvSpPr>
        <dsp:cNvPr id="0" name=""/>
        <dsp:cNvSpPr/>
      </dsp:nvSpPr>
      <dsp:spPr>
        <a:xfrm>
          <a:off x="0" y="3006600"/>
          <a:ext cx="6629400" cy="1260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A9A97E-847D-4AE3-A547-491DBC4C888D}">
      <dsp:nvSpPr>
        <dsp:cNvPr id="0" name=""/>
        <dsp:cNvSpPr/>
      </dsp:nvSpPr>
      <dsp:spPr>
        <a:xfrm>
          <a:off x="331470" y="2268600"/>
          <a:ext cx="4640580" cy="1476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403" tIns="0" rIns="175403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kern="1200" baseline="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Analisis</a:t>
          </a:r>
          <a:r>
            <a:rPr lang="en-US" sz="2000" b="0" i="0" kern="1200" baseline="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US" sz="2000" b="0" i="0" kern="1200" baseline="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Keruangan</a:t>
          </a:r>
          <a:r>
            <a:rPr lang="en-US" sz="2000" b="0" i="0" kern="1200" baseline="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US" sz="2000" b="0" i="0" kern="1200" baseline="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pada</a:t>
          </a:r>
          <a:r>
            <a:rPr lang="en-US" sz="2000" b="0" i="0" kern="1200" baseline="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US" sz="2000" b="0" i="0" kern="1200" baseline="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Sistem</a:t>
          </a:r>
          <a:r>
            <a:rPr lang="en-US" sz="2000" b="0" i="0" kern="1200" baseline="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US" sz="2000" b="0" i="0" kern="1200" baseline="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Informasi</a:t>
          </a:r>
          <a:r>
            <a:rPr lang="en-US" sz="2000" b="0" i="0" kern="1200" baseline="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US" sz="2000" b="0" i="0" kern="1200" baseline="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Geografis</a:t>
          </a:r>
          <a:r>
            <a:rPr lang="en-US" sz="2000" b="0" i="0" kern="1200" baseline="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(SIG)</a:t>
          </a:r>
          <a:endParaRPr lang="en-US" sz="2000" b="0" i="0" kern="1200" baseline="0" dirty="0">
            <a:latin typeface="Arial" pitchFamily="34" charset="0"/>
            <a:cs typeface="Arial" pitchFamily="34" charset="0"/>
          </a:endParaRPr>
        </a:p>
      </dsp:txBody>
      <dsp:txXfrm>
        <a:off x="331470" y="2268600"/>
        <a:ext cx="4640580" cy="1476000"/>
      </dsp:txXfrm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ED74F6B-928A-4391-A7F9-FBDFDE83D27E}">
      <dsp:nvSpPr>
        <dsp:cNvPr id="0" name=""/>
        <dsp:cNvSpPr/>
      </dsp:nvSpPr>
      <dsp:spPr>
        <a:xfrm>
          <a:off x="3210471" y="803222"/>
          <a:ext cx="2585827" cy="6507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kern="1200" dirty="0" smtClean="0"/>
            <a:t>Pemanfaatan  bidang transportasi</a:t>
          </a:r>
          <a:endParaRPr lang="en-US" sz="1800" kern="1200" dirty="0"/>
        </a:p>
      </dsp:txBody>
      <dsp:txXfrm>
        <a:off x="3210471" y="803222"/>
        <a:ext cx="2585827" cy="650773"/>
      </dsp:txXfrm>
    </dsp:sp>
    <dsp:sp modelId="{972D396D-2D7F-4F28-BC30-B8773AA7EE62}">
      <dsp:nvSpPr>
        <dsp:cNvPr id="0" name=""/>
        <dsp:cNvSpPr/>
      </dsp:nvSpPr>
      <dsp:spPr>
        <a:xfrm>
          <a:off x="1463482" y="1453995"/>
          <a:ext cx="3039903" cy="440954"/>
        </a:xfrm>
        <a:custGeom>
          <a:avLst/>
          <a:gdLst/>
          <a:ahLst/>
          <a:cxnLst/>
          <a:rect l="0" t="0" r="0" b="0"/>
          <a:pathLst>
            <a:path>
              <a:moveTo>
                <a:pt x="3039903" y="0"/>
              </a:moveTo>
              <a:lnTo>
                <a:pt x="3039903" y="220477"/>
              </a:lnTo>
              <a:lnTo>
                <a:pt x="0" y="220477"/>
              </a:lnTo>
              <a:lnTo>
                <a:pt x="0" y="44095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14AEC8-E08B-4164-89B3-172FE3F5104F}">
      <dsp:nvSpPr>
        <dsp:cNvPr id="0" name=""/>
        <dsp:cNvSpPr/>
      </dsp:nvSpPr>
      <dsp:spPr>
        <a:xfrm>
          <a:off x="461702" y="1894950"/>
          <a:ext cx="2003560" cy="4968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kern="1200" dirty="0" smtClean="0"/>
            <a:t>Transportasi darat</a:t>
          </a:r>
          <a:endParaRPr lang="en-US" sz="1800" kern="1200" dirty="0"/>
        </a:p>
      </dsp:txBody>
      <dsp:txXfrm>
        <a:off x="461702" y="1894950"/>
        <a:ext cx="2003560" cy="496811"/>
      </dsp:txXfrm>
    </dsp:sp>
    <dsp:sp modelId="{E7CD0AE2-2F6B-43F5-8B63-65773721EBD9}">
      <dsp:nvSpPr>
        <dsp:cNvPr id="0" name=""/>
        <dsp:cNvSpPr/>
      </dsp:nvSpPr>
      <dsp:spPr>
        <a:xfrm>
          <a:off x="662385" y="2391761"/>
          <a:ext cx="801096" cy="450081"/>
        </a:xfrm>
        <a:custGeom>
          <a:avLst/>
          <a:gdLst/>
          <a:ahLst/>
          <a:cxnLst/>
          <a:rect l="0" t="0" r="0" b="0"/>
          <a:pathLst>
            <a:path>
              <a:moveTo>
                <a:pt x="801096" y="0"/>
              </a:moveTo>
              <a:lnTo>
                <a:pt x="801096" y="225040"/>
              </a:lnTo>
              <a:lnTo>
                <a:pt x="0" y="225040"/>
              </a:lnTo>
              <a:lnTo>
                <a:pt x="0" y="45008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3E62C7-5409-4B83-A6E1-5A57515F2F5E}">
      <dsp:nvSpPr>
        <dsp:cNvPr id="0" name=""/>
        <dsp:cNvSpPr/>
      </dsp:nvSpPr>
      <dsp:spPr>
        <a:xfrm>
          <a:off x="267" y="2841843"/>
          <a:ext cx="1324235" cy="120928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500" kern="1200" dirty="0" smtClean="0"/>
            <a:t>Perencanaan jaringan jalan</a:t>
          </a:r>
          <a:endParaRPr lang="en-US" sz="1500" kern="1200" dirty="0"/>
        </a:p>
      </dsp:txBody>
      <dsp:txXfrm>
        <a:off x="267" y="2841843"/>
        <a:ext cx="1324235" cy="1209283"/>
      </dsp:txXfrm>
    </dsp:sp>
    <dsp:sp modelId="{60F20DC3-90C8-4BB4-BD12-C25C09FA06A6}">
      <dsp:nvSpPr>
        <dsp:cNvPr id="0" name=""/>
        <dsp:cNvSpPr/>
      </dsp:nvSpPr>
      <dsp:spPr>
        <a:xfrm>
          <a:off x="1463482" y="2391761"/>
          <a:ext cx="773900" cy="4500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5040"/>
              </a:lnTo>
              <a:lnTo>
                <a:pt x="773900" y="225040"/>
              </a:lnTo>
              <a:lnTo>
                <a:pt x="773900" y="45008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48A426-F292-441C-A958-CA6DD291C0E4}">
      <dsp:nvSpPr>
        <dsp:cNvPr id="0" name=""/>
        <dsp:cNvSpPr/>
      </dsp:nvSpPr>
      <dsp:spPr>
        <a:xfrm>
          <a:off x="1548068" y="2841843"/>
          <a:ext cx="1378628" cy="120861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500" kern="1200" dirty="0" smtClean="0"/>
            <a:t>Perencanaan rel kereta api</a:t>
          </a:r>
          <a:endParaRPr lang="en-US" sz="1500" kern="1200" dirty="0"/>
        </a:p>
      </dsp:txBody>
      <dsp:txXfrm>
        <a:off x="1548068" y="2841843"/>
        <a:ext cx="1378628" cy="1208612"/>
      </dsp:txXfrm>
    </dsp:sp>
    <dsp:sp modelId="{AAB5D38E-7FC4-42CD-B3F5-51C35CF67894}">
      <dsp:nvSpPr>
        <dsp:cNvPr id="0" name=""/>
        <dsp:cNvSpPr/>
      </dsp:nvSpPr>
      <dsp:spPr>
        <a:xfrm>
          <a:off x="4373437" y="1453995"/>
          <a:ext cx="91440" cy="440954"/>
        </a:xfrm>
        <a:custGeom>
          <a:avLst/>
          <a:gdLst/>
          <a:ahLst/>
          <a:cxnLst/>
          <a:rect l="0" t="0" r="0" b="0"/>
          <a:pathLst>
            <a:path>
              <a:moveTo>
                <a:pt x="129948" y="0"/>
              </a:moveTo>
              <a:lnTo>
                <a:pt x="129948" y="220477"/>
              </a:lnTo>
              <a:lnTo>
                <a:pt x="45720" y="220477"/>
              </a:lnTo>
              <a:lnTo>
                <a:pt x="45720" y="44095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C3302A-875E-4BEB-9183-CD76F3A05887}">
      <dsp:nvSpPr>
        <dsp:cNvPr id="0" name=""/>
        <dsp:cNvSpPr/>
      </dsp:nvSpPr>
      <dsp:spPr>
        <a:xfrm>
          <a:off x="3386469" y="1894950"/>
          <a:ext cx="2065375" cy="4968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kern="1200" dirty="0" smtClean="0"/>
            <a:t>Transportasi Laut</a:t>
          </a:r>
          <a:endParaRPr lang="en-US" sz="1800" kern="1200" dirty="0"/>
        </a:p>
      </dsp:txBody>
      <dsp:txXfrm>
        <a:off x="3386469" y="1894950"/>
        <a:ext cx="2065375" cy="496811"/>
      </dsp:txXfrm>
    </dsp:sp>
    <dsp:sp modelId="{588AC90C-9D12-455E-9B5F-0C8EE5726914}">
      <dsp:nvSpPr>
        <dsp:cNvPr id="0" name=""/>
        <dsp:cNvSpPr/>
      </dsp:nvSpPr>
      <dsp:spPr>
        <a:xfrm>
          <a:off x="3769302" y="2391761"/>
          <a:ext cx="649855" cy="450081"/>
        </a:xfrm>
        <a:custGeom>
          <a:avLst/>
          <a:gdLst/>
          <a:ahLst/>
          <a:cxnLst/>
          <a:rect l="0" t="0" r="0" b="0"/>
          <a:pathLst>
            <a:path>
              <a:moveTo>
                <a:pt x="649855" y="0"/>
              </a:moveTo>
              <a:lnTo>
                <a:pt x="649855" y="225040"/>
              </a:lnTo>
              <a:lnTo>
                <a:pt x="0" y="225040"/>
              </a:lnTo>
              <a:lnTo>
                <a:pt x="0" y="45008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C621F4-2A9F-4FB9-81E6-70869E8AD9E4}">
      <dsp:nvSpPr>
        <dsp:cNvPr id="0" name=""/>
        <dsp:cNvSpPr/>
      </dsp:nvSpPr>
      <dsp:spPr>
        <a:xfrm>
          <a:off x="3150262" y="2841843"/>
          <a:ext cx="1238080" cy="114596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500" kern="1200" dirty="0" smtClean="0"/>
            <a:t>Jalur transportasi laut</a:t>
          </a:r>
          <a:endParaRPr lang="en-US" sz="1500" kern="1200" dirty="0"/>
        </a:p>
      </dsp:txBody>
      <dsp:txXfrm>
        <a:off x="3150262" y="2841843"/>
        <a:ext cx="1238080" cy="1145964"/>
      </dsp:txXfrm>
    </dsp:sp>
    <dsp:sp modelId="{44DCB0D5-7B8C-4070-BBF4-F4413620CE64}">
      <dsp:nvSpPr>
        <dsp:cNvPr id="0" name=""/>
        <dsp:cNvSpPr/>
      </dsp:nvSpPr>
      <dsp:spPr>
        <a:xfrm>
          <a:off x="4419157" y="2391761"/>
          <a:ext cx="812096" cy="4500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5040"/>
              </a:lnTo>
              <a:lnTo>
                <a:pt x="812096" y="225040"/>
              </a:lnTo>
              <a:lnTo>
                <a:pt x="812096" y="45008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EC6DE1-8D08-4264-984D-3D3CFB7E68DA}">
      <dsp:nvSpPr>
        <dsp:cNvPr id="0" name=""/>
        <dsp:cNvSpPr/>
      </dsp:nvSpPr>
      <dsp:spPr>
        <a:xfrm>
          <a:off x="4611908" y="2841843"/>
          <a:ext cx="1238691" cy="110840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500" kern="1200" dirty="0" smtClean="0"/>
            <a:t>Pelabuhan dan alur pelayaran</a:t>
          </a:r>
          <a:endParaRPr lang="en-US" sz="1500" kern="1200" dirty="0"/>
        </a:p>
      </dsp:txBody>
      <dsp:txXfrm>
        <a:off x="4611908" y="2841843"/>
        <a:ext cx="1238691" cy="1108400"/>
      </dsp:txXfrm>
    </dsp:sp>
    <dsp:sp modelId="{ABF90AF0-16FB-44FF-B7AC-8CDBB54AAF51}">
      <dsp:nvSpPr>
        <dsp:cNvPr id="0" name=""/>
        <dsp:cNvSpPr/>
      </dsp:nvSpPr>
      <dsp:spPr>
        <a:xfrm>
          <a:off x="4503385" y="1453995"/>
          <a:ext cx="3015806" cy="4409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477"/>
              </a:lnTo>
              <a:lnTo>
                <a:pt x="3015806" y="220477"/>
              </a:lnTo>
              <a:lnTo>
                <a:pt x="3015806" y="44095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CAE6FC-A1A2-4362-984F-FA8C9972F257}">
      <dsp:nvSpPr>
        <dsp:cNvPr id="0" name=""/>
        <dsp:cNvSpPr/>
      </dsp:nvSpPr>
      <dsp:spPr>
        <a:xfrm>
          <a:off x="6493315" y="1894950"/>
          <a:ext cx="2051753" cy="4968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kern="1200" dirty="0" smtClean="0"/>
            <a:t>Transportasi udara</a:t>
          </a:r>
          <a:endParaRPr lang="en-US" sz="1800" kern="1200" dirty="0"/>
        </a:p>
      </dsp:txBody>
      <dsp:txXfrm>
        <a:off x="6493315" y="1894950"/>
        <a:ext cx="2051753" cy="496811"/>
      </dsp:txXfrm>
    </dsp:sp>
    <dsp:sp modelId="{072E5EB3-F62E-46EC-802A-67A8830C8A07}">
      <dsp:nvSpPr>
        <dsp:cNvPr id="0" name=""/>
        <dsp:cNvSpPr/>
      </dsp:nvSpPr>
      <dsp:spPr>
        <a:xfrm>
          <a:off x="6766270" y="2391761"/>
          <a:ext cx="752922" cy="450081"/>
        </a:xfrm>
        <a:custGeom>
          <a:avLst/>
          <a:gdLst/>
          <a:ahLst/>
          <a:cxnLst/>
          <a:rect l="0" t="0" r="0" b="0"/>
          <a:pathLst>
            <a:path>
              <a:moveTo>
                <a:pt x="752922" y="0"/>
              </a:moveTo>
              <a:lnTo>
                <a:pt x="752922" y="225040"/>
              </a:lnTo>
              <a:lnTo>
                <a:pt x="0" y="225040"/>
              </a:lnTo>
              <a:lnTo>
                <a:pt x="0" y="45008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B4C95D-7A7F-42A3-B220-195144415855}">
      <dsp:nvSpPr>
        <dsp:cNvPr id="0" name=""/>
        <dsp:cNvSpPr/>
      </dsp:nvSpPr>
      <dsp:spPr>
        <a:xfrm>
          <a:off x="6074165" y="2841843"/>
          <a:ext cx="1384210" cy="119619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400" kern="1200" dirty="0" smtClean="0"/>
            <a:t>Pembangunan bandara</a:t>
          </a:r>
          <a:endParaRPr lang="en-US" sz="1400" kern="1200" dirty="0"/>
        </a:p>
      </dsp:txBody>
      <dsp:txXfrm>
        <a:off x="6074165" y="2841843"/>
        <a:ext cx="1384210" cy="1196197"/>
      </dsp:txXfrm>
    </dsp:sp>
    <dsp:sp modelId="{06DECA57-EA68-4995-AEC8-4406BB042378}">
      <dsp:nvSpPr>
        <dsp:cNvPr id="0" name=""/>
        <dsp:cNvSpPr/>
      </dsp:nvSpPr>
      <dsp:spPr>
        <a:xfrm>
          <a:off x="7519192" y="2391761"/>
          <a:ext cx="803887" cy="4500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5040"/>
              </a:lnTo>
              <a:lnTo>
                <a:pt x="803887" y="225040"/>
              </a:lnTo>
              <a:lnTo>
                <a:pt x="803887" y="45008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F04CA4-8827-433D-B464-09F9FCBD6D26}">
      <dsp:nvSpPr>
        <dsp:cNvPr id="0" name=""/>
        <dsp:cNvSpPr/>
      </dsp:nvSpPr>
      <dsp:spPr>
        <a:xfrm>
          <a:off x="7681940" y="2841843"/>
          <a:ext cx="1282279" cy="131264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400" kern="1200" dirty="0" smtClean="0"/>
            <a:t>Penentuan jadwal penerbangan untuk keselamatan </a:t>
          </a:r>
          <a:endParaRPr lang="en-US" sz="1400" kern="1200" dirty="0"/>
        </a:p>
      </dsp:txBody>
      <dsp:txXfrm>
        <a:off x="7681940" y="2841843"/>
        <a:ext cx="1282279" cy="1312644"/>
      </dsp:txXfrm>
    </dsp:sp>
  </dsp:spTree>
</dsp:drawing>
</file>

<file path=ppt/diagrams/drawing2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1E170A3-7081-4AC3-9571-7E740966920C}">
      <dsp:nvSpPr>
        <dsp:cNvPr id="0" name=""/>
        <dsp:cNvSpPr/>
      </dsp:nvSpPr>
      <dsp:spPr>
        <a:xfrm>
          <a:off x="0" y="2326969"/>
          <a:ext cx="2493654" cy="1380017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b="1" kern="1200" dirty="0" smtClean="0">
              <a:latin typeface="Arial" pitchFamily="34" charset="0"/>
              <a:cs typeface="Arial" pitchFamily="34" charset="0"/>
            </a:rPr>
            <a:t>Pemanfaatan  bidang tata guna lahan</a:t>
          </a:r>
          <a:endParaRPr lang="en-US" sz="2000" b="1" kern="1200" dirty="0">
            <a:latin typeface="Arial" pitchFamily="34" charset="0"/>
            <a:cs typeface="Arial" pitchFamily="34" charset="0"/>
          </a:endParaRPr>
        </a:p>
      </dsp:txBody>
      <dsp:txXfrm>
        <a:off x="0" y="2326969"/>
        <a:ext cx="2493654" cy="1380017"/>
      </dsp:txXfrm>
    </dsp:sp>
    <dsp:sp modelId="{D4F8444C-6EF0-4B0A-9F64-129F778198B7}">
      <dsp:nvSpPr>
        <dsp:cNvPr id="0" name=""/>
        <dsp:cNvSpPr/>
      </dsp:nvSpPr>
      <dsp:spPr>
        <a:xfrm rot="16935159">
          <a:off x="1576836" y="1869335"/>
          <a:ext cx="2327605" cy="20699"/>
        </a:xfrm>
        <a:custGeom>
          <a:avLst/>
          <a:gdLst/>
          <a:ahLst/>
          <a:cxnLst/>
          <a:rect l="0" t="0" r="0" b="0"/>
          <a:pathLst>
            <a:path>
              <a:moveTo>
                <a:pt x="0" y="10349"/>
              </a:moveTo>
              <a:lnTo>
                <a:pt x="2327605" y="10349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 rot="16935159">
        <a:off x="2682449" y="1821495"/>
        <a:ext cx="116380" cy="116380"/>
      </dsp:txXfrm>
    </dsp:sp>
    <dsp:sp modelId="{147DCC0A-475A-40DC-A625-E3A7F12F991C}">
      <dsp:nvSpPr>
        <dsp:cNvPr id="0" name=""/>
        <dsp:cNvSpPr/>
      </dsp:nvSpPr>
      <dsp:spPr>
        <a:xfrm>
          <a:off x="2987625" y="303550"/>
          <a:ext cx="1478997" cy="877683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 smtClean="0"/>
            <a:t>Permukiman</a:t>
          </a:r>
          <a:endParaRPr lang="en-US" sz="1600" kern="1200" dirty="0"/>
        </a:p>
      </dsp:txBody>
      <dsp:txXfrm>
        <a:off x="2987625" y="303550"/>
        <a:ext cx="1478997" cy="877683"/>
      </dsp:txXfrm>
    </dsp:sp>
    <dsp:sp modelId="{4CD568F7-B9A5-492A-B883-4E8CF7C3EE9B}">
      <dsp:nvSpPr>
        <dsp:cNvPr id="0" name=""/>
        <dsp:cNvSpPr/>
      </dsp:nvSpPr>
      <dsp:spPr>
        <a:xfrm rot="19666140">
          <a:off x="4407790" y="528417"/>
          <a:ext cx="763590" cy="20699"/>
        </a:xfrm>
        <a:custGeom>
          <a:avLst/>
          <a:gdLst/>
          <a:ahLst/>
          <a:cxnLst/>
          <a:rect l="0" t="0" r="0" b="0"/>
          <a:pathLst>
            <a:path>
              <a:moveTo>
                <a:pt x="0" y="10349"/>
              </a:moveTo>
              <a:lnTo>
                <a:pt x="763590" y="10349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9666140">
        <a:off x="4770495" y="519678"/>
        <a:ext cx="38179" cy="38179"/>
      </dsp:txXfrm>
    </dsp:sp>
    <dsp:sp modelId="{96189091-33E2-47B4-A815-EE0D410349F1}">
      <dsp:nvSpPr>
        <dsp:cNvPr id="0" name=""/>
        <dsp:cNvSpPr/>
      </dsp:nvSpPr>
      <dsp:spPr>
        <a:xfrm>
          <a:off x="5112547" y="3907"/>
          <a:ext cx="3200327" cy="662472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 smtClean="0"/>
            <a:t>Pembangunan fasilitas umum</a:t>
          </a:r>
          <a:endParaRPr lang="en-US" sz="1600" kern="1200" dirty="0"/>
        </a:p>
      </dsp:txBody>
      <dsp:txXfrm>
        <a:off x="5112547" y="3907"/>
        <a:ext cx="3200327" cy="662472"/>
      </dsp:txXfrm>
    </dsp:sp>
    <dsp:sp modelId="{D96AD7F4-4C3E-4981-98A5-827618A560D7}">
      <dsp:nvSpPr>
        <dsp:cNvPr id="0" name=""/>
        <dsp:cNvSpPr/>
      </dsp:nvSpPr>
      <dsp:spPr>
        <a:xfrm rot="1725937">
          <a:off x="4421157" y="909339"/>
          <a:ext cx="736855" cy="20699"/>
        </a:xfrm>
        <a:custGeom>
          <a:avLst/>
          <a:gdLst/>
          <a:ahLst/>
          <a:cxnLst/>
          <a:rect l="0" t="0" r="0" b="0"/>
          <a:pathLst>
            <a:path>
              <a:moveTo>
                <a:pt x="0" y="10349"/>
              </a:moveTo>
              <a:lnTo>
                <a:pt x="736855" y="10349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725937">
        <a:off x="4771163" y="901268"/>
        <a:ext cx="36842" cy="36842"/>
      </dsp:txXfrm>
    </dsp:sp>
    <dsp:sp modelId="{67070124-807D-42ED-9295-EB3E048DF7FD}">
      <dsp:nvSpPr>
        <dsp:cNvPr id="0" name=""/>
        <dsp:cNvSpPr/>
      </dsp:nvSpPr>
      <dsp:spPr>
        <a:xfrm>
          <a:off x="5112547" y="765751"/>
          <a:ext cx="3171019" cy="662472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 smtClean="0"/>
            <a:t>Penentuan lokasi permukiman</a:t>
          </a:r>
          <a:endParaRPr lang="en-US" sz="1600" kern="1200" dirty="0"/>
        </a:p>
      </dsp:txBody>
      <dsp:txXfrm>
        <a:off x="5112547" y="765751"/>
        <a:ext cx="3171019" cy="662472"/>
      </dsp:txXfrm>
    </dsp:sp>
    <dsp:sp modelId="{B959ADF6-89F1-4BC0-83D8-09D12324E5E5}">
      <dsp:nvSpPr>
        <dsp:cNvPr id="0" name=""/>
        <dsp:cNvSpPr/>
      </dsp:nvSpPr>
      <dsp:spPr>
        <a:xfrm rot="18927677">
          <a:off x="2394133" y="2763600"/>
          <a:ext cx="692986" cy="20699"/>
        </a:xfrm>
        <a:custGeom>
          <a:avLst/>
          <a:gdLst/>
          <a:ahLst/>
          <a:cxnLst/>
          <a:rect l="0" t="0" r="0" b="0"/>
          <a:pathLst>
            <a:path>
              <a:moveTo>
                <a:pt x="0" y="10349"/>
              </a:moveTo>
              <a:lnTo>
                <a:pt x="692986" y="10349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8927677">
        <a:off x="2723301" y="2756626"/>
        <a:ext cx="34649" cy="34649"/>
      </dsp:txXfrm>
    </dsp:sp>
    <dsp:sp modelId="{150F09FD-05BB-4742-8CF0-02BD26F8A2F7}">
      <dsp:nvSpPr>
        <dsp:cNvPr id="0" name=""/>
        <dsp:cNvSpPr/>
      </dsp:nvSpPr>
      <dsp:spPr>
        <a:xfrm>
          <a:off x="2987599" y="2066596"/>
          <a:ext cx="1479023" cy="928654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 smtClean="0"/>
            <a:t>Pertanian dan Perkebunan</a:t>
          </a:r>
          <a:endParaRPr lang="en-US" sz="1600" kern="1200" dirty="0"/>
        </a:p>
      </dsp:txBody>
      <dsp:txXfrm>
        <a:off x="2987599" y="2066596"/>
        <a:ext cx="1479023" cy="928654"/>
      </dsp:txXfrm>
    </dsp:sp>
    <dsp:sp modelId="{6B801D6C-3DE5-46D3-BD73-B5B84E85D131}">
      <dsp:nvSpPr>
        <dsp:cNvPr id="0" name=""/>
        <dsp:cNvSpPr/>
      </dsp:nvSpPr>
      <dsp:spPr>
        <a:xfrm rot="18831827">
          <a:off x="4323508" y="2184527"/>
          <a:ext cx="932180" cy="20699"/>
        </a:xfrm>
        <a:custGeom>
          <a:avLst/>
          <a:gdLst/>
          <a:ahLst/>
          <a:cxnLst/>
          <a:rect l="0" t="0" r="0" b="0"/>
          <a:pathLst>
            <a:path>
              <a:moveTo>
                <a:pt x="0" y="10349"/>
              </a:moveTo>
              <a:lnTo>
                <a:pt x="932180" y="10349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8831827">
        <a:off x="4766293" y="2171572"/>
        <a:ext cx="46609" cy="46609"/>
      </dsp:txXfrm>
    </dsp:sp>
    <dsp:sp modelId="{E9C8F125-E1A7-427F-8837-8388E96D9ACB}">
      <dsp:nvSpPr>
        <dsp:cNvPr id="0" name=""/>
        <dsp:cNvSpPr/>
      </dsp:nvSpPr>
      <dsp:spPr>
        <a:xfrm>
          <a:off x="5112573" y="1527594"/>
          <a:ext cx="3208515" cy="662472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 smtClean="0"/>
            <a:t>Perkiraan produktivitas pertanian</a:t>
          </a:r>
          <a:endParaRPr lang="en-US" sz="1600" kern="1200" dirty="0"/>
        </a:p>
      </dsp:txBody>
      <dsp:txXfrm>
        <a:off x="5112573" y="1527594"/>
        <a:ext cx="3208515" cy="662472"/>
      </dsp:txXfrm>
    </dsp:sp>
    <dsp:sp modelId="{CC989862-469A-45B9-A75C-A1AB17A65501}">
      <dsp:nvSpPr>
        <dsp:cNvPr id="0" name=""/>
        <dsp:cNvSpPr/>
      </dsp:nvSpPr>
      <dsp:spPr>
        <a:xfrm rot="474620">
          <a:off x="4463520" y="2565449"/>
          <a:ext cx="652156" cy="20699"/>
        </a:xfrm>
        <a:custGeom>
          <a:avLst/>
          <a:gdLst/>
          <a:ahLst/>
          <a:cxnLst/>
          <a:rect l="0" t="0" r="0" b="0"/>
          <a:pathLst>
            <a:path>
              <a:moveTo>
                <a:pt x="0" y="10349"/>
              </a:moveTo>
              <a:lnTo>
                <a:pt x="652156" y="10349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474620">
        <a:off x="4773294" y="2559495"/>
        <a:ext cx="32607" cy="32607"/>
      </dsp:txXfrm>
    </dsp:sp>
    <dsp:sp modelId="{87277964-ED68-4E79-A9F1-62C7DE11075E}">
      <dsp:nvSpPr>
        <dsp:cNvPr id="0" name=""/>
        <dsp:cNvSpPr/>
      </dsp:nvSpPr>
      <dsp:spPr>
        <a:xfrm>
          <a:off x="5112573" y="2289438"/>
          <a:ext cx="3182679" cy="662472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 smtClean="0"/>
            <a:t>Identifikasi tanaman yang sakit</a:t>
          </a:r>
          <a:endParaRPr lang="en-US" sz="1600" kern="1200" dirty="0"/>
        </a:p>
      </dsp:txBody>
      <dsp:txXfrm>
        <a:off x="5112573" y="2289438"/>
        <a:ext cx="3182679" cy="662472"/>
      </dsp:txXfrm>
    </dsp:sp>
    <dsp:sp modelId="{EF5F2A45-5748-4014-9323-227CDA6DD059}">
      <dsp:nvSpPr>
        <dsp:cNvPr id="0" name=""/>
        <dsp:cNvSpPr/>
      </dsp:nvSpPr>
      <dsp:spPr>
        <a:xfrm rot="3169141">
          <a:off x="4255166" y="2946371"/>
          <a:ext cx="1068862" cy="20699"/>
        </a:xfrm>
        <a:custGeom>
          <a:avLst/>
          <a:gdLst/>
          <a:ahLst/>
          <a:cxnLst/>
          <a:rect l="0" t="0" r="0" b="0"/>
          <a:pathLst>
            <a:path>
              <a:moveTo>
                <a:pt x="0" y="10349"/>
              </a:moveTo>
              <a:lnTo>
                <a:pt x="1068862" y="10349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3169141">
        <a:off x="4762876" y="2929999"/>
        <a:ext cx="53443" cy="53443"/>
      </dsp:txXfrm>
    </dsp:sp>
    <dsp:sp modelId="{6E5A6693-9915-407A-A492-A53077198A2B}">
      <dsp:nvSpPr>
        <dsp:cNvPr id="0" name=""/>
        <dsp:cNvSpPr/>
      </dsp:nvSpPr>
      <dsp:spPr>
        <a:xfrm>
          <a:off x="5112573" y="3051282"/>
          <a:ext cx="3233119" cy="662472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 smtClean="0"/>
            <a:t>Penentuan lokasi pertanian</a:t>
          </a:r>
          <a:endParaRPr lang="en-US" sz="1600" kern="1200" dirty="0"/>
        </a:p>
      </dsp:txBody>
      <dsp:txXfrm>
        <a:off x="5112573" y="3051282"/>
        <a:ext cx="3233119" cy="662472"/>
      </dsp:txXfrm>
    </dsp:sp>
    <dsp:sp modelId="{76549D97-E103-453A-9BF6-2BCD2C1B9A7F}">
      <dsp:nvSpPr>
        <dsp:cNvPr id="0" name=""/>
        <dsp:cNvSpPr/>
      </dsp:nvSpPr>
      <dsp:spPr>
        <a:xfrm rot="4059114">
          <a:off x="2101938" y="3591193"/>
          <a:ext cx="1264074" cy="20699"/>
        </a:xfrm>
        <a:custGeom>
          <a:avLst/>
          <a:gdLst/>
          <a:ahLst/>
          <a:cxnLst/>
          <a:rect l="0" t="0" r="0" b="0"/>
          <a:pathLst>
            <a:path>
              <a:moveTo>
                <a:pt x="0" y="10349"/>
              </a:moveTo>
              <a:lnTo>
                <a:pt x="1264074" y="10349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4059114">
        <a:off x="2702373" y="3569941"/>
        <a:ext cx="63203" cy="63203"/>
      </dsp:txXfrm>
    </dsp:sp>
    <dsp:sp modelId="{8ADB635C-F472-4BB0-B625-048CF580A410}">
      <dsp:nvSpPr>
        <dsp:cNvPr id="0" name=""/>
        <dsp:cNvSpPr/>
      </dsp:nvSpPr>
      <dsp:spPr>
        <a:xfrm>
          <a:off x="2974296" y="3647014"/>
          <a:ext cx="1710902" cy="1078188"/>
        </a:xfrm>
        <a:prstGeom prst="roundRect">
          <a:avLst>
            <a:gd name="adj" fmla="val 10000"/>
          </a:avLst>
        </a:prstGeom>
        <a:solidFill>
          <a:srgbClr val="91743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 smtClean="0"/>
            <a:t>Monitoring perubahan lahan</a:t>
          </a:r>
          <a:endParaRPr lang="en-US" sz="1600" kern="1200" dirty="0"/>
        </a:p>
      </dsp:txBody>
      <dsp:txXfrm>
        <a:off x="2974296" y="3647014"/>
        <a:ext cx="1710902" cy="1078188"/>
      </dsp:txXfrm>
    </dsp:sp>
    <dsp:sp modelId="{BF1B211A-2244-4790-BBF5-0CBA2111A1D6}">
      <dsp:nvSpPr>
        <dsp:cNvPr id="0" name=""/>
        <dsp:cNvSpPr/>
      </dsp:nvSpPr>
      <dsp:spPr>
        <a:xfrm rot="21474507">
          <a:off x="4685053" y="4167754"/>
          <a:ext cx="438637" cy="20699"/>
        </a:xfrm>
        <a:custGeom>
          <a:avLst/>
          <a:gdLst/>
          <a:ahLst/>
          <a:cxnLst/>
          <a:rect l="0" t="0" r="0" b="0"/>
          <a:pathLst>
            <a:path>
              <a:moveTo>
                <a:pt x="0" y="10349"/>
              </a:moveTo>
              <a:lnTo>
                <a:pt x="438637" y="10349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21474507">
        <a:off x="4893405" y="4167138"/>
        <a:ext cx="21931" cy="21931"/>
      </dsp:txXfrm>
    </dsp:sp>
    <dsp:sp modelId="{DEE40C7A-E4F1-49E9-9931-DB3311DDE3D1}">
      <dsp:nvSpPr>
        <dsp:cNvPr id="0" name=""/>
        <dsp:cNvSpPr/>
      </dsp:nvSpPr>
      <dsp:spPr>
        <a:xfrm>
          <a:off x="5123544" y="3838863"/>
          <a:ext cx="3144560" cy="662472"/>
        </a:xfrm>
        <a:prstGeom prst="roundRect">
          <a:avLst>
            <a:gd name="adj" fmla="val 10000"/>
          </a:avLst>
        </a:prstGeom>
        <a:solidFill>
          <a:srgbClr val="91743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 smtClean="0"/>
            <a:t>Perubahan penggunaan lahan</a:t>
          </a:r>
          <a:endParaRPr lang="en-US" sz="1600" kern="1200" dirty="0"/>
        </a:p>
      </dsp:txBody>
      <dsp:txXfrm>
        <a:off x="5123544" y="3838863"/>
        <a:ext cx="3144560" cy="662472"/>
      </dsp:txXfrm>
    </dsp:sp>
    <dsp:sp modelId="{1979B927-F4D9-4393-9DA9-1B75AC00CCA9}">
      <dsp:nvSpPr>
        <dsp:cNvPr id="0" name=""/>
        <dsp:cNvSpPr/>
      </dsp:nvSpPr>
      <dsp:spPr>
        <a:xfrm rot="3399614">
          <a:off x="4489475" y="4538800"/>
          <a:ext cx="869117" cy="20699"/>
        </a:xfrm>
        <a:custGeom>
          <a:avLst/>
          <a:gdLst/>
          <a:ahLst/>
          <a:cxnLst/>
          <a:rect l="0" t="0" r="0" b="0"/>
          <a:pathLst>
            <a:path>
              <a:moveTo>
                <a:pt x="0" y="10349"/>
              </a:moveTo>
              <a:lnTo>
                <a:pt x="869117" y="10349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3399614">
        <a:off x="4902306" y="4527422"/>
        <a:ext cx="43455" cy="43455"/>
      </dsp:txXfrm>
    </dsp:sp>
    <dsp:sp modelId="{59CB218A-9C73-43B6-93F3-0B7DBA442353}">
      <dsp:nvSpPr>
        <dsp:cNvPr id="0" name=""/>
        <dsp:cNvSpPr/>
      </dsp:nvSpPr>
      <dsp:spPr>
        <a:xfrm>
          <a:off x="5162868" y="4650446"/>
          <a:ext cx="3085931" cy="523492"/>
        </a:xfrm>
        <a:prstGeom prst="roundRect">
          <a:avLst>
            <a:gd name="adj" fmla="val 10000"/>
          </a:avLst>
        </a:prstGeom>
        <a:solidFill>
          <a:srgbClr val="91743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 smtClean="0"/>
            <a:t>Evaluasi lahan</a:t>
          </a:r>
          <a:endParaRPr lang="en-US" sz="1600" kern="1200" dirty="0"/>
        </a:p>
      </dsp:txBody>
      <dsp:txXfrm>
        <a:off x="5162868" y="4650446"/>
        <a:ext cx="3085931" cy="523492"/>
      </dsp:txXfrm>
    </dsp:sp>
    <dsp:sp modelId="{1BE19FE0-77B9-41F2-9EC5-45B042E16994}">
      <dsp:nvSpPr>
        <dsp:cNvPr id="0" name=""/>
        <dsp:cNvSpPr/>
      </dsp:nvSpPr>
      <dsp:spPr>
        <a:xfrm rot="4598708">
          <a:off x="1541817" y="4210887"/>
          <a:ext cx="2475459" cy="20699"/>
        </a:xfrm>
        <a:custGeom>
          <a:avLst/>
          <a:gdLst/>
          <a:ahLst/>
          <a:cxnLst/>
          <a:rect l="0" t="0" r="0" b="0"/>
          <a:pathLst>
            <a:path>
              <a:moveTo>
                <a:pt x="0" y="10349"/>
              </a:moveTo>
              <a:lnTo>
                <a:pt x="2475459" y="10349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4598708">
        <a:off x="2717660" y="4159350"/>
        <a:ext cx="123772" cy="123772"/>
      </dsp:txXfrm>
    </dsp:sp>
    <dsp:sp modelId="{2C46FF39-168F-42F4-9FC8-7DEF54B85203}">
      <dsp:nvSpPr>
        <dsp:cNvPr id="0" name=""/>
        <dsp:cNvSpPr/>
      </dsp:nvSpPr>
      <dsp:spPr>
        <a:xfrm>
          <a:off x="3065439" y="5094259"/>
          <a:ext cx="1838335" cy="662472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 smtClean="0"/>
            <a:t>Analisis Ruang Terbuka Hijau (RTH)</a:t>
          </a:r>
          <a:endParaRPr lang="en-US" sz="1600" kern="1200" dirty="0"/>
        </a:p>
      </dsp:txBody>
      <dsp:txXfrm>
        <a:off x="3065439" y="5094259"/>
        <a:ext cx="1838335" cy="662472"/>
      </dsp:txXfrm>
    </dsp:sp>
  </dsp:spTree>
</dsp:drawing>
</file>

<file path=ppt/diagrams/drawing2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B925AC9-4438-40F1-91DC-CCC187AF9FBD}">
      <dsp:nvSpPr>
        <dsp:cNvPr id="0" name=""/>
        <dsp:cNvSpPr/>
      </dsp:nvSpPr>
      <dsp:spPr>
        <a:xfrm>
          <a:off x="14829" y="258317"/>
          <a:ext cx="4380452" cy="3266394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87DFAC-6063-4996-98E4-47EFB2D0F51D}">
      <dsp:nvSpPr>
        <dsp:cNvPr id="0" name=""/>
        <dsp:cNvSpPr/>
      </dsp:nvSpPr>
      <dsp:spPr>
        <a:xfrm>
          <a:off x="586426" y="3399628"/>
          <a:ext cx="3220562" cy="4111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b="1" kern="1200" dirty="0" smtClean="0"/>
            <a:t>Citra Ruang Terbuka Hijau</a:t>
          </a:r>
          <a:endParaRPr lang="en-US" sz="2000" b="1" kern="1200" dirty="0"/>
        </a:p>
      </dsp:txBody>
      <dsp:txXfrm>
        <a:off x="586426" y="3399628"/>
        <a:ext cx="3220562" cy="411115"/>
      </dsp:txXfrm>
    </dsp:sp>
    <dsp:sp modelId="{BC5F7260-61DC-415E-9061-AC5CE160D46B}">
      <dsp:nvSpPr>
        <dsp:cNvPr id="0" name=""/>
        <dsp:cNvSpPr/>
      </dsp:nvSpPr>
      <dsp:spPr>
        <a:xfrm>
          <a:off x="4661644" y="278494"/>
          <a:ext cx="3987369" cy="3185683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79B002-DB32-4B91-B234-606138E7848D}">
      <dsp:nvSpPr>
        <dsp:cNvPr id="0" name=""/>
        <dsp:cNvSpPr/>
      </dsp:nvSpPr>
      <dsp:spPr>
        <a:xfrm>
          <a:off x="5282353" y="3399628"/>
          <a:ext cx="2745951" cy="4111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b="1" kern="1200" dirty="0" smtClean="0"/>
            <a:t>Citra Lahan Sawah</a:t>
          </a:r>
          <a:endParaRPr lang="en-US" sz="2000" b="1" kern="1200" dirty="0"/>
        </a:p>
      </dsp:txBody>
      <dsp:txXfrm>
        <a:off x="5282353" y="3399628"/>
        <a:ext cx="2745951" cy="411115"/>
      </dsp:txXfrm>
    </dsp:sp>
  </dsp:spTree>
</dsp:drawing>
</file>

<file path=ppt/diagrams/drawing2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B168831-433B-4D2D-9374-14AC97E2F90E}">
      <dsp:nvSpPr>
        <dsp:cNvPr id="0" name=""/>
        <dsp:cNvSpPr/>
      </dsp:nvSpPr>
      <dsp:spPr>
        <a:xfrm>
          <a:off x="0" y="2096404"/>
          <a:ext cx="1621056" cy="11522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3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3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kern="1200" dirty="0" smtClean="0">
              <a:latin typeface="Calibri" pitchFamily="34" charset="0"/>
              <a:cs typeface="Calibri" pitchFamily="34" charset="0"/>
            </a:rPr>
            <a:t>Analisis Potensi Wilayah</a:t>
          </a:r>
          <a:endParaRPr lang="en-US" sz="2400" kern="1200" dirty="0">
            <a:latin typeface="Calibri" pitchFamily="34" charset="0"/>
            <a:cs typeface="Calibri" pitchFamily="34" charset="0"/>
          </a:endParaRPr>
        </a:p>
      </dsp:txBody>
      <dsp:txXfrm>
        <a:off x="0" y="2096404"/>
        <a:ext cx="1621056" cy="1152263"/>
      </dsp:txXfrm>
    </dsp:sp>
    <dsp:sp modelId="{50131811-DCE2-4CD9-B354-680980316F3C}">
      <dsp:nvSpPr>
        <dsp:cNvPr id="0" name=""/>
        <dsp:cNvSpPr/>
      </dsp:nvSpPr>
      <dsp:spPr>
        <a:xfrm rot="17794298">
          <a:off x="1232173" y="2028960"/>
          <a:ext cx="1407254" cy="28536"/>
        </a:xfrm>
        <a:custGeom>
          <a:avLst/>
          <a:gdLst/>
          <a:ahLst/>
          <a:cxnLst/>
          <a:rect l="0" t="0" r="0" b="0"/>
          <a:pathLst>
            <a:path>
              <a:moveTo>
                <a:pt x="0" y="14268"/>
              </a:moveTo>
              <a:lnTo>
                <a:pt x="1407254" y="1426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7794298">
        <a:off x="1900619" y="2008047"/>
        <a:ext cx="70362" cy="70362"/>
      </dsp:txXfrm>
    </dsp:sp>
    <dsp:sp modelId="{F06B6883-D3C7-4338-9D6D-24D62957EED6}">
      <dsp:nvSpPr>
        <dsp:cNvPr id="0" name=""/>
        <dsp:cNvSpPr/>
      </dsp:nvSpPr>
      <dsp:spPr>
        <a:xfrm>
          <a:off x="2250544" y="917841"/>
          <a:ext cx="1791478" cy="992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5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5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kern="1200" dirty="0" smtClean="0">
              <a:latin typeface="Calibri" pitchFamily="34" charset="0"/>
              <a:cs typeface="Calibri" pitchFamily="34" charset="0"/>
            </a:rPr>
            <a:t>Potensi sumber daya alam </a:t>
          </a:r>
          <a:endParaRPr lang="en-US" sz="2000" kern="1200" dirty="0">
            <a:latin typeface="Calibri" pitchFamily="34" charset="0"/>
            <a:cs typeface="Calibri" pitchFamily="34" charset="0"/>
          </a:endParaRPr>
        </a:p>
      </dsp:txBody>
      <dsp:txXfrm>
        <a:off x="2250544" y="917841"/>
        <a:ext cx="1791478" cy="992159"/>
      </dsp:txXfrm>
    </dsp:sp>
    <dsp:sp modelId="{3B711FA8-13CC-4729-AB13-CC11F619122F}">
      <dsp:nvSpPr>
        <dsp:cNvPr id="0" name=""/>
        <dsp:cNvSpPr/>
      </dsp:nvSpPr>
      <dsp:spPr>
        <a:xfrm rot="18896175">
          <a:off x="3818862" y="861741"/>
          <a:ext cx="1519752" cy="28536"/>
        </a:xfrm>
        <a:custGeom>
          <a:avLst/>
          <a:gdLst/>
          <a:ahLst/>
          <a:cxnLst/>
          <a:rect l="0" t="0" r="0" b="0"/>
          <a:pathLst>
            <a:path>
              <a:moveTo>
                <a:pt x="0" y="14268"/>
              </a:moveTo>
              <a:lnTo>
                <a:pt x="1519752" y="1426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8896175">
        <a:off x="4540744" y="838016"/>
        <a:ext cx="75987" cy="75987"/>
      </dsp:txXfrm>
    </dsp:sp>
    <dsp:sp modelId="{C9BD031B-9128-455A-84F6-86F4E4ABC7FF}">
      <dsp:nvSpPr>
        <dsp:cNvPr id="0" name=""/>
        <dsp:cNvSpPr/>
      </dsp:nvSpPr>
      <dsp:spPr>
        <a:xfrm>
          <a:off x="5115454" y="4291"/>
          <a:ext cx="3357143" cy="6676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6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6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kern="1200" dirty="0" smtClean="0">
              <a:latin typeface="Calibri" pitchFamily="34" charset="0"/>
              <a:cs typeface="Calibri" pitchFamily="34" charset="0"/>
            </a:rPr>
            <a:t>Mengetahui sebaran berbagai jenis sumber daya alam</a:t>
          </a:r>
          <a:endParaRPr lang="en-US" sz="2000" kern="1200" dirty="0">
            <a:latin typeface="Calibri" pitchFamily="34" charset="0"/>
            <a:cs typeface="Calibri" pitchFamily="34" charset="0"/>
          </a:endParaRPr>
        </a:p>
      </dsp:txBody>
      <dsp:txXfrm>
        <a:off x="5115454" y="4291"/>
        <a:ext cx="3357143" cy="667615"/>
      </dsp:txXfrm>
    </dsp:sp>
    <dsp:sp modelId="{B14FD28A-F81D-49E5-B42B-2D8D956D1E46}">
      <dsp:nvSpPr>
        <dsp:cNvPr id="0" name=""/>
        <dsp:cNvSpPr/>
      </dsp:nvSpPr>
      <dsp:spPr>
        <a:xfrm rot="20736248">
          <a:off x="4024479" y="1260738"/>
          <a:ext cx="1117483" cy="28536"/>
        </a:xfrm>
        <a:custGeom>
          <a:avLst/>
          <a:gdLst/>
          <a:ahLst/>
          <a:cxnLst/>
          <a:rect l="0" t="0" r="0" b="0"/>
          <a:pathLst>
            <a:path>
              <a:moveTo>
                <a:pt x="0" y="14268"/>
              </a:moveTo>
              <a:lnTo>
                <a:pt x="1117483" y="1426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20736248">
        <a:off x="4555283" y="1247069"/>
        <a:ext cx="55874" cy="55874"/>
      </dsp:txXfrm>
    </dsp:sp>
    <dsp:sp modelId="{5C09D4C1-197B-42F3-BBD1-DE40993BF74C}">
      <dsp:nvSpPr>
        <dsp:cNvPr id="0" name=""/>
        <dsp:cNvSpPr/>
      </dsp:nvSpPr>
      <dsp:spPr>
        <a:xfrm>
          <a:off x="5124418" y="793486"/>
          <a:ext cx="3322825" cy="6852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6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6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kern="1200" dirty="0" smtClean="0">
              <a:latin typeface="Calibri" pitchFamily="34" charset="0"/>
              <a:cs typeface="Calibri" pitchFamily="34" charset="0"/>
            </a:rPr>
            <a:t>Mengidentifikasi sebaran kawasan lahan potensial</a:t>
          </a:r>
        </a:p>
      </dsp:txBody>
      <dsp:txXfrm>
        <a:off x="5124418" y="793486"/>
        <a:ext cx="3322825" cy="685212"/>
      </dsp:txXfrm>
    </dsp:sp>
    <dsp:sp modelId="{500127B0-E992-4C33-83A9-5A23BE49CFFF}">
      <dsp:nvSpPr>
        <dsp:cNvPr id="0" name=""/>
        <dsp:cNvSpPr/>
      </dsp:nvSpPr>
      <dsp:spPr>
        <a:xfrm rot="1380630">
          <a:off x="3995229" y="1629543"/>
          <a:ext cx="1176209" cy="28536"/>
        </a:xfrm>
        <a:custGeom>
          <a:avLst/>
          <a:gdLst/>
          <a:ahLst/>
          <a:cxnLst/>
          <a:rect l="0" t="0" r="0" b="0"/>
          <a:pathLst>
            <a:path>
              <a:moveTo>
                <a:pt x="0" y="14268"/>
              </a:moveTo>
              <a:lnTo>
                <a:pt x="1176209" y="1426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380630">
        <a:off x="4553929" y="1614406"/>
        <a:ext cx="58810" cy="58810"/>
      </dsp:txXfrm>
    </dsp:sp>
    <dsp:sp modelId="{9FD6A3D4-BDE8-44A1-8894-3FDB7C08DD19}">
      <dsp:nvSpPr>
        <dsp:cNvPr id="0" name=""/>
        <dsp:cNvSpPr/>
      </dsp:nvSpPr>
      <dsp:spPr>
        <a:xfrm>
          <a:off x="5124645" y="1600278"/>
          <a:ext cx="3322598" cy="5468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6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6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kern="1200" dirty="0" smtClean="0">
              <a:latin typeface="Calibri" pitchFamily="34" charset="0"/>
              <a:cs typeface="Calibri" pitchFamily="34" charset="0"/>
            </a:rPr>
            <a:t>Monitoring perubahan lahan</a:t>
          </a:r>
        </a:p>
      </dsp:txBody>
      <dsp:txXfrm>
        <a:off x="5124645" y="1600278"/>
        <a:ext cx="3322598" cy="546847"/>
      </dsp:txXfrm>
    </dsp:sp>
    <dsp:sp modelId="{7BE9AFD4-FA72-4D34-9DAE-290AF2CB0EBC}">
      <dsp:nvSpPr>
        <dsp:cNvPr id="0" name=""/>
        <dsp:cNvSpPr/>
      </dsp:nvSpPr>
      <dsp:spPr>
        <a:xfrm rot="2705022">
          <a:off x="3807050" y="1965756"/>
          <a:ext cx="1598848" cy="28536"/>
        </a:xfrm>
        <a:custGeom>
          <a:avLst/>
          <a:gdLst/>
          <a:ahLst/>
          <a:cxnLst/>
          <a:rect l="0" t="0" r="0" b="0"/>
          <a:pathLst>
            <a:path>
              <a:moveTo>
                <a:pt x="0" y="14268"/>
              </a:moveTo>
              <a:lnTo>
                <a:pt x="1598848" y="1426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 rot="2705022">
        <a:off x="4566503" y="1940053"/>
        <a:ext cx="79942" cy="79942"/>
      </dsp:txXfrm>
    </dsp:sp>
    <dsp:sp modelId="{270796A8-2F10-43FB-AC61-7370599AAB9A}">
      <dsp:nvSpPr>
        <dsp:cNvPr id="0" name=""/>
        <dsp:cNvSpPr/>
      </dsp:nvSpPr>
      <dsp:spPr>
        <a:xfrm>
          <a:off x="5170926" y="2268704"/>
          <a:ext cx="3323960" cy="5548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6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6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kern="1200" dirty="0" smtClean="0">
              <a:latin typeface="Calibri" pitchFamily="34" charset="0"/>
              <a:cs typeface="Calibri" pitchFamily="34" charset="0"/>
            </a:rPr>
            <a:t>Rehabilitasi dan konservasi lahan</a:t>
          </a:r>
        </a:p>
      </dsp:txBody>
      <dsp:txXfrm>
        <a:off x="5170926" y="2268704"/>
        <a:ext cx="3323960" cy="554847"/>
      </dsp:txXfrm>
    </dsp:sp>
    <dsp:sp modelId="{F5D8C258-CF86-4C66-AA0A-6455A81099BD}">
      <dsp:nvSpPr>
        <dsp:cNvPr id="0" name=""/>
        <dsp:cNvSpPr/>
      </dsp:nvSpPr>
      <dsp:spPr>
        <a:xfrm rot="3565743">
          <a:off x="1234627" y="3335351"/>
          <a:ext cx="1572784" cy="28536"/>
        </a:xfrm>
        <a:custGeom>
          <a:avLst/>
          <a:gdLst/>
          <a:ahLst/>
          <a:cxnLst/>
          <a:rect l="0" t="0" r="0" b="0"/>
          <a:pathLst>
            <a:path>
              <a:moveTo>
                <a:pt x="0" y="14268"/>
              </a:moveTo>
              <a:lnTo>
                <a:pt x="1572784" y="1426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3565743">
        <a:off x="1981699" y="3310300"/>
        <a:ext cx="78639" cy="78639"/>
      </dsp:txXfrm>
    </dsp:sp>
    <dsp:sp modelId="{70A655D4-097F-40D1-BF47-64118CDE8779}">
      <dsp:nvSpPr>
        <dsp:cNvPr id="0" name=""/>
        <dsp:cNvSpPr/>
      </dsp:nvSpPr>
      <dsp:spPr>
        <a:xfrm>
          <a:off x="2420982" y="3542368"/>
          <a:ext cx="1621056" cy="9686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5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5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kern="1200" dirty="0" smtClean="0">
              <a:latin typeface="Calibri" pitchFamily="34" charset="0"/>
              <a:cs typeface="Calibri" pitchFamily="34" charset="0"/>
            </a:rPr>
            <a:t>Potensi pariwisata</a:t>
          </a:r>
          <a:endParaRPr lang="en-US" sz="2000" kern="1200" dirty="0">
            <a:latin typeface="Calibri" pitchFamily="34" charset="0"/>
            <a:cs typeface="Calibri" pitchFamily="34" charset="0"/>
          </a:endParaRPr>
        </a:p>
      </dsp:txBody>
      <dsp:txXfrm>
        <a:off x="2420982" y="3542368"/>
        <a:ext cx="1621056" cy="968670"/>
      </dsp:txXfrm>
    </dsp:sp>
    <dsp:sp modelId="{E575CE28-8A79-4E83-9A73-A47AD46C0498}">
      <dsp:nvSpPr>
        <dsp:cNvPr id="0" name=""/>
        <dsp:cNvSpPr/>
      </dsp:nvSpPr>
      <dsp:spPr>
        <a:xfrm rot="19776202">
          <a:off x="3950175" y="3674281"/>
          <a:ext cx="1336623" cy="28536"/>
        </a:xfrm>
        <a:custGeom>
          <a:avLst/>
          <a:gdLst/>
          <a:ahLst/>
          <a:cxnLst/>
          <a:rect l="0" t="0" r="0" b="0"/>
          <a:pathLst>
            <a:path>
              <a:moveTo>
                <a:pt x="0" y="14268"/>
              </a:moveTo>
              <a:lnTo>
                <a:pt x="1336623" y="1426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9776202">
        <a:off x="4585071" y="3655133"/>
        <a:ext cx="66831" cy="66831"/>
      </dsp:txXfrm>
    </dsp:sp>
    <dsp:sp modelId="{FCBCC49C-E1A9-4B7F-AAEE-A125DC4CFE99}">
      <dsp:nvSpPr>
        <dsp:cNvPr id="0" name=""/>
        <dsp:cNvSpPr/>
      </dsp:nvSpPr>
      <dsp:spPr>
        <a:xfrm>
          <a:off x="5194934" y="2945130"/>
          <a:ext cx="3215981" cy="8105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6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6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kern="1200" dirty="0" smtClean="0">
              <a:latin typeface="Calibri" pitchFamily="34" charset="0"/>
              <a:cs typeface="Calibri" pitchFamily="34" charset="0"/>
            </a:rPr>
            <a:t>Pembangunan fasilitas umum untuk wisata</a:t>
          </a:r>
          <a:endParaRPr lang="en-US" sz="2000" kern="1200" dirty="0">
            <a:latin typeface="Calibri" pitchFamily="34" charset="0"/>
            <a:cs typeface="Calibri" pitchFamily="34" charset="0"/>
          </a:endParaRPr>
        </a:p>
      </dsp:txBody>
      <dsp:txXfrm>
        <a:off x="5194934" y="2945130"/>
        <a:ext cx="3215981" cy="810528"/>
      </dsp:txXfrm>
    </dsp:sp>
    <dsp:sp modelId="{3C9496B5-27D7-4910-93B0-0CB368FFFFA1}">
      <dsp:nvSpPr>
        <dsp:cNvPr id="0" name=""/>
        <dsp:cNvSpPr/>
      </dsp:nvSpPr>
      <dsp:spPr>
        <a:xfrm rot="415566">
          <a:off x="4037688" y="4084333"/>
          <a:ext cx="1192446" cy="28536"/>
        </a:xfrm>
        <a:custGeom>
          <a:avLst/>
          <a:gdLst/>
          <a:ahLst/>
          <a:cxnLst/>
          <a:rect l="0" t="0" r="0" b="0"/>
          <a:pathLst>
            <a:path>
              <a:moveTo>
                <a:pt x="0" y="14268"/>
              </a:moveTo>
              <a:lnTo>
                <a:pt x="1192446" y="1426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415566">
        <a:off x="4604100" y="4068790"/>
        <a:ext cx="59622" cy="59622"/>
      </dsp:txXfrm>
    </dsp:sp>
    <dsp:sp modelId="{D124CB2B-E75C-455D-BF1D-D991224E3333}">
      <dsp:nvSpPr>
        <dsp:cNvPr id="0" name=""/>
        <dsp:cNvSpPr/>
      </dsp:nvSpPr>
      <dsp:spPr>
        <a:xfrm>
          <a:off x="5225783" y="3877238"/>
          <a:ext cx="3177611" cy="5865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6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6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kern="1200" dirty="0" smtClean="0">
              <a:latin typeface="Calibri" pitchFamily="34" charset="0"/>
              <a:cs typeface="Calibri" pitchFamily="34" charset="0"/>
            </a:rPr>
            <a:t>Pembuatan jalur menuju lokasi objek wisata</a:t>
          </a:r>
          <a:endParaRPr lang="en-US" sz="2000" kern="1200" dirty="0">
            <a:latin typeface="Calibri" pitchFamily="34" charset="0"/>
            <a:cs typeface="Calibri" pitchFamily="34" charset="0"/>
          </a:endParaRPr>
        </a:p>
      </dsp:txBody>
      <dsp:txXfrm>
        <a:off x="5225783" y="3877238"/>
        <a:ext cx="3177611" cy="586522"/>
      </dsp:txXfrm>
    </dsp:sp>
    <dsp:sp modelId="{6A1F3AC4-3FC7-4662-B2AF-3A5ABB18B351}">
      <dsp:nvSpPr>
        <dsp:cNvPr id="0" name=""/>
        <dsp:cNvSpPr/>
      </dsp:nvSpPr>
      <dsp:spPr>
        <a:xfrm rot="2050241">
          <a:off x="3916005" y="4422487"/>
          <a:ext cx="1460143" cy="28536"/>
        </a:xfrm>
        <a:custGeom>
          <a:avLst/>
          <a:gdLst/>
          <a:ahLst/>
          <a:cxnLst/>
          <a:rect l="0" t="0" r="0" b="0"/>
          <a:pathLst>
            <a:path>
              <a:moveTo>
                <a:pt x="0" y="14268"/>
              </a:moveTo>
              <a:lnTo>
                <a:pt x="1460143" y="1426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2050241">
        <a:off x="4609573" y="4400252"/>
        <a:ext cx="73007" cy="73007"/>
      </dsp:txXfrm>
    </dsp:sp>
    <dsp:sp modelId="{EF2984AE-4420-4210-87EB-F5809A3F647B}">
      <dsp:nvSpPr>
        <dsp:cNvPr id="0" name=""/>
        <dsp:cNvSpPr/>
      </dsp:nvSpPr>
      <dsp:spPr>
        <a:xfrm>
          <a:off x="5250115" y="4585340"/>
          <a:ext cx="3113141" cy="5229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6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6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kern="1200" dirty="0" smtClean="0">
              <a:latin typeface="Calibri" pitchFamily="34" charset="0"/>
              <a:cs typeface="Calibri" pitchFamily="34" charset="0"/>
            </a:rPr>
            <a:t>Pemetaan lokasi wisata</a:t>
          </a:r>
          <a:endParaRPr lang="en-US" sz="2000" kern="1200" dirty="0">
            <a:latin typeface="Calibri" pitchFamily="34" charset="0"/>
            <a:cs typeface="Calibri" pitchFamily="34" charset="0"/>
          </a:endParaRPr>
        </a:p>
      </dsp:txBody>
      <dsp:txXfrm>
        <a:off x="5250115" y="4585340"/>
        <a:ext cx="3113141" cy="522936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BF77F1A-DC5D-4813-A09A-17FB078FD89D}">
      <dsp:nvSpPr>
        <dsp:cNvPr id="0" name=""/>
        <dsp:cNvSpPr/>
      </dsp:nvSpPr>
      <dsp:spPr>
        <a:xfrm rot="1670623">
          <a:off x="2488844" y="3002463"/>
          <a:ext cx="1050496" cy="62138"/>
        </a:xfrm>
        <a:custGeom>
          <a:avLst/>
          <a:gdLst/>
          <a:ahLst/>
          <a:cxnLst/>
          <a:rect l="0" t="0" r="0" b="0"/>
          <a:pathLst>
            <a:path>
              <a:moveTo>
                <a:pt x="0" y="31069"/>
              </a:moveTo>
              <a:lnTo>
                <a:pt x="1050496" y="31069"/>
              </a:lnTo>
            </a:path>
          </a:pathLst>
        </a:custGeom>
        <a:noFill/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2E872E-BA59-495E-8389-260852CBAD21}">
      <dsp:nvSpPr>
        <dsp:cNvPr id="0" name=""/>
        <dsp:cNvSpPr/>
      </dsp:nvSpPr>
      <dsp:spPr>
        <a:xfrm rot="19929377">
          <a:off x="2488844" y="1461361"/>
          <a:ext cx="1050496" cy="62138"/>
        </a:xfrm>
        <a:custGeom>
          <a:avLst/>
          <a:gdLst/>
          <a:ahLst/>
          <a:cxnLst/>
          <a:rect l="0" t="0" r="0" b="0"/>
          <a:pathLst>
            <a:path>
              <a:moveTo>
                <a:pt x="0" y="31069"/>
              </a:moveTo>
              <a:lnTo>
                <a:pt x="1050496" y="31069"/>
              </a:lnTo>
            </a:path>
          </a:pathLst>
        </a:custGeom>
        <a:noFill/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0F530D-A33E-4010-BE70-FD3D93BDF79C}">
      <dsp:nvSpPr>
        <dsp:cNvPr id="0" name=""/>
        <dsp:cNvSpPr/>
      </dsp:nvSpPr>
      <dsp:spPr>
        <a:xfrm>
          <a:off x="991789" y="1292161"/>
          <a:ext cx="2145707" cy="189283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E5BEBB-8366-475A-9D66-B1C03CA5B1A3}">
      <dsp:nvSpPr>
        <dsp:cNvPr id="0" name=""/>
        <dsp:cNvSpPr/>
      </dsp:nvSpPr>
      <dsp:spPr>
        <a:xfrm>
          <a:off x="3292681" y="193777"/>
          <a:ext cx="1865688" cy="131751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b="1" kern="1200" dirty="0" smtClean="0">
              <a:latin typeface="Arial" pitchFamily="34" charset="0"/>
              <a:cs typeface="Arial" pitchFamily="34" charset="0"/>
            </a:rPr>
            <a:t>Formal</a:t>
          </a:r>
          <a:endParaRPr lang="id-ID" sz="1800" b="1" kern="1200" dirty="0">
            <a:latin typeface="Arial" pitchFamily="34" charset="0"/>
            <a:cs typeface="Arial" pitchFamily="34" charset="0"/>
          </a:endParaRPr>
        </a:p>
      </dsp:txBody>
      <dsp:txXfrm>
        <a:off x="3292681" y="193777"/>
        <a:ext cx="1865688" cy="1317510"/>
      </dsp:txXfrm>
    </dsp:sp>
    <dsp:sp modelId="{5643811C-3DF3-465D-9F03-CE83D8803904}">
      <dsp:nvSpPr>
        <dsp:cNvPr id="0" name=""/>
        <dsp:cNvSpPr/>
      </dsp:nvSpPr>
      <dsp:spPr>
        <a:xfrm>
          <a:off x="5127453" y="193777"/>
          <a:ext cx="2798532" cy="1317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800" kern="1200" dirty="0" smtClean="0">
              <a:latin typeface="Arial" pitchFamily="34" charset="0"/>
              <a:cs typeface="Arial" pitchFamily="34" charset="0"/>
            </a:rPr>
            <a:t>Bentuk lahan</a:t>
          </a:r>
          <a:endParaRPr lang="id-ID" sz="18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800" kern="1200" dirty="0" smtClean="0">
              <a:latin typeface="Arial" pitchFamily="34" charset="0"/>
              <a:cs typeface="Arial" pitchFamily="34" charset="0"/>
            </a:rPr>
            <a:t>Iklim</a:t>
          </a:r>
          <a:endParaRPr lang="id-ID" sz="18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800" kern="1200" dirty="0" smtClean="0">
              <a:latin typeface="Arial" pitchFamily="34" charset="0"/>
              <a:cs typeface="Arial" pitchFamily="34" charset="0"/>
            </a:rPr>
            <a:t>Tanah</a:t>
          </a:r>
          <a:endParaRPr lang="id-ID" sz="18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800" kern="1200" dirty="0" smtClean="0">
              <a:latin typeface="Arial" pitchFamily="34" charset="0"/>
              <a:cs typeface="Arial" pitchFamily="34" charset="0"/>
            </a:rPr>
            <a:t>Vegetasi alami</a:t>
          </a:r>
          <a:endParaRPr lang="id-ID" sz="1800" kern="1200" dirty="0">
            <a:latin typeface="Arial" pitchFamily="34" charset="0"/>
            <a:cs typeface="Arial" pitchFamily="34" charset="0"/>
          </a:endParaRPr>
        </a:p>
      </dsp:txBody>
      <dsp:txXfrm>
        <a:off x="5127453" y="193777"/>
        <a:ext cx="2798532" cy="1317510"/>
      </dsp:txXfrm>
    </dsp:sp>
    <dsp:sp modelId="{84608FC3-E4DF-4305-996D-BAAFCF294AC8}">
      <dsp:nvSpPr>
        <dsp:cNvPr id="0" name=""/>
        <dsp:cNvSpPr/>
      </dsp:nvSpPr>
      <dsp:spPr>
        <a:xfrm>
          <a:off x="3292681" y="3014675"/>
          <a:ext cx="1865688" cy="131751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Fungsional</a:t>
          </a:r>
          <a:endParaRPr lang="id-ID" sz="18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3292681" y="3014675"/>
        <a:ext cx="1865688" cy="1317510"/>
      </dsp:txXfrm>
    </dsp:sp>
    <dsp:sp modelId="{7FBDB7F9-A837-466D-A764-2FF6DE6DD010}">
      <dsp:nvSpPr>
        <dsp:cNvPr id="0" name=""/>
        <dsp:cNvSpPr/>
      </dsp:nvSpPr>
      <dsp:spPr>
        <a:xfrm>
          <a:off x="5127453" y="3014675"/>
          <a:ext cx="2798532" cy="1317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800" kern="1200" dirty="0" smtClean="0">
              <a:latin typeface="Arial" pitchFamily="34" charset="0"/>
              <a:cs typeface="Arial" pitchFamily="34" charset="0"/>
            </a:rPr>
            <a:t>Perpindahan</a:t>
          </a:r>
          <a:endParaRPr lang="id-ID" sz="18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800" kern="1200" dirty="0" smtClean="0">
              <a:latin typeface="Arial" pitchFamily="34" charset="0"/>
              <a:cs typeface="Arial" pitchFamily="34" charset="0"/>
            </a:rPr>
            <a:t>Jaringan</a:t>
          </a:r>
          <a:endParaRPr lang="id-ID" sz="18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800" kern="1200" dirty="0" smtClean="0">
              <a:latin typeface="Arial" pitchFamily="34" charset="0"/>
              <a:cs typeface="Arial" pitchFamily="34" charset="0"/>
            </a:rPr>
            <a:t>Titik pusat</a:t>
          </a:r>
          <a:endParaRPr lang="id-ID" sz="1800" kern="1200" dirty="0">
            <a:latin typeface="Arial" pitchFamily="34" charset="0"/>
            <a:cs typeface="Arial" pitchFamily="34" charset="0"/>
          </a:endParaRPr>
        </a:p>
      </dsp:txBody>
      <dsp:txXfrm>
        <a:off x="5127453" y="3014675"/>
        <a:ext cx="2798532" cy="1317510"/>
      </dsp:txXfrm>
    </dsp:sp>
  </dsp:spTree>
</dsp:drawing>
</file>

<file path=ppt/diagrams/drawing3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FBA2BDB-A781-4A85-A9BF-2EB89D325DE5}">
      <dsp:nvSpPr>
        <dsp:cNvPr id="0" name=""/>
        <dsp:cNvSpPr/>
      </dsp:nvSpPr>
      <dsp:spPr>
        <a:xfrm>
          <a:off x="381360" y="1014"/>
          <a:ext cx="3373739" cy="6591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8000"/>
                <a:satMod val="150000"/>
              </a:schemeClr>
            </a:gs>
            <a:gs pos="72000">
              <a:schemeClr val="accent1">
                <a:hueOff val="0"/>
                <a:satOff val="0"/>
                <a:lumOff val="0"/>
                <a:alphaOff val="0"/>
                <a:tint val="90000"/>
                <a:satMod val="13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b="1" kern="1200" dirty="0" smtClean="0">
              <a:latin typeface="Arial" pitchFamily="34" charset="0"/>
              <a:cs typeface="Arial" pitchFamily="34" charset="0"/>
            </a:rPr>
            <a:t>Analisis Sanitasi Lingkungan</a:t>
          </a:r>
          <a:endParaRPr lang="en-US" sz="2000" b="1" kern="1200" dirty="0">
            <a:latin typeface="Arial" pitchFamily="34" charset="0"/>
            <a:cs typeface="Arial" pitchFamily="34" charset="0"/>
          </a:endParaRPr>
        </a:p>
      </dsp:txBody>
      <dsp:txXfrm>
        <a:off x="381360" y="1014"/>
        <a:ext cx="3373739" cy="659185"/>
      </dsp:txXfrm>
    </dsp:sp>
    <dsp:sp modelId="{644306B1-7637-45CD-BCB6-65635925EA87}">
      <dsp:nvSpPr>
        <dsp:cNvPr id="0" name=""/>
        <dsp:cNvSpPr/>
      </dsp:nvSpPr>
      <dsp:spPr>
        <a:xfrm>
          <a:off x="718734" y="660200"/>
          <a:ext cx="337373" cy="4943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4389"/>
              </a:lnTo>
              <a:lnTo>
                <a:pt x="337373" y="494389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9707A7-6125-498A-858A-61EAB1B1F808}">
      <dsp:nvSpPr>
        <dsp:cNvPr id="0" name=""/>
        <dsp:cNvSpPr/>
      </dsp:nvSpPr>
      <dsp:spPr>
        <a:xfrm>
          <a:off x="1056108" y="824997"/>
          <a:ext cx="3074084" cy="6591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 smtClean="0">
              <a:latin typeface="Arial" pitchFamily="34" charset="0"/>
              <a:cs typeface="Arial" pitchFamily="34" charset="0"/>
            </a:rPr>
            <a:t>Perencanaan pembuatan jalur selokan atau drainase</a:t>
          </a:r>
          <a:endParaRPr lang="en-US" sz="1600" kern="1200" dirty="0">
            <a:latin typeface="Arial" pitchFamily="34" charset="0"/>
            <a:cs typeface="Arial" pitchFamily="34" charset="0"/>
          </a:endParaRPr>
        </a:p>
      </dsp:txBody>
      <dsp:txXfrm>
        <a:off x="1056108" y="824997"/>
        <a:ext cx="3074084" cy="659185"/>
      </dsp:txXfrm>
    </dsp:sp>
    <dsp:sp modelId="{DB9DDC87-C607-4C3C-9FC9-1D4C5271A0BC}">
      <dsp:nvSpPr>
        <dsp:cNvPr id="0" name=""/>
        <dsp:cNvSpPr/>
      </dsp:nvSpPr>
      <dsp:spPr>
        <a:xfrm>
          <a:off x="718734" y="660200"/>
          <a:ext cx="337373" cy="13985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8515"/>
              </a:lnTo>
              <a:lnTo>
                <a:pt x="337373" y="1398515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180F4D-EF71-4C5F-8118-0D171D5B3C5E}">
      <dsp:nvSpPr>
        <dsp:cNvPr id="0" name=""/>
        <dsp:cNvSpPr/>
      </dsp:nvSpPr>
      <dsp:spPr>
        <a:xfrm>
          <a:off x="1056108" y="1648979"/>
          <a:ext cx="3074084" cy="8194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 smtClean="0">
              <a:latin typeface="Arial" pitchFamily="34" charset="0"/>
              <a:cs typeface="Arial" pitchFamily="34" charset="0"/>
            </a:rPr>
            <a:t>Perencanaan pembuatan lokasi tempat pembuangan akhir (TPA)</a:t>
          </a:r>
        </a:p>
      </dsp:txBody>
      <dsp:txXfrm>
        <a:off x="1056108" y="1648979"/>
        <a:ext cx="3074084" cy="819473"/>
      </dsp:txXfrm>
    </dsp:sp>
    <dsp:sp modelId="{5C2CD445-8614-4A53-BA98-865F7B528ADD}">
      <dsp:nvSpPr>
        <dsp:cNvPr id="0" name=""/>
        <dsp:cNvSpPr/>
      </dsp:nvSpPr>
      <dsp:spPr>
        <a:xfrm>
          <a:off x="718734" y="660200"/>
          <a:ext cx="337373" cy="23026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2641"/>
              </a:lnTo>
              <a:lnTo>
                <a:pt x="337373" y="2302641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A03606-2BC8-4E51-AE9B-81A016BEAE4A}">
      <dsp:nvSpPr>
        <dsp:cNvPr id="0" name=""/>
        <dsp:cNvSpPr/>
      </dsp:nvSpPr>
      <dsp:spPr>
        <a:xfrm>
          <a:off x="1056108" y="2633249"/>
          <a:ext cx="3074084" cy="6591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 smtClean="0">
              <a:latin typeface="Arial" pitchFamily="34" charset="0"/>
              <a:cs typeface="Arial" pitchFamily="34" charset="0"/>
            </a:rPr>
            <a:t>Perencanaan lokasi pembuangan limbah industri</a:t>
          </a:r>
        </a:p>
      </dsp:txBody>
      <dsp:txXfrm>
        <a:off x="1056108" y="2633249"/>
        <a:ext cx="3074084" cy="659185"/>
      </dsp:txXfrm>
    </dsp:sp>
    <dsp:sp modelId="{F2D91DAA-FE44-4E34-9BC4-AB7579C561C9}">
      <dsp:nvSpPr>
        <dsp:cNvPr id="0" name=""/>
        <dsp:cNvSpPr/>
      </dsp:nvSpPr>
      <dsp:spPr>
        <a:xfrm>
          <a:off x="718734" y="660200"/>
          <a:ext cx="337373" cy="31266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6624"/>
              </a:lnTo>
              <a:lnTo>
                <a:pt x="337373" y="3126624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571EC5-14CC-4612-8EF2-8E68032F3583}">
      <dsp:nvSpPr>
        <dsp:cNvPr id="0" name=""/>
        <dsp:cNvSpPr/>
      </dsp:nvSpPr>
      <dsp:spPr>
        <a:xfrm>
          <a:off x="1056108" y="3457232"/>
          <a:ext cx="3074084" cy="6591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 smtClean="0">
              <a:latin typeface="Arial" pitchFamily="34" charset="0"/>
              <a:cs typeface="Arial" pitchFamily="34" charset="0"/>
            </a:rPr>
            <a:t>Perencanaan pembangunan tempat pengolahan sampah</a:t>
          </a:r>
        </a:p>
      </dsp:txBody>
      <dsp:txXfrm>
        <a:off x="1056108" y="3457232"/>
        <a:ext cx="3074084" cy="659185"/>
      </dsp:txXfrm>
    </dsp:sp>
    <dsp:sp modelId="{B01BD1F0-85CC-4A40-9142-A3EBF201B468}">
      <dsp:nvSpPr>
        <dsp:cNvPr id="0" name=""/>
        <dsp:cNvSpPr/>
      </dsp:nvSpPr>
      <dsp:spPr>
        <a:xfrm>
          <a:off x="4084693" y="1014"/>
          <a:ext cx="3600987" cy="6591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8000"/>
                <a:satMod val="150000"/>
              </a:schemeClr>
            </a:gs>
            <a:gs pos="72000">
              <a:schemeClr val="accent1">
                <a:hueOff val="0"/>
                <a:satOff val="0"/>
                <a:lumOff val="0"/>
                <a:alphaOff val="0"/>
                <a:tint val="90000"/>
                <a:satMod val="13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b="1" kern="1200" dirty="0" smtClean="0">
              <a:latin typeface="Arial" pitchFamily="34" charset="0"/>
              <a:cs typeface="Arial" pitchFamily="34" charset="0"/>
            </a:rPr>
            <a:t>Analisis Fasilitas Kesehatan</a:t>
          </a:r>
          <a:endParaRPr lang="en-US" sz="2000" b="1" kern="1200" dirty="0">
            <a:latin typeface="Arial" pitchFamily="34" charset="0"/>
            <a:cs typeface="Arial" pitchFamily="34" charset="0"/>
          </a:endParaRPr>
        </a:p>
      </dsp:txBody>
      <dsp:txXfrm>
        <a:off x="4084693" y="1014"/>
        <a:ext cx="3600987" cy="659185"/>
      </dsp:txXfrm>
    </dsp:sp>
    <dsp:sp modelId="{F0E1CDF9-C8DB-41B4-AF42-CD2D50C8D414}">
      <dsp:nvSpPr>
        <dsp:cNvPr id="0" name=""/>
        <dsp:cNvSpPr/>
      </dsp:nvSpPr>
      <dsp:spPr>
        <a:xfrm>
          <a:off x="4444792" y="660200"/>
          <a:ext cx="360098" cy="4943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4389"/>
              </a:lnTo>
              <a:lnTo>
                <a:pt x="360098" y="494389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50D072-2405-43C4-B8E5-4EFCAD83F342}">
      <dsp:nvSpPr>
        <dsp:cNvPr id="0" name=""/>
        <dsp:cNvSpPr/>
      </dsp:nvSpPr>
      <dsp:spPr>
        <a:xfrm>
          <a:off x="4804891" y="824997"/>
          <a:ext cx="3032961" cy="6591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 smtClean="0">
              <a:latin typeface="Arial" pitchFamily="34" charset="0"/>
              <a:cs typeface="Arial" pitchFamily="34" charset="0"/>
            </a:rPr>
            <a:t>Menentukan persebaran berbagai jenis penyakit</a:t>
          </a:r>
          <a:endParaRPr lang="en-US" sz="1600" kern="1200" dirty="0">
            <a:latin typeface="Arial" pitchFamily="34" charset="0"/>
            <a:cs typeface="Arial" pitchFamily="34" charset="0"/>
          </a:endParaRPr>
        </a:p>
      </dsp:txBody>
      <dsp:txXfrm>
        <a:off x="4804891" y="824997"/>
        <a:ext cx="3032961" cy="659185"/>
      </dsp:txXfrm>
    </dsp:sp>
    <dsp:sp modelId="{FBC73290-C9DB-4CEA-8AC7-B1CF9983AAAA}">
      <dsp:nvSpPr>
        <dsp:cNvPr id="0" name=""/>
        <dsp:cNvSpPr/>
      </dsp:nvSpPr>
      <dsp:spPr>
        <a:xfrm>
          <a:off x="4444792" y="660200"/>
          <a:ext cx="360098" cy="13183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8371"/>
              </a:lnTo>
              <a:lnTo>
                <a:pt x="360098" y="1318371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839F79-5145-46C6-8788-D158E6CB38D1}">
      <dsp:nvSpPr>
        <dsp:cNvPr id="0" name=""/>
        <dsp:cNvSpPr/>
      </dsp:nvSpPr>
      <dsp:spPr>
        <a:xfrm>
          <a:off x="4804891" y="1648979"/>
          <a:ext cx="3032993" cy="6591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 smtClean="0">
              <a:latin typeface="Arial" pitchFamily="34" charset="0"/>
              <a:cs typeface="Arial" pitchFamily="34" charset="0"/>
            </a:rPr>
            <a:t>Pemetaan penyakit berisiko</a:t>
          </a:r>
          <a:endParaRPr lang="en-US" sz="1600" kern="1200" dirty="0">
            <a:latin typeface="Arial" pitchFamily="34" charset="0"/>
            <a:cs typeface="Arial" pitchFamily="34" charset="0"/>
          </a:endParaRPr>
        </a:p>
      </dsp:txBody>
      <dsp:txXfrm>
        <a:off x="4804891" y="1648979"/>
        <a:ext cx="3032993" cy="659185"/>
      </dsp:txXfrm>
    </dsp:sp>
    <dsp:sp modelId="{63621805-9908-4955-AFD8-020349EEC72F}">
      <dsp:nvSpPr>
        <dsp:cNvPr id="0" name=""/>
        <dsp:cNvSpPr/>
      </dsp:nvSpPr>
      <dsp:spPr>
        <a:xfrm>
          <a:off x="4444792" y="660200"/>
          <a:ext cx="360098" cy="21423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2354"/>
              </a:lnTo>
              <a:lnTo>
                <a:pt x="360098" y="2142354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421AF3-1F5F-410C-ABAD-53694F7604C4}">
      <dsp:nvSpPr>
        <dsp:cNvPr id="0" name=""/>
        <dsp:cNvSpPr/>
      </dsp:nvSpPr>
      <dsp:spPr>
        <a:xfrm>
          <a:off x="4804891" y="2472962"/>
          <a:ext cx="3032972" cy="6591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 smtClean="0">
              <a:latin typeface="Arial" pitchFamily="34" charset="0"/>
              <a:cs typeface="Arial" pitchFamily="34" charset="0"/>
            </a:rPr>
            <a:t>Analisis tren spasial dan temporal kondisi kesehatan masyarakat</a:t>
          </a:r>
          <a:endParaRPr lang="en-US" sz="1600" kern="1200" dirty="0">
            <a:latin typeface="Arial" pitchFamily="34" charset="0"/>
            <a:cs typeface="Arial" pitchFamily="34" charset="0"/>
          </a:endParaRPr>
        </a:p>
      </dsp:txBody>
      <dsp:txXfrm>
        <a:off x="4804891" y="2472962"/>
        <a:ext cx="3032972" cy="659185"/>
      </dsp:txXfrm>
    </dsp:sp>
    <dsp:sp modelId="{9E236096-28FA-48C5-A4D5-7C7D33371A98}">
      <dsp:nvSpPr>
        <dsp:cNvPr id="0" name=""/>
        <dsp:cNvSpPr/>
      </dsp:nvSpPr>
      <dsp:spPr>
        <a:xfrm>
          <a:off x="4444792" y="660200"/>
          <a:ext cx="360098" cy="29663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66336"/>
              </a:lnTo>
              <a:lnTo>
                <a:pt x="360098" y="2966336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E85F24-1503-4B66-842A-BE362E67921D}">
      <dsp:nvSpPr>
        <dsp:cNvPr id="0" name=""/>
        <dsp:cNvSpPr/>
      </dsp:nvSpPr>
      <dsp:spPr>
        <a:xfrm>
          <a:off x="4804891" y="3296944"/>
          <a:ext cx="3032983" cy="6591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 smtClean="0">
              <a:latin typeface="Arial" pitchFamily="34" charset="0"/>
              <a:cs typeface="Arial" pitchFamily="34" charset="0"/>
            </a:rPr>
            <a:t>Perencanaan dan penentuan fasilitas kesehatan</a:t>
          </a:r>
          <a:endParaRPr lang="en-US" sz="1600" kern="1200" dirty="0">
            <a:latin typeface="Arial" pitchFamily="34" charset="0"/>
            <a:cs typeface="Arial" pitchFamily="34" charset="0"/>
          </a:endParaRPr>
        </a:p>
      </dsp:txBody>
      <dsp:txXfrm>
        <a:off x="4804891" y="3296944"/>
        <a:ext cx="3032983" cy="659185"/>
      </dsp:txXfrm>
    </dsp:sp>
    <dsp:sp modelId="{3872C270-D300-4A11-8ED7-908CC8C631DC}">
      <dsp:nvSpPr>
        <dsp:cNvPr id="0" name=""/>
        <dsp:cNvSpPr/>
      </dsp:nvSpPr>
      <dsp:spPr>
        <a:xfrm>
          <a:off x="4444792" y="660200"/>
          <a:ext cx="360098" cy="37903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90319"/>
              </a:lnTo>
              <a:lnTo>
                <a:pt x="360098" y="3790319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0CC8C0-2120-4B13-A109-7D116F851916}">
      <dsp:nvSpPr>
        <dsp:cNvPr id="0" name=""/>
        <dsp:cNvSpPr/>
      </dsp:nvSpPr>
      <dsp:spPr>
        <a:xfrm>
          <a:off x="4804891" y="4120927"/>
          <a:ext cx="3033004" cy="6591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 smtClean="0">
              <a:latin typeface="Arial" pitchFamily="34" charset="0"/>
              <a:cs typeface="Arial" pitchFamily="34" charset="0"/>
            </a:rPr>
            <a:t>Monitoring penyebaran penyakit</a:t>
          </a:r>
          <a:endParaRPr lang="en-US" sz="1600" kern="1200" dirty="0">
            <a:latin typeface="Arial" pitchFamily="34" charset="0"/>
            <a:cs typeface="Arial" pitchFamily="34" charset="0"/>
          </a:endParaRPr>
        </a:p>
      </dsp:txBody>
      <dsp:txXfrm>
        <a:off x="4804891" y="4120927"/>
        <a:ext cx="3033004" cy="659185"/>
      </dsp:txXfrm>
    </dsp:sp>
  </dsp:spTree>
</dsp:drawing>
</file>

<file path=ppt/diagrams/drawing3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A21410D-501B-4CA8-83AB-3C57FC679069}">
      <dsp:nvSpPr>
        <dsp:cNvPr id="0" name=""/>
        <dsp:cNvSpPr/>
      </dsp:nvSpPr>
      <dsp:spPr>
        <a:xfrm>
          <a:off x="6831" y="62231"/>
          <a:ext cx="2041773" cy="185673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Karakteristik</a:t>
          </a:r>
          <a:r>
            <a:rPr lang="en-US" sz="20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US" sz="20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serta</a:t>
          </a:r>
          <a:r>
            <a:rPr lang="en-US" sz="20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US" sz="20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Persebaran</a:t>
          </a:r>
          <a:r>
            <a:rPr lang="en-US" sz="20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Negara </a:t>
          </a:r>
          <a:r>
            <a:rPr lang="en-US" sz="20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Maju</a:t>
          </a:r>
          <a:r>
            <a:rPr lang="en-US" sz="20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US" sz="20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dan</a:t>
          </a:r>
          <a:r>
            <a:rPr lang="en-US" sz="20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Negara </a:t>
          </a:r>
          <a:r>
            <a:rPr lang="en-US" sz="20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Berkembang</a:t>
          </a:r>
          <a:endParaRPr lang="en-US" sz="2000" kern="1200" dirty="0">
            <a:latin typeface="Arial" pitchFamily="34" charset="0"/>
            <a:cs typeface="Arial" pitchFamily="34" charset="0"/>
          </a:endParaRPr>
        </a:p>
      </dsp:txBody>
      <dsp:txXfrm>
        <a:off x="6831" y="62231"/>
        <a:ext cx="2041773" cy="1856737"/>
      </dsp:txXfrm>
    </dsp:sp>
    <dsp:sp modelId="{7340699E-D98E-4D91-8771-70C39293E628}">
      <dsp:nvSpPr>
        <dsp:cNvPr id="0" name=""/>
        <dsp:cNvSpPr/>
      </dsp:nvSpPr>
      <dsp:spPr>
        <a:xfrm>
          <a:off x="2252781" y="737420"/>
          <a:ext cx="432855" cy="5063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2252781" y="737420"/>
        <a:ext cx="432855" cy="506359"/>
      </dsp:txXfrm>
    </dsp:sp>
    <dsp:sp modelId="{0540003E-7D94-4286-A133-858E036857C0}">
      <dsp:nvSpPr>
        <dsp:cNvPr id="0" name=""/>
        <dsp:cNvSpPr/>
      </dsp:nvSpPr>
      <dsp:spPr>
        <a:xfrm>
          <a:off x="2865313" y="62231"/>
          <a:ext cx="2041773" cy="185673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Bentuk-Bentuk</a:t>
          </a:r>
          <a:r>
            <a:rPr lang="en-US" sz="20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US" sz="20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Kerja</a:t>
          </a:r>
          <a:r>
            <a:rPr lang="en-US" sz="20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US" sz="20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Sama</a:t>
          </a:r>
          <a:r>
            <a:rPr lang="en-US" sz="20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Negara </a:t>
          </a:r>
          <a:r>
            <a:rPr lang="en-US" sz="20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Maju</a:t>
          </a:r>
          <a:r>
            <a:rPr lang="en-US" sz="20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</a:t>
          </a:r>
          <a:r>
            <a:rPr lang="en-US" sz="20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dan</a:t>
          </a:r>
          <a:r>
            <a:rPr lang="en-US" sz="20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Negara </a:t>
          </a:r>
          <a:r>
            <a:rPr lang="en-US" sz="20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Berkembang</a:t>
          </a:r>
          <a:endParaRPr lang="en-US" sz="2000" kern="1200" dirty="0">
            <a:latin typeface="Arial" pitchFamily="34" charset="0"/>
            <a:cs typeface="Arial" pitchFamily="34" charset="0"/>
          </a:endParaRPr>
        </a:p>
      </dsp:txBody>
      <dsp:txXfrm>
        <a:off x="2865313" y="62231"/>
        <a:ext cx="2041773" cy="1856737"/>
      </dsp:txXfrm>
    </dsp:sp>
    <dsp:sp modelId="{A3283BDD-F26C-4DC3-A444-0BACE4680E22}">
      <dsp:nvSpPr>
        <dsp:cNvPr id="0" name=""/>
        <dsp:cNvSpPr/>
      </dsp:nvSpPr>
      <dsp:spPr>
        <a:xfrm>
          <a:off x="5111263" y="737420"/>
          <a:ext cx="432855" cy="5063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5111263" y="737420"/>
        <a:ext cx="432855" cy="506359"/>
      </dsp:txXfrm>
    </dsp:sp>
    <dsp:sp modelId="{E95C2ED0-441E-4562-B85C-6175665E3075}">
      <dsp:nvSpPr>
        <dsp:cNvPr id="0" name=""/>
        <dsp:cNvSpPr/>
      </dsp:nvSpPr>
      <dsp:spPr>
        <a:xfrm>
          <a:off x="5723795" y="62231"/>
          <a:ext cx="2041773" cy="185673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Strategi</a:t>
          </a:r>
          <a:r>
            <a:rPr lang="en-US" sz="20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Indonesia </a:t>
          </a:r>
          <a:r>
            <a:rPr lang="en-US" sz="20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Menuju</a:t>
          </a:r>
          <a:r>
            <a:rPr lang="en-US" sz="2000" kern="1200" dirty="0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 Negara </a:t>
          </a:r>
          <a:r>
            <a:rPr lang="en-US" sz="2000" kern="1200" dirty="0" err="1" smtClean="0">
              <a:latin typeface="Arial" pitchFamily="34" charset="0"/>
              <a:cs typeface="Arial" pitchFamily="34" charset="0"/>
              <a:hlinkClick xmlns:r="http://schemas.openxmlformats.org/officeDocument/2006/relationships" r:id="" action="ppaction://hlinksldjump"/>
            </a:rPr>
            <a:t>Maju</a:t>
          </a:r>
          <a:endParaRPr lang="en-US" sz="2000" kern="1200" dirty="0">
            <a:latin typeface="Arial" pitchFamily="34" charset="0"/>
            <a:cs typeface="Arial" pitchFamily="34" charset="0"/>
          </a:endParaRPr>
        </a:p>
      </dsp:txBody>
      <dsp:txXfrm>
        <a:off x="5723795" y="62231"/>
        <a:ext cx="2041773" cy="1856737"/>
      </dsp:txXfrm>
    </dsp:sp>
  </dsp:spTree>
</dsp:drawing>
</file>

<file path=ppt/diagrams/drawing3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5BE240B-30F3-427D-8051-1530BB4BCB8E}">
      <dsp:nvSpPr>
        <dsp:cNvPr id="0" name=""/>
        <dsp:cNvSpPr/>
      </dsp:nvSpPr>
      <dsp:spPr>
        <a:xfrm>
          <a:off x="0" y="311999"/>
          <a:ext cx="8229600" cy="302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38708" tIns="416560" rIns="638708" bIns="113792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600" kern="1200" dirty="0" smtClean="0">
              <a:latin typeface="Arial" pitchFamily="34" charset="0"/>
              <a:cs typeface="Arial" pitchFamily="34" charset="0"/>
            </a:rPr>
            <a:t>Setelah membaca teks negara maju dan negara berkembang, </a:t>
          </a:r>
          <a:r>
            <a:rPr lang="en-US" sz="1600" kern="1200" dirty="0" err="1" smtClean="0">
              <a:latin typeface="Arial" pitchFamily="34" charset="0"/>
              <a:cs typeface="Arial" pitchFamily="34" charset="0"/>
            </a:rPr>
            <a:t>Anda</a:t>
          </a:r>
          <a:r>
            <a:rPr lang="en-US" sz="16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id-ID" sz="1600" kern="1200" dirty="0" smtClean="0">
              <a:latin typeface="Arial" pitchFamily="34" charset="0"/>
              <a:cs typeface="Arial" pitchFamily="34" charset="0"/>
            </a:rPr>
            <a:t>mampu menjelaskan karakteristik negara maju dan negara berkembang.</a:t>
          </a:r>
          <a:endParaRPr lang="en-US" sz="16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600" kern="1200" dirty="0" smtClean="0">
              <a:latin typeface="Arial" pitchFamily="34" charset="0"/>
              <a:cs typeface="Arial" pitchFamily="34" charset="0"/>
            </a:rPr>
            <a:t>Setelah mengamati peta dunia, </a:t>
          </a:r>
          <a:r>
            <a:rPr lang="en-US" sz="1600" kern="1200" dirty="0" err="1" smtClean="0">
              <a:latin typeface="Arial" pitchFamily="34" charset="0"/>
              <a:cs typeface="Arial" pitchFamily="34" charset="0"/>
            </a:rPr>
            <a:t>Anda</a:t>
          </a:r>
          <a:r>
            <a:rPr lang="en-US" sz="16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id-ID" sz="1600" kern="1200" dirty="0" smtClean="0">
              <a:latin typeface="Arial" pitchFamily="34" charset="0"/>
              <a:cs typeface="Arial" pitchFamily="34" charset="0"/>
            </a:rPr>
            <a:t>mampu menentukan persebaran negara maju dan negara berkembang.</a:t>
          </a:r>
          <a:endParaRPr lang="en-US" sz="16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600" kern="1200" dirty="0" smtClean="0">
              <a:latin typeface="Arial" pitchFamily="34" charset="0"/>
              <a:cs typeface="Arial" pitchFamily="34" charset="0"/>
            </a:rPr>
            <a:t>Setelah berdiskusi bentuk kerja sama antarnegara, </a:t>
          </a:r>
          <a:r>
            <a:rPr lang="en-US" sz="1600" kern="1200" dirty="0" err="1" smtClean="0">
              <a:latin typeface="Arial" pitchFamily="34" charset="0"/>
              <a:cs typeface="Arial" pitchFamily="34" charset="0"/>
            </a:rPr>
            <a:t>Anda</a:t>
          </a:r>
          <a:r>
            <a:rPr lang="en-US" sz="16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id-ID" sz="1600" kern="1200" dirty="0" smtClean="0">
              <a:latin typeface="Arial" pitchFamily="34" charset="0"/>
              <a:cs typeface="Arial" pitchFamily="34" charset="0"/>
            </a:rPr>
            <a:t>mampu mengidentifikasi perbedaan kerja sama bilateral dan kerja sama multilateral.</a:t>
          </a:r>
          <a:endParaRPr lang="en-US" sz="16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600" kern="1200" dirty="0" smtClean="0">
              <a:latin typeface="Arial" pitchFamily="34" charset="0"/>
              <a:cs typeface="Arial" pitchFamily="34" charset="0"/>
            </a:rPr>
            <a:t>Setelah berdiskusi pasar bebas dunia, </a:t>
          </a:r>
          <a:r>
            <a:rPr lang="en-US" sz="1600" kern="1200" dirty="0" err="1" smtClean="0">
              <a:latin typeface="Arial" pitchFamily="34" charset="0"/>
              <a:cs typeface="Arial" pitchFamily="34" charset="0"/>
            </a:rPr>
            <a:t>Anda</a:t>
          </a:r>
          <a:r>
            <a:rPr lang="en-US" sz="16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id-ID" sz="1600" kern="1200" dirty="0" smtClean="0">
              <a:latin typeface="Arial" pitchFamily="34" charset="0"/>
              <a:cs typeface="Arial" pitchFamily="34" charset="0"/>
            </a:rPr>
            <a:t>mampu mengidentifikasi dampak pasar bebas terhadap Indonesia.</a:t>
          </a:r>
          <a:endParaRPr lang="en-US" sz="16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600" kern="1200" dirty="0" smtClean="0">
              <a:latin typeface="Arial" pitchFamily="34" charset="0"/>
              <a:cs typeface="Arial" pitchFamily="34" charset="0"/>
            </a:rPr>
            <a:t>Setelah melakukan eksplorasi, </a:t>
          </a:r>
          <a:r>
            <a:rPr lang="en-US" sz="1600" kern="1200" dirty="0" err="1" smtClean="0">
              <a:latin typeface="Arial" pitchFamily="34" charset="0"/>
              <a:cs typeface="Arial" pitchFamily="34" charset="0"/>
            </a:rPr>
            <a:t>Anda</a:t>
          </a:r>
          <a:r>
            <a:rPr lang="en-US" sz="16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id-ID" sz="1600" kern="1200" dirty="0" smtClean="0">
              <a:latin typeface="Arial" pitchFamily="34" charset="0"/>
              <a:cs typeface="Arial" pitchFamily="34" charset="0"/>
            </a:rPr>
            <a:t>mampu mendeskripsikan strategi pembangunan Indonesia menjadi negara maju.</a:t>
          </a:r>
          <a:endParaRPr lang="id-ID" sz="1600" kern="1200" dirty="0">
            <a:latin typeface="Arial" pitchFamily="34" charset="0"/>
            <a:cs typeface="Arial" pitchFamily="34" charset="0"/>
          </a:endParaRPr>
        </a:p>
      </dsp:txBody>
      <dsp:txXfrm>
        <a:off x="0" y="311999"/>
        <a:ext cx="8229600" cy="3024000"/>
      </dsp:txXfrm>
    </dsp:sp>
    <dsp:sp modelId="{D222348A-17D9-46D3-BEC8-3E4572BD1007}">
      <dsp:nvSpPr>
        <dsp:cNvPr id="0" name=""/>
        <dsp:cNvSpPr/>
      </dsp:nvSpPr>
      <dsp:spPr>
        <a:xfrm>
          <a:off x="411480" y="16799"/>
          <a:ext cx="5760720" cy="5904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4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4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b="1" kern="1200" dirty="0" smtClean="0">
              <a:latin typeface="Arial" pitchFamily="34" charset="0"/>
              <a:cs typeface="Arial" pitchFamily="34" charset="0"/>
            </a:rPr>
            <a:t>Tujuan </a:t>
          </a:r>
          <a:r>
            <a:rPr lang="en-US" sz="2000" b="1" kern="1200" dirty="0" smtClean="0">
              <a:latin typeface="Arial" pitchFamily="34" charset="0"/>
              <a:cs typeface="Arial" pitchFamily="34" charset="0"/>
            </a:rPr>
            <a:t>P</a:t>
          </a:r>
          <a:r>
            <a:rPr lang="id-ID" sz="2000" b="1" kern="1200" dirty="0" smtClean="0">
              <a:latin typeface="Arial" pitchFamily="34" charset="0"/>
              <a:cs typeface="Arial" pitchFamily="34" charset="0"/>
            </a:rPr>
            <a:t>embelajaran</a:t>
          </a:r>
          <a:endParaRPr lang="en-US" sz="2000" b="1" kern="1200" dirty="0">
            <a:latin typeface="Arial" pitchFamily="34" charset="0"/>
            <a:cs typeface="Arial" pitchFamily="34" charset="0"/>
          </a:endParaRPr>
        </a:p>
      </dsp:txBody>
      <dsp:txXfrm>
        <a:off x="411480" y="16799"/>
        <a:ext cx="5760720" cy="590400"/>
      </dsp:txXfrm>
    </dsp:sp>
  </dsp:spTree>
</dsp:drawing>
</file>

<file path=ppt/diagrams/drawing3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02F2CC0-41EF-44F3-B3B2-658EBD3122FD}">
      <dsp:nvSpPr>
        <dsp:cNvPr id="0" name=""/>
        <dsp:cNvSpPr/>
      </dsp:nvSpPr>
      <dsp:spPr>
        <a:xfrm>
          <a:off x="0" y="0"/>
          <a:ext cx="8568952" cy="1836647"/>
        </a:xfrm>
        <a:prstGeom prst="round2Diag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ID" sz="2400" b="1" kern="1200" dirty="0" smtClean="0"/>
            <a:t>Perekonomian</a:t>
          </a:r>
          <a:endParaRPr lang="en-US" sz="24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2000" kern="1200" dirty="0" err="1" smtClean="0"/>
            <a:t>Pendapatan</a:t>
          </a:r>
          <a:r>
            <a:rPr lang="en-US" sz="2000" kern="1200" dirty="0" smtClean="0"/>
            <a:t> per </a:t>
          </a:r>
          <a:r>
            <a:rPr lang="en-US" sz="2000" kern="1200" dirty="0" err="1" smtClean="0"/>
            <a:t>kapita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tinggi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2000" kern="1200" dirty="0" err="1" smtClean="0"/>
            <a:t>Pertumbuhan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ekonomi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tinggi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2000" kern="1200" dirty="0" err="1" smtClean="0"/>
            <a:t>Aktivitas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perekonomian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utama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pada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bidang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industri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dan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jasa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2000" kern="1200" dirty="0" err="1" smtClean="0"/>
            <a:t>Hasil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kegiatan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industri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sebagai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komoditas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ekspor</a:t>
          </a:r>
          <a:endParaRPr lang="en-US" sz="2000" kern="1200" dirty="0"/>
        </a:p>
      </dsp:txBody>
      <dsp:txXfrm>
        <a:off x="1897455" y="0"/>
        <a:ext cx="6671496" cy="1836647"/>
      </dsp:txXfrm>
    </dsp:sp>
    <dsp:sp modelId="{538AEF4E-2058-4556-827A-F6D83879FE23}">
      <dsp:nvSpPr>
        <dsp:cNvPr id="0" name=""/>
        <dsp:cNvSpPr/>
      </dsp:nvSpPr>
      <dsp:spPr>
        <a:xfrm>
          <a:off x="183664" y="183664"/>
          <a:ext cx="1713790" cy="146931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EDD83F1-8425-46A6-816C-0A2F7D9F329F}">
      <dsp:nvSpPr>
        <dsp:cNvPr id="0" name=""/>
        <dsp:cNvSpPr/>
      </dsp:nvSpPr>
      <dsp:spPr>
        <a:xfrm>
          <a:off x="0" y="2020312"/>
          <a:ext cx="8568952" cy="1836647"/>
        </a:xfrm>
        <a:prstGeom prst="round2Diag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ID" sz="2400" b="1" kern="1200" dirty="0" smtClean="0"/>
            <a:t>Kependudukan</a:t>
          </a:r>
          <a:endParaRPr lang="en-US" sz="24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2000" kern="1200" dirty="0" err="1" smtClean="0"/>
            <a:t>Angka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pertumbuhan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penduduk</a:t>
          </a:r>
          <a:r>
            <a:rPr lang="en-US" sz="2000" kern="1200" dirty="0" smtClean="0"/>
            <a:t> per </a:t>
          </a:r>
          <a:r>
            <a:rPr lang="en-US" sz="2000" kern="1200" dirty="0" err="1" smtClean="0"/>
            <a:t>tahun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rendah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2000" kern="1200" dirty="0" err="1" smtClean="0"/>
            <a:t>Angka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kematian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penduduk</a:t>
          </a:r>
          <a:r>
            <a:rPr lang="en-US" sz="2000" kern="1200" dirty="0" smtClean="0"/>
            <a:t> per </a:t>
          </a:r>
          <a:r>
            <a:rPr lang="en-US" sz="2000" kern="1200" dirty="0" err="1" smtClean="0"/>
            <a:t>tahun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relatif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rendah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2000" kern="1200" dirty="0" err="1" smtClean="0"/>
            <a:t>Usia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harapan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hidup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relatif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tinggi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2000" kern="1200" dirty="0" smtClean="0"/>
            <a:t>Tingkat </a:t>
          </a:r>
          <a:r>
            <a:rPr lang="en-US" sz="2000" kern="1200" dirty="0" err="1" smtClean="0"/>
            <a:t>pendidikan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penduduk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relatif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tinggi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2000" kern="1200" dirty="0" smtClean="0"/>
            <a:t>Tingkat </a:t>
          </a:r>
          <a:r>
            <a:rPr lang="en-US" sz="2000" kern="1200" dirty="0" err="1" smtClean="0"/>
            <a:t>pengangguran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rendah</a:t>
          </a:r>
          <a:endParaRPr lang="en-US" sz="2000" kern="1200" dirty="0"/>
        </a:p>
      </dsp:txBody>
      <dsp:txXfrm>
        <a:off x="1897455" y="2020312"/>
        <a:ext cx="6671496" cy="1836647"/>
      </dsp:txXfrm>
    </dsp:sp>
    <dsp:sp modelId="{17218586-1FE0-4553-948E-444A245F6D84}">
      <dsp:nvSpPr>
        <dsp:cNvPr id="0" name=""/>
        <dsp:cNvSpPr/>
      </dsp:nvSpPr>
      <dsp:spPr>
        <a:xfrm>
          <a:off x="183664" y="2203977"/>
          <a:ext cx="1713790" cy="146931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7F1D6A6-F28A-415B-B5CF-A9D57832EB16}">
      <dsp:nvSpPr>
        <dsp:cNvPr id="0" name=""/>
        <dsp:cNvSpPr/>
      </dsp:nvSpPr>
      <dsp:spPr>
        <a:xfrm>
          <a:off x="0" y="4040624"/>
          <a:ext cx="8568952" cy="1836647"/>
        </a:xfrm>
        <a:prstGeom prst="round2Diag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ID" sz="2400" b="1" kern="1200" dirty="0" smtClean="0"/>
            <a:t>Teknologi</a:t>
          </a:r>
          <a:endParaRPr lang="en-US" sz="24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2000" kern="1200" dirty="0" smtClean="0"/>
            <a:t>Produk teknologi di negara </a:t>
          </a:r>
          <a:r>
            <a:rPr lang="en-US" sz="2000" kern="1200" dirty="0" err="1" smtClean="0"/>
            <a:t>maju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untuk</a:t>
          </a:r>
          <a:r>
            <a:rPr lang="en-US" sz="2000" kern="1200" dirty="0" smtClean="0"/>
            <a:t> meningkatkan produktivitas sumber daya manusia dan industri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2000" kern="1200" dirty="0" smtClean="0"/>
            <a:t>Penguasaan teknologi mendukung produktivitas ekonomi di negara maju</a:t>
          </a:r>
          <a:endParaRPr lang="en-US" sz="2000" kern="1200" dirty="0"/>
        </a:p>
      </dsp:txBody>
      <dsp:txXfrm>
        <a:off x="1897455" y="4040624"/>
        <a:ext cx="6671496" cy="1836647"/>
      </dsp:txXfrm>
    </dsp:sp>
    <dsp:sp modelId="{2C666EA6-F044-41B5-8A66-84393C649784}">
      <dsp:nvSpPr>
        <dsp:cNvPr id="0" name=""/>
        <dsp:cNvSpPr/>
      </dsp:nvSpPr>
      <dsp:spPr>
        <a:xfrm>
          <a:off x="183664" y="4224289"/>
          <a:ext cx="1713790" cy="146931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1010F44-803B-4201-A0E5-905314569335}">
      <dsp:nvSpPr>
        <dsp:cNvPr id="0" name=""/>
        <dsp:cNvSpPr/>
      </dsp:nvSpPr>
      <dsp:spPr>
        <a:xfrm>
          <a:off x="2607504" y="0"/>
          <a:ext cx="5132730" cy="946124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Arial" pitchFamily="34" charset="0"/>
              <a:cs typeface="Arial" pitchFamily="34" charset="0"/>
            </a:rPr>
            <a:t>Inggris, Prancis, Belanda, Jerman, Swedia, Norwegia, Spanyol, Finlandia, Denmark, Belgia, dan Swiss.</a:t>
          </a:r>
          <a:endParaRPr lang="en-US" sz="1800" kern="1200" dirty="0">
            <a:latin typeface="Arial" pitchFamily="34" charset="0"/>
            <a:cs typeface="Arial" pitchFamily="34" charset="0"/>
          </a:endParaRPr>
        </a:p>
      </dsp:txBody>
      <dsp:txXfrm>
        <a:off x="2607504" y="0"/>
        <a:ext cx="5132730" cy="946124"/>
      </dsp:txXfrm>
    </dsp:sp>
    <dsp:sp modelId="{1F6F32E7-B53F-40BA-9CB7-10D63EC86EF1}">
      <dsp:nvSpPr>
        <dsp:cNvPr id="0" name=""/>
        <dsp:cNvSpPr/>
      </dsp:nvSpPr>
      <dsp:spPr>
        <a:xfrm>
          <a:off x="0" y="28049"/>
          <a:ext cx="2570875" cy="94612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400" b="1" kern="1200" dirty="0" smtClean="0">
              <a:latin typeface="Arial" pitchFamily="34" charset="0"/>
              <a:cs typeface="Arial" pitchFamily="34" charset="0"/>
            </a:rPr>
            <a:t>Benua Eropa</a:t>
          </a:r>
          <a:endParaRPr lang="en-US" sz="2400" b="1" kern="1200" dirty="0">
            <a:latin typeface="Arial" pitchFamily="34" charset="0"/>
            <a:cs typeface="Arial" pitchFamily="34" charset="0"/>
          </a:endParaRPr>
        </a:p>
      </dsp:txBody>
      <dsp:txXfrm>
        <a:off x="0" y="28049"/>
        <a:ext cx="2570875" cy="946124"/>
      </dsp:txXfrm>
    </dsp:sp>
    <dsp:sp modelId="{82F9F571-4D7D-4846-9033-D17C99B01E19}">
      <dsp:nvSpPr>
        <dsp:cNvPr id="0" name=""/>
        <dsp:cNvSpPr/>
      </dsp:nvSpPr>
      <dsp:spPr>
        <a:xfrm>
          <a:off x="2607504" y="1012681"/>
          <a:ext cx="5132730" cy="946124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1800" kern="1200" dirty="0" smtClean="0">
              <a:latin typeface="Arial" pitchFamily="34" charset="0"/>
              <a:cs typeface="Arial" pitchFamily="34" charset="0"/>
            </a:rPr>
            <a:t>Jepang, Korea Selatan, dan Singapura.</a:t>
          </a:r>
          <a:endParaRPr lang="en-US" sz="1800" kern="1200" dirty="0">
            <a:latin typeface="Arial" pitchFamily="34" charset="0"/>
            <a:cs typeface="Arial" pitchFamily="34" charset="0"/>
          </a:endParaRPr>
        </a:p>
      </dsp:txBody>
      <dsp:txXfrm>
        <a:off x="2607504" y="1012681"/>
        <a:ext cx="5132730" cy="946124"/>
      </dsp:txXfrm>
    </dsp:sp>
    <dsp:sp modelId="{16A2329D-D5A0-449A-A689-420398A6025B}">
      <dsp:nvSpPr>
        <dsp:cNvPr id="0" name=""/>
        <dsp:cNvSpPr/>
      </dsp:nvSpPr>
      <dsp:spPr>
        <a:xfrm>
          <a:off x="0" y="1042484"/>
          <a:ext cx="2570875" cy="94612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400" b="1" kern="1200" dirty="0" smtClean="0">
              <a:latin typeface="Arial" pitchFamily="34" charset="0"/>
              <a:cs typeface="Arial" pitchFamily="34" charset="0"/>
            </a:rPr>
            <a:t>Benua Asia</a:t>
          </a:r>
          <a:endParaRPr lang="en-US" sz="2400" b="1" kern="1200" dirty="0">
            <a:latin typeface="Arial" pitchFamily="34" charset="0"/>
            <a:cs typeface="Arial" pitchFamily="34" charset="0"/>
          </a:endParaRPr>
        </a:p>
      </dsp:txBody>
      <dsp:txXfrm>
        <a:off x="0" y="1042484"/>
        <a:ext cx="2570875" cy="946124"/>
      </dsp:txXfrm>
    </dsp:sp>
    <dsp:sp modelId="{7730F659-2263-4AE0-A6AD-C21E25C4A375}">
      <dsp:nvSpPr>
        <dsp:cNvPr id="0" name=""/>
        <dsp:cNvSpPr/>
      </dsp:nvSpPr>
      <dsp:spPr>
        <a:xfrm>
          <a:off x="2607504" y="2053418"/>
          <a:ext cx="5132730" cy="946124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1800" kern="1200" dirty="0" smtClean="0">
              <a:latin typeface="Arial" pitchFamily="34" charset="0"/>
              <a:cs typeface="Arial" pitchFamily="34" charset="0"/>
            </a:rPr>
            <a:t>Kanada dan Amerika Serikat.</a:t>
          </a:r>
          <a:endParaRPr lang="en-US" sz="1800" kern="1200" dirty="0">
            <a:latin typeface="Arial" pitchFamily="34" charset="0"/>
            <a:cs typeface="Arial" pitchFamily="34" charset="0"/>
          </a:endParaRPr>
        </a:p>
      </dsp:txBody>
      <dsp:txXfrm>
        <a:off x="2607504" y="2053418"/>
        <a:ext cx="5132730" cy="946124"/>
      </dsp:txXfrm>
    </dsp:sp>
    <dsp:sp modelId="{86992AC1-1AAC-4E76-A5CE-FB65AEFC207C}">
      <dsp:nvSpPr>
        <dsp:cNvPr id="0" name=""/>
        <dsp:cNvSpPr/>
      </dsp:nvSpPr>
      <dsp:spPr>
        <a:xfrm>
          <a:off x="0" y="2083221"/>
          <a:ext cx="2570875" cy="94612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400" b="1" kern="1200" dirty="0" smtClean="0">
              <a:latin typeface="Arial" pitchFamily="34" charset="0"/>
              <a:cs typeface="Arial" pitchFamily="34" charset="0"/>
            </a:rPr>
            <a:t>Benua Amerika</a:t>
          </a:r>
          <a:endParaRPr lang="en-US" sz="2400" b="1" kern="1200" dirty="0">
            <a:latin typeface="Arial" pitchFamily="34" charset="0"/>
            <a:cs typeface="Arial" pitchFamily="34" charset="0"/>
          </a:endParaRPr>
        </a:p>
      </dsp:txBody>
      <dsp:txXfrm>
        <a:off x="0" y="2083221"/>
        <a:ext cx="2570875" cy="946124"/>
      </dsp:txXfrm>
    </dsp:sp>
    <dsp:sp modelId="{466083C4-6FF6-4B85-9C34-001DA26CC640}">
      <dsp:nvSpPr>
        <dsp:cNvPr id="0" name=""/>
        <dsp:cNvSpPr/>
      </dsp:nvSpPr>
      <dsp:spPr>
        <a:xfrm>
          <a:off x="2607504" y="3094155"/>
          <a:ext cx="5132730" cy="946124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1800" kern="1200" dirty="0" smtClean="0">
              <a:latin typeface="Arial" pitchFamily="34" charset="0"/>
              <a:cs typeface="Arial" pitchFamily="34" charset="0"/>
            </a:rPr>
            <a:t>Afrika Selatan.</a:t>
          </a:r>
          <a:endParaRPr lang="en-US" sz="1800" kern="1200" dirty="0">
            <a:latin typeface="Arial" pitchFamily="34" charset="0"/>
            <a:cs typeface="Arial" pitchFamily="34" charset="0"/>
          </a:endParaRPr>
        </a:p>
      </dsp:txBody>
      <dsp:txXfrm>
        <a:off x="2607504" y="3094155"/>
        <a:ext cx="5132730" cy="946124"/>
      </dsp:txXfrm>
    </dsp:sp>
    <dsp:sp modelId="{82FFEE0A-30FA-458D-B220-644873BED400}">
      <dsp:nvSpPr>
        <dsp:cNvPr id="0" name=""/>
        <dsp:cNvSpPr/>
      </dsp:nvSpPr>
      <dsp:spPr>
        <a:xfrm>
          <a:off x="0" y="3123958"/>
          <a:ext cx="2570875" cy="94612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400" b="1" kern="1200" dirty="0" smtClean="0">
              <a:latin typeface="Arial" pitchFamily="34" charset="0"/>
              <a:cs typeface="Arial" pitchFamily="34" charset="0"/>
            </a:rPr>
            <a:t>Benua Afrika</a:t>
          </a:r>
          <a:endParaRPr lang="en-US" sz="2400" b="1" kern="1200" dirty="0">
            <a:latin typeface="Arial" pitchFamily="34" charset="0"/>
            <a:cs typeface="Arial" pitchFamily="34" charset="0"/>
          </a:endParaRPr>
        </a:p>
      </dsp:txBody>
      <dsp:txXfrm>
        <a:off x="0" y="3123958"/>
        <a:ext cx="2570875" cy="946124"/>
      </dsp:txXfrm>
    </dsp:sp>
    <dsp:sp modelId="{65281F77-3170-4F0A-9A7F-C9D3A915B4E9}">
      <dsp:nvSpPr>
        <dsp:cNvPr id="0" name=""/>
        <dsp:cNvSpPr/>
      </dsp:nvSpPr>
      <dsp:spPr>
        <a:xfrm>
          <a:off x="2607504" y="4110341"/>
          <a:ext cx="5132730" cy="946124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1800" kern="1200" dirty="0" smtClean="0">
              <a:latin typeface="Arial" pitchFamily="34" charset="0"/>
              <a:cs typeface="Arial" pitchFamily="34" charset="0"/>
            </a:rPr>
            <a:t>Australia dan Selandia Baru.</a:t>
          </a:r>
          <a:endParaRPr lang="en-US" sz="1800" kern="1200" dirty="0">
            <a:latin typeface="Arial" pitchFamily="34" charset="0"/>
            <a:cs typeface="Arial" pitchFamily="34" charset="0"/>
          </a:endParaRPr>
        </a:p>
      </dsp:txBody>
      <dsp:txXfrm>
        <a:off x="2607504" y="4110341"/>
        <a:ext cx="5132730" cy="946124"/>
      </dsp:txXfrm>
    </dsp:sp>
    <dsp:sp modelId="{38339BBB-B813-4EBF-BCEE-1B67CA41C20D}">
      <dsp:nvSpPr>
        <dsp:cNvPr id="0" name=""/>
        <dsp:cNvSpPr/>
      </dsp:nvSpPr>
      <dsp:spPr>
        <a:xfrm>
          <a:off x="0" y="4166443"/>
          <a:ext cx="2570875" cy="94612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400" b="1" kern="1200" dirty="0" smtClean="0">
              <a:latin typeface="Arial" pitchFamily="34" charset="0"/>
              <a:cs typeface="Arial" pitchFamily="34" charset="0"/>
            </a:rPr>
            <a:t>Benua Australia</a:t>
          </a:r>
          <a:endParaRPr lang="en-US" sz="2400" b="1" kern="1200" dirty="0">
            <a:latin typeface="Arial" pitchFamily="34" charset="0"/>
            <a:cs typeface="Arial" pitchFamily="34" charset="0"/>
          </a:endParaRPr>
        </a:p>
      </dsp:txBody>
      <dsp:txXfrm>
        <a:off x="0" y="4166443"/>
        <a:ext cx="2570875" cy="946124"/>
      </dsp:txXfrm>
    </dsp:sp>
  </dsp:spTree>
</dsp:drawing>
</file>

<file path=ppt/diagrams/drawing3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A99549F-87BE-40DF-931B-2713C6B61738}">
      <dsp:nvSpPr>
        <dsp:cNvPr id="0" name=""/>
        <dsp:cNvSpPr/>
      </dsp:nvSpPr>
      <dsp:spPr>
        <a:xfrm>
          <a:off x="-258123" y="259079"/>
          <a:ext cx="4892040" cy="489204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220167-6E43-4097-9796-A4E8CC52FB6E}">
      <dsp:nvSpPr>
        <dsp:cNvPr id="0" name=""/>
        <dsp:cNvSpPr/>
      </dsp:nvSpPr>
      <dsp:spPr>
        <a:xfrm>
          <a:off x="2187896" y="259079"/>
          <a:ext cx="5707379" cy="489204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000" b="1" kern="1200" dirty="0" smtClean="0">
              <a:latin typeface="Arial" pitchFamily="34" charset="0"/>
              <a:cs typeface="Arial" pitchFamily="34" charset="0"/>
            </a:rPr>
            <a:t>Perekonomian</a:t>
          </a:r>
          <a:endParaRPr lang="en-US" sz="2000" b="1" kern="1200" dirty="0">
            <a:latin typeface="Arial" pitchFamily="34" charset="0"/>
            <a:cs typeface="Arial" pitchFamily="34" charset="0"/>
          </a:endParaRPr>
        </a:p>
      </dsp:txBody>
      <dsp:txXfrm>
        <a:off x="2187896" y="259079"/>
        <a:ext cx="2853689" cy="1467615"/>
      </dsp:txXfrm>
    </dsp:sp>
    <dsp:sp modelId="{7C6FC1DC-841D-4B9F-8129-6075468159FE}">
      <dsp:nvSpPr>
        <dsp:cNvPr id="0" name=""/>
        <dsp:cNvSpPr/>
      </dsp:nvSpPr>
      <dsp:spPr>
        <a:xfrm>
          <a:off x="597985" y="1726695"/>
          <a:ext cx="3179822" cy="317982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A7BFFDD-A96F-4BCC-A5E9-12B68C3B3F5B}">
      <dsp:nvSpPr>
        <dsp:cNvPr id="0" name=""/>
        <dsp:cNvSpPr/>
      </dsp:nvSpPr>
      <dsp:spPr>
        <a:xfrm>
          <a:off x="2187896" y="1726695"/>
          <a:ext cx="5707379" cy="317982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000" b="1" kern="1200" dirty="0" smtClean="0">
              <a:latin typeface="Arial" pitchFamily="34" charset="0"/>
              <a:cs typeface="Arial" pitchFamily="34" charset="0"/>
            </a:rPr>
            <a:t>Kependudukan</a:t>
          </a:r>
          <a:endParaRPr lang="en-US" sz="2000" b="1" kern="1200" dirty="0">
            <a:latin typeface="Arial" pitchFamily="34" charset="0"/>
            <a:cs typeface="Arial" pitchFamily="34" charset="0"/>
          </a:endParaRPr>
        </a:p>
      </dsp:txBody>
      <dsp:txXfrm>
        <a:off x="2187896" y="1726695"/>
        <a:ext cx="2853689" cy="1467610"/>
      </dsp:txXfrm>
    </dsp:sp>
    <dsp:sp modelId="{D5D681A5-F318-42BA-AA32-A78640964E35}">
      <dsp:nvSpPr>
        <dsp:cNvPr id="0" name=""/>
        <dsp:cNvSpPr/>
      </dsp:nvSpPr>
      <dsp:spPr>
        <a:xfrm>
          <a:off x="1454091" y="3194305"/>
          <a:ext cx="1467610" cy="146761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2E95B1-55E0-4D42-915F-2A7985005065}">
      <dsp:nvSpPr>
        <dsp:cNvPr id="0" name=""/>
        <dsp:cNvSpPr/>
      </dsp:nvSpPr>
      <dsp:spPr>
        <a:xfrm>
          <a:off x="2187896" y="3194305"/>
          <a:ext cx="5707379" cy="14676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000" b="1" kern="1200" dirty="0" smtClean="0">
              <a:latin typeface="Arial" pitchFamily="34" charset="0"/>
              <a:cs typeface="Arial" pitchFamily="34" charset="0"/>
            </a:rPr>
            <a:t>Teknologi</a:t>
          </a:r>
          <a:endParaRPr lang="en-US" sz="2000" b="1" kern="1200" dirty="0">
            <a:latin typeface="Arial" pitchFamily="34" charset="0"/>
            <a:cs typeface="Arial" pitchFamily="34" charset="0"/>
          </a:endParaRPr>
        </a:p>
      </dsp:txBody>
      <dsp:txXfrm>
        <a:off x="2187896" y="3194305"/>
        <a:ext cx="2853689" cy="1467610"/>
      </dsp:txXfrm>
    </dsp:sp>
    <dsp:sp modelId="{24065B29-D412-4867-983C-73026285AF77}">
      <dsp:nvSpPr>
        <dsp:cNvPr id="0" name=""/>
        <dsp:cNvSpPr/>
      </dsp:nvSpPr>
      <dsp:spPr>
        <a:xfrm>
          <a:off x="4142346" y="259079"/>
          <a:ext cx="3886183" cy="1467615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err="1" smtClean="0">
              <a:latin typeface="Calibri" pitchFamily="34" charset="0"/>
              <a:cs typeface="Calibri" pitchFamily="34" charset="0"/>
            </a:rPr>
            <a:t>Pendapatan</a:t>
          </a:r>
          <a:r>
            <a:rPr lang="en-US" sz="1400" kern="1200" dirty="0" smtClean="0">
              <a:latin typeface="Calibri" pitchFamily="34" charset="0"/>
              <a:cs typeface="Calibri" pitchFamily="34" charset="0"/>
            </a:rPr>
            <a:t> per </a:t>
          </a:r>
          <a:r>
            <a:rPr lang="en-US" sz="1400" kern="1200" dirty="0" err="1" smtClean="0">
              <a:latin typeface="Calibri" pitchFamily="34" charset="0"/>
              <a:cs typeface="Calibri" pitchFamily="34" charset="0"/>
            </a:rPr>
            <a:t>kapita</a:t>
          </a:r>
          <a:r>
            <a:rPr lang="en-US" sz="1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kern="1200" dirty="0" err="1" smtClean="0">
              <a:latin typeface="Calibri" pitchFamily="34" charset="0"/>
              <a:cs typeface="Calibri" pitchFamily="34" charset="0"/>
            </a:rPr>
            <a:t>rendah</a:t>
          </a:r>
          <a:endParaRPr lang="en-US" sz="1400" kern="1200" dirty="0">
            <a:latin typeface="Calibri" pitchFamily="34" charset="0"/>
            <a:cs typeface="Calibri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err="1" smtClean="0">
              <a:latin typeface="Calibri" pitchFamily="34" charset="0"/>
              <a:cs typeface="Calibri" pitchFamily="34" charset="0"/>
            </a:rPr>
            <a:t>Pertumbuhan</a:t>
          </a:r>
          <a:r>
            <a:rPr lang="en-US" sz="1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kern="1200" dirty="0" err="1" smtClean="0">
              <a:latin typeface="Calibri" pitchFamily="34" charset="0"/>
              <a:cs typeface="Calibri" pitchFamily="34" charset="0"/>
            </a:rPr>
            <a:t>ekonomi</a:t>
          </a:r>
          <a:r>
            <a:rPr lang="en-US" sz="1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kern="1200" dirty="0" err="1" smtClean="0">
              <a:latin typeface="Calibri" pitchFamily="34" charset="0"/>
              <a:cs typeface="Calibri" pitchFamily="34" charset="0"/>
            </a:rPr>
            <a:t>rendah</a:t>
          </a:r>
          <a:endParaRPr lang="en-US" sz="1400" kern="1200" dirty="0">
            <a:latin typeface="Calibri" pitchFamily="34" charset="0"/>
            <a:cs typeface="Calibri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libri" pitchFamily="34" charset="0"/>
              <a:cs typeface="Calibri" pitchFamily="34" charset="0"/>
            </a:rPr>
            <a:t>Mata </a:t>
          </a:r>
          <a:r>
            <a:rPr lang="en-US" sz="1400" kern="1200" dirty="0" err="1" smtClean="0">
              <a:latin typeface="Calibri" pitchFamily="34" charset="0"/>
              <a:cs typeface="Calibri" pitchFamily="34" charset="0"/>
            </a:rPr>
            <a:t>pencaharian</a:t>
          </a:r>
          <a:r>
            <a:rPr lang="en-US" sz="1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kern="1200" dirty="0" err="1" smtClean="0">
              <a:latin typeface="Calibri" pitchFamily="34" charset="0"/>
              <a:cs typeface="Calibri" pitchFamily="34" charset="0"/>
            </a:rPr>
            <a:t>penduduk</a:t>
          </a:r>
          <a:r>
            <a:rPr lang="en-US" sz="1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kern="1200" dirty="0" err="1" smtClean="0">
              <a:latin typeface="Calibri" pitchFamily="34" charset="0"/>
              <a:cs typeface="Calibri" pitchFamily="34" charset="0"/>
            </a:rPr>
            <a:t>umumnya</a:t>
          </a:r>
          <a:r>
            <a:rPr lang="en-US" sz="1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kern="1200" dirty="0" err="1" smtClean="0">
              <a:latin typeface="Calibri" pitchFamily="34" charset="0"/>
              <a:cs typeface="Calibri" pitchFamily="34" charset="0"/>
            </a:rPr>
            <a:t>bercorak</a:t>
          </a:r>
          <a:r>
            <a:rPr lang="en-US" sz="1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kern="1200" dirty="0" err="1" smtClean="0">
              <a:latin typeface="Calibri" pitchFamily="34" charset="0"/>
              <a:cs typeface="Calibri" pitchFamily="34" charset="0"/>
            </a:rPr>
            <a:t>agraris</a:t>
          </a:r>
          <a:endParaRPr lang="en-US" sz="1400" kern="1200" dirty="0">
            <a:latin typeface="Calibri" pitchFamily="34" charset="0"/>
            <a:cs typeface="Calibri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err="1" smtClean="0">
              <a:latin typeface="Calibri" pitchFamily="34" charset="0"/>
              <a:cs typeface="Calibri" pitchFamily="34" charset="0"/>
            </a:rPr>
            <a:t>Komoditas</a:t>
          </a:r>
          <a:r>
            <a:rPr lang="en-US" sz="1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kern="1200" dirty="0" err="1" smtClean="0">
              <a:latin typeface="Calibri" pitchFamily="34" charset="0"/>
              <a:cs typeface="Calibri" pitchFamily="34" charset="0"/>
            </a:rPr>
            <a:t>ekspor</a:t>
          </a:r>
          <a:r>
            <a:rPr lang="en-US" sz="1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kern="1200" dirty="0" err="1" smtClean="0">
              <a:latin typeface="Calibri" pitchFamily="34" charset="0"/>
              <a:cs typeface="Calibri" pitchFamily="34" charset="0"/>
            </a:rPr>
            <a:t>berupa</a:t>
          </a:r>
          <a:r>
            <a:rPr lang="en-US" sz="1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kern="1200" dirty="0" err="1" smtClean="0">
              <a:latin typeface="Calibri" pitchFamily="34" charset="0"/>
              <a:cs typeface="Calibri" pitchFamily="34" charset="0"/>
            </a:rPr>
            <a:t>bahan</a:t>
          </a:r>
          <a:r>
            <a:rPr lang="en-US" sz="1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kern="1200" dirty="0" err="1" smtClean="0">
              <a:latin typeface="Calibri" pitchFamily="34" charset="0"/>
              <a:cs typeface="Calibri" pitchFamily="34" charset="0"/>
            </a:rPr>
            <a:t>mentah</a:t>
          </a:r>
          <a:endParaRPr lang="en-US" sz="1400" kern="1200" dirty="0">
            <a:latin typeface="Calibri" pitchFamily="34" charset="0"/>
            <a:cs typeface="Calibri" pitchFamily="34" charset="0"/>
          </a:endParaRPr>
        </a:p>
      </dsp:txBody>
      <dsp:txXfrm>
        <a:off x="4142346" y="259079"/>
        <a:ext cx="3886183" cy="1467615"/>
      </dsp:txXfrm>
    </dsp:sp>
    <dsp:sp modelId="{D426FD69-ACDC-4994-A293-B3BF6ACC13DF}">
      <dsp:nvSpPr>
        <dsp:cNvPr id="0" name=""/>
        <dsp:cNvSpPr/>
      </dsp:nvSpPr>
      <dsp:spPr>
        <a:xfrm>
          <a:off x="4142346" y="1726695"/>
          <a:ext cx="3886183" cy="1467610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err="1" smtClean="0">
              <a:latin typeface="Calibri" pitchFamily="34" charset="0"/>
              <a:cs typeface="Calibri" pitchFamily="34" charset="0"/>
            </a:rPr>
            <a:t>Angka</a:t>
          </a:r>
          <a:r>
            <a:rPr lang="en-US" sz="1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kern="1200" dirty="0" err="1" smtClean="0">
              <a:latin typeface="Calibri" pitchFamily="34" charset="0"/>
              <a:cs typeface="Calibri" pitchFamily="34" charset="0"/>
            </a:rPr>
            <a:t>pertumbuhan</a:t>
          </a:r>
          <a:r>
            <a:rPr lang="en-US" sz="1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kern="1200" dirty="0" err="1" smtClean="0">
              <a:latin typeface="Calibri" pitchFamily="34" charset="0"/>
              <a:cs typeface="Calibri" pitchFamily="34" charset="0"/>
            </a:rPr>
            <a:t>penduduk</a:t>
          </a:r>
          <a:r>
            <a:rPr lang="en-US" sz="1400" kern="1200" dirty="0" smtClean="0">
              <a:latin typeface="Calibri" pitchFamily="34" charset="0"/>
              <a:cs typeface="Calibri" pitchFamily="34" charset="0"/>
            </a:rPr>
            <a:t> per </a:t>
          </a:r>
          <a:r>
            <a:rPr lang="en-US" sz="1400" kern="1200" dirty="0" err="1" smtClean="0">
              <a:latin typeface="Calibri" pitchFamily="34" charset="0"/>
              <a:cs typeface="Calibri" pitchFamily="34" charset="0"/>
            </a:rPr>
            <a:t>tahun</a:t>
          </a:r>
          <a:r>
            <a:rPr lang="en-US" sz="1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kern="1200" dirty="0" err="1" smtClean="0">
              <a:latin typeface="Calibri" pitchFamily="34" charset="0"/>
              <a:cs typeface="Calibri" pitchFamily="34" charset="0"/>
            </a:rPr>
            <a:t>tinggi</a:t>
          </a:r>
          <a:endParaRPr lang="en-US" sz="1400" kern="1200" dirty="0">
            <a:latin typeface="Calibri" pitchFamily="34" charset="0"/>
            <a:cs typeface="Calibri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err="1" smtClean="0">
              <a:latin typeface="Calibri" pitchFamily="34" charset="0"/>
              <a:cs typeface="Calibri" pitchFamily="34" charset="0"/>
            </a:rPr>
            <a:t>Angka</a:t>
          </a:r>
          <a:r>
            <a:rPr lang="en-US" sz="1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kern="1200" dirty="0" err="1" smtClean="0">
              <a:latin typeface="Calibri" pitchFamily="34" charset="0"/>
              <a:cs typeface="Calibri" pitchFamily="34" charset="0"/>
            </a:rPr>
            <a:t>kematian</a:t>
          </a:r>
          <a:r>
            <a:rPr lang="en-US" sz="1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kern="1200" dirty="0" err="1" smtClean="0">
              <a:latin typeface="Calibri" pitchFamily="34" charset="0"/>
              <a:cs typeface="Calibri" pitchFamily="34" charset="0"/>
            </a:rPr>
            <a:t>penduduk</a:t>
          </a:r>
          <a:r>
            <a:rPr lang="en-US" sz="1400" kern="1200" dirty="0" smtClean="0">
              <a:latin typeface="Calibri" pitchFamily="34" charset="0"/>
              <a:cs typeface="Calibri" pitchFamily="34" charset="0"/>
            </a:rPr>
            <a:t> per </a:t>
          </a:r>
          <a:r>
            <a:rPr lang="en-US" sz="1400" kern="1200" dirty="0" err="1" smtClean="0">
              <a:latin typeface="Calibri" pitchFamily="34" charset="0"/>
              <a:cs typeface="Calibri" pitchFamily="34" charset="0"/>
            </a:rPr>
            <a:t>tahun</a:t>
          </a:r>
          <a:r>
            <a:rPr lang="en-US" sz="1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kern="1200" dirty="0" err="1" smtClean="0">
              <a:latin typeface="Calibri" pitchFamily="34" charset="0"/>
              <a:cs typeface="Calibri" pitchFamily="34" charset="0"/>
            </a:rPr>
            <a:t>tinggi</a:t>
          </a:r>
          <a:endParaRPr lang="en-US" sz="1400" kern="1200" dirty="0">
            <a:latin typeface="Calibri" pitchFamily="34" charset="0"/>
            <a:cs typeface="Calibri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err="1" smtClean="0">
              <a:latin typeface="Calibri" pitchFamily="34" charset="0"/>
              <a:cs typeface="Calibri" pitchFamily="34" charset="0"/>
            </a:rPr>
            <a:t>Usia</a:t>
          </a:r>
          <a:r>
            <a:rPr lang="en-US" sz="1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kern="1200" dirty="0" err="1" smtClean="0">
              <a:latin typeface="Calibri" pitchFamily="34" charset="0"/>
              <a:cs typeface="Calibri" pitchFamily="34" charset="0"/>
            </a:rPr>
            <a:t>harapan</a:t>
          </a:r>
          <a:r>
            <a:rPr lang="en-US" sz="1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kern="1200" dirty="0" err="1" smtClean="0">
              <a:latin typeface="Calibri" pitchFamily="34" charset="0"/>
              <a:cs typeface="Calibri" pitchFamily="34" charset="0"/>
            </a:rPr>
            <a:t>hidup</a:t>
          </a:r>
          <a:r>
            <a:rPr lang="en-US" sz="1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kern="1200" dirty="0" err="1" smtClean="0">
              <a:latin typeface="Calibri" pitchFamily="34" charset="0"/>
              <a:cs typeface="Calibri" pitchFamily="34" charset="0"/>
            </a:rPr>
            <a:t>rendah</a:t>
          </a:r>
          <a:endParaRPr lang="en-US" sz="1400" kern="1200" dirty="0">
            <a:latin typeface="Calibri" pitchFamily="34" charset="0"/>
            <a:cs typeface="Calibri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libri" pitchFamily="34" charset="0"/>
              <a:cs typeface="Calibri" pitchFamily="34" charset="0"/>
            </a:rPr>
            <a:t>Tingkat </a:t>
          </a:r>
          <a:r>
            <a:rPr lang="en-US" sz="1400" kern="1200" dirty="0" err="1" smtClean="0">
              <a:latin typeface="Calibri" pitchFamily="34" charset="0"/>
              <a:cs typeface="Calibri" pitchFamily="34" charset="0"/>
            </a:rPr>
            <a:t>pendidikan</a:t>
          </a:r>
          <a:r>
            <a:rPr lang="en-US" sz="1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kern="1200" dirty="0" err="1" smtClean="0">
              <a:latin typeface="Calibri" pitchFamily="34" charset="0"/>
              <a:cs typeface="Calibri" pitchFamily="34" charset="0"/>
            </a:rPr>
            <a:t>penduduk</a:t>
          </a:r>
          <a:r>
            <a:rPr lang="en-US" sz="1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kern="1200" dirty="0" err="1" smtClean="0">
              <a:latin typeface="Calibri" pitchFamily="34" charset="0"/>
              <a:cs typeface="Calibri" pitchFamily="34" charset="0"/>
            </a:rPr>
            <a:t>relatif</a:t>
          </a:r>
          <a:r>
            <a:rPr lang="en-US" sz="1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kern="1200" dirty="0" err="1" smtClean="0">
              <a:latin typeface="Calibri" pitchFamily="34" charset="0"/>
              <a:cs typeface="Calibri" pitchFamily="34" charset="0"/>
            </a:rPr>
            <a:t>rendah</a:t>
          </a:r>
          <a:endParaRPr lang="en-US" sz="1400" kern="1200" dirty="0">
            <a:latin typeface="Calibri" pitchFamily="34" charset="0"/>
            <a:cs typeface="Calibri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err="1" smtClean="0">
              <a:latin typeface="Calibri" pitchFamily="34" charset="0"/>
              <a:cs typeface="Calibri" pitchFamily="34" charset="0"/>
            </a:rPr>
            <a:t>Angka</a:t>
          </a:r>
          <a:r>
            <a:rPr lang="en-US" sz="1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kern="1200" dirty="0" err="1" smtClean="0">
              <a:latin typeface="Calibri" pitchFamily="34" charset="0"/>
              <a:cs typeface="Calibri" pitchFamily="34" charset="0"/>
            </a:rPr>
            <a:t>pengangguran</a:t>
          </a:r>
          <a:r>
            <a:rPr lang="en-US" sz="14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400" kern="1200" dirty="0" err="1" smtClean="0">
              <a:latin typeface="Calibri" pitchFamily="34" charset="0"/>
              <a:cs typeface="Calibri" pitchFamily="34" charset="0"/>
            </a:rPr>
            <a:t>tinggi</a:t>
          </a:r>
          <a:endParaRPr lang="en-US" sz="1400" kern="1200" dirty="0">
            <a:latin typeface="Calibri" pitchFamily="34" charset="0"/>
            <a:cs typeface="Calibri" pitchFamily="34" charset="0"/>
          </a:endParaRPr>
        </a:p>
      </dsp:txBody>
      <dsp:txXfrm>
        <a:off x="4142346" y="1726695"/>
        <a:ext cx="3886183" cy="1467610"/>
      </dsp:txXfrm>
    </dsp:sp>
    <dsp:sp modelId="{05B340F8-ED3C-4288-8BE6-E705B665FB5E}">
      <dsp:nvSpPr>
        <dsp:cNvPr id="0" name=""/>
        <dsp:cNvSpPr/>
      </dsp:nvSpPr>
      <dsp:spPr>
        <a:xfrm>
          <a:off x="4142346" y="3194305"/>
          <a:ext cx="3886183" cy="1467610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libri" pitchFamily="34" charset="0"/>
              <a:cs typeface="Calibri" pitchFamily="34" charset="0"/>
            </a:rPr>
            <a:t>Masih menggunakan teknologi sederhana dengan sumber tenaga manusia</a:t>
          </a:r>
          <a:endParaRPr lang="en-US" sz="1400" kern="1200" dirty="0">
            <a:latin typeface="Calibri" pitchFamily="34" charset="0"/>
            <a:cs typeface="Calibri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libri" pitchFamily="34" charset="0"/>
              <a:cs typeface="Calibri" pitchFamily="34" charset="0"/>
            </a:rPr>
            <a:t>Teknologi tepat guna belum digunakan secara optimal oleh negara berkembang</a:t>
          </a:r>
          <a:endParaRPr lang="en-US" sz="1400" kern="1200" dirty="0">
            <a:latin typeface="Calibri" pitchFamily="34" charset="0"/>
            <a:cs typeface="Calibri" pitchFamily="34" charset="0"/>
          </a:endParaRPr>
        </a:p>
      </dsp:txBody>
      <dsp:txXfrm>
        <a:off x="4142346" y="3194305"/>
        <a:ext cx="3886183" cy="1467610"/>
      </dsp:txXfrm>
    </dsp:sp>
  </dsp:spTree>
</dsp:drawing>
</file>

<file path=ppt/diagrams/drawing3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083C2FC-FF8F-4CD7-AC6F-39904B6920E2}">
      <dsp:nvSpPr>
        <dsp:cNvPr id="0" name=""/>
        <dsp:cNvSpPr/>
      </dsp:nvSpPr>
      <dsp:spPr>
        <a:xfrm>
          <a:off x="1046" y="0"/>
          <a:ext cx="2719638" cy="498432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618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4400" kern="1200" dirty="0" smtClean="0"/>
            <a:t>Benua Asia</a:t>
          </a:r>
          <a:endParaRPr lang="en-US" sz="4400" kern="1200" dirty="0"/>
        </a:p>
      </dsp:txBody>
      <dsp:txXfrm>
        <a:off x="1046" y="0"/>
        <a:ext cx="2719638" cy="1495298"/>
      </dsp:txXfrm>
    </dsp:sp>
    <dsp:sp modelId="{3343CF0F-FD63-4974-A7A0-2ADCD6259470}">
      <dsp:nvSpPr>
        <dsp:cNvPr id="0" name=""/>
        <dsp:cNvSpPr/>
      </dsp:nvSpPr>
      <dsp:spPr>
        <a:xfrm>
          <a:off x="273009" y="1495298"/>
          <a:ext cx="2175710" cy="323981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Kazakhstan, Afganistan, India, Sri Lanka, Indonesia, Malaysia, Thailand, Irak, dan Yaman.</a:t>
          </a:r>
          <a:endParaRPr lang="en-US" sz="2500" kern="1200" dirty="0"/>
        </a:p>
      </dsp:txBody>
      <dsp:txXfrm>
        <a:off x="273009" y="1495298"/>
        <a:ext cx="2175710" cy="3239813"/>
      </dsp:txXfrm>
    </dsp:sp>
    <dsp:sp modelId="{0C5686DA-178E-446D-A183-1EB5021F9453}">
      <dsp:nvSpPr>
        <dsp:cNvPr id="0" name=""/>
        <dsp:cNvSpPr/>
      </dsp:nvSpPr>
      <dsp:spPr>
        <a:xfrm>
          <a:off x="2924656" y="0"/>
          <a:ext cx="2719638" cy="498432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618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4400" kern="1200" dirty="0" smtClean="0"/>
            <a:t>Benua Amerika</a:t>
          </a:r>
          <a:endParaRPr lang="en-US" sz="4400" kern="1200" dirty="0"/>
        </a:p>
      </dsp:txBody>
      <dsp:txXfrm>
        <a:off x="2924656" y="0"/>
        <a:ext cx="2719638" cy="1495298"/>
      </dsp:txXfrm>
    </dsp:sp>
    <dsp:sp modelId="{82F3FEA1-28A5-4CA6-8506-627B9452765E}">
      <dsp:nvSpPr>
        <dsp:cNvPr id="0" name=""/>
        <dsp:cNvSpPr/>
      </dsp:nvSpPr>
      <dsp:spPr>
        <a:xfrm>
          <a:off x="3196620" y="1495298"/>
          <a:ext cx="2175710" cy="3239813"/>
        </a:xfrm>
        <a:prstGeom prst="roundRect">
          <a:avLst>
            <a:gd name="adj" fmla="val 10000"/>
          </a:avLst>
        </a:prstGeom>
        <a:solidFill>
          <a:schemeClr val="accent2">
            <a:hueOff val="9504421"/>
            <a:satOff val="-18343"/>
            <a:lumOff val="-2355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Meksiko, Guatemala, Republik Dominika, Jamaika, Brasil, Venezuela, dan Argentina.</a:t>
          </a:r>
          <a:endParaRPr lang="en-US" sz="2500" kern="1200" dirty="0"/>
        </a:p>
      </dsp:txBody>
      <dsp:txXfrm>
        <a:off x="3196620" y="1495298"/>
        <a:ext cx="2175710" cy="3239813"/>
      </dsp:txXfrm>
    </dsp:sp>
    <dsp:sp modelId="{9182FE0E-C698-4E0F-B54E-42B8F2A72AD6}">
      <dsp:nvSpPr>
        <dsp:cNvPr id="0" name=""/>
        <dsp:cNvSpPr/>
      </dsp:nvSpPr>
      <dsp:spPr>
        <a:xfrm>
          <a:off x="5848267" y="0"/>
          <a:ext cx="2719638" cy="498432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618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4400" kern="1200" dirty="0" smtClean="0"/>
            <a:t>Benua Afrika</a:t>
          </a:r>
          <a:endParaRPr lang="en-US" sz="4400" kern="1200" dirty="0"/>
        </a:p>
      </dsp:txBody>
      <dsp:txXfrm>
        <a:off x="5848267" y="0"/>
        <a:ext cx="2719638" cy="1495298"/>
      </dsp:txXfrm>
    </dsp:sp>
    <dsp:sp modelId="{C08D1849-25B8-4944-AE00-41C58E7D636A}">
      <dsp:nvSpPr>
        <dsp:cNvPr id="0" name=""/>
        <dsp:cNvSpPr/>
      </dsp:nvSpPr>
      <dsp:spPr>
        <a:xfrm>
          <a:off x="6120231" y="1495298"/>
          <a:ext cx="2175710" cy="3239813"/>
        </a:xfrm>
        <a:prstGeom prst="roundRect">
          <a:avLst>
            <a:gd name="adj" fmla="val 10000"/>
          </a:avLst>
        </a:prstGeom>
        <a:solidFill>
          <a:schemeClr val="accent2">
            <a:hueOff val="19008842"/>
            <a:satOff val="-36686"/>
            <a:lumOff val="-471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Kenya, Mali, Nigeria, Angola, dan Zaire.</a:t>
          </a:r>
          <a:endParaRPr lang="en-US" sz="2500" kern="1200" dirty="0"/>
        </a:p>
      </dsp:txBody>
      <dsp:txXfrm>
        <a:off x="6120231" y="1495298"/>
        <a:ext cx="2175710" cy="3239813"/>
      </dsp:txXfrm>
    </dsp:sp>
  </dsp:spTree>
</dsp:drawing>
</file>

<file path=ppt/diagrams/drawing3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E7CD947-1903-4749-A97A-1A35A4759104}">
      <dsp:nvSpPr>
        <dsp:cNvPr id="0" name=""/>
        <dsp:cNvSpPr/>
      </dsp:nvSpPr>
      <dsp:spPr>
        <a:xfrm>
          <a:off x="2266901" y="1959917"/>
          <a:ext cx="2090932" cy="20909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Calibri" pitchFamily="34" charset="0"/>
              <a:cs typeface="Calibri" pitchFamily="34" charset="0"/>
            </a:rPr>
            <a:t>Kerja</a:t>
          </a:r>
          <a:r>
            <a:rPr lang="en-US" sz="32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3200" kern="1200" dirty="0" err="1" smtClean="0">
              <a:latin typeface="Calibri" pitchFamily="34" charset="0"/>
              <a:cs typeface="Calibri" pitchFamily="34" charset="0"/>
            </a:rPr>
            <a:t>sama</a:t>
          </a:r>
          <a:r>
            <a:rPr lang="en-US" sz="3200" kern="1200" dirty="0" smtClean="0">
              <a:latin typeface="Calibri" pitchFamily="34" charset="0"/>
              <a:cs typeface="Calibri" pitchFamily="34" charset="0"/>
            </a:rPr>
            <a:t> bilateral</a:t>
          </a:r>
          <a:endParaRPr lang="en-US" sz="3200" kern="1200" dirty="0">
            <a:latin typeface="Calibri" pitchFamily="34" charset="0"/>
            <a:cs typeface="Calibri" pitchFamily="34" charset="0"/>
          </a:endParaRPr>
        </a:p>
      </dsp:txBody>
      <dsp:txXfrm>
        <a:off x="2266901" y="1959917"/>
        <a:ext cx="2090932" cy="2090932"/>
      </dsp:txXfrm>
    </dsp:sp>
    <dsp:sp modelId="{70E1E8CF-1663-4F99-A226-039837311C93}">
      <dsp:nvSpPr>
        <dsp:cNvPr id="0" name=""/>
        <dsp:cNvSpPr/>
      </dsp:nvSpPr>
      <dsp:spPr>
        <a:xfrm rot="1800000">
          <a:off x="1993202" y="1968010"/>
          <a:ext cx="366364" cy="595915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B94CA2-883F-4745-BC54-ED1327CFFC0C}">
      <dsp:nvSpPr>
        <dsp:cNvPr id="0" name=""/>
        <dsp:cNvSpPr/>
      </dsp:nvSpPr>
      <dsp:spPr>
        <a:xfrm>
          <a:off x="3267" y="589213"/>
          <a:ext cx="1986385" cy="158910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latin typeface="Calibri" pitchFamily="34" charset="0"/>
              <a:cs typeface="Calibri" pitchFamily="34" charset="0"/>
            </a:rPr>
            <a:t>Kerja Sama Indonesia dengan Belgia</a:t>
          </a:r>
          <a:endParaRPr lang="en-US" sz="2500" kern="1200" dirty="0">
            <a:latin typeface="Calibri" pitchFamily="34" charset="0"/>
            <a:cs typeface="Calibri" pitchFamily="34" charset="0"/>
          </a:endParaRPr>
        </a:p>
      </dsp:txBody>
      <dsp:txXfrm>
        <a:off x="3267" y="589213"/>
        <a:ext cx="1986385" cy="1589108"/>
      </dsp:txXfrm>
    </dsp:sp>
    <dsp:sp modelId="{929A3200-D70F-4C4B-8622-730958F82204}">
      <dsp:nvSpPr>
        <dsp:cNvPr id="0" name=""/>
        <dsp:cNvSpPr/>
      </dsp:nvSpPr>
      <dsp:spPr>
        <a:xfrm rot="8570191">
          <a:off x="4279800" y="1972252"/>
          <a:ext cx="338987" cy="595915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1ADB90-32AE-4990-B8A5-EA31CEDD9FD3}">
      <dsp:nvSpPr>
        <dsp:cNvPr id="0" name=""/>
        <dsp:cNvSpPr/>
      </dsp:nvSpPr>
      <dsp:spPr>
        <a:xfrm>
          <a:off x="4635082" y="589213"/>
          <a:ext cx="1986385" cy="158910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latin typeface="Calibri" pitchFamily="34" charset="0"/>
              <a:cs typeface="Calibri" pitchFamily="34" charset="0"/>
            </a:rPr>
            <a:t>Kerja Sama Indonesia dengan Luksemburg</a:t>
          </a:r>
          <a:endParaRPr lang="en-US" sz="2500" kern="1200" dirty="0">
            <a:latin typeface="Calibri" pitchFamily="34" charset="0"/>
            <a:cs typeface="Calibri" pitchFamily="34" charset="0"/>
          </a:endParaRPr>
        </a:p>
      </dsp:txBody>
      <dsp:txXfrm>
        <a:off x="4635082" y="589213"/>
        <a:ext cx="1986385" cy="1589108"/>
      </dsp:txXfrm>
    </dsp:sp>
  </dsp:spTree>
</dsp:drawing>
</file>

<file path=ppt/diagrams/drawing3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48C1221-BB68-453D-954F-E054BD019F37}">
      <dsp:nvSpPr>
        <dsp:cNvPr id="0" name=""/>
        <dsp:cNvSpPr/>
      </dsp:nvSpPr>
      <dsp:spPr>
        <a:xfrm>
          <a:off x="3385079" y="1916803"/>
          <a:ext cx="1366745" cy="136674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0000"/>
                <a:satMod val="18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30000"/>
                <a:satMod val="18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2000"/>
                <a:satMod val="18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latin typeface="Arial" pitchFamily="34" charset="0"/>
              <a:cs typeface="Arial" pitchFamily="34" charset="0"/>
            </a:rPr>
            <a:t>Kerja Sama Multilateral</a:t>
          </a:r>
          <a:endParaRPr lang="en-US" sz="1500" kern="1200" dirty="0">
            <a:latin typeface="Arial" pitchFamily="34" charset="0"/>
            <a:cs typeface="Arial" pitchFamily="34" charset="0"/>
          </a:endParaRPr>
        </a:p>
      </dsp:txBody>
      <dsp:txXfrm>
        <a:off x="3385079" y="1916803"/>
        <a:ext cx="1366745" cy="1366745"/>
      </dsp:txXfrm>
    </dsp:sp>
    <dsp:sp modelId="{D8A2C342-31A2-44C3-A2F8-A401EDB33C63}">
      <dsp:nvSpPr>
        <dsp:cNvPr id="0" name=""/>
        <dsp:cNvSpPr/>
      </dsp:nvSpPr>
      <dsp:spPr>
        <a:xfrm rot="16200000">
          <a:off x="3923501" y="1419170"/>
          <a:ext cx="289900" cy="4646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70000"/>
                <a:satMod val="180000"/>
              </a:schemeClr>
            </a:gs>
            <a:gs pos="62000">
              <a:schemeClr val="accent2">
                <a:tint val="60000"/>
                <a:hueOff val="0"/>
                <a:satOff val="0"/>
                <a:lumOff val="0"/>
                <a:alphaOff val="0"/>
                <a:tint val="30000"/>
                <a:satMod val="18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22000"/>
                <a:satMod val="18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16200000">
        <a:off x="3923501" y="1419170"/>
        <a:ext cx="289900" cy="464693"/>
      </dsp:txXfrm>
    </dsp:sp>
    <dsp:sp modelId="{AA0C9CDA-8647-46D7-8504-8544B67C2EBC}">
      <dsp:nvSpPr>
        <dsp:cNvPr id="0" name=""/>
        <dsp:cNvSpPr/>
      </dsp:nvSpPr>
      <dsp:spPr>
        <a:xfrm>
          <a:off x="3385079" y="3075"/>
          <a:ext cx="1366745" cy="136674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0000"/>
                <a:satMod val="18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30000"/>
                <a:satMod val="18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2000"/>
                <a:satMod val="18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latin typeface="Arial" pitchFamily="34" charset="0"/>
              <a:cs typeface="Arial" pitchFamily="34" charset="0"/>
            </a:rPr>
            <a:t>APEC</a:t>
          </a:r>
          <a:endParaRPr lang="en-US" sz="1500" kern="1200" dirty="0">
            <a:latin typeface="Arial" pitchFamily="34" charset="0"/>
            <a:cs typeface="Arial" pitchFamily="34" charset="0"/>
          </a:endParaRPr>
        </a:p>
      </dsp:txBody>
      <dsp:txXfrm>
        <a:off x="3385079" y="3075"/>
        <a:ext cx="1366745" cy="1366745"/>
      </dsp:txXfrm>
    </dsp:sp>
    <dsp:sp modelId="{A64A5449-D358-4746-8FDD-E1C1FE075FD7}">
      <dsp:nvSpPr>
        <dsp:cNvPr id="0" name=""/>
        <dsp:cNvSpPr/>
      </dsp:nvSpPr>
      <dsp:spPr>
        <a:xfrm>
          <a:off x="4872160" y="2367829"/>
          <a:ext cx="289900" cy="4646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70000"/>
                <a:satMod val="180000"/>
              </a:schemeClr>
            </a:gs>
            <a:gs pos="62000">
              <a:schemeClr val="accent2">
                <a:tint val="60000"/>
                <a:hueOff val="0"/>
                <a:satOff val="0"/>
                <a:lumOff val="0"/>
                <a:alphaOff val="0"/>
                <a:tint val="30000"/>
                <a:satMod val="18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22000"/>
                <a:satMod val="18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4872160" y="2367829"/>
        <a:ext cx="289900" cy="464693"/>
      </dsp:txXfrm>
    </dsp:sp>
    <dsp:sp modelId="{15F09E03-3D06-4F84-B255-2DC72DA23757}">
      <dsp:nvSpPr>
        <dsp:cNvPr id="0" name=""/>
        <dsp:cNvSpPr/>
      </dsp:nvSpPr>
      <dsp:spPr>
        <a:xfrm>
          <a:off x="5298806" y="1916803"/>
          <a:ext cx="1366745" cy="136674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0000"/>
                <a:satMod val="18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30000"/>
                <a:satMod val="18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2000"/>
                <a:satMod val="18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500" kern="1200" dirty="0" smtClean="0">
              <a:latin typeface="Arial" pitchFamily="34" charset="0"/>
              <a:cs typeface="Arial" pitchFamily="34" charset="0"/>
            </a:rPr>
            <a:t>OPEC</a:t>
          </a:r>
          <a:endParaRPr lang="en-US" sz="1500" kern="1200" dirty="0">
            <a:latin typeface="Arial" pitchFamily="34" charset="0"/>
            <a:cs typeface="Arial" pitchFamily="34" charset="0"/>
          </a:endParaRPr>
        </a:p>
      </dsp:txBody>
      <dsp:txXfrm>
        <a:off x="5298806" y="1916803"/>
        <a:ext cx="1366745" cy="1366745"/>
      </dsp:txXfrm>
    </dsp:sp>
    <dsp:sp modelId="{544EA248-0402-48EF-B17F-376197640E35}">
      <dsp:nvSpPr>
        <dsp:cNvPr id="0" name=""/>
        <dsp:cNvSpPr/>
      </dsp:nvSpPr>
      <dsp:spPr>
        <a:xfrm rot="5400000">
          <a:off x="3923501" y="3316488"/>
          <a:ext cx="289900" cy="4646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70000"/>
                <a:satMod val="180000"/>
              </a:schemeClr>
            </a:gs>
            <a:gs pos="62000">
              <a:schemeClr val="accent2">
                <a:tint val="60000"/>
                <a:hueOff val="0"/>
                <a:satOff val="0"/>
                <a:lumOff val="0"/>
                <a:alphaOff val="0"/>
                <a:tint val="30000"/>
                <a:satMod val="18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22000"/>
                <a:satMod val="18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5400000">
        <a:off x="3923501" y="3316488"/>
        <a:ext cx="289900" cy="464693"/>
      </dsp:txXfrm>
    </dsp:sp>
    <dsp:sp modelId="{0DBB8E10-B3B4-42B0-9957-4C21FF1957B1}">
      <dsp:nvSpPr>
        <dsp:cNvPr id="0" name=""/>
        <dsp:cNvSpPr/>
      </dsp:nvSpPr>
      <dsp:spPr>
        <a:xfrm>
          <a:off x="3385079" y="3830530"/>
          <a:ext cx="1366745" cy="136674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0000"/>
                <a:satMod val="18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30000"/>
                <a:satMod val="18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2000"/>
                <a:satMod val="18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500" kern="1200" dirty="0" smtClean="0">
              <a:latin typeface="Arial" pitchFamily="34" charset="0"/>
              <a:cs typeface="Arial" pitchFamily="34" charset="0"/>
            </a:rPr>
            <a:t>MEE</a:t>
          </a:r>
          <a:endParaRPr lang="en-US" sz="1500" kern="1200" dirty="0">
            <a:latin typeface="Arial" pitchFamily="34" charset="0"/>
            <a:cs typeface="Arial" pitchFamily="34" charset="0"/>
          </a:endParaRPr>
        </a:p>
      </dsp:txBody>
      <dsp:txXfrm>
        <a:off x="3385079" y="3830530"/>
        <a:ext cx="1366745" cy="1366745"/>
      </dsp:txXfrm>
    </dsp:sp>
    <dsp:sp modelId="{AC6B0EA1-E53C-4BFD-85B9-9EBF0E6F6D3A}">
      <dsp:nvSpPr>
        <dsp:cNvPr id="0" name=""/>
        <dsp:cNvSpPr/>
      </dsp:nvSpPr>
      <dsp:spPr>
        <a:xfrm rot="10800000">
          <a:off x="2974842" y="2367829"/>
          <a:ext cx="289900" cy="4646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70000"/>
                <a:satMod val="180000"/>
              </a:schemeClr>
            </a:gs>
            <a:gs pos="62000">
              <a:schemeClr val="accent2">
                <a:tint val="60000"/>
                <a:hueOff val="0"/>
                <a:satOff val="0"/>
                <a:lumOff val="0"/>
                <a:alphaOff val="0"/>
                <a:tint val="30000"/>
                <a:satMod val="18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22000"/>
                <a:satMod val="18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10800000">
        <a:off x="2974842" y="2367829"/>
        <a:ext cx="289900" cy="464693"/>
      </dsp:txXfrm>
    </dsp:sp>
    <dsp:sp modelId="{979A4A66-32EF-4E84-BFE6-6FAE637AFE0A}">
      <dsp:nvSpPr>
        <dsp:cNvPr id="0" name=""/>
        <dsp:cNvSpPr/>
      </dsp:nvSpPr>
      <dsp:spPr>
        <a:xfrm>
          <a:off x="1471351" y="1916803"/>
          <a:ext cx="1366745" cy="136674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0000"/>
                <a:satMod val="18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30000"/>
                <a:satMod val="18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2000"/>
                <a:satMod val="18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500" kern="1200" dirty="0" smtClean="0">
              <a:latin typeface="Arial" pitchFamily="34" charset="0"/>
              <a:cs typeface="Arial" pitchFamily="34" charset="0"/>
            </a:rPr>
            <a:t>MEA</a:t>
          </a:r>
          <a:endParaRPr lang="en-US" sz="1500" kern="1200" dirty="0">
            <a:latin typeface="Arial" pitchFamily="34" charset="0"/>
            <a:cs typeface="Arial" pitchFamily="34" charset="0"/>
          </a:endParaRPr>
        </a:p>
      </dsp:txBody>
      <dsp:txXfrm>
        <a:off x="1471351" y="1916803"/>
        <a:ext cx="1366745" cy="1366745"/>
      </dsp:txXfrm>
    </dsp:sp>
  </dsp:spTree>
</dsp:drawing>
</file>

<file path=ppt/diagrams/drawing3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C416E3E-7679-4FDF-9BDF-77F1C1983575}">
      <dsp:nvSpPr>
        <dsp:cNvPr id="0" name=""/>
        <dsp:cNvSpPr/>
      </dsp:nvSpPr>
      <dsp:spPr>
        <a:xfrm>
          <a:off x="41" y="353584"/>
          <a:ext cx="3970495" cy="158819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prstMaterial="plastic">
          <a:bevelT w="50800" h="50800"/>
          <a:bevelB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800" kern="1200" dirty="0" smtClean="0">
              <a:latin typeface="Arial" pitchFamily="34" charset="0"/>
              <a:cs typeface="Arial" pitchFamily="34" charset="0"/>
            </a:rPr>
            <a:t>Dampak Positif</a:t>
          </a:r>
          <a:endParaRPr lang="en-US" sz="2800" kern="1200" dirty="0">
            <a:latin typeface="Arial" pitchFamily="34" charset="0"/>
            <a:cs typeface="Arial" pitchFamily="34" charset="0"/>
          </a:endParaRPr>
        </a:p>
      </dsp:txBody>
      <dsp:txXfrm>
        <a:off x="41" y="353584"/>
        <a:ext cx="3970495" cy="1588198"/>
      </dsp:txXfrm>
    </dsp:sp>
    <dsp:sp modelId="{183BE670-168A-4B40-9F7C-4738028CE6C4}">
      <dsp:nvSpPr>
        <dsp:cNvPr id="0" name=""/>
        <dsp:cNvSpPr/>
      </dsp:nvSpPr>
      <dsp:spPr>
        <a:xfrm>
          <a:off x="41" y="1941782"/>
          <a:ext cx="3970495" cy="303322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 smtClean="0">
              <a:latin typeface="Arial" pitchFamily="34" charset="0"/>
              <a:cs typeface="Arial" pitchFamily="34" charset="0"/>
            </a:rPr>
            <a:t>Meningkatkan</a:t>
          </a:r>
          <a:r>
            <a:rPr lang="en-US" sz="1800" kern="1200" dirty="0" smtClean="0">
              <a:latin typeface="Arial" pitchFamily="34" charset="0"/>
              <a:cs typeface="Arial" pitchFamily="34" charset="0"/>
            </a:rPr>
            <a:t> daya saing ekonomi</a:t>
          </a:r>
          <a:endParaRPr lang="en-US" sz="18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 smtClean="0">
              <a:latin typeface="Arial" pitchFamily="34" charset="0"/>
              <a:cs typeface="Arial" pitchFamily="34" charset="0"/>
            </a:rPr>
            <a:t>Meningkatkan</a:t>
          </a:r>
          <a:r>
            <a:rPr lang="en-US" sz="1800" kern="1200" dirty="0" smtClean="0">
              <a:latin typeface="Arial" pitchFamily="34" charset="0"/>
              <a:cs typeface="Arial" pitchFamily="34" charset="0"/>
            </a:rPr>
            <a:t> pendapatan negara</a:t>
          </a:r>
          <a:endParaRPr lang="en-US" sz="18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 smtClean="0">
              <a:latin typeface="Arial" pitchFamily="34" charset="0"/>
              <a:cs typeface="Arial" pitchFamily="34" charset="0"/>
            </a:rPr>
            <a:t>Besarnya</a:t>
          </a:r>
          <a:r>
            <a:rPr lang="en-US" sz="18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800" kern="1200" dirty="0" err="1" smtClean="0">
              <a:latin typeface="Arial" pitchFamily="34" charset="0"/>
              <a:cs typeface="Arial" pitchFamily="34" charset="0"/>
            </a:rPr>
            <a:t>peluang</a:t>
          </a:r>
          <a:r>
            <a:rPr lang="en-US" sz="1800" kern="1200" dirty="0" smtClean="0">
              <a:latin typeface="Arial" pitchFamily="34" charset="0"/>
              <a:cs typeface="Arial" pitchFamily="34" charset="0"/>
            </a:rPr>
            <a:t> ekspor bagi pelaku bisnis</a:t>
          </a:r>
          <a:endParaRPr lang="en-US" sz="18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 smtClean="0">
              <a:latin typeface="Arial" pitchFamily="34" charset="0"/>
              <a:cs typeface="Arial" pitchFamily="34" charset="0"/>
            </a:rPr>
            <a:t>Meningkatnya</a:t>
          </a:r>
          <a:r>
            <a:rPr lang="en-US" sz="18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800" kern="1200" dirty="0" err="1" smtClean="0">
              <a:latin typeface="Arial" pitchFamily="34" charset="0"/>
              <a:cs typeface="Arial" pitchFamily="34" charset="0"/>
            </a:rPr>
            <a:t>persaingan</a:t>
          </a:r>
          <a:r>
            <a:rPr lang="en-US" sz="1800" kern="1200" dirty="0" smtClean="0">
              <a:latin typeface="Arial" pitchFamily="34" charset="0"/>
              <a:cs typeface="Arial" pitchFamily="34" charset="0"/>
            </a:rPr>
            <a:t> kualitas produk</a:t>
          </a:r>
          <a:endParaRPr lang="en-US" sz="18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 smtClean="0">
              <a:latin typeface="Arial" pitchFamily="34" charset="0"/>
              <a:cs typeface="Arial" pitchFamily="34" charset="0"/>
            </a:rPr>
            <a:t>Terbukanya</a:t>
          </a:r>
          <a:r>
            <a:rPr lang="en-US" sz="18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800" kern="1200" dirty="0" err="1" smtClean="0">
              <a:latin typeface="Arial" pitchFamily="34" charset="0"/>
              <a:cs typeface="Arial" pitchFamily="34" charset="0"/>
            </a:rPr>
            <a:t>peluang</a:t>
          </a:r>
          <a:r>
            <a:rPr lang="en-US" sz="18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800" kern="1200" dirty="0" err="1" smtClean="0">
              <a:latin typeface="Arial" pitchFamily="34" charset="0"/>
              <a:cs typeface="Arial" pitchFamily="34" charset="0"/>
            </a:rPr>
            <a:t>investasi</a:t>
          </a:r>
          <a:r>
            <a:rPr lang="en-US" sz="1800" kern="1200" dirty="0" smtClean="0">
              <a:latin typeface="Arial" pitchFamily="34" charset="0"/>
              <a:cs typeface="Arial" pitchFamily="34" charset="0"/>
            </a:rPr>
            <a:t> dari luar negeri</a:t>
          </a:r>
          <a:endParaRPr lang="en-US" sz="1800" kern="1200" dirty="0">
            <a:latin typeface="Arial" pitchFamily="34" charset="0"/>
            <a:cs typeface="Arial" pitchFamily="34" charset="0"/>
          </a:endParaRPr>
        </a:p>
      </dsp:txBody>
      <dsp:txXfrm>
        <a:off x="41" y="1941782"/>
        <a:ext cx="3970495" cy="3033224"/>
      </dsp:txXfrm>
    </dsp:sp>
    <dsp:sp modelId="{57517E0A-99FB-4D18-AD8C-E29D53E23B23}">
      <dsp:nvSpPr>
        <dsp:cNvPr id="0" name=""/>
        <dsp:cNvSpPr/>
      </dsp:nvSpPr>
      <dsp:spPr>
        <a:xfrm>
          <a:off x="4526406" y="353584"/>
          <a:ext cx="3970495" cy="158819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prstMaterial="plastic">
          <a:bevelT w="50800" h="50800"/>
          <a:bevelB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800" kern="1200" dirty="0" smtClean="0">
              <a:latin typeface="Arial" pitchFamily="34" charset="0"/>
              <a:cs typeface="Arial" pitchFamily="34" charset="0"/>
            </a:rPr>
            <a:t>Dampak Negatif</a:t>
          </a:r>
          <a:endParaRPr lang="en-US" sz="2800" kern="1200" dirty="0">
            <a:latin typeface="Arial" pitchFamily="34" charset="0"/>
            <a:cs typeface="Arial" pitchFamily="34" charset="0"/>
          </a:endParaRPr>
        </a:p>
      </dsp:txBody>
      <dsp:txXfrm>
        <a:off x="4526406" y="353584"/>
        <a:ext cx="3970495" cy="1588198"/>
      </dsp:txXfrm>
    </dsp:sp>
    <dsp:sp modelId="{176B91C7-5570-47EA-A426-0B64E101377F}">
      <dsp:nvSpPr>
        <dsp:cNvPr id="0" name=""/>
        <dsp:cNvSpPr/>
      </dsp:nvSpPr>
      <dsp:spPr>
        <a:xfrm>
          <a:off x="4526406" y="1941782"/>
          <a:ext cx="3970495" cy="3033224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 smtClean="0">
              <a:latin typeface="Arial" pitchFamily="34" charset="0"/>
              <a:cs typeface="Arial" pitchFamily="34" charset="0"/>
            </a:rPr>
            <a:t>Mudahnya</a:t>
          </a:r>
          <a:r>
            <a:rPr lang="en-US" sz="1800" kern="1200" dirty="0" smtClean="0">
              <a:latin typeface="Arial" pitchFamily="34" charset="0"/>
              <a:cs typeface="Arial" pitchFamily="34" charset="0"/>
            </a:rPr>
            <a:t> produk-produk luar negeri masuk ke Indonesia</a:t>
          </a:r>
          <a:endParaRPr lang="en-US" sz="18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 smtClean="0">
              <a:latin typeface="Arial" pitchFamily="34" charset="0"/>
              <a:cs typeface="Arial" pitchFamily="34" charset="0"/>
            </a:rPr>
            <a:t>Meningkatnya</a:t>
          </a:r>
          <a:r>
            <a:rPr lang="en-US" sz="1800" kern="1200" dirty="0" smtClean="0">
              <a:latin typeface="Arial" pitchFamily="34" charset="0"/>
              <a:cs typeface="Arial" pitchFamily="34" charset="0"/>
            </a:rPr>
            <a:t> pola konsumsi masyarakat</a:t>
          </a:r>
          <a:endParaRPr lang="en-US" sz="18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 smtClean="0">
              <a:latin typeface="Arial" pitchFamily="34" charset="0"/>
              <a:cs typeface="Arial" pitchFamily="34" charset="0"/>
            </a:rPr>
            <a:t>Tidak</a:t>
          </a:r>
          <a:r>
            <a:rPr lang="en-US" sz="1800" kern="1200" dirty="0" smtClean="0">
              <a:latin typeface="Arial" pitchFamily="34" charset="0"/>
              <a:cs typeface="Arial" pitchFamily="34" charset="0"/>
            </a:rPr>
            <a:t> seimbangnya persaingan antara negara maju dan negara berkembang</a:t>
          </a:r>
          <a:endParaRPr lang="en-US" sz="18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 smtClean="0">
              <a:latin typeface="Arial" pitchFamily="34" charset="0"/>
              <a:cs typeface="Arial" pitchFamily="34" charset="0"/>
            </a:rPr>
            <a:t>Meningkatnya</a:t>
          </a:r>
          <a:r>
            <a:rPr lang="en-US" sz="1800" kern="1200" dirty="0" smtClean="0">
              <a:latin typeface="Arial" pitchFamily="34" charset="0"/>
              <a:cs typeface="Arial" pitchFamily="34" charset="0"/>
            </a:rPr>
            <a:t> ketergantungan pada negara maju</a:t>
          </a:r>
          <a:endParaRPr lang="en-US" sz="18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 smtClean="0">
              <a:latin typeface="Arial" pitchFamily="34" charset="0"/>
              <a:cs typeface="Arial" pitchFamily="34" charset="0"/>
            </a:rPr>
            <a:t>Menurunnya</a:t>
          </a:r>
          <a:r>
            <a:rPr lang="en-US" sz="1800" kern="1200" dirty="0" smtClean="0">
              <a:latin typeface="Arial" pitchFamily="34" charset="0"/>
              <a:cs typeface="Arial" pitchFamily="34" charset="0"/>
            </a:rPr>
            <a:t> daya beli masyarakat terhadap produk lokal</a:t>
          </a:r>
          <a:endParaRPr lang="en-US" sz="1800" kern="1200" dirty="0">
            <a:latin typeface="Arial" pitchFamily="34" charset="0"/>
            <a:cs typeface="Arial" pitchFamily="34" charset="0"/>
          </a:endParaRPr>
        </a:p>
      </dsp:txBody>
      <dsp:txXfrm>
        <a:off x="4526406" y="1941782"/>
        <a:ext cx="3970495" cy="303322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FD75B8D-1C73-4B19-A32D-7FF6F4C0FA9E}">
      <dsp:nvSpPr>
        <dsp:cNvPr id="0" name=""/>
        <dsp:cNvSpPr/>
      </dsp:nvSpPr>
      <dsp:spPr>
        <a:xfrm>
          <a:off x="0" y="2189"/>
          <a:ext cx="8229600" cy="748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b="1" kern="1200" dirty="0" smtClean="0">
              <a:latin typeface="Calibri" pitchFamily="34" charset="0"/>
              <a:cs typeface="Calibri" pitchFamily="34" charset="0"/>
            </a:rPr>
            <a:t>Tata ruang</a:t>
          </a:r>
          <a:endParaRPr lang="id-ID" sz="2400" b="1" kern="1200" dirty="0">
            <a:latin typeface="Calibri" pitchFamily="34" charset="0"/>
            <a:cs typeface="Calibri" pitchFamily="34" charset="0"/>
          </a:endParaRPr>
        </a:p>
      </dsp:txBody>
      <dsp:txXfrm>
        <a:off x="0" y="2189"/>
        <a:ext cx="8229600" cy="748800"/>
      </dsp:txXfrm>
    </dsp:sp>
    <dsp:sp modelId="{F8B62DB2-3BD0-46B8-BE9E-412CD13C422A}">
      <dsp:nvSpPr>
        <dsp:cNvPr id="0" name=""/>
        <dsp:cNvSpPr/>
      </dsp:nvSpPr>
      <dsp:spPr>
        <a:xfrm>
          <a:off x="0" y="750989"/>
          <a:ext cx="8229600" cy="1179900"/>
        </a:xfrm>
        <a:prstGeom prst="rect">
          <a:avLst/>
        </a:prstGeom>
        <a:noFill/>
        <a:ln w="100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2000" kern="1200" dirty="0" smtClean="0">
              <a:latin typeface="Calibri" pitchFamily="34" charset="0"/>
              <a:cs typeface="Calibri" pitchFamily="34" charset="0"/>
            </a:rPr>
            <a:t>Tata ruang merupakan wujud struktur ruang dan pola ruang yang disusun secara nasional, regional, dan lokal. Penataan ruang terdiri atas proses perencanaan tata ruang, pemanfaatan ruang, dan pengendalian pemanfaatan ruang.</a:t>
          </a:r>
          <a:endParaRPr lang="id-ID" sz="2000" kern="1200" dirty="0">
            <a:latin typeface="Calibri" pitchFamily="34" charset="0"/>
            <a:cs typeface="Calibri" pitchFamily="34" charset="0"/>
          </a:endParaRPr>
        </a:p>
      </dsp:txBody>
      <dsp:txXfrm>
        <a:off x="0" y="750989"/>
        <a:ext cx="8229600" cy="1179900"/>
      </dsp:txXfrm>
    </dsp:sp>
    <dsp:sp modelId="{D6A6E828-8675-4F69-9E4E-75AE6A75F681}">
      <dsp:nvSpPr>
        <dsp:cNvPr id="0" name=""/>
        <dsp:cNvSpPr/>
      </dsp:nvSpPr>
      <dsp:spPr>
        <a:xfrm>
          <a:off x="0" y="1930889"/>
          <a:ext cx="8229600" cy="748800"/>
        </a:xfrm>
        <a:prstGeom prst="roundRect">
          <a:avLst/>
        </a:prstGeom>
        <a:solidFill>
          <a:schemeClr val="accent3">
            <a:hueOff val="-6901799"/>
            <a:satOff val="-18192"/>
            <a:lumOff val="-4706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b="1" kern="1200" dirty="0" smtClean="0">
              <a:latin typeface="Calibri" pitchFamily="34" charset="0"/>
              <a:cs typeface="Calibri" pitchFamily="34" charset="0"/>
            </a:rPr>
            <a:t>Manfaat tata ruang</a:t>
          </a:r>
          <a:endParaRPr lang="id-ID" sz="2400" b="1" kern="1200" dirty="0">
            <a:latin typeface="Calibri" pitchFamily="34" charset="0"/>
            <a:cs typeface="Calibri" pitchFamily="34" charset="0"/>
          </a:endParaRPr>
        </a:p>
      </dsp:txBody>
      <dsp:txXfrm>
        <a:off x="0" y="1930889"/>
        <a:ext cx="8229600" cy="748800"/>
      </dsp:txXfrm>
    </dsp:sp>
    <dsp:sp modelId="{E02B49C3-1490-46F4-A824-C8B98BD0686E}">
      <dsp:nvSpPr>
        <dsp:cNvPr id="0" name=""/>
        <dsp:cNvSpPr/>
      </dsp:nvSpPr>
      <dsp:spPr>
        <a:xfrm>
          <a:off x="0" y="2679689"/>
          <a:ext cx="8229600" cy="662400"/>
        </a:xfrm>
        <a:prstGeom prst="rect">
          <a:avLst/>
        </a:prstGeom>
        <a:noFill/>
        <a:ln w="100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2000" kern="1200" dirty="0" smtClean="0">
              <a:latin typeface="Calibri" pitchFamily="34" charset="0"/>
              <a:cs typeface="Calibri" pitchFamily="34" charset="0"/>
            </a:rPr>
            <a:t>Tata ruang bermanfaat di bidang ekonomi, sosial, dan lingkungan</a:t>
          </a:r>
          <a:endParaRPr lang="id-ID" sz="2000" kern="1200" dirty="0">
            <a:latin typeface="Calibri" pitchFamily="34" charset="0"/>
            <a:cs typeface="Calibri" pitchFamily="34" charset="0"/>
          </a:endParaRPr>
        </a:p>
      </dsp:txBody>
      <dsp:txXfrm>
        <a:off x="0" y="2679689"/>
        <a:ext cx="8229600" cy="662400"/>
      </dsp:txXfrm>
    </dsp:sp>
    <dsp:sp modelId="{DE641B6B-1F0E-48FF-82D6-E2A20423D226}">
      <dsp:nvSpPr>
        <dsp:cNvPr id="0" name=""/>
        <dsp:cNvSpPr/>
      </dsp:nvSpPr>
      <dsp:spPr>
        <a:xfrm>
          <a:off x="0" y="3342089"/>
          <a:ext cx="8229600" cy="748800"/>
        </a:xfrm>
        <a:prstGeom prst="roundRect">
          <a:avLst/>
        </a:prstGeom>
        <a:solidFill>
          <a:schemeClr val="accent3">
            <a:hueOff val="-13803598"/>
            <a:satOff val="-36385"/>
            <a:lumOff val="-9412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b="1" kern="1200" dirty="0" smtClean="0">
              <a:latin typeface="Calibri" pitchFamily="34" charset="0"/>
              <a:cs typeface="Calibri" pitchFamily="34" charset="0"/>
            </a:rPr>
            <a:t>Monitoring dan Evaluasi</a:t>
          </a:r>
          <a:endParaRPr lang="id-ID" sz="2400" b="1" kern="1200" dirty="0">
            <a:latin typeface="Calibri" pitchFamily="34" charset="0"/>
            <a:cs typeface="Calibri" pitchFamily="34" charset="0"/>
          </a:endParaRPr>
        </a:p>
      </dsp:txBody>
      <dsp:txXfrm>
        <a:off x="0" y="3342089"/>
        <a:ext cx="8229600" cy="748800"/>
      </dsp:txXfrm>
    </dsp:sp>
    <dsp:sp modelId="{3595E199-B6AE-468B-AD2D-F5B26ABB9E89}">
      <dsp:nvSpPr>
        <dsp:cNvPr id="0" name=""/>
        <dsp:cNvSpPr/>
      </dsp:nvSpPr>
      <dsp:spPr>
        <a:xfrm>
          <a:off x="0" y="4090889"/>
          <a:ext cx="8229600" cy="890100"/>
        </a:xfrm>
        <a:prstGeom prst="rect">
          <a:avLst/>
        </a:prstGeom>
        <a:noFill/>
        <a:ln w="100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2000" kern="1200" dirty="0" smtClean="0">
              <a:latin typeface="Calibri" pitchFamily="34" charset="0"/>
              <a:cs typeface="Calibri" pitchFamily="34" charset="0"/>
            </a:rPr>
            <a:t>Monitoring dan evaluasi pemanfaatan ruang berfungsi untuk memantau, mengetahui tingkat efektivitas pemanfaatan ruang, serta mengevaluasi kegiatan pemanfaatan yang telah dilakukan.</a:t>
          </a:r>
          <a:endParaRPr lang="id-ID" sz="2000" kern="1200" dirty="0">
            <a:latin typeface="Calibri" pitchFamily="34" charset="0"/>
            <a:cs typeface="Calibri" pitchFamily="34" charset="0"/>
          </a:endParaRPr>
        </a:p>
      </dsp:txBody>
      <dsp:txXfrm>
        <a:off x="0" y="4090889"/>
        <a:ext cx="8229600" cy="890100"/>
      </dsp:txXfrm>
    </dsp:sp>
  </dsp:spTree>
</dsp:drawing>
</file>

<file path=ppt/diagrams/drawing4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80AC830-F083-40EC-8B03-6C958355C7A2}">
      <dsp:nvSpPr>
        <dsp:cNvPr id="0" name=""/>
        <dsp:cNvSpPr/>
      </dsp:nvSpPr>
      <dsp:spPr>
        <a:xfrm>
          <a:off x="2961712" y="2646"/>
          <a:ext cx="1739982" cy="113098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300" kern="1200" dirty="0" err="1" smtClean="0"/>
            <a:t>Bidang</a:t>
          </a:r>
          <a:r>
            <a:rPr lang="en-ID" sz="2300" kern="1200" dirty="0" smtClean="0"/>
            <a:t> </a:t>
          </a:r>
          <a:r>
            <a:rPr lang="en-ID" sz="2300" kern="1200" dirty="0" err="1" smtClean="0"/>
            <a:t>pendidikan</a:t>
          </a:r>
          <a:endParaRPr lang="en-US" sz="2300" kern="1200" dirty="0"/>
        </a:p>
      </dsp:txBody>
      <dsp:txXfrm>
        <a:off x="2961712" y="2646"/>
        <a:ext cx="1739982" cy="1130988"/>
      </dsp:txXfrm>
    </dsp:sp>
    <dsp:sp modelId="{A6C06946-7949-40B5-928E-CE2856CB7585}">
      <dsp:nvSpPr>
        <dsp:cNvPr id="0" name=""/>
        <dsp:cNvSpPr/>
      </dsp:nvSpPr>
      <dsp:spPr>
        <a:xfrm>
          <a:off x="1570520" y="568140"/>
          <a:ext cx="4522367" cy="4522367"/>
        </a:xfrm>
        <a:custGeom>
          <a:avLst/>
          <a:gdLst/>
          <a:ahLst/>
          <a:cxnLst/>
          <a:rect l="0" t="0" r="0" b="0"/>
          <a:pathLst>
            <a:path>
              <a:moveTo>
                <a:pt x="3143147" y="179095"/>
              </a:moveTo>
              <a:arcTo wR="2261183" hR="2261183" stAng="17577440" swAng="1963181"/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2E9F1A-808A-4D32-A69E-4DD59E12676E}">
      <dsp:nvSpPr>
        <dsp:cNvPr id="0" name=""/>
        <dsp:cNvSpPr/>
      </dsp:nvSpPr>
      <dsp:spPr>
        <a:xfrm>
          <a:off x="5112225" y="1565085"/>
          <a:ext cx="1739982" cy="1130988"/>
        </a:xfrm>
        <a:prstGeom prst="roundRect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300" kern="1200" dirty="0" err="1" smtClean="0"/>
            <a:t>Bidang</a:t>
          </a:r>
          <a:r>
            <a:rPr lang="en-ID" sz="2300" kern="1200" dirty="0" smtClean="0"/>
            <a:t> </a:t>
          </a:r>
          <a:r>
            <a:rPr lang="en-ID" sz="2300" kern="1200" dirty="0" err="1" smtClean="0"/>
            <a:t>kesehatan</a:t>
          </a:r>
          <a:endParaRPr lang="en-US" sz="2300" kern="1200" dirty="0"/>
        </a:p>
      </dsp:txBody>
      <dsp:txXfrm>
        <a:off x="5112225" y="1565085"/>
        <a:ext cx="1739982" cy="1130988"/>
      </dsp:txXfrm>
    </dsp:sp>
    <dsp:sp modelId="{05D77BDA-E3E4-431F-A378-022790F9D548}">
      <dsp:nvSpPr>
        <dsp:cNvPr id="0" name=""/>
        <dsp:cNvSpPr/>
      </dsp:nvSpPr>
      <dsp:spPr>
        <a:xfrm>
          <a:off x="1570520" y="568140"/>
          <a:ext cx="4522367" cy="4522367"/>
        </a:xfrm>
        <a:custGeom>
          <a:avLst/>
          <a:gdLst/>
          <a:ahLst/>
          <a:cxnLst/>
          <a:rect l="0" t="0" r="0" b="0"/>
          <a:pathLst>
            <a:path>
              <a:moveTo>
                <a:pt x="4519244" y="2142395"/>
              </a:moveTo>
              <a:arcTo wR="2261183" hR="2261183" stAng="21419320" swAng="2197566"/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9407CC-24B3-4232-8129-399BEB514FFC}">
      <dsp:nvSpPr>
        <dsp:cNvPr id="0" name=""/>
        <dsp:cNvSpPr/>
      </dsp:nvSpPr>
      <dsp:spPr>
        <a:xfrm>
          <a:off x="4290802" y="4093165"/>
          <a:ext cx="1739982" cy="1130988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300" kern="1200" dirty="0" err="1" smtClean="0"/>
            <a:t>Pengelolaan</a:t>
          </a:r>
          <a:r>
            <a:rPr lang="en-ID" sz="2300" kern="1200" dirty="0" smtClean="0"/>
            <a:t> SDA</a:t>
          </a:r>
          <a:endParaRPr lang="en-US" sz="2300" kern="1200" dirty="0"/>
        </a:p>
      </dsp:txBody>
      <dsp:txXfrm>
        <a:off x="4290802" y="4093165"/>
        <a:ext cx="1739982" cy="1130988"/>
      </dsp:txXfrm>
    </dsp:sp>
    <dsp:sp modelId="{4CE64493-9253-4837-92FF-0866815F5505}">
      <dsp:nvSpPr>
        <dsp:cNvPr id="0" name=""/>
        <dsp:cNvSpPr/>
      </dsp:nvSpPr>
      <dsp:spPr>
        <a:xfrm>
          <a:off x="1570520" y="568140"/>
          <a:ext cx="4522367" cy="4522367"/>
        </a:xfrm>
        <a:custGeom>
          <a:avLst/>
          <a:gdLst/>
          <a:ahLst/>
          <a:cxnLst/>
          <a:rect l="0" t="0" r="0" b="0"/>
          <a:pathLst>
            <a:path>
              <a:moveTo>
                <a:pt x="2711288" y="4477116"/>
              </a:moveTo>
              <a:arcTo wR="2261183" hR="2261183" stAng="4711091" swAng="1377819"/>
            </a:path>
          </a:pathLst>
        </a:custGeom>
        <a:noFill/>
        <a:ln w="28575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DA38E1-F476-4F0C-8067-7C3B5DACD8E1}">
      <dsp:nvSpPr>
        <dsp:cNvPr id="0" name=""/>
        <dsp:cNvSpPr/>
      </dsp:nvSpPr>
      <dsp:spPr>
        <a:xfrm>
          <a:off x="1632622" y="4093165"/>
          <a:ext cx="1739982" cy="1130988"/>
        </a:xfrm>
        <a:prstGeom prst="roundRect">
          <a:avLst/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300" kern="1200" dirty="0" err="1" smtClean="0"/>
            <a:t>Bidang</a:t>
          </a:r>
          <a:r>
            <a:rPr lang="en-ID" sz="2300" kern="1200" dirty="0" smtClean="0"/>
            <a:t> </a:t>
          </a:r>
          <a:r>
            <a:rPr lang="en-ID" sz="2300" kern="1200" dirty="0" err="1" smtClean="0"/>
            <a:t>iptek</a:t>
          </a:r>
          <a:endParaRPr lang="en-US" sz="2300" kern="1200" dirty="0"/>
        </a:p>
      </dsp:txBody>
      <dsp:txXfrm>
        <a:off x="1632622" y="4093165"/>
        <a:ext cx="1739982" cy="1130988"/>
      </dsp:txXfrm>
    </dsp:sp>
    <dsp:sp modelId="{E598FB7D-21E0-4246-B045-08EFBC8F59D1}">
      <dsp:nvSpPr>
        <dsp:cNvPr id="0" name=""/>
        <dsp:cNvSpPr/>
      </dsp:nvSpPr>
      <dsp:spPr>
        <a:xfrm>
          <a:off x="1570520" y="568140"/>
          <a:ext cx="4522367" cy="4522367"/>
        </a:xfrm>
        <a:custGeom>
          <a:avLst/>
          <a:gdLst/>
          <a:ahLst/>
          <a:cxnLst/>
          <a:rect l="0" t="0" r="0" b="0"/>
          <a:pathLst>
            <a:path>
              <a:moveTo>
                <a:pt x="378118" y="3512988"/>
              </a:moveTo>
              <a:arcTo wR="2261183" hR="2261183" stAng="8783114" swAng="2197566"/>
            </a:path>
          </a:pathLst>
        </a:custGeom>
        <a:noFill/>
        <a:ln w="28575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55ECC-1693-4BBD-BD53-8A08FC6492F8}">
      <dsp:nvSpPr>
        <dsp:cNvPr id="0" name=""/>
        <dsp:cNvSpPr/>
      </dsp:nvSpPr>
      <dsp:spPr>
        <a:xfrm>
          <a:off x="811199" y="1565085"/>
          <a:ext cx="1739982" cy="1130988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300" kern="1200" dirty="0" err="1" smtClean="0"/>
            <a:t>Bidang</a:t>
          </a:r>
          <a:r>
            <a:rPr lang="en-ID" sz="2300" kern="1200" dirty="0" smtClean="0"/>
            <a:t> </a:t>
          </a:r>
          <a:r>
            <a:rPr lang="en-ID" sz="2300" kern="1200" dirty="0" err="1" smtClean="0"/>
            <a:t>ekonomi</a:t>
          </a:r>
          <a:endParaRPr lang="en-US" sz="2300" kern="1200" dirty="0"/>
        </a:p>
      </dsp:txBody>
      <dsp:txXfrm>
        <a:off x="811199" y="1565085"/>
        <a:ext cx="1739982" cy="1130988"/>
      </dsp:txXfrm>
    </dsp:sp>
    <dsp:sp modelId="{9C772D1F-7205-4723-BB83-E4B2CB563AED}">
      <dsp:nvSpPr>
        <dsp:cNvPr id="0" name=""/>
        <dsp:cNvSpPr/>
      </dsp:nvSpPr>
      <dsp:spPr>
        <a:xfrm>
          <a:off x="1570520" y="568140"/>
          <a:ext cx="4522367" cy="4522367"/>
        </a:xfrm>
        <a:custGeom>
          <a:avLst/>
          <a:gdLst/>
          <a:ahLst/>
          <a:cxnLst/>
          <a:rect l="0" t="0" r="0" b="0"/>
          <a:pathLst>
            <a:path>
              <a:moveTo>
                <a:pt x="393735" y="986198"/>
              </a:moveTo>
              <a:arcTo wR="2261183" hR="2261183" stAng="12859379" swAng="1963181"/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C458F8A-064A-4458-8B51-1C3CD8C12011}">
      <dsp:nvSpPr>
        <dsp:cNvPr id="0" name=""/>
        <dsp:cNvSpPr/>
      </dsp:nvSpPr>
      <dsp:spPr>
        <a:xfrm>
          <a:off x="2122847" y="200118"/>
          <a:ext cx="3971589" cy="1379280"/>
        </a:xfrm>
        <a:prstGeom prst="ellipse">
          <a:avLst/>
        </a:prstGeom>
        <a:solidFill>
          <a:schemeClr val="accent5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9A92AA-A579-4A0A-A7BF-64F875125E5A}">
      <dsp:nvSpPr>
        <dsp:cNvPr id="0" name=""/>
        <dsp:cNvSpPr/>
      </dsp:nvSpPr>
      <dsp:spPr>
        <a:xfrm>
          <a:off x="3729956" y="3577509"/>
          <a:ext cx="769687" cy="492600"/>
        </a:xfrm>
        <a:prstGeom prst="downArrow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tint val="70000"/>
                <a:satMod val="180000"/>
              </a:schemeClr>
            </a:gs>
            <a:gs pos="62000">
              <a:schemeClr val="accent5">
                <a:tint val="40000"/>
                <a:hueOff val="0"/>
                <a:satOff val="0"/>
                <a:lumOff val="0"/>
                <a:alphaOff val="0"/>
                <a:tint val="30000"/>
                <a:satMod val="18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tint val="22000"/>
                <a:satMod val="180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95DE3020-18D4-4CBD-AA8E-D5168824E246}">
      <dsp:nvSpPr>
        <dsp:cNvPr id="0" name=""/>
        <dsp:cNvSpPr/>
      </dsp:nvSpPr>
      <dsp:spPr>
        <a:xfrm>
          <a:off x="2267548" y="3971589"/>
          <a:ext cx="3694502" cy="92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b="1" kern="1200" dirty="0" smtClean="0">
              <a:latin typeface="Arial" pitchFamily="34" charset="0"/>
              <a:cs typeface="Arial" pitchFamily="34" charset="0"/>
            </a:rPr>
            <a:t>Pembangunan </a:t>
          </a:r>
          <a:r>
            <a:rPr lang="en-US" sz="2400" b="1" kern="1200" dirty="0" smtClean="0">
              <a:latin typeface="Arial" pitchFamily="34" charset="0"/>
              <a:cs typeface="Arial" pitchFamily="34" charset="0"/>
            </a:rPr>
            <a:t>W</a:t>
          </a:r>
          <a:r>
            <a:rPr lang="id-ID" sz="2400" b="1" kern="1200" dirty="0" smtClean="0">
              <a:latin typeface="Arial" pitchFamily="34" charset="0"/>
              <a:cs typeface="Arial" pitchFamily="34" charset="0"/>
            </a:rPr>
            <a:t>ilayah</a:t>
          </a:r>
          <a:endParaRPr lang="id-ID" sz="2400" b="1" kern="1200" dirty="0">
            <a:latin typeface="Arial" pitchFamily="34" charset="0"/>
            <a:cs typeface="Arial" pitchFamily="34" charset="0"/>
          </a:endParaRPr>
        </a:p>
      </dsp:txBody>
      <dsp:txXfrm>
        <a:off x="2267548" y="3971589"/>
        <a:ext cx="3694502" cy="923625"/>
      </dsp:txXfrm>
    </dsp:sp>
    <dsp:sp modelId="{604337D2-E4FC-48A0-86E1-ECF8843614C1}">
      <dsp:nvSpPr>
        <dsp:cNvPr id="0" name=""/>
        <dsp:cNvSpPr/>
      </dsp:nvSpPr>
      <dsp:spPr>
        <a:xfrm>
          <a:off x="3693522" y="1866059"/>
          <a:ext cx="1385438" cy="1385438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0000"/>
                <a:satMod val="180000"/>
              </a:schemeClr>
            </a:gs>
            <a:gs pos="62000">
              <a:schemeClr val="accent5">
                <a:hueOff val="0"/>
                <a:satOff val="0"/>
                <a:lumOff val="0"/>
                <a:alphaOff val="0"/>
                <a:tint val="30000"/>
                <a:satMod val="18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22000"/>
                <a:satMod val="18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kern="1200" dirty="0" smtClean="0">
              <a:latin typeface="Arial" pitchFamily="34" charset="0"/>
              <a:cs typeface="Arial" pitchFamily="34" charset="0"/>
            </a:rPr>
            <a:t>Tujuan</a:t>
          </a:r>
          <a:endParaRPr lang="id-ID" sz="2000" kern="1200" dirty="0">
            <a:latin typeface="Arial" pitchFamily="34" charset="0"/>
            <a:cs typeface="Arial" pitchFamily="34" charset="0"/>
          </a:endParaRPr>
        </a:p>
      </dsp:txBody>
      <dsp:txXfrm>
        <a:off x="3693522" y="1866059"/>
        <a:ext cx="1385438" cy="1385438"/>
      </dsp:txXfrm>
    </dsp:sp>
    <dsp:sp modelId="{A6120B7E-EBD4-4E47-B982-9D5171AFA3A5}">
      <dsp:nvSpPr>
        <dsp:cNvPr id="0" name=""/>
        <dsp:cNvSpPr/>
      </dsp:nvSpPr>
      <dsp:spPr>
        <a:xfrm>
          <a:off x="2390350" y="466514"/>
          <a:ext cx="1911087" cy="1745486"/>
        </a:xfrm>
        <a:prstGeom prst="ellipse">
          <a:avLst/>
        </a:prstGeom>
        <a:gradFill rotWithShape="0">
          <a:gsLst>
            <a:gs pos="0">
              <a:schemeClr val="accent5">
                <a:hueOff val="-617659"/>
                <a:satOff val="-11976"/>
                <a:lumOff val="-4313"/>
                <a:alphaOff val="0"/>
                <a:tint val="70000"/>
                <a:satMod val="180000"/>
              </a:schemeClr>
            </a:gs>
            <a:gs pos="62000">
              <a:schemeClr val="accent5">
                <a:hueOff val="-617659"/>
                <a:satOff val="-11976"/>
                <a:lumOff val="-4313"/>
                <a:alphaOff val="0"/>
                <a:tint val="30000"/>
                <a:satMod val="180000"/>
              </a:schemeClr>
            </a:gs>
            <a:gs pos="100000">
              <a:schemeClr val="accent5">
                <a:hueOff val="-617659"/>
                <a:satOff val="-11976"/>
                <a:lumOff val="-4313"/>
                <a:alphaOff val="0"/>
                <a:tint val="22000"/>
                <a:satMod val="18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kern="1200" dirty="0" smtClean="0">
              <a:latin typeface="Arial" pitchFamily="34" charset="0"/>
              <a:cs typeface="Arial" pitchFamily="34" charset="0"/>
            </a:rPr>
            <a:t>Perubahan</a:t>
          </a:r>
          <a:endParaRPr lang="id-ID" sz="2000" kern="1200" dirty="0">
            <a:latin typeface="Arial" pitchFamily="34" charset="0"/>
            <a:cs typeface="Arial" pitchFamily="34" charset="0"/>
          </a:endParaRPr>
        </a:p>
      </dsp:txBody>
      <dsp:txXfrm>
        <a:off x="2390350" y="466514"/>
        <a:ext cx="1911087" cy="1745486"/>
      </dsp:txXfrm>
    </dsp:sp>
    <dsp:sp modelId="{5416B42C-8AB0-46AE-9CAC-111F5BF4F40D}">
      <dsp:nvSpPr>
        <dsp:cNvPr id="0" name=""/>
        <dsp:cNvSpPr/>
      </dsp:nvSpPr>
      <dsp:spPr>
        <a:xfrm>
          <a:off x="4237786" y="311569"/>
          <a:ext cx="1385438" cy="1385438"/>
        </a:xfrm>
        <a:prstGeom prst="ellipse">
          <a:avLst/>
        </a:prstGeom>
        <a:gradFill rotWithShape="0">
          <a:gsLst>
            <a:gs pos="0">
              <a:schemeClr val="accent5">
                <a:hueOff val="-1235318"/>
                <a:satOff val="-23953"/>
                <a:lumOff val="-8627"/>
                <a:alphaOff val="0"/>
                <a:tint val="70000"/>
                <a:satMod val="180000"/>
              </a:schemeClr>
            </a:gs>
            <a:gs pos="62000">
              <a:schemeClr val="accent5">
                <a:hueOff val="-1235318"/>
                <a:satOff val="-23953"/>
                <a:lumOff val="-8627"/>
                <a:alphaOff val="0"/>
                <a:tint val="30000"/>
                <a:satMod val="180000"/>
              </a:schemeClr>
            </a:gs>
            <a:gs pos="100000">
              <a:schemeClr val="accent5">
                <a:hueOff val="-1235318"/>
                <a:satOff val="-23953"/>
                <a:lumOff val="-8627"/>
                <a:alphaOff val="0"/>
                <a:tint val="22000"/>
                <a:satMod val="18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kern="1200" dirty="0" smtClean="0">
              <a:latin typeface="Arial" pitchFamily="34" charset="0"/>
              <a:cs typeface="Arial" pitchFamily="34" charset="0"/>
            </a:rPr>
            <a:t>Potensi</a:t>
          </a:r>
          <a:endParaRPr lang="id-ID" sz="2000" kern="1200" dirty="0">
            <a:latin typeface="Arial" pitchFamily="34" charset="0"/>
            <a:cs typeface="Arial" pitchFamily="34" charset="0"/>
          </a:endParaRPr>
        </a:p>
      </dsp:txBody>
      <dsp:txXfrm>
        <a:off x="4237786" y="311569"/>
        <a:ext cx="1385438" cy="1385438"/>
      </dsp:txXfrm>
    </dsp:sp>
    <dsp:sp modelId="{2EA699A9-0836-4C82-912B-DFE0BE0131FB}">
      <dsp:nvSpPr>
        <dsp:cNvPr id="0" name=""/>
        <dsp:cNvSpPr/>
      </dsp:nvSpPr>
      <dsp:spPr>
        <a:xfrm>
          <a:off x="1968854" y="77752"/>
          <a:ext cx="4310252" cy="3448202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5213153-0D15-4B27-A06E-2F6A2D3B67A1}">
      <dsp:nvSpPr>
        <dsp:cNvPr id="0" name=""/>
        <dsp:cNvSpPr/>
      </dsp:nvSpPr>
      <dsp:spPr>
        <a:xfrm>
          <a:off x="2410229" y="4633"/>
          <a:ext cx="5817153" cy="1785580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accent4">
              <a:tint val="40000"/>
              <a:alpha val="9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231775" lvl="1" indent="-115888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600" kern="1200" dirty="0" smtClean="0">
              <a:latin typeface="Arial" pitchFamily="34" charset="0"/>
              <a:cs typeface="Arial" pitchFamily="34" charset="0"/>
            </a:rPr>
            <a:t>Pasar sebagai pusat pertumbuhan dan menjadi daya tarik masyarakat beraktivitas ekonomi.</a:t>
          </a:r>
          <a:endParaRPr lang="id-ID" sz="1600" kern="1200" dirty="0">
            <a:latin typeface="Arial" pitchFamily="34" charset="0"/>
            <a:cs typeface="Arial" pitchFamily="34" charset="0"/>
          </a:endParaRPr>
        </a:p>
        <a:p>
          <a:pPr marL="231775" lvl="1" indent="-115888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600" kern="1200" dirty="0" smtClean="0">
              <a:latin typeface="Arial" pitchFamily="34" charset="0"/>
              <a:cs typeface="Arial" pitchFamily="34" charset="0"/>
            </a:rPr>
            <a:t>Menggunakan konsep pusat–pinggiran (</a:t>
          </a:r>
          <a:r>
            <a:rPr lang="id-ID" sz="1600" i="1" kern="1200" dirty="0" smtClean="0">
              <a:latin typeface="Arial" pitchFamily="34" charset="0"/>
              <a:cs typeface="Arial" pitchFamily="34" charset="0"/>
            </a:rPr>
            <a:t>coreperiphery).</a:t>
          </a:r>
          <a:endParaRPr lang="id-ID" sz="1600" i="1" kern="1200" dirty="0">
            <a:latin typeface="Arial" pitchFamily="34" charset="0"/>
            <a:cs typeface="Arial" pitchFamily="34" charset="0"/>
          </a:endParaRPr>
        </a:p>
        <a:p>
          <a:pPr marL="231775" lvl="1" indent="-115888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600" i="0" kern="1200" dirty="0" smtClean="0">
              <a:latin typeface="Arial" pitchFamily="34" charset="0"/>
              <a:cs typeface="Arial" pitchFamily="34" charset="0"/>
            </a:rPr>
            <a:t>Muncul</a:t>
          </a:r>
          <a:r>
            <a:rPr lang="id-ID" sz="1600" i="1" kern="1200" dirty="0" smtClean="0">
              <a:latin typeface="Arial" pitchFamily="34" charset="0"/>
              <a:cs typeface="Arial" pitchFamily="34" charset="0"/>
            </a:rPr>
            <a:t> spreasd effect </a:t>
          </a:r>
          <a:r>
            <a:rPr lang="id-ID" sz="1600" i="0" kern="1200" dirty="0" smtClean="0">
              <a:latin typeface="Arial" pitchFamily="34" charset="0"/>
              <a:cs typeface="Arial" pitchFamily="34" charset="0"/>
            </a:rPr>
            <a:t>dan</a:t>
          </a:r>
          <a:r>
            <a:rPr lang="id-ID" sz="1600" i="1" kern="1200" dirty="0" smtClean="0">
              <a:latin typeface="Arial" pitchFamily="34" charset="0"/>
              <a:cs typeface="Arial" pitchFamily="34" charset="0"/>
            </a:rPr>
            <a:t> backwash effect.</a:t>
          </a:r>
          <a:endParaRPr lang="id-ID" sz="1600" i="1" kern="1200" dirty="0">
            <a:latin typeface="Arial" pitchFamily="34" charset="0"/>
            <a:cs typeface="Arial" pitchFamily="34" charset="0"/>
          </a:endParaRPr>
        </a:p>
      </dsp:txBody>
      <dsp:txXfrm>
        <a:off x="2410229" y="4633"/>
        <a:ext cx="5817153" cy="1785580"/>
      </dsp:txXfrm>
    </dsp:sp>
    <dsp:sp modelId="{4209F450-8B15-492B-80E4-426E5B247BD7}">
      <dsp:nvSpPr>
        <dsp:cNvPr id="0" name=""/>
        <dsp:cNvSpPr/>
      </dsp:nvSpPr>
      <dsp:spPr>
        <a:xfrm>
          <a:off x="0" y="189601"/>
          <a:ext cx="2408013" cy="141564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4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4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4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4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b="1" kern="1200" dirty="0" smtClean="0">
              <a:latin typeface="Arial" pitchFamily="34" charset="0"/>
              <a:cs typeface="Arial" pitchFamily="34" charset="0"/>
            </a:rPr>
            <a:t>Teori Polarisasi Ekonomi</a:t>
          </a:r>
          <a:endParaRPr lang="id-ID" sz="2000" b="1" kern="1200" dirty="0">
            <a:latin typeface="Arial" pitchFamily="34" charset="0"/>
            <a:cs typeface="Arial" pitchFamily="34" charset="0"/>
          </a:endParaRPr>
        </a:p>
      </dsp:txBody>
      <dsp:txXfrm>
        <a:off x="0" y="189601"/>
        <a:ext cx="2408013" cy="1415644"/>
      </dsp:txXfrm>
    </dsp:sp>
    <dsp:sp modelId="{9D1BB8CB-5FB7-456C-A4E3-E2BA369B8A1C}">
      <dsp:nvSpPr>
        <dsp:cNvPr id="0" name=""/>
        <dsp:cNvSpPr/>
      </dsp:nvSpPr>
      <dsp:spPr>
        <a:xfrm>
          <a:off x="2410229" y="1931778"/>
          <a:ext cx="5817153" cy="1657677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166977"/>
            <a:satOff val="-13109"/>
            <a:lumOff val="-1396"/>
            <a:alphaOff val="0"/>
          </a:schemeClr>
        </a:solidFill>
        <a:ln w="11430" cap="flat" cmpd="sng" algn="ctr">
          <a:solidFill>
            <a:schemeClr val="accent4">
              <a:tint val="40000"/>
              <a:alpha val="90000"/>
              <a:hueOff val="166977"/>
              <a:satOff val="-13109"/>
              <a:lumOff val="-1396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accent4">
              <a:tint val="40000"/>
              <a:alpha val="90000"/>
              <a:hueOff val="166977"/>
              <a:satOff val="-13109"/>
              <a:lumOff val="-1396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231775" lvl="1" indent="-115888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600" kern="1200" dirty="0" smtClean="0">
              <a:latin typeface="Arial" pitchFamily="34" charset="0"/>
              <a:cs typeface="Arial" pitchFamily="34" charset="0"/>
            </a:rPr>
            <a:t>Kutub pertumbuhan merupakan pusat pelayanan yang dimiliki suatu tempat dengan kekuatan sentripetal.</a:t>
          </a:r>
          <a:endParaRPr lang="id-ID" sz="1600" kern="1200" dirty="0">
            <a:latin typeface="Arial" pitchFamily="34" charset="0"/>
            <a:cs typeface="Arial" pitchFamily="34" charset="0"/>
          </a:endParaRPr>
        </a:p>
        <a:p>
          <a:pPr marL="231775" lvl="1" indent="-115888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600" kern="1200" dirty="0" smtClean="0">
              <a:latin typeface="Arial" pitchFamily="34" charset="0"/>
              <a:cs typeface="Arial" pitchFamily="34" charset="0"/>
            </a:rPr>
            <a:t>Kutub pertumbuhan ditandai dengan munculnya industri skala besar</a:t>
          </a:r>
          <a:endParaRPr lang="id-ID" sz="1600" kern="1200" dirty="0">
            <a:latin typeface="Arial" pitchFamily="34" charset="0"/>
            <a:cs typeface="Arial" pitchFamily="34" charset="0"/>
          </a:endParaRPr>
        </a:p>
      </dsp:txBody>
      <dsp:txXfrm>
        <a:off x="2410229" y="1931778"/>
        <a:ext cx="5817153" cy="1657677"/>
      </dsp:txXfrm>
    </dsp:sp>
    <dsp:sp modelId="{F02DA7C3-A14E-4F7D-A181-87F5B81E4631}">
      <dsp:nvSpPr>
        <dsp:cNvPr id="0" name=""/>
        <dsp:cNvSpPr/>
      </dsp:nvSpPr>
      <dsp:spPr>
        <a:xfrm>
          <a:off x="0" y="2052794"/>
          <a:ext cx="2408013" cy="1415644"/>
        </a:xfrm>
        <a:prstGeom prst="roundRect">
          <a:avLst/>
        </a:prstGeom>
        <a:gradFill rotWithShape="0">
          <a:gsLst>
            <a:gs pos="0">
              <a:schemeClr val="accent4">
                <a:hueOff val="70833"/>
                <a:satOff val="-11829"/>
                <a:lumOff val="-4020"/>
                <a:alphaOff val="0"/>
                <a:tint val="74000"/>
              </a:schemeClr>
            </a:gs>
            <a:gs pos="49000">
              <a:schemeClr val="accent4">
                <a:hueOff val="70833"/>
                <a:satOff val="-11829"/>
                <a:lumOff val="-4020"/>
                <a:alphaOff val="0"/>
                <a:tint val="96000"/>
                <a:shade val="84000"/>
                <a:satMod val="110000"/>
              </a:schemeClr>
            </a:gs>
            <a:gs pos="49100">
              <a:schemeClr val="accent4">
                <a:hueOff val="70833"/>
                <a:satOff val="-11829"/>
                <a:lumOff val="-4020"/>
                <a:alphaOff val="0"/>
                <a:shade val="55000"/>
                <a:satMod val="150000"/>
              </a:schemeClr>
            </a:gs>
            <a:gs pos="92000">
              <a:schemeClr val="accent4">
                <a:hueOff val="70833"/>
                <a:satOff val="-11829"/>
                <a:lumOff val="-402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4">
                <a:hueOff val="70833"/>
                <a:satOff val="-11829"/>
                <a:lumOff val="-402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4">
              <a:hueOff val="70833"/>
              <a:satOff val="-11829"/>
              <a:lumOff val="-402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b="1" kern="1200" dirty="0" smtClean="0">
              <a:latin typeface="Arial" pitchFamily="34" charset="0"/>
              <a:cs typeface="Arial" pitchFamily="34" charset="0"/>
            </a:rPr>
            <a:t>Teori Kutub Pertumbuhan</a:t>
          </a:r>
          <a:endParaRPr lang="id-ID" sz="2000" b="1" kern="1200" dirty="0">
            <a:latin typeface="Arial" pitchFamily="34" charset="0"/>
            <a:cs typeface="Arial" pitchFamily="34" charset="0"/>
          </a:endParaRPr>
        </a:p>
      </dsp:txBody>
      <dsp:txXfrm>
        <a:off x="0" y="2052794"/>
        <a:ext cx="2408013" cy="1415644"/>
      </dsp:txXfrm>
    </dsp:sp>
    <dsp:sp modelId="{AC4EE821-CA1B-43A0-B266-C5C8717FC222}">
      <dsp:nvSpPr>
        <dsp:cNvPr id="0" name=""/>
        <dsp:cNvSpPr/>
      </dsp:nvSpPr>
      <dsp:spPr>
        <a:xfrm>
          <a:off x="2410229" y="3731020"/>
          <a:ext cx="5817153" cy="1693634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333955"/>
            <a:satOff val="-26218"/>
            <a:lumOff val="-2792"/>
            <a:alphaOff val="0"/>
          </a:schemeClr>
        </a:solidFill>
        <a:ln w="11430" cap="flat" cmpd="sng" algn="ctr">
          <a:solidFill>
            <a:schemeClr val="accent4">
              <a:tint val="40000"/>
              <a:alpha val="90000"/>
              <a:hueOff val="333955"/>
              <a:satOff val="-26218"/>
              <a:lumOff val="-2792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accent4">
              <a:tint val="40000"/>
              <a:alpha val="90000"/>
              <a:hueOff val="333955"/>
              <a:satOff val="-26218"/>
              <a:lumOff val="-2792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231775" lvl="1" indent="-115888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600" kern="1200" dirty="0" smtClean="0">
              <a:latin typeface="Arial" pitchFamily="34" charset="0"/>
              <a:cs typeface="Arial" pitchFamily="34" charset="0"/>
            </a:rPr>
            <a:t>P</a:t>
          </a:r>
          <a:r>
            <a:rPr lang="sv-SE" sz="1600" kern="1200" dirty="0" smtClean="0">
              <a:latin typeface="Arial" pitchFamily="34" charset="0"/>
              <a:cs typeface="Arial" pitchFamily="34" charset="0"/>
            </a:rPr>
            <a:t>usat pertumbuhan didasarkan atas lokasi dan pola persebaran permukiman dalam ruang</a:t>
          </a:r>
          <a:r>
            <a:rPr lang="id-ID" sz="1600" kern="1200" dirty="0" smtClean="0">
              <a:latin typeface="Arial" pitchFamily="34" charset="0"/>
              <a:cs typeface="Arial" pitchFamily="34" charset="0"/>
            </a:rPr>
            <a:t> (</a:t>
          </a:r>
          <a:r>
            <a:rPr lang="sv-SE" sz="1600" kern="1200" dirty="0" smtClean="0">
              <a:latin typeface="Arial" pitchFamily="34" charset="0"/>
              <a:cs typeface="Arial" pitchFamily="34" charset="0"/>
            </a:rPr>
            <a:t>Christaller </a:t>
          </a:r>
          <a:r>
            <a:rPr lang="id-ID" sz="1600" kern="1200" dirty="0" smtClean="0">
              <a:latin typeface="Arial" pitchFamily="34" charset="0"/>
              <a:cs typeface="Arial" pitchFamily="34" charset="0"/>
            </a:rPr>
            <a:t>)</a:t>
          </a:r>
          <a:r>
            <a:rPr lang="sv-SE" sz="1600" kern="1200" dirty="0" smtClean="0">
              <a:latin typeface="Arial" pitchFamily="34" charset="0"/>
              <a:cs typeface="Arial" pitchFamily="34" charset="0"/>
            </a:rPr>
            <a:t>.</a:t>
          </a:r>
          <a:endParaRPr lang="id-ID" sz="1600" kern="1200" dirty="0">
            <a:latin typeface="Arial" pitchFamily="34" charset="0"/>
            <a:cs typeface="Arial" pitchFamily="34" charset="0"/>
          </a:endParaRPr>
        </a:p>
        <a:p>
          <a:pPr marL="231775" lvl="1" indent="-115888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600" kern="1200" dirty="0" smtClean="0">
              <a:latin typeface="Arial" pitchFamily="34" charset="0"/>
              <a:cs typeface="Arial" pitchFamily="34" charset="0"/>
            </a:rPr>
            <a:t>Pusat pelayanan lebih optimum dengan membentuk jaringan heksagonal.</a:t>
          </a:r>
          <a:endParaRPr lang="id-ID" sz="1600" kern="1200" dirty="0">
            <a:latin typeface="Arial" pitchFamily="34" charset="0"/>
            <a:cs typeface="Arial" pitchFamily="34" charset="0"/>
          </a:endParaRPr>
        </a:p>
      </dsp:txBody>
      <dsp:txXfrm>
        <a:off x="2410229" y="3731020"/>
        <a:ext cx="5817153" cy="1693634"/>
      </dsp:txXfrm>
    </dsp:sp>
    <dsp:sp modelId="{A987B4A0-0128-453A-ADF0-ABEE25F3143C}">
      <dsp:nvSpPr>
        <dsp:cNvPr id="0" name=""/>
        <dsp:cNvSpPr/>
      </dsp:nvSpPr>
      <dsp:spPr>
        <a:xfrm>
          <a:off x="0" y="3870015"/>
          <a:ext cx="2408013" cy="1415644"/>
        </a:xfrm>
        <a:prstGeom prst="roundRect">
          <a:avLst/>
        </a:prstGeom>
        <a:gradFill rotWithShape="0">
          <a:gsLst>
            <a:gs pos="0">
              <a:schemeClr val="accent4">
                <a:hueOff val="141666"/>
                <a:satOff val="-23659"/>
                <a:lumOff val="-8039"/>
                <a:alphaOff val="0"/>
                <a:tint val="74000"/>
              </a:schemeClr>
            </a:gs>
            <a:gs pos="49000">
              <a:schemeClr val="accent4">
                <a:hueOff val="141666"/>
                <a:satOff val="-23659"/>
                <a:lumOff val="-8039"/>
                <a:alphaOff val="0"/>
                <a:tint val="96000"/>
                <a:shade val="84000"/>
                <a:satMod val="110000"/>
              </a:schemeClr>
            </a:gs>
            <a:gs pos="49100">
              <a:schemeClr val="accent4">
                <a:hueOff val="141666"/>
                <a:satOff val="-23659"/>
                <a:lumOff val="-8039"/>
                <a:alphaOff val="0"/>
                <a:shade val="55000"/>
                <a:satMod val="150000"/>
              </a:schemeClr>
            </a:gs>
            <a:gs pos="92000">
              <a:schemeClr val="accent4">
                <a:hueOff val="141666"/>
                <a:satOff val="-23659"/>
                <a:lumOff val="-8039"/>
                <a:alphaOff val="0"/>
                <a:tint val="98000"/>
                <a:shade val="90000"/>
                <a:satMod val="128000"/>
              </a:schemeClr>
            </a:gs>
            <a:gs pos="100000">
              <a:schemeClr val="accent4">
                <a:hueOff val="141666"/>
                <a:satOff val="-23659"/>
                <a:lumOff val="-8039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4">
              <a:hueOff val="141666"/>
              <a:satOff val="-23659"/>
              <a:lumOff val="-8039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b="1" kern="1200" dirty="0" smtClean="0">
              <a:latin typeface="Arial" pitchFamily="34" charset="0"/>
              <a:cs typeface="Arial" pitchFamily="34" charset="0"/>
            </a:rPr>
            <a:t>Teori Tempat Sentral</a:t>
          </a:r>
          <a:endParaRPr lang="id-ID" sz="2000" b="1" kern="1200" dirty="0">
            <a:latin typeface="Arial" pitchFamily="34" charset="0"/>
            <a:cs typeface="Arial" pitchFamily="34" charset="0"/>
          </a:endParaRPr>
        </a:p>
      </dsp:txBody>
      <dsp:txXfrm>
        <a:off x="0" y="3870015"/>
        <a:ext cx="2408013" cy="1415644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8DE4BB0-337D-439A-AA15-5A7A92200A10}">
      <dsp:nvSpPr>
        <dsp:cNvPr id="0" name=""/>
        <dsp:cNvSpPr/>
      </dsp:nvSpPr>
      <dsp:spPr>
        <a:xfrm>
          <a:off x="0" y="0"/>
          <a:ext cx="8504238" cy="205740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CC4CA8-9E5D-4FEE-BEA0-629AC57363F9}">
      <dsp:nvSpPr>
        <dsp:cNvPr id="0" name=""/>
        <dsp:cNvSpPr/>
      </dsp:nvSpPr>
      <dsp:spPr>
        <a:xfrm>
          <a:off x="257469" y="274320"/>
          <a:ext cx="1857976" cy="150876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5702674-5290-4CA1-8850-85A2DA010F3D}">
      <dsp:nvSpPr>
        <dsp:cNvPr id="0" name=""/>
        <dsp:cNvSpPr/>
      </dsp:nvSpPr>
      <dsp:spPr>
        <a:xfrm rot="10800000">
          <a:off x="257469" y="2057399"/>
          <a:ext cx="1857976" cy="25146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300" kern="1200" dirty="0" smtClean="0">
              <a:latin typeface="Arial" pitchFamily="34" charset="0"/>
              <a:cs typeface="Arial" pitchFamily="34" charset="0"/>
            </a:rPr>
            <a:t>Sumber Daya Alam</a:t>
          </a:r>
          <a:endParaRPr lang="id-ID" sz="2300" kern="1200" dirty="0">
            <a:latin typeface="Arial" pitchFamily="34" charset="0"/>
            <a:cs typeface="Arial" pitchFamily="34" charset="0"/>
          </a:endParaRPr>
        </a:p>
      </dsp:txBody>
      <dsp:txXfrm rot="10800000">
        <a:off x="257469" y="2057399"/>
        <a:ext cx="1857976" cy="2514600"/>
      </dsp:txXfrm>
    </dsp:sp>
    <dsp:sp modelId="{78CA1E41-F78A-443E-83B7-94713CD83A9B}">
      <dsp:nvSpPr>
        <dsp:cNvPr id="0" name=""/>
        <dsp:cNvSpPr/>
      </dsp:nvSpPr>
      <dsp:spPr>
        <a:xfrm>
          <a:off x="2301243" y="274320"/>
          <a:ext cx="1857976" cy="150876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FC94AAA-BD69-47B6-81AA-232F763CEA44}">
      <dsp:nvSpPr>
        <dsp:cNvPr id="0" name=""/>
        <dsp:cNvSpPr/>
      </dsp:nvSpPr>
      <dsp:spPr>
        <a:xfrm rot="10800000">
          <a:off x="2301243" y="2057399"/>
          <a:ext cx="1857976" cy="25146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791790"/>
            <a:satOff val="4265"/>
            <a:lumOff val="5817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300" kern="1200" dirty="0" smtClean="0">
              <a:latin typeface="Arial" pitchFamily="34" charset="0"/>
              <a:cs typeface="Arial" pitchFamily="34" charset="0"/>
            </a:rPr>
            <a:t>Sumber Daya Manusia</a:t>
          </a:r>
          <a:endParaRPr lang="id-ID" sz="2300" kern="1200" dirty="0">
            <a:latin typeface="Arial" pitchFamily="34" charset="0"/>
            <a:cs typeface="Arial" pitchFamily="34" charset="0"/>
          </a:endParaRPr>
        </a:p>
      </dsp:txBody>
      <dsp:txXfrm rot="10800000">
        <a:off x="2301243" y="2057399"/>
        <a:ext cx="1857976" cy="2514600"/>
      </dsp:txXfrm>
    </dsp:sp>
    <dsp:sp modelId="{C3A4E04C-008A-43DF-8D02-B636B7EC6225}">
      <dsp:nvSpPr>
        <dsp:cNvPr id="0" name=""/>
        <dsp:cNvSpPr/>
      </dsp:nvSpPr>
      <dsp:spPr>
        <a:xfrm>
          <a:off x="4345017" y="274320"/>
          <a:ext cx="1857976" cy="150876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37D2005-335C-48AF-AA5B-98F15C39332D}">
      <dsp:nvSpPr>
        <dsp:cNvPr id="0" name=""/>
        <dsp:cNvSpPr/>
      </dsp:nvSpPr>
      <dsp:spPr>
        <a:xfrm rot="10800000">
          <a:off x="4345017" y="2057399"/>
          <a:ext cx="1857976" cy="25146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1583580"/>
            <a:satOff val="8529"/>
            <a:lumOff val="11635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300" kern="1200" dirty="0" smtClean="0">
              <a:latin typeface="Arial" pitchFamily="34" charset="0"/>
              <a:cs typeface="Arial" pitchFamily="34" charset="0"/>
            </a:rPr>
            <a:t>Topografi Wilayah</a:t>
          </a:r>
          <a:endParaRPr lang="id-ID" sz="2300" kern="1200" dirty="0">
            <a:latin typeface="Arial" pitchFamily="34" charset="0"/>
            <a:cs typeface="Arial" pitchFamily="34" charset="0"/>
          </a:endParaRPr>
        </a:p>
      </dsp:txBody>
      <dsp:txXfrm rot="10800000">
        <a:off x="4345017" y="2057399"/>
        <a:ext cx="1857976" cy="2514600"/>
      </dsp:txXfrm>
    </dsp:sp>
    <dsp:sp modelId="{BB855D1A-56A0-46C3-BF5B-2AC6A262BF6F}">
      <dsp:nvSpPr>
        <dsp:cNvPr id="0" name=""/>
        <dsp:cNvSpPr/>
      </dsp:nvSpPr>
      <dsp:spPr>
        <a:xfrm>
          <a:off x="6388792" y="274320"/>
          <a:ext cx="1857976" cy="150876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8B137CB-6634-4C08-9995-63CC753AB9A7}">
      <dsp:nvSpPr>
        <dsp:cNvPr id="0" name=""/>
        <dsp:cNvSpPr/>
      </dsp:nvSpPr>
      <dsp:spPr>
        <a:xfrm rot="10800000">
          <a:off x="6388792" y="2057399"/>
          <a:ext cx="1857976" cy="25146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2375370"/>
            <a:satOff val="12794"/>
            <a:lumOff val="17452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300" kern="1200" dirty="0" smtClean="0">
              <a:latin typeface="Arial" pitchFamily="34" charset="0"/>
              <a:cs typeface="Arial" pitchFamily="34" charset="0"/>
            </a:rPr>
            <a:t>Fasilitas Penunjang</a:t>
          </a:r>
          <a:endParaRPr lang="id-ID" sz="2300" kern="1200" dirty="0">
            <a:latin typeface="Arial" pitchFamily="34" charset="0"/>
            <a:cs typeface="Arial" pitchFamily="34" charset="0"/>
          </a:endParaRPr>
        </a:p>
      </dsp:txBody>
      <dsp:txXfrm rot="10800000">
        <a:off x="6388792" y="2057399"/>
        <a:ext cx="1857976" cy="2514600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F0DC701-D571-4C4E-B3AF-FCECD2A73663}">
      <dsp:nvSpPr>
        <dsp:cNvPr id="0" name=""/>
        <dsp:cNvSpPr/>
      </dsp:nvSpPr>
      <dsp:spPr>
        <a:xfrm>
          <a:off x="0" y="0"/>
          <a:ext cx="4572000" cy="457200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5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5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5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5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BC1D9D-954A-408E-9FF2-58EAA5B82367}">
      <dsp:nvSpPr>
        <dsp:cNvPr id="0" name=""/>
        <dsp:cNvSpPr/>
      </dsp:nvSpPr>
      <dsp:spPr>
        <a:xfrm>
          <a:off x="2286000" y="0"/>
          <a:ext cx="5486400" cy="457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lt1">
              <a:alpha val="9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kern="1200" dirty="0" smtClean="0">
              <a:latin typeface="Arial" pitchFamily="34" charset="0"/>
              <a:cs typeface="Arial" pitchFamily="34" charset="0"/>
            </a:rPr>
            <a:t>Pemusatan Sumber Daya Manusia</a:t>
          </a:r>
          <a:endParaRPr lang="id-ID" sz="2400" kern="1200" dirty="0">
            <a:latin typeface="Arial" pitchFamily="34" charset="0"/>
            <a:cs typeface="Arial" pitchFamily="34" charset="0"/>
          </a:endParaRPr>
        </a:p>
      </dsp:txBody>
      <dsp:txXfrm>
        <a:off x="2286000" y="0"/>
        <a:ext cx="2743200" cy="1371602"/>
      </dsp:txXfrm>
    </dsp:sp>
    <dsp:sp modelId="{376EA4C2-A794-400F-A8F4-BE27534D48C7}">
      <dsp:nvSpPr>
        <dsp:cNvPr id="0" name=""/>
        <dsp:cNvSpPr/>
      </dsp:nvSpPr>
      <dsp:spPr>
        <a:xfrm>
          <a:off x="800101" y="1371602"/>
          <a:ext cx="2971797" cy="2971797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1548258"/>
                <a:satOff val="15522"/>
                <a:lumOff val="-10784"/>
                <a:alphaOff val="0"/>
                <a:tint val="48000"/>
                <a:satMod val="138000"/>
              </a:schemeClr>
            </a:gs>
            <a:gs pos="25000">
              <a:schemeClr val="accent5">
                <a:hueOff val="-1548258"/>
                <a:satOff val="15522"/>
                <a:lumOff val="-10784"/>
                <a:alphaOff val="0"/>
                <a:tint val="85000"/>
              </a:schemeClr>
            </a:gs>
            <a:gs pos="40000">
              <a:schemeClr val="accent5">
                <a:hueOff val="-1548258"/>
                <a:satOff val="15522"/>
                <a:lumOff val="-10784"/>
                <a:alphaOff val="0"/>
                <a:tint val="92000"/>
              </a:schemeClr>
            </a:gs>
            <a:gs pos="50000">
              <a:schemeClr val="accent5">
                <a:hueOff val="-1548258"/>
                <a:satOff val="15522"/>
                <a:lumOff val="-10784"/>
                <a:alphaOff val="0"/>
                <a:tint val="93000"/>
              </a:schemeClr>
            </a:gs>
            <a:gs pos="60000">
              <a:schemeClr val="accent5">
                <a:hueOff val="-1548258"/>
                <a:satOff val="15522"/>
                <a:lumOff val="-10784"/>
                <a:alphaOff val="0"/>
                <a:tint val="92000"/>
              </a:schemeClr>
            </a:gs>
            <a:gs pos="75000">
              <a:schemeClr val="accent5">
                <a:hueOff val="-1548258"/>
                <a:satOff val="15522"/>
                <a:lumOff val="-10784"/>
                <a:alphaOff val="0"/>
                <a:tint val="83000"/>
                <a:satMod val="108000"/>
              </a:schemeClr>
            </a:gs>
            <a:gs pos="100000">
              <a:schemeClr val="accent5">
                <a:hueOff val="-1548258"/>
                <a:satOff val="15522"/>
                <a:lumOff val="-10784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5">
              <a:hueOff val="-1548258"/>
              <a:satOff val="15522"/>
              <a:lumOff val="-10784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1633F6-07C2-43C2-B2EF-17E78DFC5512}">
      <dsp:nvSpPr>
        <dsp:cNvPr id="0" name=""/>
        <dsp:cNvSpPr/>
      </dsp:nvSpPr>
      <dsp:spPr>
        <a:xfrm>
          <a:off x="2286000" y="1371602"/>
          <a:ext cx="5486400" cy="297179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5">
              <a:hueOff val="-1548258"/>
              <a:satOff val="15522"/>
              <a:lumOff val="-10784"/>
              <a:alphaOff val="0"/>
            </a:schemeClr>
          </a:solidFill>
          <a:prstDash val="solid"/>
        </a:ln>
        <a:effectLst>
          <a:glow rad="63500">
            <a:schemeClr val="lt1">
              <a:alpha val="9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kern="1200" dirty="0" smtClean="0">
              <a:latin typeface="Arial" pitchFamily="34" charset="0"/>
              <a:cs typeface="Arial" pitchFamily="34" charset="0"/>
            </a:rPr>
            <a:t>Perkembangan Ekonomi</a:t>
          </a:r>
          <a:endParaRPr lang="id-ID" sz="2400" kern="1200" dirty="0">
            <a:latin typeface="Arial" pitchFamily="34" charset="0"/>
            <a:cs typeface="Arial" pitchFamily="34" charset="0"/>
          </a:endParaRPr>
        </a:p>
      </dsp:txBody>
      <dsp:txXfrm>
        <a:off x="2286000" y="1371602"/>
        <a:ext cx="2743200" cy="1371598"/>
      </dsp:txXfrm>
    </dsp:sp>
    <dsp:sp modelId="{5925B2AB-71E2-4028-84FF-CCD11A9052A9}">
      <dsp:nvSpPr>
        <dsp:cNvPr id="0" name=""/>
        <dsp:cNvSpPr/>
      </dsp:nvSpPr>
      <dsp:spPr>
        <a:xfrm>
          <a:off x="1600200" y="2743201"/>
          <a:ext cx="1371598" cy="137159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3096517"/>
                <a:satOff val="31044"/>
                <a:lumOff val="-21569"/>
                <a:alphaOff val="0"/>
                <a:tint val="48000"/>
                <a:satMod val="138000"/>
              </a:schemeClr>
            </a:gs>
            <a:gs pos="25000">
              <a:schemeClr val="accent5">
                <a:hueOff val="-3096517"/>
                <a:satOff val="31044"/>
                <a:lumOff val="-21569"/>
                <a:alphaOff val="0"/>
                <a:tint val="85000"/>
              </a:schemeClr>
            </a:gs>
            <a:gs pos="40000">
              <a:schemeClr val="accent5">
                <a:hueOff val="-3096517"/>
                <a:satOff val="31044"/>
                <a:lumOff val="-21569"/>
                <a:alphaOff val="0"/>
                <a:tint val="92000"/>
              </a:schemeClr>
            </a:gs>
            <a:gs pos="50000">
              <a:schemeClr val="accent5">
                <a:hueOff val="-3096517"/>
                <a:satOff val="31044"/>
                <a:lumOff val="-21569"/>
                <a:alphaOff val="0"/>
                <a:tint val="93000"/>
              </a:schemeClr>
            </a:gs>
            <a:gs pos="60000">
              <a:schemeClr val="accent5">
                <a:hueOff val="-3096517"/>
                <a:satOff val="31044"/>
                <a:lumOff val="-21569"/>
                <a:alphaOff val="0"/>
                <a:tint val="92000"/>
              </a:schemeClr>
            </a:gs>
            <a:gs pos="75000">
              <a:schemeClr val="accent5">
                <a:hueOff val="-3096517"/>
                <a:satOff val="31044"/>
                <a:lumOff val="-21569"/>
                <a:alphaOff val="0"/>
                <a:tint val="83000"/>
                <a:satMod val="108000"/>
              </a:schemeClr>
            </a:gs>
            <a:gs pos="100000">
              <a:schemeClr val="accent5">
                <a:hueOff val="-3096517"/>
                <a:satOff val="31044"/>
                <a:lumOff val="-21569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5">
              <a:hueOff val="-3096517"/>
              <a:satOff val="31044"/>
              <a:lumOff val="-21569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9DB58E-BE2E-4A07-8DC1-5D96FE64F0DD}">
      <dsp:nvSpPr>
        <dsp:cNvPr id="0" name=""/>
        <dsp:cNvSpPr/>
      </dsp:nvSpPr>
      <dsp:spPr>
        <a:xfrm>
          <a:off x="2286000" y="2743201"/>
          <a:ext cx="5486400" cy="137159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5">
              <a:hueOff val="-3096517"/>
              <a:satOff val="31044"/>
              <a:lumOff val="-21569"/>
              <a:alphaOff val="0"/>
            </a:schemeClr>
          </a:solidFill>
          <a:prstDash val="solid"/>
        </a:ln>
        <a:effectLst>
          <a:glow rad="63500">
            <a:schemeClr val="lt1">
              <a:alpha val="9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kern="1200" dirty="0" smtClean="0">
              <a:latin typeface="Arial" pitchFamily="34" charset="0"/>
              <a:cs typeface="Arial" pitchFamily="34" charset="0"/>
            </a:rPr>
            <a:t>Perubahan Sosial Budaya</a:t>
          </a:r>
          <a:endParaRPr lang="id-ID" sz="2400" kern="1200" dirty="0">
            <a:latin typeface="Arial" pitchFamily="34" charset="0"/>
            <a:cs typeface="Arial" pitchFamily="34" charset="0"/>
          </a:endParaRPr>
        </a:p>
      </dsp:txBody>
      <dsp:txXfrm>
        <a:off x="2286000" y="2743201"/>
        <a:ext cx="2743200" cy="1371598"/>
      </dsp:txXfrm>
    </dsp:sp>
    <dsp:sp modelId="{322428AB-FD79-4FC8-9155-CBF24074EEEC}">
      <dsp:nvSpPr>
        <dsp:cNvPr id="0" name=""/>
        <dsp:cNvSpPr/>
      </dsp:nvSpPr>
      <dsp:spPr>
        <a:xfrm>
          <a:off x="5029199" y="0"/>
          <a:ext cx="2743200" cy="1371602"/>
        </a:xfrm>
        <a:prstGeom prst="rect">
          <a:avLst/>
        </a:prstGeom>
        <a:noFill/>
        <a:ln w="12000" cap="flat" cmpd="sng" algn="ctr">
          <a:noFill/>
          <a:prstDash val="solid"/>
        </a:ln>
        <a:effectLst>
          <a:glow rad="63500">
            <a:schemeClr val="lt1">
              <a:alpha val="9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2000" kern="1200" dirty="0" smtClean="0">
              <a:latin typeface="Arial" pitchFamily="34" charset="0"/>
              <a:cs typeface="Arial" pitchFamily="34" charset="0"/>
            </a:rPr>
            <a:t>Pusat pertumbuhan</a:t>
          </a:r>
          <a:r>
            <a:rPr lang="id-ID" sz="2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sv-SE" sz="2000" kern="1200" dirty="0" smtClean="0">
              <a:latin typeface="Arial" pitchFamily="34" charset="0"/>
              <a:cs typeface="Arial" pitchFamily="34" charset="0"/>
            </a:rPr>
            <a:t>menarik banyak tenaga kerja</a:t>
          </a:r>
          <a:endParaRPr lang="id-ID" sz="2000" kern="1200" dirty="0">
            <a:latin typeface="Arial" pitchFamily="34" charset="0"/>
            <a:cs typeface="Arial" pitchFamily="34" charset="0"/>
          </a:endParaRPr>
        </a:p>
      </dsp:txBody>
      <dsp:txXfrm>
        <a:off x="5029199" y="0"/>
        <a:ext cx="2743200" cy="1371602"/>
      </dsp:txXfrm>
    </dsp:sp>
    <dsp:sp modelId="{C41E4704-455F-4939-BA0A-8E7C01896869}">
      <dsp:nvSpPr>
        <dsp:cNvPr id="0" name=""/>
        <dsp:cNvSpPr/>
      </dsp:nvSpPr>
      <dsp:spPr>
        <a:xfrm>
          <a:off x="5029199" y="1371602"/>
          <a:ext cx="2743200" cy="1371598"/>
        </a:xfrm>
        <a:prstGeom prst="rect">
          <a:avLst/>
        </a:prstGeom>
        <a:noFill/>
        <a:ln w="12000" cap="flat" cmpd="sng" algn="ctr">
          <a:noFill/>
          <a:prstDash val="solid"/>
        </a:ln>
        <a:effectLst>
          <a:glow rad="63500">
            <a:schemeClr val="lt1">
              <a:alpha val="9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2000" kern="1200" dirty="0" smtClean="0">
              <a:latin typeface="Arial" pitchFamily="34" charset="0"/>
              <a:cs typeface="Arial" pitchFamily="34" charset="0"/>
            </a:rPr>
            <a:t>Perekonomian di pusat pertumbuhan terus meningkat</a:t>
          </a:r>
          <a:endParaRPr lang="id-ID" sz="2000" kern="1200" dirty="0">
            <a:latin typeface="Arial" pitchFamily="34" charset="0"/>
            <a:cs typeface="Arial" pitchFamily="34" charset="0"/>
          </a:endParaRPr>
        </a:p>
      </dsp:txBody>
      <dsp:txXfrm>
        <a:off x="5029199" y="1371602"/>
        <a:ext cx="2743200" cy="1371598"/>
      </dsp:txXfrm>
    </dsp:sp>
    <dsp:sp modelId="{08201496-F030-49FB-9910-FBAFE31B8387}">
      <dsp:nvSpPr>
        <dsp:cNvPr id="0" name=""/>
        <dsp:cNvSpPr/>
      </dsp:nvSpPr>
      <dsp:spPr>
        <a:xfrm>
          <a:off x="5029199" y="2743201"/>
          <a:ext cx="2743200" cy="1371598"/>
        </a:xfrm>
        <a:prstGeom prst="rect">
          <a:avLst/>
        </a:prstGeom>
        <a:noFill/>
        <a:ln w="12000" cap="flat" cmpd="sng" algn="ctr">
          <a:noFill/>
          <a:prstDash val="solid"/>
        </a:ln>
        <a:effectLst>
          <a:glow rad="63500">
            <a:schemeClr val="lt1">
              <a:alpha val="9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2000" kern="1200" dirty="0" smtClean="0">
              <a:latin typeface="Arial" pitchFamily="34" charset="0"/>
              <a:cs typeface="Arial" pitchFamily="34" charset="0"/>
            </a:rPr>
            <a:t>Akulturasi budaya</a:t>
          </a:r>
          <a:endParaRPr lang="id-ID" sz="2000" kern="1200" dirty="0">
            <a:latin typeface="Arial" pitchFamily="34" charset="0"/>
            <a:cs typeface="Arial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2000" kern="1200" dirty="0" smtClean="0">
              <a:latin typeface="Arial" pitchFamily="34" charset="0"/>
              <a:cs typeface="Arial" pitchFamily="34" charset="0"/>
            </a:rPr>
            <a:t>Informasi antardaerah semakin meningkat</a:t>
          </a:r>
          <a:endParaRPr lang="id-ID" sz="2000" kern="1200" dirty="0">
            <a:latin typeface="Arial" pitchFamily="34" charset="0"/>
            <a:cs typeface="Arial" pitchFamily="34" charset="0"/>
          </a:endParaRPr>
        </a:p>
      </dsp:txBody>
      <dsp:txXfrm>
        <a:off x="5029199" y="2743201"/>
        <a:ext cx="2743200" cy="1371598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2A4D5E6-C559-41C2-8C9D-1EFF875B768E}">
      <dsp:nvSpPr>
        <dsp:cNvPr id="0" name=""/>
        <dsp:cNvSpPr/>
      </dsp:nvSpPr>
      <dsp:spPr>
        <a:xfrm>
          <a:off x="0" y="495003"/>
          <a:ext cx="6786610" cy="514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200" kern="1200" baseline="0" dirty="0" smtClean="0">
              <a:latin typeface="Arial" pitchFamily="34" charset="0"/>
              <a:cs typeface="Arial" pitchFamily="34" charset="0"/>
            </a:rPr>
            <a:t>Penataan ruang berdasarkan sistem </a:t>
          </a:r>
          <a:endParaRPr lang="id-ID" sz="2200" kern="1200" dirty="0">
            <a:latin typeface="Arial" pitchFamily="34" charset="0"/>
            <a:cs typeface="Arial" pitchFamily="34" charset="0"/>
          </a:endParaRPr>
        </a:p>
      </dsp:txBody>
      <dsp:txXfrm>
        <a:off x="0" y="495003"/>
        <a:ext cx="6786610" cy="514800"/>
      </dsp:txXfrm>
    </dsp:sp>
    <dsp:sp modelId="{CAE0A498-E9A4-4690-A052-2BDD068011E5}">
      <dsp:nvSpPr>
        <dsp:cNvPr id="0" name=""/>
        <dsp:cNvSpPr/>
      </dsp:nvSpPr>
      <dsp:spPr>
        <a:xfrm>
          <a:off x="0" y="1009803"/>
          <a:ext cx="6786610" cy="557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475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1700" kern="1200" baseline="0" dirty="0" smtClean="0">
              <a:latin typeface="Arial" pitchFamily="34" charset="0"/>
              <a:cs typeface="Arial" pitchFamily="34" charset="0"/>
            </a:rPr>
            <a:t>Sistem wilayah</a:t>
          </a:r>
          <a:endParaRPr lang="id-ID" sz="17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1700" kern="1200" baseline="0" dirty="0" smtClean="0">
              <a:latin typeface="Arial" pitchFamily="34" charset="0"/>
              <a:cs typeface="Arial" pitchFamily="34" charset="0"/>
            </a:rPr>
            <a:t>Sistem internal perkotaan</a:t>
          </a:r>
        </a:p>
      </dsp:txBody>
      <dsp:txXfrm>
        <a:off x="0" y="1009803"/>
        <a:ext cx="6786610" cy="557865"/>
      </dsp:txXfrm>
    </dsp:sp>
    <dsp:sp modelId="{29ACFC63-E50A-46B0-848F-2B9130152B76}">
      <dsp:nvSpPr>
        <dsp:cNvPr id="0" name=""/>
        <dsp:cNvSpPr/>
      </dsp:nvSpPr>
      <dsp:spPr>
        <a:xfrm>
          <a:off x="0" y="1567669"/>
          <a:ext cx="6786610" cy="514800"/>
        </a:xfrm>
        <a:prstGeom prst="roundRect">
          <a:avLst/>
        </a:prstGeom>
        <a:solidFill>
          <a:schemeClr val="accent2">
            <a:hueOff val="-6317677"/>
            <a:satOff val="10648"/>
            <a:lumOff val="-1304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200" kern="1200" baseline="0" dirty="0" smtClean="0">
              <a:latin typeface="Arial" pitchFamily="34" charset="0"/>
              <a:cs typeface="Arial" pitchFamily="34" charset="0"/>
            </a:rPr>
            <a:t>Penataan ruang berdasarkan fungsi utama kawasan </a:t>
          </a:r>
          <a:endParaRPr lang="id-ID" sz="2200" kern="1200" dirty="0">
            <a:latin typeface="Arial" pitchFamily="34" charset="0"/>
            <a:cs typeface="Arial" pitchFamily="34" charset="0"/>
          </a:endParaRPr>
        </a:p>
      </dsp:txBody>
      <dsp:txXfrm>
        <a:off x="0" y="1567669"/>
        <a:ext cx="6786610" cy="514800"/>
      </dsp:txXfrm>
    </dsp:sp>
    <dsp:sp modelId="{4471E045-1DC8-4CD8-B22D-846927745DD6}">
      <dsp:nvSpPr>
        <dsp:cNvPr id="0" name=""/>
        <dsp:cNvSpPr/>
      </dsp:nvSpPr>
      <dsp:spPr>
        <a:xfrm>
          <a:off x="0" y="2082469"/>
          <a:ext cx="6786610" cy="557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475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1700" kern="1200" baseline="0" dirty="0" smtClean="0">
              <a:latin typeface="Arial" pitchFamily="34" charset="0"/>
              <a:cs typeface="Arial" pitchFamily="34" charset="0"/>
            </a:rPr>
            <a:t>Kawasan lindung</a:t>
          </a:r>
          <a:endParaRPr lang="id-ID" sz="17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1700" kern="1200" baseline="0" dirty="0" smtClean="0">
              <a:latin typeface="Arial" pitchFamily="34" charset="0"/>
              <a:cs typeface="Arial" pitchFamily="34" charset="0"/>
            </a:rPr>
            <a:t>Kawasan budi daya</a:t>
          </a:r>
          <a:endParaRPr lang="id-ID" sz="1700" kern="1200" dirty="0">
            <a:latin typeface="Arial" pitchFamily="34" charset="0"/>
            <a:cs typeface="Arial" pitchFamily="34" charset="0"/>
          </a:endParaRPr>
        </a:p>
      </dsp:txBody>
      <dsp:txXfrm>
        <a:off x="0" y="2082469"/>
        <a:ext cx="6786610" cy="557865"/>
      </dsp:txXfrm>
    </dsp:sp>
    <dsp:sp modelId="{47CBA6C0-1268-4F9C-9D16-493D59C69BFF}">
      <dsp:nvSpPr>
        <dsp:cNvPr id="0" name=""/>
        <dsp:cNvSpPr/>
      </dsp:nvSpPr>
      <dsp:spPr>
        <a:xfrm>
          <a:off x="0" y="2640334"/>
          <a:ext cx="6786610" cy="514800"/>
        </a:xfrm>
        <a:prstGeom prst="roundRect">
          <a:avLst/>
        </a:prstGeom>
        <a:solidFill>
          <a:schemeClr val="accent2">
            <a:hueOff val="-12635355"/>
            <a:satOff val="21297"/>
            <a:lumOff val="-26079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200" kern="1200" baseline="0" dirty="0" smtClean="0">
              <a:latin typeface="Arial" pitchFamily="34" charset="0"/>
              <a:cs typeface="Arial" pitchFamily="34" charset="0"/>
            </a:rPr>
            <a:t>Penataan ruang berdasarkan wilayah administratif </a:t>
          </a:r>
          <a:endParaRPr lang="id-ID" sz="2200" kern="1200" dirty="0">
            <a:latin typeface="Arial" pitchFamily="34" charset="0"/>
            <a:cs typeface="Arial" pitchFamily="34" charset="0"/>
          </a:endParaRPr>
        </a:p>
      </dsp:txBody>
      <dsp:txXfrm>
        <a:off x="0" y="2640334"/>
        <a:ext cx="6786610" cy="514800"/>
      </dsp:txXfrm>
    </dsp:sp>
    <dsp:sp modelId="{B51700FD-EFF5-4CCF-BE6A-3AA3C2D2149E}">
      <dsp:nvSpPr>
        <dsp:cNvPr id="0" name=""/>
        <dsp:cNvSpPr/>
      </dsp:nvSpPr>
      <dsp:spPr>
        <a:xfrm>
          <a:off x="0" y="3155134"/>
          <a:ext cx="6786610" cy="842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475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1700" kern="1200" baseline="0" dirty="0" smtClean="0">
              <a:latin typeface="Arial" pitchFamily="34" charset="0"/>
              <a:cs typeface="Arial" pitchFamily="34" charset="0"/>
            </a:rPr>
            <a:t>Penataan ruang wilayah nasional</a:t>
          </a:r>
          <a:endParaRPr lang="id-ID" sz="17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1700" kern="1200" baseline="0" dirty="0" smtClean="0">
              <a:latin typeface="Arial" pitchFamily="34" charset="0"/>
              <a:cs typeface="Arial" pitchFamily="34" charset="0"/>
            </a:rPr>
            <a:t>P</a:t>
          </a:r>
          <a:r>
            <a:rPr lang="nl-NL" sz="1700" kern="1200" baseline="0" dirty="0" smtClean="0">
              <a:latin typeface="Arial" pitchFamily="34" charset="0"/>
              <a:cs typeface="Arial" pitchFamily="34" charset="0"/>
            </a:rPr>
            <a:t>enataan ruang wilayah provinsi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d-ID" sz="1700" kern="1200" baseline="0" dirty="0" smtClean="0">
              <a:latin typeface="Arial" pitchFamily="34" charset="0"/>
              <a:cs typeface="Arial" pitchFamily="34" charset="0"/>
            </a:rPr>
            <a:t>Penataan ruang wilayah kabupaten/kota</a:t>
          </a:r>
          <a:endParaRPr lang="it-IT" sz="1700" b="1" kern="1200" baseline="0" dirty="0" smtClean="0">
            <a:latin typeface="Arial" pitchFamily="34" charset="0"/>
            <a:ea typeface="+mn-ea"/>
            <a:cs typeface="Arial" pitchFamily="34" charset="0"/>
          </a:endParaRPr>
        </a:p>
      </dsp:txBody>
      <dsp:txXfrm>
        <a:off x="0" y="3155134"/>
        <a:ext cx="6786610" cy="8424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9AB8F6-3CB8-4AEC-B9CD-D6CFE3DA0271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60AFE1-F711-4F02-A8C4-F6FA61FCC0C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66075-01B5-4503-B2F1-4CBDB85EC072}" type="slidenum">
              <a:rPr lang="id-ID" smtClean="0"/>
              <a:pPr/>
              <a:t>3</a:t>
            </a:fld>
            <a:endParaRPr lang="id-ID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id-ID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d-ID" dirty="0" smtClean="0"/>
              <a:t>Gambar</a:t>
            </a:r>
          </a:p>
          <a:p>
            <a:r>
              <a:rPr lang="id-ID" dirty="0" smtClean="0"/>
              <a:t>Pewilayahan formal</a:t>
            </a:r>
          </a:p>
          <a:p>
            <a:r>
              <a:rPr lang="id-ID" dirty="0" smtClean="0"/>
              <a:t>Pewilayahan fungsional</a:t>
            </a:r>
          </a:p>
          <a:p>
            <a:r>
              <a:rPr lang="id-ID" dirty="0" smtClean="0"/>
              <a:t>SDA</a:t>
            </a:r>
          </a:p>
          <a:p>
            <a:r>
              <a:rPr lang="id-ID" dirty="0" smtClean="0"/>
              <a:t>SDM</a:t>
            </a:r>
          </a:p>
          <a:p>
            <a:r>
              <a:rPr lang="id-ID" dirty="0" smtClean="0"/>
              <a:t>Topografi</a:t>
            </a:r>
          </a:p>
          <a:p>
            <a:r>
              <a:rPr lang="id-ID" dirty="0" smtClean="0"/>
              <a:t>Jaringan jalan, telekomunikasi, pelabuhan</a:t>
            </a:r>
          </a:p>
          <a:p>
            <a:endParaRPr lang="id-ID" dirty="0" smtClean="0"/>
          </a:p>
          <a:p>
            <a:r>
              <a:rPr lang="id-ID" dirty="0" smtClean="0"/>
              <a:t>Ikon permasalahan tata ruang </a:t>
            </a:r>
          </a:p>
          <a:p>
            <a:r>
              <a:rPr lang="id-ID" dirty="0" smtClean="0"/>
              <a:t>-gedung</a:t>
            </a:r>
          </a:p>
          <a:p>
            <a:r>
              <a:rPr lang="id-ID" dirty="0" smtClean="0"/>
              <a:t>-logo</a:t>
            </a:r>
            <a:r>
              <a:rPr lang="id-ID" baseline="0" dirty="0" smtClean="0"/>
              <a:t> kantor</a:t>
            </a:r>
          </a:p>
          <a:p>
            <a:r>
              <a:rPr lang="id-ID" baseline="0" dirty="0" smtClean="0"/>
              <a:t>-leptop dan sinyal</a:t>
            </a:r>
          </a:p>
          <a:p>
            <a:pPr>
              <a:buFontTx/>
              <a:buChar char="-"/>
            </a:pPr>
            <a:r>
              <a:rPr lang="id-ID" baseline="0" dirty="0" smtClean="0"/>
              <a:t>Peta indo</a:t>
            </a:r>
          </a:p>
          <a:p>
            <a:pPr>
              <a:buFontTx/>
              <a:buChar char="-"/>
            </a:pPr>
            <a:r>
              <a:rPr lang="id-ID" baseline="0" dirty="0" smtClean="0"/>
              <a:t> polis line/serusigass</a:t>
            </a:r>
            <a:endParaRPr lang="id-ID" dirty="0" smtClean="0"/>
          </a:p>
          <a:p>
            <a:pPr lvl="0"/>
            <a:endParaRPr lang="id-ID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66075-01B5-4503-B2F1-4CBDB85EC072}" type="slidenum">
              <a:rPr lang="id-ID" smtClean="0"/>
              <a:pPr/>
              <a:t>12</a:t>
            </a:fld>
            <a:endParaRPr lang="id-ID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195E8-9951-4B96-B7D5-862F04AC7F1F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id-ID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	Konsep Wilayah dan Tata Ruang</a:t>
            </a:r>
          </a:p>
          <a:p>
            <a:r>
              <a:rPr lang="id-ID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1.	Wilayah dan Pewilayahan</a:t>
            </a:r>
          </a:p>
          <a:p>
            <a:r>
              <a:rPr lang="id-ID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2.	Tata Ruang Wilayah</a:t>
            </a:r>
          </a:p>
          <a:p>
            <a:r>
              <a:rPr lang="id-ID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3.	Monitoring dan evaluasi</a:t>
            </a:r>
          </a:p>
          <a:p>
            <a:r>
              <a:rPr lang="id-ID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	Pembangunan Wilayah dan Pusat Pertumbuhan</a:t>
            </a:r>
          </a:p>
          <a:p>
            <a:r>
              <a:rPr lang="id-ID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1.	Pembangunan Wilayah </a:t>
            </a:r>
          </a:p>
          <a:p>
            <a:r>
              <a:rPr lang="id-ID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2.	Teori-Teori Pusat Pertumbuhan </a:t>
            </a:r>
          </a:p>
          <a:p>
            <a:r>
              <a:rPr lang="id-ID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3.	Faktor Penentu Pusat Pertumbuhan</a:t>
            </a:r>
          </a:p>
          <a:p>
            <a:r>
              <a:rPr lang="id-ID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4.	Pengaruh Pusat Pertumbuhan</a:t>
            </a:r>
          </a:p>
          <a:p>
            <a:r>
              <a:rPr lang="it-IT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C.	Perencanaan dan Permasalahan Tata Ruang di Indonesia</a:t>
            </a:r>
          </a:p>
          <a:p>
            <a:r>
              <a:rPr lang="id-ID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  <a:r>
              <a:rPr lang="it-IT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	Perencanaan Tata Ruang Indonesia</a:t>
            </a:r>
          </a:p>
          <a:p>
            <a:r>
              <a:rPr lang="id-ID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  <a:r>
              <a:rPr lang="it-IT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	Permasalahan dalam Penerapan Tata Ruang di Indonesia</a:t>
            </a:r>
          </a:p>
          <a:p>
            <a:endParaRPr lang="id-ID" sz="1200" b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id-ID" dirty="0" smtClean="0"/>
          </a:p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66075-01B5-4503-B2F1-4CBDB85EC072}" type="slidenum">
              <a:rPr lang="id-ID" smtClean="0"/>
              <a:pPr/>
              <a:t>4</a:t>
            </a:fld>
            <a:endParaRPr lang="id-ID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66075-01B5-4503-B2F1-4CBDB85EC072}" type="slidenum">
              <a:rPr lang="id-ID" smtClean="0"/>
              <a:pPr/>
              <a:t>5</a:t>
            </a:fld>
            <a:endParaRPr lang="id-ID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66075-01B5-4503-B2F1-4CBDB85EC072}" type="slidenum">
              <a:rPr lang="id-ID" smtClean="0"/>
              <a:pPr/>
              <a:t>6</a:t>
            </a:fld>
            <a:endParaRPr lang="id-ID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d-ID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Pembangunan Wilayah dan Pusat Pertumbuhan</a:t>
            </a:r>
          </a:p>
          <a:p>
            <a:r>
              <a:rPr lang="id-ID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1.	Pembangunan Wilayah </a:t>
            </a:r>
          </a:p>
          <a:p>
            <a:r>
              <a:rPr lang="id-ID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Usur : </a:t>
            </a:r>
            <a:r>
              <a:rPr lang="id-ID" sz="1200" baseline="0" dirty="0" smtClean="0"/>
              <a:t>perubahan, potensi, dan tujuan</a:t>
            </a:r>
            <a:endParaRPr lang="id-ID" sz="1200" b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d-ID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2.	Teori-Teori Pusat Pertumbuhan </a:t>
            </a:r>
          </a:p>
          <a:p>
            <a:r>
              <a:rPr lang="id-ID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3.	Faktor Penentu Pusat Pertumbuhan</a:t>
            </a:r>
          </a:p>
          <a:p>
            <a:r>
              <a:rPr lang="id-ID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4.	Pengaruh Pusat Pertumbuhan</a:t>
            </a:r>
          </a:p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66075-01B5-4503-B2F1-4CBDB85EC072}" type="slidenum">
              <a:rPr lang="id-ID" smtClean="0"/>
              <a:pPr/>
              <a:t>7</a:t>
            </a:fld>
            <a:endParaRPr lang="id-ID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66075-01B5-4503-B2F1-4CBDB85EC072}" type="slidenum">
              <a:rPr lang="id-ID" smtClean="0"/>
              <a:pPr/>
              <a:t>8</a:t>
            </a:fld>
            <a:endParaRPr lang="id-ID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d-ID" sz="1200" baseline="0" dirty="0" smtClean="0"/>
              <a:t>sumber daya alam</a:t>
            </a:r>
          </a:p>
          <a:p>
            <a:r>
              <a:rPr lang="id-ID" sz="1200" baseline="0" dirty="0" smtClean="0"/>
              <a:t>umber daya manusia</a:t>
            </a:r>
          </a:p>
          <a:p>
            <a:r>
              <a:rPr lang="id-ID" sz="1200" b="1" baseline="0" dirty="0" smtClean="0"/>
              <a:t>Topografi</a:t>
            </a:r>
          </a:p>
          <a:p>
            <a:r>
              <a:rPr lang="id-ID" sz="1200" b="1" baseline="0" dirty="0" smtClean="0"/>
              <a:t>Fasilitas Penunjang</a:t>
            </a:r>
          </a:p>
          <a:p>
            <a:r>
              <a:rPr lang="id-ID" sz="1200" baseline="0" dirty="0" smtClean="0"/>
              <a:t>	Jaringan jalan, jaringan telekomunikasi, jaringan listrik, pelabuhan laut dan udara, air bersih, penyediaan bahan bakar, serta prasarana kebersihan </a:t>
            </a:r>
          </a:p>
          <a:p>
            <a:endParaRPr lang="id-ID" sz="1200" baseline="0" dirty="0" smtClean="0"/>
          </a:p>
          <a:p>
            <a:endParaRPr lang="id-ID" dirty="0" smtClean="0"/>
          </a:p>
          <a:p>
            <a:endParaRPr lang="id-ID" dirty="0" smtClean="0"/>
          </a:p>
          <a:p>
            <a:endParaRPr lang="id-ID" dirty="0" smtClean="0"/>
          </a:p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66075-01B5-4503-B2F1-4CBDB85EC072}" type="slidenum">
              <a:rPr lang="id-ID" smtClean="0"/>
              <a:pPr/>
              <a:t>9</a:t>
            </a:fld>
            <a:endParaRPr lang="id-ID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66075-01B5-4503-B2F1-4CBDB85EC072}" type="slidenum">
              <a:rPr lang="id-ID" smtClean="0"/>
              <a:pPr/>
              <a:t>10</a:t>
            </a:fld>
            <a:endParaRPr lang="id-ID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C.	Perencanaan dan Permasalahan Tata Ruang di Indonesia</a:t>
            </a:r>
          </a:p>
          <a:p>
            <a:r>
              <a:rPr lang="id-ID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  <a:r>
              <a:rPr lang="it-IT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	Perencanaan Tata Ruang Indonesia</a:t>
            </a:r>
          </a:p>
          <a:p>
            <a:r>
              <a:rPr lang="id-ID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  <a:r>
              <a:rPr lang="it-IT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	Permasalahan dalam Penerapan Tata Ruang di Indonesia</a:t>
            </a:r>
            <a:endParaRPr lang="id-ID" sz="1200" b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id-ID" sz="1200" b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d-ID" sz="1200" baseline="0" dirty="0" smtClean="0"/>
              <a:t>1)	Penataan ruang berdasarkan sistem terdiri atas:</a:t>
            </a:r>
          </a:p>
          <a:p>
            <a:r>
              <a:rPr lang="id-ID" sz="1200" baseline="0" dirty="0" smtClean="0"/>
              <a:t>a)	sistem wilayah, dan</a:t>
            </a:r>
          </a:p>
          <a:p>
            <a:r>
              <a:rPr lang="id-ID" sz="1200" baseline="0" dirty="0" smtClean="0"/>
              <a:t>b)	sistem internal perkotaan.</a:t>
            </a:r>
          </a:p>
          <a:p>
            <a:r>
              <a:rPr lang="id-ID" sz="1200" baseline="0" dirty="0" smtClean="0"/>
              <a:t>2)	Penataan ruang berdasarkan fungsi utama kawasan terdiri atas:</a:t>
            </a:r>
          </a:p>
          <a:p>
            <a:r>
              <a:rPr lang="id-ID" sz="1200" baseline="0" dirty="0" smtClean="0"/>
              <a:t>a)	kawasan lindung, dan</a:t>
            </a:r>
          </a:p>
          <a:p>
            <a:r>
              <a:rPr lang="id-ID" sz="1200" baseline="0" dirty="0" smtClean="0"/>
              <a:t>b)	kawasan budi daya.</a:t>
            </a:r>
          </a:p>
          <a:p>
            <a:r>
              <a:rPr lang="id-ID" sz="1200" baseline="0" dirty="0" smtClean="0"/>
              <a:t>3)	Penataan ruang berdasarkan wilayah administratif terdiri atas:</a:t>
            </a:r>
          </a:p>
          <a:p>
            <a:r>
              <a:rPr lang="id-ID" sz="1200" baseline="0" dirty="0" smtClean="0"/>
              <a:t>a)	penataan ruang wilayah nasional,</a:t>
            </a:r>
          </a:p>
          <a:p>
            <a:r>
              <a:rPr lang="nl-NL" sz="1200" baseline="0" dirty="0" smtClean="0"/>
              <a:t>b)	penataan ruang wilayah provinsi, dan</a:t>
            </a:r>
          </a:p>
          <a:p>
            <a:r>
              <a:rPr lang="id-ID" sz="1200" baseline="0" dirty="0" smtClean="0"/>
              <a:t>c)	penataan ruang wilayah kabupaten/kota.</a:t>
            </a:r>
            <a:endParaRPr lang="it-IT" sz="1200" b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66075-01B5-4503-B2F1-4CBDB85EC072}" type="slidenum">
              <a:rPr lang="id-ID" smtClean="0"/>
              <a:pPr/>
              <a:t>11</a:t>
            </a:fld>
            <a:endParaRPr lang="id-ID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923928" y="3525012"/>
            <a:ext cx="5220072" cy="144016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23928" y="4965171"/>
            <a:ext cx="5219924" cy="67207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660" r:id="rId12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57C2CA2-3082-4EB7-B395-1F145FB0EA47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C67B76BF-CB98-4B4A-BC77-2722E0350A1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9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27.jpeg"/><Relationship Id="rId4" Type="http://schemas.openxmlformats.org/officeDocument/2006/relationships/diagramLayout" Target="../diagrams/layout10.xml"/><Relationship Id="rId9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56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56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5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Layout" Target="../diagrams/layout14.xml"/><Relationship Id="rId7" Type="http://schemas.openxmlformats.org/officeDocument/2006/relationships/image" Target="../media/image33.gif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57.xml"/><Relationship Id="rId6" Type="http://schemas.microsoft.com/office/2007/relationships/diagramDrawing" Target="../diagrams/drawing14.xml"/><Relationship Id="rId11" Type="http://schemas.openxmlformats.org/officeDocument/2006/relationships/image" Target="../media/image16.jpeg"/><Relationship Id="rId5" Type="http://schemas.openxmlformats.org/officeDocument/2006/relationships/diagramColors" Target="../diagrams/colors14.xml"/><Relationship Id="rId10" Type="http://schemas.openxmlformats.org/officeDocument/2006/relationships/slide" Target="slide14.xml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6.xml"/><Relationship Id="rId3" Type="http://schemas.openxmlformats.org/officeDocument/2006/relationships/diagramLayout" Target="../diagrams/layout15.xml"/><Relationship Id="rId7" Type="http://schemas.openxmlformats.org/officeDocument/2006/relationships/diagramData" Target="../diagrams/data16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57.xml"/><Relationship Id="rId6" Type="http://schemas.microsoft.com/office/2007/relationships/diagramDrawing" Target="../diagrams/drawing15.xml"/><Relationship Id="rId11" Type="http://schemas.microsoft.com/office/2007/relationships/diagramDrawing" Target="../diagrams/drawing16.xml"/><Relationship Id="rId5" Type="http://schemas.openxmlformats.org/officeDocument/2006/relationships/diagramColors" Target="../diagrams/colors15.xml"/><Relationship Id="rId10" Type="http://schemas.openxmlformats.org/officeDocument/2006/relationships/diagramColors" Target="../diagrams/colors16.xml"/><Relationship Id="rId4" Type="http://schemas.openxmlformats.org/officeDocument/2006/relationships/diagramQuickStyle" Target="../diagrams/quickStyle15.xml"/><Relationship Id="rId9" Type="http://schemas.openxmlformats.org/officeDocument/2006/relationships/diagramQuickStyle" Target="../diagrams/quickStyl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Layout" Target="../diagrams/layout18.xml"/><Relationship Id="rId7" Type="http://schemas.openxmlformats.org/officeDocument/2006/relationships/slide" Target="slide14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0.xml"/><Relationship Id="rId3" Type="http://schemas.openxmlformats.org/officeDocument/2006/relationships/diagramLayout" Target="../diagrams/layout19.xml"/><Relationship Id="rId7" Type="http://schemas.openxmlformats.org/officeDocument/2006/relationships/diagramData" Target="../diagrams/data20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57.xml"/><Relationship Id="rId6" Type="http://schemas.microsoft.com/office/2007/relationships/diagramDrawing" Target="../diagrams/drawing19.xml"/><Relationship Id="rId11" Type="http://schemas.microsoft.com/office/2007/relationships/diagramDrawing" Target="../diagrams/drawing20.xml"/><Relationship Id="rId5" Type="http://schemas.openxmlformats.org/officeDocument/2006/relationships/diagramColors" Target="../diagrams/colors19.xml"/><Relationship Id="rId10" Type="http://schemas.openxmlformats.org/officeDocument/2006/relationships/diagramColors" Target="../diagrams/colors20.xml"/><Relationship Id="rId4" Type="http://schemas.openxmlformats.org/officeDocument/2006/relationships/diagramQuickStyle" Target="../diagrams/quickStyle19.xml"/><Relationship Id="rId9" Type="http://schemas.openxmlformats.org/officeDocument/2006/relationships/diagramQuickStyle" Target="../diagrams/quickStyle2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2.xml"/><Relationship Id="rId3" Type="http://schemas.openxmlformats.org/officeDocument/2006/relationships/diagramLayout" Target="../diagrams/layout21.xml"/><Relationship Id="rId7" Type="http://schemas.openxmlformats.org/officeDocument/2006/relationships/diagramData" Target="../diagrams/data22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1.xml"/><Relationship Id="rId11" Type="http://schemas.microsoft.com/office/2007/relationships/diagramDrawing" Target="../diagrams/drawing22.xml"/><Relationship Id="rId5" Type="http://schemas.openxmlformats.org/officeDocument/2006/relationships/diagramColors" Target="../diagrams/colors21.xml"/><Relationship Id="rId10" Type="http://schemas.openxmlformats.org/officeDocument/2006/relationships/diagramColors" Target="../diagrams/colors22.xml"/><Relationship Id="rId4" Type="http://schemas.openxmlformats.org/officeDocument/2006/relationships/diagramQuickStyle" Target="../diagrams/quickStyle21.xml"/><Relationship Id="rId9" Type="http://schemas.openxmlformats.org/officeDocument/2006/relationships/diagramQuickStyle" Target="../diagrams/quickStyle2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diagramLayout" Target="../diagrams/layout23.xml"/><Relationship Id="rId7" Type="http://schemas.openxmlformats.org/officeDocument/2006/relationships/image" Target="../media/image26.jpe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Relationship Id="rId9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11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11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80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2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Relationship Id="rId9" Type="http://schemas.openxmlformats.org/officeDocument/2006/relationships/image" Target="../media/image1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80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27.jpeg"/><Relationship Id="rId4" Type="http://schemas.openxmlformats.org/officeDocument/2006/relationships/slide" Target="slide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2.xml"/><Relationship Id="rId3" Type="http://schemas.openxmlformats.org/officeDocument/2006/relationships/diagramLayout" Target="../diagrams/layout31.xml"/><Relationship Id="rId7" Type="http://schemas.openxmlformats.org/officeDocument/2006/relationships/diagramData" Target="../diagrams/data32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31.xml"/><Relationship Id="rId11" Type="http://schemas.microsoft.com/office/2007/relationships/diagramDrawing" Target="../diagrams/drawing32.xml"/><Relationship Id="rId5" Type="http://schemas.openxmlformats.org/officeDocument/2006/relationships/diagramColors" Target="../diagrams/colors31.xml"/><Relationship Id="rId10" Type="http://schemas.openxmlformats.org/officeDocument/2006/relationships/diagramColors" Target="../diagrams/colors32.xml"/><Relationship Id="rId4" Type="http://schemas.openxmlformats.org/officeDocument/2006/relationships/diagramQuickStyle" Target="../diagrams/quickStyle31.xml"/><Relationship Id="rId9" Type="http://schemas.openxmlformats.org/officeDocument/2006/relationships/diagramQuickStyle" Target="../diagrams/quickStyle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102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102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Layout" Target="../diagrams/layout36.xml"/><Relationship Id="rId7" Type="http://schemas.openxmlformats.org/officeDocument/2006/relationships/slide" Target="slide39.xml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80.xml"/><Relationship Id="rId6" Type="http://schemas.microsoft.com/office/2007/relationships/diagramDrawing" Target="../diagrams/drawing36.xml"/><Relationship Id="rId5" Type="http://schemas.openxmlformats.org/officeDocument/2006/relationships/diagramColors" Target="../diagrams/colors36.xml"/><Relationship Id="rId4" Type="http://schemas.openxmlformats.org/officeDocument/2006/relationships/diagramQuickStyle" Target="../diagrams/quickStyle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7.xml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57.xml"/><Relationship Id="rId6" Type="http://schemas.microsoft.com/office/2007/relationships/diagramDrawing" Target="../diagrams/drawing37.xml"/><Relationship Id="rId5" Type="http://schemas.openxmlformats.org/officeDocument/2006/relationships/diagramColors" Target="../diagrams/colors37.xml"/><Relationship Id="rId4" Type="http://schemas.openxmlformats.org/officeDocument/2006/relationships/diagramQuickStyle" Target="../diagrams/quickStyle3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8.xml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38.xml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Layout" Target="../diagrams/layout39.xml"/><Relationship Id="rId7" Type="http://schemas.openxmlformats.org/officeDocument/2006/relationships/slide" Target="slide39.xml"/><Relationship Id="rId2" Type="http://schemas.openxmlformats.org/officeDocument/2006/relationships/diagramData" Target="../diagrams/data39.xml"/><Relationship Id="rId1" Type="http://schemas.openxmlformats.org/officeDocument/2006/relationships/slideLayout" Target="../slideLayouts/slideLayout57.xml"/><Relationship Id="rId6" Type="http://schemas.microsoft.com/office/2007/relationships/diagramDrawing" Target="../diagrams/drawing39.xml"/><Relationship Id="rId5" Type="http://schemas.openxmlformats.org/officeDocument/2006/relationships/diagramColors" Target="../diagrams/colors39.xml"/><Relationship Id="rId4" Type="http://schemas.openxmlformats.org/officeDocument/2006/relationships/diagramQuickStyle" Target="../diagrams/quickStyle3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0.xml"/><Relationship Id="rId7" Type="http://schemas.microsoft.com/office/2007/relationships/diagramDrawing" Target="../diagrams/drawing40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2.xml"/><Relationship Id="rId6" Type="http://schemas.openxmlformats.org/officeDocument/2006/relationships/diagramColors" Target="../diagrams/colors40.xml"/><Relationship Id="rId5" Type="http://schemas.openxmlformats.org/officeDocument/2006/relationships/diagramQuickStyle" Target="../diagrams/quickStyle40.xml"/><Relationship Id="rId4" Type="http://schemas.openxmlformats.org/officeDocument/2006/relationships/diagramLayout" Target="../diagrams/layout4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4.jpe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15.jpeg"/><Relationship Id="rId9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1338" y="427038"/>
            <a:ext cx="4457700" cy="1935162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Geografi</a:t>
            </a:r>
            <a:r>
              <a:rPr lang="en-US" sz="2400" dirty="0"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lang="en-US" sz="2400" dirty="0">
                <a:latin typeface="Arial" pitchFamily="34" charset="0"/>
                <a:ea typeface="+mj-ea"/>
                <a:cs typeface="Arial" pitchFamily="34" charset="0"/>
              </a:rPr>
            </a:br>
            <a:r>
              <a:rPr lang="en-US" sz="2800" dirty="0" err="1">
                <a:latin typeface="Arial" pitchFamily="34" charset="0"/>
                <a:ea typeface="+mj-ea"/>
                <a:cs typeface="Arial" pitchFamily="34" charset="0"/>
              </a:rPr>
              <a:t>untuk</a:t>
            </a:r>
            <a:r>
              <a:rPr lang="en-US" sz="2800" dirty="0">
                <a:latin typeface="Arial" pitchFamily="34" charset="0"/>
                <a:ea typeface="+mj-ea"/>
                <a:cs typeface="Arial" pitchFamily="34" charset="0"/>
              </a:rPr>
              <a:t> SMA/MA </a:t>
            </a:r>
            <a:r>
              <a:rPr lang="en-US" sz="2800" dirty="0" err="1">
                <a:latin typeface="Arial" pitchFamily="34" charset="0"/>
                <a:ea typeface="+mj-ea"/>
                <a:cs typeface="Arial" pitchFamily="34" charset="0"/>
              </a:rPr>
              <a:t>Kelas</a:t>
            </a:r>
            <a:r>
              <a:rPr lang="en-US" sz="2800" dirty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800" dirty="0" smtClean="0">
                <a:latin typeface="Arial" pitchFamily="34" charset="0"/>
                <a:ea typeface="+mj-ea"/>
                <a:cs typeface="Arial" pitchFamily="34" charset="0"/>
              </a:rPr>
              <a:t>XII</a:t>
            </a:r>
            <a:endParaRPr lang="en-US" sz="24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39750" y="2939729"/>
            <a:ext cx="3041650" cy="126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600"/>
              </a:spcAft>
              <a:buFont typeface="Arial" pitchFamily="34" charset="0"/>
              <a:buNone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Disusun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oleh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Puput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Setyaningsih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Nova Tri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Pamungkas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Dwi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Syamsiati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33400" y="2253930"/>
            <a:ext cx="33057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>
                <a:latin typeface="Arial" pitchFamily="34" charset="0"/>
                <a:cs typeface="Arial" pitchFamily="34" charset="0"/>
              </a:rPr>
              <a:t>Peminatan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Ilmu-Ilmu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Sosial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33400" y="4492170"/>
            <a:ext cx="30416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Editor:</a:t>
            </a:r>
          </a:p>
          <a:p>
            <a:pPr>
              <a:buFont typeface="Arial" pitchFamily="34" charset="0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Tri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Haryanto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D:\GAWEAN 2017\PGPR SMT 2 2017\Powerpoint PR Ekonomi XI Smt 2\GB Background\cover pr ekonomi kelas 11 semester 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239429" y="921311"/>
            <a:ext cx="3205772" cy="4253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69686" y="5341255"/>
            <a:ext cx="3523344" cy="537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sz="2800" dirty="0" smtClean="0">
                <a:latin typeface="Mistral" pitchFamily="66" charset="0"/>
                <a:cs typeface="Arial" pitchFamily="34" charset="0"/>
              </a:rPr>
              <a:t>PT </a:t>
            </a:r>
            <a:r>
              <a:rPr lang="en-US" sz="2800" dirty="0" err="1" smtClean="0">
                <a:latin typeface="Mistral" pitchFamily="66" charset="0"/>
                <a:cs typeface="Arial" pitchFamily="34" charset="0"/>
              </a:rPr>
              <a:t>Penerbit</a:t>
            </a:r>
            <a:r>
              <a:rPr lang="en-US" sz="2800" dirty="0" smtClean="0">
                <a:latin typeface="Mistral" pitchFamily="66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Mistral" pitchFamily="66" charset="0"/>
                <a:cs typeface="Arial" pitchFamily="34" charset="0"/>
              </a:rPr>
              <a:t>Intan</a:t>
            </a:r>
            <a:r>
              <a:rPr lang="en-US" sz="2800" dirty="0" smtClean="0">
                <a:latin typeface="Mistral" pitchFamily="66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Mistral" pitchFamily="66" charset="0"/>
                <a:cs typeface="Arial" pitchFamily="34" charset="0"/>
              </a:rPr>
              <a:t>Pariwara</a:t>
            </a:r>
            <a:endParaRPr lang="en-US" sz="2800" dirty="0">
              <a:latin typeface="Mistral" pitchFamily="66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914400" y="1447800"/>
          <a:ext cx="77724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81000" y="608350"/>
            <a:ext cx="876300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d-ID" sz="2400" b="1" dirty="0" smtClean="0">
                <a:latin typeface="Arial" pitchFamily="34" charset="0"/>
                <a:cs typeface="Arial" pitchFamily="34" charset="0"/>
              </a:rPr>
              <a:t>Pengaruh Pusat Pertumbuhan</a:t>
            </a:r>
            <a:endParaRPr lang="id-ID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logo return.jp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229600" y="6172200"/>
            <a:ext cx="355600" cy="3175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762000"/>
          </a:xfrm>
        </p:spPr>
        <p:txBody>
          <a:bodyPr anchor="ctr">
            <a:normAutofit/>
          </a:bodyPr>
          <a:lstStyle/>
          <a:p>
            <a:r>
              <a:rPr lang="it-IT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Perencanaan dan Permasalahan Tata Ruang di Indonesia</a:t>
            </a:r>
            <a:endParaRPr lang="id-ID" sz="28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034" y="1357298"/>
            <a:ext cx="5194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latin typeface="Arial" pitchFamily="34" charset="0"/>
                <a:cs typeface="Arial" pitchFamily="34" charset="0"/>
              </a:rPr>
              <a:t>Perencanaan </a:t>
            </a:r>
            <a:r>
              <a:rPr lang="it-IT" sz="2400" b="1" dirty="0">
                <a:latin typeface="Arial" pitchFamily="34" charset="0"/>
                <a:cs typeface="Arial" pitchFamily="34" charset="0"/>
              </a:rPr>
              <a:t>t</a:t>
            </a:r>
            <a:r>
              <a:rPr lang="it-IT" sz="2400" b="1" dirty="0" smtClean="0">
                <a:latin typeface="Arial" pitchFamily="34" charset="0"/>
                <a:cs typeface="Arial" pitchFamily="34" charset="0"/>
              </a:rPr>
              <a:t>ata ruang </a:t>
            </a:r>
            <a:r>
              <a:rPr lang="it-IT" sz="2400" b="1" dirty="0">
                <a:latin typeface="Arial" pitchFamily="34" charset="0"/>
                <a:cs typeface="Arial" pitchFamily="34" charset="0"/>
              </a:rPr>
              <a:t>Indonesia</a:t>
            </a:r>
            <a:endParaRPr lang="id-ID" sz="2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1428728" y="1714488"/>
          <a:ext cx="6786610" cy="4492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Graphic spid="5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6096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81000" y="685800"/>
            <a:ext cx="8592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Permasalahan dalam Penerapan Tata Ruang di Indonesia</a:t>
            </a:r>
            <a:endParaRPr lang="id-ID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logo next 2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305800" y="6248400"/>
            <a:ext cx="355600" cy="355600"/>
          </a:xfrm>
          <a:prstGeom prst="rect">
            <a:avLst/>
          </a:prstGeom>
        </p:spPr>
      </p:pic>
      <p:pic>
        <p:nvPicPr>
          <p:cNvPr id="7" name="Picture 6" descr="logo return 2.jp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924800" y="6248400"/>
            <a:ext cx="355600" cy="355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83122" y="457200"/>
            <a:ext cx="7772400" cy="936104"/>
          </a:xfrm>
        </p:spPr>
        <p:txBody>
          <a:bodyPr>
            <a:noAutofit/>
          </a:bodyPr>
          <a:lstStyle/>
          <a:p>
            <a:pPr algn="ctr"/>
            <a:r>
              <a:rPr lang="en-ID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BAB II</a:t>
            </a:r>
            <a:br>
              <a:rPr lang="en-ID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en-ID" sz="28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Interaksi</a:t>
            </a:r>
            <a:r>
              <a:rPr lang="en-ID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ID" sz="28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Keruangan</a:t>
            </a:r>
            <a:r>
              <a:rPr lang="en-ID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ID" sz="28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Desa</a:t>
            </a:r>
            <a:r>
              <a:rPr lang="en-ID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-Kota</a:t>
            </a:r>
            <a:endParaRPr lang="en-US" sz="28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0" name="Picture 2" descr="Mengapa Orang Indonesia Malas Jalan Kaki?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6980" y="1466850"/>
            <a:ext cx="3744198" cy="1962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457200" y="3657600"/>
            <a:ext cx="8229600" cy="270843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ID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Tujuan</a:t>
            </a:r>
            <a:r>
              <a:rPr lang="en-ID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ID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Pembelajaran</a:t>
            </a:r>
            <a:endParaRPr lang="en-ID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Setelah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berdiskusi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tentang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potensi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desa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kota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Anda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mampu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menganalisis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arah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perkembangan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desa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kota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dengan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tepat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Setelah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berdiskusi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Anda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mampu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menjelaskan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struktur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ruang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desa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kota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secara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benar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Setelah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melakukan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pengamatan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Anda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mampu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mendeskripsikan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dampak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interaksi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antara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desa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kota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Setelah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melakukan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penelitian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sederhana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tentang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karakteristik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wilayah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desa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kota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Anda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mampu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menganalisis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usaha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pemerataan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pembangunan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desa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atau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kota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dengan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tepat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4"/>
          <p:cNvSpPr/>
          <p:nvPr/>
        </p:nvSpPr>
        <p:spPr>
          <a:xfrm>
            <a:off x="5622840" y="5546238"/>
            <a:ext cx="3205093" cy="97910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t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000" kern="1200"/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1600" kern="1200"/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1600" kern="1200"/>
          </a:p>
        </p:txBody>
      </p:sp>
      <p:graphicFrame>
        <p:nvGraphicFramePr>
          <p:cNvPr id="6" name="Diagram 5"/>
          <p:cNvGraphicFramePr/>
          <p:nvPr/>
        </p:nvGraphicFramePr>
        <p:xfrm>
          <a:off x="1219200" y="838200"/>
          <a:ext cx="67056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677937"/>
          </a:xfrm>
        </p:spPr>
        <p:txBody>
          <a:bodyPr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ID" sz="24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Struktur</a:t>
            </a:r>
            <a:r>
              <a:rPr lang="en-ID" sz="24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ID" sz="24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Keruangan</a:t>
            </a:r>
            <a:r>
              <a:rPr lang="en-ID" sz="24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ID" sz="24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dan</a:t>
            </a:r>
            <a:r>
              <a:rPr lang="en-ID" sz="24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ID" sz="24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Perkembangan</a:t>
            </a:r>
            <a:r>
              <a:rPr lang="en-ID" sz="24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ID" sz="24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Desa</a:t>
            </a:r>
            <a:endParaRPr lang="en-US" sz="24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0" name="Diagram 29"/>
          <p:cNvGraphicFramePr/>
          <p:nvPr/>
        </p:nvGraphicFramePr>
        <p:xfrm>
          <a:off x="457200" y="1484784"/>
          <a:ext cx="8435280" cy="4796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0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1702232" y="797383"/>
          <a:ext cx="6070168" cy="4996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/>
          <p:cNvSpPr/>
          <p:nvPr/>
        </p:nvSpPr>
        <p:spPr>
          <a:xfrm>
            <a:off x="3004028" y="3022893"/>
            <a:ext cx="3464932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ID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Struktur</a:t>
            </a:r>
            <a:r>
              <a:rPr lang="en-ID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ID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Ruang</a:t>
            </a:r>
            <a:r>
              <a:rPr lang="en-ID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ID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Desa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724745" y="771851"/>
            <a:ext cx="5971455" cy="5095549"/>
          </a:xfrm>
          <a:prstGeom prst="roundRect">
            <a:avLst>
              <a:gd name="adj" fmla="val 12254"/>
            </a:avLst>
          </a:prstGeom>
          <a:solidFill>
            <a:schemeClr val="accent1">
              <a:alpha val="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/>
        </p:nvGraphicFramePr>
        <p:xfrm>
          <a:off x="107504" y="1447800"/>
          <a:ext cx="8964488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 descr="1f778c_a0a210bc25f0456a99c8f7d6bf9b12cb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57542" y="3686434"/>
            <a:ext cx="2758674" cy="21047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 descr="Venta-De-Bravo-Mich.jpg"/>
          <p:cNvPicPr>
            <a:picLocks noChangeAspect="1"/>
          </p:cNvPicPr>
          <p:nvPr/>
        </p:nvPicPr>
        <p:blipFill>
          <a:blip r:embed="rId8" cstate="print"/>
          <a:srcRect t="7415" r="2099"/>
          <a:stretch>
            <a:fillRect/>
          </a:stretch>
        </p:blipFill>
        <p:spPr>
          <a:xfrm>
            <a:off x="6716034" y="3730352"/>
            <a:ext cx="2427966" cy="2060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 descr="5208346_0904f1e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7544" y="3730352"/>
            <a:ext cx="2664296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Down Arrow 12"/>
          <p:cNvSpPr/>
          <p:nvPr/>
        </p:nvSpPr>
        <p:spPr>
          <a:xfrm>
            <a:off x="4202940" y="1280120"/>
            <a:ext cx="720080" cy="1234480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579656" y="381000"/>
            <a:ext cx="3973544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ID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Pola</a:t>
            </a:r>
            <a:r>
              <a:rPr lang="en-ID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ID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Permukiman</a:t>
            </a:r>
            <a:r>
              <a:rPr lang="en-ID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ID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Desa</a:t>
            </a:r>
            <a:endParaRPr 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0" y="2650232"/>
            <a:ext cx="9144000" cy="3140968"/>
          </a:xfrm>
          <a:prstGeom prst="roundRect">
            <a:avLst/>
          </a:prstGeom>
          <a:solidFill>
            <a:schemeClr val="accent6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FF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logo return.jp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229600" y="6172200"/>
            <a:ext cx="355600" cy="3175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7" grpId="1">
        <p:bldAsOne/>
      </p:bldGraphic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10816"/>
          </a:xfrm>
        </p:spPr>
        <p:txBody>
          <a:bodyPr anchor="ctr">
            <a:noAutofit/>
          </a:bodyPr>
          <a:lstStyle/>
          <a:p>
            <a:r>
              <a:rPr lang="en-ID" sz="2800" b="1" dirty="0" err="1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Struktur</a:t>
            </a:r>
            <a:r>
              <a:rPr lang="en-ID" sz="2800" b="1" dirty="0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ID" sz="2800" b="1" dirty="0" err="1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Keruangan</a:t>
            </a:r>
            <a:r>
              <a:rPr lang="en-ID" sz="2800" b="1" dirty="0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ID" sz="2800" b="1" dirty="0" err="1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dan</a:t>
            </a:r>
            <a:r>
              <a:rPr lang="en-ID" sz="2800" b="1" dirty="0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ID" sz="2800" b="1" dirty="0" err="1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Perkembangan</a:t>
            </a:r>
            <a:r>
              <a:rPr lang="en-ID" sz="2800" b="1" dirty="0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Kota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409128" y="1962035"/>
          <a:ext cx="1306488" cy="4497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1000" y="129540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Tahap</a:t>
            </a:r>
            <a:r>
              <a:rPr lang="en-ID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ID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Perkembangan</a:t>
            </a:r>
            <a:r>
              <a:rPr lang="en-ID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Kota</a:t>
            </a:r>
            <a:endParaRPr lang="en-US" sz="2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2051720" y="1556792"/>
          <a:ext cx="7092280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  <p:bldP spid="5" grpId="0"/>
      <p:bldGraphic spid="6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>
            <a:normAutofit/>
          </a:bodyPr>
          <a:lstStyle/>
          <a:p>
            <a:r>
              <a:rPr lang="en-ID" sz="2800" b="1" cap="none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Teori</a:t>
            </a:r>
            <a:r>
              <a:rPr lang="en-ID" sz="2800" b="1" cap="none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ID" sz="2800" b="1" cap="none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Struktur</a:t>
            </a:r>
            <a:r>
              <a:rPr lang="en-ID" sz="2800" b="1" cap="none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ID" sz="2800" b="1" cap="none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Keruangan</a:t>
            </a:r>
            <a:r>
              <a:rPr lang="en-ID" sz="2800" b="1" cap="none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Kota</a:t>
            </a:r>
            <a:endParaRPr lang="en-US" sz="2800" b="1" cap="none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Struktur-kota-menurut-teori-konsentr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995" y="1447800"/>
            <a:ext cx="5085063" cy="2621632"/>
          </a:xfrm>
          <a:prstGeom prst="rect">
            <a:avLst/>
          </a:prstGeom>
        </p:spPr>
      </p:pic>
      <p:pic>
        <p:nvPicPr>
          <p:cNvPr id="8" name="Picture 7" descr="Struktur-kota-menurut-teori-sektor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0592" y="4309864"/>
            <a:ext cx="4701762" cy="2319536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225352" y="814264"/>
            <a:ext cx="2737048" cy="481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400" b="1" dirty="0" err="1" smtClean="0">
                <a:latin typeface="Arial" pitchFamily="34" charset="0"/>
                <a:cs typeface="Arial" pitchFamily="34" charset="0"/>
              </a:rPr>
              <a:t>Teori</a:t>
            </a:r>
            <a:r>
              <a:rPr lang="en-ID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400" b="1" dirty="0" err="1" smtClean="0">
                <a:latin typeface="Arial" pitchFamily="34" charset="0"/>
                <a:cs typeface="Arial" pitchFamily="34" charset="0"/>
              </a:rPr>
              <a:t>konsentris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943600" y="3657600"/>
            <a:ext cx="2362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400" b="1" dirty="0" err="1" smtClean="0">
                <a:latin typeface="Arial" pitchFamily="34" charset="0"/>
                <a:cs typeface="Arial" pitchFamily="34" charset="0"/>
              </a:rPr>
              <a:t>Teori</a:t>
            </a:r>
            <a:r>
              <a:rPr lang="en-ID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400" b="1" dirty="0" err="1" smtClean="0">
                <a:latin typeface="Arial" pitchFamily="34" charset="0"/>
                <a:cs typeface="Arial" pitchFamily="34" charset="0"/>
              </a:rPr>
              <a:t>sektoral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Daftar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Isi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219200" y="1447800"/>
          <a:ext cx="749808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>
            <a:normAutofit/>
          </a:bodyPr>
          <a:lstStyle/>
          <a:p>
            <a:r>
              <a:rPr lang="en-ID" sz="2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Teori</a:t>
            </a:r>
            <a:r>
              <a:rPr lang="en-ID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ID" sz="2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Struktur</a:t>
            </a:r>
            <a:r>
              <a:rPr lang="en-ID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ID" sz="2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Keruangan</a:t>
            </a:r>
            <a:r>
              <a:rPr lang="en-ID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Kota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Struktur-kota-menurut-teori-konsektoral-tipe-Amerika-Lat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6912" y="766316"/>
            <a:ext cx="6662150" cy="2738884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81000" y="3581400"/>
            <a:ext cx="2667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000" b="1" dirty="0" err="1" smtClean="0">
                <a:latin typeface="Arial" pitchFamily="34" charset="0"/>
                <a:cs typeface="Arial" pitchFamily="34" charset="0"/>
              </a:rPr>
              <a:t>Teori</a:t>
            </a:r>
            <a:r>
              <a:rPr lang="en-ID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000" b="1" dirty="0" err="1" smtClean="0">
                <a:latin typeface="Arial" pitchFamily="34" charset="0"/>
                <a:cs typeface="Arial" pitchFamily="34" charset="0"/>
              </a:rPr>
              <a:t>Konsektoral</a:t>
            </a:r>
            <a:r>
              <a:rPr lang="en-ID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000" b="1" dirty="0" err="1" smtClean="0">
                <a:latin typeface="Arial" pitchFamily="34" charset="0"/>
                <a:cs typeface="Arial" pitchFamily="34" charset="0"/>
              </a:rPr>
              <a:t>Tipe</a:t>
            </a:r>
            <a:r>
              <a:rPr lang="en-ID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000" b="1" dirty="0" err="1" smtClean="0">
                <a:latin typeface="Arial" pitchFamily="34" charset="0"/>
                <a:cs typeface="Arial" pitchFamily="34" charset="0"/>
              </a:rPr>
              <a:t>Amerika</a:t>
            </a:r>
            <a:r>
              <a:rPr lang="en-ID" sz="2000" b="1" dirty="0" smtClean="0">
                <a:latin typeface="Arial" pitchFamily="34" charset="0"/>
                <a:cs typeface="Arial" pitchFamily="34" charset="0"/>
              </a:rPr>
              <a:t> Latin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Content Placeholder 3" descr="g4.jpg"/>
          <p:cNvPicPr>
            <a:picLocks noChangeAspect="1"/>
          </p:cNvPicPr>
          <p:nvPr/>
        </p:nvPicPr>
        <p:blipFill>
          <a:blip r:embed="rId3" cstate="print"/>
          <a:srcRect r="-898" b="18796"/>
          <a:stretch>
            <a:fillRect/>
          </a:stretch>
        </p:blipFill>
        <p:spPr>
          <a:xfrm>
            <a:off x="3124200" y="4191000"/>
            <a:ext cx="6015633" cy="2488828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019800" y="3657600"/>
            <a:ext cx="2448272" cy="436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000" b="1" dirty="0" err="1" smtClean="0">
                <a:latin typeface="Arial" pitchFamily="34" charset="0"/>
                <a:cs typeface="Arial" pitchFamily="34" charset="0"/>
              </a:rPr>
              <a:t>Teori</a:t>
            </a:r>
            <a:r>
              <a:rPr lang="en-ID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000" b="1" dirty="0" err="1" smtClean="0">
                <a:latin typeface="Arial" pitchFamily="34" charset="0"/>
                <a:cs typeface="Arial" pitchFamily="34" charset="0"/>
              </a:rPr>
              <a:t>Inti</a:t>
            </a:r>
            <a:r>
              <a:rPr lang="en-ID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000" b="1" dirty="0" err="1" smtClean="0">
                <a:latin typeface="Arial" pitchFamily="34" charset="0"/>
                <a:cs typeface="Arial" pitchFamily="34" charset="0"/>
              </a:rPr>
              <a:t>Ganda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ruktur-kota-menurut-teori-konsektor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600200"/>
            <a:ext cx="7803932" cy="41148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09600" y="609600"/>
            <a:ext cx="41148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000" b="1" dirty="0" err="1" smtClean="0">
                <a:latin typeface="Arial" pitchFamily="34" charset="0"/>
                <a:cs typeface="Arial" pitchFamily="34" charset="0"/>
              </a:rPr>
              <a:t>Teori</a:t>
            </a:r>
            <a:r>
              <a:rPr lang="en-ID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000" b="1" dirty="0" err="1" smtClean="0">
                <a:latin typeface="Arial" pitchFamily="34" charset="0"/>
                <a:cs typeface="Arial" pitchFamily="34" charset="0"/>
              </a:rPr>
              <a:t>Konsektoral</a:t>
            </a:r>
            <a:r>
              <a:rPr lang="en-ID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000" b="1" dirty="0" err="1" smtClean="0">
                <a:latin typeface="Arial" pitchFamily="34" charset="0"/>
                <a:cs typeface="Arial" pitchFamily="34" charset="0"/>
              </a:rPr>
              <a:t>Tipe</a:t>
            </a:r>
            <a:r>
              <a:rPr lang="en-ID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000" b="1" dirty="0" err="1" smtClean="0">
                <a:latin typeface="Arial" pitchFamily="34" charset="0"/>
                <a:cs typeface="Arial" pitchFamily="34" charset="0"/>
              </a:rPr>
              <a:t>Eropa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logo return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29600" y="6172200"/>
            <a:ext cx="355600" cy="317500"/>
          </a:xfrm>
          <a:prstGeom prst="rect">
            <a:avLst/>
          </a:prstGeo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7945" t="24235" r="29721" b="12766"/>
          <a:stretch>
            <a:fillRect/>
          </a:stretch>
        </p:blipFill>
        <p:spPr bwMode="auto">
          <a:xfrm>
            <a:off x="1295400" y="1091690"/>
            <a:ext cx="6629400" cy="5546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838200" y="457200"/>
            <a:ext cx="7315200" cy="5334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sz="2400" b="1" dirty="0" err="1" smtClean="0">
                <a:latin typeface="Arial" pitchFamily="34" charset="0"/>
                <a:cs typeface="Arial" pitchFamily="34" charset="0"/>
              </a:rPr>
              <a:t>Zona</a:t>
            </a:r>
            <a:r>
              <a:rPr lang="en-ID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400" b="1" dirty="0" err="1" smtClean="0">
                <a:latin typeface="Arial" pitchFamily="34" charset="0"/>
                <a:cs typeface="Arial" pitchFamily="34" charset="0"/>
              </a:rPr>
              <a:t>Interaksi</a:t>
            </a:r>
            <a:r>
              <a:rPr lang="en-ID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400" b="1" dirty="0" err="1" smtClean="0">
                <a:latin typeface="Arial" pitchFamily="34" charset="0"/>
                <a:cs typeface="Arial" pitchFamily="34" charset="0"/>
              </a:rPr>
              <a:t>Desa</a:t>
            </a:r>
            <a:r>
              <a:rPr lang="en-ID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400" b="1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ID" sz="2400" b="1" dirty="0" smtClean="0">
                <a:latin typeface="Arial" pitchFamily="34" charset="0"/>
                <a:cs typeface="Arial" pitchFamily="34" charset="0"/>
              </a:rPr>
              <a:t> Kota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/>
        </p:nvGraphicFramePr>
        <p:xfrm>
          <a:off x="1600200" y="2362200"/>
          <a:ext cx="5991406" cy="3562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914400" y="609600"/>
            <a:ext cx="7239000" cy="762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400" b="1" dirty="0" err="1" smtClean="0">
                <a:latin typeface="Arial" pitchFamily="34" charset="0"/>
                <a:cs typeface="Arial" pitchFamily="34" charset="0"/>
              </a:rPr>
              <a:t>Faktor</a:t>
            </a:r>
            <a:r>
              <a:rPr lang="en-ID" sz="2400" b="1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ID" sz="2400" b="1" dirty="0" err="1" smtClean="0">
                <a:latin typeface="Arial" pitchFamily="34" charset="0"/>
                <a:cs typeface="Arial" pitchFamily="34" charset="0"/>
              </a:rPr>
              <a:t>Memengaruhi</a:t>
            </a:r>
            <a:r>
              <a:rPr lang="en-ID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400" b="1" dirty="0" err="1" smtClean="0">
                <a:latin typeface="Arial" pitchFamily="34" charset="0"/>
                <a:cs typeface="Arial" pitchFamily="34" charset="0"/>
              </a:rPr>
              <a:t>Interaksi</a:t>
            </a:r>
            <a:r>
              <a:rPr lang="en-ID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400" b="1" dirty="0" err="1" smtClean="0">
                <a:latin typeface="Arial" pitchFamily="34" charset="0"/>
                <a:cs typeface="Arial" pitchFamily="34" charset="0"/>
              </a:rPr>
              <a:t>Desa</a:t>
            </a:r>
            <a:r>
              <a:rPr lang="en-ID" sz="2400" b="1" dirty="0" smtClean="0">
                <a:latin typeface="Arial" pitchFamily="34" charset="0"/>
                <a:cs typeface="Arial" pitchFamily="34" charset="0"/>
              </a:rPr>
              <a:t>-Kota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4267200" y="1600200"/>
            <a:ext cx="580256" cy="990600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75360"/>
          </a:xfrm>
        </p:spPr>
        <p:txBody>
          <a:bodyPr anchor="ctr">
            <a:normAutofit/>
          </a:bodyPr>
          <a:lstStyle/>
          <a:p>
            <a:r>
              <a:rPr lang="en-ID" sz="2800" b="1" cap="none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Kekuatan</a:t>
            </a:r>
            <a:r>
              <a:rPr lang="en-ID" sz="28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ID" sz="2800" b="1" cap="none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Interaksi</a:t>
            </a:r>
            <a:r>
              <a:rPr lang="en-ID" sz="28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ID" sz="2800" b="1" cap="none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Antarwilayah</a:t>
            </a:r>
            <a:endParaRPr lang="en-US" sz="28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685800" y="1752600"/>
          <a:ext cx="7056784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logo return.jp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229600" y="6172200"/>
            <a:ext cx="355600" cy="31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sz="quarter" idx="1"/>
          </p:nvPr>
        </p:nvGraphicFramePr>
        <p:xfrm>
          <a:off x="457200" y="1124744"/>
          <a:ext cx="8229600" cy="2188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Content Placeholder 5"/>
          <p:cNvGraphicFramePr>
            <a:graphicFrameLocks/>
          </p:cNvGraphicFramePr>
          <p:nvPr/>
        </p:nvGraphicFramePr>
        <p:xfrm>
          <a:off x="395536" y="4293096"/>
          <a:ext cx="8229600" cy="2188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1066800" y="489248"/>
            <a:ext cx="7391400" cy="563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400" dirty="0" err="1" smtClean="0">
                <a:latin typeface="Arial" pitchFamily="34" charset="0"/>
                <a:cs typeface="Arial" pitchFamily="34" charset="0"/>
              </a:rPr>
              <a:t>Dampak</a:t>
            </a:r>
            <a:r>
              <a:rPr lang="en-ID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400" dirty="0" err="1" smtClean="0">
                <a:latin typeface="Arial" pitchFamily="34" charset="0"/>
                <a:cs typeface="Arial" pitchFamily="34" charset="0"/>
              </a:rPr>
              <a:t>Positif</a:t>
            </a:r>
            <a:r>
              <a:rPr lang="en-ID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400" dirty="0" err="1" smtClean="0">
                <a:latin typeface="Arial" pitchFamily="34" charset="0"/>
                <a:cs typeface="Arial" pitchFamily="34" charset="0"/>
              </a:rPr>
              <a:t>Interaksi</a:t>
            </a:r>
            <a:r>
              <a:rPr lang="en-ID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400" dirty="0" err="1" smtClean="0">
                <a:latin typeface="Arial" pitchFamily="34" charset="0"/>
                <a:cs typeface="Arial" pitchFamily="34" charset="0"/>
              </a:rPr>
              <a:t>Desa</a:t>
            </a:r>
            <a:r>
              <a:rPr lang="en-ID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4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ID" sz="2400" dirty="0" smtClean="0">
                <a:latin typeface="Arial" pitchFamily="34" charset="0"/>
                <a:cs typeface="Arial" pitchFamily="34" charset="0"/>
              </a:rPr>
              <a:t> Kota </a:t>
            </a:r>
            <a:r>
              <a:rPr lang="en-ID" sz="2400" dirty="0" err="1" smtClean="0">
                <a:latin typeface="Arial" pitchFamily="34" charset="0"/>
                <a:cs typeface="Arial" pitchFamily="34" charset="0"/>
              </a:rPr>
              <a:t>bagi</a:t>
            </a:r>
            <a:r>
              <a:rPr lang="en-ID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400" dirty="0" err="1" smtClean="0">
                <a:latin typeface="Arial" pitchFamily="34" charset="0"/>
                <a:cs typeface="Arial" pitchFamily="34" charset="0"/>
              </a:rPr>
              <a:t>Desa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90600" y="3657600"/>
            <a:ext cx="7467600" cy="563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400" dirty="0" err="1" smtClean="0">
                <a:latin typeface="Arial" pitchFamily="34" charset="0"/>
                <a:cs typeface="Arial" pitchFamily="34" charset="0"/>
              </a:rPr>
              <a:t>Dampak</a:t>
            </a:r>
            <a:r>
              <a:rPr lang="en-ID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400" dirty="0" err="1" smtClean="0">
                <a:latin typeface="Arial" pitchFamily="34" charset="0"/>
                <a:cs typeface="Arial" pitchFamily="34" charset="0"/>
              </a:rPr>
              <a:t>Negatif</a:t>
            </a:r>
            <a:r>
              <a:rPr lang="en-ID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400" dirty="0" err="1" smtClean="0">
                <a:latin typeface="Arial" pitchFamily="34" charset="0"/>
                <a:cs typeface="Arial" pitchFamily="34" charset="0"/>
              </a:rPr>
              <a:t>Interaksi</a:t>
            </a:r>
            <a:r>
              <a:rPr lang="en-ID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400" dirty="0" err="1" smtClean="0">
                <a:latin typeface="Arial" pitchFamily="34" charset="0"/>
                <a:cs typeface="Arial" pitchFamily="34" charset="0"/>
              </a:rPr>
              <a:t>Desa</a:t>
            </a:r>
            <a:r>
              <a:rPr lang="en-ID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4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ID" sz="2400" dirty="0" smtClean="0">
                <a:latin typeface="Arial" pitchFamily="34" charset="0"/>
                <a:cs typeface="Arial" pitchFamily="34" charset="0"/>
              </a:rPr>
              <a:t> Kota </a:t>
            </a:r>
            <a:r>
              <a:rPr lang="en-ID" sz="2400" dirty="0" err="1" smtClean="0">
                <a:latin typeface="Arial" pitchFamily="34" charset="0"/>
                <a:cs typeface="Arial" pitchFamily="34" charset="0"/>
              </a:rPr>
              <a:t>bagi</a:t>
            </a:r>
            <a:r>
              <a:rPr lang="en-ID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400" dirty="0" err="1" smtClean="0">
                <a:latin typeface="Arial" pitchFamily="34" charset="0"/>
                <a:cs typeface="Arial" pitchFamily="34" charset="0"/>
              </a:rPr>
              <a:t>Desa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5"/>
          <p:cNvGraphicFramePr>
            <a:graphicFrameLocks/>
          </p:cNvGraphicFramePr>
          <p:nvPr/>
        </p:nvGraphicFramePr>
        <p:xfrm>
          <a:off x="457200" y="1124744"/>
          <a:ext cx="8229600" cy="2188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Content Placeholder 5"/>
          <p:cNvGraphicFramePr>
            <a:graphicFrameLocks/>
          </p:cNvGraphicFramePr>
          <p:nvPr/>
        </p:nvGraphicFramePr>
        <p:xfrm>
          <a:off x="395536" y="4293096"/>
          <a:ext cx="8229600" cy="2188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1066800" y="332656"/>
            <a:ext cx="754380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400" dirty="0" err="1" smtClean="0">
                <a:latin typeface="Arial" pitchFamily="34" charset="0"/>
                <a:cs typeface="Arial" pitchFamily="34" charset="0"/>
              </a:rPr>
              <a:t>Dampak</a:t>
            </a:r>
            <a:r>
              <a:rPr lang="en-ID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400" dirty="0" err="1" smtClean="0">
                <a:latin typeface="Arial" pitchFamily="34" charset="0"/>
                <a:cs typeface="Arial" pitchFamily="34" charset="0"/>
              </a:rPr>
              <a:t>Positif</a:t>
            </a:r>
            <a:r>
              <a:rPr lang="en-ID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400" dirty="0" err="1" smtClean="0">
                <a:latin typeface="Arial" pitchFamily="34" charset="0"/>
                <a:cs typeface="Arial" pitchFamily="34" charset="0"/>
              </a:rPr>
              <a:t>Interaksi</a:t>
            </a:r>
            <a:r>
              <a:rPr lang="en-ID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400" dirty="0" err="1" smtClean="0">
                <a:latin typeface="Arial" pitchFamily="34" charset="0"/>
                <a:cs typeface="Arial" pitchFamily="34" charset="0"/>
              </a:rPr>
              <a:t>Desa</a:t>
            </a:r>
            <a:r>
              <a:rPr lang="en-ID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4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ID" sz="2400" dirty="0" smtClean="0">
                <a:latin typeface="Arial" pitchFamily="34" charset="0"/>
                <a:cs typeface="Arial" pitchFamily="34" charset="0"/>
              </a:rPr>
              <a:t> Kota </a:t>
            </a:r>
            <a:r>
              <a:rPr lang="en-ID" sz="2400" dirty="0" err="1" smtClean="0">
                <a:latin typeface="Arial" pitchFamily="34" charset="0"/>
                <a:cs typeface="Arial" pitchFamily="34" charset="0"/>
              </a:rPr>
              <a:t>Bagi</a:t>
            </a:r>
            <a:r>
              <a:rPr lang="en-ID" sz="2400" dirty="0" smtClean="0">
                <a:latin typeface="Arial" pitchFamily="34" charset="0"/>
                <a:cs typeface="Arial" pitchFamily="34" charset="0"/>
              </a:rPr>
              <a:t> Kota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66800" y="3573016"/>
            <a:ext cx="739140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400" dirty="0" err="1" smtClean="0">
                <a:latin typeface="Arial" pitchFamily="34" charset="0"/>
                <a:cs typeface="Arial" pitchFamily="34" charset="0"/>
              </a:rPr>
              <a:t>Dampak</a:t>
            </a:r>
            <a:r>
              <a:rPr lang="en-ID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400" dirty="0" err="1" smtClean="0">
                <a:latin typeface="Arial" pitchFamily="34" charset="0"/>
                <a:cs typeface="Arial" pitchFamily="34" charset="0"/>
              </a:rPr>
              <a:t>Negatif</a:t>
            </a:r>
            <a:r>
              <a:rPr lang="en-ID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400" dirty="0" err="1" smtClean="0">
                <a:latin typeface="Arial" pitchFamily="34" charset="0"/>
                <a:cs typeface="Arial" pitchFamily="34" charset="0"/>
              </a:rPr>
              <a:t>Interaksi</a:t>
            </a:r>
            <a:r>
              <a:rPr lang="en-ID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400" dirty="0" err="1" smtClean="0">
                <a:latin typeface="Arial" pitchFamily="34" charset="0"/>
                <a:cs typeface="Arial" pitchFamily="34" charset="0"/>
              </a:rPr>
              <a:t>Desa</a:t>
            </a:r>
            <a:r>
              <a:rPr lang="en-ID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D" sz="24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ID" sz="2400" dirty="0" smtClean="0">
                <a:latin typeface="Arial" pitchFamily="34" charset="0"/>
                <a:cs typeface="Arial" pitchFamily="34" charset="0"/>
              </a:rPr>
              <a:t> Kota </a:t>
            </a:r>
            <a:r>
              <a:rPr lang="en-ID" sz="2400" dirty="0" err="1" smtClean="0">
                <a:latin typeface="Arial" pitchFamily="34" charset="0"/>
                <a:cs typeface="Arial" pitchFamily="34" charset="0"/>
              </a:rPr>
              <a:t>Bagi</a:t>
            </a:r>
            <a:r>
              <a:rPr lang="en-ID" sz="2400" dirty="0" smtClean="0">
                <a:latin typeface="Arial" pitchFamily="34" charset="0"/>
                <a:cs typeface="Arial" pitchFamily="34" charset="0"/>
              </a:rPr>
              <a:t> Kota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381000" y="48344"/>
          <a:ext cx="8382000" cy="6428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logo next 2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05800" y="6248400"/>
            <a:ext cx="355600" cy="355600"/>
          </a:xfrm>
          <a:prstGeom prst="rect">
            <a:avLst/>
          </a:prstGeom>
        </p:spPr>
      </p:pic>
      <p:pic>
        <p:nvPicPr>
          <p:cNvPr id="5" name="Picture 4" descr="logo return 2.jp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24800" y="6248400"/>
            <a:ext cx="355600" cy="3556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0175"/>
            <a:ext cx="7772400" cy="1317625"/>
          </a:xfrm>
        </p:spPr>
        <p:txBody>
          <a:bodyPr>
            <a:noAutofit/>
          </a:bodyPr>
          <a:lstStyle/>
          <a:p>
            <a:r>
              <a:rPr lang="id-ID" sz="3200" b="1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</a:t>
            </a:r>
            <a:r>
              <a:rPr lang="en-US" sz="3200" b="1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AB</a:t>
            </a:r>
            <a:r>
              <a:rPr lang="id-ID" sz="3200" b="1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III</a:t>
            </a:r>
            <a:r>
              <a:rPr lang="id-ID" sz="2800" b="1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id-ID" sz="2800" b="1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d-ID" sz="2800" b="1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Pemanfaatan Peta, Penginderaan Jauh, </a:t>
            </a:r>
            <a:r>
              <a:rPr lang="en-US" sz="2800" b="1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</a:t>
            </a:r>
            <a:r>
              <a:rPr lang="id-ID" sz="2800" b="1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 Sistem Informasi Geografis (SIG)</a:t>
            </a:r>
            <a:endParaRPr lang="en-US" sz="2800" b="1" cap="non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76600"/>
            <a:ext cx="9144000" cy="3581400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id-ID" sz="2000" b="1" cap="none" dirty="0" smtClean="0">
                <a:latin typeface="Arial" pitchFamily="34" charset="0"/>
                <a:cs typeface="Arial" pitchFamily="34" charset="0"/>
              </a:rPr>
              <a:t>Tujuan </a:t>
            </a:r>
            <a:r>
              <a:rPr lang="en-US" sz="2000" b="1" cap="none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id-ID" sz="2000" b="1" cap="none" dirty="0" smtClean="0">
                <a:latin typeface="Arial" pitchFamily="34" charset="0"/>
                <a:cs typeface="Arial" pitchFamily="34" charset="0"/>
              </a:rPr>
              <a:t>embelajaran</a:t>
            </a:r>
            <a:endParaRPr lang="id-ID" sz="1800" b="1" cap="none" dirty="0" smtClean="0">
              <a:latin typeface="Arial" pitchFamily="34" charset="0"/>
              <a:cs typeface="Arial" pitchFamily="34" charset="0"/>
            </a:endParaRPr>
          </a:p>
          <a:p>
            <a:pPr marL="225425" indent="-225425" algn="l">
              <a:buSzPct val="100000"/>
              <a:buAutoNum type="arabicPeriod"/>
            </a:pPr>
            <a:r>
              <a:rPr lang="id-ID" sz="1600" b="0" cap="none" dirty="0" smtClean="0">
                <a:latin typeface="Arial" pitchFamily="34" charset="0"/>
                <a:cs typeface="Arial" pitchFamily="34" charset="0"/>
              </a:rPr>
              <a:t>Setelah kegiatan diskusi dan eksplorasi, </a:t>
            </a:r>
            <a:r>
              <a:rPr lang="en-US" sz="1600" b="0" cap="none" dirty="0" err="1" smtClean="0">
                <a:latin typeface="Arial" pitchFamily="34" charset="0"/>
                <a:cs typeface="Arial" pitchFamily="34" charset="0"/>
              </a:rPr>
              <a:t>Anda</a:t>
            </a:r>
            <a:r>
              <a:rPr lang="id-ID" sz="1600" b="0" cap="none" dirty="0" smtClean="0">
                <a:latin typeface="Arial" pitchFamily="34" charset="0"/>
                <a:cs typeface="Arial" pitchFamily="34" charset="0"/>
              </a:rPr>
              <a:t> mampu mengaplikasikan pemanfaatan peta, citra penginderaan jauh, dan sistem informasi geografis (SIG) untuk kebutuhan pembangunan jaringan transportasi secara tepat.</a:t>
            </a:r>
          </a:p>
          <a:p>
            <a:pPr marL="225425" indent="-225425" algn="l">
              <a:buSzPct val="100000"/>
              <a:buAutoNum type="arabicPeriod"/>
            </a:pPr>
            <a:r>
              <a:rPr lang="id-ID" sz="1600" b="0" cap="none" dirty="0" smtClean="0">
                <a:latin typeface="Arial" pitchFamily="34" charset="0"/>
                <a:cs typeface="Arial" pitchFamily="34" charset="0"/>
              </a:rPr>
              <a:t>Setelah kegiatan pengamatan dan observasi, </a:t>
            </a:r>
            <a:r>
              <a:rPr lang="en-US" sz="1600" b="0" cap="none" dirty="0" err="1" smtClean="0">
                <a:latin typeface="Arial" pitchFamily="34" charset="0"/>
                <a:cs typeface="Arial" pitchFamily="34" charset="0"/>
              </a:rPr>
              <a:t>Anda</a:t>
            </a:r>
            <a:r>
              <a:rPr lang="en-US" sz="1600" b="0" cap="non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d-ID" sz="1600" b="0" cap="none" dirty="0" smtClean="0">
                <a:latin typeface="Arial" pitchFamily="34" charset="0"/>
                <a:cs typeface="Arial" pitchFamily="34" charset="0"/>
              </a:rPr>
              <a:t>mampu mengidentifikasi pemanfaatan peta, citra penginderaan jauh, dan sistem informasi geografis (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SIG</a:t>
            </a:r>
            <a:r>
              <a:rPr lang="id-ID" sz="1600" b="0" cap="none" dirty="0" smtClean="0">
                <a:latin typeface="Arial" pitchFamily="34" charset="0"/>
                <a:cs typeface="Arial" pitchFamily="34" charset="0"/>
              </a:rPr>
              <a:t>) untuk tata guna lahan secara benar.</a:t>
            </a:r>
          </a:p>
          <a:p>
            <a:pPr marL="225425" indent="-225425" algn="l">
              <a:buSzPct val="100000"/>
              <a:buAutoNum type="arabicPeriod"/>
            </a:pPr>
            <a:r>
              <a:rPr lang="id-ID" sz="1600" b="0" cap="none" dirty="0" smtClean="0">
                <a:latin typeface="Arial" pitchFamily="34" charset="0"/>
                <a:cs typeface="Arial" pitchFamily="34" charset="0"/>
              </a:rPr>
              <a:t>Setelah kegiatan diskusi, </a:t>
            </a:r>
            <a:r>
              <a:rPr lang="en-US" sz="1600" b="0" cap="none" dirty="0" err="1" smtClean="0">
                <a:latin typeface="Arial" pitchFamily="34" charset="0"/>
                <a:cs typeface="Arial" pitchFamily="34" charset="0"/>
              </a:rPr>
              <a:t>Anda</a:t>
            </a:r>
            <a:r>
              <a:rPr lang="en-US" sz="1600" b="0" cap="non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d-ID" sz="1600" b="0" cap="none" dirty="0" smtClean="0">
                <a:latin typeface="Arial" pitchFamily="34" charset="0"/>
                <a:cs typeface="Arial" pitchFamily="34" charset="0"/>
              </a:rPr>
              <a:t>mampu menganalisis potensi sumber daya alam menggunakan sistem informasi geografis (</a:t>
            </a:r>
            <a:r>
              <a:rPr lang="en-US" sz="1600" b="0" cap="none" dirty="0" smtClean="0">
                <a:latin typeface="Arial" pitchFamily="34" charset="0"/>
                <a:cs typeface="Arial" pitchFamily="34" charset="0"/>
              </a:rPr>
              <a:t>SIG</a:t>
            </a:r>
            <a:r>
              <a:rPr lang="id-ID" sz="1600" b="0" cap="none" dirty="0" smtClean="0">
                <a:latin typeface="Arial" pitchFamily="34" charset="0"/>
                <a:cs typeface="Arial" pitchFamily="34" charset="0"/>
              </a:rPr>
              <a:t>) secara tepat.</a:t>
            </a:r>
          </a:p>
          <a:p>
            <a:pPr marL="225425" indent="-225425" algn="l">
              <a:buSzPct val="100000"/>
              <a:buAutoNum type="arabicPeriod"/>
            </a:pPr>
            <a:r>
              <a:rPr lang="id-ID" sz="1600" b="0" cap="none" dirty="0" smtClean="0">
                <a:latin typeface="Arial" pitchFamily="34" charset="0"/>
                <a:cs typeface="Arial" pitchFamily="34" charset="0"/>
              </a:rPr>
              <a:t>Setelah kegiatan observasi dan pengamatan, </a:t>
            </a:r>
            <a:r>
              <a:rPr lang="en-US" sz="1600" b="0" cap="none" dirty="0" err="1" smtClean="0">
                <a:latin typeface="Arial" pitchFamily="34" charset="0"/>
                <a:cs typeface="Arial" pitchFamily="34" charset="0"/>
              </a:rPr>
              <a:t>Anda</a:t>
            </a:r>
            <a:r>
              <a:rPr lang="en-US" sz="1600" b="0" cap="non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d-ID" sz="1600" b="0" cap="none" dirty="0" smtClean="0">
                <a:latin typeface="Arial" pitchFamily="34" charset="0"/>
                <a:cs typeface="Arial" pitchFamily="34" charset="0"/>
              </a:rPr>
              <a:t>mampu menganalisis potensi pariwisata dan kesehatan lingkungan menggunakan sistem informasi geografis (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SIG</a:t>
            </a:r>
            <a:r>
              <a:rPr lang="id-ID" sz="1600" b="0" cap="none" dirty="0" smtClean="0">
                <a:latin typeface="Arial" pitchFamily="34" charset="0"/>
                <a:cs typeface="Arial" pitchFamily="34" charset="0"/>
              </a:rPr>
              <a:t>)  secara tepat.</a:t>
            </a:r>
          </a:p>
          <a:p>
            <a:pPr marL="225425" indent="-225425" algn="l">
              <a:buSzPct val="100000"/>
              <a:buAutoNum type="arabicPeriod"/>
            </a:pPr>
            <a:r>
              <a:rPr lang="id-ID" sz="1600" b="0" cap="none" dirty="0" smtClean="0">
                <a:latin typeface="Arial" pitchFamily="34" charset="0"/>
                <a:cs typeface="Arial" pitchFamily="34" charset="0"/>
              </a:rPr>
              <a:t>Setelah eksplorasi dan penelusuran informasi, </a:t>
            </a:r>
            <a:r>
              <a:rPr lang="en-US" sz="1600" b="0" cap="none" dirty="0" err="1" smtClean="0">
                <a:latin typeface="Arial" pitchFamily="34" charset="0"/>
                <a:cs typeface="Arial" pitchFamily="34" charset="0"/>
              </a:rPr>
              <a:t>Anda</a:t>
            </a:r>
            <a:r>
              <a:rPr lang="id-ID" sz="1600" b="0" cap="none" dirty="0" smtClean="0">
                <a:latin typeface="Arial" pitchFamily="34" charset="0"/>
                <a:cs typeface="Arial" pitchFamily="34" charset="0"/>
              </a:rPr>
              <a:t> mampu membuat peta tematik berdasarkan pengolahan citra penginderaan jauh dan sistem informasi geografis (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SIG</a:t>
            </a:r>
            <a:r>
              <a:rPr lang="id-ID" sz="1600" b="0" cap="none" dirty="0" smtClean="0">
                <a:latin typeface="Arial" pitchFamily="34" charset="0"/>
                <a:cs typeface="Arial" pitchFamily="34" charset="0"/>
              </a:rPr>
              <a:t>) .</a:t>
            </a:r>
          </a:p>
          <a:p>
            <a:pPr marL="457200" indent="-457200">
              <a:buAutoNum type="arabicPeriod"/>
            </a:pPr>
            <a:endParaRPr lang="id-ID" sz="1400" b="0" cap="none" dirty="0" smtClean="0">
              <a:latin typeface="Arial" pitchFamily="34" charset="0"/>
              <a:cs typeface="Arial" pitchFamily="34" charset="0"/>
            </a:endParaRPr>
          </a:p>
          <a:p>
            <a:endParaRPr lang="en-US" sz="1400" b="0" cap="none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Diagram 6"/>
          <p:cNvGraphicFramePr/>
          <p:nvPr/>
        </p:nvGraphicFramePr>
        <p:xfrm>
          <a:off x="323528" y="1332384"/>
          <a:ext cx="8532440" cy="194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Graphic spid="7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/>
        </p:nvGraphicFramePr>
        <p:xfrm>
          <a:off x="1371600" y="1295400"/>
          <a:ext cx="66294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019\SMA\PPT\pic pp\xii\Central-Park-Manhattan-New-York-IMG-1-TESTO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4D5A50"/>
              </a:clrFrom>
              <a:clrTo>
                <a:srgbClr val="4D5A5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3" y="0"/>
            <a:ext cx="9143147" cy="39624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39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0810" y="990600"/>
            <a:ext cx="7772400" cy="1828800"/>
          </a:xfrm>
        </p:spPr>
        <p:txBody>
          <a:bodyPr>
            <a:noAutofit/>
          </a:bodyPr>
          <a:lstStyle/>
          <a:p>
            <a:r>
              <a:rPr lang="id-ID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AB I</a:t>
            </a:r>
            <a:r>
              <a:rPr lang="id-ID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id-ID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sv-S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Wilayah dan </a:t>
            </a:r>
            <a:r>
              <a:rPr lang="sv-SE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Pewilayahan</a:t>
            </a:r>
            <a:br>
              <a:rPr lang="sv-SE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sv-SE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dalam </a:t>
            </a:r>
            <a:r>
              <a:rPr lang="sv-SE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Konsep Tata Ruang</a:t>
            </a:r>
            <a:endParaRPr lang="id-ID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114800"/>
            <a:ext cx="9144000" cy="23698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61975" indent="-342900"/>
            <a:r>
              <a:rPr lang="id-ID" sz="2000" b="1" dirty="0">
                <a:latin typeface="Arial" pitchFamily="34" charset="0"/>
                <a:cs typeface="Arial" pitchFamily="34" charset="0"/>
              </a:rPr>
              <a:t>Tujuan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id-ID" sz="2000" b="1" dirty="0" smtClean="0">
                <a:latin typeface="Arial" pitchFamily="34" charset="0"/>
                <a:cs typeface="Arial" pitchFamily="34" charset="0"/>
              </a:rPr>
              <a:t>embelajaran</a:t>
            </a:r>
          </a:p>
          <a:p>
            <a:pPr marL="561975" lvl="0" indent="-342900">
              <a:buFont typeface="+mj-lt"/>
              <a:buAutoNum type="arabicPeriod"/>
            </a:pPr>
            <a:r>
              <a:rPr lang="id-ID" sz="1600" dirty="0" smtClean="0">
                <a:latin typeface="Arial" pitchFamily="34" charset="0"/>
                <a:cs typeface="Arial" pitchFamily="34" charset="0"/>
              </a:rPr>
              <a:t>Setelah membaca konsep wilayah dan pewilayahan,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Anda</a:t>
            </a:r>
            <a:r>
              <a:rPr lang="id-ID" sz="1600" dirty="0" smtClean="0">
                <a:latin typeface="Arial" pitchFamily="34" charset="0"/>
                <a:cs typeface="Arial" pitchFamily="34" charset="0"/>
              </a:rPr>
              <a:t> dapat mengetahui perbedaan konsep wilayah dan pewilayahan dengan tepat.</a:t>
            </a:r>
          </a:p>
          <a:p>
            <a:pPr marL="561975" lvl="0" indent="-342900">
              <a:buFont typeface="+mj-lt"/>
              <a:buAutoNum type="arabicPeriod"/>
            </a:pPr>
            <a:r>
              <a:rPr lang="id-ID" sz="1600" dirty="0" smtClean="0">
                <a:latin typeface="Arial" pitchFamily="34" charset="0"/>
                <a:cs typeface="Arial" pitchFamily="34" charset="0"/>
              </a:rPr>
              <a:t>Setelah </a:t>
            </a:r>
            <a:r>
              <a:rPr lang="id-ID" sz="1600" dirty="0">
                <a:latin typeface="Arial" pitchFamily="34" charset="0"/>
                <a:cs typeface="Arial" pitchFamily="34" charset="0"/>
              </a:rPr>
              <a:t>mencermati konsep pewilayahan dalam tata ruang dan teori pusat pertumbuhan,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Anda</a:t>
            </a:r>
            <a:r>
              <a:rPr lang="id-ID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d-ID" sz="1600" dirty="0">
                <a:latin typeface="Arial" pitchFamily="34" charset="0"/>
                <a:cs typeface="Arial" pitchFamily="34" charset="0"/>
              </a:rPr>
              <a:t>dapat menjelaskan keterkaitan antara keduanya dengan benar.</a:t>
            </a:r>
          </a:p>
          <a:p>
            <a:pPr marL="561975" lvl="0" indent="-342900">
              <a:buFont typeface="+mj-lt"/>
              <a:buAutoNum type="arabicPeriod"/>
            </a:pPr>
            <a:r>
              <a:rPr lang="id-ID" sz="1600" dirty="0">
                <a:latin typeface="Arial" pitchFamily="34" charset="0"/>
                <a:cs typeface="Arial" pitchFamily="34" charset="0"/>
              </a:rPr>
              <a:t>Setelah mencermati perencanaan tata ruang di Indonesia,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Anda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d-ID" sz="1600" dirty="0" smtClean="0">
                <a:latin typeface="Arial" pitchFamily="34" charset="0"/>
                <a:cs typeface="Arial" pitchFamily="34" charset="0"/>
              </a:rPr>
              <a:t>dapat </a:t>
            </a:r>
            <a:r>
              <a:rPr lang="id-ID" sz="1600" dirty="0">
                <a:latin typeface="Arial" pitchFamily="34" charset="0"/>
                <a:cs typeface="Arial" pitchFamily="34" charset="0"/>
              </a:rPr>
              <a:t>mengidentifikasi perencanaan di setiap jenjang wilayah dengan benar.</a:t>
            </a:r>
          </a:p>
          <a:p>
            <a:pPr marL="561975" lvl="0" indent="-342900">
              <a:buFont typeface="+mj-lt"/>
              <a:buAutoNum type="arabicPeriod"/>
            </a:pPr>
            <a:r>
              <a:rPr lang="id-ID" sz="1600" dirty="0">
                <a:latin typeface="Arial" pitchFamily="34" charset="0"/>
                <a:cs typeface="Arial" pitchFamily="34" charset="0"/>
              </a:rPr>
              <a:t>Setelah menganalisis permasalahan tata ruang di Indonesia,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Anda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d-ID" sz="1600" dirty="0" smtClean="0">
                <a:latin typeface="Arial" pitchFamily="34" charset="0"/>
                <a:cs typeface="Arial" pitchFamily="34" charset="0"/>
              </a:rPr>
              <a:t>dapat </a:t>
            </a:r>
            <a:r>
              <a:rPr lang="id-ID" sz="1600" dirty="0">
                <a:latin typeface="Arial" pitchFamily="34" charset="0"/>
                <a:cs typeface="Arial" pitchFamily="34" charset="0"/>
              </a:rPr>
              <a:t>mencari penyebab permasalahan tersebut dengan tepat</a:t>
            </a:r>
            <a:r>
              <a:rPr lang="id-ID" sz="1600" dirty="0" smtClean="0">
                <a:latin typeface="Arial" pitchFamily="34" charset="0"/>
                <a:cs typeface="Arial" pitchFamily="34" charset="0"/>
              </a:rPr>
              <a:t>.</a:t>
            </a:r>
            <a:endParaRPr lang="id-ID" sz="28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778098"/>
          </a:xfrm>
        </p:spPr>
        <p:txBody>
          <a:bodyPr>
            <a:noAutofit/>
          </a:bodyPr>
          <a:lstStyle/>
          <a:p>
            <a:r>
              <a:rPr lang="id-ID" sz="2400" b="1" cap="none" dirty="0" smtClean="0">
                <a:latin typeface="Arial" pitchFamily="34" charset="0"/>
                <a:cs typeface="Arial" pitchFamily="34" charset="0"/>
              </a:rPr>
              <a:t>Pemanfaatan Peta </a:t>
            </a:r>
            <a:r>
              <a:rPr lang="en-US" sz="2400" b="1" cap="none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id-ID" sz="2400" b="1" cap="none" dirty="0" smtClean="0">
                <a:latin typeface="Arial" pitchFamily="34" charset="0"/>
                <a:cs typeface="Arial" pitchFamily="34" charset="0"/>
              </a:rPr>
              <a:t>an Citra Penginderaan Jauh</a:t>
            </a:r>
            <a:endParaRPr lang="en-US" sz="2400" b="1" cap="none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72008" y="1484312"/>
          <a:ext cx="8964488" cy="4680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7427168" cy="792088"/>
          </a:xfrm>
        </p:spPr>
        <p:txBody>
          <a:bodyPr>
            <a:noAutofit/>
          </a:bodyPr>
          <a:lstStyle/>
          <a:p>
            <a:pPr algn="l"/>
            <a:r>
              <a:rPr lang="id-ID" sz="2000" b="1" dirty="0" smtClean="0">
                <a:latin typeface="Arial" pitchFamily="34" charset="0"/>
                <a:cs typeface="Arial" pitchFamily="34" charset="0"/>
              </a:rPr>
              <a:t>Contoh citra penginderaan jauh untuk </a:t>
            </a:r>
            <a:br>
              <a:rPr lang="id-ID" sz="2000" b="1" dirty="0" smtClean="0">
                <a:latin typeface="Arial" pitchFamily="34" charset="0"/>
                <a:cs typeface="Arial" pitchFamily="34" charset="0"/>
              </a:rPr>
            </a:br>
            <a:r>
              <a:rPr lang="id-ID" sz="2000" b="1" dirty="0" smtClean="0">
                <a:latin typeface="Arial" pitchFamily="34" charset="0"/>
                <a:cs typeface="Arial" pitchFamily="34" charset="0"/>
              </a:rPr>
              <a:t>keperluan transportasi darat (stasiun dan rel kereta api)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E:\TAHUN 2018\PGPR\SEM A\SMA\Kelas XII\Gambar\4. citra satelit rel kereta api dan stasiu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17863"/>
            <a:ext cx="6606383" cy="4975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le 7"/>
          <p:cNvSpPr/>
          <p:nvPr/>
        </p:nvSpPr>
        <p:spPr>
          <a:xfrm>
            <a:off x="7380312" y="1124744"/>
            <a:ext cx="1584176" cy="2075656"/>
          </a:xfrm>
          <a:prstGeom prst="roundRect">
            <a:avLst>
              <a:gd name="adj" fmla="val 909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tx1"/>
                </a:solidFill>
              </a:rPr>
              <a:t>T</a:t>
            </a:r>
            <a:r>
              <a:rPr lang="id-ID" sz="1600" dirty="0" smtClean="0">
                <a:solidFill>
                  <a:schemeClr val="tx1"/>
                </a:solidFill>
              </a:rPr>
              <a:t>emukan pemanfaatan penginderaan jauh untuk pembangunan rel kereta api dan stasiun!</a:t>
            </a:r>
            <a:endParaRPr lang="en-US" sz="1600" dirty="0" smtClean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23528" y="548680"/>
          <a:ext cx="856895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259904" y="914400"/>
          <a:ext cx="8655496" cy="3810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95536" y="342528"/>
            <a:ext cx="8138864" cy="648072"/>
          </a:xfrm>
        </p:spPr>
        <p:txBody>
          <a:bodyPr>
            <a:noAutofit/>
          </a:bodyPr>
          <a:lstStyle/>
          <a:p>
            <a:pPr algn="l"/>
            <a:r>
              <a:rPr lang="id-ID" sz="2000" b="1" dirty="0" smtClean="0">
                <a:latin typeface="Arial" pitchFamily="34" charset="0"/>
                <a:cs typeface="Arial" pitchFamily="34" charset="0"/>
              </a:rPr>
              <a:t>Contoh citra penginderaan jauh untuk keperluan tata guna lahan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7"/>
          <p:cNvGrpSpPr/>
          <p:nvPr/>
        </p:nvGrpSpPr>
        <p:grpSpPr>
          <a:xfrm>
            <a:off x="152400" y="4953000"/>
            <a:ext cx="8856984" cy="1295400"/>
            <a:chOff x="179512" y="5445224"/>
            <a:chExt cx="8856984" cy="1080120"/>
          </a:xfrm>
        </p:grpSpPr>
        <p:sp>
          <p:nvSpPr>
            <p:cNvPr id="16" name="Rounded Rectangle 15"/>
            <p:cNvSpPr/>
            <p:nvPr/>
          </p:nvSpPr>
          <p:spPr>
            <a:xfrm>
              <a:off x="179512" y="5445224"/>
              <a:ext cx="4320480" cy="1080120"/>
            </a:xfrm>
            <a:prstGeom prst="roundRect">
              <a:avLst/>
            </a:prstGeom>
            <a:ln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9875" indent="-269875">
                <a:buFont typeface="Wingdings" pitchFamily="2" charset="2"/>
                <a:buChar char="§"/>
              </a:pPr>
              <a:r>
                <a:rPr lang="id-ID" dirty="0" smtClean="0">
                  <a:latin typeface="Arial" pitchFamily="34" charset="0"/>
                  <a:cs typeface="Arial" pitchFamily="34" charset="0"/>
                </a:rPr>
                <a:t>Memperkirakan persentase tutupan lahan untuk ruang terbuka hijau</a:t>
              </a:r>
            </a:p>
            <a:p>
              <a:pPr marL="269875" indent="-269875">
                <a:buFont typeface="Wingdings" pitchFamily="2" charset="2"/>
                <a:buChar char="§"/>
              </a:pPr>
              <a:r>
                <a:rPr lang="id-ID" dirty="0" smtClean="0">
                  <a:latin typeface="Arial" pitchFamily="34" charset="0"/>
                  <a:cs typeface="Arial" pitchFamily="34" charset="0"/>
                </a:rPr>
                <a:t>Menentukan lokasi permukiman dan fasilitas umum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716016" y="5445224"/>
              <a:ext cx="4320480" cy="1080120"/>
            </a:xfrm>
            <a:prstGeom prst="roundRect">
              <a:avLst/>
            </a:prstGeom>
            <a:ln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9875" indent="-269875">
                <a:buFont typeface="Wingdings" pitchFamily="2" charset="2"/>
                <a:buChar char="§"/>
              </a:pPr>
              <a:r>
                <a:rPr lang="id-ID" dirty="0" smtClean="0">
                  <a:latin typeface="Arial" pitchFamily="34" charset="0"/>
                  <a:cs typeface="Arial" pitchFamily="34" charset="0"/>
                </a:rPr>
                <a:t>Memperkirakan luas lahan pertanian</a:t>
              </a:r>
            </a:p>
            <a:p>
              <a:pPr marL="269875" indent="-269875">
                <a:buFont typeface="Wingdings" pitchFamily="2" charset="2"/>
                <a:buChar char="§"/>
              </a:pPr>
              <a:r>
                <a:rPr lang="id-ID" dirty="0" smtClean="0">
                  <a:latin typeface="Arial" pitchFamily="34" charset="0"/>
                  <a:cs typeface="Arial" pitchFamily="34" charset="0"/>
                </a:rPr>
                <a:t>Memperkirakan produktivitas lahan sawah</a:t>
              </a:r>
            </a:p>
          </p:txBody>
        </p:sp>
      </p:grpSp>
      <p:pic>
        <p:nvPicPr>
          <p:cNvPr id="7" name="Picture 6" descr="logo return.jp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229600" y="6324600"/>
            <a:ext cx="355600" cy="317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6646"/>
            <a:ext cx="8229600" cy="706090"/>
          </a:xfrm>
        </p:spPr>
        <p:txBody>
          <a:bodyPr>
            <a:noAutofit/>
          </a:bodyPr>
          <a:lstStyle/>
          <a:p>
            <a:pPr algn="l"/>
            <a:r>
              <a:rPr lang="id-ID" sz="2400" b="1" dirty="0" smtClean="0">
                <a:latin typeface="Arial" pitchFamily="34" charset="0"/>
                <a:cs typeface="Arial" pitchFamily="34" charset="0"/>
              </a:rPr>
              <a:t>Analisis Keruangan pada Sistem Informasi Geografis (SIG)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51520" y="1340768"/>
          <a:ext cx="864096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6632"/>
            <a:ext cx="8458200" cy="490066"/>
          </a:xfrm>
        </p:spPr>
        <p:txBody>
          <a:bodyPr>
            <a:noAutofit/>
          </a:bodyPr>
          <a:lstStyle/>
          <a:p>
            <a:pPr algn="l"/>
            <a:r>
              <a:rPr lang="id-ID" sz="25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Contoh penerapan SIG untuk analisis potensi wisata</a:t>
            </a:r>
            <a:endParaRPr lang="en-US" sz="25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87"/>
          <p:cNvGrpSpPr/>
          <p:nvPr/>
        </p:nvGrpSpPr>
        <p:grpSpPr>
          <a:xfrm>
            <a:off x="216024" y="836712"/>
            <a:ext cx="8676456" cy="5760640"/>
            <a:chOff x="251520" y="908720"/>
            <a:chExt cx="8676456" cy="5760640"/>
          </a:xfrm>
        </p:grpSpPr>
        <p:sp>
          <p:nvSpPr>
            <p:cNvPr id="5" name="Rounded Rectangle 4"/>
            <p:cNvSpPr/>
            <p:nvPr/>
          </p:nvSpPr>
          <p:spPr>
            <a:xfrm>
              <a:off x="251520" y="908720"/>
              <a:ext cx="1440160" cy="36004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dirty="0" smtClean="0">
                  <a:solidFill>
                    <a:schemeClr val="tx1"/>
                  </a:solidFill>
                </a:rPr>
                <a:t>Peta Geologi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979712" y="908720"/>
              <a:ext cx="1728192" cy="36004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dirty="0" smtClean="0">
                  <a:solidFill>
                    <a:schemeClr val="tx1"/>
                  </a:solidFill>
                </a:rPr>
                <a:t>Peta Topografi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995936" y="908720"/>
              <a:ext cx="1728192" cy="36004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dirty="0" smtClean="0">
                  <a:solidFill>
                    <a:schemeClr val="tx1"/>
                  </a:solidFill>
                </a:rPr>
                <a:t>Peta Tanah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084168" y="908720"/>
              <a:ext cx="2843808" cy="36004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dirty="0" smtClean="0">
                  <a:solidFill>
                    <a:schemeClr val="tx1"/>
                  </a:solidFill>
                </a:rPr>
                <a:t>Peta Penggunaan Lahan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979712" y="1484784"/>
              <a:ext cx="1728192" cy="36004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dirty="0" smtClean="0">
                  <a:solidFill>
                    <a:schemeClr val="tx1"/>
                  </a:solidFill>
                </a:rPr>
                <a:t>Peta Lereng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707904" y="2348880"/>
              <a:ext cx="2304256" cy="36004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dirty="0" smtClean="0">
                  <a:solidFill>
                    <a:schemeClr val="tx1"/>
                  </a:solidFill>
                </a:rPr>
                <a:t>Peta Satuan Lahan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707904" y="2996952"/>
              <a:ext cx="2304256" cy="36004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dirty="0" smtClean="0">
                  <a:solidFill>
                    <a:schemeClr val="tx1"/>
                  </a:solidFill>
                </a:rPr>
                <a:t>Uji Lapangan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39552" y="3645024"/>
              <a:ext cx="2520280" cy="165618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id-ID" sz="1600" b="1" dirty="0" smtClean="0">
                  <a:solidFill>
                    <a:schemeClr val="tx1"/>
                  </a:solidFill>
                </a:rPr>
                <a:t>Data Primer</a:t>
              </a:r>
            </a:p>
            <a:p>
              <a:pPr marL="269875" indent="-269875">
                <a:buFont typeface="Wingdings" pitchFamily="2" charset="2"/>
                <a:buChar char="§"/>
              </a:pPr>
              <a:r>
                <a:rPr lang="id-ID" sz="1600" dirty="0" smtClean="0">
                  <a:solidFill>
                    <a:schemeClr val="tx1"/>
                  </a:solidFill>
                </a:rPr>
                <a:t>Drainase</a:t>
              </a:r>
            </a:p>
            <a:p>
              <a:pPr marL="269875" indent="-269875">
                <a:buFont typeface="Wingdings" pitchFamily="2" charset="2"/>
                <a:buChar char="§"/>
              </a:pPr>
              <a:r>
                <a:rPr lang="id-ID" sz="1600" dirty="0" smtClean="0">
                  <a:solidFill>
                    <a:schemeClr val="tx1"/>
                  </a:solidFill>
                </a:rPr>
                <a:t>Kemiringan lereng</a:t>
              </a:r>
            </a:p>
            <a:p>
              <a:pPr marL="269875" indent="-269875">
                <a:buFont typeface="Wingdings" pitchFamily="2" charset="2"/>
                <a:buChar char="§"/>
              </a:pPr>
              <a:r>
                <a:rPr lang="id-ID" sz="1600" dirty="0" smtClean="0">
                  <a:solidFill>
                    <a:schemeClr val="tx1"/>
                  </a:solidFill>
                </a:rPr>
                <a:t>Tekstur</a:t>
              </a:r>
            </a:p>
            <a:p>
              <a:pPr marL="269875" indent="-269875">
                <a:buFont typeface="Wingdings" pitchFamily="2" charset="2"/>
                <a:buChar char="§"/>
              </a:pPr>
              <a:r>
                <a:rPr lang="id-ID" sz="1600" dirty="0" smtClean="0">
                  <a:solidFill>
                    <a:schemeClr val="tx1"/>
                  </a:solidFill>
                </a:rPr>
                <a:t>Keadaan banjir</a:t>
              </a:r>
            </a:p>
            <a:p>
              <a:pPr marL="269875" indent="-269875">
                <a:buFont typeface="Wingdings" pitchFamily="2" charset="2"/>
                <a:buChar char="§"/>
              </a:pPr>
              <a:r>
                <a:rPr lang="id-ID" sz="1600" dirty="0" smtClean="0">
                  <a:solidFill>
                    <a:schemeClr val="tx1"/>
                  </a:solidFill>
                </a:rPr>
                <a:t>Batuan</a:t>
              </a: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516216" y="3645024"/>
              <a:ext cx="2232248" cy="158417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269875"/>
              <a:r>
                <a:rPr lang="id-ID" sz="1600" b="1" dirty="0" smtClean="0">
                  <a:solidFill>
                    <a:schemeClr val="tx1"/>
                  </a:solidFill>
                </a:rPr>
                <a:t>Data Sekunder</a:t>
              </a:r>
            </a:p>
            <a:p>
              <a:pPr indent="269875">
                <a:buFont typeface="Wingdings" pitchFamily="2" charset="2"/>
                <a:buChar char="§"/>
              </a:pPr>
              <a:r>
                <a:rPr lang="id-ID" sz="1600" dirty="0" smtClean="0">
                  <a:solidFill>
                    <a:schemeClr val="tx1"/>
                  </a:solidFill>
                </a:rPr>
                <a:t>Litologi</a:t>
              </a:r>
            </a:p>
            <a:p>
              <a:pPr indent="269875">
                <a:buFont typeface="Wingdings" pitchFamily="2" charset="2"/>
                <a:buChar char="§"/>
              </a:pPr>
              <a:r>
                <a:rPr lang="id-ID" sz="1600" dirty="0" smtClean="0">
                  <a:solidFill>
                    <a:schemeClr val="tx1"/>
                  </a:solidFill>
                </a:rPr>
                <a:t>Curah hujan</a:t>
              </a:r>
            </a:p>
            <a:p>
              <a:pPr indent="269875">
                <a:buFont typeface="Wingdings" pitchFamily="2" charset="2"/>
                <a:buChar char="§"/>
              </a:pPr>
              <a:r>
                <a:rPr lang="id-ID" sz="1600" dirty="0" smtClean="0">
                  <a:solidFill>
                    <a:schemeClr val="tx1"/>
                  </a:solidFill>
                </a:rPr>
                <a:t>Temperatur</a:t>
              </a:r>
            </a:p>
            <a:p>
              <a:pPr indent="269875">
                <a:buFont typeface="Wingdings" pitchFamily="2" charset="2"/>
                <a:buChar char="§"/>
              </a:pPr>
              <a:r>
                <a:rPr lang="id-ID" sz="1600" dirty="0" smtClean="0">
                  <a:solidFill>
                    <a:schemeClr val="tx1"/>
                  </a:solidFill>
                </a:rPr>
                <a:t>Keadaan air tanah</a:t>
              </a: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3707904" y="4293096"/>
              <a:ext cx="2304256" cy="36004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dirty="0" smtClean="0">
                  <a:solidFill>
                    <a:schemeClr val="tx1"/>
                  </a:solidFill>
                </a:rPr>
                <a:t>Analisis dan Klasifikasi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131840" y="5949280"/>
              <a:ext cx="3312368" cy="72008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dirty="0" smtClean="0">
                  <a:solidFill>
                    <a:schemeClr val="tx1"/>
                  </a:solidFill>
                </a:rPr>
                <a:t>Peta Kesesuaian lahan dan arahan pengembangan wisata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971600" y="2060848"/>
              <a:ext cx="6552728" cy="0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5" idx="2"/>
            </p:cNvCxnSpPr>
            <p:nvPr/>
          </p:nvCxnSpPr>
          <p:spPr>
            <a:xfrm>
              <a:off x="971600" y="1268760"/>
              <a:ext cx="0" cy="792088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6" idx="2"/>
              <a:endCxn id="10" idx="0"/>
            </p:cNvCxnSpPr>
            <p:nvPr/>
          </p:nvCxnSpPr>
          <p:spPr>
            <a:xfrm>
              <a:off x="2843808" y="1268760"/>
              <a:ext cx="0" cy="216024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0" idx="2"/>
            </p:cNvCxnSpPr>
            <p:nvPr/>
          </p:nvCxnSpPr>
          <p:spPr>
            <a:xfrm>
              <a:off x="2843808" y="1844824"/>
              <a:ext cx="0" cy="216024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7" idx="2"/>
              <a:endCxn id="11" idx="0"/>
            </p:cNvCxnSpPr>
            <p:nvPr/>
          </p:nvCxnSpPr>
          <p:spPr>
            <a:xfrm>
              <a:off x="4860032" y="1268760"/>
              <a:ext cx="0" cy="1080120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8" idx="2"/>
            </p:cNvCxnSpPr>
            <p:nvPr/>
          </p:nvCxnSpPr>
          <p:spPr>
            <a:xfrm>
              <a:off x="7506072" y="1268760"/>
              <a:ext cx="18256" cy="792088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11" idx="2"/>
              <a:endCxn id="12" idx="0"/>
            </p:cNvCxnSpPr>
            <p:nvPr/>
          </p:nvCxnSpPr>
          <p:spPr>
            <a:xfrm>
              <a:off x="4860032" y="2708920"/>
              <a:ext cx="0" cy="288032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12" idx="1"/>
            </p:cNvCxnSpPr>
            <p:nvPr/>
          </p:nvCxnSpPr>
          <p:spPr>
            <a:xfrm flipH="1">
              <a:off x="1835696" y="3176972"/>
              <a:ext cx="1872208" cy="0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6012160" y="3140968"/>
              <a:ext cx="1512168" cy="0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1835696" y="3140968"/>
              <a:ext cx="0" cy="504056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7524328" y="3140968"/>
              <a:ext cx="0" cy="504056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stCxn id="13" idx="3"/>
              <a:endCxn id="15" idx="1"/>
            </p:cNvCxnSpPr>
            <p:nvPr/>
          </p:nvCxnSpPr>
          <p:spPr>
            <a:xfrm>
              <a:off x="3059832" y="4473116"/>
              <a:ext cx="648072" cy="0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stCxn id="14" idx="1"/>
              <a:endCxn id="15" idx="3"/>
            </p:cNvCxnSpPr>
            <p:nvPr/>
          </p:nvCxnSpPr>
          <p:spPr>
            <a:xfrm flipH="1">
              <a:off x="6012160" y="4437112"/>
              <a:ext cx="504056" cy="36004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>
              <a:stCxn id="13" idx="2"/>
              <a:endCxn id="16" idx="1"/>
            </p:cNvCxnSpPr>
            <p:nvPr/>
          </p:nvCxnSpPr>
          <p:spPr>
            <a:xfrm>
              <a:off x="1799692" y="5301208"/>
              <a:ext cx="1332148" cy="1008112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stCxn id="14" idx="2"/>
              <a:endCxn id="16" idx="3"/>
            </p:cNvCxnSpPr>
            <p:nvPr/>
          </p:nvCxnSpPr>
          <p:spPr>
            <a:xfrm flipH="1">
              <a:off x="6444208" y="5229200"/>
              <a:ext cx="1188132" cy="1080120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id-ID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Analisis Kesehatan 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id-ID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ingkungan 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id-ID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enggunakan Sistem Informasi Geografis (SIG)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19256" cy="4781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06090"/>
          </a:xfrm>
        </p:spPr>
        <p:txBody>
          <a:bodyPr>
            <a:normAutofit/>
          </a:bodyPr>
          <a:lstStyle/>
          <a:p>
            <a:pPr algn="l"/>
            <a:r>
              <a:rPr lang="id-ID" sz="2400" b="1" dirty="0" smtClean="0">
                <a:latin typeface="Arial" pitchFamily="34" charset="0"/>
                <a:cs typeface="Arial" pitchFamily="34" charset="0"/>
              </a:rPr>
              <a:t>Contoh peta hasil analisis SIG di bidang kesehatan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 descr="E:\TAHUN 2018\Power Point PGPR\Kelas 12 Bab 3\Capture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762000"/>
            <a:ext cx="7239000" cy="558522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14400" y="6381329"/>
            <a:ext cx="708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b="1" dirty="0" smtClean="0"/>
              <a:t>Sumber:  </a:t>
            </a:r>
            <a:r>
              <a:rPr lang="id-ID" sz="1400" i="1" dirty="0" smtClean="0"/>
              <a:t>http://journal.unnes.ac.id/sju/index.php/jhealthedu/ </a:t>
            </a:r>
            <a:endParaRPr lang="en-US" sz="1400" i="1" dirty="0"/>
          </a:p>
        </p:txBody>
      </p:sp>
      <p:pic>
        <p:nvPicPr>
          <p:cNvPr id="5" name="Picture 4" descr="logo next 2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05800" y="6248400"/>
            <a:ext cx="355600" cy="355600"/>
          </a:xfrm>
          <a:prstGeom prst="rect">
            <a:avLst/>
          </a:prstGeom>
        </p:spPr>
      </p:pic>
      <p:pic>
        <p:nvPicPr>
          <p:cNvPr id="8" name="Picture 7" descr="logo return 2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24800" y="6248400"/>
            <a:ext cx="355600" cy="355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381000" y="838200"/>
            <a:ext cx="8229600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/>
            <a:r>
              <a:rPr lang="en-US" sz="32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BAB</a:t>
            </a:r>
            <a:r>
              <a:rPr lang="id-ID" sz="32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32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IV</a:t>
            </a:r>
            <a:r>
              <a:rPr lang="id-ID" sz="28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/>
            </a:r>
            <a:br>
              <a:rPr lang="id-ID" sz="28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28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N</a:t>
            </a:r>
            <a:r>
              <a:rPr lang="id-ID" sz="28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egara </a:t>
            </a:r>
            <a:r>
              <a:rPr lang="en-US" sz="28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M</a:t>
            </a:r>
            <a:r>
              <a:rPr lang="id-ID" sz="28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aju dan </a:t>
            </a:r>
            <a:r>
              <a:rPr lang="en-US" sz="28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N</a:t>
            </a:r>
            <a:r>
              <a:rPr lang="id-ID" sz="28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egara </a:t>
            </a:r>
            <a:r>
              <a:rPr lang="en-US" sz="28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B</a:t>
            </a:r>
            <a:r>
              <a:rPr lang="id-ID" sz="28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erkembang</a:t>
            </a:r>
          </a:p>
        </p:txBody>
      </p:sp>
      <p:sp>
        <p:nvSpPr>
          <p:cNvPr id="12290" name="AutoShape 2" descr="https://www.inovasee.com/wp-content/uploads/2017/04/Ibu-kota-indah-ke-palangkaraya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2" name="AutoShape 4" descr="https://www.inovasee.com/wp-content/uploads/2017/04/Ibu-kota-indah-ke-palangkaraya4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733800" y="3352800"/>
            <a:ext cx="4663450" cy="2900065"/>
            <a:chOff x="3886200" y="2743200"/>
            <a:chExt cx="4663450" cy="2900065"/>
          </a:xfrm>
        </p:grpSpPr>
        <p:pic>
          <p:nvPicPr>
            <p:cNvPr id="8" name="Picture 7" descr="kemacetan jalan di Indonesia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86200" y="2743200"/>
              <a:ext cx="4663450" cy="23517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3886200" y="5181600"/>
              <a:ext cx="4648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ID" sz="2400" b="1" dirty="0" err="1" smtClean="0">
                  <a:latin typeface="Calibri" pitchFamily="34" charset="0"/>
                </a:rPr>
                <a:t>Potret</a:t>
              </a:r>
              <a:r>
                <a:rPr lang="en-ID" sz="2400" b="1" dirty="0" smtClean="0">
                  <a:latin typeface="Calibri" pitchFamily="34" charset="0"/>
                </a:rPr>
                <a:t> Negara </a:t>
              </a:r>
              <a:r>
                <a:rPr lang="en-ID" sz="2400" b="1" dirty="0" err="1" smtClean="0">
                  <a:latin typeface="Calibri" pitchFamily="34" charset="0"/>
                </a:rPr>
                <a:t>Berkembang</a:t>
              </a:r>
              <a:endParaRPr lang="en-US" sz="2400" b="1" dirty="0">
                <a:latin typeface="Calibri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200" y="2133600"/>
            <a:ext cx="2992438" cy="2976265"/>
            <a:chOff x="457200" y="1143000"/>
            <a:chExt cx="2992438" cy="2976265"/>
          </a:xfrm>
        </p:grpSpPr>
        <p:pic>
          <p:nvPicPr>
            <p:cNvPr id="11" name="Picture 10" descr="suasana jalan umum di Jepan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1143000"/>
              <a:ext cx="2992438" cy="23939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457200" y="3657600"/>
              <a:ext cx="2971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ID" sz="2400" b="1" dirty="0" err="1" smtClean="0">
                  <a:latin typeface="Calibri" pitchFamily="34" charset="0"/>
                </a:rPr>
                <a:t>Potret</a:t>
              </a:r>
              <a:r>
                <a:rPr lang="en-ID" sz="2400" b="1" dirty="0" smtClean="0">
                  <a:latin typeface="Calibri" pitchFamily="34" charset="0"/>
                </a:rPr>
                <a:t> Negara </a:t>
              </a:r>
              <a:r>
                <a:rPr lang="en-ID" sz="2400" b="1" dirty="0" err="1" smtClean="0">
                  <a:latin typeface="Calibri" pitchFamily="34" charset="0"/>
                </a:rPr>
                <a:t>Maju</a:t>
              </a:r>
              <a:endParaRPr lang="en-US" sz="2400" b="1" dirty="0"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 12"/>
          <p:cNvGraphicFramePr/>
          <p:nvPr/>
        </p:nvGraphicFramePr>
        <p:xfrm>
          <a:off x="685800" y="4419600"/>
          <a:ext cx="777240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4" name="Diagram 13"/>
          <p:cNvGraphicFramePr/>
          <p:nvPr/>
        </p:nvGraphicFramePr>
        <p:xfrm>
          <a:off x="533400" y="457200"/>
          <a:ext cx="8229600" cy="335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7620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ID" sz="2400" b="1" dirty="0" err="1" smtClean="0">
                <a:latin typeface="Arial" pitchFamily="34" charset="0"/>
                <a:cs typeface="Arial" pitchFamily="34" charset="0"/>
              </a:rPr>
              <a:t>Karakteristik</a:t>
            </a:r>
            <a:r>
              <a:rPr lang="en-ID" sz="2400" b="1" dirty="0" smtClean="0">
                <a:latin typeface="Arial" pitchFamily="34" charset="0"/>
                <a:cs typeface="Arial" pitchFamily="34" charset="0"/>
              </a:rPr>
              <a:t> Negara </a:t>
            </a:r>
            <a:r>
              <a:rPr lang="en-ID" sz="2400" b="1" dirty="0" err="1" smtClean="0">
                <a:latin typeface="Arial" pitchFamily="34" charset="0"/>
                <a:cs typeface="Arial" pitchFamily="34" charset="0"/>
              </a:rPr>
              <a:t>Maju</a:t>
            </a:r>
            <a:r>
              <a:rPr lang="en-ID" sz="24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323528" y="836712"/>
          <a:ext cx="8568952" cy="587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457200"/>
            <a:ext cx="8229600" cy="685800"/>
          </a:xfrm>
        </p:spPr>
        <p:txBody>
          <a:bodyPr anchor="ctr">
            <a:normAutofit/>
          </a:bodyPr>
          <a:lstStyle/>
          <a:p>
            <a:pPr algn="l" eaLnBrk="1" hangingPunct="1"/>
            <a:r>
              <a:rPr lang="en-ID" sz="2400" cap="none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Persebaran</a:t>
            </a:r>
            <a:r>
              <a:rPr lang="en-ID" sz="2400" cap="none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Negara </a:t>
            </a:r>
            <a:r>
              <a:rPr lang="en-ID" sz="2400" cap="none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Maju</a:t>
            </a:r>
            <a:r>
              <a:rPr lang="en-ID" sz="2400" cap="none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cap="none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381000" y="1295400"/>
          <a:ext cx="7776864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11213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ID" sz="2400" b="1" dirty="0" err="1" smtClean="0">
                <a:latin typeface="Arial" pitchFamily="34" charset="0"/>
                <a:cs typeface="Arial" pitchFamily="34" charset="0"/>
              </a:rPr>
              <a:t>Karakteristik</a:t>
            </a:r>
            <a:r>
              <a:rPr lang="en-ID" sz="2400" b="1" dirty="0" smtClean="0">
                <a:latin typeface="Arial" pitchFamily="34" charset="0"/>
                <a:cs typeface="Arial" pitchFamily="34" charset="0"/>
              </a:rPr>
              <a:t> Negara </a:t>
            </a:r>
            <a:r>
              <a:rPr lang="en-ID" sz="2400" b="1" dirty="0" err="1" smtClean="0">
                <a:latin typeface="Arial" pitchFamily="34" charset="0"/>
                <a:cs typeface="Arial" pitchFamily="34" charset="0"/>
              </a:rPr>
              <a:t>Berkembang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533400" y="1219200"/>
          <a:ext cx="81534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8" grpId="0">
        <p:bldAsOne/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/>
            <a:r>
              <a:rPr lang="en-ID" sz="2400" b="1" dirty="0" err="1" smtClean="0">
                <a:latin typeface="Arial" pitchFamily="34" charset="0"/>
                <a:cs typeface="Arial" pitchFamily="34" charset="0"/>
              </a:rPr>
              <a:t>Persebaran</a:t>
            </a:r>
            <a:r>
              <a:rPr lang="en-ID" sz="2400" b="1" dirty="0" smtClean="0">
                <a:latin typeface="Arial" pitchFamily="34" charset="0"/>
                <a:cs typeface="Arial" pitchFamily="34" charset="0"/>
              </a:rPr>
              <a:t> Negara </a:t>
            </a:r>
            <a:r>
              <a:rPr lang="en-ID" sz="2400" b="1" dirty="0" err="1" smtClean="0">
                <a:latin typeface="Arial" pitchFamily="34" charset="0"/>
                <a:cs typeface="Arial" pitchFamily="34" charset="0"/>
              </a:rPr>
              <a:t>Berkembang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251520" y="1397000"/>
          <a:ext cx="8568952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logo return.jp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73380" y="6248400"/>
            <a:ext cx="355600" cy="3175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ID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Kerja</a:t>
            </a:r>
            <a:r>
              <a:rPr lang="en-ID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ID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Sama</a:t>
            </a:r>
            <a:r>
              <a:rPr lang="en-ID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Negara </a:t>
            </a:r>
            <a:r>
              <a:rPr lang="en-ID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Maju</a:t>
            </a:r>
            <a:r>
              <a:rPr lang="en-ID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ID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dan</a:t>
            </a:r>
            <a:r>
              <a:rPr lang="en-ID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Negara </a:t>
            </a:r>
            <a:r>
              <a:rPr lang="en-ID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Berkembang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1331640" y="1741264"/>
          <a:ext cx="6624736" cy="4640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 anchor="ctr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ID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Kerja</a:t>
            </a:r>
            <a:r>
              <a:rPr lang="en-ID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ID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Sama</a:t>
            </a:r>
            <a:r>
              <a:rPr lang="en-ID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Negara </a:t>
            </a:r>
            <a:r>
              <a:rPr lang="en-ID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Maju</a:t>
            </a:r>
            <a:r>
              <a:rPr lang="en-ID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ID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ID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Negara </a:t>
            </a:r>
            <a:r>
              <a:rPr lang="en-ID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Berkembang</a:t>
            </a:r>
            <a:endParaRPr lang="en-US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539552" y="1541016"/>
          <a:ext cx="8136904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  <p:bldGraphic spid="4" grpId="1">
        <p:bldAsOne/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/>
        </p:nvGraphicFramePr>
        <p:xfrm>
          <a:off x="304800" y="990600"/>
          <a:ext cx="849694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D" sz="2400" b="1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Dampak</a:t>
            </a:r>
            <a:r>
              <a:rPr lang="en-ID" sz="2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ID" sz="2400" b="1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Pasar</a:t>
            </a:r>
            <a:r>
              <a:rPr lang="en-ID" sz="2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ID" sz="2400" b="1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Bebas</a:t>
            </a:r>
            <a:r>
              <a:rPr lang="en-ID" sz="2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ID" sz="2400" b="1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terhadap</a:t>
            </a:r>
            <a:r>
              <a:rPr lang="en-ID" sz="2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Indonesia</a:t>
            </a:r>
            <a:endParaRPr lang="en-US" sz="2400" b="1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logo return.jp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04610" y="6248400"/>
            <a:ext cx="355600" cy="3175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D" sz="28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Strategi</a:t>
            </a:r>
            <a:r>
              <a:rPr lang="en-ID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Indonesia </a:t>
            </a:r>
            <a:r>
              <a:rPr lang="en-ID" sz="28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Menuju</a:t>
            </a:r>
            <a:r>
              <a:rPr lang="en-ID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Negara </a:t>
            </a:r>
            <a:r>
              <a:rPr lang="en-ID" sz="28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Maju</a:t>
            </a:r>
            <a:endParaRPr lang="en-US" sz="28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1828800" y="1295400"/>
          <a:ext cx="7663408" cy="5301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ight Arrow 6"/>
          <p:cNvSpPr/>
          <p:nvPr/>
        </p:nvSpPr>
        <p:spPr>
          <a:xfrm rot="1081680">
            <a:off x="-23137" y="1324660"/>
            <a:ext cx="3821931" cy="1171143"/>
          </a:xfrm>
          <a:prstGeom prst="rightArrow">
            <a:avLst>
              <a:gd name="adj1" fmla="val 59768"/>
              <a:gd name="adj2" fmla="val 42006"/>
            </a:avLst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mengoptimalkan potensi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IP logo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860905" y="1643063"/>
            <a:ext cx="3432175" cy="34480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5183" y="702110"/>
            <a:ext cx="6960131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d-ID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Terima </a:t>
            </a:r>
            <a:r>
              <a:rPr lang="id-ID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Kasih</a:t>
            </a:r>
            <a:endParaRPr lang="id-ID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847725" y="5300663"/>
            <a:ext cx="74580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d-ID" sz="2400" b="1" dirty="0">
                <a:latin typeface="Arial" pitchFamily="34" charset="0"/>
                <a:ea typeface="DejaVu Sans"/>
                <a:cs typeface="Arial" pitchFamily="34" charset="0"/>
              </a:rPr>
              <a:t>Bersama </a:t>
            </a:r>
            <a:r>
              <a:rPr lang="en-US" sz="2400" b="1" dirty="0" smtClean="0">
                <a:latin typeface="Arial" pitchFamily="34" charset="0"/>
                <a:ea typeface="DejaVu Sans"/>
                <a:cs typeface="Arial" pitchFamily="34" charset="0"/>
              </a:rPr>
              <a:t>PT </a:t>
            </a:r>
            <a:r>
              <a:rPr lang="en-US" sz="2400" b="1" dirty="0" err="1" smtClean="0">
                <a:latin typeface="Arial" pitchFamily="34" charset="0"/>
                <a:ea typeface="DejaVu Sans"/>
                <a:cs typeface="Arial" pitchFamily="34" charset="0"/>
              </a:rPr>
              <a:t>Penerbit</a:t>
            </a:r>
            <a:r>
              <a:rPr lang="en-US" sz="2400" b="1" dirty="0" smtClean="0">
                <a:latin typeface="Arial" pitchFamily="34" charset="0"/>
                <a:ea typeface="DejaVu Sans"/>
                <a:cs typeface="Arial" pitchFamily="34" charset="0"/>
              </a:rPr>
              <a:t> </a:t>
            </a:r>
            <a:r>
              <a:rPr lang="id-ID" sz="2400" b="1" dirty="0" smtClean="0">
                <a:latin typeface="Arial" pitchFamily="34" charset="0"/>
                <a:ea typeface="DejaVu Sans"/>
                <a:cs typeface="Arial" pitchFamily="34" charset="0"/>
              </a:rPr>
              <a:t>Intan </a:t>
            </a:r>
            <a:r>
              <a:rPr lang="id-ID" sz="2400" b="1" dirty="0">
                <a:latin typeface="Arial" pitchFamily="34" charset="0"/>
                <a:ea typeface="DejaVu Sans"/>
                <a:cs typeface="Arial" pitchFamily="34" charset="0"/>
              </a:rPr>
              <a:t>Pariwara</a:t>
            </a:r>
          </a:p>
          <a:p>
            <a:pPr algn="ctr"/>
            <a:r>
              <a:rPr lang="id-ID" sz="2400" b="1" dirty="0">
                <a:latin typeface="Arial" pitchFamily="34" charset="0"/>
                <a:ea typeface="DejaVu Sans"/>
                <a:cs typeface="Arial" pitchFamily="34" charset="0"/>
              </a:rPr>
              <a:t> Mencerdaskan Kehidupan Bangsa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2019\SMA\PPT\pic pp\xii\berangkat sekolah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143380"/>
            <a:ext cx="3286147" cy="2464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2019\SMA\PPT\pic pp\xii\2. Citra Penggunaan lahan.JPG"/>
          <p:cNvPicPr>
            <a:picLocks noChangeAspect="1" noChangeArrowheads="1"/>
          </p:cNvPicPr>
          <p:nvPr/>
        </p:nvPicPr>
        <p:blipFill>
          <a:blip r:embed="rId4" cstate="print"/>
          <a:srcRect t="11533" r="35090"/>
          <a:stretch>
            <a:fillRect/>
          </a:stretch>
        </p:blipFill>
        <p:spPr bwMode="auto">
          <a:xfrm>
            <a:off x="642910" y="1571612"/>
            <a:ext cx="3215572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 anchor="ctr">
            <a:normAutofit/>
          </a:bodyPr>
          <a:lstStyle/>
          <a:p>
            <a:pPr lvl="0" algn="l"/>
            <a:r>
              <a:rPr lang="id-ID" sz="2400" b="1" dirty="0" smtClean="0">
                <a:latin typeface="Arial" pitchFamily="34" charset="0"/>
                <a:cs typeface="Arial" pitchFamily="34" charset="0"/>
              </a:rPr>
              <a:t>Konsep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W</a:t>
            </a:r>
            <a:r>
              <a:rPr lang="id-ID" sz="2400" b="1" dirty="0" smtClean="0">
                <a:latin typeface="Arial" pitchFamily="34" charset="0"/>
                <a:cs typeface="Arial" pitchFamily="34" charset="0"/>
              </a:rPr>
              <a:t>ilayah dan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id-ID" sz="2400" b="1" dirty="0" smtClean="0">
                <a:latin typeface="Arial" pitchFamily="34" charset="0"/>
                <a:cs typeface="Arial" pitchFamily="34" charset="0"/>
              </a:rPr>
              <a:t>ata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id-ID" sz="2400" b="1" dirty="0" smtClean="0">
                <a:latin typeface="Arial" pitchFamily="34" charset="0"/>
                <a:cs typeface="Arial" pitchFamily="34" charset="0"/>
              </a:rPr>
              <a:t>uang</a:t>
            </a:r>
            <a:endParaRPr lang="id-ID" sz="24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"/>
          </p:nvPr>
        </p:nvGraphicFramePr>
        <p:xfrm>
          <a:off x="571472" y="1785926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00200" y="3821668"/>
            <a:ext cx="1957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dirty="0" smtClean="0">
                <a:latin typeface="Arial Black" pitchFamily="34" charset="0"/>
              </a:rPr>
              <a:t>Pewila</a:t>
            </a:r>
            <a:r>
              <a:rPr lang="en-US" sz="2000" dirty="0" smtClean="0">
                <a:latin typeface="Arial Black" pitchFamily="34" charset="0"/>
              </a:rPr>
              <a:t>y</a:t>
            </a:r>
            <a:r>
              <a:rPr lang="id-ID" sz="2000" dirty="0" smtClean="0">
                <a:latin typeface="Arial Black" pitchFamily="34" charset="0"/>
              </a:rPr>
              <a:t>ahan</a:t>
            </a:r>
            <a:endParaRPr lang="id-ID" sz="2000" dirty="0"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0788" y="914400"/>
            <a:ext cx="3273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b="1" dirty="0" smtClean="0">
                <a:latin typeface="Arial" pitchFamily="34" charset="0"/>
                <a:cs typeface="Arial" pitchFamily="34" charset="0"/>
              </a:rPr>
              <a:t>Wilayah dan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id-ID" sz="2000" b="1" dirty="0" smtClean="0">
                <a:latin typeface="Arial" pitchFamily="34" charset="0"/>
                <a:cs typeface="Arial" pitchFamily="34" charset="0"/>
              </a:rPr>
              <a:t>ewilayahan</a:t>
            </a:r>
            <a:endParaRPr lang="id-ID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142984"/>
          <a:ext cx="8229600" cy="49831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42910" y="357166"/>
            <a:ext cx="3081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400" b="1" dirty="0" smtClean="0">
                <a:latin typeface="Arial" pitchFamily="34" charset="0"/>
                <a:cs typeface="Arial" pitchFamily="34" charset="0"/>
              </a:rPr>
              <a:t>Tata Ruang Wilayah</a:t>
            </a:r>
            <a:endParaRPr lang="id-ID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logo return.jp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229600" y="6172200"/>
            <a:ext cx="355600" cy="3175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d-ID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Pembangunan Wilayah 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id-ID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 Pusat Pertumbuhan</a:t>
            </a:r>
            <a:endParaRPr lang="id-ID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500034" y="1600200"/>
          <a:ext cx="8229600" cy="4926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071546"/>
          <a:ext cx="8229600" cy="542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8596" y="428604"/>
            <a:ext cx="3904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400" b="1" dirty="0" smtClean="0">
                <a:latin typeface="Arial" pitchFamily="34" charset="0"/>
                <a:cs typeface="Arial" pitchFamily="34" charset="0"/>
              </a:rPr>
              <a:t>Teori Pusat Pertumbuhan</a:t>
            </a:r>
            <a:endParaRPr lang="id-ID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09F450-8B15-492B-80E4-426E5B247B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5">
                                            <p:graphicEl>
                                              <a:dgm id="{4209F450-8B15-492B-80E4-426E5B247B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5213153-0D15-4B27-A06E-2F6A2D3B67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5">
                                            <p:graphicEl>
                                              <a:dgm id="{F5213153-0D15-4B27-A06E-2F6A2D3B67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02DA7C3-A14E-4F7D-A181-87F5B81E46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5">
                                            <p:graphicEl>
                                              <a:dgm id="{F02DA7C3-A14E-4F7D-A181-87F5B81E46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D1BB8CB-5FB7-456C-A4E3-E2BA369B8A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5">
                                            <p:graphicEl>
                                              <a:dgm id="{9D1BB8CB-5FB7-456C-A4E3-E2BA369B8A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987B4A0-0128-453A-ADF0-ABEE25F314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5">
                                            <p:graphicEl>
                                              <a:dgm id="{A987B4A0-0128-453A-ADF0-ABEE25F314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C4EE821-CA1B-43A0-B266-C5C8717FC2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5">
                                            <p:graphicEl>
                                              <a:dgm id="{AC4EE821-CA1B-43A0-B266-C5C8717FC2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8596" y="428604"/>
            <a:ext cx="8334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latin typeface="Arial" pitchFamily="34" charset="0"/>
                <a:cs typeface="Arial" pitchFamily="34" charset="0"/>
              </a:rPr>
              <a:t>Faktor Penentu Pusat Pertumbuhan</a:t>
            </a:r>
            <a:endParaRPr lang="id-ID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Apex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spect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rek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Foundry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pulent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ivic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Aspect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2173</TotalTime>
  <Words>1880</Words>
  <Application>Microsoft Office PowerPoint</Application>
  <PresentationFormat>On-screen Show (4:3)</PresentationFormat>
  <Paragraphs>443</Paragraphs>
  <Slides>48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Metro</vt:lpstr>
      <vt:lpstr>Aspect</vt:lpstr>
      <vt:lpstr>Trek</vt:lpstr>
      <vt:lpstr>Foundry</vt:lpstr>
      <vt:lpstr>Opulent</vt:lpstr>
      <vt:lpstr>Civic</vt:lpstr>
      <vt:lpstr>Module</vt:lpstr>
      <vt:lpstr>Solstice</vt:lpstr>
      <vt:lpstr>1_Aspect</vt:lpstr>
      <vt:lpstr>Office Theme</vt:lpstr>
      <vt:lpstr>Apex</vt:lpstr>
      <vt:lpstr>Slide 1</vt:lpstr>
      <vt:lpstr>Daftar Isi</vt:lpstr>
      <vt:lpstr>BAB I Wilayah dan Pewilayahan dalam Konsep Tata Ruang</vt:lpstr>
      <vt:lpstr>Slide 4</vt:lpstr>
      <vt:lpstr>Konsep Wilayah dan Tata Ruang</vt:lpstr>
      <vt:lpstr>Slide 6</vt:lpstr>
      <vt:lpstr>Pembangunan Wilayah dan Pusat Pertumbuhan</vt:lpstr>
      <vt:lpstr>Slide 8</vt:lpstr>
      <vt:lpstr>Slide 9</vt:lpstr>
      <vt:lpstr>Slide 10</vt:lpstr>
      <vt:lpstr>Perencanaan dan Permasalahan Tata Ruang di Indonesia</vt:lpstr>
      <vt:lpstr>Slide 12</vt:lpstr>
      <vt:lpstr>BAB II Interaksi Keruangan Desa-Kota</vt:lpstr>
      <vt:lpstr>Slide 14</vt:lpstr>
      <vt:lpstr>Struktur Keruangan dan Perkembangan Desa</vt:lpstr>
      <vt:lpstr>Slide 16</vt:lpstr>
      <vt:lpstr>Slide 17</vt:lpstr>
      <vt:lpstr>Struktur Keruangan dan Perkembangan Kota</vt:lpstr>
      <vt:lpstr>Teori Struktur Keruangan Kota</vt:lpstr>
      <vt:lpstr>Teori Struktur Keruangan Kota</vt:lpstr>
      <vt:lpstr>Slide 21</vt:lpstr>
      <vt:lpstr>Slide 22</vt:lpstr>
      <vt:lpstr>Slide 23</vt:lpstr>
      <vt:lpstr>Kekuatan Interaksi Antarwilayah</vt:lpstr>
      <vt:lpstr>Slide 25</vt:lpstr>
      <vt:lpstr>Slide 26</vt:lpstr>
      <vt:lpstr>Slide 27</vt:lpstr>
      <vt:lpstr>BAB III Pemanfaatan Peta, Penginderaan Jauh, dan Sistem Informasi Geografis (SIG)</vt:lpstr>
      <vt:lpstr>Slide 29</vt:lpstr>
      <vt:lpstr>Pemanfaatan Peta dan Citra Penginderaan Jauh</vt:lpstr>
      <vt:lpstr>Contoh citra penginderaan jauh untuk  keperluan transportasi darat (stasiun dan rel kereta api)</vt:lpstr>
      <vt:lpstr>Slide 32</vt:lpstr>
      <vt:lpstr>Contoh citra penginderaan jauh untuk keperluan tata guna lahan</vt:lpstr>
      <vt:lpstr>Analisis Keruangan pada Sistem Informasi Geografis (SIG)</vt:lpstr>
      <vt:lpstr>Contoh penerapan SIG untuk analisis potensi wisata</vt:lpstr>
      <vt:lpstr>Analisis Kesehatan Lingkungan Menggunakan Sistem Informasi Geografis (SIG)</vt:lpstr>
      <vt:lpstr>Contoh peta hasil analisis SIG di bidang kesehatan</vt:lpstr>
      <vt:lpstr>BAB IV Negara Maju dan Negara Berkembang</vt:lpstr>
      <vt:lpstr>Slide 39</vt:lpstr>
      <vt:lpstr>Karakteristik Negara Maju </vt:lpstr>
      <vt:lpstr>Persebaran Negara Maju </vt:lpstr>
      <vt:lpstr>Karakteristik Negara Berkembang</vt:lpstr>
      <vt:lpstr>Persebaran Negara Berkembang</vt:lpstr>
      <vt:lpstr>Kerja Sama Negara Maju dan Negara Berkembang</vt:lpstr>
      <vt:lpstr>Kerja Sama Negara Maju dan Negara Berkembang</vt:lpstr>
      <vt:lpstr>Dampak Pasar Bebas terhadap Indonesia</vt:lpstr>
      <vt:lpstr>Strategi Indonesia Menuju Negara Maju</vt:lpstr>
      <vt:lpstr>Slide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WIN7</dc:creator>
  <cp:lastModifiedBy>Azure</cp:lastModifiedBy>
  <cp:revision>248</cp:revision>
  <dcterms:created xsi:type="dcterms:W3CDTF">2019-05-08T03:17:41Z</dcterms:created>
  <dcterms:modified xsi:type="dcterms:W3CDTF">2019-06-14T07:17:10Z</dcterms:modified>
</cp:coreProperties>
</file>