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20" r:id="rId3"/>
    <p:sldMasterId id="2147483732" r:id="rId4"/>
  </p:sldMasterIdLst>
  <p:notesMasterIdLst>
    <p:notesMasterId r:id="rId75"/>
  </p:notesMasterIdLst>
  <p:sldIdLst>
    <p:sldId id="257" r:id="rId5"/>
    <p:sldId id="258" r:id="rId6"/>
    <p:sldId id="259" r:id="rId7"/>
    <p:sldId id="326" r:id="rId8"/>
    <p:sldId id="260" r:id="rId9"/>
    <p:sldId id="327" r:id="rId10"/>
    <p:sldId id="261" r:id="rId11"/>
    <p:sldId id="262" r:id="rId12"/>
    <p:sldId id="263" r:id="rId13"/>
    <p:sldId id="264" r:id="rId14"/>
    <p:sldId id="265" r:id="rId15"/>
    <p:sldId id="266" r:id="rId16"/>
    <p:sldId id="267" r:id="rId17"/>
    <p:sldId id="328" r:id="rId18"/>
    <p:sldId id="269" r:id="rId19"/>
    <p:sldId id="270" r:id="rId20"/>
    <p:sldId id="271" r:id="rId21"/>
    <p:sldId id="272" r:id="rId22"/>
    <p:sldId id="273"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29" r:id="rId52"/>
    <p:sldId id="304" r:id="rId53"/>
    <p:sldId id="305" r:id="rId54"/>
    <p:sldId id="306" r:id="rId55"/>
    <p:sldId id="307" r:id="rId56"/>
    <p:sldId id="308" r:id="rId57"/>
    <p:sldId id="309" r:id="rId58"/>
    <p:sldId id="335" r:id="rId59"/>
    <p:sldId id="330" r:id="rId60"/>
    <p:sldId id="313" r:id="rId61"/>
    <p:sldId id="331" r:id="rId62"/>
    <p:sldId id="315" r:id="rId63"/>
    <p:sldId id="316" r:id="rId64"/>
    <p:sldId id="317" r:id="rId65"/>
    <p:sldId id="318" r:id="rId66"/>
    <p:sldId id="321" r:id="rId67"/>
    <p:sldId id="322" r:id="rId68"/>
    <p:sldId id="323" r:id="rId69"/>
    <p:sldId id="332" r:id="rId70"/>
    <p:sldId id="325" r:id="rId71"/>
    <p:sldId id="319" r:id="rId72"/>
    <p:sldId id="320" r:id="rId73"/>
    <p:sldId id="334" r:id="rId7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65" autoAdjust="0"/>
    <p:restoredTop sz="94660"/>
  </p:normalViewPr>
  <p:slideViewPr>
    <p:cSldViewPr>
      <p:cViewPr varScale="1">
        <p:scale>
          <a:sx n="64" d="100"/>
          <a:sy n="64" d="100"/>
        </p:scale>
        <p:origin x="-1458"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_rels/data1.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slide" Target="../slides/slide16.xml"/><Relationship Id="rId1" Type="http://schemas.openxmlformats.org/officeDocument/2006/relationships/slide" Target="../slides/slide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diagrams/_rels/data2.xml.rels><?xml version="1.0" encoding="UTF-8" standalone="yes"?>
<Relationships xmlns="http://schemas.openxmlformats.org/package/2006/relationships"><Relationship Id="rId8" Type="http://schemas.openxmlformats.org/officeDocument/2006/relationships/slide" Target="../slides/slide13.xml"/><Relationship Id="rId3" Type="http://schemas.openxmlformats.org/officeDocument/2006/relationships/slide" Target="../slides/slide6.xml"/><Relationship Id="rId7" Type="http://schemas.openxmlformats.org/officeDocument/2006/relationships/slide" Target="../slides/slide12.xml"/><Relationship Id="rId2" Type="http://schemas.openxmlformats.org/officeDocument/2006/relationships/slide" Target="../slides/slide9.xml"/><Relationship Id="rId1" Type="http://schemas.openxmlformats.org/officeDocument/2006/relationships/slide" Target="../slides/slide5.xml"/><Relationship Id="rId6" Type="http://schemas.openxmlformats.org/officeDocument/2006/relationships/slide" Target="../slides/slide11.xml"/><Relationship Id="rId5" Type="http://schemas.openxmlformats.org/officeDocument/2006/relationships/slide" Target="../slides/slide10.xml"/><Relationship Id="rId10" Type="http://schemas.openxmlformats.org/officeDocument/2006/relationships/slide" Target="../slides/slide15.xml"/><Relationship Id="rId4" Type="http://schemas.openxmlformats.org/officeDocument/2006/relationships/slide" Target="../slides/slide7.xml"/><Relationship Id="rId9" Type="http://schemas.openxmlformats.org/officeDocument/2006/relationships/slide" Target="../slides/slide14.xml"/></Relationships>
</file>

<file path=ppt/diagrams/_rels/data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 Target="../slides/slide30.xml"/><Relationship Id="rId7" Type="http://schemas.openxmlformats.org/officeDocument/2006/relationships/image" Target="../media/image25.jpeg"/><Relationship Id="rId2" Type="http://schemas.openxmlformats.org/officeDocument/2006/relationships/slide" Target="../slides/slide20.xml"/><Relationship Id="rId1" Type="http://schemas.openxmlformats.org/officeDocument/2006/relationships/slide" Target="../slides/slide18.xml"/><Relationship Id="rId6" Type="http://schemas.openxmlformats.org/officeDocument/2006/relationships/image" Target="../media/image24.jpeg"/><Relationship Id="rId5" Type="http://schemas.openxmlformats.org/officeDocument/2006/relationships/slide" Target="../slides/slide38.xml"/><Relationship Id="rId10" Type="http://schemas.openxmlformats.org/officeDocument/2006/relationships/image" Target="../media/image28.jpeg"/><Relationship Id="rId4" Type="http://schemas.openxmlformats.org/officeDocument/2006/relationships/slide" Target="../slides/slide42.xml"/><Relationship Id="rId9" Type="http://schemas.openxmlformats.org/officeDocument/2006/relationships/image" Target="../media/image27.jpeg"/></Relationships>
</file>

<file path=ppt/diagrams/_rels/data4.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slide" Target="../slides/slide39.xml"/><Relationship Id="rId1" Type="http://schemas.openxmlformats.org/officeDocument/2006/relationships/slide" Target="../slides/slide41.xml"/></Relationships>
</file>

<file path=ppt/diagrams/_rels/data5.xml.rels><?xml version="1.0" encoding="UTF-8" standalone="yes"?>
<Relationships xmlns="http://schemas.openxmlformats.org/package/2006/relationships"><Relationship Id="rId8" Type="http://schemas.openxmlformats.org/officeDocument/2006/relationships/slide" Target="../slides/slide52.xml"/><Relationship Id="rId3" Type="http://schemas.openxmlformats.org/officeDocument/2006/relationships/slide" Target="../slides/slide48.xml"/><Relationship Id="rId7" Type="http://schemas.openxmlformats.org/officeDocument/2006/relationships/slide" Target="../slides/slide47.xml"/><Relationship Id="rId2" Type="http://schemas.openxmlformats.org/officeDocument/2006/relationships/slide" Target="../slides/slide44.xml"/><Relationship Id="rId1" Type="http://schemas.openxmlformats.org/officeDocument/2006/relationships/slide" Target="../slides/slide43.xml"/><Relationship Id="rId6" Type="http://schemas.openxmlformats.org/officeDocument/2006/relationships/slide" Target="../slides/slide46.xml"/><Relationship Id="rId11" Type="http://schemas.openxmlformats.org/officeDocument/2006/relationships/slide" Target="../slides/slide53.xml"/><Relationship Id="rId5" Type="http://schemas.openxmlformats.org/officeDocument/2006/relationships/slide" Target="../slides/slide45.xml"/><Relationship Id="rId10" Type="http://schemas.openxmlformats.org/officeDocument/2006/relationships/slide" Target="../slides/slide50.xml"/><Relationship Id="rId4" Type="http://schemas.openxmlformats.org/officeDocument/2006/relationships/slide" Target="../slides/slide49.xml"/><Relationship Id="rId9" Type="http://schemas.openxmlformats.org/officeDocument/2006/relationships/slide" Target="../slides/slide51.xml"/></Relationships>
</file>

<file path=ppt/diagrams/_rels/data7.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slide" Target="../slides/slide52.xml"/><Relationship Id="rId1" Type="http://schemas.openxmlformats.org/officeDocument/2006/relationships/slide" Target="../slides/slide56.xml"/><Relationship Id="rId6" Type="http://schemas.openxmlformats.org/officeDocument/2006/relationships/slide" Target="../slides/slide60.xml"/><Relationship Id="rId5" Type="http://schemas.openxmlformats.org/officeDocument/2006/relationships/slide" Target="../slides/slide68.xml"/><Relationship Id="rId4"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ED2BAA-AF81-4B7D-95BA-2BAFEB9773DF}" type="doc">
      <dgm:prSet loTypeId="urn:microsoft.com/office/officeart/2005/8/layout/vList3" loCatId="list" qsTypeId="urn:microsoft.com/office/officeart/2005/8/quickstyle/simple1" qsCatId="simple" csTypeId="urn:microsoft.com/office/officeart/2005/8/colors/accent1_2" csCatId="accent1" phldr="1"/>
      <dgm:spPr/>
    </dgm:pt>
    <dgm:pt modelId="{2934425F-9718-4836-8E58-1ED2DEB6BF0C}">
      <dgm:prSet phldrT="[Text]">
        <dgm:style>
          <a:lnRef idx="1">
            <a:schemeClr val="accent2"/>
          </a:lnRef>
          <a:fillRef idx="2">
            <a:schemeClr val="accent2"/>
          </a:fillRef>
          <a:effectRef idx="1">
            <a:schemeClr val="accent2"/>
          </a:effectRef>
          <a:fontRef idx="minor">
            <a:schemeClr val="dk1"/>
          </a:fontRef>
        </dgm:style>
      </dgm:prSet>
      <dgm:spPr/>
      <dgm:t>
        <a:bodyPr/>
        <a:lstStyle/>
        <a:p>
          <a:r>
            <a:rPr lang="id-ID" dirty="0" smtClean="0">
              <a:latin typeface="Palatino Linotype" pitchFamily="18" charset="0"/>
              <a:hlinkClick xmlns:r="http://schemas.openxmlformats.org/officeDocument/2006/relationships" r:id="rId1" action="ppaction://hlinksldjump"/>
            </a:rPr>
            <a:t>Bab 1</a:t>
          </a:r>
          <a:endParaRPr lang="en-US" dirty="0">
            <a:latin typeface="Palatino Linotype" pitchFamily="18" charset="0"/>
          </a:endParaRPr>
        </a:p>
      </dgm:t>
    </dgm:pt>
    <dgm:pt modelId="{7AD804F2-7D50-4401-862E-736F24F3C705}" type="parTrans" cxnId="{152D8939-80E2-44E3-8679-1CF49BF330C1}">
      <dgm:prSet/>
      <dgm:spPr/>
      <dgm:t>
        <a:bodyPr/>
        <a:lstStyle/>
        <a:p>
          <a:endParaRPr lang="en-US"/>
        </a:p>
      </dgm:t>
    </dgm:pt>
    <dgm:pt modelId="{E219B827-16E9-4EEE-AA60-041212D0579A}" type="sibTrans" cxnId="{152D8939-80E2-44E3-8679-1CF49BF330C1}">
      <dgm:prSet/>
      <dgm:spPr/>
      <dgm:t>
        <a:bodyPr/>
        <a:lstStyle/>
        <a:p>
          <a:endParaRPr lang="en-US"/>
        </a:p>
      </dgm:t>
    </dgm:pt>
    <dgm:pt modelId="{8A7C8AF9-9DED-415A-931B-4A20AD68AC99}">
      <dgm:prSet phldrT="[Text]">
        <dgm:style>
          <a:lnRef idx="1">
            <a:schemeClr val="accent1"/>
          </a:lnRef>
          <a:fillRef idx="2">
            <a:schemeClr val="accent1"/>
          </a:fillRef>
          <a:effectRef idx="1">
            <a:schemeClr val="accent1"/>
          </a:effectRef>
          <a:fontRef idx="minor">
            <a:schemeClr val="dk1"/>
          </a:fontRef>
        </dgm:style>
      </dgm:prSet>
      <dgm:spPr/>
      <dgm:t>
        <a:bodyPr/>
        <a:lstStyle/>
        <a:p>
          <a:r>
            <a:rPr lang="id-ID" dirty="0" smtClean="0">
              <a:latin typeface="Palatino Linotype" pitchFamily="18" charset="0"/>
              <a:hlinkClick xmlns:r="http://schemas.openxmlformats.org/officeDocument/2006/relationships" r:id="rId2" action="ppaction://hlinksldjump"/>
            </a:rPr>
            <a:t>Bab 2</a:t>
          </a:r>
          <a:endParaRPr lang="en-US" dirty="0">
            <a:latin typeface="Palatino Linotype" pitchFamily="18" charset="0"/>
          </a:endParaRPr>
        </a:p>
      </dgm:t>
    </dgm:pt>
    <dgm:pt modelId="{BDDD3D99-8ED5-41DB-952D-CBA31A4EE1D9}" type="parTrans" cxnId="{70777037-96A7-4D86-8A20-F90CFED36C87}">
      <dgm:prSet/>
      <dgm:spPr/>
      <dgm:t>
        <a:bodyPr/>
        <a:lstStyle/>
        <a:p>
          <a:endParaRPr lang="en-US"/>
        </a:p>
      </dgm:t>
    </dgm:pt>
    <dgm:pt modelId="{26C3A903-3F5A-4335-873F-99EBA674A21E}" type="sibTrans" cxnId="{70777037-96A7-4D86-8A20-F90CFED36C87}">
      <dgm:prSet/>
      <dgm:spPr/>
      <dgm:t>
        <a:bodyPr/>
        <a:lstStyle/>
        <a:p>
          <a:endParaRPr lang="en-US"/>
        </a:p>
      </dgm:t>
    </dgm:pt>
    <dgm:pt modelId="{167B9E7B-6FFC-4325-8124-EAA79FDBFA3A}">
      <dgm:prSet phldrT="[Text]">
        <dgm:style>
          <a:lnRef idx="1">
            <a:schemeClr val="accent3"/>
          </a:lnRef>
          <a:fillRef idx="2">
            <a:schemeClr val="accent3"/>
          </a:fillRef>
          <a:effectRef idx="1">
            <a:schemeClr val="accent3"/>
          </a:effectRef>
          <a:fontRef idx="minor">
            <a:schemeClr val="dk1"/>
          </a:fontRef>
        </dgm:style>
      </dgm:prSet>
      <dgm:spPr/>
      <dgm:t>
        <a:bodyPr/>
        <a:lstStyle/>
        <a:p>
          <a:r>
            <a:rPr lang="id-ID" dirty="0" smtClean="0">
              <a:latin typeface="Palatino Linotype" pitchFamily="18" charset="0"/>
              <a:hlinkClick xmlns:r="http://schemas.openxmlformats.org/officeDocument/2006/relationships" r:id="rId3" action="ppaction://hlinksldjump"/>
            </a:rPr>
            <a:t>Bab 3</a:t>
          </a:r>
          <a:endParaRPr lang="en-US" dirty="0">
            <a:latin typeface="Palatino Linotype" pitchFamily="18" charset="0"/>
          </a:endParaRPr>
        </a:p>
      </dgm:t>
    </dgm:pt>
    <dgm:pt modelId="{E765DF67-1B85-4F62-832F-959E4B6493E6}" type="parTrans" cxnId="{6F24E4E8-129D-408C-AAE7-62389E188126}">
      <dgm:prSet/>
      <dgm:spPr/>
      <dgm:t>
        <a:bodyPr/>
        <a:lstStyle/>
        <a:p>
          <a:endParaRPr lang="en-US"/>
        </a:p>
      </dgm:t>
    </dgm:pt>
    <dgm:pt modelId="{63960CEB-BF68-46F5-8E15-FFF86C2787AD}" type="sibTrans" cxnId="{6F24E4E8-129D-408C-AAE7-62389E188126}">
      <dgm:prSet/>
      <dgm:spPr/>
      <dgm:t>
        <a:bodyPr/>
        <a:lstStyle/>
        <a:p>
          <a:endParaRPr lang="en-US"/>
        </a:p>
      </dgm:t>
    </dgm:pt>
    <dgm:pt modelId="{60DEBE32-EE54-4052-B5F9-F05A73EEDC5A}" type="pres">
      <dgm:prSet presAssocID="{ECED2BAA-AF81-4B7D-95BA-2BAFEB9773DF}" presName="linearFlow" presStyleCnt="0">
        <dgm:presLayoutVars>
          <dgm:dir/>
          <dgm:resizeHandles val="exact"/>
        </dgm:presLayoutVars>
      </dgm:prSet>
      <dgm:spPr/>
    </dgm:pt>
    <dgm:pt modelId="{B97827CF-863D-4B3A-98AD-15394B7B9F3F}" type="pres">
      <dgm:prSet presAssocID="{2934425F-9718-4836-8E58-1ED2DEB6BF0C}" presName="composite" presStyleCnt="0"/>
      <dgm:spPr/>
    </dgm:pt>
    <dgm:pt modelId="{17B023F9-3A78-4714-BC99-5884346775B9}" type="pres">
      <dgm:prSet presAssocID="{2934425F-9718-4836-8E58-1ED2DEB6BF0C}" presName="imgShp" presStyleLbl="fgImgPlace1" presStyleIdx="0" presStyleCnt="3"/>
      <dgm:spPr>
        <a:blipFill rotWithShape="0">
          <a:blip xmlns:r="http://schemas.openxmlformats.org/officeDocument/2006/relationships" r:embed="rId4"/>
          <a:stretch>
            <a:fillRect/>
          </a:stretch>
        </a:blipFill>
      </dgm:spPr>
    </dgm:pt>
    <dgm:pt modelId="{E79111C2-FD9A-443C-B8B0-5175F9E19D32}" type="pres">
      <dgm:prSet presAssocID="{2934425F-9718-4836-8E58-1ED2DEB6BF0C}" presName="txShp" presStyleLbl="node1" presStyleIdx="0" presStyleCnt="3">
        <dgm:presLayoutVars>
          <dgm:bulletEnabled val="1"/>
        </dgm:presLayoutVars>
      </dgm:prSet>
      <dgm:spPr/>
      <dgm:t>
        <a:bodyPr/>
        <a:lstStyle/>
        <a:p>
          <a:endParaRPr lang="en-US"/>
        </a:p>
      </dgm:t>
    </dgm:pt>
    <dgm:pt modelId="{BD30950F-02C6-4261-9A49-3441905653EB}" type="pres">
      <dgm:prSet presAssocID="{E219B827-16E9-4EEE-AA60-041212D0579A}" presName="spacing" presStyleCnt="0"/>
      <dgm:spPr/>
    </dgm:pt>
    <dgm:pt modelId="{3A63E6AD-9315-4429-9758-45E310F8E206}" type="pres">
      <dgm:prSet presAssocID="{8A7C8AF9-9DED-415A-931B-4A20AD68AC99}" presName="composite" presStyleCnt="0"/>
      <dgm:spPr/>
    </dgm:pt>
    <dgm:pt modelId="{B334ED68-EE94-4E0B-B6D3-37BBF7F34640}" type="pres">
      <dgm:prSet presAssocID="{8A7C8AF9-9DED-415A-931B-4A20AD68AC99}" presName="imgShp" presStyleLbl="fgImgPlace1" presStyleIdx="1" presStyleCnt="3"/>
      <dgm:spPr>
        <a:blipFill rotWithShape="0">
          <a:blip xmlns:r="http://schemas.openxmlformats.org/officeDocument/2006/relationships" r:embed="rId5"/>
          <a:stretch>
            <a:fillRect/>
          </a:stretch>
        </a:blipFill>
      </dgm:spPr>
    </dgm:pt>
    <dgm:pt modelId="{D80CE924-34C5-47C6-96F1-1719BCBAFDCA}" type="pres">
      <dgm:prSet presAssocID="{8A7C8AF9-9DED-415A-931B-4A20AD68AC99}" presName="txShp" presStyleLbl="node1" presStyleIdx="1" presStyleCnt="3">
        <dgm:presLayoutVars>
          <dgm:bulletEnabled val="1"/>
        </dgm:presLayoutVars>
      </dgm:prSet>
      <dgm:spPr/>
      <dgm:t>
        <a:bodyPr/>
        <a:lstStyle/>
        <a:p>
          <a:endParaRPr lang="en-US"/>
        </a:p>
      </dgm:t>
    </dgm:pt>
    <dgm:pt modelId="{F1AC9DB8-9B01-4B25-AF26-D50C91981D0D}" type="pres">
      <dgm:prSet presAssocID="{26C3A903-3F5A-4335-873F-99EBA674A21E}" presName="spacing" presStyleCnt="0"/>
      <dgm:spPr/>
    </dgm:pt>
    <dgm:pt modelId="{7633942B-93C3-4DE4-9D0F-2D43A3B4EFB0}" type="pres">
      <dgm:prSet presAssocID="{167B9E7B-6FFC-4325-8124-EAA79FDBFA3A}" presName="composite" presStyleCnt="0"/>
      <dgm:spPr/>
    </dgm:pt>
    <dgm:pt modelId="{088C33C2-2700-4452-BCAD-35BAB0B6F15D}" type="pres">
      <dgm:prSet presAssocID="{167B9E7B-6FFC-4325-8124-EAA79FDBFA3A}" presName="imgShp" presStyleLbl="fgImgPlace1" presStyleIdx="2" presStyleCnt="3"/>
      <dgm:spPr>
        <a:blipFill rotWithShape="0">
          <a:blip xmlns:r="http://schemas.openxmlformats.org/officeDocument/2006/relationships" r:embed="rId6"/>
          <a:stretch>
            <a:fillRect/>
          </a:stretch>
        </a:blipFill>
      </dgm:spPr>
    </dgm:pt>
    <dgm:pt modelId="{A0CC0F9F-D752-4D66-947D-8767440E2196}" type="pres">
      <dgm:prSet presAssocID="{167B9E7B-6FFC-4325-8124-EAA79FDBFA3A}" presName="txShp" presStyleLbl="node1" presStyleIdx="2" presStyleCnt="3">
        <dgm:presLayoutVars>
          <dgm:bulletEnabled val="1"/>
        </dgm:presLayoutVars>
      </dgm:prSet>
      <dgm:spPr/>
      <dgm:t>
        <a:bodyPr/>
        <a:lstStyle/>
        <a:p>
          <a:endParaRPr lang="en-US"/>
        </a:p>
      </dgm:t>
    </dgm:pt>
  </dgm:ptLst>
  <dgm:cxnLst>
    <dgm:cxn modelId="{CB7063A1-2C32-464C-BE6B-7A368C534213}" type="presOf" srcId="{ECED2BAA-AF81-4B7D-95BA-2BAFEB9773DF}" destId="{60DEBE32-EE54-4052-B5F9-F05A73EEDC5A}" srcOrd="0" destOrd="0" presId="urn:microsoft.com/office/officeart/2005/8/layout/vList3"/>
    <dgm:cxn modelId="{70777037-96A7-4D86-8A20-F90CFED36C87}" srcId="{ECED2BAA-AF81-4B7D-95BA-2BAFEB9773DF}" destId="{8A7C8AF9-9DED-415A-931B-4A20AD68AC99}" srcOrd="1" destOrd="0" parTransId="{BDDD3D99-8ED5-41DB-952D-CBA31A4EE1D9}" sibTransId="{26C3A903-3F5A-4335-873F-99EBA674A21E}"/>
    <dgm:cxn modelId="{6F24E4E8-129D-408C-AAE7-62389E188126}" srcId="{ECED2BAA-AF81-4B7D-95BA-2BAFEB9773DF}" destId="{167B9E7B-6FFC-4325-8124-EAA79FDBFA3A}" srcOrd="2" destOrd="0" parTransId="{E765DF67-1B85-4F62-832F-959E4B6493E6}" sibTransId="{63960CEB-BF68-46F5-8E15-FFF86C2787AD}"/>
    <dgm:cxn modelId="{EBA91289-944E-4C0C-8EDF-65CC222719FB}" type="presOf" srcId="{8A7C8AF9-9DED-415A-931B-4A20AD68AC99}" destId="{D80CE924-34C5-47C6-96F1-1719BCBAFDCA}" srcOrd="0" destOrd="0" presId="urn:microsoft.com/office/officeart/2005/8/layout/vList3"/>
    <dgm:cxn modelId="{FC1BD20F-79C1-45DB-A332-431C0EE48601}" type="presOf" srcId="{167B9E7B-6FFC-4325-8124-EAA79FDBFA3A}" destId="{A0CC0F9F-D752-4D66-947D-8767440E2196}" srcOrd="0" destOrd="0" presId="urn:microsoft.com/office/officeart/2005/8/layout/vList3"/>
    <dgm:cxn modelId="{152D8939-80E2-44E3-8679-1CF49BF330C1}" srcId="{ECED2BAA-AF81-4B7D-95BA-2BAFEB9773DF}" destId="{2934425F-9718-4836-8E58-1ED2DEB6BF0C}" srcOrd="0" destOrd="0" parTransId="{7AD804F2-7D50-4401-862E-736F24F3C705}" sibTransId="{E219B827-16E9-4EEE-AA60-041212D0579A}"/>
    <dgm:cxn modelId="{88446606-660E-4F15-BB5B-328C5247D9BF}" type="presOf" srcId="{2934425F-9718-4836-8E58-1ED2DEB6BF0C}" destId="{E79111C2-FD9A-443C-B8B0-5175F9E19D32}" srcOrd="0" destOrd="0" presId="urn:microsoft.com/office/officeart/2005/8/layout/vList3"/>
    <dgm:cxn modelId="{D9F60205-9F49-4800-92D2-FB978EDAE998}" type="presParOf" srcId="{60DEBE32-EE54-4052-B5F9-F05A73EEDC5A}" destId="{B97827CF-863D-4B3A-98AD-15394B7B9F3F}" srcOrd="0" destOrd="0" presId="urn:microsoft.com/office/officeart/2005/8/layout/vList3"/>
    <dgm:cxn modelId="{55C46C3A-442B-4B5F-A7E2-16305EBDCCDC}" type="presParOf" srcId="{B97827CF-863D-4B3A-98AD-15394B7B9F3F}" destId="{17B023F9-3A78-4714-BC99-5884346775B9}" srcOrd="0" destOrd="0" presId="urn:microsoft.com/office/officeart/2005/8/layout/vList3"/>
    <dgm:cxn modelId="{A8479058-83F7-46F9-B867-41AD993593D6}" type="presParOf" srcId="{B97827CF-863D-4B3A-98AD-15394B7B9F3F}" destId="{E79111C2-FD9A-443C-B8B0-5175F9E19D32}" srcOrd="1" destOrd="0" presId="urn:microsoft.com/office/officeart/2005/8/layout/vList3"/>
    <dgm:cxn modelId="{AF3A6198-371D-4134-917B-3015626B4229}" type="presParOf" srcId="{60DEBE32-EE54-4052-B5F9-F05A73EEDC5A}" destId="{BD30950F-02C6-4261-9A49-3441905653EB}" srcOrd="1" destOrd="0" presId="urn:microsoft.com/office/officeart/2005/8/layout/vList3"/>
    <dgm:cxn modelId="{3F9A9A32-48A1-4C27-8851-80118F4BD4D7}" type="presParOf" srcId="{60DEBE32-EE54-4052-B5F9-F05A73EEDC5A}" destId="{3A63E6AD-9315-4429-9758-45E310F8E206}" srcOrd="2" destOrd="0" presId="urn:microsoft.com/office/officeart/2005/8/layout/vList3"/>
    <dgm:cxn modelId="{385E4C94-DF1B-4B3C-ACA3-62594ED23EF9}" type="presParOf" srcId="{3A63E6AD-9315-4429-9758-45E310F8E206}" destId="{B334ED68-EE94-4E0B-B6D3-37BBF7F34640}" srcOrd="0" destOrd="0" presId="urn:microsoft.com/office/officeart/2005/8/layout/vList3"/>
    <dgm:cxn modelId="{D1B125F1-3E5D-4E39-941E-F0A05CAAB6A5}" type="presParOf" srcId="{3A63E6AD-9315-4429-9758-45E310F8E206}" destId="{D80CE924-34C5-47C6-96F1-1719BCBAFDCA}" srcOrd="1" destOrd="0" presId="urn:microsoft.com/office/officeart/2005/8/layout/vList3"/>
    <dgm:cxn modelId="{3DDA9AAB-2C1B-4BDF-9D6C-F8074752FAE7}" type="presParOf" srcId="{60DEBE32-EE54-4052-B5F9-F05A73EEDC5A}" destId="{F1AC9DB8-9B01-4B25-AF26-D50C91981D0D}" srcOrd="3" destOrd="0" presId="urn:microsoft.com/office/officeart/2005/8/layout/vList3"/>
    <dgm:cxn modelId="{45DE7148-2F31-4F84-B459-2BC15223846D}" type="presParOf" srcId="{60DEBE32-EE54-4052-B5F9-F05A73EEDC5A}" destId="{7633942B-93C3-4DE4-9D0F-2D43A3B4EFB0}" srcOrd="4" destOrd="0" presId="urn:microsoft.com/office/officeart/2005/8/layout/vList3"/>
    <dgm:cxn modelId="{38826C60-2B16-4E1B-83C9-D8446E8F4BB3}" type="presParOf" srcId="{7633942B-93C3-4DE4-9D0F-2D43A3B4EFB0}" destId="{088C33C2-2700-4452-BCAD-35BAB0B6F15D}" srcOrd="0" destOrd="0" presId="urn:microsoft.com/office/officeart/2005/8/layout/vList3"/>
    <dgm:cxn modelId="{D35DF9ED-4382-4737-802A-31CAABF9E3E6}" type="presParOf" srcId="{7633942B-93C3-4DE4-9D0F-2D43A3B4EFB0}" destId="{A0CC0F9F-D752-4D66-947D-8767440E2196}" srcOrd="1" destOrd="0" presId="urn:microsoft.com/office/officeart/2005/8/layout/vList3"/>
  </dgm:cxnLst>
  <dgm:bg/>
  <dgm:whole/>
</dgm:dataModel>
</file>

<file path=ppt/diagrams/data2.xml><?xml version="1.0" encoding="utf-8"?>
<dgm:dataModel xmlns:dgm="http://schemas.openxmlformats.org/drawingml/2006/diagram" xmlns:a="http://schemas.openxmlformats.org/drawingml/2006/main">
  <dgm:ptLst>
    <dgm:pt modelId="{35E55C37-9345-4DE6-BFEE-6E5B06B352F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CAB6A6-B3DE-42E4-BCC6-9F9F16B34A30}">
      <dgm:prSet phldrT="[Text]"/>
      <dgm:spPr/>
      <dgm:t>
        <a:bodyPr/>
        <a:lstStyle/>
        <a:p>
          <a:r>
            <a:rPr lang="en-ID" dirty="0" smtClean="0"/>
            <a:t>A. Manusia dan Kesadaran Sejarah</a:t>
          </a:r>
          <a:endParaRPr lang="en-US" dirty="0"/>
        </a:p>
      </dgm:t>
    </dgm:pt>
    <dgm:pt modelId="{7F8BF5DA-BEF7-4CF6-95B4-8E4D6C821217}" type="parTrans" cxnId="{27A881F0-773C-4655-8221-EB3ED8A28526}">
      <dgm:prSet/>
      <dgm:spPr/>
      <dgm:t>
        <a:bodyPr/>
        <a:lstStyle/>
        <a:p>
          <a:endParaRPr lang="en-US"/>
        </a:p>
      </dgm:t>
    </dgm:pt>
    <dgm:pt modelId="{1B26ACC7-3DE4-445B-8F70-7121506ADE7D}" type="sibTrans" cxnId="{27A881F0-773C-4655-8221-EB3ED8A28526}">
      <dgm:prSet/>
      <dgm:spPr/>
      <dgm:t>
        <a:bodyPr/>
        <a:lstStyle/>
        <a:p>
          <a:endParaRPr lang="en-US"/>
        </a:p>
      </dgm:t>
    </dgm:pt>
    <dgm:pt modelId="{7E82F5CF-7409-40CB-ABBE-2CA232682B70}">
      <dgm:prSet phldrT="[Text]"/>
      <dgm:spPr/>
      <dgm:t>
        <a:bodyPr/>
        <a:lstStyle/>
        <a:p>
          <a:r>
            <a:rPr lang="en-ID" dirty="0" smtClean="0">
              <a:hlinkClick xmlns:r="http://schemas.openxmlformats.org/officeDocument/2006/relationships" r:id="rId1" action="ppaction://hlinksldjump"/>
            </a:rPr>
            <a:t>Hakikat Sejarah</a:t>
          </a:r>
          <a:endParaRPr lang="en-US" dirty="0"/>
        </a:p>
      </dgm:t>
    </dgm:pt>
    <dgm:pt modelId="{3E074E50-83EC-48EE-922B-C8E24C34987E}" type="parTrans" cxnId="{1DC067B9-1BF1-4514-9502-341B0A4517A0}">
      <dgm:prSet/>
      <dgm:spPr/>
      <dgm:t>
        <a:bodyPr/>
        <a:lstStyle/>
        <a:p>
          <a:endParaRPr lang="en-US"/>
        </a:p>
      </dgm:t>
    </dgm:pt>
    <dgm:pt modelId="{468EFBCC-A130-467C-B0B7-8B4F867A2D3A}" type="sibTrans" cxnId="{1DC067B9-1BF1-4514-9502-341B0A4517A0}">
      <dgm:prSet/>
      <dgm:spPr/>
      <dgm:t>
        <a:bodyPr/>
        <a:lstStyle/>
        <a:p>
          <a:endParaRPr lang="en-US"/>
        </a:p>
      </dgm:t>
    </dgm:pt>
    <dgm:pt modelId="{E572A457-7DC5-4864-8200-9DD2BEE78892}">
      <dgm:prSet phldrT="[Text]"/>
      <dgm:spPr/>
      <dgm:t>
        <a:bodyPr/>
        <a:lstStyle/>
        <a:p>
          <a:r>
            <a:rPr lang="en-ID" dirty="0" smtClean="0"/>
            <a:t>B. Kehidupan Manusia dalam Perubahan dan Keberlanjutan</a:t>
          </a:r>
          <a:endParaRPr lang="en-US" dirty="0"/>
        </a:p>
      </dgm:t>
    </dgm:pt>
    <dgm:pt modelId="{10B2FE20-A37B-4FAB-AFCE-2FCAFF1C5588}" type="parTrans" cxnId="{9D379DAF-D3E8-483B-BAFD-992F1991E30D}">
      <dgm:prSet/>
      <dgm:spPr/>
      <dgm:t>
        <a:bodyPr/>
        <a:lstStyle/>
        <a:p>
          <a:endParaRPr lang="en-US"/>
        </a:p>
      </dgm:t>
    </dgm:pt>
    <dgm:pt modelId="{7D9575FF-AEEB-40E8-86DE-AB4300744FBB}" type="sibTrans" cxnId="{9D379DAF-D3E8-483B-BAFD-992F1991E30D}">
      <dgm:prSet/>
      <dgm:spPr/>
      <dgm:t>
        <a:bodyPr/>
        <a:lstStyle/>
        <a:p>
          <a:endParaRPr lang="en-US"/>
        </a:p>
      </dgm:t>
    </dgm:pt>
    <dgm:pt modelId="{42538CF4-F42A-4023-A1CE-6A04E04B5D9E}">
      <dgm:prSet phldrT="[Text]"/>
      <dgm:spPr/>
      <dgm:t>
        <a:bodyPr/>
        <a:lstStyle/>
        <a:p>
          <a:r>
            <a:rPr lang="en-ID" dirty="0" smtClean="0">
              <a:hlinkClick xmlns:r="http://schemas.openxmlformats.org/officeDocument/2006/relationships" r:id="rId2" action="ppaction://hlinksldjump"/>
            </a:rPr>
            <a:t>Kehidupan Manusia dalam Dimensi Waktu</a:t>
          </a:r>
          <a:endParaRPr lang="en-US" dirty="0"/>
        </a:p>
      </dgm:t>
    </dgm:pt>
    <dgm:pt modelId="{5FA6F57B-3B2F-42F3-BF36-435FDA423D09}" type="parTrans" cxnId="{D660DA6D-8F84-4B20-88CF-BB2B4554BC24}">
      <dgm:prSet/>
      <dgm:spPr/>
      <dgm:t>
        <a:bodyPr/>
        <a:lstStyle/>
        <a:p>
          <a:endParaRPr lang="en-US"/>
        </a:p>
      </dgm:t>
    </dgm:pt>
    <dgm:pt modelId="{8DB18746-03E4-4708-A366-F95F65FD86F5}" type="sibTrans" cxnId="{D660DA6D-8F84-4B20-88CF-BB2B4554BC24}">
      <dgm:prSet/>
      <dgm:spPr/>
      <dgm:t>
        <a:bodyPr/>
        <a:lstStyle/>
        <a:p>
          <a:endParaRPr lang="en-US"/>
        </a:p>
      </dgm:t>
    </dgm:pt>
    <dgm:pt modelId="{DC2BCC7B-20C7-423D-8D0F-22414FAC1608}">
      <dgm:prSet phldrT="[Text]"/>
      <dgm:spPr/>
      <dgm:t>
        <a:bodyPr/>
        <a:lstStyle/>
        <a:p>
          <a:r>
            <a:rPr lang="en-ID" dirty="0" smtClean="0">
              <a:hlinkClick xmlns:r="http://schemas.openxmlformats.org/officeDocument/2006/relationships" r:id="rId3" action="ppaction://hlinksldjump"/>
            </a:rPr>
            <a:t>Kedudukan Manusia dalam Sejarah</a:t>
          </a:r>
          <a:endParaRPr lang="en-US" dirty="0"/>
        </a:p>
      </dgm:t>
    </dgm:pt>
    <dgm:pt modelId="{0B14C294-A0E1-4AA7-B7A0-3B2B42D72B8F}" type="parTrans" cxnId="{3464A2B8-A629-49AD-B39F-C356E511FD5D}">
      <dgm:prSet/>
      <dgm:spPr/>
      <dgm:t>
        <a:bodyPr/>
        <a:lstStyle/>
        <a:p>
          <a:endParaRPr lang="en-US"/>
        </a:p>
      </dgm:t>
    </dgm:pt>
    <dgm:pt modelId="{5AE8D043-CD9E-47C1-BACC-4BDAE65BB3B7}" type="sibTrans" cxnId="{3464A2B8-A629-49AD-B39F-C356E511FD5D}">
      <dgm:prSet/>
      <dgm:spPr/>
      <dgm:t>
        <a:bodyPr/>
        <a:lstStyle/>
        <a:p>
          <a:endParaRPr lang="en-US"/>
        </a:p>
      </dgm:t>
    </dgm:pt>
    <dgm:pt modelId="{788DCFBE-4793-41CC-A161-227558DFBADE}">
      <dgm:prSet phldrT="[Text]"/>
      <dgm:spPr/>
      <dgm:t>
        <a:bodyPr/>
        <a:lstStyle/>
        <a:p>
          <a:r>
            <a:rPr lang="en-ID" dirty="0" smtClean="0">
              <a:hlinkClick xmlns:r="http://schemas.openxmlformats.org/officeDocument/2006/relationships" r:id="rId4" action="ppaction://hlinksldjump"/>
            </a:rPr>
            <a:t>Konsep Ruang dan Waktu dalam Sejarah</a:t>
          </a:r>
          <a:endParaRPr lang="en-US" dirty="0"/>
        </a:p>
      </dgm:t>
    </dgm:pt>
    <dgm:pt modelId="{E829FE61-90B8-4EAC-8554-83E0D5D95A3B}" type="parTrans" cxnId="{654A2A0D-85F1-48CC-A46C-B5D87BF989FF}">
      <dgm:prSet/>
      <dgm:spPr/>
      <dgm:t>
        <a:bodyPr/>
        <a:lstStyle/>
        <a:p>
          <a:endParaRPr lang="en-US"/>
        </a:p>
      </dgm:t>
    </dgm:pt>
    <dgm:pt modelId="{5D3DDAC3-DD12-4F12-BBB8-97D3CAC136CB}" type="sibTrans" cxnId="{654A2A0D-85F1-48CC-A46C-B5D87BF989FF}">
      <dgm:prSet/>
      <dgm:spPr/>
      <dgm:t>
        <a:bodyPr/>
        <a:lstStyle/>
        <a:p>
          <a:endParaRPr lang="en-US"/>
        </a:p>
      </dgm:t>
    </dgm:pt>
    <dgm:pt modelId="{0E029FFF-1229-4EE1-A112-E6953F8B978C}">
      <dgm:prSet phldrT="[Text]"/>
      <dgm:spPr/>
      <dgm:t>
        <a:bodyPr/>
        <a:lstStyle/>
        <a:p>
          <a:r>
            <a:rPr lang="en-ID" dirty="0" smtClean="0">
              <a:hlinkClick xmlns:r="http://schemas.openxmlformats.org/officeDocument/2006/relationships" r:id="rId5" action="ppaction://hlinksldjump"/>
            </a:rPr>
            <a:t>Perubahan dan Keberlanjutan dalam Sejarah</a:t>
          </a:r>
          <a:endParaRPr lang="en-US" dirty="0"/>
        </a:p>
      </dgm:t>
    </dgm:pt>
    <dgm:pt modelId="{FB810434-5E8E-4CDD-8266-999D4FB9AEF6}" type="parTrans" cxnId="{C7A058B7-3F4C-43E2-B798-2BF5E47AF328}">
      <dgm:prSet/>
      <dgm:spPr/>
      <dgm:t>
        <a:bodyPr/>
        <a:lstStyle/>
        <a:p>
          <a:endParaRPr lang="en-US"/>
        </a:p>
      </dgm:t>
    </dgm:pt>
    <dgm:pt modelId="{A9A8E382-13A9-492A-AE03-9F991063F126}" type="sibTrans" cxnId="{C7A058B7-3F4C-43E2-B798-2BF5E47AF328}">
      <dgm:prSet/>
      <dgm:spPr/>
      <dgm:t>
        <a:bodyPr/>
        <a:lstStyle/>
        <a:p>
          <a:endParaRPr lang="en-US"/>
        </a:p>
      </dgm:t>
    </dgm:pt>
    <dgm:pt modelId="{2D6FD6DF-F3CE-47E7-85DA-BADA2F9CD17E}">
      <dgm:prSet phldrT="[Text]"/>
      <dgm:spPr/>
      <dgm:t>
        <a:bodyPr/>
        <a:lstStyle/>
        <a:p>
          <a:r>
            <a:rPr lang="en-ID" dirty="0" smtClean="0"/>
            <a:t>C. Berpikir dengan Perspektif Sejarah</a:t>
          </a:r>
          <a:endParaRPr lang="en-US" dirty="0"/>
        </a:p>
      </dgm:t>
    </dgm:pt>
    <dgm:pt modelId="{D9CD1EB5-46AC-4802-B92A-0A5A78CA6748}" type="parTrans" cxnId="{A6A133B5-D4D0-4F39-B1EA-7EF0AF8542A1}">
      <dgm:prSet/>
      <dgm:spPr/>
      <dgm:t>
        <a:bodyPr/>
        <a:lstStyle/>
        <a:p>
          <a:endParaRPr lang="en-US"/>
        </a:p>
      </dgm:t>
    </dgm:pt>
    <dgm:pt modelId="{E726585D-0B3D-49E1-8B9D-B34858A7E8D5}" type="sibTrans" cxnId="{A6A133B5-D4D0-4F39-B1EA-7EF0AF8542A1}">
      <dgm:prSet/>
      <dgm:spPr/>
      <dgm:t>
        <a:bodyPr/>
        <a:lstStyle/>
        <a:p>
          <a:endParaRPr lang="en-US"/>
        </a:p>
      </dgm:t>
    </dgm:pt>
    <dgm:pt modelId="{5AFF1983-B5E2-445C-8989-CF2E400DB84E}">
      <dgm:prSet phldrT="[Text]"/>
      <dgm:spPr/>
      <dgm:t>
        <a:bodyPr/>
        <a:lstStyle/>
        <a:p>
          <a:r>
            <a:rPr lang="en-ID" dirty="0" smtClean="0">
              <a:hlinkClick xmlns:r="http://schemas.openxmlformats.org/officeDocument/2006/relationships" r:id="rId6" action="ppaction://hlinksldjump"/>
            </a:rPr>
            <a:t>Konsep Kronologis</a:t>
          </a:r>
          <a:endParaRPr lang="en-US" dirty="0"/>
        </a:p>
      </dgm:t>
    </dgm:pt>
    <dgm:pt modelId="{0DCEE66F-187A-4352-8D2F-2D41E41A9B3C}" type="parTrans" cxnId="{41755CDA-C6F8-42C1-A5DB-7E2F10C9A250}">
      <dgm:prSet/>
      <dgm:spPr/>
      <dgm:t>
        <a:bodyPr/>
        <a:lstStyle/>
        <a:p>
          <a:endParaRPr lang="en-US"/>
        </a:p>
      </dgm:t>
    </dgm:pt>
    <dgm:pt modelId="{3BBEAD49-6AAF-41E2-AA4B-443149291E49}" type="sibTrans" cxnId="{41755CDA-C6F8-42C1-A5DB-7E2F10C9A250}">
      <dgm:prSet/>
      <dgm:spPr/>
      <dgm:t>
        <a:bodyPr/>
        <a:lstStyle/>
        <a:p>
          <a:endParaRPr lang="en-US"/>
        </a:p>
      </dgm:t>
    </dgm:pt>
    <dgm:pt modelId="{83D2B0CD-CAA9-4030-8D92-03CC1E00C00D}">
      <dgm:prSet phldrT="[Text]"/>
      <dgm:spPr/>
      <dgm:t>
        <a:bodyPr/>
        <a:lstStyle/>
        <a:p>
          <a:r>
            <a:rPr lang="en-ID" dirty="0" smtClean="0">
              <a:hlinkClick xmlns:r="http://schemas.openxmlformats.org/officeDocument/2006/relationships" r:id="rId7" action="ppaction://hlinksldjump"/>
            </a:rPr>
            <a:t>Konsep Diakronik</a:t>
          </a:r>
          <a:endParaRPr lang="en-US" dirty="0"/>
        </a:p>
      </dgm:t>
    </dgm:pt>
    <dgm:pt modelId="{469D7975-A9F8-45DA-B6D8-C059A77DA5F0}" type="parTrans" cxnId="{A1635F11-133F-4725-9CF7-C7CC0A9FB18E}">
      <dgm:prSet/>
      <dgm:spPr/>
      <dgm:t>
        <a:bodyPr/>
        <a:lstStyle/>
        <a:p>
          <a:endParaRPr lang="en-US"/>
        </a:p>
      </dgm:t>
    </dgm:pt>
    <dgm:pt modelId="{710CC1B0-569D-433B-A1DC-A61DA5C32678}" type="sibTrans" cxnId="{A1635F11-133F-4725-9CF7-C7CC0A9FB18E}">
      <dgm:prSet/>
      <dgm:spPr/>
      <dgm:t>
        <a:bodyPr/>
        <a:lstStyle/>
        <a:p>
          <a:endParaRPr lang="en-US"/>
        </a:p>
      </dgm:t>
    </dgm:pt>
    <dgm:pt modelId="{A42B2929-31AF-44AC-B4AC-F5C10FD77C7C}">
      <dgm:prSet phldrT="[Text]"/>
      <dgm:spPr/>
      <dgm:t>
        <a:bodyPr/>
        <a:lstStyle/>
        <a:p>
          <a:r>
            <a:rPr lang="en-ID" dirty="0" smtClean="0">
              <a:hlinkClick xmlns:r="http://schemas.openxmlformats.org/officeDocument/2006/relationships" r:id="rId8" action="ppaction://hlinksldjump"/>
            </a:rPr>
            <a:t>Konsep Sinkronik</a:t>
          </a:r>
          <a:endParaRPr lang="en-US" dirty="0"/>
        </a:p>
      </dgm:t>
    </dgm:pt>
    <dgm:pt modelId="{6DDA4505-8F2F-4457-81BE-0BE3252C148B}" type="parTrans" cxnId="{53046B22-9C83-4461-B0BF-E1B6368BC2C9}">
      <dgm:prSet/>
      <dgm:spPr/>
      <dgm:t>
        <a:bodyPr/>
        <a:lstStyle/>
        <a:p>
          <a:endParaRPr lang="en-US"/>
        </a:p>
      </dgm:t>
    </dgm:pt>
    <dgm:pt modelId="{55ADE9D3-B5EC-4BAC-A812-CD3B9FE332C3}" type="sibTrans" cxnId="{53046B22-9C83-4461-B0BF-E1B6368BC2C9}">
      <dgm:prSet/>
      <dgm:spPr/>
      <dgm:t>
        <a:bodyPr/>
        <a:lstStyle/>
        <a:p>
          <a:endParaRPr lang="en-US"/>
        </a:p>
      </dgm:t>
    </dgm:pt>
    <dgm:pt modelId="{19B011A9-8D5A-4A08-B78A-E4C07E49324F}">
      <dgm:prSet phldrT="[Text]"/>
      <dgm:spPr/>
      <dgm:t>
        <a:bodyPr/>
        <a:lstStyle/>
        <a:p>
          <a:r>
            <a:rPr lang="en-ID" dirty="0" smtClean="0">
              <a:hlinkClick xmlns:r="http://schemas.openxmlformats.org/officeDocument/2006/relationships" r:id="rId9" action="ppaction://hlinksldjump"/>
            </a:rPr>
            <a:t>Konsep Kausalitas</a:t>
          </a:r>
          <a:endParaRPr lang="en-US" dirty="0"/>
        </a:p>
      </dgm:t>
    </dgm:pt>
    <dgm:pt modelId="{64DEDC4F-D202-4196-84D2-B491587F017A}" type="parTrans" cxnId="{685EBBCD-3FBE-4AC5-BFCF-311C3D9BC550}">
      <dgm:prSet/>
      <dgm:spPr/>
      <dgm:t>
        <a:bodyPr/>
        <a:lstStyle/>
        <a:p>
          <a:endParaRPr lang="en-US"/>
        </a:p>
      </dgm:t>
    </dgm:pt>
    <dgm:pt modelId="{9F2AFE9E-4091-4040-8779-3C90F0D76E66}" type="sibTrans" cxnId="{685EBBCD-3FBE-4AC5-BFCF-311C3D9BC550}">
      <dgm:prSet/>
      <dgm:spPr/>
      <dgm:t>
        <a:bodyPr/>
        <a:lstStyle/>
        <a:p>
          <a:endParaRPr lang="en-US"/>
        </a:p>
      </dgm:t>
    </dgm:pt>
    <dgm:pt modelId="{D8F0FE61-3B71-4660-8FAA-E67003D71372}">
      <dgm:prSet phldrT="[Text]"/>
      <dgm:spPr/>
      <dgm:t>
        <a:bodyPr/>
        <a:lstStyle/>
        <a:p>
          <a:r>
            <a:rPr lang="en-ID" dirty="0" smtClean="0">
              <a:hlinkClick xmlns:r="http://schemas.openxmlformats.org/officeDocument/2006/relationships" r:id="rId10" action="ppaction://hlinksldjump"/>
            </a:rPr>
            <a:t>Konsep Periodisasi</a:t>
          </a:r>
          <a:endParaRPr lang="en-US" dirty="0"/>
        </a:p>
      </dgm:t>
    </dgm:pt>
    <dgm:pt modelId="{7F74FBEC-EBD2-456D-A418-F0A32E86D11F}" type="parTrans" cxnId="{D68E00A8-217B-4E13-80CB-57D68DB87F8B}">
      <dgm:prSet/>
      <dgm:spPr/>
      <dgm:t>
        <a:bodyPr/>
        <a:lstStyle/>
        <a:p>
          <a:endParaRPr lang="en-US"/>
        </a:p>
      </dgm:t>
    </dgm:pt>
    <dgm:pt modelId="{1AC119AD-C2F5-4B71-92B1-33A63143F91E}" type="sibTrans" cxnId="{D68E00A8-217B-4E13-80CB-57D68DB87F8B}">
      <dgm:prSet/>
      <dgm:spPr/>
      <dgm:t>
        <a:bodyPr/>
        <a:lstStyle/>
        <a:p>
          <a:endParaRPr lang="en-US"/>
        </a:p>
      </dgm:t>
    </dgm:pt>
    <dgm:pt modelId="{B79EAC47-D68F-4850-853B-E3A237EDF026}" type="pres">
      <dgm:prSet presAssocID="{35E55C37-9345-4DE6-BFEE-6E5B06B352FB}" presName="linear" presStyleCnt="0">
        <dgm:presLayoutVars>
          <dgm:animLvl val="lvl"/>
          <dgm:resizeHandles val="exact"/>
        </dgm:presLayoutVars>
      </dgm:prSet>
      <dgm:spPr/>
      <dgm:t>
        <a:bodyPr/>
        <a:lstStyle/>
        <a:p>
          <a:endParaRPr lang="en-US"/>
        </a:p>
      </dgm:t>
    </dgm:pt>
    <dgm:pt modelId="{3EAC3477-A450-49E8-A9E6-15BD6F98930B}" type="pres">
      <dgm:prSet presAssocID="{EECAB6A6-B3DE-42E4-BCC6-9F9F16B34A30}" presName="parentText" presStyleLbl="node1" presStyleIdx="0" presStyleCnt="3">
        <dgm:presLayoutVars>
          <dgm:chMax val="0"/>
          <dgm:bulletEnabled val="1"/>
        </dgm:presLayoutVars>
      </dgm:prSet>
      <dgm:spPr/>
      <dgm:t>
        <a:bodyPr/>
        <a:lstStyle/>
        <a:p>
          <a:endParaRPr lang="en-US"/>
        </a:p>
      </dgm:t>
    </dgm:pt>
    <dgm:pt modelId="{7714D9E5-6A33-4C3F-B2F8-7B67CE973E94}" type="pres">
      <dgm:prSet presAssocID="{EECAB6A6-B3DE-42E4-BCC6-9F9F16B34A30}" presName="childText" presStyleLbl="revTx" presStyleIdx="0" presStyleCnt="3">
        <dgm:presLayoutVars>
          <dgm:bulletEnabled val="1"/>
        </dgm:presLayoutVars>
      </dgm:prSet>
      <dgm:spPr/>
      <dgm:t>
        <a:bodyPr/>
        <a:lstStyle/>
        <a:p>
          <a:endParaRPr lang="en-US"/>
        </a:p>
      </dgm:t>
    </dgm:pt>
    <dgm:pt modelId="{3B418444-4BA4-46F0-8172-B51D1F8506EA}" type="pres">
      <dgm:prSet presAssocID="{E572A457-7DC5-4864-8200-9DD2BEE78892}" presName="parentText" presStyleLbl="node1" presStyleIdx="1" presStyleCnt="3">
        <dgm:presLayoutVars>
          <dgm:chMax val="0"/>
          <dgm:bulletEnabled val="1"/>
        </dgm:presLayoutVars>
      </dgm:prSet>
      <dgm:spPr/>
      <dgm:t>
        <a:bodyPr/>
        <a:lstStyle/>
        <a:p>
          <a:endParaRPr lang="en-US"/>
        </a:p>
      </dgm:t>
    </dgm:pt>
    <dgm:pt modelId="{99F3A74B-E3D4-4BD2-B839-E2CC4F8BE7BC}" type="pres">
      <dgm:prSet presAssocID="{E572A457-7DC5-4864-8200-9DD2BEE78892}" presName="childText" presStyleLbl="revTx" presStyleIdx="1" presStyleCnt="3">
        <dgm:presLayoutVars>
          <dgm:bulletEnabled val="1"/>
        </dgm:presLayoutVars>
      </dgm:prSet>
      <dgm:spPr/>
      <dgm:t>
        <a:bodyPr/>
        <a:lstStyle/>
        <a:p>
          <a:endParaRPr lang="en-US"/>
        </a:p>
      </dgm:t>
    </dgm:pt>
    <dgm:pt modelId="{B99A1199-48AC-4A92-87E2-AA46BF197348}" type="pres">
      <dgm:prSet presAssocID="{2D6FD6DF-F3CE-47E7-85DA-BADA2F9CD17E}" presName="parentText" presStyleLbl="node1" presStyleIdx="2" presStyleCnt="3">
        <dgm:presLayoutVars>
          <dgm:chMax val="0"/>
          <dgm:bulletEnabled val="1"/>
        </dgm:presLayoutVars>
      </dgm:prSet>
      <dgm:spPr/>
      <dgm:t>
        <a:bodyPr/>
        <a:lstStyle/>
        <a:p>
          <a:endParaRPr lang="en-US"/>
        </a:p>
      </dgm:t>
    </dgm:pt>
    <dgm:pt modelId="{D299F4F2-19C3-437F-B522-B380CF4F57C0}" type="pres">
      <dgm:prSet presAssocID="{2D6FD6DF-F3CE-47E7-85DA-BADA2F9CD17E}" presName="childText" presStyleLbl="revTx" presStyleIdx="2" presStyleCnt="3">
        <dgm:presLayoutVars>
          <dgm:bulletEnabled val="1"/>
        </dgm:presLayoutVars>
      </dgm:prSet>
      <dgm:spPr/>
      <dgm:t>
        <a:bodyPr/>
        <a:lstStyle/>
        <a:p>
          <a:endParaRPr lang="en-US"/>
        </a:p>
      </dgm:t>
    </dgm:pt>
  </dgm:ptLst>
  <dgm:cxnLst>
    <dgm:cxn modelId="{2A223000-A782-44D4-B64F-FA7D83E6C339}" type="presOf" srcId="{A42B2929-31AF-44AC-B4AC-F5C10FD77C7C}" destId="{D299F4F2-19C3-437F-B522-B380CF4F57C0}" srcOrd="0" destOrd="2" presId="urn:microsoft.com/office/officeart/2005/8/layout/vList2"/>
    <dgm:cxn modelId="{53C52410-426A-43CD-81A2-CDCCA3065D33}" type="presOf" srcId="{19B011A9-8D5A-4A08-B78A-E4C07E49324F}" destId="{D299F4F2-19C3-437F-B522-B380CF4F57C0}" srcOrd="0" destOrd="3" presId="urn:microsoft.com/office/officeart/2005/8/layout/vList2"/>
    <dgm:cxn modelId="{FF03A7B9-AFCC-4B2A-B97F-6F387BACAA8B}" type="presOf" srcId="{35E55C37-9345-4DE6-BFEE-6E5B06B352FB}" destId="{B79EAC47-D68F-4850-853B-E3A237EDF026}" srcOrd="0" destOrd="0" presId="urn:microsoft.com/office/officeart/2005/8/layout/vList2"/>
    <dgm:cxn modelId="{7748ABDA-0A72-439B-B141-18B79E8BF96D}" type="presOf" srcId="{E572A457-7DC5-4864-8200-9DD2BEE78892}" destId="{3B418444-4BA4-46F0-8172-B51D1F8506EA}" srcOrd="0" destOrd="0" presId="urn:microsoft.com/office/officeart/2005/8/layout/vList2"/>
    <dgm:cxn modelId="{53046B22-9C83-4461-B0BF-E1B6368BC2C9}" srcId="{2D6FD6DF-F3CE-47E7-85DA-BADA2F9CD17E}" destId="{A42B2929-31AF-44AC-B4AC-F5C10FD77C7C}" srcOrd="2" destOrd="0" parTransId="{6DDA4505-8F2F-4457-81BE-0BE3252C148B}" sibTransId="{55ADE9D3-B5EC-4BAC-A812-CD3B9FE332C3}"/>
    <dgm:cxn modelId="{C805C6BB-E7D6-41D1-BA38-9F1EDE785D7E}" type="presOf" srcId="{DC2BCC7B-20C7-423D-8D0F-22414FAC1608}" destId="{7714D9E5-6A33-4C3F-B2F8-7B67CE973E94}" srcOrd="0" destOrd="1" presId="urn:microsoft.com/office/officeart/2005/8/layout/vList2"/>
    <dgm:cxn modelId="{9FBF227B-5DE8-4541-84BB-94FB5D37CC93}" type="presOf" srcId="{0E029FFF-1229-4EE1-A112-E6953F8B978C}" destId="{99F3A74B-E3D4-4BD2-B839-E2CC4F8BE7BC}" srcOrd="0" destOrd="1" presId="urn:microsoft.com/office/officeart/2005/8/layout/vList2"/>
    <dgm:cxn modelId="{3C98348A-3D31-4F2D-B647-10733474B826}" type="presOf" srcId="{788DCFBE-4793-41CC-A161-227558DFBADE}" destId="{7714D9E5-6A33-4C3F-B2F8-7B67CE973E94}" srcOrd="0" destOrd="2" presId="urn:microsoft.com/office/officeart/2005/8/layout/vList2"/>
    <dgm:cxn modelId="{3464A2B8-A629-49AD-B39F-C356E511FD5D}" srcId="{EECAB6A6-B3DE-42E4-BCC6-9F9F16B34A30}" destId="{DC2BCC7B-20C7-423D-8D0F-22414FAC1608}" srcOrd="1" destOrd="0" parTransId="{0B14C294-A0E1-4AA7-B7A0-3B2B42D72B8F}" sibTransId="{5AE8D043-CD9E-47C1-BACC-4BDAE65BB3B7}"/>
    <dgm:cxn modelId="{1DC067B9-1BF1-4514-9502-341B0A4517A0}" srcId="{EECAB6A6-B3DE-42E4-BCC6-9F9F16B34A30}" destId="{7E82F5CF-7409-40CB-ABBE-2CA232682B70}" srcOrd="0" destOrd="0" parTransId="{3E074E50-83EC-48EE-922B-C8E24C34987E}" sibTransId="{468EFBCC-A130-467C-B0B7-8B4F867A2D3A}"/>
    <dgm:cxn modelId="{27A881F0-773C-4655-8221-EB3ED8A28526}" srcId="{35E55C37-9345-4DE6-BFEE-6E5B06B352FB}" destId="{EECAB6A6-B3DE-42E4-BCC6-9F9F16B34A30}" srcOrd="0" destOrd="0" parTransId="{7F8BF5DA-BEF7-4CF6-95B4-8E4D6C821217}" sibTransId="{1B26ACC7-3DE4-445B-8F70-7121506ADE7D}"/>
    <dgm:cxn modelId="{243C3CD8-AFF0-4796-BC15-E1B369F69B15}" type="presOf" srcId="{5AFF1983-B5E2-445C-8989-CF2E400DB84E}" destId="{D299F4F2-19C3-437F-B522-B380CF4F57C0}" srcOrd="0" destOrd="0" presId="urn:microsoft.com/office/officeart/2005/8/layout/vList2"/>
    <dgm:cxn modelId="{A6A133B5-D4D0-4F39-B1EA-7EF0AF8542A1}" srcId="{35E55C37-9345-4DE6-BFEE-6E5B06B352FB}" destId="{2D6FD6DF-F3CE-47E7-85DA-BADA2F9CD17E}" srcOrd="2" destOrd="0" parTransId="{D9CD1EB5-46AC-4802-B92A-0A5A78CA6748}" sibTransId="{E726585D-0B3D-49E1-8B9D-B34858A7E8D5}"/>
    <dgm:cxn modelId="{685EBBCD-3FBE-4AC5-BFCF-311C3D9BC550}" srcId="{2D6FD6DF-F3CE-47E7-85DA-BADA2F9CD17E}" destId="{19B011A9-8D5A-4A08-B78A-E4C07E49324F}" srcOrd="3" destOrd="0" parTransId="{64DEDC4F-D202-4196-84D2-B491587F017A}" sibTransId="{9F2AFE9E-4091-4040-8779-3C90F0D76E66}"/>
    <dgm:cxn modelId="{654A2A0D-85F1-48CC-A46C-B5D87BF989FF}" srcId="{EECAB6A6-B3DE-42E4-BCC6-9F9F16B34A30}" destId="{788DCFBE-4793-41CC-A161-227558DFBADE}" srcOrd="2" destOrd="0" parTransId="{E829FE61-90B8-4EAC-8554-83E0D5D95A3B}" sibTransId="{5D3DDAC3-DD12-4F12-BBB8-97D3CAC136CB}"/>
    <dgm:cxn modelId="{41755CDA-C6F8-42C1-A5DB-7E2F10C9A250}" srcId="{2D6FD6DF-F3CE-47E7-85DA-BADA2F9CD17E}" destId="{5AFF1983-B5E2-445C-8989-CF2E400DB84E}" srcOrd="0" destOrd="0" parTransId="{0DCEE66F-187A-4352-8D2F-2D41E41A9B3C}" sibTransId="{3BBEAD49-6AAF-41E2-AA4B-443149291E49}"/>
    <dgm:cxn modelId="{D660DA6D-8F84-4B20-88CF-BB2B4554BC24}" srcId="{E572A457-7DC5-4864-8200-9DD2BEE78892}" destId="{42538CF4-F42A-4023-A1CE-6A04E04B5D9E}" srcOrd="0" destOrd="0" parTransId="{5FA6F57B-3B2F-42F3-BF36-435FDA423D09}" sibTransId="{8DB18746-03E4-4708-A366-F95F65FD86F5}"/>
    <dgm:cxn modelId="{31F0154F-ED3C-4BCC-AC88-512628FE28F3}" type="presOf" srcId="{42538CF4-F42A-4023-A1CE-6A04E04B5D9E}" destId="{99F3A74B-E3D4-4BD2-B839-E2CC4F8BE7BC}" srcOrd="0" destOrd="0" presId="urn:microsoft.com/office/officeart/2005/8/layout/vList2"/>
    <dgm:cxn modelId="{4CB0C7FB-421B-4157-A52B-525577C4B6FA}" type="presOf" srcId="{EECAB6A6-B3DE-42E4-BCC6-9F9F16B34A30}" destId="{3EAC3477-A450-49E8-A9E6-15BD6F98930B}" srcOrd="0" destOrd="0" presId="urn:microsoft.com/office/officeart/2005/8/layout/vList2"/>
    <dgm:cxn modelId="{F60D22C2-BF98-4D50-BD6C-1C7D410D0FE5}" type="presOf" srcId="{83D2B0CD-CAA9-4030-8D92-03CC1E00C00D}" destId="{D299F4F2-19C3-437F-B522-B380CF4F57C0}" srcOrd="0" destOrd="1" presId="urn:microsoft.com/office/officeart/2005/8/layout/vList2"/>
    <dgm:cxn modelId="{AAE605AE-4BDC-4555-A88E-E26DD4B03703}" type="presOf" srcId="{7E82F5CF-7409-40CB-ABBE-2CA232682B70}" destId="{7714D9E5-6A33-4C3F-B2F8-7B67CE973E94}" srcOrd="0" destOrd="0" presId="urn:microsoft.com/office/officeart/2005/8/layout/vList2"/>
    <dgm:cxn modelId="{EC052328-FD06-4093-BE91-4B2ED703DBEE}" type="presOf" srcId="{D8F0FE61-3B71-4660-8FAA-E67003D71372}" destId="{D299F4F2-19C3-437F-B522-B380CF4F57C0}" srcOrd="0" destOrd="4" presId="urn:microsoft.com/office/officeart/2005/8/layout/vList2"/>
    <dgm:cxn modelId="{C7A058B7-3F4C-43E2-B798-2BF5E47AF328}" srcId="{E572A457-7DC5-4864-8200-9DD2BEE78892}" destId="{0E029FFF-1229-4EE1-A112-E6953F8B978C}" srcOrd="1" destOrd="0" parTransId="{FB810434-5E8E-4CDD-8266-999D4FB9AEF6}" sibTransId="{A9A8E382-13A9-492A-AE03-9F991063F126}"/>
    <dgm:cxn modelId="{A1635F11-133F-4725-9CF7-C7CC0A9FB18E}" srcId="{2D6FD6DF-F3CE-47E7-85DA-BADA2F9CD17E}" destId="{83D2B0CD-CAA9-4030-8D92-03CC1E00C00D}" srcOrd="1" destOrd="0" parTransId="{469D7975-A9F8-45DA-B6D8-C059A77DA5F0}" sibTransId="{710CC1B0-569D-433B-A1DC-A61DA5C32678}"/>
    <dgm:cxn modelId="{E27373AA-CEE9-487F-AD50-895F61C5C4A3}" type="presOf" srcId="{2D6FD6DF-F3CE-47E7-85DA-BADA2F9CD17E}" destId="{B99A1199-48AC-4A92-87E2-AA46BF197348}" srcOrd="0" destOrd="0" presId="urn:microsoft.com/office/officeart/2005/8/layout/vList2"/>
    <dgm:cxn modelId="{D68E00A8-217B-4E13-80CB-57D68DB87F8B}" srcId="{2D6FD6DF-F3CE-47E7-85DA-BADA2F9CD17E}" destId="{D8F0FE61-3B71-4660-8FAA-E67003D71372}" srcOrd="4" destOrd="0" parTransId="{7F74FBEC-EBD2-456D-A418-F0A32E86D11F}" sibTransId="{1AC119AD-C2F5-4B71-92B1-33A63143F91E}"/>
    <dgm:cxn modelId="{9D379DAF-D3E8-483B-BAFD-992F1991E30D}" srcId="{35E55C37-9345-4DE6-BFEE-6E5B06B352FB}" destId="{E572A457-7DC5-4864-8200-9DD2BEE78892}" srcOrd="1" destOrd="0" parTransId="{10B2FE20-A37B-4FAB-AFCE-2FCAFF1C5588}" sibTransId="{7D9575FF-AEEB-40E8-86DE-AB4300744FBB}"/>
    <dgm:cxn modelId="{788DF196-A925-494B-BB2A-9BACAA66FCB8}" type="presParOf" srcId="{B79EAC47-D68F-4850-853B-E3A237EDF026}" destId="{3EAC3477-A450-49E8-A9E6-15BD6F98930B}" srcOrd="0" destOrd="0" presId="urn:microsoft.com/office/officeart/2005/8/layout/vList2"/>
    <dgm:cxn modelId="{3C6E984B-581D-4FC5-B886-B242EA541DEC}" type="presParOf" srcId="{B79EAC47-D68F-4850-853B-E3A237EDF026}" destId="{7714D9E5-6A33-4C3F-B2F8-7B67CE973E94}" srcOrd="1" destOrd="0" presId="urn:microsoft.com/office/officeart/2005/8/layout/vList2"/>
    <dgm:cxn modelId="{95FDD431-84FB-46F1-ADD9-2F85277FA8CA}" type="presParOf" srcId="{B79EAC47-D68F-4850-853B-E3A237EDF026}" destId="{3B418444-4BA4-46F0-8172-B51D1F8506EA}" srcOrd="2" destOrd="0" presId="urn:microsoft.com/office/officeart/2005/8/layout/vList2"/>
    <dgm:cxn modelId="{02A36888-858F-4B7B-A8AE-41C171A6966F}" type="presParOf" srcId="{B79EAC47-D68F-4850-853B-E3A237EDF026}" destId="{99F3A74B-E3D4-4BD2-B839-E2CC4F8BE7BC}" srcOrd="3" destOrd="0" presId="urn:microsoft.com/office/officeart/2005/8/layout/vList2"/>
    <dgm:cxn modelId="{764391FD-57E9-44E6-A07D-361B09BA3BBE}" type="presParOf" srcId="{B79EAC47-D68F-4850-853B-E3A237EDF026}" destId="{B99A1199-48AC-4A92-87E2-AA46BF197348}" srcOrd="4" destOrd="0" presId="urn:microsoft.com/office/officeart/2005/8/layout/vList2"/>
    <dgm:cxn modelId="{53B75AD8-ABE5-4388-8C67-BF16A15F468E}" type="presParOf" srcId="{B79EAC47-D68F-4850-853B-E3A237EDF026}" destId="{D299F4F2-19C3-437F-B522-B380CF4F57C0}" srcOrd="5" destOrd="0" presId="urn:microsoft.com/office/officeart/2005/8/layout/vList2"/>
  </dgm:cxnLst>
  <dgm:bg/>
  <dgm:whole/>
</dgm:dataModel>
</file>

<file path=ppt/diagrams/data3.xml><?xml version="1.0" encoding="utf-8"?>
<dgm:dataModel xmlns:dgm="http://schemas.openxmlformats.org/drawingml/2006/diagram" xmlns:a="http://schemas.openxmlformats.org/drawingml/2006/main">
  <dgm:ptLst>
    <dgm:pt modelId="{0BA2AE8D-4E95-444A-BD4C-A3CA2A6427F6}" type="doc">
      <dgm:prSet loTypeId="urn:microsoft.com/office/officeart/2005/8/layout/vList3" loCatId="list" qsTypeId="urn:microsoft.com/office/officeart/2005/8/quickstyle/simple1" qsCatId="simple" csTypeId="urn:microsoft.com/office/officeart/2005/8/colors/accent6_1" csCatId="accent6" phldr="1"/>
      <dgm:spPr/>
    </dgm:pt>
    <dgm:pt modelId="{1776C388-DEDC-48A8-B514-B5DA7C373F5B}">
      <dgm:prSet phldrT="[Text]">
        <dgm:style>
          <a:lnRef idx="3">
            <a:schemeClr val="lt1"/>
          </a:lnRef>
          <a:fillRef idx="1">
            <a:schemeClr val="accent3"/>
          </a:fillRef>
          <a:effectRef idx="1">
            <a:schemeClr val="accent3"/>
          </a:effectRef>
          <a:fontRef idx="minor">
            <a:schemeClr val="lt1"/>
          </a:fontRef>
        </dgm:style>
      </dgm:prSet>
      <dgm:spPr/>
      <dgm:t>
        <a:bodyPr/>
        <a:lstStyle/>
        <a:p>
          <a:r>
            <a:rPr lang="en-ID" dirty="0" err="1" smtClean="0">
              <a:hlinkClick xmlns:r="http://schemas.openxmlformats.org/officeDocument/2006/relationships" r:id="rId1" action="ppaction://hlinksldjump"/>
            </a:rPr>
            <a:t>Masa</a:t>
          </a:r>
          <a:r>
            <a:rPr lang="en-ID" dirty="0" smtClean="0">
              <a:hlinkClick xmlns:r="http://schemas.openxmlformats.org/officeDocument/2006/relationships" r:id="rId1" action="ppaction://hlinksldjump"/>
            </a:rPr>
            <a:t> </a:t>
          </a:r>
          <a:r>
            <a:rPr lang="en-ID" dirty="0" err="1" smtClean="0">
              <a:hlinkClick xmlns:r="http://schemas.openxmlformats.org/officeDocument/2006/relationships" r:id="rId1" action="ppaction://hlinksldjump"/>
            </a:rPr>
            <a:t>Praaksara</a:t>
          </a:r>
          <a:endParaRPr lang="en-US" dirty="0"/>
        </a:p>
      </dgm:t>
    </dgm:pt>
    <dgm:pt modelId="{A5AAEF08-3A86-4937-9955-D14A9F23F8AA}" type="parTrans" cxnId="{FD875CDF-D1A3-4737-90AA-1365BB9A7FAE}">
      <dgm:prSet/>
      <dgm:spPr/>
      <dgm:t>
        <a:bodyPr/>
        <a:lstStyle/>
        <a:p>
          <a:endParaRPr lang="en-US"/>
        </a:p>
      </dgm:t>
    </dgm:pt>
    <dgm:pt modelId="{285D7154-AF82-48D0-8F17-33D27FAA9807}" type="sibTrans" cxnId="{FD875CDF-D1A3-4737-90AA-1365BB9A7FAE}">
      <dgm:prSet/>
      <dgm:spPr/>
      <dgm:t>
        <a:bodyPr/>
        <a:lstStyle/>
        <a:p>
          <a:endParaRPr lang="en-US"/>
        </a:p>
      </dgm:t>
    </dgm:pt>
    <dgm:pt modelId="{AF6A7C1C-4239-4814-A85B-2E48150F58E8}">
      <dgm:prSet phldrT="[Text]">
        <dgm:style>
          <a:lnRef idx="3">
            <a:schemeClr val="lt1"/>
          </a:lnRef>
          <a:fillRef idx="1">
            <a:schemeClr val="accent5"/>
          </a:fillRef>
          <a:effectRef idx="1">
            <a:schemeClr val="accent5"/>
          </a:effectRef>
          <a:fontRef idx="minor">
            <a:schemeClr val="lt1"/>
          </a:fontRef>
        </dgm:style>
      </dgm:prSet>
      <dgm:spPr/>
      <dgm:t>
        <a:bodyPr/>
        <a:lstStyle/>
        <a:p>
          <a:r>
            <a:rPr lang="en-ID" dirty="0" err="1" smtClean="0">
              <a:hlinkClick xmlns:r="http://schemas.openxmlformats.org/officeDocument/2006/relationships" r:id="rId2" action="ppaction://hlinksldjump"/>
            </a:rPr>
            <a:t>Manusia</a:t>
          </a:r>
          <a:r>
            <a:rPr lang="en-ID" dirty="0" smtClean="0">
              <a:hlinkClick xmlns:r="http://schemas.openxmlformats.org/officeDocument/2006/relationships" r:id="rId2" action="ppaction://hlinksldjump"/>
            </a:rPr>
            <a:t> </a:t>
          </a:r>
          <a:r>
            <a:rPr lang="en-ID" dirty="0" err="1" smtClean="0">
              <a:hlinkClick xmlns:r="http://schemas.openxmlformats.org/officeDocument/2006/relationships" r:id="rId2" action="ppaction://hlinksldjump"/>
            </a:rPr>
            <a:t>Purba</a:t>
          </a:r>
          <a:endParaRPr lang="en-US" dirty="0"/>
        </a:p>
      </dgm:t>
    </dgm:pt>
    <dgm:pt modelId="{27420BE7-0EE2-4FE1-858D-D6C180557A97}" type="parTrans" cxnId="{7497CA28-74A8-4AAE-ADF2-F7967781B765}">
      <dgm:prSet/>
      <dgm:spPr/>
      <dgm:t>
        <a:bodyPr/>
        <a:lstStyle/>
        <a:p>
          <a:endParaRPr lang="en-US"/>
        </a:p>
      </dgm:t>
    </dgm:pt>
    <dgm:pt modelId="{1F853045-4392-4CA0-8074-65E835656BA0}" type="sibTrans" cxnId="{7497CA28-74A8-4AAE-ADF2-F7967781B765}">
      <dgm:prSet/>
      <dgm:spPr/>
      <dgm:t>
        <a:bodyPr/>
        <a:lstStyle/>
        <a:p>
          <a:endParaRPr lang="en-US"/>
        </a:p>
      </dgm:t>
    </dgm:pt>
    <dgm:pt modelId="{F5C50B7A-1352-4DA5-85D2-7C1A4F380FF0}">
      <dgm:prSet phldrT="[Text]">
        <dgm:style>
          <a:lnRef idx="3">
            <a:schemeClr val="lt1"/>
          </a:lnRef>
          <a:fillRef idx="1">
            <a:schemeClr val="accent2"/>
          </a:fillRef>
          <a:effectRef idx="1">
            <a:schemeClr val="accent2"/>
          </a:effectRef>
          <a:fontRef idx="minor">
            <a:schemeClr val="lt1"/>
          </a:fontRef>
        </dgm:style>
      </dgm:prSet>
      <dgm:spPr/>
      <dgm:t>
        <a:bodyPr/>
        <a:lstStyle/>
        <a:p>
          <a:r>
            <a:rPr lang="en-ID" dirty="0" err="1" smtClean="0">
              <a:hlinkClick xmlns:r="http://schemas.openxmlformats.org/officeDocument/2006/relationships" r:id="rId3" action="ppaction://hlinksldjump"/>
            </a:rPr>
            <a:t>Nenek</a:t>
          </a:r>
          <a:r>
            <a:rPr lang="en-ID" dirty="0" smtClean="0">
              <a:hlinkClick xmlns:r="http://schemas.openxmlformats.org/officeDocument/2006/relationships" r:id="rId3" action="ppaction://hlinksldjump"/>
            </a:rPr>
            <a:t> </a:t>
          </a:r>
          <a:r>
            <a:rPr lang="en-ID" dirty="0" err="1" smtClean="0">
              <a:hlinkClick xmlns:r="http://schemas.openxmlformats.org/officeDocument/2006/relationships" r:id="rId3" action="ppaction://hlinksldjump"/>
            </a:rPr>
            <a:t>Moyang</a:t>
          </a:r>
          <a:r>
            <a:rPr lang="en-ID" dirty="0" smtClean="0">
              <a:hlinkClick xmlns:r="http://schemas.openxmlformats.org/officeDocument/2006/relationships" r:id="rId3" action="ppaction://hlinksldjump"/>
            </a:rPr>
            <a:t> </a:t>
          </a:r>
          <a:r>
            <a:rPr lang="en-ID" dirty="0" err="1" smtClean="0">
              <a:hlinkClick xmlns:r="http://schemas.openxmlformats.org/officeDocument/2006/relationships" r:id="rId3" action="ppaction://hlinksldjump"/>
            </a:rPr>
            <a:t>Bangsa</a:t>
          </a:r>
          <a:r>
            <a:rPr lang="en-ID" dirty="0" smtClean="0">
              <a:hlinkClick xmlns:r="http://schemas.openxmlformats.org/officeDocument/2006/relationships" r:id="rId3" action="ppaction://hlinksldjump"/>
            </a:rPr>
            <a:t> Indonesia</a:t>
          </a:r>
          <a:endParaRPr lang="en-ID" dirty="0" smtClean="0"/>
        </a:p>
      </dgm:t>
    </dgm:pt>
    <dgm:pt modelId="{FACCDAB4-3B0B-45F3-A7B9-1BF011E37F5F}" type="parTrans" cxnId="{13B76B3C-2CCB-463F-B3D0-CF3F6F29E7CC}">
      <dgm:prSet/>
      <dgm:spPr/>
      <dgm:t>
        <a:bodyPr/>
        <a:lstStyle/>
        <a:p>
          <a:endParaRPr lang="en-US"/>
        </a:p>
      </dgm:t>
    </dgm:pt>
    <dgm:pt modelId="{7B9FC40A-4353-40BE-9184-555C2BE80566}" type="sibTrans" cxnId="{13B76B3C-2CCB-463F-B3D0-CF3F6F29E7CC}">
      <dgm:prSet/>
      <dgm:spPr/>
      <dgm:t>
        <a:bodyPr/>
        <a:lstStyle/>
        <a:p>
          <a:endParaRPr lang="en-US"/>
        </a:p>
      </dgm:t>
    </dgm:pt>
    <dgm:pt modelId="{84B9EC91-E8B0-4AA9-983A-D0B4ADDE634E}">
      <dgm:prSet phldrT="[Text]">
        <dgm:style>
          <a:lnRef idx="3">
            <a:schemeClr val="lt1"/>
          </a:lnRef>
          <a:fillRef idx="1">
            <a:schemeClr val="accent1"/>
          </a:fillRef>
          <a:effectRef idx="1">
            <a:schemeClr val="accent1"/>
          </a:effectRef>
          <a:fontRef idx="minor">
            <a:schemeClr val="lt1"/>
          </a:fontRef>
        </dgm:style>
      </dgm:prSet>
      <dgm:spPr/>
      <dgm:t>
        <a:bodyPr/>
        <a:lstStyle/>
        <a:p>
          <a:r>
            <a:rPr lang="en-ID" dirty="0" err="1" smtClean="0">
              <a:hlinkClick xmlns:r="http://schemas.openxmlformats.org/officeDocument/2006/relationships" r:id="rId4" action="ppaction://hlinksldjump"/>
            </a:rPr>
            <a:t>Hasil</a:t>
          </a:r>
          <a:r>
            <a:rPr lang="en-ID" dirty="0" smtClean="0">
              <a:hlinkClick xmlns:r="http://schemas.openxmlformats.org/officeDocument/2006/relationships" r:id="rId4" action="ppaction://hlinksldjump"/>
            </a:rPr>
            <a:t> </a:t>
          </a:r>
          <a:r>
            <a:rPr lang="en-ID" dirty="0" err="1" smtClean="0">
              <a:hlinkClick xmlns:r="http://schemas.openxmlformats.org/officeDocument/2006/relationships" r:id="rId4" action="ppaction://hlinksldjump"/>
            </a:rPr>
            <a:t>dan</a:t>
          </a:r>
          <a:r>
            <a:rPr lang="en-ID" dirty="0" smtClean="0">
              <a:hlinkClick xmlns:r="http://schemas.openxmlformats.org/officeDocument/2006/relationships" r:id="rId4" action="ppaction://hlinksldjump"/>
            </a:rPr>
            <a:t> </a:t>
          </a:r>
          <a:r>
            <a:rPr lang="en-ID" dirty="0" err="1" smtClean="0">
              <a:hlinkClick xmlns:r="http://schemas.openxmlformats.org/officeDocument/2006/relationships" r:id="rId4" action="ppaction://hlinksldjump"/>
            </a:rPr>
            <a:t>Nilai</a:t>
          </a:r>
          <a:r>
            <a:rPr lang="en-ID" dirty="0" smtClean="0">
              <a:hlinkClick xmlns:r="http://schemas.openxmlformats.org/officeDocument/2006/relationships" r:id="rId4" action="ppaction://hlinksldjump"/>
            </a:rPr>
            <a:t> </a:t>
          </a:r>
          <a:r>
            <a:rPr lang="en-ID" dirty="0" err="1" smtClean="0">
              <a:hlinkClick xmlns:r="http://schemas.openxmlformats.org/officeDocument/2006/relationships" r:id="rId4" action="ppaction://hlinksldjump"/>
            </a:rPr>
            <a:t>Kebudayaan</a:t>
          </a:r>
          <a:r>
            <a:rPr lang="en-ID" dirty="0" smtClean="0">
              <a:hlinkClick xmlns:r="http://schemas.openxmlformats.org/officeDocument/2006/relationships" r:id="rId4" action="ppaction://hlinksldjump"/>
            </a:rPr>
            <a:t> </a:t>
          </a:r>
          <a:r>
            <a:rPr lang="en-ID" dirty="0" err="1" smtClean="0">
              <a:hlinkClick xmlns:r="http://schemas.openxmlformats.org/officeDocument/2006/relationships" r:id="rId4" action="ppaction://hlinksldjump"/>
            </a:rPr>
            <a:t>Masa</a:t>
          </a:r>
          <a:r>
            <a:rPr lang="en-ID" dirty="0" smtClean="0">
              <a:hlinkClick xmlns:r="http://schemas.openxmlformats.org/officeDocument/2006/relationships" r:id="rId4" action="ppaction://hlinksldjump"/>
            </a:rPr>
            <a:t> </a:t>
          </a:r>
          <a:r>
            <a:rPr lang="en-ID" dirty="0" err="1" smtClean="0">
              <a:hlinkClick xmlns:r="http://schemas.openxmlformats.org/officeDocument/2006/relationships" r:id="rId4" action="ppaction://hlinksldjump"/>
            </a:rPr>
            <a:t>Praaksara</a:t>
          </a:r>
          <a:endParaRPr lang="en-ID" dirty="0" smtClean="0"/>
        </a:p>
      </dgm:t>
    </dgm:pt>
    <dgm:pt modelId="{87C38E2E-862D-45E7-9C7D-BA1BC2AAF86B}" type="parTrans" cxnId="{235C5342-0F0C-40EA-ADBD-8AA588E84179}">
      <dgm:prSet/>
      <dgm:spPr/>
      <dgm:t>
        <a:bodyPr/>
        <a:lstStyle/>
        <a:p>
          <a:endParaRPr lang="en-US"/>
        </a:p>
      </dgm:t>
    </dgm:pt>
    <dgm:pt modelId="{3EB9DA59-81C5-4E66-ABF4-0B02DED86F71}" type="sibTrans" cxnId="{235C5342-0F0C-40EA-ADBD-8AA588E84179}">
      <dgm:prSet/>
      <dgm:spPr/>
      <dgm:t>
        <a:bodyPr/>
        <a:lstStyle/>
        <a:p>
          <a:endParaRPr lang="en-US"/>
        </a:p>
      </dgm:t>
    </dgm:pt>
    <dgm:pt modelId="{6536921A-3ADF-405B-B0C8-B55CE7B2F638}">
      <dgm:prSet phldrT="[Text]">
        <dgm:style>
          <a:lnRef idx="3">
            <a:schemeClr val="lt1"/>
          </a:lnRef>
          <a:fillRef idx="1">
            <a:schemeClr val="accent6"/>
          </a:fillRef>
          <a:effectRef idx="1">
            <a:schemeClr val="accent6"/>
          </a:effectRef>
          <a:fontRef idx="minor">
            <a:schemeClr val="lt1"/>
          </a:fontRef>
        </dgm:style>
      </dgm:prSet>
      <dgm:spPr/>
      <dgm:t>
        <a:bodyPr/>
        <a:lstStyle/>
        <a:p>
          <a:r>
            <a:rPr lang="en-ID" dirty="0" err="1" smtClean="0">
              <a:hlinkClick xmlns:r="http://schemas.openxmlformats.org/officeDocument/2006/relationships" r:id="rId5" action="ppaction://hlinksldjump"/>
            </a:rPr>
            <a:t>Perkembangan</a:t>
          </a:r>
          <a:r>
            <a:rPr lang="en-ID" dirty="0" smtClean="0">
              <a:hlinkClick xmlns:r="http://schemas.openxmlformats.org/officeDocument/2006/relationships" r:id="rId5" action="ppaction://hlinksldjump"/>
            </a:rPr>
            <a:t> </a:t>
          </a:r>
          <a:r>
            <a:rPr lang="en-ID" dirty="0" err="1" smtClean="0">
              <a:hlinkClick xmlns:r="http://schemas.openxmlformats.org/officeDocument/2006/relationships" r:id="rId5" action="ppaction://hlinksldjump"/>
            </a:rPr>
            <a:t>Kehidupan</a:t>
          </a:r>
          <a:r>
            <a:rPr lang="en-ID" dirty="0" smtClean="0">
              <a:hlinkClick xmlns:r="http://schemas.openxmlformats.org/officeDocument/2006/relationships" r:id="rId5" action="ppaction://hlinksldjump"/>
            </a:rPr>
            <a:t> </a:t>
          </a:r>
          <a:r>
            <a:rPr lang="en-ID" dirty="0" err="1" smtClean="0">
              <a:hlinkClick xmlns:r="http://schemas.openxmlformats.org/officeDocument/2006/relationships" r:id="rId5" action="ppaction://hlinksldjump"/>
            </a:rPr>
            <a:t>Masa</a:t>
          </a:r>
          <a:r>
            <a:rPr lang="en-ID" dirty="0" smtClean="0">
              <a:hlinkClick xmlns:r="http://schemas.openxmlformats.org/officeDocument/2006/relationships" r:id="rId5" action="ppaction://hlinksldjump"/>
            </a:rPr>
            <a:t> </a:t>
          </a:r>
          <a:r>
            <a:rPr lang="en-ID" dirty="0" err="1" smtClean="0">
              <a:hlinkClick xmlns:r="http://schemas.openxmlformats.org/officeDocument/2006/relationships" r:id="rId5" action="ppaction://hlinksldjump"/>
            </a:rPr>
            <a:t>Praaksara</a:t>
          </a:r>
          <a:endParaRPr lang="en-ID" dirty="0" smtClean="0"/>
        </a:p>
      </dgm:t>
    </dgm:pt>
    <dgm:pt modelId="{A5EBB54C-5E45-4959-BE1D-583C7AAE0EF1}" type="parTrans" cxnId="{379535E6-3E61-41DE-ACB4-5F0F79BFD499}">
      <dgm:prSet/>
      <dgm:spPr/>
      <dgm:t>
        <a:bodyPr/>
        <a:lstStyle/>
        <a:p>
          <a:endParaRPr lang="en-US"/>
        </a:p>
      </dgm:t>
    </dgm:pt>
    <dgm:pt modelId="{48FB93A2-1304-4CA8-A1EB-B347E83F5A2C}" type="sibTrans" cxnId="{379535E6-3E61-41DE-ACB4-5F0F79BFD499}">
      <dgm:prSet/>
      <dgm:spPr/>
      <dgm:t>
        <a:bodyPr/>
        <a:lstStyle/>
        <a:p>
          <a:endParaRPr lang="en-US"/>
        </a:p>
      </dgm:t>
    </dgm:pt>
    <dgm:pt modelId="{2EDAC68B-69FD-473F-883E-CECF7FE98F26}" type="pres">
      <dgm:prSet presAssocID="{0BA2AE8D-4E95-444A-BD4C-A3CA2A6427F6}" presName="linearFlow" presStyleCnt="0">
        <dgm:presLayoutVars>
          <dgm:dir/>
          <dgm:resizeHandles val="exact"/>
        </dgm:presLayoutVars>
      </dgm:prSet>
      <dgm:spPr/>
    </dgm:pt>
    <dgm:pt modelId="{0C2B0E07-8015-4844-8527-964894252447}" type="pres">
      <dgm:prSet presAssocID="{1776C388-DEDC-48A8-B514-B5DA7C373F5B}" presName="composite" presStyleCnt="0"/>
      <dgm:spPr/>
    </dgm:pt>
    <dgm:pt modelId="{5D26E793-228B-43D0-8A7D-8BC7CC308574}" type="pres">
      <dgm:prSet presAssocID="{1776C388-DEDC-48A8-B514-B5DA7C373F5B}" presName="imgShp" presStyleLbl="fgImgPlace1" presStyleIdx="0" presStyleCnt="5"/>
      <dgm:spPr>
        <a:blipFill rotWithShape="0">
          <a:blip xmlns:r="http://schemas.openxmlformats.org/officeDocument/2006/relationships" r:embed="rId6"/>
          <a:stretch>
            <a:fillRect/>
          </a:stretch>
        </a:blipFill>
      </dgm:spPr>
    </dgm:pt>
    <dgm:pt modelId="{410EE6AF-B877-4192-BB22-569A63C78852}" type="pres">
      <dgm:prSet presAssocID="{1776C388-DEDC-48A8-B514-B5DA7C373F5B}" presName="txShp" presStyleLbl="node1" presStyleIdx="0" presStyleCnt="5">
        <dgm:presLayoutVars>
          <dgm:bulletEnabled val="1"/>
        </dgm:presLayoutVars>
      </dgm:prSet>
      <dgm:spPr/>
      <dgm:t>
        <a:bodyPr/>
        <a:lstStyle/>
        <a:p>
          <a:endParaRPr lang="en-US"/>
        </a:p>
      </dgm:t>
    </dgm:pt>
    <dgm:pt modelId="{E79340D3-34FF-4BE9-891D-556E1F658C44}" type="pres">
      <dgm:prSet presAssocID="{285D7154-AF82-48D0-8F17-33D27FAA9807}" presName="spacing" presStyleCnt="0"/>
      <dgm:spPr/>
    </dgm:pt>
    <dgm:pt modelId="{170463A5-902A-4F81-ACE6-41BFEB787553}" type="pres">
      <dgm:prSet presAssocID="{AF6A7C1C-4239-4814-A85B-2E48150F58E8}" presName="composite" presStyleCnt="0"/>
      <dgm:spPr/>
    </dgm:pt>
    <dgm:pt modelId="{5B70BEB2-B131-4AEF-9EE3-83EAAC007834}" type="pres">
      <dgm:prSet presAssocID="{AF6A7C1C-4239-4814-A85B-2E48150F58E8}" presName="imgShp" presStyleLbl="fgImgPlace1" presStyleIdx="1" presStyleCnt="5"/>
      <dgm:spPr>
        <a:blipFill rotWithShape="0">
          <a:blip xmlns:r="http://schemas.openxmlformats.org/officeDocument/2006/relationships" r:embed="rId7"/>
          <a:stretch>
            <a:fillRect/>
          </a:stretch>
        </a:blipFill>
      </dgm:spPr>
    </dgm:pt>
    <dgm:pt modelId="{ED48D8BE-44FD-4CB6-94B1-8DF4D536C89D}" type="pres">
      <dgm:prSet presAssocID="{AF6A7C1C-4239-4814-A85B-2E48150F58E8}" presName="txShp" presStyleLbl="node1" presStyleIdx="1" presStyleCnt="5">
        <dgm:presLayoutVars>
          <dgm:bulletEnabled val="1"/>
        </dgm:presLayoutVars>
      </dgm:prSet>
      <dgm:spPr/>
      <dgm:t>
        <a:bodyPr/>
        <a:lstStyle/>
        <a:p>
          <a:endParaRPr lang="en-US"/>
        </a:p>
      </dgm:t>
    </dgm:pt>
    <dgm:pt modelId="{5AFB0288-2D99-4C98-92D8-FB9820AFC230}" type="pres">
      <dgm:prSet presAssocID="{1F853045-4392-4CA0-8074-65E835656BA0}" presName="spacing" presStyleCnt="0"/>
      <dgm:spPr/>
    </dgm:pt>
    <dgm:pt modelId="{B0110050-0F9E-4D5B-A397-C89D78E81650}" type="pres">
      <dgm:prSet presAssocID="{F5C50B7A-1352-4DA5-85D2-7C1A4F380FF0}" presName="composite" presStyleCnt="0"/>
      <dgm:spPr/>
    </dgm:pt>
    <dgm:pt modelId="{AF490D6E-E3DF-4990-931C-E2ED2026AC76}" type="pres">
      <dgm:prSet presAssocID="{F5C50B7A-1352-4DA5-85D2-7C1A4F380FF0}" presName="imgShp" presStyleLbl="fgImgPlace1" presStyleIdx="2" presStyleCnt="5"/>
      <dgm:spPr>
        <a:blipFill rotWithShape="0">
          <a:blip xmlns:r="http://schemas.openxmlformats.org/officeDocument/2006/relationships" r:embed="rId8"/>
          <a:stretch>
            <a:fillRect/>
          </a:stretch>
        </a:blipFill>
      </dgm:spPr>
    </dgm:pt>
    <dgm:pt modelId="{A6C077B0-831A-4B68-B79A-EEFADE559181}" type="pres">
      <dgm:prSet presAssocID="{F5C50B7A-1352-4DA5-85D2-7C1A4F380FF0}" presName="txShp" presStyleLbl="node1" presStyleIdx="2" presStyleCnt="5">
        <dgm:presLayoutVars>
          <dgm:bulletEnabled val="1"/>
        </dgm:presLayoutVars>
      </dgm:prSet>
      <dgm:spPr/>
      <dgm:t>
        <a:bodyPr/>
        <a:lstStyle/>
        <a:p>
          <a:endParaRPr lang="en-US"/>
        </a:p>
      </dgm:t>
    </dgm:pt>
    <dgm:pt modelId="{EA5D4026-4325-4EFE-A2E9-994738C730BB}" type="pres">
      <dgm:prSet presAssocID="{7B9FC40A-4353-40BE-9184-555C2BE80566}" presName="spacing" presStyleCnt="0"/>
      <dgm:spPr/>
    </dgm:pt>
    <dgm:pt modelId="{B000002F-A2E2-4B30-A76F-4DEE800E4B5E}" type="pres">
      <dgm:prSet presAssocID="{6536921A-3ADF-405B-B0C8-B55CE7B2F638}" presName="composite" presStyleCnt="0"/>
      <dgm:spPr/>
    </dgm:pt>
    <dgm:pt modelId="{A70991DE-1378-46CB-B1E5-9E4D39FC2E42}" type="pres">
      <dgm:prSet presAssocID="{6536921A-3ADF-405B-B0C8-B55CE7B2F638}" presName="imgShp" presStyleLbl="fgImgPlace1" presStyleIdx="3" presStyleCnt="5"/>
      <dgm:spPr>
        <a:blipFill rotWithShape="0">
          <a:blip xmlns:r="http://schemas.openxmlformats.org/officeDocument/2006/relationships" r:embed="rId9"/>
          <a:stretch>
            <a:fillRect/>
          </a:stretch>
        </a:blipFill>
      </dgm:spPr>
    </dgm:pt>
    <dgm:pt modelId="{2583F961-674A-49E1-93FD-B2EDBB6C41E6}" type="pres">
      <dgm:prSet presAssocID="{6536921A-3ADF-405B-B0C8-B55CE7B2F638}" presName="txShp" presStyleLbl="node1" presStyleIdx="3" presStyleCnt="5">
        <dgm:presLayoutVars>
          <dgm:bulletEnabled val="1"/>
        </dgm:presLayoutVars>
      </dgm:prSet>
      <dgm:spPr/>
      <dgm:t>
        <a:bodyPr/>
        <a:lstStyle/>
        <a:p>
          <a:endParaRPr lang="en-US"/>
        </a:p>
      </dgm:t>
    </dgm:pt>
    <dgm:pt modelId="{5AB6AF9F-D9A1-43EB-B374-28D0FEDDAE83}" type="pres">
      <dgm:prSet presAssocID="{48FB93A2-1304-4CA8-A1EB-B347E83F5A2C}" presName="spacing" presStyleCnt="0"/>
      <dgm:spPr/>
    </dgm:pt>
    <dgm:pt modelId="{F37E6686-A619-434E-AB00-76032534CF9E}" type="pres">
      <dgm:prSet presAssocID="{84B9EC91-E8B0-4AA9-983A-D0B4ADDE634E}" presName="composite" presStyleCnt="0"/>
      <dgm:spPr/>
    </dgm:pt>
    <dgm:pt modelId="{1EB86660-58D9-4B69-AA2B-60E7D554828F}" type="pres">
      <dgm:prSet presAssocID="{84B9EC91-E8B0-4AA9-983A-D0B4ADDE634E}" presName="imgShp" presStyleLbl="fgImgPlace1" presStyleIdx="4" presStyleCnt="5"/>
      <dgm:spPr>
        <a:blipFill rotWithShape="0">
          <a:blip xmlns:r="http://schemas.openxmlformats.org/officeDocument/2006/relationships" r:embed="rId10"/>
          <a:stretch>
            <a:fillRect/>
          </a:stretch>
        </a:blipFill>
      </dgm:spPr>
    </dgm:pt>
    <dgm:pt modelId="{36E29B1F-DD7B-4A1A-9252-24619C58E33F}" type="pres">
      <dgm:prSet presAssocID="{84B9EC91-E8B0-4AA9-983A-D0B4ADDE634E}" presName="txShp" presStyleLbl="node1" presStyleIdx="4" presStyleCnt="5">
        <dgm:presLayoutVars>
          <dgm:bulletEnabled val="1"/>
        </dgm:presLayoutVars>
      </dgm:prSet>
      <dgm:spPr/>
      <dgm:t>
        <a:bodyPr/>
        <a:lstStyle/>
        <a:p>
          <a:endParaRPr lang="en-US"/>
        </a:p>
      </dgm:t>
    </dgm:pt>
  </dgm:ptLst>
  <dgm:cxnLst>
    <dgm:cxn modelId="{13B76B3C-2CCB-463F-B3D0-CF3F6F29E7CC}" srcId="{0BA2AE8D-4E95-444A-BD4C-A3CA2A6427F6}" destId="{F5C50B7A-1352-4DA5-85D2-7C1A4F380FF0}" srcOrd="2" destOrd="0" parTransId="{FACCDAB4-3B0B-45F3-A7B9-1BF011E37F5F}" sibTransId="{7B9FC40A-4353-40BE-9184-555C2BE80566}"/>
    <dgm:cxn modelId="{379535E6-3E61-41DE-ACB4-5F0F79BFD499}" srcId="{0BA2AE8D-4E95-444A-BD4C-A3CA2A6427F6}" destId="{6536921A-3ADF-405B-B0C8-B55CE7B2F638}" srcOrd="3" destOrd="0" parTransId="{A5EBB54C-5E45-4959-BE1D-583C7AAE0EF1}" sibTransId="{48FB93A2-1304-4CA8-A1EB-B347E83F5A2C}"/>
    <dgm:cxn modelId="{1FA475EE-0D61-4A3F-8F8D-820A9C77E2AF}" type="presOf" srcId="{0BA2AE8D-4E95-444A-BD4C-A3CA2A6427F6}" destId="{2EDAC68B-69FD-473F-883E-CECF7FE98F26}" srcOrd="0" destOrd="0" presId="urn:microsoft.com/office/officeart/2005/8/layout/vList3"/>
    <dgm:cxn modelId="{CB32B36D-C892-46AC-AA63-1662F6A557CE}" type="presOf" srcId="{84B9EC91-E8B0-4AA9-983A-D0B4ADDE634E}" destId="{36E29B1F-DD7B-4A1A-9252-24619C58E33F}" srcOrd="0" destOrd="0" presId="urn:microsoft.com/office/officeart/2005/8/layout/vList3"/>
    <dgm:cxn modelId="{82C13BC5-00C0-4CA6-860C-DCAD1200A8DF}" type="presOf" srcId="{F5C50B7A-1352-4DA5-85D2-7C1A4F380FF0}" destId="{A6C077B0-831A-4B68-B79A-EEFADE559181}" srcOrd="0" destOrd="0" presId="urn:microsoft.com/office/officeart/2005/8/layout/vList3"/>
    <dgm:cxn modelId="{7497CA28-74A8-4AAE-ADF2-F7967781B765}" srcId="{0BA2AE8D-4E95-444A-BD4C-A3CA2A6427F6}" destId="{AF6A7C1C-4239-4814-A85B-2E48150F58E8}" srcOrd="1" destOrd="0" parTransId="{27420BE7-0EE2-4FE1-858D-D6C180557A97}" sibTransId="{1F853045-4392-4CA0-8074-65E835656BA0}"/>
    <dgm:cxn modelId="{A0D86CD5-9864-47EC-BC40-EB2255D3AD5D}" type="presOf" srcId="{1776C388-DEDC-48A8-B514-B5DA7C373F5B}" destId="{410EE6AF-B877-4192-BB22-569A63C78852}" srcOrd="0" destOrd="0" presId="urn:microsoft.com/office/officeart/2005/8/layout/vList3"/>
    <dgm:cxn modelId="{FD875CDF-D1A3-4737-90AA-1365BB9A7FAE}" srcId="{0BA2AE8D-4E95-444A-BD4C-A3CA2A6427F6}" destId="{1776C388-DEDC-48A8-B514-B5DA7C373F5B}" srcOrd="0" destOrd="0" parTransId="{A5AAEF08-3A86-4937-9955-D14A9F23F8AA}" sibTransId="{285D7154-AF82-48D0-8F17-33D27FAA9807}"/>
    <dgm:cxn modelId="{235C5342-0F0C-40EA-ADBD-8AA588E84179}" srcId="{0BA2AE8D-4E95-444A-BD4C-A3CA2A6427F6}" destId="{84B9EC91-E8B0-4AA9-983A-D0B4ADDE634E}" srcOrd="4" destOrd="0" parTransId="{87C38E2E-862D-45E7-9C7D-BA1BC2AAF86B}" sibTransId="{3EB9DA59-81C5-4E66-ABF4-0B02DED86F71}"/>
    <dgm:cxn modelId="{1257494E-E7DB-4B8A-9CBA-4571B9C6362B}" type="presOf" srcId="{6536921A-3ADF-405B-B0C8-B55CE7B2F638}" destId="{2583F961-674A-49E1-93FD-B2EDBB6C41E6}" srcOrd="0" destOrd="0" presId="urn:microsoft.com/office/officeart/2005/8/layout/vList3"/>
    <dgm:cxn modelId="{A2FFD5F0-06F9-4A7C-A55E-60C61A5E337C}" type="presOf" srcId="{AF6A7C1C-4239-4814-A85B-2E48150F58E8}" destId="{ED48D8BE-44FD-4CB6-94B1-8DF4D536C89D}" srcOrd="0" destOrd="0" presId="urn:microsoft.com/office/officeart/2005/8/layout/vList3"/>
    <dgm:cxn modelId="{161D286F-1B72-478F-863D-44B12CA5E0D1}" type="presParOf" srcId="{2EDAC68B-69FD-473F-883E-CECF7FE98F26}" destId="{0C2B0E07-8015-4844-8527-964894252447}" srcOrd="0" destOrd="0" presId="urn:microsoft.com/office/officeart/2005/8/layout/vList3"/>
    <dgm:cxn modelId="{C76AB7C0-2D1F-4BC7-AE62-360A8D6255E7}" type="presParOf" srcId="{0C2B0E07-8015-4844-8527-964894252447}" destId="{5D26E793-228B-43D0-8A7D-8BC7CC308574}" srcOrd="0" destOrd="0" presId="urn:microsoft.com/office/officeart/2005/8/layout/vList3"/>
    <dgm:cxn modelId="{866FDA17-BCD3-41E2-A9AF-EEE847418C2B}" type="presParOf" srcId="{0C2B0E07-8015-4844-8527-964894252447}" destId="{410EE6AF-B877-4192-BB22-569A63C78852}" srcOrd="1" destOrd="0" presId="urn:microsoft.com/office/officeart/2005/8/layout/vList3"/>
    <dgm:cxn modelId="{09EBCA7C-4555-4B3A-9AE5-0B09002A0034}" type="presParOf" srcId="{2EDAC68B-69FD-473F-883E-CECF7FE98F26}" destId="{E79340D3-34FF-4BE9-891D-556E1F658C44}" srcOrd="1" destOrd="0" presId="urn:microsoft.com/office/officeart/2005/8/layout/vList3"/>
    <dgm:cxn modelId="{73F1450F-8132-49CF-BA4B-E79CDD15BA50}" type="presParOf" srcId="{2EDAC68B-69FD-473F-883E-CECF7FE98F26}" destId="{170463A5-902A-4F81-ACE6-41BFEB787553}" srcOrd="2" destOrd="0" presId="urn:microsoft.com/office/officeart/2005/8/layout/vList3"/>
    <dgm:cxn modelId="{DFEA9F87-893B-43A5-A65A-A061DCAD3DF7}" type="presParOf" srcId="{170463A5-902A-4F81-ACE6-41BFEB787553}" destId="{5B70BEB2-B131-4AEF-9EE3-83EAAC007834}" srcOrd="0" destOrd="0" presId="urn:microsoft.com/office/officeart/2005/8/layout/vList3"/>
    <dgm:cxn modelId="{A20AA6EE-4123-4D69-BA64-7B5139A4279E}" type="presParOf" srcId="{170463A5-902A-4F81-ACE6-41BFEB787553}" destId="{ED48D8BE-44FD-4CB6-94B1-8DF4D536C89D}" srcOrd="1" destOrd="0" presId="urn:microsoft.com/office/officeart/2005/8/layout/vList3"/>
    <dgm:cxn modelId="{EDD91297-4187-4BF2-B6B6-A5AEB0F77ED4}" type="presParOf" srcId="{2EDAC68B-69FD-473F-883E-CECF7FE98F26}" destId="{5AFB0288-2D99-4C98-92D8-FB9820AFC230}" srcOrd="3" destOrd="0" presId="urn:microsoft.com/office/officeart/2005/8/layout/vList3"/>
    <dgm:cxn modelId="{BA6E8D9E-C829-4D29-B49A-DD60E4ECFDC7}" type="presParOf" srcId="{2EDAC68B-69FD-473F-883E-CECF7FE98F26}" destId="{B0110050-0F9E-4D5B-A397-C89D78E81650}" srcOrd="4" destOrd="0" presId="urn:microsoft.com/office/officeart/2005/8/layout/vList3"/>
    <dgm:cxn modelId="{F2B9248B-CF7C-4E3B-800F-A42B02784D4A}" type="presParOf" srcId="{B0110050-0F9E-4D5B-A397-C89D78E81650}" destId="{AF490D6E-E3DF-4990-931C-E2ED2026AC76}" srcOrd="0" destOrd="0" presId="urn:microsoft.com/office/officeart/2005/8/layout/vList3"/>
    <dgm:cxn modelId="{7DBFA71F-6B0B-40FA-AD6F-2C2903F6FEC9}" type="presParOf" srcId="{B0110050-0F9E-4D5B-A397-C89D78E81650}" destId="{A6C077B0-831A-4B68-B79A-EEFADE559181}" srcOrd="1" destOrd="0" presId="urn:microsoft.com/office/officeart/2005/8/layout/vList3"/>
    <dgm:cxn modelId="{D7B3CA2E-5F8B-4B94-ABB7-3E602CFC51E5}" type="presParOf" srcId="{2EDAC68B-69FD-473F-883E-CECF7FE98F26}" destId="{EA5D4026-4325-4EFE-A2E9-994738C730BB}" srcOrd="5" destOrd="0" presId="urn:microsoft.com/office/officeart/2005/8/layout/vList3"/>
    <dgm:cxn modelId="{BEA03F8F-6D98-4F61-9927-856083B290A6}" type="presParOf" srcId="{2EDAC68B-69FD-473F-883E-CECF7FE98F26}" destId="{B000002F-A2E2-4B30-A76F-4DEE800E4B5E}" srcOrd="6" destOrd="0" presId="urn:microsoft.com/office/officeart/2005/8/layout/vList3"/>
    <dgm:cxn modelId="{EA852683-03F2-4831-9D45-D4A54FF5F59F}" type="presParOf" srcId="{B000002F-A2E2-4B30-A76F-4DEE800E4B5E}" destId="{A70991DE-1378-46CB-B1E5-9E4D39FC2E42}" srcOrd="0" destOrd="0" presId="urn:microsoft.com/office/officeart/2005/8/layout/vList3"/>
    <dgm:cxn modelId="{39F8C439-2DCA-4A9D-BE25-1C1738BAA93B}" type="presParOf" srcId="{B000002F-A2E2-4B30-A76F-4DEE800E4B5E}" destId="{2583F961-674A-49E1-93FD-B2EDBB6C41E6}" srcOrd="1" destOrd="0" presId="urn:microsoft.com/office/officeart/2005/8/layout/vList3"/>
    <dgm:cxn modelId="{CAB7D27D-60B6-4E9F-B04D-C2A67C8A9B4C}" type="presParOf" srcId="{2EDAC68B-69FD-473F-883E-CECF7FE98F26}" destId="{5AB6AF9F-D9A1-43EB-B374-28D0FEDDAE83}" srcOrd="7" destOrd="0" presId="urn:microsoft.com/office/officeart/2005/8/layout/vList3"/>
    <dgm:cxn modelId="{7BED22E1-BD6F-48AA-A13A-9DFDAF1DF98E}" type="presParOf" srcId="{2EDAC68B-69FD-473F-883E-CECF7FE98F26}" destId="{F37E6686-A619-434E-AB00-76032534CF9E}" srcOrd="8" destOrd="0" presId="urn:microsoft.com/office/officeart/2005/8/layout/vList3"/>
    <dgm:cxn modelId="{762AD664-F0E8-410B-A9B3-3236AE67F7BD}" type="presParOf" srcId="{F37E6686-A619-434E-AB00-76032534CF9E}" destId="{1EB86660-58D9-4B69-AA2B-60E7D554828F}" srcOrd="0" destOrd="0" presId="urn:microsoft.com/office/officeart/2005/8/layout/vList3"/>
    <dgm:cxn modelId="{5E231BB5-1D83-42A6-957B-2051192C7D06}" type="presParOf" srcId="{F37E6686-A619-434E-AB00-76032534CF9E}" destId="{36E29B1F-DD7B-4A1A-9252-24619C58E33F}" srcOrd="1" destOrd="0" presId="urn:microsoft.com/office/officeart/2005/8/layout/vList3"/>
  </dgm:cxnLst>
  <dgm:bg/>
  <dgm:whole/>
</dgm:dataModel>
</file>

<file path=ppt/diagrams/data4.xml><?xml version="1.0" encoding="utf-8"?>
<dgm:dataModel xmlns:dgm="http://schemas.openxmlformats.org/drawingml/2006/diagram" xmlns:a="http://schemas.openxmlformats.org/drawingml/2006/main">
  <dgm:ptLst>
    <dgm:pt modelId="{43B42C9A-1114-4C77-8879-4415FD4199FA}" type="doc">
      <dgm:prSet loTypeId="urn:microsoft.com/office/officeart/2005/8/layout/vProcess5" loCatId="process" qsTypeId="urn:microsoft.com/office/officeart/2005/8/quickstyle/3d2" qsCatId="3D" csTypeId="urn:microsoft.com/office/officeart/2005/8/colors/colorful2" csCatId="colorful" phldr="1"/>
      <dgm:spPr/>
      <dgm:t>
        <a:bodyPr/>
        <a:lstStyle/>
        <a:p>
          <a:endParaRPr lang="en-US"/>
        </a:p>
      </dgm:t>
    </dgm:pt>
    <dgm:pt modelId="{93FDCE7A-EA6A-48CA-845C-4050FCE64487}">
      <dgm:prSet phldrT="[Text]"/>
      <dgm:spPr/>
      <dgm:t>
        <a:bodyPr/>
        <a:lstStyle/>
        <a:p>
          <a:r>
            <a:rPr lang="en-ID" dirty="0" err="1" smtClean="0">
              <a:solidFill>
                <a:schemeClr val="bg1"/>
              </a:solidFill>
              <a:hlinkClick xmlns:r="http://schemas.openxmlformats.org/officeDocument/2006/relationships" r:id="rId1" action="ppaction://hlinksldjump"/>
            </a:rPr>
            <a:t>Masa</a:t>
          </a:r>
          <a:r>
            <a:rPr lang="en-ID" dirty="0" smtClean="0">
              <a:solidFill>
                <a:schemeClr val="bg1"/>
              </a:solidFill>
              <a:hlinkClick xmlns:r="http://schemas.openxmlformats.org/officeDocument/2006/relationships" r:id="rId1" action="ppaction://hlinksldjump"/>
            </a:rPr>
            <a:t> </a:t>
          </a:r>
          <a:r>
            <a:rPr lang="en-ID" dirty="0" err="1" smtClean="0">
              <a:solidFill>
                <a:schemeClr val="bg1"/>
              </a:solidFill>
              <a:hlinkClick xmlns:r="http://schemas.openxmlformats.org/officeDocument/2006/relationships" r:id="rId1" action="ppaction://hlinksldjump"/>
            </a:rPr>
            <a:t>Perundagian</a:t>
          </a:r>
          <a:endParaRPr lang="en-US" dirty="0">
            <a:solidFill>
              <a:schemeClr val="bg1"/>
            </a:solidFill>
          </a:endParaRPr>
        </a:p>
      </dgm:t>
    </dgm:pt>
    <dgm:pt modelId="{CD6604FB-3F7E-4118-A17A-3B45A6085158}" type="parTrans" cxnId="{2D618470-4D29-4EDD-B77D-5AAC6B98CBDF}">
      <dgm:prSet/>
      <dgm:spPr/>
      <dgm:t>
        <a:bodyPr/>
        <a:lstStyle/>
        <a:p>
          <a:endParaRPr lang="en-US"/>
        </a:p>
      </dgm:t>
    </dgm:pt>
    <dgm:pt modelId="{D66E0190-7FB9-437F-83BA-4B876D7356DA}" type="sibTrans" cxnId="{2D618470-4D29-4EDD-B77D-5AAC6B98CBDF}">
      <dgm:prSet/>
      <dgm:spPr/>
      <dgm:t>
        <a:bodyPr/>
        <a:lstStyle/>
        <a:p>
          <a:endParaRPr lang="en-US"/>
        </a:p>
      </dgm:t>
    </dgm:pt>
    <dgm:pt modelId="{13518C26-6F26-4954-BDB2-0E92BB0D679E}">
      <dgm:prSet phldrT="[Text]"/>
      <dgm:spPr/>
      <dgm:t>
        <a:bodyPr/>
        <a:lstStyle/>
        <a:p>
          <a:r>
            <a:rPr lang="en-ID" dirty="0" err="1" smtClean="0">
              <a:solidFill>
                <a:schemeClr val="bg1"/>
              </a:solidFill>
              <a:hlinkClick xmlns:r="http://schemas.openxmlformats.org/officeDocument/2006/relationships" r:id="rId2" action="ppaction://hlinksldjump"/>
            </a:rPr>
            <a:t>Masa</a:t>
          </a:r>
          <a:r>
            <a:rPr lang="en-ID" dirty="0" smtClean="0">
              <a:solidFill>
                <a:schemeClr val="bg1"/>
              </a:solidFill>
              <a:hlinkClick xmlns:r="http://schemas.openxmlformats.org/officeDocument/2006/relationships" r:id="rId2" action="ppaction://hlinksldjump"/>
            </a:rPr>
            <a:t> </a:t>
          </a:r>
          <a:r>
            <a:rPr lang="en-ID" dirty="0" err="1" smtClean="0">
              <a:solidFill>
                <a:schemeClr val="bg1"/>
              </a:solidFill>
              <a:hlinkClick xmlns:r="http://schemas.openxmlformats.org/officeDocument/2006/relationships" r:id="rId2" action="ppaction://hlinksldjump"/>
            </a:rPr>
            <a:t>Berburu</a:t>
          </a:r>
          <a:r>
            <a:rPr lang="en-ID" dirty="0" smtClean="0">
              <a:solidFill>
                <a:schemeClr val="bg1"/>
              </a:solidFill>
              <a:hlinkClick xmlns:r="http://schemas.openxmlformats.org/officeDocument/2006/relationships" r:id="rId2" action="ppaction://hlinksldjump"/>
            </a:rPr>
            <a:t> </a:t>
          </a:r>
          <a:r>
            <a:rPr lang="en-ID" dirty="0" err="1" smtClean="0">
              <a:solidFill>
                <a:schemeClr val="bg1"/>
              </a:solidFill>
              <a:hlinkClick xmlns:r="http://schemas.openxmlformats.org/officeDocument/2006/relationships" r:id="rId2" action="ppaction://hlinksldjump"/>
            </a:rPr>
            <a:t>dan</a:t>
          </a:r>
          <a:r>
            <a:rPr lang="en-ID" dirty="0" smtClean="0">
              <a:solidFill>
                <a:schemeClr val="bg1"/>
              </a:solidFill>
              <a:hlinkClick xmlns:r="http://schemas.openxmlformats.org/officeDocument/2006/relationships" r:id="rId2" action="ppaction://hlinksldjump"/>
            </a:rPr>
            <a:t> </a:t>
          </a:r>
          <a:r>
            <a:rPr lang="en-ID" dirty="0" err="1" smtClean="0">
              <a:solidFill>
                <a:schemeClr val="bg1"/>
              </a:solidFill>
              <a:hlinkClick xmlns:r="http://schemas.openxmlformats.org/officeDocument/2006/relationships" r:id="rId2" action="ppaction://hlinksldjump"/>
            </a:rPr>
            <a:t>Mengumpulkan</a:t>
          </a:r>
          <a:r>
            <a:rPr lang="en-ID" dirty="0" smtClean="0">
              <a:solidFill>
                <a:schemeClr val="bg1"/>
              </a:solidFill>
              <a:hlinkClick xmlns:r="http://schemas.openxmlformats.org/officeDocument/2006/relationships" r:id="rId2" action="ppaction://hlinksldjump"/>
            </a:rPr>
            <a:t> </a:t>
          </a:r>
          <a:r>
            <a:rPr lang="en-ID" dirty="0" err="1" smtClean="0">
              <a:solidFill>
                <a:schemeClr val="bg1"/>
              </a:solidFill>
              <a:hlinkClick xmlns:r="http://schemas.openxmlformats.org/officeDocument/2006/relationships" r:id="rId2" action="ppaction://hlinksldjump"/>
            </a:rPr>
            <a:t>Makanan</a:t>
          </a:r>
          <a:endParaRPr lang="en-US" dirty="0">
            <a:solidFill>
              <a:schemeClr val="bg1"/>
            </a:solidFill>
          </a:endParaRPr>
        </a:p>
      </dgm:t>
    </dgm:pt>
    <dgm:pt modelId="{EBADFF62-A7AC-41E9-BC4F-0FB55D1259CA}" type="sibTrans" cxnId="{32F6D583-B3C5-449D-BC54-32242BC45148}">
      <dgm:prSet/>
      <dgm:spPr/>
      <dgm:t>
        <a:bodyPr/>
        <a:lstStyle/>
        <a:p>
          <a:endParaRPr lang="en-US"/>
        </a:p>
      </dgm:t>
    </dgm:pt>
    <dgm:pt modelId="{233AE42B-9884-4546-943B-20AE6630C4DD}" type="parTrans" cxnId="{32F6D583-B3C5-449D-BC54-32242BC45148}">
      <dgm:prSet/>
      <dgm:spPr/>
      <dgm:t>
        <a:bodyPr/>
        <a:lstStyle/>
        <a:p>
          <a:endParaRPr lang="en-US"/>
        </a:p>
      </dgm:t>
    </dgm:pt>
    <dgm:pt modelId="{36B32BB2-B89C-4BEF-9FEF-42A72C519B41}">
      <dgm:prSet phldrT="[Text]"/>
      <dgm:spPr/>
      <dgm:t>
        <a:bodyPr/>
        <a:lstStyle/>
        <a:p>
          <a:r>
            <a:rPr lang="en-ID" dirty="0" err="1" smtClean="0">
              <a:solidFill>
                <a:schemeClr val="bg1"/>
              </a:solidFill>
              <a:hlinkClick xmlns:r="http://schemas.openxmlformats.org/officeDocument/2006/relationships" r:id="rId3" action="ppaction://hlinksldjump"/>
            </a:rPr>
            <a:t>Masa</a:t>
          </a:r>
          <a:r>
            <a:rPr lang="en-ID" dirty="0" smtClean="0">
              <a:solidFill>
                <a:schemeClr val="bg1"/>
              </a:solidFill>
              <a:hlinkClick xmlns:r="http://schemas.openxmlformats.org/officeDocument/2006/relationships" r:id="rId3" action="ppaction://hlinksldjump"/>
            </a:rPr>
            <a:t> </a:t>
          </a:r>
          <a:r>
            <a:rPr lang="en-ID" dirty="0" err="1" smtClean="0">
              <a:solidFill>
                <a:schemeClr val="bg1"/>
              </a:solidFill>
              <a:hlinkClick xmlns:r="http://schemas.openxmlformats.org/officeDocument/2006/relationships" r:id="rId3" action="ppaction://hlinksldjump"/>
            </a:rPr>
            <a:t>Bercocok</a:t>
          </a:r>
          <a:r>
            <a:rPr lang="en-ID" dirty="0" smtClean="0">
              <a:solidFill>
                <a:schemeClr val="bg1"/>
              </a:solidFill>
              <a:hlinkClick xmlns:r="http://schemas.openxmlformats.org/officeDocument/2006/relationships" r:id="rId3" action="ppaction://hlinksldjump"/>
            </a:rPr>
            <a:t> </a:t>
          </a:r>
          <a:r>
            <a:rPr lang="en-ID" dirty="0" err="1" smtClean="0">
              <a:solidFill>
                <a:schemeClr val="bg1"/>
              </a:solidFill>
              <a:hlinkClick xmlns:r="http://schemas.openxmlformats.org/officeDocument/2006/relationships" r:id="rId3" action="ppaction://hlinksldjump"/>
            </a:rPr>
            <a:t>Tanam</a:t>
          </a:r>
          <a:r>
            <a:rPr lang="en-ID" dirty="0" smtClean="0">
              <a:solidFill>
                <a:schemeClr val="bg1"/>
              </a:solidFill>
              <a:hlinkClick xmlns:r="http://schemas.openxmlformats.org/officeDocument/2006/relationships" r:id="rId3" action="ppaction://hlinksldjump"/>
            </a:rPr>
            <a:t> </a:t>
          </a:r>
          <a:r>
            <a:rPr lang="en-ID" dirty="0" err="1" smtClean="0">
              <a:solidFill>
                <a:schemeClr val="bg1"/>
              </a:solidFill>
              <a:hlinkClick xmlns:r="http://schemas.openxmlformats.org/officeDocument/2006/relationships" r:id="rId3" action="ppaction://hlinksldjump"/>
            </a:rPr>
            <a:t>dan</a:t>
          </a:r>
          <a:r>
            <a:rPr lang="en-ID" dirty="0" smtClean="0">
              <a:solidFill>
                <a:schemeClr val="bg1"/>
              </a:solidFill>
              <a:hlinkClick xmlns:r="http://schemas.openxmlformats.org/officeDocument/2006/relationships" r:id="rId3" action="ppaction://hlinksldjump"/>
            </a:rPr>
            <a:t> </a:t>
          </a:r>
          <a:r>
            <a:rPr lang="en-ID" dirty="0" err="1" smtClean="0">
              <a:solidFill>
                <a:schemeClr val="bg1"/>
              </a:solidFill>
              <a:hlinkClick xmlns:r="http://schemas.openxmlformats.org/officeDocument/2006/relationships" r:id="rId3" action="ppaction://hlinksldjump"/>
            </a:rPr>
            <a:t>Beternak</a:t>
          </a:r>
          <a:endParaRPr lang="en-US" dirty="0">
            <a:solidFill>
              <a:schemeClr val="bg1"/>
            </a:solidFill>
          </a:endParaRPr>
        </a:p>
      </dgm:t>
    </dgm:pt>
    <dgm:pt modelId="{F7A8939A-FFA7-4500-B1C6-D4880CBF5D51}" type="sibTrans" cxnId="{55BF1858-E666-4DB3-8BEF-EA7A59493B86}">
      <dgm:prSet/>
      <dgm:spPr/>
      <dgm:t>
        <a:bodyPr/>
        <a:lstStyle/>
        <a:p>
          <a:endParaRPr lang="en-US"/>
        </a:p>
      </dgm:t>
    </dgm:pt>
    <dgm:pt modelId="{6DCDB045-AE9F-4D58-A92F-0ACBBDCCB7F5}" type="parTrans" cxnId="{55BF1858-E666-4DB3-8BEF-EA7A59493B86}">
      <dgm:prSet/>
      <dgm:spPr/>
      <dgm:t>
        <a:bodyPr/>
        <a:lstStyle/>
        <a:p>
          <a:endParaRPr lang="en-US"/>
        </a:p>
      </dgm:t>
    </dgm:pt>
    <dgm:pt modelId="{D7AA4F98-5A30-4AAD-858E-26A18E636D3A}" type="pres">
      <dgm:prSet presAssocID="{43B42C9A-1114-4C77-8879-4415FD4199FA}" presName="outerComposite" presStyleCnt="0">
        <dgm:presLayoutVars>
          <dgm:chMax val="5"/>
          <dgm:dir/>
          <dgm:resizeHandles val="exact"/>
        </dgm:presLayoutVars>
      </dgm:prSet>
      <dgm:spPr/>
      <dgm:t>
        <a:bodyPr/>
        <a:lstStyle/>
        <a:p>
          <a:endParaRPr lang="en-US"/>
        </a:p>
      </dgm:t>
    </dgm:pt>
    <dgm:pt modelId="{86CB8CFD-CAB4-4006-B150-F2C208E34DB5}" type="pres">
      <dgm:prSet presAssocID="{43B42C9A-1114-4C77-8879-4415FD4199FA}" presName="dummyMaxCanvas" presStyleCnt="0">
        <dgm:presLayoutVars/>
      </dgm:prSet>
      <dgm:spPr/>
    </dgm:pt>
    <dgm:pt modelId="{D929F97D-2E45-419A-91AA-0E4AFE326E03}" type="pres">
      <dgm:prSet presAssocID="{43B42C9A-1114-4C77-8879-4415FD4199FA}" presName="ThreeNodes_1" presStyleLbl="node1" presStyleIdx="0" presStyleCnt="3">
        <dgm:presLayoutVars>
          <dgm:bulletEnabled val="1"/>
        </dgm:presLayoutVars>
      </dgm:prSet>
      <dgm:spPr/>
      <dgm:t>
        <a:bodyPr/>
        <a:lstStyle/>
        <a:p>
          <a:endParaRPr lang="en-US"/>
        </a:p>
      </dgm:t>
    </dgm:pt>
    <dgm:pt modelId="{5BB74568-72F2-4864-B451-EC47CF6F4EC2}" type="pres">
      <dgm:prSet presAssocID="{43B42C9A-1114-4C77-8879-4415FD4199FA}" presName="ThreeNodes_2" presStyleLbl="node1" presStyleIdx="1" presStyleCnt="3">
        <dgm:presLayoutVars>
          <dgm:bulletEnabled val="1"/>
        </dgm:presLayoutVars>
      </dgm:prSet>
      <dgm:spPr/>
      <dgm:t>
        <a:bodyPr/>
        <a:lstStyle/>
        <a:p>
          <a:endParaRPr lang="en-US"/>
        </a:p>
      </dgm:t>
    </dgm:pt>
    <dgm:pt modelId="{2DBAB16F-EA47-40FC-B0E2-917719C00886}" type="pres">
      <dgm:prSet presAssocID="{43B42C9A-1114-4C77-8879-4415FD4199FA}" presName="ThreeNodes_3" presStyleLbl="node1" presStyleIdx="2" presStyleCnt="3">
        <dgm:presLayoutVars>
          <dgm:bulletEnabled val="1"/>
        </dgm:presLayoutVars>
      </dgm:prSet>
      <dgm:spPr/>
      <dgm:t>
        <a:bodyPr/>
        <a:lstStyle/>
        <a:p>
          <a:endParaRPr lang="en-US"/>
        </a:p>
      </dgm:t>
    </dgm:pt>
    <dgm:pt modelId="{74043E4A-87CF-4C70-BBF4-E214D33A81A9}" type="pres">
      <dgm:prSet presAssocID="{43B42C9A-1114-4C77-8879-4415FD4199FA}" presName="ThreeConn_1-2" presStyleLbl="fgAccFollowNode1" presStyleIdx="0" presStyleCnt="2">
        <dgm:presLayoutVars>
          <dgm:bulletEnabled val="1"/>
        </dgm:presLayoutVars>
      </dgm:prSet>
      <dgm:spPr/>
      <dgm:t>
        <a:bodyPr/>
        <a:lstStyle/>
        <a:p>
          <a:endParaRPr lang="en-US"/>
        </a:p>
      </dgm:t>
    </dgm:pt>
    <dgm:pt modelId="{EC2A0449-A1F5-4188-8282-86B7342099EB}" type="pres">
      <dgm:prSet presAssocID="{43B42C9A-1114-4C77-8879-4415FD4199FA}" presName="ThreeConn_2-3" presStyleLbl="fgAccFollowNode1" presStyleIdx="1" presStyleCnt="2">
        <dgm:presLayoutVars>
          <dgm:bulletEnabled val="1"/>
        </dgm:presLayoutVars>
      </dgm:prSet>
      <dgm:spPr/>
      <dgm:t>
        <a:bodyPr/>
        <a:lstStyle/>
        <a:p>
          <a:endParaRPr lang="en-US"/>
        </a:p>
      </dgm:t>
    </dgm:pt>
    <dgm:pt modelId="{CBE9BC39-54C6-49BF-9A4F-4206AB3EE51F}" type="pres">
      <dgm:prSet presAssocID="{43B42C9A-1114-4C77-8879-4415FD4199FA}" presName="ThreeNodes_1_text" presStyleLbl="node1" presStyleIdx="2" presStyleCnt="3">
        <dgm:presLayoutVars>
          <dgm:bulletEnabled val="1"/>
        </dgm:presLayoutVars>
      </dgm:prSet>
      <dgm:spPr/>
      <dgm:t>
        <a:bodyPr/>
        <a:lstStyle/>
        <a:p>
          <a:endParaRPr lang="en-US"/>
        </a:p>
      </dgm:t>
    </dgm:pt>
    <dgm:pt modelId="{99C3A9D6-4041-475B-88DE-211634844AA3}" type="pres">
      <dgm:prSet presAssocID="{43B42C9A-1114-4C77-8879-4415FD4199FA}" presName="ThreeNodes_2_text" presStyleLbl="node1" presStyleIdx="2" presStyleCnt="3">
        <dgm:presLayoutVars>
          <dgm:bulletEnabled val="1"/>
        </dgm:presLayoutVars>
      </dgm:prSet>
      <dgm:spPr/>
      <dgm:t>
        <a:bodyPr/>
        <a:lstStyle/>
        <a:p>
          <a:endParaRPr lang="en-US"/>
        </a:p>
      </dgm:t>
    </dgm:pt>
    <dgm:pt modelId="{D13D870D-259F-4F7E-9AD5-395C5622E095}" type="pres">
      <dgm:prSet presAssocID="{43B42C9A-1114-4C77-8879-4415FD4199FA}" presName="ThreeNodes_3_text" presStyleLbl="node1" presStyleIdx="2" presStyleCnt="3">
        <dgm:presLayoutVars>
          <dgm:bulletEnabled val="1"/>
        </dgm:presLayoutVars>
      </dgm:prSet>
      <dgm:spPr/>
      <dgm:t>
        <a:bodyPr/>
        <a:lstStyle/>
        <a:p>
          <a:endParaRPr lang="en-US"/>
        </a:p>
      </dgm:t>
    </dgm:pt>
  </dgm:ptLst>
  <dgm:cxnLst>
    <dgm:cxn modelId="{55BF1858-E666-4DB3-8BEF-EA7A59493B86}" srcId="{43B42C9A-1114-4C77-8879-4415FD4199FA}" destId="{36B32BB2-B89C-4BEF-9FEF-42A72C519B41}" srcOrd="1" destOrd="0" parTransId="{6DCDB045-AE9F-4D58-A92F-0ACBBDCCB7F5}" sibTransId="{F7A8939A-FFA7-4500-B1C6-D4880CBF5D51}"/>
    <dgm:cxn modelId="{2D618470-4D29-4EDD-B77D-5AAC6B98CBDF}" srcId="{43B42C9A-1114-4C77-8879-4415FD4199FA}" destId="{93FDCE7A-EA6A-48CA-845C-4050FCE64487}" srcOrd="2" destOrd="0" parTransId="{CD6604FB-3F7E-4118-A17A-3B45A6085158}" sibTransId="{D66E0190-7FB9-437F-83BA-4B876D7356DA}"/>
    <dgm:cxn modelId="{D97D85DA-0FCD-4543-9397-EE2FEE0916F3}" type="presOf" srcId="{13518C26-6F26-4954-BDB2-0E92BB0D679E}" destId="{CBE9BC39-54C6-49BF-9A4F-4206AB3EE51F}" srcOrd="1" destOrd="0" presId="urn:microsoft.com/office/officeart/2005/8/layout/vProcess5"/>
    <dgm:cxn modelId="{76EE7EF8-E596-4F77-9723-3510D97EC157}" type="presOf" srcId="{36B32BB2-B89C-4BEF-9FEF-42A72C519B41}" destId="{5BB74568-72F2-4864-B451-EC47CF6F4EC2}" srcOrd="0" destOrd="0" presId="urn:microsoft.com/office/officeart/2005/8/layout/vProcess5"/>
    <dgm:cxn modelId="{36944ED8-4293-4C57-AA66-58C6E550035E}" type="presOf" srcId="{13518C26-6F26-4954-BDB2-0E92BB0D679E}" destId="{D929F97D-2E45-419A-91AA-0E4AFE326E03}" srcOrd="0" destOrd="0" presId="urn:microsoft.com/office/officeart/2005/8/layout/vProcess5"/>
    <dgm:cxn modelId="{54094D27-0394-4D9B-A4E7-4B2C1B5B5700}" type="presOf" srcId="{F7A8939A-FFA7-4500-B1C6-D4880CBF5D51}" destId="{EC2A0449-A1F5-4188-8282-86B7342099EB}" srcOrd="0" destOrd="0" presId="urn:microsoft.com/office/officeart/2005/8/layout/vProcess5"/>
    <dgm:cxn modelId="{1CC4B680-7E36-4C33-80A9-82C7093297BA}" type="presOf" srcId="{36B32BB2-B89C-4BEF-9FEF-42A72C519B41}" destId="{99C3A9D6-4041-475B-88DE-211634844AA3}" srcOrd="1" destOrd="0" presId="urn:microsoft.com/office/officeart/2005/8/layout/vProcess5"/>
    <dgm:cxn modelId="{5D94CFEC-6B0C-4E17-A28A-3C1C74C8FC84}" type="presOf" srcId="{93FDCE7A-EA6A-48CA-845C-4050FCE64487}" destId="{2DBAB16F-EA47-40FC-B0E2-917719C00886}" srcOrd="0" destOrd="0" presId="urn:microsoft.com/office/officeart/2005/8/layout/vProcess5"/>
    <dgm:cxn modelId="{32F6D583-B3C5-449D-BC54-32242BC45148}" srcId="{43B42C9A-1114-4C77-8879-4415FD4199FA}" destId="{13518C26-6F26-4954-BDB2-0E92BB0D679E}" srcOrd="0" destOrd="0" parTransId="{233AE42B-9884-4546-943B-20AE6630C4DD}" sibTransId="{EBADFF62-A7AC-41E9-BC4F-0FB55D1259CA}"/>
    <dgm:cxn modelId="{EFDF5E46-9500-4FF3-A89E-7C03B6EB66FB}" type="presOf" srcId="{EBADFF62-A7AC-41E9-BC4F-0FB55D1259CA}" destId="{74043E4A-87CF-4C70-BBF4-E214D33A81A9}" srcOrd="0" destOrd="0" presId="urn:microsoft.com/office/officeart/2005/8/layout/vProcess5"/>
    <dgm:cxn modelId="{9E2F80B1-B0D9-4983-9AC8-F40301C33372}" type="presOf" srcId="{43B42C9A-1114-4C77-8879-4415FD4199FA}" destId="{D7AA4F98-5A30-4AAD-858E-26A18E636D3A}" srcOrd="0" destOrd="0" presId="urn:microsoft.com/office/officeart/2005/8/layout/vProcess5"/>
    <dgm:cxn modelId="{09ACC242-8FEA-47EF-BDAA-C3A7F29DD63C}" type="presOf" srcId="{93FDCE7A-EA6A-48CA-845C-4050FCE64487}" destId="{D13D870D-259F-4F7E-9AD5-395C5622E095}" srcOrd="1" destOrd="0" presId="urn:microsoft.com/office/officeart/2005/8/layout/vProcess5"/>
    <dgm:cxn modelId="{F1A35B27-56F9-4C8B-A320-C259547A73CE}" type="presParOf" srcId="{D7AA4F98-5A30-4AAD-858E-26A18E636D3A}" destId="{86CB8CFD-CAB4-4006-B150-F2C208E34DB5}" srcOrd="0" destOrd="0" presId="urn:microsoft.com/office/officeart/2005/8/layout/vProcess5"/>
    <dgm:cxn modelId="{7EE60E5F-D2DC-4014-A5E0-FC8B7D3CFF7F}" type="presParOf" srcId="{D7AA4F98-5A30-4AAD-858E-26A18E636D3A}" destId="{D929F97D-2E45-419A-91AA-0E4AFE326E03}" srcOrd="1" destOrd="0" presId="urn:microsoft.com/office/officeart/2005/8/layout/vProcess5"/>
    <dgm:cxn modelId="{0D23A71F-B17F-43A3-AE1E-ABA78F0187A7}" type="presParOf" srcId="{D7AA4F98-5A30-4AAD-858E-26A18E636D3A}" destId="{5BB74568-72F2-4864-B451-EC47CF6F4EC2}" srcOrd="2" destOrd="0" presId="urn:microsoft.com/office/officeart/2005/8/layout/vProcess5"/>
    <dgm:cxn modelId="{E5BE1F5D-957C-4345-A857-4759F52B0199}" type="presParOf" srcId="{D7AA4F98-5A30-4AAD-858E-26A18E636D3A}" destId="{2DBAB16F-EA47-40FC-B0E2-917719C00886}" srcOrd="3" destOrd="0" presId="urn:microsoft.com/office/officeart/2005/8/layout/vProcess5"/>
    <dgm:cxn modelId="{24A50388-DA9F-4E45-AC73-E92F48F4B743}" type="presParOf" srcId="{D7AA4F98-5A30-4AAD-858E-26A18E636D3A}" destId="{74043E4A-87CF-4C70-BBF4-E214D33A81A9}" srcOrd="4" destOrd="0" presId="urn:microsoft.com/office/officeart/2005/8/layout/vProcess5"/>
    <dgm:cxn modelId="{CAC17E3A-E9EE-4061-B41B-02BE338CC66A}" type="presParOf" srcId="{D7AA4F98-5A30-4AAD-858E-26A18E636D3A}" destId="{EC2A0449-A1F5-4188-8282-86B7342099EB}" srcOrd="5" destOrd="0" presId="urn:microsoft.com/office/officeart/2005/8/layout/vProcess5"/>
    <dgm:cxn modelId="{0850BC52-DA48-42AD-8C4B-814E33F6AC32}" type="presParOf" srcId="{D7AA4F98-5A30-4AAD-858E-26A18E636D3A}" destId="{CBE9BC39-54C6-49BF-9A4F-4206AB3EE51F}" srcOrd="6" destOrd="0" presId="urn:microsoft.com/office/officeart/2005/8/layout/vProcess5"/>
    <dgm:cxn modelId="{D000F722-F1EC-43D2-8021-CD7E6E66F330}" type="presParOf" srcId="{D7AA4F98-5A30-4AAD-858E-26A18E636D3A}" destId="{99C3A9D6-4041-475B-88DE-211634844AA3}" srcOrd="7" destOrd="0" presId="urn:microsoft.com/office/officeart/2005/8/layout/vProcess5"/>
    <dgm:cxn modelId="{4D8D111C-11DA-4B05-942F-AD7A0E517E00}" type="presParOf" srcId="{D7AA4F98-5A30-4AAD-858E-26A18E636D3A}" destId="{D13D870D-259F-4F7E-9AD5-395C5622E095}" srcOrd="8" destOrd="0" presId="urn:microsoft.com/office/officeart/2005/8/layout/vProcess5"/>
  </dgm:cxnLst>
  <dgm:bg/>
  <dgm:whole/>
</dgm:dataModel>
</file>

<file path=ppt/diagrams/data5.xml><?xml version="1.0" encoding="utf-8"?>
<dgm:dataModel xmlns:dgm="http://schemas.openxmlformats.org/drawingml/2006/diagram" xmlns:a="http://schemas.openxmlformats.org/drawingml/2006/main">
  <dgm:ptLst>
    <dgm:pt modelId="{0F351DBE-1C34-404E-94C1-BC8A1BDBB623}" type="doc">
      <dgm:prSet loTypeId="urn:microsoft.com/office/officeart/2005/8/layout/hierarchy3" loCatId="hierarchy" qsTypeId="urn:microsoft.com/office/officeart/2005/8/quickstyle/simple1" qsCatId="simple" csTypeId="urn:microsoft.com/office/officeart/2005/8/colors/accent0_1" csCatId="mainScheme" phldr="1"/>
      <dgm:spPr/>
      <dgm:t>
        <a:bodyPr/>
        <a:lstStyle/>
        <a:p>
          <a:endParaRPr lang="en-US"/>
        </a:p>
      </dgm:t>
    </dgm:pt>
    <dgm:pt modelId="{A5DAA449-79D6-41B1-9C4D-8396B6CFE8FA}">
      <dgm:prSet phldrT="[Text]"/>
      <dgm:spPr>
        <a:solidFill>
          <a:schemeClr val="accent2">
            <a:lumMod val="60000"/>
            <a:lumOff val="40000"/>
          </a:schemeClr>
        </a:solidFill>
      </dgm:spPr>
      <dgm:t>
        <a:bodyPr/>
        <a:lstStyle/>
        <a:p>
          <a:r>
            <a:rPr lang="en-ID" dirty="0" err="1" smtClean="0"/>
            <a:t>Penemuan</a:t>
          </a:r>
          <a:r>
            <a:rPr lang="en-ID" dirty="0" smtClean="0"/>
            <a:t> </a:t>
          </a:r>
          <a:r>
            <a:rPr lang="en-ID" dirty="0" err="1" smtClean="0"/>
            <a:t>Teknologi</a:t>
          </a:r>
          <a:r>
            <a:rPr lang="en-ID" dirty="0" smtClean="0"/>
            <a:t> </a:t>
          </a:r>
          <a:r>
            <a:rPr lang="en-ID" dirty="0" err="1" smtClean="0"/>
            <a:t>Sederhana</a:t>
          </a:r>
          <a:endParaRPr lang="en-US" dirty="0"/>
        </a:p>
      </dgm:t>
    </dgm:pt>
    <dgm:pt modelId="{4D6543E2-2973-4261-A11E-30F0354E40B6}" type="parTrans" cxnId="{FAABE307-5064-43B4-97B4-00CFCB008CFA}">
      <dgm:prSet/>
      <dgm:spPr/>
      <dgm:t>
        <a:bodyPr/>
        <a:lstStyle/>
        <a:p>
          <a:endParaRPr lang="en-US"/>
        </a:p>
      </dgm:t>
    </dgm:pt>
    <dgm:pt modelId="{8C4D00CA-4AF8-4741-812F-29DBDF6E6F59}" type="sibTrans" cxnId="{FAABE307-5064-43B4-97B4-00CFCB008CFA}">
      <dgm:prSet/>
      <dgm:spPr/>
      <dgm:t>
        <a:bodyPr/>
        <a:lstStyle/>
        <a:p>
          <a:endParaRPr lang="en-US"/>
        </a:p>
      </dgm:t>
    </dgm:pt>
    <dgm:pt modelId="{7EAD01DE-AA7C-4721-927E-A953DC94EA24}">
      <dgm:prSet phldrT="[Text]"/>
      <dgm:spPr/>
      <dgm:t>
        <a:bodyPr/>
        <a:lstStyle/>
        <a:p>
          <a:r>
            <a:rPr lang="en-ID" dirty="0" err="1" smtClean="0">
              <a:hlinkClick xmlns:r="http://schemas.openxmlformats.org/officeDocument/2006/relationships" r:id="rId1" action="ppaction://hlinksldjump"/>
            </a:rPr>
            <a:t>Penemuan</a:t>
          </a:r>
          <a:r>
            <a:rPr lang="en-ID" dirty="0" smtClean="0">
              <a:hlinkClick xmlns:r="http://schemas.openxmlformats.org/officeDocument/2006/relationships" r:id="rId1" action="ppaction://hlinksldjump"/>
            </a:rPr>
            <a:t> </a:t>
          </a:r>
          <a:r>
            <a:rPr lang="en-ID" dirty="0" err="1" smtClean="0">
              <a:hlinkClick xmlns:r="http://schemas.openxmlformats.org/officeDocument/2006/relationships" r:id="rId1" action="ppaction://hlinksldjump"/>
            </a:rPr>
            <a:t>Api</a:t>
          </a:r>
          <a:endParaRPr lang="en-US" dirty="0"/>
        </a:p>
      </dgm:t>
    </dgm:pt>
    <dgm:pt modelId="{03CC6163-0686-4E33-A6B4-57A9782DF12D}" type="parTrans" cxnId="{5B6C66DD-29F5-4BB1-9FE9-0932BE75B485}">
      <dgm:prSet/>
      <dgm:spPr/>
      <dgm:t>
        <a:bodyPr/>
        <a:lstStyle/>
        <a:p>
          <a:endParaRPr lang="en-US"/>
        </a:p>
      </dgm:t>
    </dgm:pt>
    <dgm:pt modelId="{3AFC600A-47A3-4900-AFFD-AC71EB806ECF}" type="sibTrans" cxnId="{5B6C66DD-29F5-4BB1-9FE9-0932BE75B485}">
      <dgm:prSet/>
      <dgm:spPr/>
      <dgm:t>
        <a:bodyPr/>
        <a:lstStyle/>
        <a:p>
          <a:endParaRPr lang="en-US"/>
        </a:p>
      </dgm:t>
    </dgm:pt>
    <dgm:pt modelId="{9097FF0F-A75A-4529-8A44-5A1638931CC5}">
      <dgm:prSet phldrT="[Text]"/>
      <dgm:spPr/>
      <dgm:t>
        <a:bodyPr/>
        <a:lstStyle/>
        <a:p>
          <a:r>
            <a:rPr lang="en-ID" dirty="0" err="1" smtClean="0">
              <a:hlinkClick xmlns:r="http://schemas.openxmlformats.org/officeDocument/2006/relationships" r:id="rId2" action="ppaction://hlinksldjump"/>
            </a:rPr>
            <a:t>Peralatan</a:t>
          </a:r>
          <a:r>
            <a:rPr lang="en-ID" dirty="0" smtClean="0">
              <a:hlinkClick xmlns:r="http://schemas.openxmlformats.org/officeDocument/2006/relationships" r:id="rId2" action="ppaction://hlinksldjump"/>
            </a:rPr>
            <a:t> </a:t>
          </a:r>
          <a:r>
            <a:rPr lang="en-ID" dirty="0" err="1" smtClean="0">
              <a:hlinkClick xmlns:r="http://schemas.openxmlformats.org/officeDocument/2006/relationships" r:id="rId2" action="ppaction://hlinksldjump"/>
            </a:rPr>
            <a:t>Batu</a:t>
          </a:r>
          <a:r>
            <a:rPr lang="en-ID" dirty="0" smtClean="0">
              <a:hlinkClick xmlns:r="http://schemas.openxmlformats.org/officeDocument/2006/relationships" r:id="rId2" action="ppaction://hlinksldjump"/>
            </a:rPr>
            <a:t> </a:t>
          </a:r>
          <a:r>
            <a:rPr lang="en-ID" dirty="0" err="1" smtClean="0">
              <a:hlinkClick xmlns:r="http://schemas.openxmlformats.org/officeDocument/2006/relationships" r:id="rId2" action="ppaction://hlinksldjump"/>
            </a:rPr>
            <a:t>dan</a:t>
          </a:r>
          <a:r>
            <a:rPr lang="en-ID" dirty="0" smtClean="0">
              <a:hlinkClick xmlns:r="http://schemas.openxmlformats.org/officeDocument/2006/relationships" r:id="rId2" action="ppaction://hlinksldjump"/>
            </a:rPr>
            <a:t> </a:t>
          </a:r>
          <a:r>
            <a:rPr lang="en-ID" dirty="0" err="1" smtClean="0">
              <a:hlinkClick xmlns:r="http://schemas.openxmlformats.org/officeDocument/2006/relationships" r:id="rId2" action="ppaction://hlinksldjump"/>
            </a:rPr>
            <a:t>Tulang</a:t>
          </a:r>
          <a:endParaRPr lang="en-ID" dirty="0" smtClean="0"/>
        </a:p>
      </dgm:t>
    </dgm:pt>
    <dgm:pt modelId="{62DDA7FF-E9FB-4094-A454-BA1C90E63306}" type="parTrans" cxnId="{4206B29E-6A7F-45B9-ACAC-8E5DB1E7889F}">
      <dgm:prSet/>
      <dgm:spPr/>
      <dgm:t>
        <a:bodyPr/>
        <a:lstStyle/>
        <a:p>
          <a:endParaRPr lang="en-US"/>
        </a:p>
      </dgm:t>
    </dgm:pt>
    <dgm:pt modelId="{891114FD-6E25-45FA-8532-74F4D30B3076}" type="sibTrans" cxnId="{4206B29E-6A7F-45B9-ACAC-8E5DB1E7889F}">
      <dgm:prSet/>
      <dgm:spPr/>
      <dgm:t>
        <a:bodyPr/>
        <a:lstStyle/>
        <a:p>
          <a:endParaRPr lang="en-US"/>
        </a:p>
      </dgm:t>
    </dgm:pt>
    <dgm:pt modelId="{9F7D4A5B-3D5C-49A9-A7C0-B43F63269757}">
      <dgm:prSet phldrT="[Text]"/>
      <dgm:spPr>
        <a:solidFill>
          <a:schemeClr val="accent2">
            <a:lumMod val="60000"/>
            <a:lumOff val="40000"/>
          </a:schemeClr>
        </a:solidFill>
      </dgm:spPr>
      <dgm:t>
        <a:bodyPr/>
        <a:lstStyle/>
        <a:p>
          <a:r>
            <a:rPr lang="en-ID" dirty="0" err="1" smtClean="0"/>
            <a:t>Sistem</a:t>
          </a:r>
          <a:r>
            <a:rPr lang="en-ID" dirty="0" smtClean="0"/>
            <a:t> </a:t>
          </a:r>
          <a:r>
            <a:rPr lang="en-ID" dirty="0" err="1" smtClean="0"/>
            <a:t>Kepercayaan</a:t>
          </a:r>
          <a:endParaRPr lang="en-US" dirty="0"/>
        </a:p>
      </dgm:t>
    </dgm:pt>
    <dgm:pt modelId="{DFF6C09C-F9E8-4F07-A9F6-9FB3AE6DAB9D}" type="parTrans" cxnId="{70E0D412-AF97-48BB-BAC9-17D3AA90BC40}">
      <dgm:prSet/>
      <dgm:spPr/>
      <dgm:t>
        <a:bodyPr/>
        <a:lstStyle/>
        <a:p>
          <a:endParaRPr lang="en-US"/>
        </a:p>
      </dgm:t>
    </dgm:pt>
    <dgm:pt modelId="{EC9C5DB9-E578-49AE-B419-F1996E4E745A}" type="sibTrans" cxnId="{70E0D412-AF97-48BB-BAC9-17D3AA90BC40}">
      <dgm:prSet/>
      <dgm:spPr/>
      <dgm:t>
        <a:bodyPr/>
        <a:lstStyle/>
        <a:p>
          <a:endParaRPr lang="en-US"/>
        </a:p>
      </dgm:t>
    </dgm:pt>
    <dgm:pt modelId="{C9E9D99A-2FD6-4A30-8956-BD05E9CB3B03}">
      <dgm:prSet phldrT="[Text]"/>
      <dgm:spPr/>
      <dgm:t>
        <a:bodyPr/>
        <a:lstStyle/>
        <a:p>
          <a:r>
            <a:rPr lang="en-ID" dirty="0" err="1" smtClean="0">
              <a:hlinkClick xmlns:r="http://schemas.openxmlformats.org/officeDocument/2006/relationships" r:id="rId3" action="ppaction://hlinksldjump"/>
            </a:rPr>
            <a:t>Jenis</a:t>
          </a:r>
          <a:r>
            <a:rPr lang="en-ID" dirty="0" smtClean="0">
              <a:hlinkClick xmlns:r="http://schemas.openxmlformats.org/officeDocument/2006/relationships" r:id="rId3" action="ppaction://hlinksldjump"/>
            </a:rPr>
            <a:t> </a:t>
          </a:r>
          <a:r>
            <a:rPr lang="en-ID" dirty="0" err="1" smtClean="0">
              <a:hlinkClick xmlns:r="http://schemas.openxmlformats.org/officeDocument/2006/relationships" r:id="rId3" action="ppaction://hlinksldjump"/>
            </a:rPr>
            <a:t>Kepercayaan</a:t>
          </a:r>
          <a:endParaRPr lang="en-ID" dirty="0" smtClean="0"/>
        </a:p>
      </dgm:t>
    </dgm:pt>
    <dgm:pt modelId="{973E8A91-DD8B-40D7-BCDB-7CB03A7F37A4}" type="parTrans" cxnId="{08557AD5-00FF-43D4-8E3F-3F5512AFF29C}">
      <dgm:prSet/>
      <dgm:spPr/>
      <dgm:t>
        <a:bodyPr/>
        <a:lstStyle/>
        <a:p>
          <a:endParaRPr lang="en-US"/>
        </a:p>
      </dgm:t>
    </dgm:pt>
    <dgm:pt modelId="{0C3F580C-DAE8-4E5E-B8DE-BB6186507C91}" type="sibTrans" cxnId="{08557AD5-00FF-43D4-8E3F-3F5512AFF29C}">
      <dgm:prSet/>
      <dgm:spPr/>
      <dgm:t>
        <a:bodyPr/>
        <a:lstStyle/>
        <a:p>
          <a:endParaRPr lang="en-US"/>
        </a:p>
      </dgm:t>
    </dgm:pt>
    <dgm:pt modelId="{C7B7B08B-3E11-4AB2-A187-73B2B02A8685}">
      <dgm:prSet phldrT="[Text]"/>
      <dgm:spPr/>
      <dgm:t>
        <a:bodyPr/>
        <a:lstStyle/>
        <a:p>
          <a:r>
            <a:rPr lang="en-ID" dirty="0" err="1" smtClean="0">
              <a:hlinkClick xmlns:r="http://schemas.openxmlformats.org/officeDocument/2006/relationships" r:id="rId4" action="ppaction://hlinksldjump"/>
            </a:rPr>
            <a:t>Penguburan</a:t>
          </a:r>
          <a:r>
            <a:rPr lang="en-ID" dirty="0" smtClean="0">
              <a:hlinkClick xmlns:r="http://schemas.openxmlformats.org/officeDocument/2006/relationships" r:id="rId4" action="ppaction://hlinksldjump"/>
            </a:rPr>
            <a:t> </a:t>
          </a:r>
          <a:r>
            <a:rPr lang="en-ID" dirty="0" err="1" smtClean="0">
              <a:hlinkClick xmlns:r="http://schemas.openxmlformats.org/officeDocument/2006/relationships" r:id="rId4" action="ppaction://hlinksldjump"/>
            </a:rPr>
            <a:t>Jenazah</a:t>
          </a:r>
          <a:endParaRPr lang="en-US" dirty="0"/>
        </a:p>
      </dgm:t>
    </dgm:pt>
    <dgm:pt modelId="{732A8437-EC3B-4738-B9C3-BBE6AA8B438B}" type="parTrans" cxnId="{832DEEDB-F7E0-422E-8FC5-060303ADAB22}">
      <dgm:prSet/>
      <dgm:spPr/>
      <dgm:t>
        <a:bodyPr/>
        <a:lstStyle/>
        <a:p>
          <a:endParaRPr lang="en-US"/>
        </a:p>
      </dgm:t>
    </dgm:pt>
    <dgm:pt modelId="{882E84A3-286E-4B9A-8495-C1615478F5BA}" type="sibTrans" cxnId="{832DEEDB-F7E0-422E-8FC5-060303ADAB22}">
      <dgm:prSet/>
      <dgm:spPr/>
      <dgm:t>
        <a:bodyPr/>
        <a:lstStyle/>
        <a:p>
          <a:endParaRPr lang="en-US"/>
        </a:p>
      </dgm:t>
    </dgm:pt>
    <dgm:pt modelId="{BF7F4D7B-FBA0-457D-AA4C-9B4275ECF692}">
      <dgm:prSet phldrT="[Text]"/>
      <dgm:spPr/>
      <dgm:t>
        <a:bodyPr/>
        <a:lstStyle/>
        <a:p>
          <a:r>
            <a:rPr lang="en-ID" dirty="0" err="1" smtClean="0">
              <a:hlinkClick xmlns:r="http://schemas.openxmlformats.org/officeDocument/2006/relationships" r:id="rId5" action="ppaction://hlinksldjump"/>
            </a:rPr>
            <a:t>Teknik</a:t>
          </a:r>
          <a:r>
            <a:rPr lang="en-ID" dirty="0" smtClean="0">
              <a:hlinkClick xmlns:r="http://schemas.openxmlformats.org/officeDocument/2006/relationships" r:id="rId5" action="ppaction://hlinksldjump"/>
            </a:rPr>
            <a:t> </a:t>
          </a:r>
          <a:r>
            <a:rPr lang="en-ID" dirty="0" err="1" smtClean="0">
              <a:hlinkClick xmlns:r="http://schemas.openxmlformats.org/officeDocument/2006/relationships" r:id="rId5" action="ppaction://hlinksldjump"/>
            </a:rPr>
            <a:t>Pembuatan</a:t>
          </a:r>
          <a:r>
            <a:rPr lang="en-ID" dirty="0" smtClean="0">
              <a:hlinkClick xmlns:r="http://schemas.openxmlformats.org/officeDocument/2006/relationships" r:id="rId5" action="ppaction://hlinksldjump"/>
            </a:rPr>
            <a:t> </a:t>
          </a:r>
          <a:r>
            <a:rPr lang="en-ID" dirty="0" err="1" smtClean="0">
              <a:hlinkClick xmlns:r="http://schemas.openxmlformats.org/officeDocument/2006/relationships" r:id="rId5" action="ppaction://hlinksldjump"/>
            </a:rPr>
            <a:t>Alat-Alat</a:t>
          </a:r>
          <a:r>
            <a:rPr lang="en-ID" dirty="0" smtClean="0">
              <a:hlinkClick xmlns:r="http://schemas.openxmlformats.org/officeDocument/2006/relationships" r:id="rId5" action="ppaction://hlinksldjump"/>
            </a:rPr>
            <a:t> </a:t>
          </a:r>
          <a:r>
            <a:rPr lang="en-ID" dirty="0" err="1" smtClean="0">
              <a:hlinkClick xmlns:r="http://schemas.openxmlformats.org/officeDocument/2006/relationships" r:id="rId5" action="ppaction://hlinksldjump"/>
            </a:rPr>
            <a:t>Batu</a:t>
          </a:r>
          <a:endParaRPr lang="en-ID" dirty="0" smtClean="0"/>
        </a:p>
      </dgm:t>
    </dgm:pt>
    <dgm:pt modelId="{422231DC-4B97-4A63-AB72-AD119C01DA02}" type="parTrans" cxnId="{B88488E9-A693-4327-AF47-2FCF2DDB5A0C}">
      <dgm:prSet/>
      <dgm:spPr/>
      <dgm:t>
        <a:bodyPr/>
        <a:lstStyle/>
        <a:p>
          <a:endParaRPr lang="en-US"/>
        </a:p>
      </dgm:t>
    </dgm:pt>
    <dgm:pt modelId="{732CFBA1-B188-43BE-9A70-5949B38FF5D5}" type="sibTrans" cxnId="{B88488E9-A693-4327-AF47-2FCF2DDB5A0C}">
      <dgm:prSet/>
      <dgm:spPr/>
      <dgm:t>
        <a:bodyPr/>
        <a:lstStyle/>
        <a:p>
          <a:endParaRPr lang="en-US"/>
        </a:p>
      </dgm:t>
    </dgm:pt>
    <dgm:pt modelId="{73073AFD-560B-47C8-9ADC-390A7BF0FE55}">
      <dgm:prSet phldrT="[Text]"/>
      <dgm:spPr/>
      <dgm:t>
        <a:bodyPr/>
        <a:lstStyle/>
        <a:p>
          <a:r>
            <a:rPr lang="en-ID" dirty="0" err="1" smtClean="0">
              <a:hlinkClick xmlns:r="http://schemas.openxmlformats.org/officeDocument/2006/relationships" r:id="rId6" action="ppaction://hlinksldjump"/>
            </a:rPr>
            <a:t>Pembuatan</a:t>
          </a:r>
          <a:r>
            <a:rPr lang="en-ID" dirty="0" smtClean="0">
              <a:hlinkClick xmlns:r="http://schemas.openxmlformats.org/officeDocument/2006/relationships" r:id="rId6" action="ppaction://hlinksldjump"/>
            </a:rPr>
            <a:t> </a:t>
          </a:r>
          <a:r>
            <a:rPr lang="en-ID" dirty="0" err="1" smtClean="0">
              <a:hlinkClick xmlns:r="http://schemas.openxmlformats.org/officeDocument/2006/relationships" r:id="rId6" action="ppaction://hlinksldjump"/>
            </a:rPr>
            <a:t>Tempat</a:t>
          </a:r>
          <a:r>
            <a:rPr lang="en-ID" dirty="0" smtClean="0">
              <a:hlinkClick xmlns:r="http://schemas.openxmlformats.org/officeDocument/2006/relationships" r:id="rId6" action="ppaction://hlinksldjump"/>
            </a:rPr>
            <a:t> </a:t>
          </a:r>
          <a:r>
            <a:rPr lang="en-ID" dirty="0" err="1" smtClean="0">
              <a:hlinkClick xmlns:r="http://schemas.openxmlformats.org/officeDocument/2006/relationships" r:id="rId6" action="ppaction://hlinksldjump"/>
            </a:rPr>
            <a:t>Tinggal</a:t>
          </a:r>
          <a:endParaRPr lang="en-ID" dirty="0" smtClean="0"/>
        </a:p>
      </dgm:t>
    </dgm:pt>
    <dgm:pt modelId="{43C0725A-251A-4491-8712-574925ECEA86}" type="parTrans" cxnId="{CC1500AB-C066-4087-A167-1B50F16E732F}">
      <dgm:prSet/>
      <dgm:spPr/>
      <dgm:t>
        <a:bodyPr/>
        <a:lstStyle/>
        <a:p>
          <a:endParaRPr lang="en-US"/>
        </a:p>
      </dgm:t>
    </dgm:pt>
    <dgm:pt modelId="{C0A2CD93-4026-4B9E-8A19-0458C4263DF8}" type="sibTrans" cxnId="{CC1500AB-C066-4087-A167-1B50F16E732F}">
      <dgm:prSet/>
      <dgm:spPr/>
      <dgm:t>
        <a:bodyPr/>
        <a:lstStyle/>
        <a:p>
          <a:endParaRPr lang="en-US"/>
        </a:p>
      </dgm:t>
    </dgm:pt>
    <dgm:pt modelId="{3B994E06-A829-4114-903F-397B150B2B99}">
      <dgm:prSet phldrT="[Text]"/>
      <dgm:spPr/>
      <dgm:t>
        <a:bodyPr/>
        <a:lstStyle/>
        <a:p>
          <a:r>
            <a:rPr lang="en-ID" dirty="0" err="1" smtClean="0">
              <a:hlinkClick xmlns:r="http://schemas.openxmlformats.org/officeDocument/2006/relationships" r:id="rId7" action="ppaction://hlinksldjump"/>
            </a:rPr>
            <a:t>Pengolahan</a:t>
          </a:r>
          <a:r>
            <a:rPr lang="en-ID" dirty="0" smtClean="0">
              <a:hlinkClick xmlns:r="http://schemas.openxmlformats.org/officeDocument/2006/relationships" r:id="rId7" action="ppaction://hlinksldjump"/>
            </a:rPr>
            <a:t> </a:t>
          </a:r>
          <a:r>
            <a:rPr lang="en-ID" dirty="0" err="1" smtClean="0">
              <a:hlinkClick xmlns:r="http://schemas.openxmlformats.org/officeDocument/2006/relationships" r:id="rId7" action="ppaction://hlinksldjump"/>
            </a:rPr>
            <a:t>Logam</a:t>
          </a:r>
          <a:endParaRPr lang="en-ID" dirty="0" smtClean="0"/>
        </a:p>
      </dgm:t>
    </dgm:pt>
    <dgm:pt modelId="{239D96BD-6134-4A3E-802B-C4A4399EA9D3}" type="parTrans" cxnId="{F0D062AA-1E4A-45ED-9CCD-9F6AFA0E662B}">
      <dgm:prSet/>
      <dgm:spPr/>
      <dgm:t>
        <a:bodyPr/>
        <a:lstStyle/>
        <a:p>
          <a:endParaRPr lang="en-US"/>
        </a:p>
      </dgm:t>
    </dgm:pt>
    <dgm:pt modelId="{D17FB7FC-32E8-4DAF-A47D-E9F28C3EA3DA}" type="sibTrans" cxnId="{F0D062AA-1E4A-45ED-9CCD-9F6AFA0E662B}">
      <dgm:prSet/>
      <dgm:spPr/>
      <dgm:t>
        <a:bodyPr/>
        <a:lstStyle/>
        <a:p>
          <a:endParaRPr lang="en-US"/>
        </a:p>
      </dgm:t>
    </dgm:pt>
    <dgm:pt modelId="{B008C577-9982-4CE3-A976-143E8A1B5FEC}">
      <dgm:prSet/>
      <dgm:spPr>
        <a:solidFill>
          <a:schemeClr val="accent2">
            <a:lumMod val="60000"/>
            <a:lumOff val="40000"/>
          </a:schemeClr>
        </a:solidFill>
      </dgm:spPr>
      <dgm:t>
        <a:bodyPr/>
        <a:lstStyle/>
        <a:p>
          <a:r>
            <a:rPr lang="en-ID" dirty="0" err="1" smtClean="0"/>
            <a:t>Nilai</a:t>
          </a:r>
          <a:r>
            <a:rPr lang="en-ID" dirty="0" smtClean="0"/>
            <a:t> </a:t>
          </a:r>
          <a:r>
            <a:rPr lang="en-ID" dirty="0" err="1" smtClean="0"/>
            <a:t>Kebudayaan</a:t>
          </a:r>
          <a:r>
            <a:rPr lang="en-ID" dirty="0" smtClean="0"/>
            <a:t> </a:t>
          </a:r>
          <a:r>
            <a:rPr lang="en-ID" dirty="0" err="1" smtClean="0"/>
            <a:t>Masa</a:t>
          </a:r>
          <a:r>
            <a:rPr lang="en-ID" dirty="0" smtClean="0"/>
            <a:t> </a:t>
          </a:r>
          <a:r>
            <a:rPr lang="en-ID" dirty="0" err="1" smtClean="0"/>
            <a:t>Praaksara</a:t>
          </a:r>
          <a:endParaRPr lang="en-US" dirty="0"/>
        </a:p>
      </dgm:t>
    </dgm:pt>
    <dgm:pt modelId="{B8350942-0E38-47CA-B2B0-154A49EFC3EB}" type="parTrans" cxnId="{1C2DFA37-A1DF-44D7-B453-66164EFA0122}">
      <dgm:prSet/>
      <dgm:spPr/>
      <dgm:t>
        <a:bodyPr/>
        <a:lstStyle/>
        <a:p>
          <a:endParaRPr lang="en-US"/>
        </a:p>
      </dgm:t>
    </dgm:pt>
    <dgm:pt modelId="{FC89914E-8BD8-47BB-96F6-5048EC2D62DD}" type="sibTrans" cxnId="{1C2DFA37-A1DF-44D7-B453-66164EFA0122}">
      <dgm:prSet/>
      <dgm:spPr/>
      <dgm:t>
        <a:bodyPr/>
        <a:lstStyle/>
        <a:p>
          <a:endParaRPr lang="en-US"/>
        </a:p>
      </dgm:t>
    </dgm:pt>
    <dgm:pt modelId="{90380A94-6631-4C3C-9829-43847A710862}">
      <dgm:prSet/>
      <dgm:spPr/>
      <dgm:t>
        <a:bodyPr/>
        <a:lstStyle/>
        <a:p>
          <a:r>
            <a:rPr lang="en-ID" dirty="0" err="1" smtClean="0">
              <a:hlinkClick xmlns:r="http://schemas.openxmlformats.org/officeDocument/2006/relationships" r:id="rId8" action="ppaction://hlinksldjump"/>
            </a:rPr>
            <a:t>Menjaga</a:t>
          </a:r>
          <a:r>
            <a:rPr lang="en-ID" dirty="0" smtClean="0">
              <a:hlinkClick xmlns:r="http://schemas.openxmlformats.org/officeDocument/2006/relationships" r:id="rId8" action="ppaction://hlinksldjump"/>
            </a:rPr>
            <a:t> </a:t>
          </a:r>
          <a:r>
            <a:rPr lang="en-ID" dirty="0" err="1" smtClean="0">
              <a:hlinkClick xmlns:r="http://schemas.openxmlformats.org/officeDocument/2006/relationships" r:id="rId8" action="ppaction://hlinksldjump"/>
            </a:rPr>
            <a:t>Lingkungan</a:t>
          </a:r>
          <a:r>
            <a:rPr lang="en-ID" dirty="0" smtClean="0">
              <a:hlinkClick xmlns:r="http://schemas.openxmlformats.org/officeDocument/2006/relationships" r:id="rId8" action="ppaction://hlinksldjump"/>
            </a:rPr>
            <a:t> </a:t>
          </a:r>
          <a:r>
            <a:rPr lang="en-ID" dirty="0" err="1" smtClean="0">
              <a:hlinkClick xmlns:r="http://schemas.openxmlformats.org/officeDocument/2006/relationships" r:id="rId8" action="ppaction://hlinksldjump"/>
            </a:rPr>
            <a:t>Alam</a:t>
          </a:r>
          <a:endParaRPr lang="en-US" dirty="0"/>
        </a:p>
      </dgm:t>
    </dgm:pt>
    <dgm:pt modelId="{354AF42A-A3C6-4620-97DE-1054C91B7B3C}" type="parTrans" cxnId="{2D1CCA83-582D-4E23-B169-D13D1A9B7B3F}">
      <dgm:prSet/>
      <dgm:spPr/>
      <dgm:t>
        <a:bodyPr/>
        <a:lstStyle/>
        <a:p>
          <a:endParaRPr lang="en-US"/>
        </a:p>
      </dgm:t>
    </dgm:pt>
    <dgm:pt modelId="{F9523AEA-0F02-4E4E-9FAD-49E443F2D7D4}" type="sibTrans" cxnId="{2D1CCA83-582D-4E23-B169-D13D1A9B7B3F}">
      <dgm:prSet/>
      <dgm:spPr/>
      <dgm:t>
        <a:bodyPr/>
        <a:lstStyle/>
        <a:p>
          <a:endParaRPr lang="en-US"/>
        </a:p>
      </dgm:t>
    </dgm:pt>
    <dgm:pt modelId="{9A6ADC02-E029-4C79-983F-E16D9581B267}">
      <dgm:prSet/>
      <dgm:spPr/>
      <dgm:t>
        <a:bodyPr/>
        <a:lstStyle/>
        <a:p>
          <a:r>
            <a:rPr lang="en-ID" dirty="0" err="1" smtClean="0">
              <a:hlinkClick xmlns:r="http://schemas.openxmlformats.org/officeDocument/2006/relationships" r:id="rId9" action="ppaction://hlinksldjump"/>
            </a:rPr>
            <a:t>Kreativitas</a:t>
          </a:r>
          <a:endParaRPr lang="en-US" dirty="0"/>
        </a:p>
      </dgm:t>
    </dgm:pt>
    <dgm:pt modelId="{8B36BAAA-1D21-4AA9-811E-6093BA8AA3ED}" type="parTrans" cxnId="{8B100319-D346-4B2F-A6A4-A3B6B78E6B78}">
      <dgm:prSet/>
      <dgm:spPr/>
      <dgm:t>
        <a:bodyPr/>
        <a:lstStyle/>
        <a:p>
          <a:endParaRPr lang="en-US"/>
        </a:p>
      </dgm:t>
    </dgm:pt>
    <dgm:pt modelId="{5F3F61C1-C9DD-4447-A081-03689C6ACDA3}" type="sibTrans" cxnId="{8B100319-D346-4B2F-A6A4-A3B6B78E6B78}">
      <dgm:prSet/>
      <dgm:spPr/>
      <dgm:t>
        <a:bodyPr/>
        <a:lstStyle/>
        <a:p>
          <a:endParaRPr lang="en-US"/>
        </a:p>
      </dgm:t>
    </dgm:pt>
    <dgm:pt modelId="{2615A9EC-1EEE-4CF4-A63C-77FB6699DBBF}">
      <dgm:prSet phldrT="[Text]"/>
      <dgm:spPr/>
      <dgm:t>
        <a:bodyPr/>
        <a:lstStyle/>
        <a:p>
          <a:r>
            <a:rPr lang="en-ID" dirty="0" smtClean="0">
              <a:hlinkClick xmlns:r="http://schemas.openxmlformats.org/officeDocument/2006/relationships" r:id="rId10" action="ppaction://hlinksldjump"/>
            </a:rPr>
            <a:t>Benda-Benda </a:t>
          </a:r>
          <a:r>
            <a:rPr lang="en-ID" dirty="0" err="1" smtClean="0">
              <a:hlinkClick xmlns:r="http://schemas.openxmlformats.org/officeDocument/2006/relationships" r:id="rId10" action="ppaction://hlinksldjump"/>
            </a:rPr>
            <a:t>Pemujaan</a:t>
          </a:r>
          <a:endParaRPr lang="en-US" dirty="0"/>
        </a:p>
      </dgm:t>
    </dgm:pt>
    <dgm:pt modelId="{959AF15D-2DAE-4EE5-95A7-7FC6599C335A}" type="parTrans" cxnId="{F64A871E-EA48-4033-910E-81C5BA4FAE08}">
      <dgm:prSet/>
      <dgm:spPr/>
      <dgm:t>
        <a:bodyPr/>
        <a:lstStyle/>
        <a:p>
          <a:endParaRPr lang="en-US"/>
        </a:p>
      </dgm:t>
    </dgm:pt>
    <dgm:pt modelId="{B4586156-4CAB-42E4-A320-3551135A1042}" type="sibTrans" cxnId="{F64A871E-EA48-4033-910E-81C5BA4FAE08}">
      <dgm:prSet/>
      <dgm:spPr/>
      <dgm:t>
        <a:bodyPr/>
        <a:lstStyle/>
        <a:p>
          <a:endParaRPr lang="en-US"/>
        </a:p>
      </dgm:t>
    </dgm:pt>
    <dgm:pt modelId="{9455A153-3862-416D-9278-BB7977016632}">
      <dgm:prSet/>
      <dgm:spPr/>
      <dgm:t>
        <a:bodyPr/>
        <a:lstStyle/>
        <a:p>
          <a:r>
            <a:rPr lang="en-ID" dirty="0" err="1" smtClean="0">
              <a:hlinkClick xmlns:r="http://schemas.openxmlformats.org/officeDocument/2006/relationships" r:id="rId11" action="ppaction://hlinksldjump"/>
            </a:rPr>
            <a:t>Hubungan</a:t>
          </a:r>
          <a:r>
            <a:rPr lang="en-ID" dirty="0" smtClean="0">
              <a:hlinkClick xmlns:r="http://schemas.openxmlformats.org/officeDocument/2006/relationships" r:id="rId11" action="ppaction://hlinksldjump"/>
            </a:rPr>
            <a:t> </a:t>
          </a:r>
          <a:r>
            <a:rPr lang="en-ID" dirty="0" err="1" smtClean="0">
              <a:hlinkClick xmlns:r="http://schemas.openxmlformats.org/officeDocument/2006/relationships" r:id="rId11" action="ppaction://hlinksldjump"/>
            </a:rPr>
            <a:t>Sosial</a:t>
          </a:r>
          <a:r>
            <a:rPr lang="en-ID" dirty="0" smtClean="0">
              <a:hlinkClick xmlns:r="http://schemas.openxmlformats.org/officeDocument/2006/relationships" r:id="rId11" action="ppaction://hlinksldjump"/>
            </a:rPr>
            <a:t> yang </a:t>
          </a:r>
          <a:r>
            <a:rPr lang="en-ID" dirty="0" err="1" smtClean="0">
              <a:hlinkClick xmlns:r="http://schemas.openxmlformats.org/officeDocument/2006/relationships" r:id="rId11" action="ppaction://hlinksldjump"/>
            </a:rPr>
            <a:t>Harmonis</a:t>
          </a:r>
          <a:endParaRPr lang="en-US" dirty="0"/>
        </a:p>
      </dgm:t>
    </dgm:pt>
    <dgm:pt modelId="{D3874950-FFB6-409A-8DED-3B7AD099A54D}" type="parTrans" cxnId="{FF11EE96-1A6A-4932-9C5A-EE78DA33999C}">
      <dgm:prSet/>
      <dgm:spPr/>
      <dgm:t>
        <a:bodyPr/>
        <a:lstStyle/>
        <a:p>
          <a:endParaRPr lang="en-US"/>
        </a:p>
      </dgm:t>
    </dgm:pt>
    <dgm:pt modelId="{96A7E494-36B9-4C9E-A021-358FAF481526}" type="sibTrans" cxnId="{FF11EE96-1A6A-4932-9C5A-EE78DA33999C}">
      <dgm:prSet/>
      <dgm:spPr/>
      <dgm:t>
        <a:bodyPr/>
        <a:lstStyle/>
        <a:p>
          <a:endParaRPr lang="en-US"/>
        </a:p>
      </dgm:t>
    </dgm:pt>
    <dgm:pt modelId="{BB94F0BC-7959-4BA0-B3A1-D35D207B90DA}" type="pres">
      <dgm:prSet presAssocID="{0F351DBE-1C34-404E-94C1-BC8A1BDBB623}" presName="diagram" presStyleCnt="0">
        <dgm:presLayoutVars>
          <dgm:chPref val="1"/>
          <dgm:dir/>
          <dgm:animOne val="branch"/>
          <dgm:animLvl val="lvl"/>
          <dgm:resizeHandles/>
        </dgm:presLayoutVars>
      </dgm:prSet>
      <dgm:spPr/>
      <dgm:t>
        <a:bodyPr/>
        <a:lstStyle/>
        <a:p>
          <a:endParaRPr lang="en-US"/>
        </a:p>
      </dgm:t>
    </dgm:pt>
    <dgm:pt modelId="{021E2509-3B38-4ED1-9795-A6378CE6AF49}" type="pres">
      <dgm:prSet presAssocID="{A5DAA449-79D6-41B1-9C4D-8396B6CFE8FA}" presName="root" presStyleCnt="0"/>
      <dgm:spPr/>
    </dgm:pt>
    <dgm:pt modelId="{145BB4C7-D60F-4AEA-804B-060E745ABE73}" type="pres">
      <dgm:prSet presAssocID="{A5DAA449-79D6-41B1-9C4D-8396B6CFE8FA}" presName="rootComposite" presStyleCnt="0"/>
      <dgm:spPr/>
    </dgm:pt>
    <dgm:pt modelId="{42566C96-EB2B-45FD-A5B7-80CEB7BBC6A9}" type="pres">
      <dgm:prSet presAssocID="{A5DAA449-79D6-41B1-9C4D-8396B6CFE8FA}" presName="rootText" presStyleLbl="node1" presStyleIdx="0" presStyleCnt="3" custScaleX="160856" custLinFactNeighborX="-37304" custLinFactNeighborY="10914"/>
      <dgm:spPr/>
      <dgm:t>
        <a:bodyPr/>
        <a:lstStyle/>
        <a:p>
          <a:endParaRPr lang="en-US"/>
        </a:p>
      </dgm:t>
    </dgm:pt>
    <dgm:pt modelId="{C3AB7A94-AEBD-4287-91EB-BBE83F3DA70D}" type="pres">
      <dgm:prSet presAssocID="{A5DAA449-79D6-41B1-9C4D-8396B6CFE8FA}" presName="rootConnector" presStyleLbl="node1" presStyleIdx="0" presStyleCnt="3"/>
      <dgm:spPr/>
      <dgm:t>
        <a:bodyPr/>
        <a:lstStyle/>
        <a:p>
          <a:endParaRPr lang="en-US"/>
        </a:p>
      </dgm:t>
    </dgm:pt>
    <dgm:pt modelId="{15DBAF92-52EC-4D88-B479-ADEDA97C28F1}" type="pres">
      <dgm:prSet presAssocID="{A5DAA449-79D6-41B1-9C4D-8396B6CFE8FA}" presName="childShape" presStyleCnt="0"/>
      <dgm:spPr/>
    </dgm:pt>
    <dgm:pt modelId="{95E305B8-B4F7-451A-B1E2-70C1D8641429}" type="pres">
      <dgm:prSet presAssocID="{03CC6163-0686-4E33-A6B4-57A9782DF12D}" presName="Name13" presStyleLbl="parChTrans1D2" presStyleIdx="0" presStyleCnt="11"/>
      <dgm:spPr/>
      <dgm:t>
        <a:bodyPr/>
        <a:lstStyle/>
        <a:p>
          <a:endParaRPr lang="en-US"/>
        </a:p>
      </dgm:t>
    </dgm:pt>
    <dgm:pt modelId="{B77C2CA0-222D-4B78-9872-50F2E0B51FA7}" type="pres">
      <dgm:prSet presAssocID="{7EAD01DE-AA7C-4721-927E-A953DC94EA24}" presName="childText" presStyleLbl="bgAcc1" presStyleIdx="0" presStyleCnt="11" custScaleX="207535" custScaleY="103663" custLinFactNeighborX="-49406" custLinFactNeighborY="10914">
        <dgm:presLayoutVars>
          <dgm:bulletEnabled val="1"/>
        </dgm:presLayoutVars>
      </dgm:prSet>
      <dgm:spPr/>
      <dgm:t>
        <a:bodyPr/>
        <a:lstStyle/>
        <a:p>
          <a:endParaRPr lang="en-US"/>
        </a:p>
      </dgm:t>
    </dgm:pt>
    <dgm:pt modelId="{782374EB-77CB-4922-8437-D0EE670DA2D2}" type="pres">
      <dgm:prSet presAssocID="{62DDA7FF-E9FB-4094-A454-BA1C90E63306}" presName="Name13" presStyleLbl="parChTrans1D2" presStyleIdx="1" presStyleCnt="11"/>
      <dgm:spPr/>
      <dgm:t>
        <a:bodyPr/>
        <a:lstStyle/>
        <a:p>
          <a:endParaRPr lang="en-US"/>
        </a:p>
      </dgm:t>
    </dgm:pt>
    <dgm:pt modelId="{7FC0F59E-CD2C-4CB7-9B30-E61501373B22}" type="pres">
      <dgm:prSet presAssocID="{9097FF0F-A75A-4529-8A44-5A1638931CC5}" presName="childText" presStyleLbl="bgAcc1" presStyleIdx="1" presStyleCnt="11" custScaleX="199047" custScaleY="99514" custLinFactNeighborX="-49406" custLinFactNeighborY="10914">
        <dgm:presLayoutVars>
          <dgm:bulletEnabled val="1"/>
        </dgm:presLayoutVars>
      </dgm:prSet>
      <dgm:spPr/>
      <dgm:t>
        <a:bodyPr/>
        <a:lstStyle/>
        <a:p>
          <a:endParaRPr lang="en-US"/>
        </a:p>
      </dgm:t>
    </dgm:pt>
    <dgm:pt modelId="{AEDD0334-C081-465E-89C1-667D774AF3A6}" type="pres">
      <dgm:prSet presAssocID="{422231DC-4B97-4A63-AB72-AD119C01DA02}" presName="Name13" presStyleLbl="parChTrans1D2" presStyleIdx="2" presStyleCnt="11"/>
      <dgm:spPr/>
      <dgm:t>
        <a:bodyPr/>
        <a:lstStyle/>
        <a:p>
          <a:endParaRPr lang="en-US"/>
        </a:p>
      </dgm:t>
    </dgm:pt>
    <dgm:pt modelId="{E05DDEC5-FC42-4240-B1FD-13FF32E26DE5}" type="pres">
      <dgm:prSet presAssocID="{BF7F4D7B-FBA0-457D-AA4C-9B4275ECF692}" presName="childText" presStyleLbl="bgAcc1" presStyleIdx="2" presStyleCnt="11" custScaleX="199653" custScaleY="123069" custLinFactNeighborX="-49406" custLinFactNeighborY="10914">
        <dgm:presLayoutVars>
          <dgm:bulletEnabled val="1"/>
        </dgm:presLayoutVars>
      </dgm:prSet>
      <dgm:spPr/>
      <dgm:t>
        <a:bodyPr/>
        <a:lstStyle/>
        <a:p>
          <a:endParaRPr lang="en-US"/>
        </a:p>
      </dgm:t>
    </dgm:pt>
    <dgm:pt modelId="{1F5487B2-A00C-4F47-BFAA-226050412768}" type="pres">
      <dgm:prSet presAssocID="{43C0725A-251A-4491-8712-574925ECEA86}" presName="Name13" presStyleLbl="parChTrans1D2" presStyleIdx="3" presStyleCnt="11"/>
      <dgm:spPr/>
      <dgm:t>
        <a:bodyPr/>
        <a:lstStyle/>
        <a:p>
          <a:endParaRPr lang="en-US"/>
        </a:p>
      </dgm:t>
    </dgm:pt>
    <dgm:pt modelId="{E7F4099C-2CAE-4B57-806E-F99B31F1DCCA}" type="pres">
      <dgm:prSet presAssocID="{73073AFD-560B-47C8-9ADC-390A7BF0FE55}" presName="childText" presStyleLbl="bgAcc1" presStyleIdx="3" presStyleCnt="11" custScaleX="216532" custScaleY="94107" custLinFactNeighborX="-49406" custLinFactNeighborY="10914">
        <dgm:presLayoutVars>
          <dgm:bulletEnabled val="1"/>
        </dgm:presLayoutVars>
      </dgm:prSet>
      <dgm:spPr/>
      <dgm:t>
        <a:bodyPr/>
        <a:lstStyle/>
        <a:p>
          <a:endParaRPr lang="en-US"/>
        </a:p>
      </dgm:t>
    </dgm:pt>
    <dgm:pt modelId="{DDC07ECC-4FE4-4044-9CDD-5EC0E1403F89}" type="pres">
      <dgm:prSet presAssocID="{239D96BD-6134-4A3E-802B-C4A4399EA9D3}" presName="Name13" presStyleLbl="parChTrans1D2" presStyleIdx="4" presStyleCnt="11"/>
      <dgm:spPr/>
      <dgm:t>
        <a:bodyPr/>
        <a:lstStyle/>
        <a:p>
          <a:endParaRPr lang="en-US"/>
        </a:p>
      </dgm:t>
    </dgm:pt>
    <dgm:pt modelId="{BEC9899D-9189-4D26-A1A4-91D7AEF4BF9B}" type="pres">
      <dgm:prSet presAssocID="{3B994E06-A829-4114-903F-397B150B2B99}" presName="childText" presStyleLbl="bgAcc1" presStyleIdx="4" presStyleCnt="11" custScaleX="219495" custScaleY="76696" custLinFactNeighborX="-38260" custLinFactNeighborY="11468">
        <dgm:presLayoutVars>
          <dgm:bulletEnabled val="1"/>
        </dgm:presLayoutVars>
      </dgm:prSet>
      <dgm:spPr/>
      <dgm:t>
        <a:bodyPr/>
        <a:lstStyle/>
        <a:p>
          <a:endParaRPr lang="en-US"/>
        </a:p>
      </dgm:t>
    </dgm:pt>
    <dgm:pt modelId="{2184DB96-8914-4C59-8702-C8D5C416392B}" type="pres">
      <dgm:prSet presAssocID="{9F7D4A5B-3D5C-49A9-A7C0-B43F63269757}" presName="root" presStyleCnt="0"/>
      <dgm:spPr/>
    </dgm:pt>
    <dgm:pt modelId="{A3BD521F-B899-48CD-BA9F-82D3986E0FAA}" type="pres">
      <dgm:prSet presAssocID="{9F7D4A5B-3D5C-49A9-A7C0-B43F63269757}" presName="rootComposite" presStyleCnt="0"/>
      <dgm:spPr/>
    </dgm:pt>
    <dgm:pt modelId="{DA030ED8-593A-40D0-8CDB-1618CC74EC1C}" type="pres">
      <dgm:prSet presAssocID="{9F7D4A5B-3D5C-49A9-A7C0-B43F63269757}" presName="rootText" presStyleLbl="node1" presStyleIdx="1" presStyleCnt="3" custScaleX="168896" custLinFactNeighborX="557" custLinFactNeighborY="-175"/>
      <dgm:spPr/>
      <dgm:t>
        <a:bodyPr/>
        <a:lstStyle/>
        <a:p>
          <a:endParaRPr lang="en-US"/>
        </a:p>
      </dgm:t>
    </dgm:pt>
    <dgm:pt modelId="{50DEFA6C-6AE2-4E5D-AA6F-DCF62B436B7D}" type="pres">
      <dgm:prSet presAssocID="{9F7D4A5B-3D5C-49A9-A7C0-B43F63269757}" presName="rootConnector" presStyleLbl="node1" presStyleIdx="1" presStyleCnt="3"/>
      <dgm:spPr/>
      <dgm:t>
        <a:bodyPr/>
        <a:lstStyle/>
        <a:p>
          <a:endParaRPr lang="en-US"/>
        </a:p>
      </dgm:t>
    </dgm:pt>
    <dgm:pt modelId="{314953E5-2A1A-4778-9D1A-9A962DDFD4C0}" type="pres">
      <dgm:prSet presAssocID="{9F7D4A5B-3D5C-49A9-A7C0-B43F63269757}" presName="childShape" presStyleCnt="0"/>
      <dgm:spPr/>
    </dgm:pt>
    <dgm:pt modelId="{D90EFC40-BD81-4E74-935F-E65014C5D062}" type="pres">
      <dgm:prSet presAssocID="{973E8A91-DD8B-40D7-BCDB-7CB03A7F37A4}" presName="Name13" presStyleLbl="parChTrans1D2" presStyleIdx="5" presStyleCnt="11"/>
      <dgm:spPr/>
      <dgm:t>
        <a:bodyPr/>
        <a:lstStyle/>
        <a:p>
          <a:endParaRPr lang="en-US"/>
        </a:p>
      </dgm:t>
    </dgm:pt>
    <dgm:pt modelId="{A29EA788-D4FE-4A87-BA56-246C162F6AC9}" type="pres">
      <dgm:prSet presAssocID="{C9E9D99A-2FD6-4A30-8956-BD05E9CB3B03}" presName="childText" presStyleLbl="bgAcc1" presStyleIdx="5" presStyleCnt="11" custScaleX="187879" custLinFactNeighborX="14798" custLinFactNeighborY="-2685">
        <dgm:presLayoutVars>
          <dgm:bulletEnabled val="1"/>
        </dgm:presLayoutVars>
      </dgm:prSet>
      <dgm:spPr/>
      <dgm:t>
        <a:bodyPr/>
        <a:lstStyle/>
        <a:p>
          <a:endParaRPr lang="en-US"/>
        </a:p>
      </dgm:t>
    </dgm:pt>
    <dgm:pt modelId="{8C6C166F-FAB2-4FB6-B384-0331ABDEEB81}" type="pres">
      <dgm:prSet presAssocID="{732A8437-EC3B-4738-B9C3-BBE6AA8B438B}" presName="Name13" presStyleLbl="parChTrans1D2" presStyleIdx="6" presStyleCnt="11"/>
      <dgm:spPr/>
      <dgm:t>
        <a:bodyPr/>
        <a:lstStyle/>
        <a:p>
          <a:endParaRPr lang="en-US"/>
        </a:p>
      </dgm:t>
    </dgm:pt>
    <dgm:pt modelId="{95C09B1A-5BA9-499E-B9B1-80BD254F7C95}" type="pres">
      <dgm:prSet presAssocID="{C7B7B08B-3E11-4AB2-A187-73B2B02A8685}" presName="childText" presStyleLbl="bgAcc1" presStyleIdx="6" presStyleCnt="11" custScaleX="190657" custLinFactNeighborX="14798" custLinFactNeighborY="-2685">
        <dgm:presLayoutVars>
          <dgm:bulletEnabled val="1"/>
        </dgm:presLayoutVars>
      </dgm:prSet>
      <dgm:spPr/>
      <dgm:t>
        <a:bodyPr/>
        <a:lstStyle/>
        <a:p>
          <a:endParaRPr lang="en-US"/>
        </a:p>
      </dgm:t>
    </dgm:pt>
    <dgm:pt modelId="{53BB22FA-C256-42E3-A7B4-4C3C2B4796CA}" type="pres">
      <dgm:prSet presAssocID="{959AF15D-2DAE-4EE5-95A7-7FC6599C335A}" presName="Name13" presStyleLbl="parChTrans1D2" presStyleIdx="7" presStyleCnt="11"/>
      <dgm:spPr/>
      <dgm:t>
        <a:bodyPr/>
        <a:lstStyle/>
        <a:p>
          <a:endParaRPr lang="en-US"/>
        </a:p>
      </dgm:t>
    </dgm:pt>
    <dgm:pt modelId="{6818269F-97EE-40F0-B9D3-9F969CF7BB6F}" type="pres">
      <dgm:prSet presAssocID="{2615A9EC-1EEE-4CF4-A63C-77FB6699DBBF}" presName="childText" presStyleLbl="bgAcc1" presStyleIdx="7" presStyleCnt="11" custScaleX="173769" custLinFactNeighborX="689" custLinFactNeighborY="-2685">
        <dgm:presLayoutVars>
          <dgm:bulletEnabled val="1"/>
        </dgm:presLayoutVars>
      </dgm:prSet>
      <dgm:spPr/>
      <dgm:t>
        <a:bodyPr/>
        <a:lstStyle/>
        <a:p>
          <a:endParaRPr lang="en-US"/>
        </a:p>
      </dgm:t>
    </dgm:pt>
    <dgm:pt modelId="{0D039053-9133-4063-BDB3-7B599017BF45}" type="pres">
      <dgm:prSet presAssocID="{B008C577-9982-4CE3-A976-143E8A1B5FEC}" presName="root" presStyleCnt="0"/>
      <dgm:spPr/>
    </dgm:pt>
    <dgm:pt modelId="{19ADD62B-E614-4759-AF89-9BB0018F11BB}" type="pres">
      <dgm:prSet presAssocID="{B008C577-9982-4CE3-A976-143E8A1B5FEC}" presName="rootComposite" presStyleCnt="0"/>
      <dgm:spPr/>
    </dgm:pt>
    <dgm:pt modelId="{6A463C5F-C2EE-4BC1-BDBE-F09E53F039F5}" type="pres">
      <dgm:prSet presAssocID="{B008C577-9982-4CE3-A976-143E8A1B5FEC}" presName="rootText" presStyleLbl="node1" presStyleIdx="2" presStyleCnt="3" custScaleX="164099" custLinFactNeighborX="28960"/>
      <dgm:spPr/>
      <dgm:t>
        <a:bodyPr/>
        <a:lstStyle/>
        <a:p>
          <a:endParaRPr lang="en-US"/>
        </a:p>
      </dgm:t>
    </dgm:pt>
    <dgm:pt modelId="{57294B2C-B2D9-40F5-B03D-CD4303F938EA}" type="pres">
      <dgm:prSet presAssocID="{B008C577-9982-4CE3-A976-143E8A1B5FEC}" presName="rootConnector" presStyleLbl="node1" presStyleIdx="2" presStyleCnt="3"/>
      <dgm:spPr/>
      <dgm:t>
        <a:bodyPr/>
        <a:lstStyle/>
        <a:p>
          <a:endParaRPr lang="en-US"/>
        </a:p>
      </dgm:t>
    </dgm:pt>
    <dgm:pt modelId="{D10E6CED-59CF-4939-9121-E7FD8C1BA587}" type="pres">
      <dgm:prSet presAssocID="{B008C577-9982-4CE3-A976-143E8A1B5FEC}" presName="childShape" presStyleCnt="0"/>
      <dgm:spPr/>
    </dgm:pt>
    <dgm:pt modelId="{843B435A-5B44-4678-98F6-61900395A574}" type="pres">
      <dgm:prSet presAssocID="{8B36BAAA-1D21-4AA9-811E-6093BA8AA3ED}" presName="Name13" presStyleLbl="parChTrans1D2" presStyleIdx="8" presStyleCnt="11"/>
      <dgm:spPr/>
      <dgm:t>
        <a:bodyPr/>
        <a:lstStyle/>
        <a:p>
          <a:endParaRPr lang="en-US"/>
        </a:p>
      </dgm:t>
    </dgm:pt>
    <dgm:pt modelId="{835A75BE-8E38-47D3-BBFD-E99753D7FF27}" type="pres">
      <dgm:prSet presAssocID="{9A6ADC02-E029-4C79-983F-E16D9581B267}" presName="childText" presStyleLbl="bgAcc1" presStyleIdx="8" presStyleCnt="11" custScaleX="162093" custLinFactNeighborX="52281">
        <dgm:presLayoutVars>
          <dgm:bulletEnabled val="1"/>
        </dgm:presLayoutVars>
      </dgm:prSet>
      <dgm:spPr/>
      <dgm:t>
        <a:bodyPr/>
        <a:lstStyle/>
        <a:p>
          <a:endParaRPr lang="en-US"/>
        </a:p>
      </dgm:t>
    </dgm:pt>
    <dgm:pt modelId="{DDC948D9-7CFD-482D-A9D0-F4F43D8797CA}" type="pres">
      <dgm:prSet presAssocID="{354AF42A-A3C6-4620-97DE-1054C91B7B3C}" presName="Name13" presStyleLbl="parChTrans1D2" presStyleIdx="9" presStyleCnt="11"/>
      <dgm:spPr/>
      <dgm:t>
        <a:bodyPr/>
        <a:lstStyle/>
        <a:p>
          <a:endParaRPr lang="en-US"/>
        </a:p>
      </dgm:t>
    </dgm:pt>
    <dgm:pt modelId="{8B63CEC2-CBA4-42EA-BBB9-FE68743C5CE4}" type="pres">
      <dgm:prSet presAssocID="{90380A94-6631-4C3C-9829-43847A710862}" presName="childText" presStyleLbl="bgAcc1" presStyleIdx="9" presStyleCnt="11" custScaleX="147984" custLinFactNeighborX="60777">
        <dgm:presLayoutVars>
          <dgm:bulletEnabled val="1"/>
        </dgm:presLayoutVars>
      </dgm:prSet>
      <dgm:spPr/>
      <dgm:t>
        <a:bodyPr/>
        <a:lstStyle/>
        <a:p>
          <a:endParaRPr lang="en-US"/>
        </a:p>
      </dgm:t>
    </dgm:pt>
    <dgm:pt modelId="{FE03ECBB-C2CB-46F6-A20F-410BEE601F97}" type="pres">
      <dgm:prSet presAssocID="{D3874950-FFB6-409A-8DED-3B7AD099A54D}" presName="Name13" presStyleLbl="parChTrans1D2" presStyleIdx="10" presStyleCnt="11"/>
      <dgm:spPr/>
      <dgm:t>
        <a:bodyPr/>
        <a:lstStyle/>
        <a:p>
          <a:endParaRPr lang="en-US"/>
        </a:p>
      </dgm:t>
    </dgm:pt>
    <dgm:pt modelId="{658C0308-C746-43FA-B647-13157816FA08}" type="pres">
      <dgm:prSet presAssocID="{9455A153-3862-416D-9278-BB7977016632}" presName="childText" presStyleLbl="bgAcc1" presStyleIdx="10" presStyleCnt="11" custScaleX="176203" custLinFactNeighborX="38171">
        <dgm:presLayoutVars>
          <dgm:bulletEnabled val="1"/>
        </dgm:presLayoutVars>
      </dgm:prSet>
      <dgm:spPr/>
      <dgm:t>
        <a:bodyPr/>
        <a:lstStyle/>
        <a:p>
          <a:endParaRPr lang="en-US"/>
        </a:p>
      </dgm:t>
    </dgm:pt>
  </dgm:ptLst>
  <dgm:cxnLst>
    <dgm:cxn modelId="{08557AD5-00FF-43D4-8E3F-3F5512AFF29C}" srcId="{9F7D4A5B-3D5C-49A9-A7C0-B43F63269757}" destId="{C9E9D99A-2FD6-4A30-8956-BD05E9CB3B03}" srcOrd="0" destOrd="0" parTransId="{973E8A91-DD8B-40D7-BCDB-7CB03A7F37A4}" sibTransId="{0C3F580C-DAE8-4E5E-B8DE-BB6186507C91}"/>
    <dgm:cxn modelId="{5E9E9594-59AF-425A-AF8F-0C9B4A2CBA02}" type="presOf" srcId="{BF7F4D7B-FBA0-457D-AA4C-9B4275ECF692}" destId="{E05DDEC5-FC42-4240-B1FD-13FF32E26DE5}" srcOrd="0" destOrd="0" presId="urn:microsoft.com/office/officeart/2005/8/layout/hierarchy3"/>
    <dgm:cxn modelId="{1BBFDA83-9AA3-4231-B9D5-A95AFA300E8A}" type="presOf" srcId="{959AF15D-2DAE-4EE5-95A7-7FC6599C335A}" destId="{53BB22FA-C256-42E3-A7B4-4C3C2B4796CA}" srcOrd="0" destOrd="0" presId="urn:microsoft.com/office/officeart/2005/8/layout/hierarchy3"/>
    <dgm:cxn modelId="{4D160818-B738-410F-9856-307052A88022}" type="presOf" srcId="{D3874950-FFB6-409A-8DED-3B7AD099A54D}" destId="{FE03ECBB-C2CB-46F6-A20F-410BEE601F97}" srcOrd="0" destOrd="0" presId="urn:microsoft.com/office/officeart/2005/8/layout/hierarchy3"/>
    <dgm:cxn modelId="{EEF6023C-D2C3-457A-975A-EB02E4AB31CA}" type="presOf" srcId="{62DDA7FF-E9FB-4094-A454-BA1C90E63306}" destId="{782374EB-77CB-4922-8437-D0EE670DA2D2}" srcOrd="0" destOrd="0" presId="urn:microsoft.com/office/officeart/2005/8/layout/hierarchy3"/>
    <dgm:cxn modelId="{2D1CCA83-582D-4E23-B169-D13D1A9B7B3F}" srcId="{B008C577-9982-4CE3-A976-143E8A1B5FEC}" destId="{90380A94-6631-4C3C-9829-43847A710862}" srcOrd="1" destOrd="0" parTransId="{354AF42A-A3C6-4620-97DE-1054C91B7B3C}" sibTransId="{F9523AEA-0F02-4E4E-9FAD-49E443F2D7D4}"/>
    <dgm:cxn modelId="{443A5451-018F-45E5-B80F-FCD018F0C0BE}" type="presOf" srcId="{239D96BD-6134-4A3E-802B-C4A4399EA9D3}" destId="{DDC07ECC-4FE4-4044-9CDD-5EC0E1403F89}" srcOrd="0" destOrd="0" presId="urn:microsoft.com/office/officeart/2005/8/layout/hierarchy3"/>
    <dgm:cxn modelId="{E197EB2D-7093-4BAA-BA2D-6078390FFD8F}" type="presOf" srcId="{B008C577-9982-4CE3-A976-143E8A1B5FEC}" destId="{6A463C5F-C2EE-4BC1-BDBE-F09E53F039F5}" srcOrd="0" destOrd="0" presId="urn:microsoft.com/office/officeart/2005/8/layout/hierarchy3"/>
    <dgm:cxn modelId="{B88488E9-A693-4327-AF47-2FCF2DDB5A0C}" srcId="{A5DAA449-79D6-41B1-9C4D-8396B6CFE8FA}" destId="{BF7F4D7B-FBA0-457D-AA4C-9B4275ECF692}" srcOrd="2" destOrd="0" parTransId="{422231DC-4B97-4A63-AB72-AD119C01DA02}" sibTransId="{732CFBA1-B188-43BE-9A70-5949B38FF5D5}"/>
    <dgm:cxn modelId="{D5DB9AB1-3A87-42B6-A6B6-4EC9D3B393BD}" type="presOf" srcId="{9A6ADC02-E029-4C79-983F-E16D9581B267}" destId="{835A75BE-8E38-47D3-BBFD-E99753D7FF27}" srcOrd="0" destOrd="0" presId="urn:microsoft.com/office/officeart/2005/8/layout/hierarchy3"/>
    <dgm:cxn modelId="{1A092D9B-7A7D-48F1-8EB1-DAF39A708E4C}" type="presOf" srcId="{43C0725A-251A-4491-8712-574925ECEA86}" destId="{1F5487B2-A00C-4F47-BFAA-226050412768}" srcOrd="0" destOrd="0" presId="urn:microsoft.com/office/officeart/2005/8/layout/hierarchy3"/>
    <dgm:cxn modelId="{D8E4D700-13EF-4236-BC3D-12FFD0958B6F}" type="presOf" srcId="{73073AFD-560B-47C8-9ADC-390A7BF0FE55}" destId="{E7F4099C-2CAE-4B57-806E-F99B31F1DCCA}" srcOrd="0" destOrd="0" presId="urn:microsoft.com/office/officeart/2005/8/layout/hierarchy3"/>
    <dgm:cxn modelId="{F03D6E34-9C3B-47A5-9A97-BC2282D74528}" type="presOf" srcId="{9097FF0F-A75A-4529-8A44-5A1638931CC5}" destId="{7FC0F59E-CD2C-4CB7-9B30-E61501373B22}" srcOrd="0" destOrd="0" presId="urn:microsoft.com/office/officeart/2005/8/layout/hierarchy3"/>
    <dgm:cxn modelId="{D49113D8-3A43-43D0-8513-76A0868EB4A8}" type="presOf" srcId="{C9E9D99A-2FD6-4A30-8956-BD05E9CB3B03}" destId="{A29EA788-D4FE-4A87-BA56-246C162F6AC9}" srcOrd="0" destOrd="0" presId="urn:microsoft.com/office/officeart/2005/8/layout/hierarchy3"/>
    <dgm:cxn modelId="{0DFB2451-110C-48BB-886B-C21E7ADE1401}" type="presOf" srcId="{7EAD01DE-AA7C-4721-927E-A953DC94EA24}" destId="{B77C2CA0-222D-4B78-9872-50F2E0B51FA7}" srcOrd="0" destOrd="0" presId="urn:microsoft.com/office/officeart/2005/8/layout/hierarchy3"/>
    <dgm:cxn modelId="{9380AFBE-F533-4720-B9E9-9C28D6409239}" type="presOf" srcId="{422231DC-4B97-4A63-AB72-AD119C01DA02}" destId="{AEDD0334-C081-465E-89C1-667D774AF3A6}" srcOrd="0" destOrd="0" presId="urn:microsoft.com/office/officeart/2005/8/layout/hierarchy3"/>
    <dgm:cxn modelId="{EDCF0968-9E60-4885-9563-7265A54FDAEC}" type="presOf" srcId="{B008C577-9982-4CE3-A976-143E8A1B5FEC}" destId="{57294B2C-B2D9-40F5-B03D-CD4303F938EA}" srcOrd="1" destOrd="0" presId="urn:microsoft.com/office/officeart/2005/8/layout/hierarchy3"/>
    <dgm:cxn modelId="{5BC33761-1C7E-40C8-8E29-8265DDD15BD3}" type="presOf" srcId="{3B994E06-A829-4114-903F-397B150B2B99}" destId="{BEC9899D-9189-4D26-A1A4-91D7AEF4BF9B}" srcOrd="0" destOrd="0" presId="urn:microsoft.com/office/officeart/2005/8/layout/hierarchy3"/>
    <dgm:cxn modelId="{F64A871E-EA48-4033-910E-81C5BA4FAE08}" srcId="{9F7D4A5B-3D5C-49A9-A7C0-B43F63269757}" destId="{2615A9EC-1EEE-4CF4-A63C-77FB6699DBBF}" srcOrd="2" destOrd="0" parTransId="{959AF15D-2DAE-4EE5-95A7-7FC6599C335A}" sibTransId="{B4586156-4CAB-42E4-A320-3551135A1042}"/>
    <dgm:cxn modelId="{832DEEDB-F7E0-422E-8FC5-060303ADAB22}" srcId="{9F7D4A5B-3D5C-49A9-A7C0-B43F63269757}" destId="{C7B7B08B-3E11-4AB2-A187-73B2B02A8685}" srcOrd="1" destOrd="0" parTransId="{732A8437-EC3B-4738-B9C3-BBE6AA8B438B}" sibTransId="{882E84A3-286E-4B9A-8495-C1615478F5BA}"/>
    <dgm:cxn modelId="{D004C2BB-D11E-417C-AEE4-56146A5F8F0A}" type="presOf" srcId="{90380A94-6631-4C3C-9829-43847A710862}" destId="{8B63CEC2-CBA4-42EA-BBB9-FE68743C5CE4}" srcOrd="0" destOrd="0" presId="urn:microsoft.com/office/officeart/2005/8/layout/hierarchy3"/>
    <dgm:cxn modelId="{38D3EBD4-BC29-48F9-A93D-F0FD14F1BFC3}" type="presOf" srcId="{354AF42A-A3C6-4620-97DE-1054C91B7B3C}" destId="{DDC948D9-7CFD-482D-A9D0-F4F43D8797CA}" srcOrd="0" destOrd="0" presId="urn:microsoft.com/office/officeart/2005/8/layout/hierarchy3"/>
    <dgm:cxn modelId="{1C2DFA37-A1DF-44D7-B453-66164EFA0122}" srcId="{0F351DBE-1C34-404E-94C1-BC8A1BDBB623}" destId="{B008C577-9982-4CE3-A976-143E8A1B5FEC}" srcOrd="2" destOrd="0" parTransId="{B8350942-0E38-47CA-B2B0-154A49EFC3EB}" sibTransId="{FC89914E-8BD8-47BB-96F6-5048EC2D62DD}"/>
    <dgm:cxn modelId="{C888FE6E-E055-40AA-B69B-0C55A776ACBE}" type="presOf" srcId="{C7B7B08B-3E11-4AB2-A187-73B2B02A8685}" destId="{95C09B1A-5BA9-499E-B9B1-80BD254F7C95}" srcOrd="0" destOrd="0" presId="urn:microsoft.com/office/officeart/2005/8/layout/hierarchy3"/>
    <dgm:cxn modelId="{8B100319-D346-4B2F-A6A4-A3B6B78E6B78}" srcId="{B008C577-9982-4CE3-A976-143E8A1B5FEC}" destId="{9A6ADC02-E029-4C79-983F-E16D9581B267}" srcOrd="0" destOrd="0" parTransId="{8B36BAAA-1D21-4AA9-811E-6093BA8AA3ED}" sibTransId="{5F3F61C1-C9DD-4447-A081-03689C6ACDA3}"/>
    <dgm:cxn modelId="{C9841DEB-1B78-4971-AD68-58C7FC07F2AA}" type="presOf" srcId="{2615A9EC-1EEE-4CF4-A63C-77FB6699DBBF}" destId="{6818269F-97EE-40F0-B9D3-9F969CF7BB6F}" srcOrd="0" destOrd="0" presId="urn:microsoft.com/office/officeart/2005/8/layout/hierarchy3"/>
    <dgm:cxn modelId="{84858F8B-7D4D-4186-81C8-919DB3202144}" type="presOf" srcId="{0F351DBE-1C34-404E-94C1-BC8A1BDBB623}" destId="{BB94F0BC-7959-4BA0-B3A1-D35D207B90DA}" srcOrd="0" destOrd="0" presId="urn:microsoft.com/office/officeart/2005/8/layout/hierarchy3"/>
    <dgm:cxn modelId="{4090F722-8983-499B-A508-C0091E104DC6}" type="presOf" srcId="{9F7D4A5B-3D5C-49A9-A7C0-B43F63269757}" destId="{DA030ED8-593A-40D0-8CDB-1618CC74EC1C}" srcOrd="0" destOrd="0" presId="urn:microsoft.com/office/officeart/2005/8/layout/hierarchy3"/>
    <dgm:cxn modelId="{4206B29E-6A7F-45B9-ACAC-8E5DB1E7889F}" srcId="{A5DAA449-79D6-41B1-9C4D-8396B6CFE8FA}" destId="{9097FF0F-A75A-4529-8A44-5A1638931CC5}" srcOrd="1" destOrd="0" parTransId="{62DDA7FF-E9FB-4094-A454-BA1C90E63306}" sibTransId="{891114FD-6E25-45FA-8532-74F4D30B3076}"/>
    <dgm:cxn modelId="{069F31B4-E747-4080-8967-AF5D5A39B877}" type="presOf" srcId="{9F7D4A5B-3D5C-49A9-A7C0-B43F63269757}" destId="{50DEFA6C-6AE2-4E5D-AA6F-DCF62B436B7D}" srcOrd="1" destOrd="0" presId="urn:microsoft.com/office/officeart/2005/8/layout/hierarchy3"/>
    <dgm:cxn modelId="{FF11EE96-1A6A-4932-9C5A-EE78DA33999C}" srcId="{B008C577-9982-4CE3-A976-143E8A1B5FEC}" destId="{9455A153-3862-416D-9278-BB7977016632}" srcOrd="2" destOrd="0" parTransId="{D3874950-FFB6-409A-8DED-3B7AD099A54D}" sibTransId="{96A7E494-36B9-4C9E-A021-358FAF481526}"/>
    <dgm:cxn modelId="{BA1097FB-EC30-479E-AE9C-CD552B58E28D}" type="presOf" srcId="{03CC6163-0686-4E33-A6B4-57A9782DF12D}" destId="{95E305B8-B4F7-451A-B1E2-70C1D8641429}" srcOrd="0" destOrd="0" presId="urn:microsoft.com/office/officeart/2005/8/layout/hierarchy3"/>
    <dgm:cxn modelId="{58F94DE6-3248-4EA3-BA6E-61BE373CE541}" type="presOf" srcId="{973E8A91-DD8B-40D7-BCDB-7CB03A7F37A4}" destId="{D90EFC40-BD81-4E74-935F-E65014C5D062}" srcOrd="0" destOrd="0" presId="urn:microsoft.com/office/officeart/2005/8/layout/hierarchy3"/>
    <dgm:cxn modelId="{F0D062AA-1E4A-45ED-9CCD-9F6AFA0E662B}" srcId="{A5DAA449-79D6-41B1-9C4D-8396B6CFE8FA}" destId="{3B994E06-A829-4114-903F-397B150B2B99}" srcOrd="4" destOrd="0" parTransId="{239D96BD-6134-4A3E-802B-C4A4399EA9D3}" sibTransId="{D17FB7FC-32E8-4DAF-A47D-E9F28C3EA3DA}"/>
    <dgm:cxn modelId="{5B6C66DD-29F5-4BB1-9FE9-0932BE75B485}" srcId="{A5DAA449-79D6-41B1-9C4D-8396B6CFE8FA}" destId="{7EAD01DE-AA7C-4721-927E-A953DC94EA24}" srcOrd="0" destOrd="0" parTransId="{03CC6163-0686-4E33-A6B4-57A9782DF12D}" sibTransId="{3AFC600A-47A3-4900-AFFD-AC71EB806ECF}"/>
    <dgm:cxn modelId="{FAABE307-5064-43B4-97B4-00CFCB008CFA}" srcId="{0F351DBE-1C34-404E-94C1-BC8A1BDBB623}" destId="{A5DAA449-79D6-41B1-9C4D-8396B6CFE8FA}" srcOrd="0" destOrd="0" parTransId="{4D6543E2-2973-4261-A11E-30F0354E40B6}" sibTransId="{8C4D00CA-4AF8-4741-812F-29DBDF6E6F59}"/>
    <dgm:cxn modelId="{A8996157-6B41-49F5-AE2C-86DC548A5C3D}" type="presOf" srcId="{A5DAA449-79D6-41B1-9C4D-8396B6CFE8FA}" destId="{42566C96-EB2B-45FD-A5B7-80CEB7BBC6A9}" srcOrd="0" destOrd="0" presId="urn:microsoft.com/office/officeart/2005/8/layout/hierarchy3"/>
    <dgm:cxn modelId="{E6B15A10-486B-4B4D-B75B-86274473E2DC}" type="presOf" srcId="{732A8437-EC3B-4738-B9C3-BBE6AA8B438B}" destId="{8C6C166F-FAB2-4FB6-B384-0331ABDEEB81}" srcOrd="0" destOrd="0" presId="urn:microsoft.com/office/officeart/2005/8/layout/hierarchy3"/>
    <dgm:cxn modelId="{A7C6FCA7-B402-4E2F-A44D-D3AE7F8C0096}" type="presOf" srcId="{A5DAA449-79D6-41B1-9C4D-8396B6CFE8FA}" destId="{C3AB7A94-AEBD-4287-91EB-BBE83F3DA70D}" srcOrd="1" destOrd="0" presId="urn:microsoft.com/office/officeart/2005/8/layout/hierarchy3"/>
    <dgm:cxn modelId="{70E0D412-AF97-48BB-BAC9-17D3AA90BC40}" srcId="{0F351DBE-1C34-404E-94C1-BC8A1BDBB623}" destId="{9F7D4A5B-3D5C-49A9-A7C0-B43F63269757}" srcOrd="1" destOrd="0" parTransId="{DFF6C09C-F9E8-4F07-A9F6-9FB3AE6DAB9D}" sibTransId="{EC9C5DB9-E578-49AE-B419-F1996E4E745A}"/>
    <dgm:cxn modelId="{CC1500AB-C066-4087-A167-1B50F16E732F}" srcId="{A5DAA449-79D6-41B1-9C4D-8396B6CFE8FA}" destId="{73073AFD-560B-47C8-9ADC-390A7BF0FE55}" srcOrd="3" destOrd="0" parTransId="{43C0725A-251A-4491-8712-574925ECEA86}" sibTransId="{C0A2CD93-4026-4B9E-8A19-0458C4263DF8}"/>
    <dgm:cxn modelId="{1E3B8134-369E-4E03-BA28-07A2A728DCC0}" type="presOf" srcId="{9455A153-3862-416D-9278-BB7977016632}" destId="{658C0308-C746-43FA-B647-13157816FA08}" srcOrd="0" destOrd="0" presId="urn:microsoft.com/office/officeart/2005/8/layout/hierarchy3"/>
    <dgm:cxn modelId="{476E661E-671C-4549-BE31-710DEC312553}" type="presOf" srcId="{8B36BAAA-1D21-4AA9-811E-6093BA8AA3ED}" destId="{843B435A-5B44-4678-98F6-61900395A574}" srcOrd="0" destOrd="0" presId="urn:microsoft.com/office/officeart/2005/8/layout/hierarchy3"/>
    <dgm:cxn modelId="{68A72C22-D2DA-4FCF-A17A-D467E6BDF797}" type="presParOf" srcId="{BB94F0BC-7959-4BA0-B3A1-D35D207B90DA}" destId="{021E2509-3B38-4ED1-9795-A6378CE6AF49}" srcOrd="0" destOrd="0" presId="urn:microsoft.com/office/officeart/2005/8/layout/hierarchy3"/>
    <dgm:cxn modelId="{77B0E221-7DD9-4561-AE40-B775E2319CF0}" type="presParOf" srcId="{021E2509-3B38-4ED1-9795-A6378CE6AF49}" destId="{145BB4C7-D60F-4AEA-804B-060E745ABE73}" srcOrd="0" destOrd="0" presId="urn:microsoft.com/office/officeart/2005/8/layout/hierarchy3"/>
    <dgm:cxn modelId="{041CCE42-E4F6-4BC8-9D97-AEEC62A5D6FB}" type="presParOf" srcId="{145BB4C7-D60F-4AEA-804B-060E745ABE73}" destId="{42566C96-EB2B-45FD-A5B7-80CEB7BBC6A9}" srcOrd="0" destOrd="0" presId="urn:microsoft.com/office/officeart/2005/8/layout/hierarchy3"/>
    <dgm:cxn modelId="{7D3B8CA9-0DBA-46BE-93D4-7273A22E6E9A}" type="presParOf" srcId="{145BB4C7-D60F-4AEA-804B-060E745ABE73}" destId="{C3AB7A94-AEBD-4287-91EB-BBE83F3DA70D}" srcOrd="1" destOrd="0" presId="urn:microsoft.com/office/officeart/2005/8/layout/hierarchy3"/>
    <dgm:cxn modelId="{BE30A2EC-A43F-4199-A620-64457363ED98}" type="presParOf" srcId="{021E2509-3B38-4ED1-9795-A6378CE6AF49}" destId="{15DBAF92-52EC-4D88-B479-ADEDA97C28F1}" srcOrd="1" destOrd="0" presId="urn:microsoft.com/office/officeart/2005/8/layout/hierarchy3"/>
    <dgm:cxn modelId="{390F2F9C-DF9D-4C26-BE1F-5D433CF86384}" type="presParOf" srcId="{15DBAF92-52EC-4D88-B479-ADEDA97C28F1}" destId="{95E305B8-B4F7-451A-B1E2-70C1D8641429}" srcOrd="0" destOrd="0" presId="urn:microsoft.com/office/officeart/2005/8/layout/hierarchy3"/>
    <dgm:cxn modelId="{5B299D48-F5EB-4DCB-8E8F-AEFF024B8425}" type="presParOf" srcId="{15DBAF92-52EC-4D88-B479-ADEDA97C28F1}" destId="{B77C2CA0-222D-4B78-9872-50F2E0B51FA7}" srcOrd="1" destOrd="0" presId="urn:microsoft.com/office/officeart/2005/8/layout/hierarchy3"/>
    <dgm:cxn modelId="{2F381F52-30D3-4D85-88DC-88E388DC543D}" type="presParOf" srcId="{15DBAF92-52EC-4D88-B479-ADEDA97C28F1}" destId="{782374EB-77CB-4922-8437-D0EE670DA2D2}" srcOrd="2" destOrd="0" presId="urn:microsoft.com/office/officeart/2005/8/layout/hierarchy3"/>
    <dgm:cxn modelId="{D2287560-3B99-4B74-A8AA-BB62607E965C}" type="presParOf" srcId="{15DBAF92-52EC-4D88-B479-ADEDA97C28F1}" destId="{7FC0F59E-CD2C-4CB7-9B30-E61501373B22}" srcOrd="3" destOrd="0" presId="urn:microsoft.com/office/officeart/2005/8/layout/hierarchy3"/>
    <dgm:cxn modelId="{D9A01501-D56F-4964-A94A-067483FA8B92}" type="presParOf" srcId="{15DBAF92-52EC-4D88-B479-ADEDA97C28F1}" destId="{AEDD0334-C081-465E-89C1-667D774AF3A6}" srcOrd="4" destOrd="0" presId="urn:microsoft.com/office/officeart/2005/8/layout/hierarchy3"/>
    <dgm:cxn modelId="{0D25CE66-A4CB-4A92-B965-7B15A35F8E0C}" type="presParOf" srcId="{15DBAF92-52EC-4D88-B479-ADEDA97C28F1}" destId="{E05DDEC5-FC42-4240-B1FD-13FF32E26DE5}" srcOrd="5" destOrd="0" presId="urn:microsoft.com/office/officeart/2005/8/layout/hierarchy3"/>
    <dgm:cxn modelId="{A2E461FE-A48A-459A-9B69-CC42703397B0}" type="presParOf" srcId="{15DBAF92-52EC-4D88-B479-ADEDA97C28F1}" destId="{1F5487B2-A00C-4F47-BFAA-226050412768}" srcOrd="6" destOrd="0" presId="urn:microsoft.com/office/officeart/2005/8/layout/hierarchy3"/>
    <dgm:cxn modelId="{5169B1B7-896F-4EF4-B54D-1A3573084402}" type="presParOf" srcId="{15DBAF92-52EC-4D88-B479-ADEDA97C28F1}" destId="{E7F4099C-2CAE-4B57-806E-F99B31F1DCCA}" srcOrd="7" destOrd="0" presId="urn:microsoft.com/office/officeart/2005/8/layout/hierarchy3"/>
    <dgm:cxn modelId="{15EB1A36-BD91-4F05-BC39-00874D8A0AE0}" type="presParOf" srcId="{15DBAF92-52EC-4D88-B479-ADEDA97C28F1}" destId="{DDC07ECC-4FE4-4044-9CDD-5EC0E1403F89}" srcOrd="8" destOrd="0" presId="urn:microsoft.com/office/officeart/2005/8/layout/hierarchy3"/>
    <dgm:cxn modelId="{7A623034-F3BA-43DA-9276-A174D943E107}" type="presParOf" srcId="{15DBAF92-52EC-4D88-B479-ADEDA97C28F1}" destId="{BEC9899D-9189-4D26-A1A4-91D7AEF4BF9B}" srcOrd="9" destOrd="0" presId="urn:microsoft.com/office/officeart/2005/8/layout/hierarchy3"/>
    <dgm:cxn modelId="{BE50C892-6803-472D-85F9-3BA4B1917CDC}" type="presParOf" srcId="{BB94F0BC-7959-4BA0-B3A1-D35D207B90DA}" destId="{2184DB96-8914-4C59-8702-C8D5C416392B}" srcOrd="1" destOrd="0" presId="urn:microsoft.com/office/officeart/2005/8/layout/hierarchy3"/>
    <dgm:cxn modelId="{07D68FBA-1274-4C8B-8715-7CE97D4C60F0}" type="presParOf" srcId="{2184DB96-8914-4C59-8702-C8D5C416392B}" destId="{A3BD521F-B899-48CD-BA9F-82D3986E0FAA}" srcOrd="0" destOrd="0" presId="urn:microsoft.com/office/officeart/2005/8/layout/hierarchy3"/>
    <dgm:cxn modelId="{F9FAAE82-8698-45E5-8789-0C30D54981F2}" type="presParOf" srcId="{A3BD521F-B899-48CD-BA9F-82D3986E0FAA}" destId="{DA030ED8-593A-40D0-8CDB-1618CC74EC1C}" srcOrd="0" destOrd="0" presId="urn:microsoft.com/office/officeart/2005/8/layout/hierarchy3"/>
    <dgm:cxn modelId="{95ED3EAE-0C2F-4BD4-9DBF-95A49D0520B6}" type="presParOf" srcId="{A3BD521F-B899-48CD-BA9F-82D3986E0FAA}" destId="{50DEFA6C-6AE2-4E5D-AA6F-DCF62B436B7D}" srcOrd="1" destOrd="0" presId="urn:microsoft.com/office/officeart/2005/8/layout/hierarchy3"/>
    <dgm:cxn modelId="{A64195BD-B5B7-412D-BC14-9920DE007754}" type="presParOf" srcId="{2184DB96-8914-4C59-8702-C8D5C416392B}" destId="{314953E5-2A1A-4778-9D1A-9A962DDFD4C0}" srcOrd="1" destOrd="0" presId="urn:microsoft.com/office/officeart/2005/8/layout/hierarchy3"/>
    <dgm:cxn modelId="{8AD304D2-ADA3-48F9-8BC5-606FB9129B06}" type="presParOf" srcId="{314953E5-2A1A-4778-9D1A-9A962DDFD4C0}" destId="{D90EFC40-BD81-4E74-935F-E65014C5D062}" srcOrd="0" destOrd="0" presId="urn:microsoft.com/office/officeart/2005/8/layout/hierarchy3"/>
    <dgm:cxn modelId="{000E3B9E-513A-48FE-817D-41CDF3641EC0}" type="presParOf" srcId="{314953E5-2A1A-4778-9D1A-9A962DDFD4C0}" destId="{A29EA788-D4FE-4A87-BA56-246C162F6AC9}" srcOrd="1" destOrd="0" presId="urn:microsoft.com/office/officeart/2005/8/layout/hierarchy3"/>
    <dgm:cxn modelId="{2B81848D-3F1A-44BF-BF84-E2CDA9819458}" type="presParOf" srcId="{314953E5-2A1A-4778-9D1A-9A962DDFD4C0}" destId="{8C6C166F-FAB2-4FB6-B384-0331ABDEEB81}" srcOrd="2" destOrd="0" presId="urn:microsoft.com/office/officeart/2005/8/layout/hierarchy3"/>
    <dgm:cxn modelId="{F532C240-0122-4DA3-9028-4B43BC58E96E}" type="presParOf" srcId="{314953E5-2A1A-4778-9D1A-9A962DDFD4C0}" destId="{95C09B1A-5BA9-499E-B9B1-80BD254F7C95}" srcOrd="3" destOrd="0" presId="urn:microsoft.com/office/officeart/2005/8/layout/hierarchy3"/>
    <dgm:cxn modelId="{052C83CC-4BBC-4128-A241-4736CC27DECD}" type="presParOf" srcId="{314953E5-2A1A-4778-9D1A-9A962DDFD4C0}" destId="{53BB22FA-C256-42E3-A7B4-4C3C2B4796CA}" srcOrd="4" destOrd="0" presId="urn:microsoft.com/office/officeart/2005/8/layout/hierarchy3"/>
    <dgm:cxn modelId="{4A0E53F4-4355-4B16-818B-95347C6A5C4E}" type="presParOf" srcId="{314953E5-2A1A-4778-9D1A-9A962DDFD4C0}" destId="{6818269F-97EE-40F0-B9D3-9F969CF7BB6F}" srcOrd="5" destOrd="0" presId="urn:microsoft.com/office/officeart/2005/8/layout/hierarchy3"/>
    <dgm:cxn modelId="{2B265C2F-77F1-456E-A255-A53F6A8709CD}" type="presParOf" srcId="{BB94F0BC-7959-4BA0-B3A1-D35D207B90DA}" destId="{0D039053-9133-4063-BDB3-7B599017BF45}" srcOrd="2" destOrd="0" presId="urn:microsoft.com/office/officeart/2005/8/layout/hierarchy3"/>
    <dgm:cxn modelId="{BE43B8D8-BED0-4AE1-937F-A8195B537153}" type="presParOf" srcId="{0D039053-9133-4063-BDB3-7B599017BF45}" destId="{19ADD62B-E614-4759-AF89-9BB0018F11BB}" srcOrd="0" destOrd="0" presId="urn:microsoft.com/office/officeart/2005/8/layout/hierarchy3"/>
    <dgm:cxn modelId="{C43A13C8-8427-408B-B582-6CDB058CA5F6}" type="presParOf" srcId="{19ADD62B-E614-4759-AF89-9BB0018F11BB}" destId="{6A463C5F-C2EE-4BC1-BDBE-F09E53F039F5}" srcOrd="0" destOrd="0" presId="urn:microsoft.com/office/officeart/2005/8/layout/hierarchy3"/>
    <dgm:cxn modelId="{64CF9EB9-7EC6-40DF-BBE0-C7CAEA993DEA}" type="presParOf" srcId="{19ADD62B-E614-4759-AF89-9BB0018F11BB}" destId="{57294B2C-B2D9-40F5-B03D-CD4303F938EA}" srcOrd="1" destOrd="0" presId="urn:microsoft.com/office/officeart/2005/8/layout/hierarchy3"/>
    <dgm:cxn modelId="{B855F432-F0BF-4ABC-AB3C-E3F3BC63EBF7}" type="presParOf" srcId="{0D039053-9133-4063-BDB3-7B599017BF45}" destId="{D10E6CED-59CF-4939-9121-E7FD8C1BA587}" srcOrd="1" destOrd="0" presId="urn:microsoft.com/office/officeart/2005/8/layout/hierarchy3"/>
    <dgm:cxn modelId="{259B34A4-112D-478B-A71C-4654500294DE}" type="presParOf" srcId="{D10E6CED-59CF-4939-9121-E7FD8C1BA587}" destId="{843B435A-5B44-4678-98F6-61900395A574}" srcOrd="0" destOrd="0" presId="urn:microsoft.com/office/officeart/2005/8/layout/hierarchy3"/>
    <dgm:cxn modelId="{6AC70346-A500-4097-A14D-3CA72B74189B}" type="presParOf" srcId="{D10E6CED-59CF-4939-9121-E7FD8C1BA587}" destId="{835A75BE-8E38-47D3-BBFD-E99753D7FF27}" srcOrd="1" destOrd="0" presId="urn:microsoft.com/office/officeart/2005/8/layout/hierarchy3"/>
    <dgm:cxn modelId="{22694C8A-B544-4283-9339-B65B60FF35FC}" type="presParOf" srcId="{D10E6CED-59CF-4939-9121-E7FD8C1BA587}" destId="{DDC948D9-7CFD-482D-A9D0-F4F43D8797CA}" srcOrd="2" destOrd="0" presId="urn:microsoft.com/office/officeart/2005/8/layout/hierarchy3"/>
    <dgm:cxn modelId="{116E31B2-B53E-4CC5-932C-E88A368AB5D3}" type="presParOf" srcId="{D10E6CED-59CF-4939-9121-E7FD8C1BA587}" destId="{8B63CEC2-CBA4-42EA-BBB9-FE68743C5CE4}" srcOrd="3" destOrd="0" presId="urn:microsoft.com/office/officeart/2005/8/layout/hierarchy3"/>
    <dgm:cxn modelId="{32AFAB83-6A7E-406D-8968-1D5C5A07862D}" type="presParOf" srcId="{D10E6CED-59CF-4939-9121-E7FD8C1BA587}" destId="{FE03ECBB-C2CB-46F6-A20F-410BEE601F97}" srcOrd="4" destOrd="0" presId="urn:microsoft.com/office/officeart/2005/8/layout/hierarchy3"/>
    <dgm:cxn modelId="{9AB466C9-DF83-4E9B-AA67-F48F0C4F9261}" type="presParOf" srcId="{D10E6CED-59CF-4939-9121-E7FD8C1BA587}" destId="{658C0308-C746-43FA-B647-13157816FA08}" srcOrd="5" destOrd="0" presId="urn:microsoft.com/office/officeart/2005/8/layout/hierarchy3"/>
  </dgm:cxnLst>
  <dgm:bg/>
  <dgm:whole/>
</dgm:dataModel>
</file>

<file path=ppt/diagrams/data6.xml><?xml version="1.0" encoding="utf-8"?>
<dgm:dataModel xmlns:dgm="http://schemas.openxmlformats.org/drawingml/2006/diagram" xmlns:a="http://schemas.openxmlformats.org/drawingml/2006/main">
  <dgm:ptLst>
    <dgm:pt modelId="{9C01FF06-D3F8-4637-9A8C-20E9D04D50B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3FD75A-10E6-4E51-9374-56685BF13335}">
      <dgm:prSet phldrT="[Text]"/>
      <dgm:spPr>
        <a:solidFill>
          <a:schemeClr val="accent6">
            <a:lumMod val="60000"/>
            <a:lumOff val="40000"/>
          </a:schemeClr>
        </a:solidFill>
      </dgm:spPr>
      <dgm:t>
        <a:bodyPr/>
        <a:lstStyle/>
        <a:p>
          <a:r>
            <a:rPr lang="en-US" dirty="0" smtClean="0">
              <a:solidFill>
                <a:schemeClr val="bg1"/>
              </a:solidFill>
            </a:rPr>
            <a:t>Penguburan primer atau penguburan langsung</a:t>
          </a:r>
          <a:endParaRPr lang="en-US" dirty="0">
            <a:solidFill>
              <a:schemeClr val="bg1"/>
            </a:solidFill>
          </a:endParaRPr>
        </a:p>
      </dgm:t>
    </dgm:pt>
    <dgm:pt modelId="{1A1077E1-6659-409E-8FF2-291D3C1FF4EF}" type="parTrans" cxnId="{49A16CB1-DE02-4567-8C9D-9479098FDEBD}">
      <dgm:prSet/>
      <dgm:spPr/>
      <dgm:t>
        <a:bodyPr/>
        <a:lstStyle/>
        <a:p>
          <a:endParaRPr lang="en-US"/>
        </a:p>
      </dgm:t>
    </dgm:pt>
    <dgm:pt modelId="{0D1D9DC1-BCA2-4BDF-AAA2-924262B6D999}" type="sibTrans" cxnId="{49A16CB1-DE02-4567-8C9D-9479098FDEBD}">
      <dgm:prSet/>
      <dgm:spPr/>
      <dgm:t>
        <a:bodyPr/>
        <a:lstStyle/>
        <a:p>
          <a:endParaRPr lang="en-US"/>
        </a:p>
      </dgm:t>
    </dgm:pt>
    <dgm:pt modelId="{1A53CF82-FFDB-4A50-9D7C-A5441E17708F}">
      <dgm:prSet phldrT="[Text]" custT="1"/>
      <dgm:spPr/>
      <dgm:t>
        <a:bodyPr/>
        <a:lstStyle/>
        <a:p>
          <a:r>
            <a:rPr lang="en-US" sz="1600" dirty="0" smtClean="0"/>
            <a:t>Dalam sistem penguburan ini, mayat hanya dikubur sekali dalam tanah atau dalam sebuah wadah seperti kendi gerabah atau peti batu. </a:t>
          </a:r>
          <a:endParaRPr lang="en-US" sz="1600" dirty="0"/>
        </a:p>
      </dgm:t>
    </dgm:pt>
    <dgm:pt modelId="{ED5796A3-C04B-40A3-9A42-5EA6F58F43D7}" type="parTrans" cxnId="{54B69185-2631-40B7-9006-406416033213}">
      <dgm:prSet/>
      <dgm:spPr/>
      <dgm:t>
        <a:bodyPr/>
        <a:lstStyle/>
        <a:p>
          <a:endParaRPr lang="en-US"/>
        </a:p>
      </dgm:t>
    </dgm:pt>
    <dgm:pt modelId="{BE34E062-F4BE-4504-B1D7-2F1B3BB8D625}" type="sibTrans" cxnId="{54B69185-2631-40B7-9006-406416033213}">
      <dgm:prSet/>
      <dgm:spPr/>
      <dgm:t>
        <a:bodyPr/>
        <a:lstStyle/>
        <a:p>
          <a:endParaRPr lang="en-US"/>
        </a:p>
      </dgm:t>
    </dgm:pt>
    <dgm:pt modelId="{631C82FF-C855-4460-8F29-3BB18D5436FF}">
      <dgm:prSet phldrT="[Text]"/>
      <dgm:spPr>
        <a:solidFill>
          <a:schemeClr val="accent6">
            <a:lumMod val="60000"/>
            <a:lumOff val="40000"/>
          </a:schemeClr>
        </a:solidFill>
      </dgm:spPr>
      <dgm:t>
        <a:bodyPr/>
        <a:lstStyle/>
        <a:p>
          <a:r>
            <a:rPr lang="en-US" dirty="0" smtClean="0">
              <a:solidFill>
                <a:schemeClr val="bg1"/>
              </a:solidFill>
            </a:rPr>
            <a:t>Penguburan sekunder atau penguburan tidak langsung</a:t>
          </a:r>
          <a:endParaRPr lang="en-US" dirty="0">
            <a:solidFill>
              <a:schemeClr val="bg1"/>
            </a:solidFill>
          </a:endParaRPr>
        </a:p>
      </dgm:t>
    </dgm:pt>
    <dgm:pt modelId="{FAFF33DF-2F3F-447C-B13F-F2C4D5120404}" type="parTrans" cxnId="{8AA50513-7885-4CD3-9E42-5AF6ED302AE5}">
      <dgm:prSet/>
      <dgm:spPr/>
      <dgm:t>
        <a:bodyPr/>
        <a:lstStyle/>
        <a:p>
          <a:endParaRPr lang="en-US"/>
        </a:p>
      </dgm:t>
    </dgm:pt>
    <dgm:pt modelId="{562F0BAA-02FF-4D5A-8DED-4E033DFBFBFB}" type="sibTrans" cxnId="{8AA50513-7885-4CD3-9E42-5AF6ED302AE5}">
      <dgm:prSet/>
      <dgm:spPr/>
      <dgm:t>
        <a:bodyPr/>
        <a:lstStyle/>
        <a:p>
          <a:endParaRPr lang="en-US"/>
        </a:p>
      </dgm:t>
    </dgm:pt>
    <dgm:pt modelId="{9C55EA58-F2B4-4034-9F89-59A778A50A04}">
      <dgm:prSet phldrT="[Text]" custT="1"/>
      <dgm:spPr/>
      <dgm:t>
        <a:bodyPr/>
        <a:lstStyle/>
        <a:p>
          <a:r>
            <a:rPr lang="en-US" sz="1600" dirty="0" smtClean="0"/>
            <a:t>Dalam sistem ini mayat dikubur langsung dalam tanah tanpa upacara penguburan. Setelah mayat menjadi kerangka, kuburnya digali dan kerangka diambil untuk </a:t>
          </a:r>
          <a:r>
            <a:rPr lang="en-US" sz="1600" dirty="0" err="1" smtClean="0"/>
            <a:t>dibersihkan</a:t>
          </a:r>
          <a:r>
            <a:rPr lang="en-US" sz="1600" dirty="0" smtClean="0"/>
            <a:t> </a:t>
          </a:r>
          <a:r>
            <a:rPr lang="en-US" sz="1600" dirty="0" err="1" smtClean="0"/>
            <a:t>kemudian</a:t>
          </a:r>
          <a:r>
            <a:rPr lang="en-US" sz="1600" dirty="0" smtClean="0"/>
            <a:t> </a:t>
          </a:r>
          <a:r>
            <a:rPr lang="en-US" sz="1600" dirty="0" err="1" smtClean="0"/>
            <a:t>diletakkan</a:t>
          </a:r>
          <a:r>
            <a:rPr lang="en-US" sz="1600" dirty="0" smtClean="0"/>
            <a:t> dalam wadah berupa tempayan atau sarkofagus dan dikubur kembali disertai upacara penguburan.</a:t>
          </a:r>
          <a:endParaRPr lang="en-US" sz="1600" dirty="0"/>
        </a:p>
      </dgm:t>
    </dgm:pt>
    <dgm:pt modelId="{A2E0DB82-1CE1-498E-BD5E-9635375DED6A}" type="parTrans" cxnId="{83B005CD-D26B-48F7-90C0-0004888B0974}">
      <dgm:prSet/>
      <dgm:spPr/>
      <dgm:t>
        <a:bodyPr/>
        <a:lstStyle/>
        <a:p>
          <a:endParaRPr lang="en-US"/>
        </a:p>
      </dgm:t>
    </dgm:pt>
    <dgm:pt modelId="{0B9CA7EC-DE5C-4738-B11B-D0110A4DB465}" type="sibTrans" cxnId="{83B005CD-D26B-48F7-90C0-0004888B0974}">
      <dgm:prSet/>
      <dgm:spPr/>
      <dgm:t>
        <a:bodyPr/>
        <a:lstStyle/>
        <a:p>
          <a:endParaRPr lang="en-US"/>
        </a:p>
      </dgm:t>
    </dgm:pt>
    <dgm:pt modelId="{88064503-AE84-4E50-8FAD-8A8B6A0B4069}" type="pres">
      <dgm:prSet presAssocID="{9C01FF06-D3F8-4637-9A8C-20E9D04D50B3}" presName="linear" presStyleCnt="0">
        <dgm:presLayoutVars>
          <dgm:animLvl val="lvl"/>
          <dgm:resizeHandles val="exact"/>
        </dgm:presLayoutVars>
      </dgm:prSet>
      <dgm:spPr/>
      <dgm:t>
        <a:bodyPr/>
        <a:lstStyle/>
        <a:p>
          <a:endParaRPr lang="en-US"/>
        </a:p>
      </dgm:t>
    </dgm:pt>
    <dgm:pt modelId="{7207CE4A-01AF-4226-A737-1EC7349C2782}" type="pres">
      <dgm:prSet presAssocID="{833FD75A-10E6-4E51-9374-56685BF13335}" presName="parentText" presStyleLbl="node1" presStyleIdx="0" presStyleCnt="2" custScaleY="60314">
        <dgm:presLayoutVars>
          <dgm:chMax val="0"/>
          <dgm:bulletEnabled val="1"/>
        </dgm:presLayoutVars>
      </dgm:prSet>
      <dgm:spPr/>
      <dgm:t>
        <a:bodyPr/>
        <a:lstStyle/>
        <a:p>
          <a:endParaRPr lang="en-US"/>
        </a:p>
      </dgm:t>
    </dgm:pt>
    <dgm:pt modelId="{E186ED14-832F-41CE-96F5-B02F444F384C}" type="pres">
      <dgm:prSet presAssocID="{833FD75A-10E6-4E51-9374-56685BF13335}" presName="childText" presStyleLbl="revTx" presStyleIdx="0" presStyleCnt="2" custLinFactNeighborY="6058">
        <dgm:presLayoutVars>
          <dgm:bulletEnabled val="1"/>
        </dgm:presLayoutVars>
      </dgm:prSet>
      <dgm:spPr/>
      <dgm:t>
        <a:bodyPr/>
        <a:lstStyle/>
        <a:p>
          <a:endParaRPr lang="en-US"/>
        </a:p>
      </dgm:t>
    </dgm:pt>
    <dgm:pt modelId="{F36E1F42-E9E5-431F-A29A-FA2A20D9F56B}" type="pres">
      <dgm:prSet presAssocID="{631C82FF-C855-4460-8F29-3BB18D5436FF}" presName="parentText" presStyleLbl="node1" presStyleIdx="1" presStyleCnt="2" custScaleY="56128" custLinFactNeighborY="11950">
        <dgm:presLayoutVars>
          <dgm:chMax val="0"/>
          <dgm:bulletEnabled val="1"/>
        </dgm:presLayoutVars>
      </dgm:prSet>
      <dgm:spPr/>
      <dgm:t>
        <a:bodyPr/>
        <a:lstStyle/>
        <a:p>
          <a:endParaRPr lang="en-US"/>
        </a:p>
      </dgm:t>
    </dgm:pt>
    <dgm:pt modelId="{EAA5B56A-6EB4-4E99-8BE4-FD289E5BCE36}" type="pres">
      <dgm:prSet presAssocID="{631C82FF-C855-4460-8F29-3BB18D5436FF}" presName="childText" presStyleLbl="revTx" presStyleIdx="1" presStyleCnt="2" custLinFactNeighborY="20802">
        <dgm:presLayoutVars>
          <dgm:bulletEnabled val="1"/>
        </dgm:presLayoutVars>
      </dgm:prSet>
      <dgm:spPr/>
      <dgm:t>
        <a:bodyPr/>
        <a:lstStyle/>
        <a:p>
          <a:endParaRPr lang="en-US"/>
        </a:p>
      </dgm:t>
    </dgm:pt>
  </dgm:ptLst>
  <dgm:cxnLst>
    <dgm:cxn modelId="{8AA50513-7885-4CD3-9E42-5AF6ED302AE5}" srcId="{9C01FF06-D3F8-4637-9A8C-20E9D04D50B3}" destId="{631C82FF-C855-4460-8F29-3BB18D5436FF}" srcOrd="1" destOrd="0" parTransId="{FAFF33DF-2F3F-447C-B13F-F2C4D5120404}" sibTransId="{562F0BAA-02FF-4D5A-8DED-4E033DFBFBFB}"/>
    <dgm:cxn modelId="{3575C02F-BE34-4B8B-BCB2-8D0B8666131B}" type="presOf" srcId="{1A53CF82-FFDB-4A50-9D7C-A5441E17708F}" destId="{E186ED14-832F-41CE-96F5-B02F444F384C}" srcOrd="0" destOrd="0" presId="urn:microsoft.com/office/officeart/2005/8/layout/vList2"/>
    <dgm:cxn modelId="{CD533433-DEE1-4641-BE90-43D03F2F017F}" type="presOf" srcId="{631C82FF-C855-4460-8F29-3BB18D5436FF}" destId="{F36E1F42-E9E5-431F-A29A-FA2A20D9F56B}" srcOrd="0" destOrd="0" presId="urn:microsoft.com/office/officeart/2005/8/layout/vList2"/>
    <dgm:cxn modelId="{4B68C555-A1D6-414B-BD5E-80A0E4D9C284}" type="presOf" srcId="{9C01FF06-D3F8-4637-9A8C-20E9D04D50B3}" destId="{88064503-AE84-4E50-8FAD-8A8B6A0B4069}" srcOrd="0" destOrd="0" presId="urn:microsoft.com/office/officeart/2005/8/layout/vList2"/>
    <dgm:cxn modelId="{83B005CD-D26B-48F7-90C0-0004888B0974}" srcId="{631C82FF-C855-4460-8F29-3BB18D5436FF}" destId="{9C55EA58-F2B4-4034-9F89-59A778A50A04}" srcOrd="0" destOrd="0" parTransId="{A2E0DB82-1CE1-498E-BD5E-9635375DED6A}" sibTransId="{0B9CA7EC-DE5C-4738-B11B-D0110A4DB465}"/>
    <dgm:cxn modelId="{49A16CB1-DE02-4567-8C9D-9479098FDEBD}" srcId="{9C01FF06-D3F8-4637-9A8C-20E9D04D50B3}" destId="{833FD75A-10E6-4E51-9374-56685BF13335}" srcOrd="0" destOrd="0" parTransId="{1A1077E1-6659-409E-8FF2-291D3C1FF4EF}" sibTransId="{0D1D9DC1-BCA2-4BDF-AAA2-924262B6D999}"/>
    <dgm:cxn modelId="{54B69185-2631-40B7-9006-406416033213}" srcId="{833FD75A-10E6-4E51-9374-56685BF13335}" destId="{1A53CF82-FFDB-4A50-9D7C-A5441E17708F}" srcOrd="0" destOrd="0" parTransId="{ED5796A3-C04B-40A3-9A42-5EA6F58F43D7}" sibTransId="{BE34E062-F4BE-4504-B1D7-2F1B3BB8D625}"/>
    <dgm:cxn modelId="{59DD2FB0-E2E2-4F02-B011-D1C433EC9E49}" type="presOf" srcId="{9C55EA58-F2B4-4034-9F89-59A778A50A04}" destId="{EAA5B56A-6EB4-4E99-8BE4-FD289E5BCE36}" srcOrd="0" destOrd="0" presId="urn:microsoft.com/office/officeart/2005/8/layout/vList2"/>
    <dgm:cxn modelId="{E4A5DA8D-5331-4C6A-9567-77D08527D729}" type="presOf" srcId="{833FD75A-10E6-4E51-9374-56685BF13335}" destId="{7207CE4A-01AF-4226-A737-1EC7349C2782}" srcOrd="0" destOrd="0" presId="urn:microsoft.com/office/officeart/2005/8/layout/vList2"/>
    <dgm:cxn modelId="{C77DDAB6-2D9F-4074-AF0A-A8B61996E585}" type="presParOf" srcId="{88064503-AE84-4E50-8FAD-8A8B6A0B4069}" destId="{7207CE4A-01AF-4226-A737-1EC7349C2782}" srcOrd="0" destOrd="0" presId="urn:microsoft.com/office/officeart/2005/8/layout/vList2"/>
    <dgm:cxn modelId="{70F8F3FB-87BB-4A03-B4CD-1E3E06D60F4E}" type="presParOf" srcId="{88064503-AE84-4E50-8FAD-8A8B6A0B4069}" destId="{E186ED14-832F-41CE-96F5-B02F444F384C}" srcOrd="1" destOrd="0" presId="urn:microsoft.com/office/officeart/2005/8/layout/vList2"/>
    <dgm:cxn modelId="{4674E228-F537-41B8-8C11-106C43989FFD}" type="presParOf" srcId="{88064503-AE84-4E50-8FAD-8A8B6A0B4069}" destId="{F36E1F42-E9E5-431F-A29A-FA2A20D9F56B}" srcOrd="2" destOrd="0" presId="urn:microsoft.com/office/officeart/2005/8/layout/vList2"/>
    <dgm:cxn modelId="{E350E247-7529-4AE4-BEB4-69421AE72A55}" type="presParOf" srcId="{88064503-AE84-4E50-8FAD-8A8B6A0B4069}" destId="{EAA5B56A-6EB4-4E99-8BE4-FD289E5BCE36}" srcOrd="3" destOrd="0" presId="urn:microsoft.com/office/officeart/2005/8/layout/vList2"/>
  </dgm:cxnLst>
  <dgm:bg/>
  <dgm:whole/>
</dgm:dataModel>
</file>

<file path=ppt/diagrams/data7.xml><?xml version="1.0" encoding="utf-8"?>
<dgm:dataModel xmlns:dgm="http://schemas.openxmlformats.org/drawingml/2006/diagram" xmlns:a="http://schemas.openxmlformats.org/drawingml/2006/main">
  <dgm:ptLst>
    <dgm:pt modelId="{CA7EB683-8063-43DF-A45A-BDA6B08D5BAD}"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en-US"/>
        </a:p>
      </dgm:t>
    </dgm:pt>
    <dgm:pt modelId="{2733BFB9-18F3-403A-BD1B-4EA3FFFA79D1}">
      <dgm:prSet phldrT="[Text]" custT="1"/>
      <dgm:spPr/>
      <dgm:t>
        <a:bodyPr/>
        <a:lstStyle/>
        <a:p>
          <a:pPr marL="539750" indent="-449263" algn="l">
            <a:tabLst/>
          </a:pPr>
          <a:r>
            <a:rPr lang="en-ID" sz="2000" b="1" dirty="0" smtClean="0">
              <a:latin typeface="Arial Black" pitchFamily="34" charset="0"/>
              <a:cs typeface="Arial" pitchFamily="34" charset="0"/>
            </a:rPr>
            <a:t>A. </a:t>
          </a:r>
          <a:r>
            <a:rPr lang="id-ID" sz="2000" b="1" dirty="0" smtClean="0">
              <a:latin typeface="Arial Black" pitchFamily="34" charset="0"/>
              <a:cs typeface="Arial" pitchFamily="34" charset="0"/>
            </a:rPr>
            <a:t>	Proses Masuk dan Perkembangan Agama Hindu–Buddha</a:t>
          </a:r>
          <a:endParaRPr lang="en-US" sz="2000" b="1" dirty="0">
            <a:latin typeface="Arial Black" pitchFamily="34" charset="0"/>
            <a:cs typeface="Arial" pitchFamily="34" charset="0"/>
          </a:endParaRPr>
        </a:p>
      </dgm:t>
    </dgm:pt>
    <dgm:pt modelId="{4ED14E9B-49B8-43D8-82F3-736DF774F62D}" type="parTrans" cxnId="{0C637249-DDB5-4845-97C1-1D2C584797C2}">
      <dgm:prSet/>
      <dgm:spPr/>
      <dgm:t>
        <a:bodyPr/>
        <a:lstStyle/>
        <a:p>
          <a:endParaRPr lang="en-US"/>
        </a:p>
      </dgm:t>
    </dgm:pt>
    <dgm:pt modelId="{857FECB6-713E-488E-9355-75266A82C35C}" type="sibTrans" cxnId="{0C637249-DDB5-4845-97C1-1D2C584797C2}">
      <dgm:prSet/>
      <dgm:spPr/>
      <dgm:t>
        <a:bodyPr/>
        <a:lstStyle/>
        <a:p>
          <a:endParaRPr lang="en-US"/>
        </a:p>
      </dgm:t>
    </dgm:pt>
    <dgm:pt modelId="{9A536EA0-4DE8-4160-A6D1-4207E2DB4CCF}">
      <dgm:prSet phldrT="[Text]" custT="1"/>
      <dgm:spPr/>
      <dgm:t>
        <a:bodyPr/>
        <a:lstStyle/>
        <a:p>
          <a:pPr algn="ctr"/>
          <a:r>
            <a:rPr lang="id-ID" sz="1800" b="1" dirty="0" smtClean="0">
              <a:latin typeface="Arial" pitchFamily="34" charset="0"/>
              <a:cs typeface="Arial" pitchFamily="34" charset="0"/>
              <a:hlinkClick xmlns:r="http://schemas.openxmlformats.org/officeDocument/2006/relationships" r:id="rId1" action="ppaction://hlinksldjump"/>
            </a:rPr>
            <a:t>Teori Kedatangan Agama Hindu–Buddha</a:t>
          </a:r>
          <a:r>
            <a:rPr lang="id-ID" sz="1800" b="1" dirty="0" smtClean="0">
              <a:latin typeface="Arial" pitchFamily="34" charset="0"/>
              <a:cs typeface="Arial" pitchFamily="34" charset="0"/>
              <a:hlinkClick xmlns:r="http://schemas.openxmlformats.org/officeDocument/2006/relationships" r:id="rId2" action="ppaction://hlinksldjump"/>
            </a:rPr>
            <a:t> </a:t>
          </a:r>
          <a:endParaRPr lang="en-US" sz="1800" b="1" dirty="0">
            <a:latin typeface="Arial" pitchFamily="34" charset="0"/>
            <a:cs typeface="Arial" pitchFamily="34" charset="0"/>
          </a:endParaRPr>
        </a:p>
      </dgm:t>
    </dgm:pt>
    <dgm:pt modelId="{199225BA-FED9-4BA9-A9D1-5795BACFCBCD}" type="parTrans" cxnId="{4B6343D3-303A-416E-BF6B-9394E39A7B5E}">
      <dgm:prSet/>
      <dgm:spPr/>
      <dgm:t>
        <a:bodyPr/>
        <a:lstStyle/>
        <a:p>
          <a:endParaRPr lang="en-US"/>
        </a:p>
      </dgm:t>
    </dgm:pt>
    <dgm:pt modelId="{D11F6EC8-90C1-49A7-B19C-BFBE8ABCD21C}" type="sibTrans" cxnId="{4B6343D3-303A-416E-BF6B-9394E39A7B5E}">
      <dgm:prSet/>
      <dgm:spPr/>
      <dgm:t>
        <a:bodyPr/>
        <a:lstStyle/>
        <a:p>
          <a:endParaRPr lang="en-US"/>
        </a:p>
      </dgm:t>
    </dgm:pt>
    <dgm:pt modelId="{712803A9-3C5C-4BED-B100-A13FE7FEE3C5}">
      <dgm:prSet phldrT="[Text]" custT="1"/>
      <dgm:spPr/>
      <dgm:t>
        <a:bodyPr/>
        <a:lstStyle/>
        <a:p>
          <a:r>
            <a:rPr lang="id-ID" sz="1800" b="1" dirty="0" smtClean="0">
              <a:latin typeface="Arial" pitchFamily="34" charset="0"/>
              <a:cs typeface="Arial" pitchFamily="34" charset="0"/>
              <a:hlinkClick xmlns:r="http://schemas.openxmlformats.org/officeDocument/2006/relationships" r:id="rId3" action="ppaction://hlinksldjump"/>
            </a:rPr>
            <a:t>Sumber-Sumber Kedatangan Agama Hindu–Buddha</a:t>
          </a:r>
          <a:endParaRPr lang="en-US" sz="1800" b="1" dirty="0">
            <a:latin typeface="Arial" pitchFamily="34" charset="0"/>
            <a:cs typeface="Arial" pitchFamily="34" charset="0"/>
          </a:endParaRPr>
        </a:p>
      </dgm:t>
    </dgm:pt>
    <dgm:pt modelId="{0AFAFA62-7062-4265-9E50-D13F33B7DFBD}" type="parTrans" cxnId="{8A244640-88DC-4BDA-B94D-DF64E160E8BD}">
      <dgm:prSet/>
      <dgm:spPr/>
      <dgm:t>
        <a:bodyPr/>
        <a:lstStyle/>
        <a:p>
          <a:endParaRPr lang="en-US"/>
        </a:p>
      </dgm:t>
    </dgm:pt>
    <dgm:pt modelId="{7B411205-786E-4A18-8CB0-EB5FD21CC45E}" type="sibTrans" cxnId="{8A244640-88DC-4BDA-B94D-DF64E160E8BD}">
      <dgm:prSet/>
      <dgm:spPr/>
      <dgm:t>
        <a:bodyPr/>
        <a:lstStyle/>
        <a:p>
          <a:endParaRPr lang="en-US"/>
        </a:p>
      </dgm:t>
    </dgm:pt>
    <dgm:pt modelId="{49355914-973D-4EDA-9720-75CBD1E21BC2}">
      <dgm:prSet phldrT="[Text]" custT="1"/>
      <dgm:spPr/>
      <dgm:t>
        <a:bodyPr/>
        <a:lstStyle/>
        <a:p>
          <a:pPr marL="539750" indent="-449263" algn="l"/>
          <a:r>
            <a:rPr lang="en-ID" sz="2000" b="1" dirty="0" smtClean="0">
              <a:latin typeface="Arial Black" pitchFamily="34" charset="0"/>
              <a:cs typeface="Arial" pitchFamily="34" charset="0"/>
            </a:rPr>
            <a:t>B. </a:t>
          </a:r>
          <a:r>
            <a:rPr lang="id-ID" sz="2000" b="1" dirty="0" smtClean="0">
              <a:latin typeface="Arial Black" pitchFamily="34" charset="0"/>
              <a:cs typeface="Arial" pitchFamily="34" charset="0"/>
            </a:rPr>
            <a:t> Kerajaan Hindu–Buddha</a:t>
          </a:r>
          <a:endParaRPr lang="en-US" sz="2000" b="1" dirty="0">
            <a:latin typeface="Arial Black" pitchFamily="34" charset="0"/>
            <a:cs typeface="Arial" pitchFamily="34" charset="0"/>
          </a:endParaRPr>
        </a:p>
      </dgm:t>
    </dgm:pt>
    <dgm:pt modelId="{65F28E2C-B41B-4C3A-9B16-7A9F86E26126}" type="parTrans" cxnId="{22B3D9CF-50DA-446B-A664-282DF18A3424}">
      <dgm:prSet/>
      <dgm:spPr/>
      <dgm:t>
        <a:bodyPr/>
        <a:lstStyle/>
        <a:p>
          <a:endParaRPr lang="en-US"/>
        </a:p>
      </dgm:t>
    </dgm:pt>
    <dgm:pt modelId="{C8CD4448-B904-41D3-BBD6-CF7BFFD29143}" type="sibTrans" cxnId="{22B3D9CF-50DA-446B-A664-282DF18A3424}">
      <dgm:prSet/>
      <dgm:spPr/>
      <dgm:t>
        <a:bodyPr/>
        <a:lstStyle/>
        <a:p>
          <a:endParaRPr lang="en-US"/>
        </a:p>
      </dgm:t>
    </dgm:pt>
    <dgm:pt modelId="{090A4076-16E1-497A-AACD-0BCEFE838013}">
      <dgm:prSet phldrT="[Text]" custT="1"/>
      <dgm:spPr/>
      <dgm:t>
        <a:bodyPr/>
        <a:lstStyle/>
        <a:p>
          <a:r>
            <a:rPr lang="id-ID" sz="2000" b="1" dirty="0" smtClean="0">
              <a:latin typeface="Arial" pitchFamily="34" charset="0"/>
              <a:cs typeface="Arial" pitchFamily="34" charset="0"/>
              <a:hlinkClick xmlns:r="http://schemas.openxmlformats.org/officeDocument/2006/relationships" r:id="rId4" action="ppaction://hlinksldjump"/>
            </a:rPr>
            <a:t>Kerajaan Hindu</a:t>
          </a:r>
          <a:endParaRPr lang="en-US" sz="2000" b="1" dirty="0">
            <a:latin typeface="Arial" pitchFamily="34" charset="0"/>
            <a:cs typeface="Arial" pitchFamily="34" charset="0"/>
          </a:endParaRPr>
        </a:p>
      </dgm:t>
    </dgm:pt>
    <dgm:pt modelId="{FB8B8B87-8963-4408-8C34-843112AF71D7}" type="parTrans" cxnId="{4F585EE6-5536-49D9-A176-DFD73C86D7C9}">
      <dgm:prSet/>
      <dgm:spPr/>
      <dgm:t>
        <a:bodyPr/>
        <a:lstStyle/>
        <a:p>
          <a:endParaRPr lang="en-US"/>
        </a:p>
      </dgm:t>
    </dgm:pt>
    <dgm:pt modelId="{E83C01CB-77B3-496A-96D6-8CB4D10F467E}" type="sibTrans" cxnId="{4F585EE6-5536-49D9-A176-DFD73C86D7C9}">
      <dgm:prSet/>
      <dgm:spPr/>
      <dgm:t>
        <a:bodyPr/>
        <a:lstStyle/>
        <a:p>
          <a:endParaRPr lang="en-US"/>
        </a:p>
      </dgm:t>
    </dgm:pt>
    <dgm:pt modelId="{974863BB-97AC-40C7-8ECB-545A537A9566}">
      <dgm:prSet phldrT="[Text]" custT="1"/>
      <dgm:spPr/>
      <dgm:t>
        <a:bodyPr/>
        <a:lstStyle/>
        <a:p>
          <a:r>
            <a:rPr lang="id-ID" sz="2000" b="1" dirty="0" smtClean="0">
              <a:latin typeface="Arial" pitchFamily="34" charset="0"/>
              <a:cs typeface="Arial" pitchFamily="34" charset="0"/>
              <a:hlinkClick xmlns:r="http://schemas.openxmlformats.org/officeDocument/2006/relationships" r:id="rId5" action="ppaction://hlinksldjump"/>
            </a:rPr>
            <a:t>Kerajaan Buddha</a:t>
          </a:r>
          <a:endParaRPr lang="en-US" sz="2000" b="1" dirty="0">
            <a:latin typeface="Arial" pitchFamily="34" charset="0"/>
            <a:cs typeface="Arial" pitchFamily="34" charset="0"/>
          </a:endParaRPr>
        </a:p>
      </dgm:t>
    </dgm:pt>
    <dgm:pt modelId="{1F27E842-5590-499C-BB5E-4F7C0FCC2585}" type="parTrans" cxnId="{B39705AC-11C8-43D6-A6FC-21EB32636EDD}">
      <dgm:prSet/>
      <dgm:spPr/>
      <dgm:t>
        <a:bodyPr/>
        <a:lstStyle/>
        <a:p>
          <a:endParaRPr lang="en-US"/>
        </a:p>
      </dgm:t>
    </dgm:pt>
    <dgm:pt modelId="{EBEFB991-6728-46FA-8273-DF6919511FCF}" type="sibTrans" cxnId="{B39705AC-11C8-43D6-A6FC-21EB32636EDD}">
      <dgm:prSet/>
      <dgm:spPr/>
      <dgm:t>
        <a:bodyPr/>
        <a:lstStyle/>
        <a:p>
          <a:endParaRPr lang="en-US"/>
        </a:p>
      </dgm:t>
    </dgm:pt>
    <dgm:pt modelId="{F83B0EB1-D1D4-404D-8B95-D290FC7E9C57}">
      <dgm:prSet phldrT="[Text]" custT="1"/>
      <dgm:spPr/>
      <dgm:t>
        <a:bodyPr/>
        <a:lstStyle/>
        <a:p>
          <a:r>
            <a:rPr lang="id-ID" sz="1800" b="1" dirty="0" smtClean="0">
              <a:latin typeface="Arial" pitchFamily="34" charset="0"/>
              <a:cs typeface="Arial" pitchFamily="34" charset="0"/>
              <a:hlinkClick xmlns:r="http://schemas.openxmlformats.org/officeDocument/2006/relationships" r:id="rId6" action="ppaction://hlinksldjump"/>
            </a:rPr>
            <a:t>Jalur Masuk Agama Hindu–Buddha </a:t>
          </a:r>
          <a:endParaRPr lang="en-US" sz="1800" b="1" dirty="0">
            <a:latin typeface="Arial" pitchFamily="34" charset="0"/>
            <a:cs typeface="Arial" pitchFamily="34" charset="0"/>
          </a:endParaRPr>
        </a:p>
      </dgm:t>
    </dgm:pt>
    <dgm:pt modelId="{D3359C43-6756-4801-98B9-BB396E258592}" type="parTrans" cxnId="{374DF51C-16C4-45A0-ABF7-00ABA43957D8}">
      <dgm:prSet/>
      <dgm:spPr/>
      <dgm:t>
        <a:bodyPr/>
        <a:lstStyle/>
        <a:p>
          <a:endParaRPr lang="id-ID"/>
        </a:p>
      </dgm:t>
    </dgm:pt>
    <dgm:pt modelId="{36D43BBA-65B0-4B17-A9A2-24BEE701022A}" type="sibTrans" cxnId="{374DF51C-16C4-45A0-ABF7-00ABA43957D8}">
      <dgm:prSet/>
      <dgm:spPr/>
      <dgm:t>
        <a:bodyPr/>
        <a:lstStyle/>
        <a:p>
          <a:endParaRPr lang="id-ID"/>
        </a:p>
      </dgm:t>
    </dgm:pt>
    <dgm:pt modelId="{D5081E37-663E-426D-9E01-B721A90DD9F7}" type="pres">
      <dgm:prSet presAssocID="{CA7EB683-8063-43DF-A45A-BDA6B08D5BAD}" presName="diagram" presStyleCnt="0">
        <dgm:presLayoutVars>
          <dgm:chPref val="1"/>
          <dgm:dir/>
          <dgm:animOne val="branch"/>
          <dgm:animLvl val="lvl"/>
          <dgm:resizeHandles/>
        </dgm:presLayoutVars>
      </dgm:prSet>
      <dgm:spPr/>
      <dgm:t>
        <a:bodyPr/>
        <a:lstStyle/>
        <a:p>
          <a:endParaRPr lang="en-US"/>
        </a:p>
      </dgm:t>
    </dgm:pt>
    <dgm:pt modelId="{2991981D-968D-4481-89C8-610E48AF80E2}" type="pres">
      <dgm:prSet presAssocID="{2733BFB9-18F3-403A-BD1B-4EA3FFFA79D1}" presName="root" presStyleCnt="0"/>
      <dgm:spPr/>
      <dgm:t>
        <a:bodyPr/>
        <a:lstStyle/>
        <a:p>
          <a:endParaRPr lang="id-ID"/>
        </a:p>
      </dgm:t>
    </dgm:pt>
    <dgm:pt modelId="{378B831B-8F94-4DD4-A3A3-AFD801CFC337}" type="pres">
      <dgm:prSet presAssocID="{2733BFB9-18F3-403A-BD1B-4EA3FFFA79D1}" presName="rootComposite" presStyleCnt="0"/>
      <dgm:spPr/>
      <dgm:t>
        <a:bodyPr/>
        <a:lstStyle/>
        <a:p>
          <a:endParaRPr lang="id-ID"/>
        </a:p>
      </dgm:t>
    </dgm:pt>
    <dgm:pt modelId="{258096D6-7C82-4EB6-840C-C40373DF5147}" type="pres">
      <dgm:prSet presAssocID="{2733BFB9-18F3-403A-BD1B-4EA3FFFA79D1}" presName="rootText" presStyleLbl="node1" presStyleIdx="0" presStyleCnt="2" custScaleX="270194" custScaleY="149347"/>
      <dgm:spPr/>
      <dgm:t>
        <a:bodyPr/>
        <a:lstStyle/>
        <a:p>
          <a:endParaRPr lang="en-US"/>
        </a:p>
      </dgm:t>
    </dgm:pt>
    <dgm:pt modelId="{EEA54C40-5F14-4A15-975E-71CEF73B7219}" type="pres">
      <dgm:prSet presAssocID="{2733BFB9-18F3-403A-BD1B-4EA3FFFA79D1}" presName="rootConnector" presStyleLbl="node1" presStyleIdx="0" presStyleCnt="2"/>
      <dgm:spPr/>
      <dgm:t>
        <a:bodyPr/>
        <a:lstStyle/>
        <a:p>
          <a:endParaRPr lang="en-US"/>
        </a:p>
      </dgm:t>
    </dgm:pt>
    <dgm:pt modelId="{4B308A8A-F49B-49F3-9405-93269D2C6C08}" type="pres">
      <dgm:prSet presAssocID="{2733BFB9-18F3-403A-BD1B-4EA3FFFA79D1}" presName="childShape" presStyleCnt="0"/>
      <dgm:spPr/>
      <dgm:t>
        <a:bodyPr/>
        <a:lstStyle/>
        <a:p>
          <a:endParaRPr lang="id-ID"/>
        </a:p>
      </dgm:t>
    </dgm:pt>
    <dgm:pt modelId="{A1EC8205-5B7E-4D7C-B028-0D6EB43C27CD}" type="pres">
      <dgm:prSet presAssocID="{199225BA-FED9-4BA9-A9D1-5795BACFCBCD}" presName="Name13" presStyleLbl="parChTrans1D2" presStyleIdx="0" presStyleCnt="5"/>
      <dgm:spPr/>
      <dgm:t>
        <a:bodyPr/>
        <a:lstStyle/>
        <a:p>
          <a:endParaRPr lang="en-US"/>
        </a:p>
      </dgm:t>
    </dgm:pt>
    <dgm:pt modelId="{E5706E84-4DF9-40B0-8C0E-F9100554D587}" type="pres">
      <dgm:prSet presAssocID="{9A536EA0-4DE8-4160-A6D1-4207E2DB4CCF}" presName="childText" presStyleLbl="bgAcc1" presStyleIdx="0" presStyleCnt="5" custScaleX="177902" custScaleY="147587">
        <dgm:presLayoutVars>
          <dgm:bulletEnabled val="1"/>
        </dgm:presLayoutVars>
      </dgm:prSet>
      <dgm:spPr/>
      <dgm:t>
        <a:bodyPr/>
        <a:lstStyle/>
        <a:p>
          <a:endParaRPr lang="en-US"/>
        </a:p>
      </dgm:t>
    </dgm:pt>
    <dgm:pt modelId="{C6AE283E-6920-4F22-8085-BC92F3C23869}" type="pres">
      <dgm:prSet presAssocID="{0AFAFA62-7062-4265-9E50-D13F33B7DFBD}" presName="Name13" presStyleLbl="parChTrans1D2" presStyleIdx="1" presStyleCnt="5"/>
      <dgm:spPr/>
      <dgm:t>
        <a:bodyPr/>
        <a:lstStyle/>
        <a:p>
          <a:endParaRPr lang="en-US"/>
        </a:p>
      </dgm:t>
    </dgm:pt>
    <dgm:pt modelId="{E2A806FA-F62F-490F-A050-59C4CA449B6D}" type="pres">
      <dgm:prSet presAssocID="{712803A9-3C5C-4BED-B100-A13FE7FEE3C5}" presName="childText" presStyleLbl="bgAcc1" presStyleIdx="1" presStyleCnt="5" custScaleX="184347" custScaleY="177395">
        <dgm:presLayoutVars>
          <dgm:bulletEnabled val="1"/>
        </dgm:presLayoutVars>
      </dgm:prSet>
      <dgm:spPr/>
      <dgm:t>
        <a:bodyPr/>
        <a:lstStyle/>
        <a:p>
          <a:endParaRPr lang="en-US"/>
        </a:p>
      </dgm:t>
    </dgm:pt>
    <dgm:pt modelId="{0F325FD4-DB25-465D-B67D-37E9F419E2BC}" type="pres">
      <dgm:prSet presAssocID="{D3359C43-6756-4801-98B9-BB396E258592}" presName="Name13" presStyleLbl="parChTrans1D2" presStyleIdx="2" presStyleCnt="5"/>
      <dgm:spPr/>
      <dgm:t>
        <a:bodyPr/>
        <a:lstStyle/>
        <a:p>
          <a:endParaRPr lang="id-ID"/>
        </a:p>
      </dgm:t>
    </dgm:pt>
    <dgm:pt modelId="{367CDF23-0262-4401-ACCD-A49EF905309B}" type="pres">
      <dgm:prSet presAssocID="{F83B0EB1-D1D4-404D-8B95-D290FC7E9C57}" presName="childText" presStyleLbl="bgAcc1" presStyleIdx="2" presStyleCnt="5" custScaleX="185051" custScaleY="125035">
        <dgm:presLayoutVars>
          <dgm:bulletEnabled val="1"/>
        </dgm:presLayoutVars>
      </dgm:prSet>
      <dgm:spPr/>
      <dgm:t>
        <a:bodyPr/>
        <a:lstStyle/>
        <a:p>
          <a:endParaRPr lang="id-ID"/>
        </a:p>
      </dgm:t>
    </dgm:pt>
    <dgm:pt modelId="{89F5923E-BA93-4242-B5FA-430DEC5D08A9}" type="pres">
      <dgm:prSet presAssocID="{49355914-973D-4EDA-9720-75CBD1E21BC2}" presName="root" presStyleCnt="0"/>
      <dgm:spPr/>
      <dgm:t>
        <a:bodyPr/>
        <a:lstStyle/>
        <a:p>
          <a:endParaRPr lang="id-ID"/>
        </a:p>
      </dgm:t>
    </dgm:pt>
    <dgm:pt modelId="{F848032C-B93B-4E27-9F3B-59889FFFB11B}" type="pres">
      <dgm:prSet presAssocID="{49355914-973D-4EDA-9720-75CBD1E21BC2}" presName="rootComposite" presStyleCnt="0"/>
      <dgm:spPr/>
      <dgm:t>
        <a:bodyPr/>
        <a:lstStyle/>
        <a:p>
          <a:endParaRPr lang="id-ID"/>
        </a:p>
      </dgm:t>
    </dgm:pt>
    <dgm:pt modelId="{E1BD81EE-5E86-4570-A500-87F65BBBD7CF}" type="pres">
      <dgm:prSet presAssocID="{49355914-973D-4EDA-9720-75CBD1E21BC2}" presName="rootText" presStyleLbl="node1" presStyleIdx="1" presStyleCnt="2" custScaleX="208236" custScaleY="148222"/>
      <dgm:spPr/>
      <dgm:t>
        <a:bodyPr/>
        <a:lstStyle/>
        <a:p>
          <a:endParaRPr lang="en-US"/>
        </a:p>
      </dgm:t>
    </dgm:pt>
    <dgm:pt modelId="{03154545-8D8B-4CA0-A057-CFF316B1D0E1}" type="pres">
      <dgm:prSet presAssocID="{49355914-973D-4EDA-9720-75CBD1E21BC2}" presName="rootConnector" presStyleLbl="node1" presStyleIdx="1" presStyleCnt="2"/>
      <dgm:spPr/>
      <dgm:t>
        <a:bodyPr/>
        <a:lstStyle/>
        <a:p>
          <a:endParaRPr lang="en-US"/>
        </a:p>
      </dgm:t>
    </dgm:pt>
    <dgm:pt modelId="{65159F64-1062-49B9-A3A3-7D985B40C668}" type="pres">
      <dgm:prSet presAssocID="{49355914-973D-4EDA-9720-75CBD1E21BC2}" presName="childShape" presStyleCnt="0"/>
      <dgm:spPr/>
      <dgm:t>
        <a:bodyPr/>
        <a:lstStyle/>
        <a:p>
          <a:endParaRPr lang="id-ID"/>
        </a:p>
      </dgm:t>
    </dgm:pt>
    <dgm:pt modelId="{BEBC4B46-93C1-49EB-AD16-3AF2E007EB39}" type="pres">
      <dgm:prSet presAssocID="{FB8B8B87-8963-4408-8C34-843112AF71D7}" presName="Name13" presStyleLbl="parChTrans1D2" presStyleIdx="3" presStyleCnt="5"/>
      <dgm:spPr/>
      <dgm:t>
        <a:bodyPr/>
        <a:lstStyle/>
        <a:p>
          <a:endParaRPr lang="en-US"/>
        </a:p>
      </dgm:t>
    </dgm:pt>
    <dgm:pt modelId="{FE5E4D25-8E19-4D8C-8291-7B90E8813541}" type="pres">
      <dgm:prSet presAssocID="{090A4076-16E1-497A-AACD-0BCEFE838013}" presName="childText" presStyleLbl="bgAcc1" presStyleIdx="3" presStyleCnt="5" custScaleX="144984" custScaleY="118371">
        <dgm:presLayoutVars>
          <dgm:bulletEnabled val="1"/>
        </dgm:presLayoutVars>
      </dgm:prSet>
      <dgm:spPr/>
      <dgm:t>
        <a:bodyPr/>
        <a:lstStyle/>
        <a:p>
          <a:endParaRPr lang="en-US"/>
        </a:p>
      </dgm:t>
    </dgm:pt>
    <dgm:pt modelId="{8E46A192-9AEE-4AA6-99E2-1D5CEE4081B1}" type="pres">
      <dgm:prSet presAssocID="{1F27E842-5590-499C-BB5E-4F7C0FCC2585}" presName="Name13" presStyleLbl="parChTrans1D2" presStyleIdx="4" presStyleCnt="5"/>
      <dgm:spPr/>
      <dgm:t>
        <a:bodyPr/>
        <a:lstStyle/>
        <a:p>
          <a:endParaRPr lang="en-US"/>
        </a:p>
      </dgm:t>
    </dgm:pt>
    <dgm:pt modelId="{112ADC7E-33DA-4982-AA3B-E0D546989A38}" type="pres">
      <dgm:prSet presAssocID="{974863BB-97AC-40C7-8ECB-545A537A9566}" presName="childText" presStyleLbl="bgAcc1" presStyleIdx="4" presStyleCnt="5" custScaleX="144458" custScaleY="127218">
        <dgm:presLayoutVars>
          <dgm:bulletEnabled val="1"/>
        </dgm:presLayoutVars>
      </dgm:prSet>
      <dgm:spPr/>
      <dgm:t>
        <a:bodyPr/>
        <a:lstStyle/>
        <a:p>
          <a:endParaRPr lang="en-US"/>
        </a:p>
      </dgm:t>
    </dgm:pt>
  </dgm:ptLst>
  <dgm:cxnLst>
    <dgm:cxn modelId="{4F585EE6-5536-49D9-A176-DFD73C86D7C9}" srcId="{49355914-973D-4EDA-9720-75CBD1E21BC2}" destId="{090A4076-16E1-497A-AACD-0BCEFE838013}" srcOrd="0" destOrd="0" parTransId="{FB8B8B87-8963-4408-8C34-843112AF71D7}" sibTransId="{E83C01CB-77B3-496A-96D6-8CB4D10F467E}"/>
    <dgm:cxn modelId="{3E462157-57A8-440D-862A-E3F96BCC9434}" type="presOf" srcId="{CA7EB683-8063-43DF-A45A-BDA6B08D5BAD}" destId="{D5081E37-663E-426D-9E01-B721A90DD9F7}" srcOrd="0" destOrd="0" presId="urn:microsoft.com/office/officeart/2005/8/layout/hierarchy3"/>
    <dgm:cxn modelId="{187C63D5-2151-489C-97F7-C56E55D58119}" type="presOf" srcId="{1F27E842-5590-499C-BB5E-4F7C0FCC2585}" destId="{8E46A192-9AEE-4AA6-99E2-1D5CEE4081B1}" srcOrd="0" destOrd="0" presId="urn:microsoft.com/office/officeart/2005/8/layout/hierarchy3"/>
    <dgm:cxn modelId="{0102D0D4-C9C3-49A0-A6F7-59D455E76AD1}" type="presOf" srcId="{49355914-973D-4EDA-9720-75CBD1E21BC2}" destId="{03154545-8D8B-4CA0-A057-CFF316B1D0E1}" srcOrd="1" destOrd="0" presId="urn:microsoft.com/office/officeart/2005/8/layout/hierarchy3"/>
    <dgm:cxn modelId="{4B6343D3-303A-416E-BF6B-9394E39A7B5E}" srcId="{2733BFB9-18F3-403A-BD1B-4EA3FFFA79D1}" destId="{9A536EA0-4DE8-4160-A6D1-4207E2DB4CCF}" srcOrd="0" destOrd="0" parTransId="{199225BA-FED9-4BA9-A9D1-5795BACFCBCD}" sibTransId="{D11F6EC8-90C1-49A7-B19C-BFBE8ABCD21C}"/>
    <dgm:cxn modelId="{BF606177-CB0F-486B-A3BB-B430B74FFCEC}" type="presOf" srcId="{49355914-973D-4EDA-9720-75CBD1E21BC2}" destId="{E1BD81EE-5E86-4570-A500-87F65BBBD7CF}" srcOrd="0" destOrd="0" presId="urn:microsoft.com/office/officeart/2005/8/layout/hierarchy3"/>
    <dgm:cxn modelId="{8A244640-88DC-4BDA-B94D-DF64E160E8BD}" srcId="{2733BFB9-18F3-403A-BD1B-4EA3FFFA79D1}" destId="{712803A9-3C5C-4BED-B100-A13FE7FEE3C5}" srcOrd="1" destOrd="0" parTransId="{0AFAFA62-7062-4265-9E50-D13F33B7DFBD}" sibTransId="{7B411205-786E-4A18-8CB0-EB5FD21CC45E}"/>
    <dgm:cxn modelId="{E6D4A10B-D2CE-41D8-BCBB-0E7194A34CC5}" type="presOf" srcId="{712803A9-3C5C-4BED-B100-A13FE7FEE3C5}" destId="{E2A806FA-F62F-490F-A050-59C4CA449B6D}" srcOrd="0" destOrd="0" presId="urn:microsoft.com/office/officeart/2005/8/layout/hierarchy3"/>
    <dgm:cxn modelId="{F99FE04B-C02D-4579-964F-62BB10DC95AB}" type="presOf" srcId="{9A536EA0-4DE8-4160-A6D1-4207E2DB4CCF}" destId="{E5706E84-4DF9-40B0-8C0E-F9100554D587}" srcOrd="0" destOrd="0" presId="urn:microsoft.com/office/officeart/2005/8/layout/hierarchy3"/>
    <dgm:cxn modelId="{6474ED1C-228E-4A1C-9C1A-6CF33432FFF6}" type="presOf" srcId="{090A4076-16E1-497A-AACD-0BCEFE838013}" destId="{FE5E4D25-8E19-4D8C-8291-7B90E8813541}" srcOrd="0" destOrd="0" presId="urn:microsoft.com/office/officeart/2005/8/layout/hierarchy3"/>
    <dgm:cxn modelId="{65616219-5B36-4E13-9B7A-469F5777E2BD}" type="presOf" srcId="{D3359C43-6756-4801-98B9-BB396E258592}" destId="{0F325FD4-DB25-465D-B67D-37E9F419E2BC}" srcOrd="0" destOrd="0" presId="urn:microsoft.com/office/officeart/2005/8/layout/hierarchy3"/>
    <dgm:cxn modelId="{B39705AC-11C8-43D6-A6FC-21EB32636EDD}" srcId="{49355914-973D-4EDA-9720-75CBD1E21BC2}" destId="{974863BB-97AC-40C7-8ECB-545A537A9566}" srcOrd="1" destOrd="0" parTransId="{1F27E842-5590-499C-BB5E-4F7C0FCC2585}" sibTransId="{EBEFB991-6728-46FA-8273-DF6919511FCF}"/>
    <dgm:cxn modelId="{3ADDC859-6FBC-420B-A93C-F013B0C65C1D}" type="presOf" srcId="{2733BFB9-18F3-403A-BD1B-4EA3FFFA79D1}" destId="{258096D6-7C82-4EB6-840C-C40373DF5147}" srcOrd="0" destOrd="0" presId="urn:microsoft.com/office/officeart/2005/8/layout/hierarchy3"/>
    <dgm:cxn modelId="{CCAEA913-5F87-421B-8BD1-3C065C148CE0}" type="presOf" srcId="{0AFAFA62-7062-4265-9E50-D13F33B7DFBD}" destId="{C6AE283E-6920-4F22-8085-BC92F3C23869}" srcOrd="0" destOrd="0" presId="urn:microsoft.com/office/officeart/2005/8/layout/hierarchy3"/>
    <dgm:cxn modelId="{374DF51C-16C4-45A0-ABF7-00ABA43957D8}" srcId="{2733BFB9-18F3-403A-BD1B-4EA3FFFA79D1}" destId="{F83B0EB1-D1D4-404D-8B95-D290FC7E9C57}" srcOrd="2" destOrd="0" parTransId="{D3359C43-6756-4801-98B9-BB396E258592}" sibTransId="{36D43BBA-65B0-4B17-A9A2-24BEE701022A}"/>
    <dgm:cxn modelId="{35606200-1ECB-4F94-A58B-129018495217}" type="presOf" srcId="{F83B0EB1-D1D4-404D-8B95-D290FC7E9C57}" destId="{367CDF23-0262-4401-ACCD-A49EF905309B}" srcOrd="0" destOrd="0" presId="urn:microsoft.com/office/officeart/2005/8/layout/hierarchy3"/>
    <dgm:cxn modelId="{0C637249-DDB5-4845-97C1-1D2C584797C2}" srcId="{CA7EB683-8063-43DF-A45A-BDA6B08D5BAD}" destId="{2733BFB9-18F3-403A-BD1B-4EA3FFFA79D1}" srcOrd="0" destOrd="0" parTransId="{4ED14E9B-49B8-43D8-82F3-736DF774F62D}" sibTransId="{857FECB6-713E-488E-9355-75266A82C35C}"/>
    <dgm:cxn modelId="{2B228BAA-5724-4ABB-AE13-40B3986BD250}" type="presOf" srcId="{199225BA-FED9-4BA9-A9D1-5795BACFCBCD}" destId="{A1EC8205-5B7E-4D7C-B028-0D6EB43C27CD}" srcOrd="0" destOrd="0" presId="urn:microsoft.com/office/officeart/2005/8/layout/hierarchy3"/>
    <dgm:cxn modelId="{EA3FB305-0251-4DDC-A9C2-A58781D77ED8}" type="presOf" srcId="{974863BB-97AC-40C7-8ECB-545A537A9566}" destId="{112ADC7E-33DA-4982-AA3B-E0D546989A38}" srcOrd="0" destOrd="0" presId="urn:microsoft.com/office/officeart/2005/8/layout/hierarchy3"/>
    <dgm:cxn modelId="{22B3D9CF-50DA-446B-A664-282DF18A3424}" srcId="{CA7EB683-8063-43DF-A45A-BDA6B08D5BAD}" destId="{49355914-973D-4EDA-9720-75CBD1E21BC2}" srcOrd="1" destOrd="0" parTransId="{65F28E2C-B41B-4C3A-9B16-7A9F86E26126}" sibTransId="{C8CD4448-B904-41D3-BBD6-CF7BFFD29143}"/>
    <dgm:cxn modelId="{14487698-71DD-4C97-99A3-806B62B1BB85}" type="presOf" srcId="{2733BFB9-18F3-403A-BD1B-4EA3FFFA79D1}" destId="{EEA54C40-5F14-4A15-975E-71CEF73B7219}" srcOrd="1" destOrd="0" presId="urn:microsoft.com/office/officeart/2005/8/layout/hierarchy3"/>
    <dgm:cxn modelId="{56472C3C-05BA-4539-8FDD-B48072C7E2C3}" type="presOf" srcId="{FB8B8B87-8963-4408-8C34-843112AF71D7}" destId="{BEBC4B46-93C1-49EB-AD16-3AF2E007EB39}" srcOrd="0" destOrd="0" presId="urn:microsoft.com/office/officeart/2005/8/layout/hierarchy3"/>
    <dgm:cxn modelId="{484CFE40-4744-4EFF-B5CA-AE87DE30B037}" type="presParOf" srcId="{D5081E37-663E-426D-9E01-B721A90DD9F7}" destId="{2991981D-968D-4481-89C8-610E48AF80E2}" srcOrd="0" destOrd="0" presId="urn:microsoft.com/office/officeart/2005/8/layout/hierarchy3"/>
    <dgm:cxn modelId="{8C48BAE7-FA82-475A-B04E-29DE157F144D}" type="presParOf" srcId="{2991981D-968D-4481-89C8-610E48AF80E2}" destId="{378B831B-8F94-4DD4-A3A3-AFD801CFC337}" srcOrd="0" destOrd="0" presId="urn:microsoft.com/office/officeart/2005/8/layout/hierarchy3"/>
    <dgm:cxn modelId="{F60CD7F0-E463-4282-9FA2-E48697975F24}" type="presParOf" srcId="{378B831B-8F94-4DD4-A3A3-AFD801CFC337}" destId="{258096D6-7C82-4EB6-840C-C40373DF5147}" srcOrd="0" destOrd="0" presId="urn:microsoft.com/office/officeart/2005/8/layout/hierarchy3"/>
    <dgm:cxn modelId="{AC9381E1-8173-4683-AC93-81D66D93ADA6}" type="presParOf" srcId="{378B831B-8F94-4DD4-A3A3-AFD801CFC337}" destId="{EEA54C40-5F14-4A15-975E-71CEF73B7219}" srcOrd="1" destOrd="0" presId="urn:microsoft.com/office/officeart/2005/8/layout/hierarchy3"/>
    <dgm:cxn modelId="{76F320D9-6DB4-4D18-AB7D-F16C9BFB3C3B}" type="presParOf" srcId="{2991981D-968D-4481-89C8-610E48AF80E2}" destId="{4B308A8A-F49B-49F3-9405-93269D2C6C08}" srcOrd="1" destOrd="0" presId="urn:microsoft.com/office/officeart/2005/8/layout/hierarchy3"/>
    <dgm:cxn modelId="{4519A78B-9A30-410C-94FD-7652E40542B0}" type="presParOf" srcId="{4B308A8A-F49B-49F3-9405-93269D2C6C08}" destId="{A1EC8205-5B7E-4D7C-B028-0D6EB43C27CD}" srcOrd="0" destOrd="0" presId="urn:microsoft.com/office/officeart/2005/8/layout/hierarchy3"/>
    <dgm:cxn modelId="{F9C08C40-BBF3-4E07-83A4-E54AE5530866}" type="presParOf" srcId="{4B308A8A-F49B-49F3-9405-93269D2C6C08}" destId="{E5706E84-4DF9-40B0-8C0E-F9100554D587}" srcOrd="1" destOrd="0" presId="urn:microsoft.com/office/officeart/2005/8/layout/hierarchy3"/>
    <dgm:cxn modelId="{9952E7EE-BD5A-485F-948D-18E1AB3EDD1B}" type="presParOf" srcId="{4B308A8A-F49B-49F3-9405-93269D2C6C08}" destId="{C6AE283E-6920-4F22-8085-BC92F3C23869}" srcOrd="2" destOrd="0" presId="urn:microsoft.com/office/officeart/2005/8/layout/hierarchy3"/>
    <dgm:cxn modelId="{ABD9D9BE-C48C-47AD-B439-2F30D0ADA772}" type="presParOf" srcId="{4B308A8A-F49B-49F3-9405-93269D2C6C08}" destId="{E2A806FA-F62F-490F-A050-59C4CA449B6D}" srcOrd="3" destOrd="0" presId="urn:microsoft.com/office/officeart/2005/8/layout/hierarchy3"/>
    <dgm:cxn modelId="{6A4B5089-1AE3-4147-8E9B-C3CB908B9368}" type="presParOf" srcId="{4B308A8A-F49B-49F3-9405-93269D2C6C08}" destId="{0F325FD4-DB25-465D-B67D-37E9F419E2BC}" srcOrd="4" destOrd="0" presId="urn:microsoft.com/office/officeart/2005/8/layout/hierarchy3"/>
    <dgm:cxn modelId="{0EBC2E02-47DB-4C9F-9F26-9656AA471052}" type="presParOf" srcId="{4B308A8A-F49B-49F3-9405-93269D2C6C08}" destId="{367CDF23-0262-4401-ACCD-A49EF905309B}" srcOrd="5" destOrd="0" presId="urn:microsoft.com/office/officeart/2005/8/layout/hierarchy3"/>
    <dgm:cxn modelId="{CE059C6B-8BAD-4954-B172-D61DA043CE28}" type="presParOf" srcId="{D5081E37-663E-426D-9E01-B721A90DD9F7}" destId="{89F5923E-BA93-4242-B5FA-430DEC5D08A9}" srcOrd="1" destOrd="0" presId="urn:microsoft.com/office/officeart/2005/8/layout/hierarchy3"/>
    <dgm:cxn modelId="{62B6A111-5D46-4139-9798-B9FDEFE8B29A}" type="presParOf" srcId="{89F5923E-BA93-4242-B5FA-430DEC5D08A9}" destId="{F848032C-B93B-4E27-9F3B-59889FFFB11B}" srcOrd="0" destOrd="0" presId="urn:microsoft.com/office/officeart/2005/8/layout/hierarchy3"/>
    <dgm:cxn modelId="{C2B1D1A1-7030-4F9E-98DC-40A469459B61}" type="presParOf" srcId="{F848032C-B93B-4E27-9F3B-59889FFFB11B}" destId="{E1BD81EE-5E86-4570-A500-87F65BBBD7CF}" srcOrd="0" destOrd="0" presId="urn:microsoft.com/office/officeart/2005/8/layout/hierarchy3"/>
    <dgm:cxn modelId="{1268AF7C-F965-48BB-B3D7-F1D07E87E393}" type="presParOf" srcId="{F848032C-B93B-4E27-9F3B-59889FFFB11B}" destId="{03154545-8D8B-4CA0-A057-CFF316B1D0E1}" srcOrd="1" destOrd="0" presId="urn:microsoft.com/office/officeart/2005/8/layout/hierarchy3"/>
    <dgm:cxn modelId="{C0BF070B-97A0-407E-87E4-9F49FBEB1CC8}" type="presParOf" srcId="{89F5923E-BA93-4242-B5FA-430DEC5D08A9}" destId="{65159F64-1062-49B9-A3A3-7D985B40C668}" srcOrd="1" destOrd="0" presId="urn:microsoft.com/office/officeart/2005/8/layout/hierarchy3"/>
    <dgm:cxn modelId="{8783C84A-F074-45E1-BEA1-72626DCBE864}" type="presParOf" srcId="{65159F64-1062-49B9-A3A3-7D985B40C668}" destId="{BEBC4B46-93C1-49EB-AD16-3AF2E007EB39}" srcOrd="0" destOrd="0" presId="urn:microsoft.com/office/officeart/2005/8/layout/hierarchy3"/>
    <dgm:cxn modelId="{AAC4885F-82BD-4737-AA7D-A4584E0022A7}" type="presParOf" srcId="{65159F64-1062-49B9-A3A3-7D985B40C668}" destId="{FE5E4D25-8E19-4D8C-8291-7B90E8813541}" srcOrd="1" destOrd="0" presId="urn:microsoft.com/office/officeart/2005/8/layout/hierarchy3"/>
    <dgm:cxn modelId="{0454DC4E-95C3-45D8-AEC4-0B687D378CE0}" type="presParOf" srcId="{65159F64-1062-49B9-A3A3-7D985B40C668}" destId="{8E46A192-9AEE-4AA6-99E2-1D5CEE4081B1}" srcOrd="2" destOrd="0" presId="urn:microsoft.com/office/officeart/2005/8/layout/hierarchy3"/>
    <dgm:cxn modelId="{C3186936-45A8-48A1-B0B8-0D2C48D8480D}" type="presParOf" srcId="{65159F64-1062-49B9-A3A3-7D985B40C668}" destId="{112ADC7E-33DA-4982-AA3B-E0D546989A38}" srcOrd="3" destOrd="0" presId="urn:microsoft.com/office/officeart/2005/8/layout/hierarchy3"/>
  </dgm:cxnLst>
  <dgm:bg/>
  <dgm:whole/>
</dgm:dataModel>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CC2A970-61B1-4BDB-9520-D7BAAE035DED}" type="datetimeFigureOut">
              <a:rPr lang="en-US"/>
              <a:pPr>
                <a:defRPr/>
              </a:pPr>
              <a:t>7/4/2019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3C1C7CE-E409-40EB-A430-3BA7661478C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A9F068-2ECA-4846-8707-0425F166BB6D}" type="slidenum">
              <a:rPr lang="id-ID" smtClean="0"/>
              <a:pPr fontAlgn="base">
                <a:spcBef>
                  <a:spcPct val="0"/>
                </a:spcBef>
                <a:spcAft>
                  <a:spcPct val="0"/>
                </a:spcAft>
                <a:defRPr/>
              </a:pPr>
              <a:t>63</a:t>
            </a:fld>
            <a:endParaRPr lang="id-ID"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85667083-0C22-4A3C-904B-AF93B6C7755C}" type="datetimeFigureOut">
              <a:rPr lang="en-US"/>
              <a:pPr>
                <a:defRPr/>
              </a:pPr>
              <a:t>7/4/2019</a:t>
            </a:fld>
            <a:endParaRPr lang="en-US"/>
          </a:p>
        </p:txBody>
      </p:sp>
      <p:sp>
        <p:nvSpPr>
          <p:cNvPr id="8" name="Slide Number Placeholder 15"/>
          <p:cNvSpPr>
            <a:spLocks noGrp="1"/>
          </p:cNvSpPr>
          <p:nvPr>
            <p:ph type="sldNum" sz="quarter" idx="11"/>
          </p:nvPr>
        </p:nvSpPr>
        <p:spPr/>
        <p:txBody>
          <a:bodyPr/>
          <a:lstStyle>
            <a:lvl1pPr>
              <a:defRPr/>
            </a:lvl1pPr>
          </a:lstStyle>
          <a:p>
            <a:pPr>
              <a:defRPr/>
            </a:pPr>
            <a:fld id="{BB4CFF50-79C7-4C10-B4B4-4AD997BCC5BA}"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41BA9A2A-C608-4EA4-9E28-FDD8B6A55426}" type="datetimeFigureOut">
              <a:rPr lang="en-US"/>
              <a:pPr>
                <a:defRPr/>
              </a:pPr>
              <a:t>7/4/2019</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7C4CB090-B3AD-482E-A246-7B8EFDD3769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E10D07C1-52C6-453B-888A-A977E4023FBC}" type="datetimeFigureOut">
              <a:rPr lang="en-US"/>
              <a:pPr>
                <a:defRPr/>
              </a:pPr>
              <a:t>7/4/2019</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D7D45ECC-B00C-4091-88CB-19062552A51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6BD593D-A247-431D-935A-6041309A28DC}" type="datetimeFigureOut">
              <a:rPr lang="en-US"/>
              <a:pPr>
                <a:defRPr/>
              </a:pPr>
              <a:t>7/4/2019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15C7D3-F4B1-4487-97E1-75B1B23250E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7CCC36-CE0D-4235-9DFA-8546C7D20697}" type="datetimeFigureOut">
              <a:rPr lang="en-US"/>
              <a:pPr>
                <a:defRPr/>
              </a:pPr>
              <a:t>7/4/2019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E3F2E-699C-4459-8229-639ED34DA83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C3457A6-952C-4686-BB39-21FA0634205C}" type="datetimeFigureOut">
              <a:rPr lang="en-US"/>
              <a:pPr>
                <a:defRPr/>
              </a:pPr>
              <a:t>7/4/2019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0709B6-E899-418D-891E-A04A21BB550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1154183-76FD-4E23-BE5E-B3B25A9239CC}" type="datetimeFigureOut">
              <a:rPr lang="en-US"/>
              <a:pPr>
                <a:defRPr/>
              </a:pPr>
              <a:t>7/4/2019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38C78B-820D-490D-B025-1874485B1E5A}"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FD8D223-77F3-4B41-AA78-45242D07C3DD}" type="datetimeFigureOut">
              <a:rPr lang="en-US"/>
              <a:pPr>
                <a:defRPr/>
              </a:pPr>
              <a:t>7/4/2019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DA14EE2-5071-4C9E-B5F9-29E9C6F1B16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01AACCB-34F6-4C5A-8BF7-D5AAD6A16B7B}" type="datetimeFigureOut">
              <a:rPr lang="en-US"/>
              <a:pPr>
                <a:defRPr/>
              </a:pPr>
              <a:t>7/4/2019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4A9215-A6FC-4D10-A671-98CA7B9A0EE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E9DA8CD-D388-4704-A9CE-6777C4BCC68F}" type="datetimeFigureOut">
              <a:rPr lang="en-US"/>
              <a:pPr>
                <a:defRPr/>
              </a:pPr>
              <a:t>7/4/2019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2E30CCE-86D1-424C-BD47-863CFC7EB60A}"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1CDA8B-C288-409D-8BB8-6B836906F9B0}" type="datetimeFigureOut">
              <a:rPr lang="en-US"/>
              <a:pPr>
                <a:defRPr/>
              </a:pPr>
              <a:t>7/4/2019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9EA7C3-20C3-4365-BB90-E09D37D77C5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565E962D-5452-443E-B5C7-22F816EDEE5D}" type="datetimeFigureOut">
              <a:rPr lang="en-US"/>
              <a:pPr>
                <a:defRPr/>
              </a:pPr>
              <a:t>7/4/2019</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BE278EEC-7D1E-4933-BE07-56FA93601A8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B0078F2-D8CE-4E85-AFF2-B32E73B407A3}" type="datetimeFigureOut">
              <a:rPr lang="en-US"/>
              <a:pPr>
                <a:defRPr/>
              </a:pPr>
              <a:t>7/4/2019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49CC6B6-EEB6-4041-BC63-F545CE4C359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E7ECFD-9D61-475F-943A-ABE608866A0C}" type="datetimeFigureOut">
              <a:rPr lang="en-US"/>
              <a:pPr>
                <a:defRPr/>
              </a:pPr>
              <a:t>7/4/2019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2A4492-520A-47EF-A822-36DD13EE164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5B6DBB-C7D7-47DA-B0F2-E2170E65D968}" type="datetimeFigureOut">
              <a:rPr lang="en-US"/>
              <a:pPr>
                <a:defRPr/>
              </a:pPr>
              <a:t>7/4/2019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CDF004-AE7D-43DD-9DB0-4EDB79AD74E1}"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smtClean="0"/>
              <a:t>Click to edit Master title style</a:t>
            </a:r>
            <a:endParaRPr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6" name="Date Placeholder 6"/>
          <p:cNvSpPr>
            <a:spLocks noGrp="1"/>
          </p:cNvSpPr>
          <p:nvPr>
            <p:ph type="dt" sz="half" idx="10"/>
          </p:nvPr>
        </p:nvSpPr>
        <p:spPr/>
        <p:txBody>
          <a:bodyPr/>
          <a:lstStyle>
            <a:lvl1pPr>
              <a:defRPr/>
            </a:lvl1pPr>
            <a:extLst/>
          </a:lstStyle>
          <a:p>
            <a:pPr>
              <a:defRPr/>
            </a:pPr>
            <a:fld id="{CD2EE0C7-C71C-4953-ACCC-FB01ED91E633}" type="datetimeFigureOut">
              <a:rPr lang="en-US"/>
              <a:pPr>
                <a:defRPr/>
              </a:pPr>
              <a:t>7/4/2019</a:t>
            </a:fld>
            <a:endParaRPr lang="en-US"/>
          </a:p>
        </p:txBody>
      </p:sp>
      <p:sp>
        <p:nvSpPr>
          <p:cNvPr id="7" name="Footer Placeholder 19"/>
          <p:cNvSpPr>
            <a:spLocks noGrp="1"/>
          </p:cNvSpPr>
          <p:nvPr>
            <p:ph type="ftr" sz="quarter" idx="11"/>
          </p:nvPr>
        </p:nvSpPr>
        <p:spPr/>
        <p:txBody>
          <a:bodyPr/>
          <a:lstStyle>
            <a:lvl1pPr>
              <a:defRPr/>
            </a:lvl1pPr>
            <a:extLst/>
          </a:lstStyle>
          <a:p>
            <a:pPr>
              <a:defRPr/>
            </a:pPr>
            <a:endParaRPr lang="en-US"/>
          </a:p>
        </p:txBody>
      </p:sp>
      <p:sp>
        <p:nvSpPr>
          <p:cNvPr id="8" name="Slide Number Placeholder 9"/>
          <p:cNvSpPr>
            <a:spLocks noGrp="1"/>
          </p:cNvSpPr>
          <p:nvPr>
            <p:ph type="sldNum" sz="quarter" idx="12"/>
          </p:nvPr>
        </p:nvSpPr>
        <p:spPr/>
        <p:txBody>
          <a:bodyPr/>
          <a:lstStyle>
            <a:lvl1pPr>
              <a:defRPr/>
            </a:lvl1pPr>
            <a:extLst/>
          </a:lstStyle>
          <a:p>
            <a:pPr>
              <a:defRPr/>
            </a:pPr>
            <a:fld id="{ADA4F69D-DD8A-4EAC-913D-933BDF0D3FA1}"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3A0C3D39-AABD-476A-AC8B-F95BEFBFE709}" type="datetimeFigureOut">
              <a:rPr lang="en-US"/>
              <a:pPr>
                <a:defRPr/>
              </a:pPr>
              <a:t>7/4/2019</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C1E247B7-446F-4F3E-8096-115258DBC42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ACB4C048-0357-4038-8D64-554E36DDE5F9}" type="datetimeFigureOut">
              <a:rPr lang="en-US"/>
              <a:pPr>
                <a:defRPr/>
              </a:pPr>
              <a:t>7/4/2019</a:t>
            </a:fld>
            <a:endParaRPr lang="en-US"/>
          </a:p>
        </p:txBody>
      </p:sp>
      <p:sp>
        <p:nvSpPr>
          <p:cNvPr id="9" name="Footer Placeholder 4"/>
          <p:cNvSpPr>
            <a:spLocks noGrp="1"/>
          </p:cNvSpPr>
          <p:nvPr>
            <p:ph type="ftr" sz="quarter" idx="11"/>
          </p:nvPr>
        </p:nvSpPr>
        <p:spPr/>
        <p:txBody>
          <a:bodyPr/>
          <a:lstStyle>
            <a:lvl1pPr>
              <a:defRPr/>
            </a:lvl1pPr>
            <a:extLst/>
          </a:lstStyle>
          <a:p>
            <a:pPr>
              <a:defRPr/>
            </a:pPr>
            <a:endParaRPr lang="en-US"/>
          </a:p>
        </p:txBody>
      </p:sp>
      <p:sp>
        <p:nvSpPr>
          <p:cNvPr id="10" name="Slide Number Placeholder 5"/>
          <p:cNvSpPr>
            <a:spLocks noGrp="1"/>
          </p:cNvSpPr>
          <p:nvPr>
            <p:ph type="sldNum" sz="quarter" idx="12"/>
          </p:nvPr>
        </p:nvSpPr>
        <p:spPr/>
        <p:txBody>
          <a:bodyPr/>
          <a:lstStyle>
            <a:lvl1pPr>
              <a:defRPr/>
            </a:lvl1pPr>
            <a:extLst/>
          </a:lstStyle>
          <a:p>
            <a:pPr>
              <a:defRPr/>
            </a:pPr>
            <a:fld id="{4D9F0E86-47BD-4911-87BA-092B2CEAAF0F}"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83900CA3-24C9-4B69-9058-76CBF0840077}" type="datetimeFigureOut">
              <a:rPr lang="en-US"/>
              <a:pPr>
                <a:defRPr/>
              </a:pPr>
              <a:t>7/4/2019</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9E9DE17A-9265-4201-A138-2086C77DA43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FB9AF95A-0E6B-436A-A45F-3ECA3B0328FD}" type="datetimeFigureOut">
              <a:rPr lang="en-US"/>
              <a:pPr>
                <a:defRPr/>
              </a:pPr>
              <a:t>7/4/2019</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446E7DF7-7244-4FC7-9460-897DE88D2017}"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3477DD30-F3E2-40AD-BD90-BACCB6BD1421}" type="datetimeFigureOut">
              <a:rPr lang="en-US"/>
              <a:pPr>
                <a:defRPr/>
              </a:pPr>
              <a:t>7/4/2019</a:t>
            </a:fld>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87A727B4-4A30-4ACA-914B-72DD6A3D734C}"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4" name="Date Placeholder 1"/>
          <p:cNvSpPr>
            <a:spLocks noGrp="1"/>
          </p:cNvSpPr>
          <p:nvPr>
            <p:ph type="dt" sz="half" idx="10"/>
          </p:nvPr>
        </p:nvSpPr>
        <p:spPr/>
        <p:txBody>
          <a:bodyPr/>
          <a:lstStyle>
            <a:lvl1pPr>
              <a:defRPr/>
            </a:lvl1pPr>
            <a:extLst/>
          </a:lstStyle>
          <a:p>
            <a:pPr>
              <a:defRPr/>
            </a:pPr>
            <a:fld id="{3FAB55CE-64C1-4188-BEB2-2726ACCF12FB}" type="datetimeFigureOut">
              <a:rPr lang="en-US"/>
              <a:pPr>
                <a:defRPr/>
              </a:pPr>
              <a:t>7/4/2019</a:t>
            </a:fld>
            <a:endParaRPr lang="en-US"/>
          </a:p>
        </p:txBody>
      </p:sp>
      <p:sp>
        <p:nvSpPr>
          <p:cNvPr id="5" name="Footer Placeholder 2"/>
          <p:cNvSpPr>
            <a:spLocks noGrp="1"/>
          </p:cNvSpPr>
          <p:nvPr>
            <p:ph type="ftr" sz="quarter" idx="11"/>
          </p:nvPr>
        </p:nvSpPr>
        <p:spPr/>
        <p:txBody>
          <a:bodyPr/>
          <a:lstStyle>
            <a:lvl1pPr>
              <a:defRPr/>
            </a:lvl1pPr>
            <a:extLst/>
          </a:lstStyle>
          <a:p>
            <a:pPr>
              <a:defRPr/>
            </a:pPr>
            <a:endParaRPr lang="en-US"/>
          </a:p>
        </p:txBody>
      </p:sp>
      <p:sp>
        <p:nvSpPr>
          <p:cNvPr id="6" name="Slide Number Placeholder 3"/>
          <p:cNvSpPr>
            <a:spLocks noGrp="1"/>
          </p:cNvSpPr>
          <p:nvPr>
            <p:ph type="sldNum" sz="quarter" idx="12"/>
          </p:nvPr>
        </p:nvSpPr>
        <p:spPr/>
        <p:txBody>
          <a:bodyPr/>
          <a:lstStyle>
            <a:lvl1pPr>
              <a:defRPr/>
            </a:lvl1pPr>
            <a:extLst/>
          </a:lstStyle>
          <a:p>
            <a:pPr>
              <a:defRPr/>
            </a:pPr>
            <a:fld id="{8B8B0A0F-DAEA-4EF3-9C4E-8A34EFF2AB3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85A8833-FDEA-4469-BAE6-280E19DBC3BE}" type="datetimeFigureOut">
              <a:rPr lang="en-US"/>
              <a:pPr>
                <a:defRPr/>
              </a:pPr>
              <a:t>7/4/2019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77AD39F-ACCE-44AA-A2DF-106B17860E5F}"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smtClean="0"/>
              <a:t>Click to edit Master title style</a:t>
            </a:r>
            <a:endParaRPr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EDCA87FE-19F3-4962-BC52-B575A48F9A16}" type="datetimeFigureOut">
              <a:rPr lang="en-US"/>
              <a:pPr>
                <a:defRPr/>
              </a:pPr>
              <a:t>7/4/2019</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5A02FF5F-D56A-4664-8E7B-61F6655A407F}"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cs typeface="+mn-cs"/>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C701707E-9BA2-4293-8738-7F4A24C17D90}" type="datetimeFigureOut">
              <a:rPr lang="en-US"/>
              <a:pPr>
                <a:defRPr/>
              </a:pPr>
              <a:t>7/4/2019</a:t>
            </a:fld>
            <a:endParaRPr lang="en-US"/>
          </a:p>
        </p:txBody>
      </p:sp>
      <p:sp>
        <p:nvSpPr>
          <p:cNvPr id="9" name="Footer Placeholder 5"/>
          <p:cNvSpPr>
            <a:spLocks noGrp="1"/>
          </p:cNvSpPr>
          <p:nvPr>
            <p:ph type="ftr" sz="quarter" idx="11"/>
          </p:nvPr>
        </p:nvSpPr>
        <p:spPr/>
        <p:txBody>
          <a:bodyPr/>
          <a:lstStyle>
            <a:lvl1pPr>
              <a:defRPr/>
            </a:lvl1pPr>
            <a:extLst/>
          </a:lstStyle>
          <a:p>
            <a:pPr>
              <a:defRPr/>
            </a:pPr>
            <a:endParaRPr lang="en-US"/>
          </a:p>
        </p:txBody>
      </p:sp>
      <p:sp>
        <p:nvSpPr>
          <p:cNvPr id="10" name="Slide Number Placeholder 6"/>
          <p:cNvSpPr>
            <a:spLocks noGrp="1"/>
          </p:cNvSpPr>
          <p:nvPr>
            <p:ph type="sldNum" sz="quarter" idx="12"/>
          </p:nvPr>
        </p:nvSpPr>
        <p:spPr/>
        <p:txBody>
          <a:bodyPr/>
          <a:lstStyle>
            <a:lvl1pPr>
              <a:defRPr/>
            </a:lvl1pPr>
            <a:extLst/>
          </a:lstStyle>
          <a:p>
            <a:pPr>
              <a:defRPr/>
            </a:pPr>
            <a:fld id="{D611AE4D-D201-4388-A1F3-A8A46CE4DD5A}"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9B28D303-2CCB-43B7-B0A6-80039917E41C}" type="datetimeFigureOut">
              <a:rPr lang="en-US"/>
              <a:pPr>
                <a:defRPr/>
              </a:pPr>
              <a:t>7/4/2019</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8BE56501-DC6F-48E1-875C-B23BFDCA7DC1}"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914EF898-3536-4F17-9CB2-D7C126F2BF1B}" type="datetimeFigureOut">
              <a:rPr lang="en-US"/>
              <a:pPr>
                <a:defRPr/>
              </a:pPr>
              <a:t>7/4/2019</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B8B26748-AFD7-40E2-9861-DA578FA5EB6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fld id="{8949ADB9-829A-4A64-8C40-DE51E5CA705E}" type="datetimeFigureOut">
              <a:rPr lang="en-US"/>
              <a:pPr>
                <a:defRPr/>
              </a:pPr>
              <a:t>7/4/2019</a:t>
            </a:fld>
            <a:endParaRPr lang="en-US"/>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endParaRPr lang="en-US"/>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D3E8AFAF-7F63-41F1-AB99-CFB1535E2818}"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1AC2B22-38CC-4B91-BFE7-6FD883BD2E28}" type="datetimeFigureOut">
              <a:rPr lang="en-US"/>
              <a:pPr>
                <a:defRPr/>
              </a:pPr>
              <a:t>7/4/2019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3C923EF7-1DF6-4933-A8C3-64618609FA2B}"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fld id="{17BCEDD0-19C4-4602-BA7B-91306376D90B}" type="datetimeFigureOut">
              <a:rPr lang="en-US"/>
              <a:pPr>
                <a:defRPr/>
              </a:pPr>
              <a:t>7/4/2019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A26C313-D583-473F-BBEC-4406B3C623EB}"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FFDD058B-545F-47F9-8C7A-067F684DE51C}" type="datetimeFigureOut">
              <a:rPr lang="en-US"/>
              <a:pPr>
                <a:defRPr/>
              </a:pPr>
              <a:t>7/4/2019</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9F71B74-593A-48A5-8750-7B79BD08C8D3}"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5"/>
          <p:cNvSpPr>
            <a:spLocks noGrp="1"/>
          </p:cNvSpPr>
          <p:nvPr>
            <p:ph type="dt" sz="half" idx="10"/>
          </p:nvPr>
        </p:nvSpPr>
        <p:spPr/>
        <p:txBody>
          <a:bodyPr rtlCol="0"/>
          <a:lstStyle>
            <a:lvl1pPr>
              <a:defRPr/>
            </a:lvl1pPr>
          </a:lstStyle>
          <a:p>
            <a:pPr>
              <a:defRPr/>
            </a:pPr>
            <a:fld id="{13289644-0CF3-480B-99E5-DA60760ECCBF}" type="datetimeFigureOut">
              <a:rPr lang="en-US"/>
              <a:pPr>
                <a:defRPr/>
              </a:pPr>
              <a:t>7/4/2019</a:t>
            </a:fld>
            <a:endParaRPr lang="en-US"/>
          </a:p>
        </p:txBody>
      </p:sp>
      <p:sp>
        <p:nvSpPr>
          <p:cNvPr id="8" name="Slide Number Placeholder 26"/>
          <p:cNvSpPr>
            <a:spLocks noGrp="1"/>
          </p:cNvSpPr>
          <p:nvPr>
            <p:ph type="sldNum" sz="quarter" idx="11"/>
          </p:nvPr>
        </p:nvSpPr>
        <p:spPr/>
        <p:txBody>
          <a:bodyPr rtlCol="0"/>
          <a:lstStyle>
            <a:lvl1pPr>
              <a:defRPr/>
            </a:lvl1pPr>
          </a:lstStyle>
          <a:p>
            <a:pPr>
              <a:defRPr/>
            </a:pPr>
            <a:fld id="{1FE8B17E-5A93-4B84-9808-B93CEB80D25E}"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smtClean="0"/>
              <a:t>Click to edit Master title style</a:t>
            </a:r>
            <a:endParaRPr lang="en-US"/>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fld id="{62D07515-C4DE-4F35-B029-D90B9D38D2D2}" type="datetimeFigureOut">
              <a:rPr lang="en-US"/>
              <a:pPr>
                <a:defRPr/>
              </a:pPr>
              <a:t>7/4/2019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615EFAD3-3E6C-46CA-9604-C43E5C2CD06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7207174C-CBC3-4FC8-870F-CB73BF6EBBC4}" type="datetimeFigureOut">
              <a:rPr lang="en-US"/>
              <a:pPr>
                <a:defRPr/>
              </a:pPr>
              <a:t>7/4/2019</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158806C4-8ABC-48CB-AF99-DF2DEA54784E}"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BA13D90-542A-4AD2-9D78-2D3F27C5763E}" type="datetimeFigureOut">
              <a:rPr lang="en-US"/>
              <a:pPr>
                <a:defRPr/>
              </a:pPr>
              <a:t>7/4/2019</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7056B562-FD6B-4B31-B8EC-D1C370FD12CF}"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smtClean="0"/>
              <a:t>Click to edit Master title style</a:t>
            </a:r>
            <a:endParaRPr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8ACB2D23-4CE7-40C8-B39D-DA962744FCF2}" type="datetimeFigureOut">
              <a:rPr lang="en-US"/>
              <a:pPr>
                <a:defRPr/>
              </a:pPr>
              <a:t>7/4/2019</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FF3DA27E-0753-40D4-B08E-37C6ADAE3C34}"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E77602C3-2CCC-45DE-B90B-DAF95590DB70}" type="datetimeFigureOut">
              <a:rPr lang="en-US"/>
              <a:pPr>
                <a:defRPr/>
              </a:pPr>
              <a:t>7/4/2019</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C8ED1993-87B6-4796-B02B-FBEB2ED1BA2B}"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3422C5B-842E-45D4-A3CD-F0BA707ACE40}" type="datetimeFigureOut">
              <a:rPr lang="en-US"/>
              <a:pPr>
                <a:defRPr/>
              </a:pPr>
              <a:t>7/4/2019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5A28EA80-45DD-4896-A67E-58A88F9FD075}"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6C4DA0FF-A3C3-45E2-891C-6A0E69C93771}" type="datetimeFigureOut">
              <a:rPr lang="en-US"/>
              <a:pPr>
                <a:defRPr/>
              </a:pPr>
              <a:t>7/4/2019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823912B-0348-45F8-BAAB-B8AC8CF136B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61E7B09B-1F82-422E-A636-CF643F9F5E3A}"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fld id="{2C9887E9-CBC5-4088-865E-06ED80913739}" type="datetimeFigureOut">
              <a:rPr lang="en-US"/>
              <a:pPr>
                <a:defRPr/>
              </a:pPr>
              <a:t>7/4/2019</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7770364D-BE9E-4405-B922-9DD8F21CC530}" type="datetimeFigureOut">
              <a:rPr lang="en-US"/>
              <a:pPr>
                <a:defRPr/>
              </a:pPr>
              <a:t>7/4/2019</a:t>
            </a:fld>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3630A233-B5BD-4848-B183-03C01E56C59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40111720-4E94-40DD-B902-535E34C9822E}" type="datetimeFigureOut">
              <a:rPr lang="en-US"/>
              <a:pPr>
                <a:defRPr/>
              </a:pPr>
              <a:t>7/4/2019</a:t>
            </a:fld>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477D86B1-08AF-4C0C-B07A-3BC99544A07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fld id="{CE526E28-D2CF-4226-B44C-A187F68C967E}" type="datetimeFigureOut">
              <a:rPr lang="en-US"/>
              <a:pPr>
                <a:defRPr/>
              </a:pPr>
              <a:t>7/4/2019</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EE9B319-BEEB-4A34-90EC-751CB765203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fld id="{E2217CE3-C099-414D-BFD9-0707421E61D4}" type="datetimeFigureOut">
              <a:rPr lang="en-US"/>
              <a:pPr>
                <a:defRPr/>
              </a:pPr>
              <a:t>7/4/2019</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920CD017-9A8F-420A-BA1E-9B20BC104A3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fld id="{AC9A20BC-DE42-45A3-AF2F-01171166CC1A}" type="datetimeFigureOut">
              <a:rPr lang="en-US"/>
              <a:pPr>
                <a:defRPr/>
              </a:pPr>
              <a:t>7/4/2019</a:t>
            </a:fld>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cs typeface="+mn-cs"/>
              </a:defRPr>
            </a:lvl1pPr>
          </a:lstStyle>
          <a:p>
            <a:pPr>
              <a:defRPr/>
            </a:pPr>
            <a:fld id="{87963999-6BEA-4E3A-A99A-D63700669523}"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3958" r:id="rId1"/>
    <p:sldLayoutId id="2147483926" r:id="rId2"/>
    <p:sldLayoutId id="2147483959" r:id="rId3"/>
    <p:sldLayoutId id="2147483927" r:id="rId4"/>
    <p:sldLayoutId id="2147483960" r:id="rId5"/>
    <p:sldLayoutId id="2147483928" r:id="rId6"/>
    <p:sldLayoutId id="2147483929" r:id="rId7"/>
    <p:sldLayoutId id="2147483930" r:id="rId8"/>
    <p:sldLayoutId id="2147483931" r:id="rId9"/>
    <p:sldLayoutId id="2147483932" r:id="rId10"/>
    <p:sldLayoutId id="2147483933"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D052326-D85D-494D-974B-143479CC0A73}" type="datetimeFigureOut">
              <a:rPr lang="en-US"/>
              <a:pPr>
                <a:defRPr/>
              </a:pPr>
              <a:t>7/4/2019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AFAFCA8-4E51-4C5A-8B2C-1565BC210B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2" name="Rectangle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1435100" y="274638"/>
            <a:ext cx="7499350" cy="1143000"/>
          </a:xfrm>
          <a:prstGeom prst="rect">
            <a:avLst/>
          </a:prstGeom>
        </p:spPr>
        <p:txBody>
          <a:bodyPr anchor="ctr">
            <a:normAutofit/>
          </a:bodyPr>
          <a:lstStyle>
            <a:extLst/>
          </a:lstStyle>
          <a:p>
            <a:r>
              <a:rPr lang="en-US" smtClean="0"/>
              <a:t>Click to edit Master title style</a:t>
            </a:r>
            <a:endParaRPr lang="en-US"/>
          </a:p>
        </p:txBody>
      </p:sp>
      <p:sp>
        <p:nvSpPr>
          <p:cNvPr id="3081" name="Text Placeholder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cs typeface="+mn-cs"/>
              </a:defRPr>
            </a:lvl1pPr>
            <a:extLst/>
          </a:lstStyle>
          <a:p>
            <a:pPr>
              <a:defRPr/>
            </a:pPr>
            <a:fld id="{A20A9387-43B8-4B91-B523-AE59D47F12D7}" type="datetimeFigureOut">
              <a:rPr lang="en-US"/>
              <a:pPr>
                <a:defRPr/>
              </a:pPr>
              <a:t>7/4/2019</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cs typeface="+mn-cs"/>
              </a:defRPr>
            </a:lvl1pPr>
            <a:extLst/>
          </a:lstStyle>
          <a:p>
            <a:pPr>
              <a:defRPr/>
            </a:pPr>
            <a:endParaRPr lang="en-US"/>
          </a:p>
        </p:txBody>
      </p:sp>
      <p:sp>
        <p:nvSpPr>
          <p:cNvPr id="22" name="Slide Number Placeholder 21"/>
          <p:cNvSpPr>
            <a:spLocks noGrp="1"/>
          </p:cNvSpPr>
          <p:nvPr>
            <p:ph type="sldNum" sz="quarter" idx="4"/>
          </p:nvPr>
        </p:nvSpPr>
        <p:spPr>
          <a:xfrm>
            <a:off x="8613775" y="6305550"/>
            <a:ext cx="457200" cy="476250"/>
          </a:xfrm>
          <a:prstGeom prst="rect">
            <a:avLst/>
          </a:prstGeom>
        </p:spPr>
        <p:txBody>
          <a:bodyPr anchor="b"/>
          <a:lstStyle>
            <a:lvl1pPr algn="ctr" eaLnBrk="1" fontAlgn="auto" latinLnBrk="0" hangingPunct="1">
              <a:spcBef>
                <a:spcPts val="0"/>
              </a:spcBef>
              <a:spcAft>
                <a:spcPts val="0"/>
              </a:spcAft>
              <a:defRPr kumimoji="0" sz="1200">
                <a:solidFill>
                  <a:schemeClr val="bg2">
                    <a:shade val="50000"/>
                    <a:satMod val="200000"/>
                  </a:schemeClr>
                </a:solidFill>
                <a:effectLst/>
                <a:latin typeface="+mn-lt"/>
                <a:cs typeface="+mn-cs"/>
              </a:defRPr>
            </a:lvl1pPr>
            <a:extLst/>
          </a:lstStyle>
          <a:p>
            <a:pPr>
              <a:defRPr/>
            </a:pPr>
            <a:fld id="{835ACEF7-1CB6-490F-81F3-85C2B830466F}" type="slidenum">
              <a:rPr lang="en-US"/>
              <a:pPr>
                <a:defRPr/>
              </a:pPr>
              <a:t>‹#›</a:t>
            </a:fld>
            <a:endParaRPr lang="en-US"/>
          </a:p>
        </p:txBody>
      </p:sp>
      <p:sp>
        <p:nvSpPr>
          <p:cNvPr id="15" name="Rectangle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961" r:id="rId1"/>
    <p:sldLayoutId id="2147483945" r:id="rId2"/>
    <p:sldLayoutId id="2147483962" r:id="rId3"/>
    <p:sldLayoutId id="2147483946" r:id="rId4"/>
    <p:sldLayoutId id="2147483963" r:id="rId5"/>
    <p:sldLayoutId id="2147483947" r:id="rId6"/>
    <p:sldLayoutId id="2147483964" r:id="rId7"/>
    <p:sldLayoutId id="2147483965" r:id="rId8"/>
    <p:sldLayoutId id="2147483966" r:id="rId9"/>
    <p:sldLayoutId id="2147483948" r:id="rId10"/>
    <p:sldLayoutId id="2147483949" r:id="rId11"/>
  </p:sldLayoutIdLst>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a:defRPr>
      </a:lvl2pPr>
      <a:lvl3pPr algn="l" rtl="0" eaLnBrk="0" fontAlgn="base" hangingPunct="0">
        <a:spcBef>
          <a:spcPct val="0"/>
        </a:spcBef>
        <a:spcAft>
          <a:spcPct val="0"/>
        </a:spcAft>
        <a:defRPr sz="4300">
          <a:solidFill>
            <a:srgbClr val="572314"/>
          </a:solidFill>
          <a:latin typeface="Gill Sans MT"/>
        </a:defRPr>
      </a:lvl3pPr>
      <a:lvl4pPr algn="l" rtl="0" eaLnBrk="0" fontAlgn="base" hangingPunct="0">
        <a:spcBef>
          <a:spcPct val="0"/>
        </a:spcBef>
        <a:spcAft>
          <a:spcPct val="0"/>
        </a:spcAft>
        <a:defRPr sz="4300">
          <a:solidFill>
            <a:srgbClr val="572314"/>
          </a:solidFill>
          <a:latin typeface="Gill Sans MT"/>
        </a:defRPr>
      </a:lvl4pPr>
      <a:lvl5pPr algn="l" rtl="0" eaLnBrk="0" fontAlgn="base" hangingPunct="0">
        <a:spcBef>
          <a:spcPct val="0"/>
        </a:spcBef>
        <a:spcAft>
          <a:spcPct val="0"/>
        </a:spcAft>
        <a:defRPr sz="4300">
          <a:solidFill>
            <a:srgbClr val="572314"/>
          </a:solidFill>
          <a:latin typeface="Gill Sans MT"/>
        </a:defRPr>
      </a:lvl5pPr>
      <a:lvl6pPr marL="457200" algn="l" rtl="0" fontAlgn="base">
        <a:spcBef>
          <a:spcPct val="0"/>
        </a:spcBef>
        <a:spcAft>
          <a:spcPct val="0"/>
        </a:spcAft>
        <a:defRPr sz="4300">
          <a:solidFill>
            <a:srgbClr val="572314"/>
          </a:solidFill>
          <a:latin typeface="Gill Sans MT"/>
        </a:defRPr>
      </a:lvl6pPr>
      <a:lvl7pPr marL="914400" algn="l" rtl="0" fontAlgn="base">
        <a:spcBef>
          <a:spcPct val="0"/>
        </a:spcBef>
        <a:spcAft>
          <a:spcPct val="0"/>
        </a:spcAft>
        <a:defRPr sz="4300">
          <a:solidFill>
            <a:srgbClr val="572314"/>
          </a:solidFill>
          <a:latin typeface="Gill Sans MT"/>
        </a:defRPr>
      </a:lvl7pPr>
      <a:lvl8pPr marL="1371600" algn="l" rtl="0" fontAlgn="base">
        <a:spcBef>
          <a:spcPct val="0"/>
        </a:spcBef>
        <a:spcAft>
          <a:spcPct val="0"/>
        </a:spcAft>
        <a:defRPr sz="4300">
          <a:solidFill>
            <a:srgbClr val="572314"/>
          </a:solidFill>
          <a:latin typeface="Gill Sans MT"/>
        </a:defRPr>
      </a:lvl8pPr>
      <a:lvl9pPr marL="1828800" algn="l" rtl="0" fontAlgn="base">
        <a:spcBef>
          <a:spcPct val="0"/>
        </a:spcBef>
        <a:spcAft>
          <a:spcPct val="0"/>
        </a:spcAft>
        <a:defRPr sz="4300">
          <a:solidFill>
            <a:srgbClr val="572314"/>
          </a:solidFill>
          <a:latin typeface="Gill Sans MT"/>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11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1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cs typeface="+mn-cs"/>
              </a:defRPr>
            </a:lvl1pPr>
          </a:lstStyle>
          <a:p>
            <a:pPr>
              <a:defRPr/>
            </a:pPr>
            <a:fld id="{201C0F61-6890-47E6-8AC2-3B695E01EA96}" type="datetimeFigureOut">
              <a:rPr lang="en-US"/>
              <a:pPr>
                <a:defRPr/>
              </a:pPr>
              <a:t>7/4/2019</a:t>
            </a:fld>
            <a:endParaRPr lang="en-US"/>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en-US"/>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F1FAB300-4086-4852-9EA0-69C8E95324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7" r:id="rId1"/>
    <p:sldLayoutId id="2147483950" r:id="rId2"/>
    <p:sldLayoutId id="2147483951" r:id="rId3"/>
    <p:sldLayoutId id="2147483952" r:id="rId4"/>
    <p:sldLayoutId id="2147483968" r:id="rId5"/>
    <p:sldLayoutId id="2147483969" r:id="rId6"/>
    <p:sldLayoutId id="2147483953" r:id="rId7"/>
    <p:sldLayoutId id="2147483954" r:id="rId8"/>
    <p:sldLayoutId id="2147483955" r:id="rId9"/>
    <p:sldLayoutId id="2147483956" r:id="rId10"/>
    <p:sldLayoutId id="2147483957"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openxmlformats.org/officeDocument/2006/relationships/image" Target="../media/image9.gif"/><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23.xml"/><Relationship Id="rId7" Type="http://schemas.openxmlformats.org/officeDocument/2006/relationships/image" Target="../media/image31.jpeg"/><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slide" Target="slide26.xml"/><Relationship Id="rId4" Type="http://schemas.openxmlformats.org/officeDocument/2006/relationships/slide" Target="slide11.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19.xml"/><Relationship Id="rId7" Type="http://schemas.openxmlformats.org/officeDocument/2006/relationships/slide" Target="slide34.xml"/><Relationship Id="rId2" Type="http://schemas.openxmlformats.org/officeDocument/2006/relationships/slide" Target="slide31.xml"/><Relationship Id="rId1" Type="http://schemas.openxmlformats.org/officeDocument/2006/relationships/slideLayout" Target="../slideLayouts/slideLayout4.xml"/><Relationship Id="rId6" Type="http://schemas.openxmlformats.org/officeDocument/2006/relationships/slide" Target="slide33.xml"/><Relationship Id="rId11" Type="http://schemas.openxmlformats.org/officeDocument/2006/relationships/slide" Target="slide17.xml"/><Relationship Id="rId5" Type="http://schemas.openxmlformats.org/officeDocument/2006/relationships/slide" Target="slide18.xml"/><Relationship Id="rId10" Type="http://schemas.openxmlformats.org/officeDocument/2006/relationships/slide" Target="slide37.xml"/><Relationship Id="rId4" Type="http://schemas.openxmlformats.org/officeDocument/2006/relationships/slide" Target="slide32.xml"/><Relationship Id="rId9" Type="http://schemas.openxmlformats.org/officeDocument/2006/relationships/slide" Target="slide3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slide" Target="slide3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8.jpeg"/><Relationship Id="rId1" Type="http://schemas.openxmlformats.org/officeDocument/2006/relationships/slideLayout" Target="../slideLayouts/slideLayout8.xml"/><Relationship Id="rId4" Type="http://schemas.openxmlformats.org/officeDocument/2006/relationships/slide" Target="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 Id="rId4" Type="http://schemas.openxmlformats.org/officeDocument/2006/relationships/slide" Target="slide3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 Id="rId4" Type="http://schemas.openxmlformats.org/officeDocument/2006/relationships/slide" Target="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4" Type="http://schemas.openxmlformats.org/officeDocument/2006/relationships/slide" Target="slide4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8.xml"/><Relationship Id="rId4" Type="http://schemas.openxmlformats.org/officeDocument/2006/relationships/slide" Target="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8.xml"/><Relationship Id="rId4" Type="http://schemas.openxmlformats.org/officeDocument/2006/relationships/slide" Target="slide42.xml"/></Relationships>
</file>

<file path=ppt/slides/_rels/slide48.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openxmlformats.org/officeDocument/2006/relationships/slide" Target="slide42.xml"/><Relationship Id="rId2" Type="http://schemas.openxmlformats.org/officeDocument/2006/relationships/image" Target="../media/image59.jpeg"/><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slide" Target="slide4.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xml"/><Relationship Id="rId4" Type="http://schemas.openxmlformats.org/officeDocument/2006/relationships/slide" Target="slide42.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8.xml"/><Relationship Id="rId4" Type="http://schemas.openxmlformats.org/officeDocument/2006/relationships/slide" Target="slide42.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8.xml"/><Relationship Id="rId4" Type="http://schemas.openxmlformats.org/officeDocument/2006/relationships/slide" Target="slide42.xml"/></Relationships>
</file>

<file path=ppt/slides/_rels/slide5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openxmlformats.org/officeDocument/2006/relationships/slide" Target="slide54.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8.xml"/><Relationship Id="rId5" Type="http://schemas.openxmlformats.org/officeDocument/2006/relationships/slide" Target="slide55.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3.xml"/><Relationship Id="rId4" Type="http://schemas.openxmlformats.org/officeDocument/2006/relationships/slide" Target="slide55.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a:srcRect l="49451" t="5078" r="13762" b="6055"/>
          <a:stretch>
            <a:fillRect/>
          </a:stretch>
        </p:blipFill>
        <p:spPr bwMode="auto">
          <a:xfrm>
            <a:off x="5372100" y="1001713"/>
            <a:ext cx="3629025" cy="4927600"/>
          </a:xfrm>
          <a:prstGeom prst="rect">
            <a:avLst/>
          </a:prstGeom>
          <a:noFill/>
          <a:ln w="9525">
            <a:noFill/>
            <a:miter lim="800000"/>
            <a:headEnd/>
            <a:tailEnd/>
          </a:ln>
        </p:spPr>
      </p:pic>
      <p:sp>
        <p:nvSpPr>
          <p:cNvPr id="2050" name="Title 1"/>
          <p:cNvSpPr>
            <a:spLocks noGrp="1"/>
          </p:cNvSpPr>
          <p:nvPr>
            <p:ph type="ctrTitle"/>
          </p:nvPr>
        </p:nvSpPr>
        <p:spPr>
          <a:xfrm>
            <a:off x="1038225" y="428625"/>
            <a:ext cx="4533900" cy="2860675"/>
          </a:xfrm>
        </p:spPr>
        <p:txBody>
          <a:bodyPr>
            <a:normAutofit fontScale="90000"/>
          </a:bodyPr>
          <a:lstStyle/>
          <a:p>
            <a:pPr eaLnBrk="1" fontAlgn="auto" hangingPunct="1">
              <a:spcAft>
                <a:spcPts val="0"/>
              </a:spcAft>
              <a:defRPr/>
            </a:pPr>
            <a:r>
              <a:rPr lang="id-ID" b="1" dirty="0" smtClean="0">
                <a:solidFill>
                  <a:schemeClr val="tx2">
                    <a:satMod val="130000"/>
                  </a:schemeClr>
                </a:solidFill>
                <a:latin typeface="Palatino Linotype" pitchFamily="18" charset="0"/>
              </a:rPr>
              <a:t>Sejarah</a:t>
            </a:r>
            <a:r>
              <a:rPr lang="en-ID" b="1" dirty="0" smtClean="0">
                <a:solidFill>
                  <a:schemeClr val="tx2">
                    <a:satMod val="130000"/>
                  </a:schemeClr>
                </a:solidFill>
                <a:latin typeface="Palatino Linotype" pitchFamily="18" charset="0"/>
              </a:rPr>
              <a:t> </a:t>
            </a:r>
            <a:r>
              <a:rPr lang="id-ID" b="1" dirty="0" smtClean="0">
                <a:solidFill>
                  <a:schemeClr val="tx2">
                    <a:satMod val="130000"/>
                  </a:schemeClr>
                </a:solidFill>
                <a:latin typeface="Palatino Linotype" pitchFamily="18" charset="0"/>
              </a:rPr>
              <a:t>Indonesia</a:t>
            </a:r>
            <a:r>
              <a:rPr lang="en-ID" dirty="0" smtClean="0">
                <a:solidFill>
                  <a:schemeClr val="tx2">
                    <a:satMod val="130000"/>
                  </a:schemeClr>
                </a:solidFill>
                <a:latin typeface="Palatino Linotype" pitchFamily="18" charset="0"/>
              </a:rPr>
              <a:t> </a:t>
            </a:r>
            <a:r>
              <a:rPr lang="en-ID" sz="3400" dirty="0" err="1" smtClean="0">
                <a:solidFill>
                  <a:schemeClr val="tx2">
                    <a:satMod val="130000"/>
                  </a:schemeClr>
                </a:solidFill>
                <a:latin typeface="Palatino Linotype" pitchFamily="18" charset="0"/>
              </a:rPr>
              <a:t>Untuk</a:t>
            </a:r>
            <a:r>
              <a:rPr lang="en-ID" sz="3400" dirty="0" smtClean="0">
                <a:solidFill>
                  <a:schemeClr val="tx2">
                    <a:satMod val="130000"/>
                  </a:schemeClr>
                </a:solidFill>
                <a:latin typeface="Palatino Linotype" pitchFamily="18" charset="0"/>
              </a:rPr>
              <a:t> SMA/MA</a:t>
            </a:r>
            <a:br>
              <a:rPr lang="en-ID" sz="3400" dirty="0" smtClean="0">
                <a:solidFill>
                  <a:schemeClr val="tx2">
                    <a:satMod val="130000"/>
                  </a:schemeClr>
                </a:solidFill>
                <a:latin typeface="Palatino Linotype" pitchFamily="18" charset="0"/>
              </a:rPr>
            </a:br>
            <a:r>
              <a:rPr lang="en-ID" sz="3400" dirty="0" err="1" smtClean="0">
                <a:solidFill>
                  <a:schemeClr val="tx2">
                    <a:satMod val="130000"/>
                  </a:schemeClr>
                </a:solidFill>
                <a:latin typeface="Palatino Linotype" pitchFamily="18" charset="0"/>
              </a:rPr>
              <a:t>Kelas</a:t>
            </a:r>
            <a:r>
              <a:rPr lang="en-ID" sz="3400" dirty="0" smtClean="0">
                <a:solidFill>
                  <a:schemeClr val="tx2">
                    <a:satMod val="130000"/>
                  </a:schemeClr>
                </a:solidFill>
                <a:latin typeface="Palatino Linotype" pitchFamily="18" charset="0"/>
              </a:rPr>
              <a:t> X Semester </a:t>
            </a:r>
            <a:r>
              <a:rPr lang="en-ID" sz="3400" dirty="0">
                <a:solidFill>
                  <a:schemeClr val="tx2">
                    <a:satMod val="130000"/>
                  </a:schemeClr>
                </a:solidFill>
                <a:latin typeface="Palatino Linotype" pitchFamily="18" charset="0"/>
              </a:rPr>
              <a:t>1</a:t>
            </a:r>
            <a:r>
              <a:rPr lang="en-ID" sz="3600" dirty="0" smtClean="0">
                <a:solidFill>
                  <a:schemeClr val="tx2">
                    <a:satMod val="130000"/>
                  </a:schemeClr>
                </a:solidFill>
                <a:latin typeface="Palatino Linotype" pitchFamily="18" charset="0"/>
              </a:rPr>
              <a:t/>
            </a:r>
            <a:br>
              <a:rPr lang="en-ID" sz="3600" dirty="0" smtClean="0">
                <a:solidFill>
                  <a:schemeClr val="tx2">
                    <a:satMod val="130000"/>
                  </a:schemeClr>
                </a:solidFill>
                <a:latin typeface="Palatino Linotype" pitchFamily="18" charset="0"/>
              </a:rPr>
            </a:br>
            <a:r>
              <a:rPr lang="en-ID" sz="3600" dirty="0" smtClean="0">
                <a:solidFill>
                  <a:schemeClr val="tx2">
                    <a:satMod val="130000"/>
                  </a:schemeClr>
                </a:solidFill>
                <a:latin typeface="Palatino Linotype" pitchFamily="18" charset="0"/>
              </a:rPr>
              <a:t/>
            </a:r>
            <a:br>
              <a:rPr lang="en-ID" sz="3600" dirty="0" smtClean="0">
                <a:solidFill>
                  <a:schemeClr val="tx2">
                    <a:satMod val="130000"/>
                  </a:schemeClr>
                </a:solidFill>
                <a:latin typeface="Palatino Linotype" pitchFamily="18" charset="0"/>
              </a:rPr>
            </a:br>
            <a:r>
              <a:rPr lang="en-ID" sz="3100" dirty="0" smtClean="0">
                <a:solidFill>
                  <a:schemeClr val="tx2">
                    <a:satMod val="130000"/>
                  </a:schemeClr>
                </a:solidFill>
                <a:latin typeface="Palatino Linotype" pitchFamily="18" charset="0"/>
              </a:rPr>
              <a:t>Mata Pelajaran Wajib</a:t>
            </a:r>
            <a:endParaRPr lang="en-US" sz="3100" b="1" dirty="0" smtClean="0">
              <a:solidFill>
                <a:schemeClr val="tx2">
                  <a:satMod val="130000"/>
                </a:schemeClr>
              </a:solidFill>
              <a:latin typeface="Palatino Linotype" pitchFamily="18" charset="0"/>
            </a:endParaRPr>
          </a:p>
        </p:txBody>
      </p:sp>
      <p:sp>
        <p:nvSpPr>
          <p:cNvPr id="7" name="TextBox 6"/>
          <p:cNvSpPr txBox="1"/>
          <p:nvPr/>
        </p:nvSpPr>
        <p:spPr>
          <a:xfrm>
            <a:off x="1000125" y="4286250"/>
            <a:ext cx="3744913" cy="1200150"/>
          </a:xfrm>
          <a:prstGeom prst="rect">
            <a:avLst/>
          </a:prstGeom>
          <a:noFill/>
        </p:spPr>
        <p:txBody>
          <a:bodyPr>
            <a:spAutoFit/>
          </a:bodyPr>
          <a:lstStyle/>
          <a:p>
            <a:pPr algn="ctr" fontAlgn="auto">
              <a:spcBef>
                <a:spcPts val="0"/>
              </a:spcBef>
              <a:spcAft>
                <a:spcPts val="0"/>
              </a:spcAft>
              <a:defRPr/>
            </a:pPr>
            <a:r>
              <a:rPr lang="en-ID" dirty="0">
                <a:latin typeface="Palatino Linotype" pitchFamily="18" charset="0"/>
                <a:cs typeface="+mn-cs"/>
              </a:rPr>
              <a:t>o</a:t>
            </a:r>
            <a:r>
              <a:rPr lang="id-ID" dirty="0">
                <a:latin typeface="Palatino Linotype" pitchFamily="18" charset="0"/>
                <a:cs typeface="+mn-cs"/>
              </a:rPr>
              <a:t>leh</a:t>
            </a:r>
            <a:r>
              <a:rPr lang="id-ID" dirty="0">
                <a:latin typeface="Palatino Linotype" pitchFamily="18" charset="0"/>
                <a:cs typeface="+mn-cs"/>
              </a:rPr>
              <a:t>:</a:t>
            </a:r>
          </a:p>
          <a:p>
            <a:pPr marL="342900" indent="-342900" fontAlgn="auto">
              <a:spcBef>
                <a:spcPts val="0"/>
              </a:spcBef>
              <a:spcAft>
                <a:spcPts val="0"/>
              </a:spcAft>
              <a:buFontTx/>
              <a:buAutoNum type="arabicPeriod"/>
              <a:defRPr/>
            </a:pPr>
            <a:r>
              <a:rPr lang="id-ID" dirty="0">
                <a:latin typeface="Palatino Linotype" pitchFamily="18" charset="0"/>
                <a:cs typeface="+mn-cs"/>
              </a:rPr>
              <a:t>Ringo Rahata</a:t>
            </a:r>
          </a:p>
          <a:p>
            <a:pPr marL="342900" indent="-342900" fontAlgn="auto">
              <a:spcBef>
                <a:spcPts val="0"/>
              </a:spcBef>
              <a:spcAft>
                <a:spcPts val="0"/>
              </a:spcAft>
              <a:buFontTx/>
              <a:buAutoNum type="arabicPeriod"/>
              <a:defRPr/>
            </a:pPr>
            <a:r>
              <a:rPr lang="id-ID" dirty="0">
                <a:latin typeface="Palatino Linotype" pitchFamily="18" charset="0"/>
                <a:cs typeface="+mn-cs"/>
              </a:rPr>
              <a:t>Muhamad Muchlis</a:t>
            </a:r>
            <a:endParaRPr lang="en-US" dirty="0">
              <a:latin typeface="Palatino Linotype" pitchFamily="18" charset="0"/>
              <a:cs typeface="+mn-cs"/>
            </a:endParaRPr>
          </a:p>
          <a:p>
            <a:pPr marL="342900" indent="-342900" fontAlgn="auto">
              <a:spcBef>
                <a:spcPts val="0"/>
              </a:spcBef>
              <a:spcAft>
                <a:spcPts val="0"/>
              </a:spcAft>
              <a:buFontTx/>
              <a:buAutoNum type="arabicPeriod"/>
              <a:defRPr/>
            </a:pPr>
            <a:r>
              <a:rPr lang="en-US" dirty="0">
                <a:latin typeface="Palatino Linotype" pitchFamily="18" charset="0"/>
                <a:cs typeface="+mn-cs"/>
              </a:rPr>
              <a:t>Melkisedek Bagas Fenetiruma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4000"/>
            <a:lum/>
          </a:blip>
          <a:srcRect/>
          <a:stretch>
            <a:fillRect l="-3000" r="-3000"/>
          </a:stretch>
        </a:blip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144463" y="-26988"/>
            <a:ext cx="8891587" cy="792163"/>
          </a:xfrm>
        </p:spPr>
        <p:txBody>
          <a:bodyPr/>
          <a:lstStyle/>
          <a:p>
            <a:pPr eaLnBrk="1" hangingPunct="1"/>
            <a:r>
              <a:rPr lang="en-ID" sz="3600" b="1" smtClean="0"/>
              <a:t>Perubahan dan Keberlanjutan dalam Sejarah</a:t>
            </a:r>
            <a:endParaRPr lang="en-US" sz="3600" b="1" smtClean="0"/>
          </a:p>
        </p:txBody>
      </p:sp>
      <p:sp>
        <p:nvSpPr>
          <p:cNvPr id="7172" name="TextBox 4"/>
          <p:cNvSpPr txBox="1">
            <a:spLocks noChangeArrowheads="1"/>
          </p:cNvSpPr>
          <p:nvPr/>
        </p:nvSpPr>
        <p:spPr bwMode="auto">
          <a:xfrm>
            <a:off x="1042988" y="5445125"/>
            <a:ext cx="2233612" cy="646113"/>
          </a:xfrm>
          <a:prstGeom prst="rect">
            <a:avLst/>
          </a:prstGeom>
          <a:noFill/>
          <a:ln w="9525">
            <a:solidFill>
              <a:schemeClr val="tx1"/>
            </a:solidFill>
            <a:miter lim="800000"/>
            <a:headEnd/>
            <a:tailEnd/>
          </a:ln>
        </p:spPr>
        <p:txBody>
          <a:bodyPr anchor="ctr">
            <a:spAutoFit/>
          </a:bodyPr>
          <a:lstStyle/>
          <a:p>
            <a:pPr algn="ctr"/>
            <a:r>
              <a:rPr lang="en-ID">
                <a:latin typeface="Calibri" pitchFamily="34" charset="0"/>
              </a:rPr>
              <a:t>Ledakan bom atom di Jepang pada 1945</a:t>
            </a:r>
            <a:endParaRPr lang="en-US">
              <a:latin typeface="Calibri" pitchFamily="34" charset="0"/>
            </a:endParaRPr>
          </a:p>
        </p:txBody>
      </p:sp>
      <p:sp>
        <p:nvSpPr>
          <p:cNvPr id="6" name="Straight Connector 3"/>
          <p:cNvSpPr/>
          <p:nvPr/>
        </p:nvSpPr>
        <p:spPr>
          <a:xfrm rot="1759286">
            <a:off x="3157538" y="4700588"/>
            <a:ext cx="896937" cy="61912"/>
          </a:xfrm>
          <a:custGeom>
            <a:avLst/>
            <a:gdLst/>
            <a:ahLst/>
            <a:cxnLst/>
            <a:rect l="0" t="0" r="0" b="0"/>
            <a:pathLst>
              <a:path>
                <a:moveTo>
                  <a:pt x="0" y="31464"/>
                </a:moveTo>
                <a:lnTo>
                  <a:pt x="898052" y="31464"/>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7" name="Straight Connector 4"/>
          <p:cNvSpPr/>
          <p:nvPr/>
        </p:nvSpPr>
        <p:spPr>
          <a:xfrm rot="19892679">
            <a:off x="3151188" y="3119438"/>
            <a:ext cx="1046162" cy="63500"/>
          </a:xfrm>
          <a:custGeom>
            <a:avLst/>
            <a:gdLst/>
            <a:ahLst/>
            <a:cxnLst/>
            <a:rect l="0" t="0" r="0" b="0"/>
            <a:pathLst>
              <a:path>
                <a:moveTo>
                  <a:pt x="0" y="31464"/>
                </a:moveTo>
                <a:lnTo>
                  <a:pt x="1046467" y="31464"/>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8" name="Oval 7"/>
          <p:cNvSpPr/>
          <p:nvPr/>
        </p:nvSpPr>
        <p:spPr>
          <a:xfrm>
            <a:off x="768350" y="2508250"/>
            <a:ext cx="2878138" cy="2876550"/>
          </a:xfrm>
          <a:prstGeom prst="ellipse">
            <a:avLst/>
          </a:prstGeom>
          <a:blipFill rotWithShape="0">
            <a:blip r:embed="rId3" cstate="prin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grpSp>
        <p:nvGrpSpPr>
          <p:cNvPr id="2" name="Group 8"/>
          <p:cNvGrpSpPr>
            <a:grpSpLocks/>
          </p:cNvGrpSpPr>
          <p:nvPr/>
        </p:nvGrpSpPr>
        <p:grpSpPr bwMode="auto">
          <a:xfrm>
            <a:off x="4037013" y="1712913"/>
            <a:ext cx="1611312" cy="1609725"/>
            <a:chOff x="3579954" y="676"/>
            <a:chExt cx="1610647" cy="1610647"/>
          </a:xfrm>
        </p:grpSpPr>
        <p:sp>
          <p:nvSpPr>
            <p:cNvPr id="19" name="Oval 18"/>
            <p:cNvSpPr/>
            <p:nvPr/>
          </p:nvSpPr>
          <p:spPr>
            <a:xfrm>
              <a:off x="3579954" y="676"/>
              <a:ext cx="1610647" cy="1610647"/>
            </a:xfrm>
            <a:prstGeom prst="ellipse">
              <a:avLst/>
            </a:pr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sp>
        <p:sp>
          <p:nvSpPr>
            <p:cNvPr id="20" name="Oval 7"/>
            <p:cNvSpPr/>
            <p:nvPr/>
          </p:nvSpPr>
          <p:spPr>
            <a:xfrm>
              <a:off x="3816393" y="235761"/>
              <a:ext cx="1137768" cy="1140478"/>
            </a:xfrm>
            <a:prstGeom prst="rect">
              <a:avLst/>
            </a:prstGeom>
          </p:spPr>
          <p:style>
            <a:lnRef idx="0">
              <a:scrgbClr r="0" g="0" b="0"/>
            </a:lnRef>
            <a:fillRef idx="0">
              <a:scrgbClr r="0" g="0" b="0"/>
            </a:fillRef>
            <a:effectRef idx="0">
              <a:scrgbClr r="0" g="0" b="0"/>
            </a:effectRef>
            <a:fontRef idx="minor">
              <a:schemeClr val="lt1"/>
            </a:fontRef>
          </p:style>
          <p:txBody>
            <a:bodyPr lIns="10160" tIns="10160" rIns="10160" bIns="10160" spcCol="1270" anchor="ctr"/>
            <a:lstStyle/>
            <a:p>
              <a:pPr algn="ctr" defTabSz="711200" fontAlgn="auto">
                <a:lnSpc>
                  <a:spcPct val="90000"/>
                </a:lnSpc>
                <a:spcBef>
                  <a:spcPts val="0"/>
                </a:spcBef>
                <a:spcAft>
                  <a:spcPct val="35000"/>
                </a:spcAft>
                <a:defRPr/>
              </a:pPr>
              <a:r>
                <a:rPr lang="en-ID" sz="1600" dirty="0"/>
                <a:t>Perubahan</a:t>
              </a:r>
              <a:endParaRPr lang="en-US" sz="1600" dirty="0"/>
            </a:p>
          </p:txBody>
        </p:sp>
      </p:grpSp>
      <p:grpSp>
        <p:nvGrpSpPr>
          <p:cNvPr id="3" name="Group 9"/>
          <p:cNvGrpSpPr>
            <a:grpSpLocks/>
          </p:cNvGrpSpPr>
          <p:nvPr/>
        </p:nvGrpSpPr>
        <p:grpSpPr bwMode="auto">
          <a:xfrm>
            <a:off x="5808663" y="1712913"/>
            <a:ext cx="2416175" cy="1609725"/>
            <a:chOff x="5351666" y="676"/>
            <a:chExt cx="2415971" cy="1610647"/>
          </a:xfrm>
        </p:grpSpPr>
        <p:sp>
          <p:nvSpPr>
            <p:cNvPr id="17" name="Rectangle 16"/>
            <p:cNvSpPr/>
            <p:nvPr/>
          </p:nvSpPr>
          <p:spPr>
            <a:xfrm>
              <a:off x="5351666" y="676"/>
              <a:ext cx="2415971" cy="161064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Rectangle 17"/>
            <p:cNvSpPr/>
            <p:nvPr/>
          </p:nvSpPr>
          <p:spPr>
            <a:xfrm>
              <a:off x="5351666" y="676"/>
              <a:ext cx="2415971" cy="16106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spcCol="1270" anchor="ctr"/>
            <a:lstStyle/>
            <a:p>
              <a:pPr marL="171450" lvl="1" indent="-171450" defTabSz="800100" fontAlgn="auto">
                <a:lnSpc>
                  <a:spcPct val="90000"/>
                </a:lnSpc>
                <a:spcBef>
                  <a:spcPts val="0"/>
                </a:spcBef>
                <a:spcAft>
                  <a:spcPct val="15000"/>
                </a:spcAft>
                <a:buFontTx/>
                <a:buChar char="••"/>
                <a:defRPr/>
              </a:pPr>
              <a:r>
                <a:rPr lang="en-ID" dirty="0"/>
                <a:t>Menyebabkan kerusakan dan koban jiwa.</a:t>
              </a:r>
              <a:endParaRPr lang="en-US" dirty="0"/>
            </a:p>
            <a:p>
              <a:pPr marL="171450" lvl="1" indent="-171450" defTabSz="800100" fontAlgn="auto">
                <a:lnSpc>
                  <a:spcPct val="90000"/>
                </a:lnSpc>
                <a:spcBef>
                  <a:spcPts val="0"/>
                </a:spcBef>
                <a:spcAft>
                  <a:spcPct val="15000"/>
                </a:spcAft>
                <a:buFontTx/>
                <a:buChar char="••"/>
                <a:defRPr/>
              </a:pPr>
              <a:r>
                <a:rPr lang="en-ID" dirty="0"/>
                <a:t>Menandai kekalahan Jepang dalam Perang Pasifik.</a:t>
              </a:r>
              <a:endParaRPr lang="en-US" dirty="0"/>
            </a:p>
          </p:txBody>
        </p:sp>
      </p:grpSp>
      <p:grpSp>
        <p:nvGrpSpPr>
          <p:cNvPr id="4" name="Group 10"/>
          <p:cNvGrpSpPr>
            <a:grpSpLocks/>
          </p:cNvGrpSpPr>
          <p:nvPr/>
        </p:nvGrpSpPr>
        <p:grpSpPr bwMode="auto">
          <a:xfrm>
            <a:off x="3886200" y="4511675"/>
            <a:ext cx="1727200" cy="1725613"/>
            <a:chOff x="3429622" y="2798999"/>
            <a:chExt cx="1726287" cy="1726287"/>
          </a:xfrm>
        </p:grpSpPr>
        <p:sp>
          <p:nvSpPr>
            <p:cNvPr id="15" name="Oval 14"/>
            <p:cNvSpPr/>
            <p:nvPr/>
          </p:nvSpPr>
          <p:spPr>
            <a:xfrm>
              <a:off x="3429622" y="2798999"/>
              <a:ext cx="1726287" cy="1726287"/>
            </a:xfrm>
            <a:prstGeom prst="ellipse">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6" name="Oval 11"/>
            <p:cNvSpPr/>
            <p:nvPr/>
          </p:nvSpPr>
          <p:spPr>
            <a:xfrm>
              <a:off x="3681902" y="3051511"/>
              <a:ext cx="1221729" cy="1221264"/>
            </a:xfrm>
            <a:prstGeom prst="rect">
              <a:avLst/>
            </a:prstGeom>
          </p:spPr>
          <p:style>
            <a:lnRef idx="0">
              <a:scrgbClr r="0" g="0" b="0"/>
            </a:lnRef>
            <a:fillRef idx="0">
              <a:scrgbClr r="0" g="0" b="0"/>
            </a:fillRef>
            <a:effectRef idx="0">
              <a:scrgbClr r="0" g="0" b="0"/>
            </a:effectRef>
            <a:fontRef idx="minor">
              <a:schemeClr val="lt1"/>
            </a:fontRef>
          </p:style>
          <p:txBody>
            <a:bodyPr lIns="10160" tIns="10160" rIns="10160" bIns="10160" spcCol="1270" anchor="ctr"/>
            <a:lstStyle/>
            <a:p>
              <a:pPr algn="ctr" defTabSz="711200" fontAlgn="auto">
                <a:lnSpc>
                  <a:spcPct val="90000"/>
                </a:lnSpc>
                <a:spcBef>
                  <a:spcPts val="0"/>
                </a:spcBef>
                <a:spcAft>
                  <a:spcPct val="35000"/>
                </a:spcAft>
                <a:defRPr/>
              </a:pPr>
              <a:r>
                <a:rPr lang="en-ID" sz="1600" dirty="0"/>
                <a:t>Keberlanjutan</a:t>
              </a:r>
              <a:endParaRPr lang="en-US" sz="1600" dirty="0"/>
            </a:p>
          </p:txBody>
        </p:sp>
      </p:grpSp>
      <p:grpSp>
        <p:nvGrpSpPr>
          <p:cNvPr id="5" name="Group 11"/>
          <p:cNvGrpSpPr>
            <a:grpSpLocks/>
          </p:cNvGrpSpPr>
          <p:nvPr/>
        </p:nvGrpSpPr>
        <p:grpSpPr bwMode="auto">
          <a:xfrm>
            <a:off x="5786438" y="4511675"/>
            <a:ext cx="2589212" cy="1725613"/>
            <a:chOff x="5328538" y="2798999"/>
            <a:chExt cx="2589430" cy="1726287"/>
          </a:xfrm>
        </p:grpSpPr>
        <p:sp>
          <p:nvSpPr>
            <p:cNvPr id="13" name="Rectangle 12"/>
            <p:cNvSpPr/>
            <p:nvPr/>
          </p:nvSpPr>
          <p:spPr>
            <a:xfrm>
              <a:off x="5328538" y="2798999"/>
              <a:ext cx="2589430" cy="17262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Rectangle 13"/>
            <p:cNvSpPr/>
            <p:nvPr/>
          </p:nvSpPr>
          <p:spPr>
            <a:xfrm>
              <a:off x="5328538" y="2798999"/>
              <a:ext cx="2589430" cy="17262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spcCol="1270" anchor="ctr"/>
            <a:lstStyle/>
            <a:p>
              <a:pPr marL="171450" lvl="1" indent="-171450" defTabSz="800100" fontAlgn="auto">
                <a:lnSpc>
                  <a:spcPct val="90000"/>
                </a:lnSpc>
                <a:spcBef>
                  <a:spcPts val="0"/>
                </a:spcBef>
                <a:spcAft>
                  <a:spcPct val="15000"/>
                </a:spcAft>
                <a:buFontTx/>
                <a:buChar char="••"/>
                <a:defRPr/>
              </a:pPr>
              <a:r>
                <a:rPr lang="en-ID" dirty="0"/>
                <a:t>Mengubah situasi politik di wilayah jajahan Jepang.</a:t>
              </a:r>
              <a:endParaRPr lang="en-US" dirty="0"/>
            </a:p>
            <a:p>
              <a:pPr marL="171450" lvl="1" indent="-171450" defTabSz="800100" fontAlgn="auto">
                <a:lnSpc>
                  <a:spcPct val="90000"/>
                </a:lnSpc>
                <a:spcBef>
                  <a:spcPts val="0"/>
                </a:spcBef>
                <a:spcAft>
                  <a:spcPct val="15000"/>
                </a:spcAft>
                <a:buFontTx/>
                <a:buChar char="••"/>
                <a:defRPr/>
              </a:pPr>
              <a:r>
                <a:rPr lang="en-ID" dirty="0"/>
                <a:t>Munculnya gerakan kemerdekaan di berbagai wilayah termasuk Indonesia.</a:t>
              </a:r>
              <a:endParaRPr lang="en-US" dirty="0"/>
            </a:p>
          </p:txBody>
        </p:sp>
      </p:grpSp>
      <p:sp>
        <p:nvSpPr>
          <p:cNvPr id="21" name="Rectangle 20"/>
          <p:cNvSpPr/>
          <p:nvPr/>
        </p:nvSpPr>
        <p:spPr>
          <a:xfrm>
            <a:off x="179388" y="836613"/>
            <a:ext cx="4032250" cy="923925"/>
          </a:xfrm>
          <a:prstGeom prst="rect">
            <a:avLst/>
          </a:prstGeom>
          <a:solidFill>
            <a:schemeClr val="accent6">
              <a:lumMod val="40000"/>
              <a:lumOff val="60000"/>
            </a:schemeClr>
          </a:solidFill>
        </p:spPr>
        <p:txBody>
          <a:bodyPr>
            <a:spAutoFit/>
          </a:bodyPr>
          <a:lstStyle/>
          <a:p>
            <a:pPr fontAlgn="auto">
              <a:spcBef>
                <a:spcPts val="0"/>
              </a:spcBef>
              <a:spcAft>
                <a:spcPts val="0"/>
              </a:spcAft>
              <a:defRPr/>
            </a:pPr>
            <a:r>
              <a:rPr lang="en-US" dirty="0">
                <a:latin typeface="+mn-lt"/>
                <a:cs typeface="+mn-cs"/>
              </a:rPr>
              <a:t>Kehidupan manusia senantiasa diwarnai dengan perubahan dan keberlanjutan. Perhatikan contoh berikut! </a:t>
            </a:r>
          </a:p>
        </p:txBody>
      </p:sp>
      <p:sp>
        <p:nvSpPr>
          <p:cNvPr id="22" name="Up Arrow 21">
            <a:hlinkClick r:id="rId4" action="ppaction://hlinksldjump"/>
          </p:cNvPr>
          <p:cNvSpPr/>
          <p:nvPr/>
        </p:nvSpPr>
        <p:spPr>
          <a:xfrm>
            <a:off x="8358188" y="6215063"/>
            <a:ext cx="571500" cy="500062"/>
          </a:xfrm>
          <a:prstGeom prst="up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500"/>
                                        <p:tgtEl>
                                          <p:spTgt spid="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slide(fromBottom)">
                                      <p:cBhvr>
                                        <p:cTn id="15" dur="500"/>
                                        <p:tgtEl>
                                          <p:spTgt spid="717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lide(fromRight)">
                                      <p:cBhvr>
                                        <p:cTn id="20" dur="500"/>
                                        <p:tgtEl>
                                          <p:spTgt spid="7"/>
                                        </p:tgtEl>
                                      </p:cBhvr>
                                    </p:animEffect>
                                  </p:childTnLst>
                                </p:cTn>
                              </p:par>
                              <p:par>
                                <p:cTn id="21" presetID="12" presetClass="entr" presetSubtype="2"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slide(fromRight)">
                                      <p:cBhvr>
                                        <p:cTn id="23" dur="500"/>
                                        <p:tgtEl>
                                          <p:spTgt spid="2"/>
                                        </p:tgtEl>
                                      </p:cBhvr>
                                    </p:animEffect>
                                  </p:childTnLst>
                                </p:cTn>
                              </p:par>
                              <p:par>
                                <p:cTn id="24" presetID="12" presetClass="entr" presetSubtype="2"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slide(fromRight)">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slide(fromRight)">
                                      <p:cBhvr>
                                        <p:cTn id="31" dur="500"/>
                                        <p:tgtEl>
                                          <p:spTgt spid="6"/>
                                        </p:tgtEl>
                                      </p:cBhvr>
                                    </p:animEffect>
                                  </p:childTnLst>
                                </p:cTn>
                              </p:par>
                              <p:par>
                                <p:cTn id="32" presetID="12" presetClass="entr" presetSubtype="2"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slide(fromRight)">
                                      <p:cBhvr>
                                        <p:cTn id="34" dur="500"/>
                                        <p:tgtEl>
                                          <p:spTgt spid="4"/>
                                        </p:tgtEl>
                                      </p:cBhvr>
                                    </p:animEffect>
                                  </p:childTnLst>
                                </p:cTn>
                              </p:par>
                              <p:par>
                                <p:cTn id="35" presetID="12" presetClass="entr" presetSubtype="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slide(fromRigh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slide(fromBottom)">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74638"/>
            <a:ext cx="8229600" cy="922337"/>
          </a:xfrm>
        </p:spPr>
        <p:txBody>
          <a:bodyPr/>
          <a:lstStyle/>
          <a:p>
            <a:pPr eaLnBrk="1" hangingPunct="1"/>
            <a:r>
              <a:rPr lang="en-ID" smtClean="0"/>
              <a:t>Konsep Kronologis</a:t>
            </a:r>
            <a:endParaRPr lang="en-US" smtClean="0"/>
          </a:p>
        </p:txBody>
      </p:sp>
      <p:sp>
        <p:nvSpPr>
          <p:cNvPr id="5" name="TextBox 4"/>
          <p:cNvSpPr txBox="1">
            <a:spLocks noChangeArrowheads="1"/>
          </p:cNvSpPr>
          <p:nvPr/>
        </p:nvSpPr>
        <p:spPr bwMode="auto">
          <a:xfrm>
            <a:off x="4643438" y="5048250"/>
            <a:ext cx="4105275" cy="1476375"/>
          </a:xfrm>
          <a:prstGeom prst="rect">
            <a:avLst/>
          </a:prstGeom>
          <a:noFill/>
          <a:ln w="9525">
            <a:solidFill>
              <a:schemeClr val="tx1"/>
            </a:solidFill>
            <a:miter lim="800000"/>
            <a:headEnd/>
            <a:tailEnd/>
          </a:ln>
        </p:spPr>
        <p:txBody>
          <a:bodyPr>
            <a:spAutoFit/>
          </a:bodyPr>
          <a:lstStyle/>
          <a:p>
            <a:r>
              <a:rPr lang="en-ID">
                <a:latin typeface="Calibri" pitchFamily="34" charset="0"/>
              </a:rPr>
              <a:t>Kronologi dalam sejarah berarti urutan waktu dari sejumlah peristiwa atau kejadian. Oleh karena itu, peristiwa sejarah harus disusun berdasarkan urutan waktu kejadiannya.</a:t>
            </a:r>
            <a:endParaRPr lang="en-US">
              <a:latin typeface="Calibri" pitchFamily="34" charset="0"/>
            </a:endParaRPr>
          </a:p>
        </p:txBody>
      </p:sp>
      <p:sp>
        <p:nvSpPr>
          <p:cNvPr id="6" name="Right Arrow 5"/>
          <p:cNvSpPr/>
          <p:nvPr/>
        </p:nvSpPr>
        <p:spPr>
          <a:xfrm>
            <a:off x="250825" y="1916113"/>
            <a:ext cx="1873250" cy="1296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D" dirty="0"/>
              <a:t>Perhatikan bagan berikut!</a:t>
            </a:r>
            <a:endParaRPr lang="en-US" dirty="0"/>
          </a:p>
        </p:txBody>
      </p:sp>
      <p:sp>
        <p:nvSpPr>
          <p:cNvPr id="8" name=" 3"/>
          <p:cNvSpPr/>
          <p:nvPr/>
        </p:nvSpPr>
        <p:spPr>
          <a:xfrm>
            <a:off x="950913" y="1268413"/>
            <a:ext cx="7242175" cy="4525962"/>
          </a:xfrm>
          <a:prstGeom prst="swooshArrow">
            <a:avLst>
              <a:gd name="adj1" fmla="val 25000"/>
              <a:gd name="adj2" fmla="val 25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nvGrpSpPr>
          <p:cNvPr id="2" name="Group 8"/>
          <p:cNvGrpSpPr>
            <a:grpSpLocks/>
          </p:cNvGrpSpPr>
          <p:nvPr/>
        </p:nvGrpSpPr>
        <p:grpSpPr bwMode="auto">
          <a:xfrm>
            <a:off x="1763713" y="4718050"/>
            <a:ext cx="1817687" cy="1076325"/>
            <a:chOff x="1306492" y="3448783"/>
            <a:chExt cx="1817817" cy="1077179"/>
          </a:xfrm>
        </p:grpSpPr>
        <p:sp>
          <p:nvSpPr>
            <p:cNvPr id="22" name="Rectangle 21"/>
            <p:cNvSpPr/>
            <p:nvPr/>
          </p:nvSpPr>
          <p:spPr>
            <a:xfrm>
              <a:off x="1306492" y="3448783"/>
              <a:ext cx="1817817" cy="1077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1306492" y="3448783"/>
              <a:ext cx="1817817" cy="1077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8254" tIns="0" rIns="0" bIns="0" spcCol="1270"/>
            <a:lstStyle/>
            <a:p>
              <a:pPr defTabSz="889000" fontAlgn="auto">
                <a:lnSpc>
                  <a:spcPct val="90000"/>
                </a:lnSpc>
                <a:spcBef>
                  <a:spcPts val="0"/>
                </a:spcBef>
                <a:spcAft>
                  <a:spcPct val="35000"/>
                </a:spcAft>
                <a:defRPr/>
              </a:pPr>
              <a:r>
                <a:rPr lang="en-ID" sz="2000" dirty="0"/>
                <a:t>Pembentukan BPUPKI</a:t>
              </a:r>
              <a:endParaRPr lang="en-US" sz="2000" dirty="0"/>
            </a:p>
          </p:txBody>
        </p:sp>
      </p:grpSp>
      <p:sp>
        <p:nvSpPr>
          <p:cNvPr id="10" name="Oval 9"/>
          <p:cNvSpPr/>
          <p:nvPr/>
        </p:nvSpPr>
        <p:spPr>
          <a:xfrm>
            <a:off x="2841625" y="3581400"/>
            <a:ext cx="288925" cy="290513"/>
          </a:xfrm>
          <a:prstGeom prst="ellips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3" name="Group 10"/>
          <p:cNvGrpSpPr>
            <a:grpSpLocks/>
          </p:cNvGrpSpPr>
          <p:nvPr/>
        </p:nvGrpSpPr>
        <p:grpSpPr bwMode="auto">
          <a:xfrm>
            <a:off x="2843213" y="1893888"/>
            <a:ext cx="1520825" cy="2068512"/>
            <a:chOff x="2386608" y="624530"/>
            <a:chExt cx="1520723" cy="2068365"/>
          </a:xfrm>
        </p:grpSpPr>
        <p:sp>
          <p:nvSpPr>
            <p:cNvPr id="20" name="Rectangle 19"/>
            <p:cNvSpPr/>
            <p:nvPr/>
          </p:nvSpPr>
          <p:spPr>
            <a:xfrm>
              <a:off x="2386608" y="624530"/>
              <a:ext cx="1520723" cy="206836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2386608" y="624530"/>
              <a:ext cx="1520723" cy="206836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53486" tIns="0" rIns="0" bIns="0" spcCol="1270"/>
            <a:lstStyle/>
            <a:p>
              <a:pPr defTabSz="889000" fontAlgn="auto">
                <a:lnSpc>
                  <a:spcPct val="90000"/>
                </a:lnSpc>
                <a:spcBef>
                  <a:spcPts val="0"/>
                </a:spcBef>
                <a:spcAft>
                  <a:spcPct val="35000"/>
                </a:spcAft>
                <a:defRPr/>
              </a:pPr>
              <a:r>
                <a:rPr lang="en-ID" sz="2000" dirty="0"/>
                <a:t>Kunjungan tokoh-tokoh bangsa Indonesia ke Dalat, Vietnam</a:t>
              </a:r>
              <a:endParaRPr lang="en-US" sz="2000" dirty="0"/>
            </a:p>
          </p:txBody>
        </p:sp>
      </p:grpSp>
      <p:sp>
        <p:nvSpPr>
          <p:cNvPr id="12" name="Oval 11"/>
          <p:cNvSpPr/>
          <p:nvPr/>
        </p:nvSpPr>
        <p:spPr>
          <a:xfrm>
            <a:off x="4487863" y="2805113"/>
            <a:ext cx="384175" cy="384175"/>
          </a:xfrm>
          <a:prstGeom prst="ellips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4" name="Group 12"/>
          <p:cNvGrpSpPr>
            <a:grpSpLocks/>
          </p:cNvGrpSpPr>
          <p:nvPr/>
        </p:nvGrpSpPr>
        <p:grpSpPr bwMode="auto">
          <a:xfrm>
            <a:off x="4724400" y="2997200"/>
            <a:ext cx="2151063" cy="2797175"/>
            <a:chOff x="4122936" y="1728917"/>
            <a:chExt cx="2152097" cy="2797045"/>
          </a:xfrm>
        </p:grpSpPr>
        <p:sp>
          <p:nvSpPr>
            <p:cNvPr id="18" name="Rectangle 17"/>
            <p:cNvSpPr/>
            <p:nvPr/>
          </p:nvSpPr>
          <p:spPr>
            <a:xfrm>
              <a:off x="4122936" y="1728917"/>
              <a:ext cx="2152097" cy="27970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Rectangle 18"/>
            <p:cNvSpPr/>
            <p:nvPr/>
          </p:nvSpPr>
          <p:spPr>
            <a:xfrm>
              <a:off x="4122936" y="1728917"/>
              <a:ext cx="2152097" cy="279704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369" tIns="0" rIns="0" bIns="0" spcCol="1270"/>
            <a:lstStyle/>
            <a:p>
              <a:pPr defTabSz="889000" fontAlgn="auto">
                <a:lnSpc>
                  <a:spcPct val="90000"/>
                </a:lnSpc>
                <a:spcBef>
                  <a:spcPts val="0"/>
                </a:spcBef>
                <a:spcAft>
                  <a:spcPct val="35000"/>
                </a:spcAft>
                <a:defRPr/>
              </a:pPr>
              <a:r>
                <a:rPr lang="en-ID" sz="2000" dirty="0"/>
                <a:t>Peristiwa Rengasdengklok</a:t>
              </a:r>
              <a:endParaRPr lang="en-US" sz="2000" dirty="0"/>
            </a:p>
          </p:txBody>
        </p:sp>
      </p:grpSp>
      <p:sp>
        <p:nvSpPr>
          <p:cNvPr id="14" name="Oval 13"/>
          <p:cNvSpPr/>
          <p:nvPr/>
        </p:nvSpPr>
        <p:spPr>
          <a:xfrm>
            <a:off x="5980113" y="2292350"/>
            <a:ext cx="514350" cy="514350"/>
          </a:xfrm>
          <a:prstGeom prst="ellips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7" name="Group 14"/>
          <p:cNvGrpSpPr>
            <a:grpSpLocks/>
          </p:cNvGrpSpPr>
          <p:nvPr/>
        </p:nvGrpSpPr>
        <p:grpSpPr bwMode="auto">
          <a:xfrm>
            <a:off x="6084888" y="1724025"/>
            <a:ext cx="1519237" cy="3246438"/>
            <a:chOff x="5626974" y="455906"/>
            <a:chExt cx="1520723" cy="3245115"/>
          </a:xfrm>
        </p:grpSpPr>
        <p:sp>
          <p:nvSpPr>
            <p:cNvPr id="16" name="Rectangle 15"/>
            <p:cNvSpPr/>
            <p:nvPr/>
          </p:nvSpPr>
          <p:spPr>
            <a:xfrm>
              <a:off x="5626974" y="455906"/>
              <a:ext cx="1520723" cy="324511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5626974" y="455906"/>
              <a:ext cx="1520723" cy="324511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72437" tIns="0" rIns="0" bIns="0" spcCol="1270"/>
            <a:lstStyle/>
            <a:p>
              <a:pPr defTabSz="889000" fontAlgn="auto">
                <a:lnSpc>
                  <a:spcPct val="90000"/>
                </a:lnSpc>
                <a:spcBef>
                  <a:spcPts val="0"/>
                </a:spcBef>
                <a:spcAft>
                  <a:spcPct val="35000"/>
                </a:spcAft>
                <a:defRPr/>
              </a:pPr>
              <a:r>
                <a:rPr lang="en-ID" sz="2000" dirty="0"/>
                <a:t>Indonesia merdeka</a:t>
              </a:r>
              <a:endParaRPr lang="en-US" sz="2000" dirty="0"/>
            </a:p>
          </p:txBody>
        </p:sp>
      </p:grpSp>
      <p:sp>
        <p:nvSpPr>
          <p:cNvPr id="24" name="Oval 23"/>
          <p:cNvSpPr/>
          <p:nvPr/>
        </p:nvSpPr>
        <p:spPr>
          <a:xfrm>
            <a:off x="1619250" y="4579938"/>
            <a:ext cx="215900" cy="217487"/>
          </a:xfrm>
          <a:prstGeom prst="ellips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Up Arrow 24">
            <a:hlinkClick r:id="rId3" action="ppaction://hlinksldjump"/>
          </p:cNvPr>
          <p:cNvSpPr/>
          <p:nvPr/>
        </p:nvSpPr>
        <p:spPr>
          <a:xfrm>
            <a:off x="214313" y="6215063"/>
            <a:ext cx="571500" cy="500062"/>
          </a:xfrm>
          <a:prstGeom prst="up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ppt_w/2"/>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ppt_x</p:attrName>
                                        </p:attrNameLst>
                                      </p:cBhvr>
                                      <p:tavLst>
                                        <p:tav tm="0">
                                          <p:val>
                                            <p:strVal val="#ppt_x-#ppt_w/2"/>
                                          </p:val>
                                        </p:tav>
                                        <p:tav tm="100000">
                                          <p:val>
                                            <p:strVal val="#ppt_x"/>
                                          </p:val>
                                        </p:tav>
                                      </p:tavLst>
                                    </p:anim>
                                    <p:anim calcmode="lin" valueType="num">
                                      <p:cBhvr>
                                        <p:cTn id="24" dur="500" fill="hold"/>
                                        <p:tgtEl>
                                          <p:spTgt spid="24"/>
                                        </p:tgtEl>
                                        <p:attrNameLst>
                                          <p:attrName>ppt_y</p:attrName>
                                        </p:attrNameLst>
                                      </p:cBhvr>
                                      <p:tavLst>
                                        <p:tav tm="0">
                                          <p:val>
                                            <p:strVal val="#ppt_y"/>
                                          </p:val>
                                        </p:tav>
                                        <p:tav tm="100000">
                                          <p:val>
                                            <p:strVal val="#ppt_y"/>
                                          </p:val>
                                        </p:tav>
                                      </p:tavLst>
                                    </p:anim>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strVal val="#ppt_h"/>
                                          </p:val>
                                        </p:tav>
                                        <p:tav tm="100000">
                                          <p:val>
                                            <p:strVal val="#ppt_h"/>
                                          </p:val>
                                        </p:tav>
                                      </p:tavLst>
                                    </p:anim>
                                  </p:childTnLst>
                                </p:cTn>
                              </p:par>
                              <p:par>
                                <p:cTn id="27" presetID="17" presetClass="entr" presetSubtype="8"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ppt_x</p:attrName>
                                        </p:attrNameLst>
                                      </p:cBhvr>
                                      <p:tavLst>
                                        <p:tav tm="0">
                                          <p:val>
                                            <p:strVal val="#ppt_x-#ppt_w/2"/>
                                          </p:val>
                                        </p:tav>
                                        <p:tav tm="100000">
                                          <p:val>
                                            <p:strVal val="#ppt_x"/>
                                          </p:val>
                                        </p:tav>
                                      </p:tavLst>
                                    </p:anim>
                                    <p:anim calcmode="lin" valueType="num">
                                      <p:cBhvr>
                                        <p:cTn id="30" dur="500" fill="hold"/>
                                        <p:tgtEl>
                                          <p:spTgt spid="2"/>
                                        </p:tgtEl>
                                        <p:attrNameLst>
                                          <p:attrName>ppt_y</p:attrName>
                                        </p:attrNameLst>
                                      </p:cBhvr>
                                      <p:tavLst>
                                        <p:tav tm="0">
                                          <p:val>
                                            <p:strVal val="#ppt_y"/>
                                          </p:val>
                                        </p:tav>
                                        <p:tav tm="100000">
                                          <p:val>
                                            <p:strVal val="#ppt_y"/>
                                          </p:val>
                                        </p:tav>
                                      </p:tavLst>
                                    </p:anim>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ppt_x</p:attrName>
                                        </p:attrNameLst>
                                      </p:cBhvr>
                                      <p:tavLst>
                                        <p:tav tm="0">
                                          <p:val>
                                            <p:strVal val="#ppt_x"/>
                                          </p:val>
                                        </p:tav>
                                        <p:tav tm="100000">
                                          <p:val>
                                            <p:strVal val="#ppt_x"/>
                                          </p:val>
                                        </p:tav>
                                      </p:tavLst>
                                    </p:anim>
                                    <p:anim calcmode="lin" valueType="num">
                                      <p:cBhvr>
                                        <p:cTn id="38" dur="500" fill="hold"/>
                                        <p:tgtEl>
                                          <p:spTgt spid="10"/>
                                        </p:tgtEl>
                                        <p:attrNameLst>
                                          <p:attrName>ppt_y</p:attrName>
                                        </p:attrNameLst>
                                      </p:cBhvr>
                                      <p:tavLst>
                                        <p:tav tm="0">
                                          <p:val>
                                            <p:strVal val="#ppt_y+#ppt_h/2"/>
                                          </p:val>
                                        </p:tav>
                                        <p:tav tm="100000">
                                          <p:val>
                                            <p:strVal val="#ppt_y"/>
                                          </p:val>
                                        </p:tav>
                                      </p:tavLst>
                                    </p:anim>
                                    <p:anim calcmode="lin" valueType="num">
                                      <p:cBhvr>
                                        <p:cTn id="39" dur="500" fill="hold"/>
                                        <p:tgtEl>
                                          <p:spTgt spid="10"/>
                                        </p:tgtEl>
                                        <p:attrNameLst>
                                          <p:attrName>ppt_w</p:attrName>
                                        </p:attrNameLst>
                                      </p:cBhvr>
                                      <p:tavLst>
                                        <p:tav tm="0">
                                          <p:val>
                                            <p:strVal val="#ppt_w"/>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childTnLst>
                                </p:cTn>
                              </p:par>
                              <p:par>
                                <p:cTn id="41" presetID="17" presetClass="entr" presetSubtype="4"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ppt_x</p:attrName>
                                        </p:attrNameLst>
                                      </p:cBhvr>
                                      <p:tavLst>
                                        <p:tav tm="0">
                                          <p:val>
                                            <p:strVal val="#ppt_x"/>
                                          </p:val>
                                        </p:tav>
                                        <p:tav tm="100000">
                                          <p:val>
                                            <p:strVal val="#ppt_x"/>
                                          </p:val>
                                        </p:tav>
                                      </p:tavLst>
                                    </p:anim>
                                    <p:anim calcmode="lin" valueType="num">
                                      <p:cBhvr>
                                        <p:cTn id="44" dur="500" fill="hold"/>
                                        <p:tgtEl>
                                          <p:spTgt spid="3"/>
                                        </p:tgtEl>
                                        <p:attrNameLst>
                                          <p:attrName>ppt_y</p:attrName>
                                        </p:attrNameLst>
                                      </p:cBhvr>
                                      <p:tavLst>
                                        <p:tav tm="0">
                                          <p:val>
                                            <p:strVal val="#ppt_y+#ppt_h/2"/>
                                          </p:val>
                                        </p:tav>
                                        <p:tav tm="100000">
                                          <p:val>
                                            <p:strVal val="#ppt_y"/>
                                          </p:val>
                                        </p:tav>
                                      </p:tavLst>
                                    </p:anim>
                                    <p:anim calcmode="lin" valueType="num">
                                      <p:cBhvr>
                                        <p:cTn id="45" dur="500" fill="hold"/>
                                        <p:tgtEl>
                                          <p:spTgt spid="3"/>
                                        </p:tgtEl>
                                        <p:attrNameLst>
                                          <p:attrName>ppt_w</p:attrName>
                                        </p:attrNameLst>
                                      </p:cBhvr>
                                      <p:tavLst>
                                        <p:tav tm="0">
                                          <p:val>
                                            <p:strVal val="#ppt_w"/>
                                          </p:val>
                                        </p:tav>
                                        <p:tav tm="100000">
                                          <p:val>
                                            <p:strVal val="#ppt_w"/>
                                          </p:val>
                                        </p:tav>
                                      </p:tavLst>
                                    </p:anim>
                                    <p:anim calcmode="lin" valueType="num">
                                      <p:cBhvr>
                                        <p:cTn id="46"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ppt_x</p:attrName>
                                        </p:attrNameLst>
                                      </p:cBhvr>
                                      <p:tavLst>
                                        <p:tav tm="0">
                                          <p:val>
                                            <p:strVal val="#ppt_x-#ppt_w/2"/>
                                          </p:val>
                                        </p:tav>
                                        <p:tav tm="100000">
                                          <p:val>
                                            <p:strVal val="#ppt_x"/>
                                          </p:val>
                                        </p:tav>
                                      </p:tavLst>
                                    </p:anim>
                                    <p:anim calcmode="lin" valueType="num">
                                      <p:cBhvr>
                                        <p:cTn id="52" dur="500" fill="hold"/>
                                        <p:tgtEl>
                                          <p:spTgt spid="12"/>
                                        </p:tgtEl>
                                        <p:attrNameLst>
                                          <p:attrName>ppt_y</p:attrName>
                                        </p:attrNameLst>
                                      </p:cBhvr>
                                      <p:tavLst>
                                        <p:tav tm="0">
                                          <p:val>
                                            <p:strVal val="#ppt_y"/>
                                          </p:val>
                                        </p:tav>
                                        <p:tav tm="100000">
                                          <p:val>
                                            <p:strVal val="#ppt_y"/>
                                          </p:val>
                                        </p:tav>
                                      </p:tavLst>
                                    </p:anim>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strVal val="#ppt_h"/>
                                          </p:val>
                                        </p:tav>
                                        <p:tav tm="100000">
                                          <p:val>
                                            <p:strVal val="#ppt_h"/>
                                          </p:val>
                                        </p:tav>
                                      </p:tavLst>
                                    </p:anim>
                                  </p:childTnLst>
                                </p:cTn>
                              </p:par>
                              <p:par>
                                <p:cTn id="55" presetID="17" presetClass="entr" presetSubtype="8"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ppt_x</p:attrName>
                                        </p:attrNameLst>
                                      </p:cBhvr>
                                      <p:tavLst>
                                        <p:tav tm="0">
                                          <p:val>
                                            <p:strVal val="#ppt_x-#ppt_w/2"/>
                                          </p:val>
                                        </p:tav>
                                        <p:tav tm="100000">
                                          <p:val>
                                            <p:strVal val="#ppt_x"/>
                                          </p:val>
                                        </p:tav>
                                      </p:tavLst>
                                    </p:anim>
                                    <p:anim calcmode="lin" valueType="num">
                                      <p:cBhvr>
                                        <p:cTn id="58" dur="500" fill="hold"/>
                                        <p:tgtEl>
                                          <p:spTgt spid="4"/>
                                        </p:tgtEl>
                                        <p:attrNameLst>
                                          <p:attrName>ppt_y</p:attrName>
                                        </p:attrNameLst>
                                      </p:cBhvr>
                                      <p:tavLst>
                                        <p:tav tm="0">
                                          <p:val>
                                            <p:strVal val="#ppt_y"/>
                                          </p:val>
                                        </p:tav>
                                        <p:tav tm="100000">
                                          <p:val>
                                            <p:strVal val="#ppt_y"/>
                                          </p:val>
                                        </p:tav>
                                      </p:tavLst>
                                    </p:anim>
                                    <p:anim calcmode="lin" valueType="num">
                                      <p:cBhvr>
                                        <p:cTn id="59" dur="500" fill="hold"/>
                                        <p:tgtEl>
                                          <p:spTgt spid="4"/>
                                        </p:tgtEl>
                                        <p:attrNameLst>
                                          <p:attrName>ppt_w</p:attrName>
                                        </p:attrNameLst>
                                      </p:cBhvr>
                                      <p:tavLst>
                                        <p:tav tm="0">
                                          <p:val>
                                            <p:fltVal val="0"/>
                                          </p:val>
                                        </p:tav>
                                        <p:tav tm="100000">
                                          <p:val>
                                            <p:strVal val="#ppt_w"/>
                                          </p:val>
                                        </p:tav>
                                      </p:tavLst>
                                    </p:anim>
                                    <p:anim calcmode="lin" valueType="num">
                                      <p:cBhvr>
                                        <p:cTn id="6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7" presetClass="entr" presetSubtype="8"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fill="hold"/>
                                        <p:tgtEl>
                                          <p:spTgt spid="14"/>
                                        </p:tgtEl>
                                        <p:attrNameLst>
                                          <p:attrName>ppt_x</p:attrName>
                                        </p:attrNameLst>
                                      </p:cBhvr>
                                      <p:tavLst>
                                        <p:tav tm="0">
                                          <p:val>
                                            <p:strVal val="#ppt_x-#ppt_w/2"/>
                                          </p:val>
                                        </p:tav>
                                        <p:tav tm="100000">
                                          <p:val>
                                            <p:strVal val="#ppt_x"/>
                                          </p:val>
                                        </p:tav>
                                      </p:tavLst>
                                    </p:anim>
                                    <p:anim calcmode="lin" valueType="num">
                                      <p:cBhvr>
                                        <p:cTn id="66" dur="500" fill="hold"/>
                                        <p:tgtEl>
                                          <p:spTgt spid="14"/>
                                        </p:tgtEl>
                                        <p:attrNameLst>
                                          <p:attrName>ppt_y</p:attrName>
                                        </p:attrNameLst>
                                      </p:cBhvr>
                                      <p:tavLst>
                                        <p:tav tm="0">
                                          <p:val>
                                            <p:strVal val="#ppt_y"/>
                                          </p:val>
                                        </p:tav>
                                        <p:tav tm="100000">
                                          <p:val>
                                            <p:strVal val="#ppt_y"/>
                                          </p:val>
                                        </p:tav>
                                      </p:tavLst>
                                    </p:anim>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strVal val="#ppt_h"/>
                                          </p:val>
                                        </p:tav>
                                        <p:tav tm="100000">
                                          <p:val>
                                            <p:strVal val="#ppt_h"/>
                                          </p:val>
                                        </p:tav>
                                      </p:tavLst>
                                    </p:anim>
                                  </p:childTnLst>
                                </p:cTn>
                              </p:par>
                              <p:par>
                                <p:cTn id="69" presetID="17" presetClass="entr" presetSubtype="8"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ppt_x</p:attrName>
                                        </p:attrNameLst>
                                      </p:cBhvr>
                                      <p:tavLst>
                                        <p:tav tm="0">
                                          <p:val>
                                            <p:strVal val="#ppt_x-#ppt_w/2"/>
                                          </p:val>
                                        </p:tav>
                                        <p:tav tm="100000">
                                          <p:val>
                                            <p:strVal val="#ppt_x"/>
                                          </p:val>
                                        </p:tav>
                                      </p:tavLst>
                                    </p:anim>
                                    <p:anim calcmode="lin" valueType="num">
                                      <p:cBhvr>
                                        <p:cTn id="72" dur="500" fill="hold"/>
                                        <p:tgtEl>
                                          <p:spTgt spid="7"/>
                                        </p:tgtEl>
                                        <p:attrNameLst>
                                          <p:attrName>ppt_y</p:attrName>
                                        </p:attrNameLst>
                                      </p:cBhvr>
                                      <p:tavLst>
                                        <p:tav tm="0">
                                          <p:val>
                                            <p:strVal val="#ppt_y"/>
                                          </p:val>
                                        </p:tav>
                                        <p:tav tm="100000">
                                          <p:val>
                                            <p:strVal val="#ppt_y"/>
                                          </p:val>
                                        </p:tav>
                                      </p:tavLst>
                                    </p:anim>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7" presetClass="entr" presetSubtype="4"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p:cTn id="79" dur="500" fill="hold"/>
                                        <p:tgtEl>
                                          <p:spTgt spid="5"/>
                                        </p:tgtEl>
                                        <p:attrNameLst>
                                          <p:attrName>ppt_x</p:attrName>
                                        </p:attrNameLst>
                                      </p:cBhvr>
                                      <p:tavLst>
                                        <p:tav tm="0">
                                          <p:val>
                                            <p:strVal val="#ppt_x"/>
                                          </p:val>
                                        </p:tav>
                                        <p:tav tm="100000">
                                          <p:val>
                                            <p:strVal val="#ppt_x"/>
                                          </p:val>
                                        </p:tav>
                                      </p:tavLst>
                                    </p:anim>
                                    <p:anim calcmode="lin" valueType="num">
                                      <p:cBhvr>
                                        <p:cTn id="80" dur="500" fill="hold"/>
                                        <p:tgtEl>
                                          <p:spTgt spid="5"/>
                                        </p:tgtEl>
                                        <p:attrNameLst>
                                          <p:attrName>ppt_y</p:attrName>
                                        </p:attrNameLst>
                                      </p:cBhvr>
                                      <p:tavLst>
                                        <p:tav tm="0">
                                          <p:val>
                                            <p:strVal val="#ppt_y+#ppt_h/2"/>
                                          </p:val>
                                        </p:tav>
                                        <p:tav tm="100000">
                                          <p:val>
                                            <p:strVal val="#ppt_y"/>
                                          </p:val>
                                        </p:tav>
                                      </p:tavLst>
                                    </p:anim>
                                    <p:anim calcmode="lin" valueType="num">
                                      <p:cBhvr>
                                        <p:cTn id="81" dur="500" fill="hold"/>
                                        <p:tgtEl>
                                          <p:spTgt spid="5"/>
                                        </p:tgtEl>
                                        <p:attrNameLst>
                                          <p:attrName>ppt_w</p:attrName>
                                        </p:attrNameLst>
                                      </p:cBhvr>
                                      <p:tavLst>
                                        <p:tav tm="0">
                                          <p:val>
                                            <p:strVal val="#ppt_w"/>
                                          </p:val>
                                        </p:tav>
                                        <p:tav tm="100000">
                                          <p:val>
                                            <p:strVal val="#ppt_w"/>
                                          </p:val>
                                        </p:tav>
                                      </p:tavLst>
                                    </p:anim>
                                    <p:anim calcmode="lin" valueType="num">
                                      <p:cBhvr>
                                        <p:cTn id="8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2" presetClass="entr" presetSubtype="4"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slide(fromBottom)">
                                      <p:cBhvr>
                                        <p:cTn id="8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539750" y="2997200"/>
            <a:ext cx="2160588" cy="936625"/>
          </a:xfrm>
          <a:prstGeom prst="ellipse">
            <a:avLst/>
          </a:prstGeom>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en-ID" b="1" dirty="0"/>
              <a:t>Konsep Diakronik</a:t>
            </a:r>
            <a:endParaRPr lang="en-US" b="1" dirty="0"/>
          </a:p>
        </p:txBody>
      </p:sp>
      <p:sp>
        <p:nvSpPr>
          <p:cNvPr id="5" name="Rounded Rectangle 4"/>
          <p:cNvSpPr/>
          <p:nvPr/>
        </p:nvSpPr>
        <p:spPr>
          <a:xfrm>
            <a:off x="3779838" y="1222375"/>
            <a:ext cx="4895850" cy="1512888"/>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fontAlgn="auto">
              <a:spcBef>
                <a:spcPts val="0"/>
              </a:spcBef>
              <a:spcAft>
                <a:spcPts val="0"/>
              </a:spcAft>
              <a:defRPr/>
            </a:pPr>
            <a:r>
              <a:rPr lang="en-ID" dirty="0"/>
              <a:t>Setiap peristiwa berkembang berdasarkan waktu. Suatu peristiwa tidak hadir sebagai peristiwa tunggal dan pasti memiliki hubungan dengan peristiwa sebelumnya.</a:t>
            </a:r>
            <a:endParaRPr lang="en-US" dirty="0"/>
          </a:p>
        </p:txBody>
      </p:sp>
      <p:sp>
        <p:nvSpPr>
          <p:cNvPr id="6" name="Rounded Rectangle 5"/>
          <p:cNvSpPr/>
          <p:nvPr/>
        </p:nvSpPr>
        <p:spPr>
          <a:xfrm>
            <a:off x="3852863" y="4149725"/>
            <a:ext cx="4895850" cy="1511300"/>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fontAlgn="auto">
              <a:spcBef>
                <a:spcPts val="0"/>
              </a:spcBef>
              <a:spcAft>
                <a:spcPts val="0"/>
              </a:spcAft>
              <a:defRPr/>
            </a:pPr>
            <a:r>
              <a:rPr lang="en-ID" dirty="0"/>
              <a:t>Konsep diakronik memandang peristiwa sejarah mengalami perkembangan dan bergerak sepanjang masa. Diakronik mengutamakan memanjangnya dimensi waktu dengan sedikit keluasan ruang.</a:t>
            </a:r>
            <a:endParaRPr lang="en-US" dirty="0"/>
          </a:p>
        </p:txBody>
      </p:sp>
      <p:sp>
        <p:nvSpPr>
          <p:cNvPr id="8" name="Right Arrow 7"/>
          <p:cNvSpPr/>
          <p:nvPr/>
        </p:nvSpPr>
        <p:spPr>
          <a:xfrm rot="1795404">
            <a:off x="2843213" y="4303713"/>
            <a:ext cx="576262" cy="431800"/>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endParaRPr lang="en-US"/>
          </a:p>
        </p:txBody>
      </p:sp>
      <p:sp>
        <p:nvSpPr>
          <p:cNvPr id="9" name="Right Arrow 8"/>
          <p:cNvSpPr/>
          <p:nvPr/>
        </p:nvSpPr>
        <p:spPr>
          <a:xfrm rot="19717979">
            <a:off x="2843213" y="2303463"/>
            <a:ext cx="576262" cy="431800"/>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endParaRPr lang="en-US"/>
          </a:p>
        </p:txBody>
      </p:sp>
      <p:sp>
        <p:nvSpPr>
          <p:cNvPr id="28679" name="Title 1"/>
          <p:cNvSpPr>
            <a:spLocks noGrp="1"/>
          </p:cNvSpPr>
          <p:nvPr>
            <p:ph type="title"/>
          </p:nvPr>
        </p:nvSpPr>
        <p:spPr>
          <a:xfrm>
            <a:off x="457200" y="-26988"/>
            <a:ext cx="8229600" cy="863601"/>
          </a:xfrm>
        </p:spPr>
        <p:txBody>
          <a:bodyPr/>
          <a:lstStyle/>
          <a:p>
            <a:pPr eaLnBrk="1" hangingPunct="1"/>
            <a:r>
              <a:rPr lang="en-ID" smtClean="0"/>
              <a:t>Konsep Diakronik</a:t>
            </a:r>
            <a:endParaRPr lang="en-US" smtClean="0"/>
          </a:p>
        </p:txBody>
      </p:sp>
      <p:sp>
        <p:nvSpPr>
          <p:cNvPr id="10" name="Up Arrow 9">
            <a:hlinkClick r:id="rId3" action="ppaction://hlinksldjump"/>
          </p:cNvPr>
          <p:cNvSpPr/>
          <p:nvPr/>
        </p:nvSpPr>
        <p:spPr>
          <a:xfrm>
            <a:off x="8358188" y="6143625"/>
            <a:ext cx="571500" cy="500063"/>
          </a:xfrm>
          <a:prstGeom prst="up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edge">
                                      <p:cBhvr>
                                        <p:cTn id="12" dur="1000"/>
                                        <p:tgtEl>
                                          <p:spTgt spid="9"/>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edg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edge">
                                      <p:cBhvr>
                                        <p:cTn id="20" dur="1000"/>
                                        <p:tgtEl>
                                          <p:spTgt spid="8"/>
                                        </p:tgtEl>
                                      </p:cBhvr>
                                    </p:animEffect>
                                  </p:childTnLst>
                                </p:cTn>
                              </p:par>
                              <p:par>
                                <p:cTn id="21" presetID="2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edg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slide(fromBottom)">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115888"/>
            <a:ext cx="8229600" cy="1143000"/>
          </a:xfrm>
        </p:spPr>
        <p:txBody>
          <a:bodyPr/>
          <a:lstStyle/>
          <a:p>
            <a:pPr eaLnBrk="1" hangingPunct="1"/>
            <a:r>
              <a:rPr lang="en-ID" smtClean="0"/>
              <a:t>Konsep Sinkronik</a:t>
            </a:r>
            <a:endParaRPr lang="en-US" smtClean="0"/>
          </a:p>
        </p:txBody>
      </p:sp>
      <p:grpSp>
        <p:nvGrpSpPr>
          <p:cNvPr id="2" name="Group 5"/>
          <p:cNvGrpSpPr>
            <a:grpSpLocks/>
          </p:cNvGrpSpPr>
          <p:nvPr/>
        </p:nvGrpSpPr>
        <p:grpSpPr bwMode="auto">
          <a:xfrm>
            <a:off x="457200" y="1566863"/>
            <a:ext cx="6994525" cy="1358900"/>
            <a:chOff x="0" y="0"/>
            <a:chExt cx="6995160" cy="1357788"/>
          </a:xfrm>
        </p:grpSpPr>
        <p:sp>
          <p:nvSpPr>
            <p:cNvPr id="19" name="Rounded Rectangle 18"/>
            <p:cNvSpPr/>
            <p:nvPr/>
          </p:nvSpPr>
          <p:spPr>
            <a:xfrm>
              <a:off x="0" y="0"/>
              <a:ext cx="6995160" cy="1357788"/>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Rounded Rectangle 4"/>
            <p:cNvSpPr/>
            <p:nvPr/>
          </p:nvSpPr>
          <p:spPr>
            <a:xfrm>
              <a:off x="39692" y="39655"/>
              <a:ext cx="5529764" cy="1278478"/>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defTabSz="889000" fontAlgn="auto">
                <a:lnSpc>
                  <a:spcPct val="90000"/>
                </a:lnSpc>
                <a:spcBef>
                  <a:spcPts val="0"/>
                </a:spcBef>
                <a:spcAft>
                  <a:spcPct val="35000"/>
                </a:spcAft>
                <a:defRPr/>
              </a:pPr>
              <a:r>
                <a:rPr lang="en-ID" sz="2000" dirty="0"/>
                <a:t>Menurut Kuntowijoyo, sejarah akan menjadi sinkronik jika </a:t>
              </a:r>
              <a:r>
                <a:rPr lang="en-ID" sz="2000" dirty="0" err="1"/>
                <a:t>bersentuhan</a:t>
              </a:r>
              <a:r>
                <a:rPr lang="en-ID" sz="2000" dirty="0"/>
                <a:t> </a:t>
              </a:r>
              <a:r>
                <a:rPr lang="en-ID" sz="2000" dirty="0" err="1"/>
                <a:t>dengan</a:t>
              </a:r>
              <a:r>
                <a:rPr lang="en-ID" sz="2000" dirty="0"/>
                <a:t> </a:t>
              </a:r>
              <a:r>
                <a:rPr lang="en-ID" sz="2000" dirty="0"/>
                <a:t>ilmu sosial seperti antropologi, sosiologi, ekonomi, dan politik.</a:t>
              </a:r>
              <a:endParaRPr lang="en-US" sz="2000" dirty="0"/>
            </a:p>
          </p:txBody>
        </p:sp>
      </p:grpSp>
      <p:grpSp>
        <p:nvGrpSpPr>
          <p:cNvPr id="3" name="Group 6"/>
          <p:cNvGrpSpPr>
            <a:grpSpLocks/>
          </p:cNvGrpSpPr>
          <p:nvPr/>
        </p:nvGrpSpPr>
        <p:grpSpPr bwMode="auto">
          <a:xfrm>
            <a:off x="1074738" y="3151188"/>
            <a:ext cx="6994525" cy="1357312"/>
            <a:chOff x="617219" y="1584087"/>
            <a:chExt cx="6995160" cy="1357788"/>
          </a:xfrm>
        </p:grpSpPr>
        <p:sp>
          <p:nvSpPr>
            <p:cNvPr id="17" name="Rounded Rectangle 16"/>
            <p:cNvSpPr/>
            <p:nvPr/>
          </p:nvSpPr>
          <p:spPr>
            <a:xfrm>
              <a:off x="617219" y="1584087"/>
              <a:ext cx="6995160" cy="1357788"/>
            </a:xfrm>
            <a:prstGeom prst="roundRect">
              <a:avLst>
                <a:gd name="adj" fmla="val 10000"/>
              </a:avLst>
            </a:pr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sp>
        <p:sp>
          <p:nvSpPr>
            <p:cNvPr id="18" name="Rounded Rectangle 6"/>
            <p:cNvSpPr/>
            <p:nvPr/>
          </p:nvSpPr>
          <p:spPr>
            <a:xfrm>
              <a:off x="656910" y="1623788"/>
              <a:ext cx="5415455" cy="1278386"/>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defTabSz="889000" fontAlgn="auto">
                <a:lnSpc>
                  <a:spcPct val="90000"/>
                </a:lnSpc>
                <a:spcBef>
                  <a:spcPts val="0"/>
                </a:spcBef>
                <a:spcAft>
                  <a:spcPct val="35000"/>
                </a:spcAft>
                <a:defRPr/>
              </a:pPr>
              <a:r>
                <a:rPr lang="en-ID" sz="2000" dirty="0"/>
                <a:t>Saat sejarah ditulis dengan pendekatan ilmu sosial, sejarah tidak hanya memanjang dalam waktu tetapi juga meluas dalam ruang.</a:t>
              </a:r>
              <a:endParaRPr lang="en-US" sz="2000" dirty="0"/>
            </a:p>
          </p:txBody>
        </p:sp>
      </p:grpSp>
      <p:grpSp>
        <p:nvGrpSpPr>
          <p:cNvPr id="4" name="Group 7"/>
          <p:cNvGrpSpPr>
            <a:grpSpLocks/>
          </p:cNvGrpSpPr>
          <p:nvPr/>
        </p:nvGrpSpPr>
        <p:grpSpPr bwMode="auto">
          <a:xfrm>
            <a:off x="1692275" y="4735513"/>
            <a:ext cx="6994525" cy="1357312"/>
            <a:chOff x="1234439" y="3168174"/>
            <a:chExt cx="6995160" cy="1357788"/>
          </a:xfrm>
        </p:grpSpPr>
        <p:sp>
          <p:nvSpPr>
            <p:cNvPr id="15" name="Rounded Rectangle 14"/>
            <p:cNvSpPr/>
            <p:nvPr/>
          </p:nvSpPr>
          <p:spPr>
            <a:xfrm>
              <a:off x="1234439" y="3168174"/>
              <a:ext cx="6995160" cy="1357788"/>
            </a:xfrm>
            <a:prstGeom prst="roundRect">
              <a:avLst>
                <a:gd name="adj" fmla="val 10000"/>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6" name="Rounded Rectangle 8"/>
            <p:cNvSpPr/>
            <p:nvPr/>
          </p:nvSpPr>
          <p:spPr>
            <a:xfrm>
              <a:off x="1274131" y="3207875"/>
              <a:ext cx="5415454" cy="1278386"/>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defTabSz="889000" fontAlgn="auto">
                <a:lnSpc>
                  <a:spcPct val="90000"/>
                </a:lnSpc>
                <a:spcBef>
                  <a:spcPts val="0"/>
                </a:spcBef>
                <a:spcAft>
                  <a:spcPct val="35000"/>
                </a:spcAft>
                <a:defRPr/>
              </a:pPr>
              <a:r>
                <a:rPr lang="en-ID" sz="2000" dirty="0"/>
                <a:t>Konsep sinkronik menyebabkan karya sejarah semakin kaya.  </a:t>
              </a:r>
              <a:endParaRPr lang="en-US" sz="2000" dirty="0"/>
            </a:p>
          </p:txBody>
        </p:sp>
      </p:grpSp>
      <p:grpSp>
        <p:nvGrpSpPr>
          <p:cNvPr id="5" name="Group 8"/>
          <p:cNvGrpSpPr>
            <a:grpSpLocks/>
          </p:cNvGrpSpPr>
          <p:nvPr/>
        </p:nvGrpSpPr>
        <p:grpSpPr bwMode="auto">
          <a:xfrm>
            <a:off x="6569075" y="2597150"/>
            <a:ext cx="882650" cy="882650"/>
            <a:chOff x="6112597" y="1029656"/>
            <a:chExt cx="882562" cy="882562"/>
          </a:xfrm>
        </p:grpSpPr>
        <p:sp>
          <p:nvSpPr>
            <p:cNvPr id="13" name="Down Arrow 12"/>
            <p:cNvSpPr/>
            <p:nvPr/>
          </p:nvSpPr>
          <p:spPr>
            <a:xfrm>
              <a:off x="6112597" y="1029656"/>
              <a:ext cx="882562" cy="882562"/>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4" name="Down Arrow 10"/>
            <p:cNvSpPr/>
            <p:nvPr/>
          </p:nvSpPr>
          <p:spPr>
            <a:xfrm>
              <a:off x="6311015" y="1029656"/>
              <a:ext cx="485727" cy="66350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5720" rIns="45720" spcCol="1270" anchor="ctr"/>
            <a:lstStyle/>
            <a:p>
              <a:pPr algn="ctr" defTabSz="1600200" fontAlgn="auto">
                <a:lnSpc>
                  <a:spcPct val="90000"/>
                </a:lnSpc>
                <a:spcBef>
                  <a:spcPts val="0"/>
                </a:spcBef>
                <a:spcAft>
                  <a:spcPct val="35000"/>
                </a:spcAft>
                <a:defRPr/>
              </a:pPr>
              <a:endParaRPr lang="en-US" sz="3600"/>
            </a:p>
          </p:txBody>
        </p:sp>
      </p:grpSp>
      <p:grpSp>
        <p:nvGrpSpPr>
          <p:cNvPr id="6" name="Group 9"/>
          <p:cNvGrpSpPr>
            <a:grpSpLocks/>
          </p:cNvGrpSpPr>
          <p:nvPr/>
        </p:nvGrpSpPr>
        <p:grpSpPr bwMode="auto">
          <a:xfrm>
            <a:off x="7186613" y="4171950"/>
            <a:ext cx="882650" cy="882650"/>
            <a:chOff x="6729817" y="2604691"/>
            <a:chExt cx="882562" cy="882562"/>
          </a:xfrm>
        </p:grpSpPr>
        <p:sp>
          <p:nvSpPr>
            <p:cNvPr id="11" name="Down Arrow 10"/>
            <p:cNvSpPr/>
            <p:nvPr/>
          </p:nvSpPr>
          <p:spPr>
            <a:xfrm>
              <a:off x="6729817" y="2604691"/>
              <a:ext cx="882562" cy="882562"/>
            </a:xfrm>
            <a:prstGeom prst="downArrow">
              <a:avLst>
                <a:gd name="adj1" fmla="val 55000"/>
                <a:gd name="adj2" fmla="val 45000"/>
              </a:avLst>
            </a:prstGeom>
          </p:spPr>
          <p:style>
            <a:lnRef idx="2">
              <a:schemeClr val="accent2">
                <a:tint val="40000"/>
                <a:alpha val="90000"/>
                <a:hueOff val="5025821"/>
                <a:satOff val="-4378"/>
                <a:lumOff val="-6"/>
                <a:alphaOff val="0"/>
              </a:schemeClr>
            </a:lnRef>
            <a:fillRef idx="1">
              <a:schemeClr val="accent2">
                <a:tint val="40000"/>
                <a:alpha val="90000"/>
                <a:hueOff val="5025821"/>
                <a:satOff val="-4378"/>
                <a:lumOff val="-6"/>
                <a:alphaOff val="0"/>
              </a:schemeClr>
            </a:fillRef>
            <a:effectRef idx="0">
              <a:schemeClr val="accent2">
                <a:tint val="40000"/>
                <a:alpha val="90000"/>
                <a:hueOff val="5025821"/>
                <a:satOff val="-4378"/>
                <a:lumOff val="-6"/>
                <a:alphaOff val="0"/>
              </a:schemeClr>
            </a:effectRef>
            <a:fontRef idx="minor">
              <a:schemeClr val="dk1">
                <a:hueOff val="0"/>
                <a:satOff val="0"/>
                <a:lumOff val="0"/>
                <a:alphaOff val="0"/>
              </a:schemeClr>
            </a:fontRef>
          </p:style>
        </p:sp>
        <p:sp>
          <p:nvSpPr>
            <p:cNvPr id="12" name="Down Arrow 12"/>
            <p:cNvSpPr/>
            <p:nvPr/>
          </p:nvSpPr>
          <p:spPr>
            <a:xfrm>
              <a:off x="6928234" y="2604691"/>
              <a:ext cx="485727" cy="66350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5720" rIns="45720" spcCol="1270" anchor="ctr"/>
            <a:lstStyle/>
            <a:p>
              <a:pPr algn="ctr" defTabSz="1600200" fontAlgn="auto">
                <a:lnSpc>
                  <a:spcPct val="90000"/>
                </a:lnSpc>
                <a:spcBef>
                  <a:spcPts val="0"/>
                </a:spcBef>
                <a:spcAft>
                  <a:spcPct val="35000"/>
                </a:spcAft>
                <a:defRPr/>
              </a:pPr>
              <a:endParaRPr lang="en-US" sz="3600"/>
            </a:p>
          </p:txBody>
        </p:sp>
      </p:grpSp>
      <p:sp>
        <p:nvSpPr>
          <p:cNvPr id="21" name="Up Arrow 20">
            <a:hlinkClick r:id="rId3" action="ppaction://hlinksldjump"/>
          </p:cNvPr>
          <p:cNvSpPr/>
          <p:nvPr/>
        </p:nvSpPr>
        <p:spPr>
          <a:xfrm>
            <a:off x="8358188" y="6286500"/>
            <a:ext cx="571500" cy="500063"/>
          </a:xfrm>
          <a:prstGeom prst="up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500"/>
                                        <p:tgtEl>
                                          <p:spTgt spid="5"/>
                                        </p:tgtEl>
                                      </p:cBhvr>
                                    </p:animEffect>
                                  </p:childTnLst>
                                </p:cTn>
                              </p:par>
                              <p:par>
                                <p:cTn id="13" presetID="1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lide(fromTo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lide(fromTop)">
                                      <p:cBhvr>
                                        <p:cTn id="20" dur="500"/>
                                        <p:tgtEl>
                                          <p:spTgt spid="6"/>
                                        </p:tgtEl>
                                      </p:cBhvr>
                                    </p:animEffect>
                                  </p:childTnLst>
                                </p:cTn>
                              </p:par>
                              <p:par>
                                <p:cTn id="21" presetID="12" presetClass="entr" presetSubtype="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lide(fromTop)">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slide(fromBottom)">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57200" y="-26988"/>
            <a:ext cx="8229600" cy="922338"/>
          </a:xfrm>
          <a:prstGeom prst="rect">
            <a:avLst/>
          </a:prstGeom>
        </p:spPr>
        <p:txBody>
          <a:bodyPr/>
          <a:lstStyle/>
          <a:p>
            <a:pPr algn="ctr" fontAlgn="auto">
              <a:spcAft>
                <a:spcPts val="0"/>
              </a:spcAft>
              <a:defRPr/>
            </a:pPr>
            <a:r>
              <a:rPr lang="en-ID" sz="4400" dirty="0">
                <a:latin typeface="+mj-lt"/>
                <a:ea typeface="+mj-ea"/>
                <a:cs typeface="+mj-cs"/>
              </a:rPr>
              <a:t>Konsep Kausalitas (Sebab Akibat)</a:t>
            </a:r>
            <a:endParaRPr lang="en-US" sz="4400" dirty="0">
              <a:latin typeface="+mj-lt"/>
              <a:ea typeface="+mj-ea"/>
              <a:cs typeface="+mj-cs"/>
            </a:endParaRPr>
          </a:p>
        </p:txBody>
      </p:sp>
      <p:sp>
        <p:nvSpPr>
          <p:cNvPr id="4" name="Rectangle 3"/>
          <p:cNvSpPr/>
          <p:nvPr/>
        </p:nvSpPr>
        <p:spPr>
          <a:xfrm>
            <a:off x="611188" y="1052513"/>
            <a:ext cx="7921625" cy="1200150"/>
          </a:xfrm>
          <a:prstGeom prst="rect">
            <a:avLst/>
          </a:prstGeom>
          <a:solidFill>
            <a:schemeClr val="accent6">
              <a:lumMod val="40000"/>
              <a:lumOff val="60000"/>
            </a:schemeClr>
          </a:solidFill>
        </p:spPr>
        <p:txBody>
          <a:bodyPr>
            <a:spAutoFit/>
          </a:bodyPr>
          <a:lstStyle/>
          <a:p>
            <a:pPr fontAlgn="auto">
              <a:spcBef>
                <a:spcPts val="0"/>
              </a:spcBef>
              <a:spcAft>
                <a:spcPts val="0"/>
              </a:spcAft>
              <a:defRPr/>
            </a:pPr>
            <a:r>
              <a:rPr lang="en-US" dirty="0">
                <a:latin typeface="+mn-lt"/>
                <a:cs typeface="+mn-cs"/>
              </a:rPr>
              <a:t>Setiap peristiwa memiliki latar belakang yang menjadi pemicunya. Sejarawan Suhartono dalam buku </a:t>
            </a:r>
            <a:r>
              <a:rPr lang="en-US" i="1" dirty="0">
                <a:latin typeface="+mn-lt"/>
                <a:cs typeface="+mn-cs"/>
              </a:rPr>
              <a:t>Teori dan Metodologi Sejarah </a:t>
            </a:r>
            <a:r>
              <a:rPr lang="en-US" dirty="0">
                <a:latin typeface="+mn-lt"/>
                <a:cs typeface="+mn-cs"/>
              </a:rPr>
              <a:t>menyatakan bahwa dalam peristiwa sejarah terdapat sebab umum (</a:t>
            </a:r>
            <a:r>
              <a:rPr lang="en-US" i="1" dirty="0">
                <a:latin typeface="+mn-lt"/>
                <a:cs typeface="+mn-cs"/>
              </a:rPr>
              <a:t>general cause</a:t>
            </a:r>
            <a:r>
              <a:rPr lang="en-US" dirty="0">
                <a:latin typeface="+mn-lt"/>
                <a:cs typeface="+mn-cs"/>
              </a:rPr>
              <a:t>) dan sebab khusus (</a:t>
            </a:r>
            <a:r>
              <a:rPr lang="en-US" i="1" dirty="0">
                <a:latin typeface="+mn-lt"/>
                <a:cs typeface="+mn-cs"/>
              </a:rPr>
              <a:t>direct cause</a:t>
            </a:r>
            <a:r>
              <a:rPr lang="en-US" dirty="0">
                <a:latin typeface="+mn-lt"/>
                <a:cs typeface="+mn-cs"/>
              </a:rPr>
              <a:t>). Sebab khusus ini sering disebut sebagai pemicu (</a:t>
            </a:r>
            <a:r>
              <a:rPr lang="en-US" i="1" dirty="0">
                <a:latin typeface="+mn-lt"/>
                <a:cs typeface="+mn-cs"/>
              </a:rPr>
              <a:t>trigger</a:t>
            </a:r>
            <a:r>
              <a:rPr lang="en-US" dirty="0">
                <a:latin typeface="+mn-lt"/>
                <a:cs typeface="+mn-cs"/>
              </a:rPr>
              <a:t>).</a:t>
            </a:r>
          </a:p>
        </p:txBody>
      </p:sp>
      <p:sp>
        <p:nvSpPr>
          <p:cNvPr id="5" name="Rectangle 4"/>
          <p:cNvSpPr/>
          <p:nvPr/>
        </p:nvSpPr>
        <p:spPr>
          <a:xfrm>
            <a:off x="1646238" y="2662238"/>
            <a:ext cx="5805487" cy="6477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ID" sz="2300" dirty="0"/>
              <a:t>Konsep kausalitas menurut Suhartono</a:t>
            </a:r>
            <a:endParaRPr lang="en-US" sz="2300" dirty="0"/>
          </a:p>
        </p:txBody>
      </p:sp>
      <p:sp>
        <p:nvSpPr>
          <p:cNvPr id="6" name="Rectangle 5"/>
          <p:cNvSpPr/>
          <p:nvPr/>
        </p:nvSpPr>
        <p:spPr>
          <a:xfrm>
            <a:off x="828675" y="3860800"/>
            <a:ext cx="2735263" cy="7207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dirty="0"/>
              <a:t>Multikausal atau kemajemukan sebab</a:t>
            </a:r>
          </a:p>
        </p:txBody>
      </p:sp>
      <p:sp>
        <p:nvSpPr>
          <p:cNvPr id="7" name="Rectangle 6"/>
          <p:cNvSpPr/>
          <p:nvPr/>
        </p:nvSpPr>
        <p:spPr>
          <a:xfrm>
            <a:off x="468313" y="5229225"/>
            <a:ext cx="3455987" cy="11525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US" dirty="0"/>
              <a:t>Menunjukkan sebab tidak hanya tunggal, tetapi terdiri atas banyak sebab.</a:t>
            </a:r>
          </a:p>
        </p:txBody>
      </p:sp>
      <p:sp>
        <p:nvSpPr>
          <p:cNvPr id="8" name="Rectangle 7"/>
          <p:cNvSpPr/>
          <p:nvPr/>
        </p:nvSpPr>
        <p:spPr>
          <a:xfrm>
            <a:off x="5221288" y="5229225"/>
            <a:ext cx="3598862" cy="11525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dirty="0"/>
              <a:t>Menyeleksi banyak sebab menurut hierarki tertinggi berupa sebab utama (</a:t>
            </a:r>
            <a:r>
              <a:rPr lang="en-US" i="1" dirty="0"/>
              <a:t>ultimate cause</a:t>
            </a:r>
            <a:r>
              <a:rPr lang="en-US" dirty="0"/>
              <a:t>) atau prima kausa dari sekian banyak sebab.</a:t>
            </a:r>
          </a:p>
        </p:txBody>
      </p:sp>
      <p:cxnSp>
        <p:nvCxnSpPr>
          <p:cNvPr id="9" name="Straight Arrow Connector 8"/>
          <p:cNvCxnSpPr/>
          <p:nvPr/>
        </p:nvCxnSpPr>
        <p:spPr>
          <a:xfrm rot="10800000" flipV="1">
            <a:off x="2289175" y="3305175"/>
            <a:ext cx="2428875" cy="50006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a:off x="4646613" y="3305175"/>
            <a:ext cx="2214562" cy="50006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Down Arrow 10"/>
          <p:cNvSpPr/>
          <p:nvPr/>
        </p:nvSpPr>
        <p:spPr>
          <a:xfrm>
            <a:off x="1979613" y="4724400"/>
            <a:ext cx="428625" cy="357188"/>
          </a:xfrm>
          <a:prstGeom prst="downArrow">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id-ID"/>
          </a:p>
        </p:txBody>
      </p:sp>
      <p:sp>
        <p:nvSpPr>
          <p:cNvPr id="12" name="Down Arrow 11"/>
          <p:cNvSpPr/>
          <p:nvPr/>
        </p:nvSpPr>
        <p:spPr>
          <a:xfrm>
            <a:off x="6732588" y="4724400"/>
            <a:ext cx="428625" cy="357188"/>
          </a:xfrm>
          <a:prstGeom prst="downArrow">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id-ID"/>
          </a:p>
        </p:txBody>
      </p:sp>
      <p:sp>
        <p:nvSpPr>
          <p:cNvPr id="13" name="Rectangle 12"/>
          <p:cNvSpPr/>
          <p:nvPr/>
        </p:nvSpPr>
        <p:spPr>
          <a:xfrm>
            <a:off x="5581650" y="3860800"/>
            <a:ext cx="2735263" cy="720725"/>
          </a:xfrm>
          <a:prstGeom prst="rect">
            <a:avLst/>
          </a:prstGeom>
          <a:solidFill>
            <a:schemeClr val="accent2">
              <a:lumMod val="40000"/>
              <a:lumOff val="60000"/>
            </a:schemeClr>
          </a:solidFill>
          <a:ln>
            <a:solidFill>
              <a:schemeClr val="accent2">
                <a:lumMod val="60000"/>
                <a:lumOff val="40000"/>
              </a:schemeClr>
            </a:solid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dirty="0"/>
              <a:t>Seleksi kausal</a:t>
            </a:r>
          </a:p>
        </p:txBody>
      </p:sp>
      <p:sp>
        <p:nvSpPr>
          <p:cNvPr id="14" name="Up Arrow 13">
            <a:hlinkClick r:id="rId3" action="ppaction://hlinksldjump"/>
          </p:cNvPr>
          <p:cNvSpPr/>
          <p:nvPr/>
        </p:nvSpPr>
        <p:spPr>
          <a:xfrm>
            <a:off x="4286250" y="6215063"/>
            <a:ext cx="571500" cy="500062"/>
          </a:xfrm>
          <a:prstGeom prst="up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lide(fromBottom)">
                                      <p:cBhvr>
                                        <p:cTn id="26" dur="500"/>
                                        <p:tgtEl>
                                          <p:spTgt spid="6"/>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slide(fromBottom)">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lide(fromBottom)">
                                      <p:cBhvr>
                                        <p:cTn id="34" dur="500"/>
                                        <p:tgtEl>
                                          <p:spTgt spid="11"/>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slide(fromBottom)">
                                      <p:cBhvr>
                                        <p:cTn id="43" dur="500"/>
                                        <p:tgtEl>
                                          <p:spTgt spid="12"/>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slide(fromBottom)">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706438"/>
            <a:ext cx="8229600" cy="858837"/>
          </a:xfrm>
        </p:spPr>
        <p:txBody>
          <a:bodyPr/>
          <a:lstStyle/>
          <a:p>
            <a:pPr eaLnBrk="1" hangingPunct="1"/>
            <a:r>
              <a:rPr lang="en-ID" smtClean="0"/>
              <a:t>Konsep Periodisasi</a:t>
            </a:r>
            <a:endParaRPr lang="en-US" smtClean="0"/>
          </a:p>
        </p:txBody>
      </p:sp>
      <p:sp>
        <p:nvSpPr>
          <p:cNvPr id="3" name="Content Placeholder 2"/>
          <p:cNvSpPr>
            <a:spLocks noGrp="1"/>
          </p:cNvSpPr>
          <p:nvPr>
            <p:ph idx="1"/>
          </p:nvPr>
        </p:nvSpPr>
        <p:spPr>
          <a:xfrm>
            <a:off x="457200" y="1628775"/>
            <a:ext cx="8229600" cy="4824413"/>
          </a:xfrm>
        </p:spPr>
        <p:txBody>
          <a:bodyPr/>
          <a:lstStyle/>
          <a:p>
            <a:pPr marL="0" indent="0" eaLnBrk="1" hangingPunct="1">
              <a:buFont typeface="Arial" charset="0"/>
              <a:buNone/>
            </a:pPr>
            <a:r>
              <a:rPr lang="en-ID" sz="2400" smtClean="0"/>
              <a:t>Perodisasi merupakan pembabakan waktu yang diterapkan dalam kajian sejarah. Contoh periodisasi dapat Anda amati dalam tabel berikut.</a:t>
            </a:r>
            <a:endParaRPr lang="en-US" sz="2400" smtClean="0"/>
          </a:p>
        </p:txBody>
      </p:sp>
      <p:graphicFrame>
        <p:nvGraphicFramePr>
          <p:cNvPr id="4" name="Table 3"/>
          <p:cNvGraphicFramePr>
            <a:graphicFrameLocks noGrp="1"/>
          </p:cNvGraphicFramePr>
          <p:nvPr/>
        </p:nvGraphicFramePr>
        <p:xfrm>
          <a:off x="1403350" y="3389313"/>
          <a:ext cx="6096000" cy="2560637"/>
        </p:xfrm>
        <a:graphic>
          <a:graphicData uri="http://schemas.openxmlformats.org/drawingml/2006/table">
            <a:tbl>
              <a:tblPr firstRow="1" bandRow="1">
                <a:tableStyleId>{FABFCF23-3B69-468F-B69F-88F6DE6A72F2}</a:tableStyleId>
              </a:tblPr>
              <a:tblGrid>
                <a:gridCol w="2232248"/>
                <a:gridCol w="3863752"/>
              </a:tblGrid>
              <a:tr h="345087">
                <a:tc>
                  <a:txBody>
                    <a:bodyPr/>
                    <a:lstStyle/>
                    <a:p>
                      <a:r>
                        <a:rPr lang="en-ID" dirty="0" smtClean="0"/>
                        <a:t>Tahun (Masehi)</a:t>
                      </a:r>
                      <a:endParaRPr lang="en-US" dirty="0"/>
                    </a:p>
                  </a:txBody>
                  <a:tcPr/>
                </a:tc>
                <a:tc>
                  <a:txBody>
                    <a:bodyPr/>
                    <a:lstStyle/>
                    <a:p>
                      <a:r>
                        <a:rPr lang="en-ID" dirty="0" smtClean="0"/>
                        <a:t>Periode</a:t>
                      </a:r>
                      <a:endParaRPr lang="en-US" dirty="0"/>
                    </a:p>
                  </a:txBody>
                  <a:tcPr/>
                </a:tc>
              </a:tr>
              <a:tr h="345087">
                <a:tc>
                  <a:txBody>
                    <a:bodyPr/>
                    <a:lstStyle/>
                    <a:p>
                      <a:r>
                        <a:rPr lang="en-ID" dirty="0" smtClean="0"/>
                        <a:t>1200</a:t>
                      </a:r>
                      <a:endParaRPr lang="en-US" dirty="0"/>
                    </a:p>
                  </a:txBody>
                  <a:tcPr/>
                </a:tc>
                <a:tc>
                  <a:txBody>
                    <a:bodyPr/>
                    <a:lstStyle/>
                    <a:p>
                      <a:r>
                        <a:rPr lang="en-ID" dirty="0" smtClean="0"/>
                        <a:t>Lahirnya zaman modern</a:t>
                      </a:r>
                      <a:endParaRPr lang="en-US" dirty="0"/>
                    </a:p>
                  </a:txBody>
                  <a:tcPr/>
                </a:tc>
              </a:tr>
              <a:tr h="345087">
                <a:tc>
                  <a:txBody>
                    <a:bodyPr/>
                    <a:lstStyle/>
                    <a:p>
                      <a:r>
                        <a:rPr lang="en-ID" dirty="0" smtClean="0"/>
                        <a:t>1630-1800</a:t>
                      </a:r>
                      <a:endParaRPr lang="en-US" dirty="0"/>
                    </a:p>
                  </a:txBody>
                  <a:tcPr/>
                </a:tc>
                <a:tc>
                  <a:txBody>
                    <a:bodyPr/>
                    <a:lstStyle/>
                    <a:p>
                      <a:r>
                        <a:rPr lang="en-ID" dirty="0" smtClean="0"/>
                        <a:t>Perjuangan merebut hegemoni</a:t>
                      </a:r>
                      <a:endParaRPr lang="en-US" dirty="0"/>
                    </a:p>
                  </a:txBody>
                  <a:tcPr/>
                </a:tc>
              </a:tr>
              <a:tr h="345087">
                <a:tc>
                  <a:txBody>
                    <a:bodyPr/>
                    <a:lstStyle/>
                    <a:p>
                      <a:r>
                        <a:rPr lang="en-ID" dirty="0" smtClean="0"/>
                        <a:t>1800-1910</a:t>
                      </a:r>
                      <a:endParaRPr lang="en-US" dirty="0"/>
                    </a:p>
                  </a:txBody>
                  <a:tcPr/>
                </a:tc>
                <a:tc>
                  <a:txBody>
                    <a:bodyPr/>
                    <a:lstStyle/>
                    <a:p>
                      <a:r>
                        <a:rPr lang="en-ID" dirty="0" smtClean="0"/>
                        <a:t>Pembentukan</a:t>
                      </a:r>
                      <a:r>
                        <a:rPr lang="en-ID" baseline="0" dirty="0" smtClean="0"/>
                        <a:t> negara jajahan</a:t>
                      </a:r>
                      <a:endParaRPr lang="en-US" dirty="0"/>
                    </a:p>
                  </a:txBody>
                  <a:tcPr/>
                </a:tc>
              </a:tr>
              <a:tr h="345087">
                <a:tc>
                  <a:txBody>
                    <a:bodyPr/>
                    <a:lstStyle/>
                    <a:p>
                      <a:r>
                        <a:rPr lang="en-ID" dirty="0" smtClean="0"/>
                        <a:t>1900-1942</a:t>
                      </a:r>
                      <a:endParaRPr lang="en-US" dirty="0"/>
                    </a:p>
                  </a:txBody>
                  <a:tcPr/>
                </a:tc>
                <a:tc>
                  <a:txBody>
                    <a:bodyPr/>
                    <a:lstStyle/>
                    <a:p>
                      <a:r>
                        <a:rPr lang="en-ID" dirty="0" smtClean="0"/>
                        <a:t>Munculnya konsepsi</a:t>
                      </a:r>
                      <a:r>
                        <a:rPr lang="en-ID" baseline="0" dirty="0" smtClean="0"/>
                        <a:t> Indonesia</a:t>
                      </a:r>
                      <a:endParaRPr lang="en-US" dirty="0"/>
                    </a:p>
                  </a:txBody>
                  <a:tcPr/>
                </a:tc>
              </a:tr>
              <a:tr h="345087">
                <a:tc>
                  <a:txBody>
                    <a:bodyPr/>
                    <a:lstStyle/>
                    <a:p>
                      <a:r>
                        <a:rPr lang="en-ID" dirty="0" smtClean="0"/>
                        <a:t>1942-1950</a:t>
                      </a:r>
                      <a:endParaRPr lang="en-US" dirty="0"/>
                    </a:p>
                  </a:txBody>
                  <a:tcPr/>
                </a:tc>
                <a:tc>
                  <a:txBody>
                    <a:bodyPr/>
                    <a:lstStyle/>
                    <a:p>
                      <a:r>
                        <a:rPr lang="en-ID" dirty="0" smtClean="0"/>
                        <a:t>Runtuhnya negara jajahan</a:t>
                      </a:r>
                      <a:endParaRPr lang="en-US" dirty="0"/>
                    </a:p>
                  </a:txBody>
                  <a:tcPr/>
                </a:tc>
              </a:tr>
              <a:tr h="345087">
                <a:tc>
                  <a:txBody>
                    <a:bodyPr/>
                    <a:lstStyle/>
                    <a:p>
                      <a:r>
                        <a:rPr lang="en-ID" dirty="0" smtClean="0"/>
                        <a:t>1950-2008</a:t>
                      </a:r>
                      <a:endParaRPr lang="en-US" dirty="0"/>
                    </a:p>
                  </a:txBody>
                  <a:tcPr/>
                </a:tc>
                <a:tc>
                  <a:txBody>
                    <a:bodyPr/>
                    <a:lstStyle/>
                    <a:p>
                      <a:r>
                        <a:rPr lang="en-ID" dirty="0" smtClean="0"/>
                        <a:t>Indonesia merdeka</a:t>
                      </a:r>
                      <a:endParaRPr lang="en-US" dirty="0"/>
                    </a:p>
                  </a:txBody>
                  <a:tcPr/>
                </a:tc>
              </a:tr>
            </a:tbl>
          </a:graphicData>
        </a:graphic>
      </p:graphicFrame>
      <p:sp>
        <p:nvSpPr>
          <p:cNvPr id="5" name="TextBox 4"/>
          <p:cNvSpPr txBox="1">
            <a:spLocks noChangeArrowheads="1"/>
          </p:cNvSpPr>
          <p:nvPr/>
        </p:nvSpPr>
        <p:spPr bwMode="auto">
          <a:xfrm>
            <a:off x="1692275" y="2916238"/>
            <a:ext cx="5570538" cy="368300"/>
          </a:xfrm>
          <a:prstGeom prst="rect">
            <a:avLst/>
          </a:prstGeom>
          <a:noFill/>
          <a:ln w="9525">
            <a:noFill/>
            <a:miter lim="800000"/>
            <a:headEnd/>
            <a:tailEnd/>
          </a:ln>
        </p:spPr>
        <p:txBody>
          <a:bodyPr>
            <a:spAutoFit/>
          </a:bodyPr>
          <a:lstStyle/>
          <a:p>
            <a:r>
              <a:rPr lang="en-ID">
                <a:latin typeface="Calibri" pitchFamily="34" charset="0"/>
              </a:rPr>
              <a:t>Periodisasi Sejarah Indonesia menurut M.C. Ricklefs</a:t>
            </a:r>
            <a:endParaRPr lang="en-US">
              <a:latin typeface="Calibri" pitchFamily="34" charset="0"/>
            </a:endParaRPr>
          </a:p>
        </p:txBody>
      </p:sp>
      <p:sp>
        <p:nvSpPr>
          <p:cNvPr id="6" name="Up Arrow 5">
            <a:hlinkClick r:id="rId3" action="ppaction://hlinksldjump"/>
          </p:cNvPr>
          <p:cNvSpPr/>
          <p:nvPr/>
        </p:nvSpPr>
        <p:spPr>
          <a:xfrm>
            <a:off x="8358188" y="6143625"/>
            <a:ext cx="571500" cy="500063"/>
          </a:xfrm>
          <a:prstGeom prst="up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lide(from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lide(from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slide(fromBottom)">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034" y="3376626"/>
            <a:ext cx="8305800" cy="2338390"/>
          </a:xfrm>
        </p:spPr>
        <p:txBody>
          <a:bodyPr/>
          <a:lstStyle/>
          <a:p>
            <a:pPr eaLnBrk="1" fontAlgn="auto" hangingPunct="1">
              <a:spcAft>
                <a:spcPts val="0"/>
              </a:spcAft>
              <a:defRPr/>
            </a:pPr>
            <a:r>
              <a:rPr lang="fi-FI" sz="4600" b="1" smtClean="0">
                <a:solidFill>
                  <a:schemeClr val="bg1"/>
                </a:solidFill>
              </a:rPr>
              <a:t>Kehidupan </a:t>
            </a:r>
            <a:br>
              <a:rPr lang="fi-FI" sz="4600" b="1" smtClean="0">
                <a:solidFill>
                  <a:schemeClr val="bg1"/>
                </a:solidFill>
              </a:rPr>
            </a:br>
            <a:r>
              <a:rPr lang="fi-FI" sz="4600" b="1" smtClean="0">
                <a:solidFill>
                  <a:schemeClr val="bg1"/>
                </a:solidFill>
              </a:rPr>
              <a:t>Masyarakat Indonesia </a:t>
            </a:r>
            <a:br>
              <a:rPr lang="fi-FI" sz="4600" b="1" smtClean="0">
                <a:solidFill>
                  <a:schemeClr val="bg1"/>
                </a:solidFill>
              </a:rPr>
            </a:br>
            <a:r>
              <a:rPr lang="fi-FI" sz="4600" b="1" smtClean="0">
                <a:solidFill>
                  <a:schemeClr val="bg1"/>
                </a:solidFill>
              </a:rPr>
              <a:t>pada Masa Praaksara</a:t>
            </a:r>
            <a:endParaRPr sz="4600" b="1">
              <a:solidFill>
                <a:schemeClr val="bg1"/>
              </a:solidFill>
            </a:endParaRPr>
          </a:p>
        </p:txBody>
      </p:sp>
      <p:sp>
        <p:nvSpPr>
          <p:cNvPr id="4" name="Title 1"/>
          <p:cNvSpPr txBox="1">
            <a:spLocks/>
          </p:cNvSpPr>
          <p:nvPr/>
        </p:nvSpPr>
        <p:spPr>
          <a:xfrm>
            <a:off x="500034" y="2571744"/>
            <a:ext cx="8305800" cy="909630"/>
          </a:xfrm>
          <a:prstGeom prst="rect">
            <a:avLst/>
          </a:prstGeom>
          <a:ln w="6350" cap="rnd">
            <a:noFill/>
          </a:ln>
        </p:spPr>
        <p:txBody>
          <a:bodyPr anchor="b"/>
          <a:lstStyle/>
          <a:p>
            <a:pPr algn="ctr" fontAlgn="auto">
              <a:spcAft>
                <a:spcPts val="0"/>
              </a:spcAft>
              <a:defRPr/>
            </a:pPr>
            <a:r>
              <a:rPr lang="en-ID" sz="4800" b="1" spc="-10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mj-lt"/>
                <a:ea typeface="+mj-ea"/>
                <a:cs typeface="+mj-cs"/>
              </a:rPr>
              <a:t>Bab II</a:t>
            </a:r>
            <a:endParaRPr lang="en-US" sz="4800" b="1" spc="-10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mj-lt"/>
              <a:ea typeface="+mj-ea"/>
              <a:cs typeface="+mj-cs"/>
            </a:endParaRPr>
          </a:p>
        </p:txBody>
      </p:sp>
      <p:sp>
        <p:nvSpPr>
          <p:cNvPr id="5" name="Right Arrow 4"/>
          <p:cNvSpPr/>
          <p:nvPr/>
        </p:nvSpPr>
        <p:spPr>
          <a:xfrm>
            <a:off x="500063" y="5786438"/>
            <a:ext cx="1500187" cy="71437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ID" b="1" dirty="0" err="1">
                <a:solidFill>
                  <a:schemeClr val="tx1"/>
                </a:solidFill>
                <a:hlinkClick r:id="rId2" action="ppaction://hlinksldjump"/>
              </a:rPr>
              <a:t>Daftar</a:t>
            </a:r>
            <a:r>
              <a:rPr lang="en-ID" b="1" dirty="0">
                <a:solidFill>
                  <a:schemeClr val="tx1"/>
                </a:solidFill>
                <a:hlinkClick r:id="rId2" action="ppaction://hlinksldjump"/>
              </a:rPr>
              <a:t> </a:t>
            </a:r>
            <a:r>
              <a:rPr lang="en-ID" b="1" dirty="0" err="1">
                <a:solidFill>
                  <a:schemeClr val="tx1"/>
                </a:solidFill>
                <a:hlinkClick r:id="rId2" action="ppaction://hlinksldjump"/>
              </a:rPr>
              <a:t>Isi</a:t>
            </a:r>
            <a:endParaRPr lang="en-US" b="1" dirty="0">
              <a:solidFill>
                <a:schemeClr val="tx1"/>
              </a:solidFill>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14346" y="928670"/>
          <a:ext cx="9144064" cy="4929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ight Arrow 2">
            <a:hlinkClick r:id="rId6" action="ppaction://hlinksldjump"/>
          </p:cNvPr>
          <p:cNvSpPr/>
          <p:nvPr/>
        </p:nvSpPr>
        <p:spPr>
          <a:xfrm>
            <a:off x="7929563" y="6143625"/>
            <a:ext cx="857250" cy="714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spli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071563"/>
            <a:ext cx="6248400" cy="5715000"/>
          </a:xfrm>
        </p:spPr>
        <p:txBody>
          <a:bodyPr>
            <a:normAutofit lnSpcReduction="10000"/>
          </a:bodyPr>
          <a:lstStyle/>
          <a:p>
            <a:pPr marL="274320" indent="-274320" eaLnBrk="1" fontAlgn="auto" hangingPunct="1">
              <a:spcAft>
                <a:spcPts val="0"/>
              </a:spcAft>
              <a:buFont typeface="Wingdings 2"/>
              <a:buChar char=""/>
              <a:defRPr/>
            </a:pPr>
            <a:r>
              <a:rPr lang="en-ID" dirty="0" err="1" smtClean="0">
                <a:solidFill>
                  <a:srgbClr val="002060"/>
                </a:solidFill>
              </a:rPr>
              <a:t>Dalam</a:t>
            </a:r>
            <a:r>
              <a:rPr lang="en-ID" dirty="0" smtClean="0">
                <a:solidFill>
                  <a:srgbClr val="002060"/>
                </a:solidFill>
              </a:rPr>
              <a:t> </a:t>
            </a:r>
            <a:r>
              <a:rPr lang="en-ID" dirty="0" err="1" smtClean="0">
                <a:solidFill>
                  <a:srgbClr val="002060"/>
                </a:solidFill>
              </a:rPr>
              <a:t>bahasa</a:t>
            </a:r>
            <a:r>
              <a:rPr lang="en-ID" dirty="0" smtClean="0">
                <a:solidFill>
                  <a:srgbClr val="002060"/>
                </a:solidFill>
              </a:rPr>
              <a:t> </a:t>
            </a:r>
            <a:r>
              <a:rPr lang="en-ID" dirty="0" err="1" smtClean="0">
                <a:solidFill>
                  <a:srgbClr val="002060"/>
                </a:solidFill>
              </a:rPr>
              <a:t>Inggris</a:t>
            </a:r>
            <a:r>
              <a:rPr lang="en-ID" dirty="0" smtClean="0">
                <a:solidFill>
                  <a:srgbClr val="002060"/>
                </a:solidFill>
              </a:rPr>
              <a:t>, </a:t>
            </a:r>
            <a:r>
              <a:rPr lang="en-ID" dirty="0" err="1" smtClean="0">
                <a:solidFill>
                  <a:srgbClr val="002060"/>
                </a:solidFill>
              </a:rPr>
              <a:t>masa</a:t>
            </a:r>
            <a:r>
              <a:rPr lang="en-ID" dirty="0" smtClean="0">
                <a:solidFill>
                  <a:srgbClr val="002060"/>
                </a:solidFill>
              </a:rPr>
              <a:t> </a:t>
            </a:r>
            <a:r>
              <a:rPr lang="en-ID" dirty="0" err="1" smtClean="0">
                <a:solidFill>
                  <a:srgbClr val="002060"/>
                </a:solidFill>
              </a:rPr>
              <a:t>praaksara</a:t>
            </a:r>
            <a:r>
              <a:rPr lang="en-ID" dirty="0" smtClean="0">
                <a:solidFill>
                  <a:srgbClr val="002060"/>
                </a:solidFill>
              </a:rPr>
              <a:t> </a:t>
            </a:r>
            <a:r>
              <a:rPr lang="en-ID" dirty="0" err="1" smtClean="0">
                <a:solidFill>
                  <a:srgbClr val="002060"/>
                </a:solidFill>
              </a:rPr>
              <a:t>disebut</a:t>
            </a:r>
            <a:r>
              <a:rPr lang="en-ID" dirty="0" smtClean="0">
                <a:solidFill>
                  <a:srgbClr val="002060"/>
                </a:solidFill>
              </a:rPr>
              <a:t> </a:t>
            </a:r>
            <a:r>
              <a:rPr lang="en-ID" i="1" dirty="0" smtClean="0">
                <a:solidFill>
                  <a:srgbClr val="002060"/>
                </a:solidFill>
              </a:rPr>
              <a:t>prehistory</a:t>
            </a:r>
            <a:r>
              <a:rPr lang="en-ID" dirty="0" smtClean="0">
                <a:solidFill>
                  <a:srgbClr val="002060"/>
                </a:solidFill>
              </a:rPr>
              <a:t>. </a:t>
            </a:r>
          </a:p>
          <a:p>
            <a:pPr marL="274320" indent="-274320" eaLnBrk="1" fontAlgn="auto" hangingPunct="1">
              <a:spcAft>
                <a:spcPts val="0"/>
              </a:spcAft>
              <a:buFont typeface="Wingdings 2"/>
              <a:buNone/>
              <a:defRPr/>
            </a:pPr>
            <a:r>
              <a:rPr lang="en-ID" i="1" dirty="0" smtClean="0">
                <a:solidFill>
                  <a:srgbClr val="002060"/>
                </a:solidFill>
              </a:rPr>
              <a:t>	Pre</a:t>
            </a:r>
            <a:r>
              <a:rPr lang="en-ID" dirty="0" smtClean="0">
                <a:solidFill>
                  <a:srgbClr val="002060"/>
                </a:solidFill>
              </a:rPr>
              <a:t>: </a:t>
            </a:r>
            <a:r>
              <a:rPr lang="en-ID" dirty="0" err="1" smtClean="0">
                <a:solidFill>
                  <a:srgbClr val="002060"/>
                </a:solidFill>
              </a:rPr>
              <a:t>sebelum</a:t>
            </a:r>
            <a:endParaRPr lang="en-ID" dirty="0" smtClean="0">
              <a:solidFill>
                <a:srgbClr val="002060"/>
              </a:solidFill>
            </a:endParaRPr>
          </a:p>
          <a:p>
            <a:pPr marL="274320" indent="-274320" eaLnBrk="1" fontAlgn="auto" hangingPunct="1">
              <a:spcAft>
                <a:spcPts val="0"/>
              </a:spcAft>
              <a:buFont typeface="Wingdings 2"/>
              <a:buNone/>
              <a:defRPr/>
            </a:pPr>
            <a:r>
              <a:rPr lang="en-ID" dirty="0" smtClean="0">
                <a:solidFill>
                  <a:srgbClr val="002060"/>
                </a:solidFill>
              </a:rPr>
              <a:t>	</a:t>
            </a:r>
            <a:r>
              <a:rPr lang="en-ID" i="1" dirty="0" smtClean="0">
                <a:solidFill>
                  <a:srgbClr val="002060"/>
                </a:solidFill>
              </a:rPr>
              <a:t>History</a:t>
            </a:r>
            <a:r>
              <a:rPr lang="en-ID" dirty="0" smtClean="0">
                <a:solidFill>
                  <a:srgbClr val="002060"/>
                </a:solidFill>
              </a:rPr>
              <a:t>: </a:t>
            </a:r>
            <a:r>
              <a:rPr lang="en-ID" dirty="0" err="1" smtClean="0">
                <a:solidFill>
                  <a:srgbClr val="002060"/>
                </a:solidFill>
              </a:rPr>
              <a:t>sejarah</a:t>
            </a:r>
            <a:endParaRPr lang="en-ID" dirty="0" smtClean="0">
              <a:solidFill>
                <a:srgbClr val="002060"/>
              </a:solidFill>
            </a:endParaRPr>
          </a:p>
          <a:p>
            <a:pPr marL="274320" indent="-274320" eaLnBrk="1" fontAlgn="auto" hangingPunct="1">
              <a:spcAft>
                <a:spcPts val="0"/>
              </a:spcAft>
              <a:buFont typeface="Wingdings 2"/>
              <a:buNone/>
              <a:defRPr/>
            </a:pPr>
            <a:r>
              <a:rPr lang="en-ID" dirty="0" smtClean="0">
                <a:solidFill>
                  <a:srgbClr val="002060"/>
                </a:solidFill>
              </a:rPr>
              <a:t>	</a:t>
            </a:r>
            <a:r>
              <a:rPr lang="en-ID" dirty="0" err="1" smtClean="0">
                <a:solidFill>
                  <a:srgbClr val="002060"/>
                </a:solidFill>
              </a:rPr>
              <a:t>Jadi</a:t>
            </a:r>
            <a:r>
              <a:rPr lang="en-ID" dirty="0" smtClean="0">
                <a:solidFill>
                  <a:srgbClr val="002060"/>
                </a:solidFill>
              </a:rPr>
              <a:t>, </a:t>
            </a:r>
            <a:r>
              <a:rPr lang="en-ID" i="1" dirty="0" smtClean="0">
                <a:solidFill>
                  <a:srgbClr val="002060"/>
                </a:solidFill>
              </a:rPr>
              <a:t>prehistory</a:t>
            </a:r>
            <a:r>
              <a:rPr lang="en-ID" dirty="0" smtClean="0">
                <a:solidFill>
                  <a:srgbClr val="002060"/>
                </a:solidFill>
              </a:rPr>
              <a:t> </a:t>
            </a:r>
            <a:r>
              <a:rPr lang="en-ID" dirty="0" err="1" smtClean="0">
                <a:solidFill>
                  <a:srgbClr val="002060"/>
                </a:solidFill>
              </a:rPr>
              <a:t>berarti</a:t>
            </a:r>
            <a:r>
              <a:rPr lang="en-ID" dirty="0" smtClean="0">
                <a:solidFill>
                  <a:srgbClr val="002060"/>
                </a:solidFill>
              </a:rPr>
              <a:t> </a:t>
            </a:r>
            <a:r>
              <a:rPr lang="en-ID" dirty="0" err="1" smtClean="0">
                <a:solidFill>
                  <a:srgbClr val="002060"/>
                </a:solidFill>
              </a:rPr>
              <a:t>sebelum</a:t>
            </a:r>
            <a:r>
              <a:rPr lang="en-ID" dirty="0" smtClean="0">
                <a:solidFill>
                  <a:srgbClr val="002060"/>
                </a:solidFill>
              </a:rPr>
              <a:t> </a:t>
            </a:r>
            <a:r>
              <a:rPr lang="en-ID" dirty="0" err="1" smtClean="0">
                <a:solidFill>
                  <a:srgbClr val="002060"/>
                </a:solidFill>
              </a:rPr>
              <a:t>masa</a:t>
            </a:r>
            <a:r>
              <a:rPr lang="en-ID" dirty="0" smtClean="0">
                <a:solidFill>
                  <a:srgbClr val="002060"/>
                </a:solidFill>
              </a:rPr>
              <a:t> </a:t>
            </a:r>
            <a:r>
              <a:rPr lang="en-ID" dirty="0" err="1" smtClean="0">
                <a:solidFill>
                  <a:srgbClr val="002060"/>
                </a:solidFill>
              </a:rPr>
              <a:t>sejarah</a:t>
            </a:r>
            <a:r>
              <a:rPr lang="en-ID" dirty="0" smtClean="0">
                <a:solidFill>
                  <a:srgbClr val="002060"/>
                </a:solidFill>
              </a:rPr>
              <a:t>.</a:t>
            </a:r>
          </a:p>
          <a:p>
            <a:pPr marL="274320" indent="-274320" eaLnBrk="1" fontAlgn="auto" hangingPunct="1">
              <a:spcAft>
                <a:spcPts val="0"/>
              </a:spcAft>
              <a:buFont typeface="Wingdings 2"/>
              <a:buChar char=""/>
              <a:defRPr/>
            </a:pPr>
            <a:r>
              <a:rPr lang="en-ID" dirty="0" err="1" smtClean="0">
                <a:solidFill>
                  <a:srgbClr val="002060"/>
                </a:solidFill>
              </a:rPr>
              <a:t>Masa</a:t>
            </a:r>
            <a:r>
              <a:rPr lang="en-ID" dirty="0" smtClean="0">
                <a:solidFill>
                  <a:srgbClr val="002060"/>
                </a:solidFill>
              </a:rPr>
              <a:t> </a:t>
            </a:r>
            <a:r>
              <a:rPr lang="en-ID" dirty="0" err="1" smtClean="0">
                <a:solidFill>
                  <a:srgbClr val="002060"/>
                </a:solidFill>
              </a:rPr>
              <a:t>praaksara</a:t>
            </a:r>
            <a:r>
              <a:rPr lang="en-ID" dirty="0" smtClean="0">
                <a:solidFill>
                  <a:srgbClr val="002060"/>
                </a:solidFill>
              </a:rPr>
              <a:t> </a:t>
            </a:r>
            <a:r>
              <a:rPr lang="en-ID" dirty="0" err="1" smtClean="0">
                <a:solidFill>
                  <a:srgbClr val="002060"/>
                </a:solidFill>
              </a:rPr>
              <a:t>juga</a:t>
            </a:r>
            <a:r>
              <a:rPr lang="en-ID" dirty="0" smtClean="0">
                <a:solidFill>
                  <a:srgbClr val="002060"/>
                </a:solidFill>
              </a:rPr>
              <a:t> </a:t>
            </a:r>
            <a:r>
              <a:rPr lang="en-ID" dirty="0" err="1" smtClean="0">
                <a:solidFill>
                  <a:srgbClr val="002060"/>
                </a:solidFill>
              </a:rPr>
              <a:t>disebut</a:t>
            </a:r>
            <a:r>
              <a:rPr lang="en-ID" dirty="0" smtClean="0">
                <a:solidFill>
                  <a:srgbClr val="002060"/>
                </a:solidFill>
              </a:rPr>
              <a:t> </a:t>
            </a:r>
            <a:r>
              <a:rPr lang="en-ID" dirty="0" err="1" smtClean="0">
                <a:solidFill>
                  <a:srgbClr val="002060"/>
                </a:solidFill>
              </a:rPr>
              <a:t>masa</a:t>
            </a:r>
            <a:r>
              <a:rPr lang="en-ID" dirty="0" smtClean="0">
                <a:solidFill>
                  <a:srgbClr val="002060"/>
                </a:solidFill>
              </a:rPr>
              <a:t> ”</a:t>
            </a:r>
            <a:r>
              <a:rPr lang="en-ID" dirty="0" err="1" smtClean="0">
                <a:solidFill>
                  <a:srgbClr val="002060"/>
                </a:solidFill>
              </a:rPr>
              <a:t>nirleka</a:t>
            </a:r>
            <a:r>
              <a:rPr lang="en-ID" dirty="0" smtClean="0">
                <a:solidFill>
                  <a:srgbClr val="002060"/>
                </a:solidFill>
              </a:rPr>
              <a:t>”. </a:t>
            </a:r>
          </a:p>
          <a:p>
            <a:pPr marL="274320" indent="-274320" eaLnBrk="1" fontAlgn="auto" hangingPunct="1">
              <a:spcAft>
                <a:spcPts val="0"/>
              </a:spcAft>
              <a:buFont typeface="Wingdings 2"/>
              <a:buNone/>
              <a:defRPr/>
            </a:pPr>
            <a:r>
              <a:rPr lang="en-ID" dirty="0" smtClean="0">
                <a:solidFill>
                  <a:srgbClr val="002060"/>
                </a:solidFill>
              </a:rPr>
              <a:t>	</a:t>
            </a:r>
            <a:r>
              <a:rPr lang="en-ID" dirty="0" err="1" smtClean="0">
                <a:solidFill>
                  <a:srgbClr val="002060"/>
                </a:solidFill>
              </a:rPr>
              <a:t>Nir</a:t>
            </a:r>
            <a:r>
              <a:rPr lang="en-ID" dirty="0" smtClean="0">
                <a:solidFill>
                  <a:srgbClr val="002060"/>
                </a:solidFill>
              </a:rPr>
              <a:t>:	</a:t>
            </a:r>
            <a:r>
              <a:rPr lang="en-ID" dirty="0" err="1" smtClean="0">
                <a:solidFill>
                  <a:srgbClr val="002060"/>
                </a:solidFill>
              </a:rPr>
              <a:t>tidak</a:t>
            </a:r>
            <a:r>
              <a:rPr lang="en-ID" dirty="0" smtClean="0">
                <a:solidFill>
                  <a:srgbClr val="002060"/>
                </a:solidFill>
              </a:rPr>
              <a:t> </a:t>
            </a:r>
            <a:r>
              <a:rPr lang="en-ID" dirty="0" err="1" smtClean="0">
                <a:solidFill>
                  <a:srgbClr val="002060"/>
                </a:solidFill>
              </a:rPr>
              <a:t>ada</a:t>
            </a:r>
            <a:endParaRPr lang="en-ID" dirty="0" smtClean="0">
              <a:solidFill>
                <a:srgbClr val="002060"/>
              </a:solidFill>
            </a:endParaRPr>
          </a:p>
          <a:p>
            <a:pPr marL="274320" indent="-274320" eaLnBrk="1" fontAlgn="auto" hangingPunct="1">
              <a:spcAft>
                <a:spcPts val="0"/>
              </a:spcAft>
              <a:buFont typeface="Wingdings 2"/>
              <a:buNone/>
              <a:defRPr/>
            </a:pPr>
            <a:r>
              <a:rPr lang="en-ID" dirty="0" smtClean="0">
                <a:solidFill>
                  <a:srgbClr val="002060"/>
                </a:solidFill>
              </a:rPr>
              <a:t>	</a:t>
            </a:r>
            <a:r>
              <a:rPr lang="en-ID" dirty="0" err="1" smtClean="0">
                <a:solidFill>
                  <a:srgbClr val="002060"/>
                </a:solidFill>
              </a:rPr>
              <a:t>Leka</a:t>
            </a:r>
            <a:r>
              <a:rPr lang="en-ID" dirty="0" smtClean="0">
                <a:solidFill>
                  <a:srgbClr val="002060"/>
                </a:solidFill>
              </a:rPr>
              <a:t>: </a:t>
            </a:r>
            <a:r>
              <a:rPr lang="en-ID" dirty="0" err="1" smtClean="0">
                <a:solidFill>
                  <a:srgbClr val="002060"/>
                </a:solidFill>
              </a:rPr>
              <a:t>tulisan</a:t>
            </a:r>
            <a:endParaRPr lang="en-ID" dirty="0" smtClean="0">
              <a:solidFill>
                <a:srgbClr val="002060"/>
              </a:solidFill>
            </a:endParaRPr>
          </a:p>
          <a:p>
            <a:pPr marL="274320" indent="-274320" eaLnBrk="1" fontAlgn="auto" hangingPunct="1">
              <a:spcAft>
                <a:spcPts val="0"/>
              </a:spcAft>
              <a:buFont typeface="Wingdings 2"/>
              <a:buNone/>
              <a:defRPr/>
            </a:pPr>
            <a:r>
              <a:rPr lang="en-US" dirty="0" smtClean="0">
                <a:solidFill>
                  <a:srgbClr val="002060"/>
                </a:solidFill>
              </a:rPr>
              <a:t>	</a:t>
            </a:r>
            <a:r>
              <a:rPr lang="en-US" dirty="0" err="1" smtClean="0">
                <a:solidFill>
                  <a:srgbClr val="002060"/>
                </a:solidFill>
              </a:rPr>
              <a:t>Jadi</a:t>
            </a:r>
            <a:r>
              <a:rPr lang="en-US" dirty="0" smtClean="0">
                <a:solidFill>
                  <a:srgbClr val="002060"/>
                </a:solidFill>
              </a:rPr>
              <a:t>, </a:t>
            </a:r>
            <a:r>
              <a:rPr lang="en-US" dirty="0" err="1" smtClean="0">
                <a:solidFill>
                  <a:srgbClr val="002060"/>
                </a:solidFill>
              </a:rPr>
              <a:t>masa</a:t>
            </a:r>
            <a:r>
              <a:rPr lang="en-US" dirty="0" smtClean="0">
                <a:solidFill>
                  <a:srgbClr val="002060"/>
                </a:solidFill>
              </a:rPr>
              <a:t> </a:t>
            </a:r>
            <a:r>
              <a:rPr lang="en-US" dirty="0" err="1" smtClean="0">
                <a:solidFill>
                  <a:srgbClr val="002060"/>
                </a:solidFill>
              </a:rPr>
              <a:t>nirleka</a:t>
            </a:r>
            <a:r>
              <a:rPr lang="en-US" dirty="0" smtClean="0">
                <a:solidFill>
                  <a:srgbClr val="002060"/>
                </a:solidFill>
              </a:rPr>
              <a:t> </a:t>
            </a:r>
            <a:r>
              <a:rPr lang="en-US" dirty="0" err="1" smtClean="0">
                <a:solidFill>
                  <a:srgbClr val="002060"/>
                </a:solidFill>
              </a:rPr>
              <a:t>atau</a:t>
            </a:r>
            <a:r>
              <a:rPr lang="en-US" dirty="0" smtClean="0">
                <a:solidFill>
                  <a:srgbClr val="002060"/>
                </a:solidFill>
              </a:rPr>
              <a:t> </a:t>
            </a:r>
            <a:r>
              <a:rPr lang="en-US" dirty="0" err="1" smtClean="0">
                <a:solidFill>
                  <a:srgbClr val="002060"/>
                </a:solidFill>
              </a:rPr>
              <a:t>praaksara</a:t>
            </a:r>
            <a:r>
              <a:rPr lang="en-US" dirty="0" smtClean="0">
                <a:solidFill>
                  <a:srgbClr val="002060"/>
                </a:solidFill>
              </a:rPr>
              <a:t> </a:t>
            </a:r>
            <a:r>
              <a:rPr lang="en-US" dirty="0" err="1" smtClean="0">
                <a:solidFill>
                  <a:srgbClr val="002060"/>
                </a:solidFill>
              </a:rPr>
              <a:t>berarti</a:t>
            </a:r>
            <a:r>
              <a:rPr lang="en-US" dirty="0" smtClean="0">
                <a:solidFill>
                  <a:srgbClr val="002060"/>
                </a:solidFill>
              </a:rPr>
              <a:t> </a:t>
            </a:r>
            <a:r>
              <a:rPr lang="en-US" dirty="0" err="1" smtClean="0">
                <a:solidFill>
                  <a:srgbClr val="002060"/>
                </a:solidFill>
              </a:rPr>
              <a:t>masa</a:t>
            </a:r>
            <a:r>
              <a:rPr lang="en-US" dirty="0" smtClean="0">
                <a:solidFill>
                  <a:srgbClr val="002060"/>
                </a:solidFill>
              </a:rPr>
              <a:t> </a:t>
            </a:r>
            <a:r>
              <a:rPr lang="en-US" dirty="0" err="1" smtClean="0">
                <a:solidFill>
                  <a:srgbClr val="002060"/>
                </a:solidFill>
              </a:rPr>
              <a:t>pada</a:t>
            </a:r>
            <a:r>
              <a:rPr lang="en-US" dirty="0" smtClean="0">
                <a:solidFill>
                  <a:srgbClr val="002060"/>
                </a:solidFill>
              </a:rPr>
              <a:t> </a:t>
            </a:r>
            <a:r>
              <a:rPr lang="en-US" dirty="0" err="1" smtClean="0">
                <a:solidFill>
                  <a:srgbClr val="002060"/>
                </a:solidFill>
              </a:rPr>
              <a:t>saat</a:t>
            </a:r>
            <a:r>
              <a:rPr lang="en-US" dirty="0" smtClean="0">
                <a:solidFill>
                  <a:srgbClr val="002060"/>
                </a:solidFill>
              </a:rPr>
              <a:t> </a:t>
            </a:r>
            <a:r>
              <a:rPr lang="en-US" dirty="0" err="1" smtClean="0">
                <a:solidFill>
                  <a:srgbClr val="002060"/>
                </a:solidFill>
              </a:rPr>
              <a:t>manusia</a:t>
            </a:r>
            <a:r>
              <a:rPr lang="en-US" dirty="0" smtClean="0">
                <a:solidFill>
                  <a:srgbClr val="002060"/>
                </a:solidFill>
              </a:rPr>
              <a:t> </a:t>
            </a:r>
            <a:r>
              <a:rPr lang="en-US" dirty="0" err="1" smtClean="0">
                <a:solidFill>
                  <a:srgbClr val="002060"/>
                </a:solidFill>
              </a:rPr>
              <a:t>belum</a:t>
            </a:r>
            <a:r>
              <a:rPr lang="en-US" dirty="0" smtClean="0">
                <a:solidFill>
                  <a:srgbClr val="002060"/>
                </a:solidFill>
              </a:rPr>
              <a:t> </a:t>
            </a:r>
            <a:r>
              <a:rPr lang="en-US" dirty="0" err="1" smtClean="0">
                <a:solidFill>
                  <a:srgbClr val="002060"/>
                </a:solidFill>
              </a:rPr>
              <a:t>mengenal</a:t>
            </a:r>
            <a:r>
              <a:rPr lang="en-US" dirty="0" smtClean="0">
                <a:solidFill>
                  <a:srgbClr val="002060"/>
                </a:solidFill>
              </a:rPr>
              <a:t> </a:t>
            </a:r>
            <a:r>
              <a:rPr lang="en-US" dirty="0" err="1" smtClean="0">
                <a:solidFill>
                  <a:srgbClr val="002060"/>
                </a:solidFill>
              </a:rPr>
              <a:t>tulisan</a:t>
            </a:r>
            <a:r>
              <a:rPr lang="en-US" dirty="0" smtClean="0">
                <a:solidFill>
                  <a:srgbClr val="002060"/>
                </a:solidFill>
              </a:rPr>
              <a:t>.</a:t>
            </a:r>
            <a:endParaRPr lang="en-US" dirty="0">
              <a:solidFill>
                <a:srgbClr val="002060"/>
              </a:solidFill>
            </a:endParaRPr>
          </a:p>
        </p:txBody>
      </p:sp>
      <p:sp>
        <p:nvSpPr>
          <p:cNvPr id="4" name="Title 3"/>
          <p:cNvSpPr>
            <a:spLocks noGrp="1"/>
          </p:cNvSpPr>
          <p:nvPr>
            <p:ph type="title"/>
          </p:nvPr>
        </p:nvSpPr>
        <p:spPr>
          <a:xfrm>
            <a:off x="6781800" y="285750"/>
            <a:ext cx="1981200" cy="123825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eaLnBrk="1" fontAlgn="auto" hangingPunct="1">
              <a:spcAft>
                <a:spcPts val="0"/>
              </a:spcAft>
              <a:defRPr/>
            </a:pPr>
            <a:r>
              <a:rPr lang="en-ID" sz="2400" dirty="0" err="1" smtClean="0">
                <a:solidFill>
                  <a:schemeClr val="bg1">
                    <a:lumMod val="95000"/>
                    <a:lumOff val="5000"/>
                  </a:schemeClr>
                </a:solidFill>
              </a:rPr>
              <a:t>Definisi</a:t>
            </a:r>
            <a:r>
              <a:rPr lang="en-ID" sz="2400" dirty="0" smtClean="0">
                <a:solidFill>
                  <a:schemeClr val="bg1">
                    <a:lumMod val="95000"/>
                    <a:lumOff val="5000"/>
                  </a:schemeClr>
                </a:solidFill>
              </a:rPr>
              <a:t> </a:t>
            </a:r>
            <a:r>
              <a:rPr lang="en-ID" sz="2400" dirty="0" err="1" smtClean="0">
                <a:solidFill>
                  <a:schemeClr val="bg1">
                    <a:lumMod val="95000"/>
                    <a:lumOff val="5000"/>
                  </a:schemeClr>
                </a:solidFill>
              </a:rPr>
              <a:t>Masa</a:t>
            </a:r>
            <a:r>
              <a:rPr lang="en-ID" sz="2400" dirty="0" smtClean="0">
                <a:solidFill>
                  <a:schemeClr val="bg1">
                    <a:lumMod val="95000"/>
                    <a:lumOff val="5000"/>
                  </a:schemeClr>
                </a:solidFill>
              </a:rPr>
              <a:t> </a:t>
            </a:r>
            <a:r>
              <a:rPr lang="en-ID" sz="2400" dirty="0" err="1" smtClean="0">
                <a:solidFill>
                  <a:schemeClr val="bg1">
                    <a:lumMod val="95000"/>
                    <a:lumOff val="5000"/>
                  </a:schemeClr>
                </a:solidFill>
              </a:rPr>
              <a:t>Praaksara</a:t>
            </a:r>
            <a:endParaRPr sz="2400" dirty="0">
              <a:solidFill>
                <a:schemeClr val="bg1">
                  <a:lumMod val="95000"/>
                  <a:lumOff val="5000"/>
                </a:schemeClr>
              </a:solidFill>
            </a:endParaRPr>
          </a:p>
        </p:txBody>
      </p:sp>
      <p:sp>
        <p:nvSpPr>
          <p:cNvPr id="6" name="Rounded Rectangle 5"/>
          <p:cNvSpPr/>
          <p:nvPr/>
        </p:nvSpPr>
        <p:spPr>
          <a:xfrm>
            <a:off x="214313" y="0"/>
            <a:ext cx="4357687"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D" sz="3600" b="1" dirty="0" err="1"/>
              <a:t>Masa</a:t>
            </a:r>
            <a:r>
              <a:rPr lang="en-ID" sz="3600" b="1" dirty="0"/>
              <a:t> </a:t>
            </a:r>
            <a:r>
              <a:rPr lang="en-ID" sz="3600" b="1" dirty="0" err="1"/>
              <a:t>Praaksara</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heckerboard(across)">
                                      <p:cBhvr>
                                        <p:cTn id="15" dur="500"/>
                                        <p:tgtEl>
                                          <p:spTgt spid="5">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checkerboard(across)">
                                      <p:cBhvr>
                                        <p:cTn id="18" dur="500"/>
                                        <p:tgtEl>
                                          <p:spTgt spid="5">
                                            <p:txEl>
                                              <p:pRg st="2" end="2"/>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checkerboard(across)">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checkerboard(across)">
                                      <p:cBhvr>
                                        <p:cTn id="26" dur="500"/>
                                        <p:tgtEl>
                                          <p:spTgt spid="5">
                                            <p:txEl>
                                              <p:pRg st="4" end="4"/>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checkerboard(across)">
                                      <p:cBhvr>
                                        <p:cTn id="29" dur="500"/>
                                        <p:tgtEl>
                                          <p:spTgt spid="5">
                                            <p:txEl>
                                              <p:pRg st="5" end="5"/>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checkerboard(across)">
                                      <p:cBhvr>
                                        <p:cTn id="32" dur="500"/>
                                        <p:tgtEl>
                                          <p:spTgt spid="5">
                                            <p:txEl>
                                              <p:pRg st="6" end="6"/>
                                            </p:txEl>
                                          </p:spTgt>
                                        </p:tgtEl>
                                      </p:cBhvr>
                                    </p:animEffect>
                                  </p:childTnLst>
                                </p:cTn>
                              </p:par>
                              <p:par>
                                <p:cTn id="33" presetID="5" presetClass="entr" presetSubtype="10" fill="hold" nodeType="with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checkerboard(across)">
                                      <p:cBhvr>
                                        <p:cTn id="3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77050" y="142875"/>
            <a:ext cx="1981200" cy="106680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eaLnBrk="1" fontAlgn="auto" hangingPunct="1">
              <a:spcAft>
                <a:spcPts val="0"/>
              </a:spcAft>
              <a:defRPr/>
            </a:pPr>
            <a:r>
              <a:rPr lang="en-ID" sz="2200" dirty="0" err="1" smtClean="0">
                <a:solidFill>
                  <a:schemeClr val="bg1">
                    <a:lumMod val="95000"/>
                    <a:lumOff val="5000"/>
                  </a:schemeClr>
                </a:solidFill>
              </a:rPr>
              <a:t>Periodisasi</a:t>
            </a:r>
            <a:r>
              <a:rPr lang="en-ID" sz="2200" dirty="0" smtClean="0">
                <a:solidFill>
                  <a:schemeClr val="bg1">
                    <a:lumMod val="95000"/>
                    <a:lumOff val="5000"/>
                  </a:schemeClr>
                </a:solidFill>
              </a:rPr>
              <a:t> </a:t>
            </a:r>
            <a:r>
              <a:rPr lang="en-ID" sz="2200" dirty="0" err="1" smtClean="0">
                <a:solidFill>
                  <a:schemeClr val="bg1">
                    <a:lumMod val="95000"/>
                    <a:lumOff val="5000"/>
                  </a:schemeClr>
                </a:solidFill>
              </a:rPr>
              <a:t>Masa</a:t>
            </a:r>
            <a:r>
              <a:rPr lang="en-ID" sz="2200" dirty="0" smtClean="0">
                <a:solidFill>
                  <a:schemeClr val="bg1">
                    <a:lumMod val="95000"/>
                    <a:lumOff val="5000"/>
                  </a:schemeClr>
                </a:solidFill>
              </a:rPr>
              <a:t> </a:t>
            </a:r>
            <a:r>
              <a:rPr lang="en-ID" sz="2200" dirty="0" err="1" smtClean="0">
                <a:solidFill>
                  <a:schemeClr val="bg1">
                    <a:lumMod val="95000"/>
                    <a:lumOff val="5000"/>
                  </a:schemeClr>
                </a:solidFill>
              </a:rPr>
              <a:t>Praaksara</a:t>
            </a:r>
            <a:endParaRPr sz="2200" dirty="0">
              <a:solidFill>
                <a:schemeClr val="bg1">
                  <a:lumMod val="95000"/>
                  <a:lumOff val="5000"/>
                </a:schemeClr>
              </a:solidFill>
            </a:endParaRPr>
          </a:p>
        </p:txBody>
      </p:sp>
      <p:sp>
        <p:nvSpPr>
          <p:cNvPr id="5" name="Rounded Rectangle 4"/>
          <p:cNvSpPr/>
          <p:nvPr/>
        </p:nvSpPr>
        <p:spPr>
          <a:xfrm>
            <a:off x="2916238" y="428625"/>
            <a:ext cx="2951162" cy="865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D" sz="2400" dirty="0"/>
              <a:t>Periodisasi Masa Praaksara</a:t>
            </a:r>
            <a:endParaRPr lang="en-US" sz="2400" dirty="0"/>
          </a:p>
        </p:txBody>
      </p:sp>
      <p:sp>
        <p:nvSpPr>
          <p:cNvPr id="6" name="Rounded Rectangle 5"/>
          <p:cNvSpPr/>
          <p:nvPr/>
        </p:nvSpPr>
        <p:spPr>
          <a:xfrm>
            <a:off x="6227763" y="1878013"/>
            <a:ext cx="2665412" cy="7921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D" b="1" dirty="0"/>
              <a:t>Berdasarkan Arkeologi</a:t>
            </a:r>
            <a:endParaRPr lang="en-US" b="1" dirty="0"/>
          </a:p>
        </p:txBody>
      </p:sp>
      <p:sp>
        <p:nvSpPr>
          <p:cNvPr id="7" name="Rounded Rectangle 6"/>
          <p:cNvSpPr/>
          <p:nvPr/>
        </p:nvSpPr>
        <p:spPr>
          <a:xfrm>
            <a:off x="323850" y="1878013"/>
            <a:ext cx="2735263" cy="650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D" b="1" dirty="0"/>
              <a:t>Berdasarkan </a:t>
            </a:r>
          </a:p>
          <a:p>
            <a:pPr algn="ctr" fontAlgn="auto">
              <a:spcBef>
                <a:spcPts val="0"/>
              </a:spcBef>
              <a:spcAft>
                <a:spcPts val="0"/>
              </a:spcAft>
              <a:defRPr/>
            </a:pPr>
            <a:r>
              <a:rPr lang="en-ID" b="1" dirty="0"/>
              <a:t>Geologi</a:t>
            </a:r>
            <a:endParaRPr lang="en-US" b="1" dirty="0"/>
          </a:p>
        </p:txBody>
      </p:sp>
      <p:cxnSp>
        <p:nvCxnSpPr>
          <p:cNvPr id="8" name="Straight Arrow Connector 7"/>
          <p:cNvCxnSpPr>
            <a:stCxn id="5" idx="2"/>
          </p:cNvCxnSpPr>
          <p:nvPr/>
        </p:nvCxnSpPr>
        <p:spPr>
          <a:xfrm flipH="1">
            <a:off x="2195513" y="1293813"/>
            <a:ext cx="2195512" cy="5762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87888" y="1293813"/>
            <a:ext cx="2405062" cy="5762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23850" y="3021013"/>
            <a:ext cx="2663825" cy="7858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solidFill>
              </a:rPr>
              <a:t>Mengacu pada umur lapisan bumi.</a:t>
            </a:r>
          </a:p>
        </p:txBody>
      </p:sp>
      <p:sp>
        <p:nvSpPr>
          <p:cNvPr id="11" name="Rounded Rectangle 10"/>
          <p:cNvSpPr/>
          <p:nvPr/>
        </p:nvSpPr>
        <p:spPr>
          <a:xfrm>
            <a:off x="6227763" y="3144838"/>
            <a:ext cx="2665412" cy="1212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solidFill>
              </a:rPr>
              <a:t>Mengacu pada teknologi purba hasil temuan penelitian arkeologi.</a:t>
            </a:r>
          </a:p>
        </p:txBody>
      </p:sp>
      <p:sp>
        <p:nvSpPr>
          <p:cNvPr id="16" name="Down Arrow 15"/>
          <p:cNvSpPr/>
          <p:nvPr/>
        </p:nvSpPr>
        <p:spPr>
          <a:xfrm>
            <a:off x="7451725" y="2663825"/>
            <a:ext cx="288925" cy="431800"/>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Down Arrow 16"/>
          <p:cNvSpPr/>
          <p:nvPr/>
        </p:nvSpPr>
        <p:spPr>
          <a:xfrm>
            <a:off x="1547813" y="2592388"/>
            <a:ext cx="287337" cy="431800"/>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ounded Rectangle 11"/>
          <p:cNvSpPr/>
          <p:nvPr/>
        </p:nvSpPr>
        <p:spPr>
          <a:xfrm>
            <a:off x="142875" y="4378325"/>
            <a:ext cx="3071813" cy="1785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indent="-179388">
              <a:buFont typeface="Arial" pitchFamily="34" charset="0"/>
              <a:buChar char="•"/>
              <a:defRPr/>
            </a:pPr>
            <a:r>
              <a:rPr lang="en-US" dirty="0" err="1">
                <a:solidFill>
                  <a:schemeClr val="bg1"/>
                </a:solidFill>
              </a:rPr>
              <a:t>Zaman</a:t>
            </a:r>
            <a:r>
              <a:rPr lang="en-US" dirty="0">
                <a:solidFill>
                  <a:schemeClr val="bg1"/>
                </a:solidFill>
              </a:rPr>
              <a:t> </a:t>
            </a:r>
            <a:r>
              <a:rPr lang="en-US" dirty="0" err="1">
                <a:solidFill>
                  <a:schemeClr val="bg1"/>
                </a:solidFill>
              </a:rPr>
              <a:t>Arkeozoikum</a:t>
            </a:r>
            <a:r>
              <a:rPr lang="en-US" dirty="0">
                <a:solidFill>
                  <a:schemeClr val="bg1"/>
                </a:solidFill>
              </a:rPr>
              <a:t>/</a:t>
            </a:r>
            <a:r>
              <a:rPr lang="en-US" dirty="0" err="1">
                <a:solidFill>
                  <a:schemeClr val="bg1"/>
                </a:solidFill>
              </a:rPr>
              <a:t>Azoikum</a:t>
            </a:r>
            <a:r>
              <a:rPr lang="en-US" dirty="0">
                <a:solidFill>
                  <a:schemeClr val="bg1"/>
                </a:solidFill>
              </a:rPr>
              <a:t> </a:t>
            </a:r>
          </a:p>
          <a:p>
            <a:pPr marL="179388" indent="-179388">
              <a:buFont typeface="Arial" pitchFamily="34" charset="0"/>
              <a:buChar char="•"/>
              <a:defRPr/>
            </a:pPr>
            <a:r>
              <a:rPr lang="en-US" dirty="0" err="1">
                <a:solidFill>
                  <a:schemeClr val="bg1"/>
                </a:solidFill>
              </a:rPr>
              <a:t>Zaman</a:t>
            </a:r>
            <a:r>
              <a:rPr lang="en-US" dirty="0">
                <a:solidFill>
                  <a:schemeClr val="bg1"/>
                </a:solidFill>
              </a:rPr>
              <a:t> </a:t>
            </a:r>
            <a:r>
              <a:rPr lang="en-US" dirty="0" err="1">
                <a:solidFill>
                  <a:schemeClr val="bg1"/>
                </a:solidFill>
              </a:rPr>
              <a:t>Paleozoikum</a:t>
            </a:r>
            <a:endParaRPr lang="en-US" dirty="0">
              <a:solidFill>
                <a:schemeClr val="bg1"/>
              </a:solidFill>
            </a:endParaRPr>
          </a:p>
          <a:p>
            <a:pPr marL="179388" indent="-179388">
              <a:buFont typeface="Arial" pitchFamily="34" charset="0"/>
              <a:buChar char="•"/>
              <a:defRPr/>
            </a:pPr>
            <a:r>
              <a:rPr lang="en-US" dirty="0" err="1">
                <a:solidFill>
                  <a:schemeClr val="bg1"/>
                </a:solidFill>
              </a:rPr>
              <a:t>Zaman</a:t>
            </a:r>
            <a:r>
              <a:rPr lang="en-US" dirty="0">
                <a:solidFill>
                  <a:schemeClr val="bg1"/>
                </a:solidFill>
              </a:rPr>
              <a:t> </a:t>
            </a:r>
            <a:r>
              <a:rPr lang="en-US" dirty="0" err="1">
                <a:solidFill>
                  <a:schemeClr val="bg1"/>
                </a:solidFill>
              </a:rPr>
              <a:t>Mesozoikum</a:t>
            </a:r>
            <a:endParaRPr lang="en-US" dirty="0">
              <a:solidFill>
                <a:schemeClr val="bg1"/>
              </a:solidFill>
            </a:endParaRPr>
          </a:p>
          <a:p>
            <a:pPr marL="179388" indent="-179388">
              <a:buFont typeface="Arial" pitchFamily="34" charset="0"/>
              <a:buChar char="•"/>
              <a:defRPr/>
            </a:pPr>
            <a:r>
              <a:rPr lang="en-US" dirty="0" err="1">
                <a:solidFill>
                  <a:schemeClr val="bg1"/>
                </a:solidFill>
              </a:rPr>
              <a:t>Zaman</a:t>
            </a:r>
            <a:r>
              <a:rPr lang="en-US" dirty="0">
                <a:solidFill>
                  <a:schemeClr val="bg1"/>
                </a:solidFill>
              </a:rPr>
              <a:t> </a:t>
            </a:r>
            <a:r>
              <a:rPr lang="en-US" dirty="0" err="1">
                <a:solidFill>
                  <a:schemeClr val="bg1"/>
                </a:solidFill>
              </a:rPr>
              <a:t>Neozoikum</a:t>
            </a:r>
            <a:r>
              <a:rPr lang="en-US" dirty="0">
                <a:solidFill>
                  <a:schemeClr val="bg1"/>
                </a:solidFill>
              </a:rPr>
              <a:t>/</a:t>
            </a:r>
            <a:r>
              <a:rPr lang="en-US" dirty="0" err="1">
                <a:solidFill>
                  <a:schemeClr val="bg1"/>
                </a:solidFill>
              </a:rPr>
              <a:t>Kenozoikum</a:t>
            </a:r>
            <a:endParaRPr lang="en-US" dirty="0">
              <a:solidFill>
                <a:schemeClr val="bg1"/>
              </a:solidFill>
            </a:endParaRPr>
          </a:p>
        </p:txBody>
      </p:sp>
      <p:sp>
        <p:nvSpPr>
          <p:cNvPr id="13" name="Rounded Rectangle 12"/>
          <p:cNvSpPr/>
          <p:nvPr/>
        </p:nvSpPr>
        <p:spPr>
          <a:xfrm>
            <a:off x="6261100" y="4791075"/>
            <a:ext cx="2665413" cy="1587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indent="-179388">
              <a:buFont typeface="Arial" pitchFamily="34" charset="0"/>
              <a:buChar char="•"/>
              <a:defRPr/>
            </a:pPr>
            <a:r>
              <a:rPr lang="en-ID" dirty="0" err="1">
                <a:solidFill>
                  <a:schemeClr val="bg1"/>
                </a:solidFill>
              </a:rPr>
              <a:t>Zaman</a:t>
            </a:r>
            <a:r>
              <a:rPr lang="en-ID" dirty="0">
                <a:solidFill>
                  <a:schemeClr val="bg1"/>
                </a:solidFill>
              </a:rPr>
              <a:t> </a:t>
            </a:r>
            <a:r>
              <a:rPr lang="en-ID" dirty="0" err="1">
                <a:solidFill>
                  <a:schemeClr val="bg1"/>
                </a:solidFill>
              </a:rPr>
              <a:t>Paleolitikum</a:t>
            </a:r>
            <a:endParaRPr lang="en-ID" dirty="0">
              <a:solidFill>
                <a:schemeClr val="bg1"/>
              </a:solidFill>
            </a:endParaRPr>
          </a:p>
          <a:p>
            <a:pPr marL="179388" indent="-179388">
              <a:buFont typeface="Arial" pitchFamily="34" charset="0"/>
              <a:buChar char="•"/>
              <a:defRPr/>
            </a:pPr>
            <a:r>
              <a:rPr lang="en-ID" dirty="0" err="1">
                <a:solidFill>
                  <a:schemeClr val="bg1"/>
                </a:solidFill>
              </a:rPr>
              <a:t>Zaman</a:t>
            </a:r>
            <a:r>
              <a:rPr lang="en-ID" dirty="0">
                <a:solidFill>
                  <a:schemeClr val="bg1"/>
                </a:solidFill>
              </a:rPr>
              <a:t> </a:t>
            </a:r>
            <a:r>
              <a:rPr lang="en-ID" dirty="0" err="1">
                <a:solidFill>
                  <a:schemeClr val="bg1"/>
                </a:solidFill>
              </a:rPr>
              <a:t>Mesolitikum</a:t>
            </a:r>
            <a:endParaRPr lang="en-ID" dirty="0">
              <a:solidFill>
                <a:schemeClr val="bg1"/>
              </a:solidFill>
            </a:endParaRPr>
          </a:p>
          <a:p>
            <a:pPr marL="179388" indent="-179388">
              <a:buFont typeface="Arial" pitchFamily="34" charset="0"/>
              <a:buChar char="•"/>
              <a:defRPr/>
            </a:pPr>
            <a:r>
              <a:rPr lang="en-ID" dirty="0" err="1">
                <a:solidFill>
                  <a:schemeClr val="bg1"/>
                </a:solidFill>
              </a:rPr>
              <a:t>Zaman</a:t>
            </a:r>
            <a:r>
              <a:rPr lang="en-ID" dirty="0">
                <a:solidFill>
                  <a:schemeClr val="bg1"/>
                </a:solidFill>
              </a:rPr>
              <a:t> </a:t>
            </a:r>
            <a:r>
              <a:rPr lang="en-ID" dirty="0" err="1">
                <a:solidFill>
                  <a:schemeClr val="bg1"/>
                </a:solidFill>
              </a:rPr>
              <a:t>Neolitikum</a:t>
            </a:r>
            <a:endParaRPr lang="en-ID" dirty="0">
              <a:solidFill>
                <a:schemeClr val="bg1"/>
              </a:solidFill>
            </a:endParaRPr>
          </a:p>
          <a:p>
            <a:pPr marL="179388" indent="-179388">
              <a:buFont typeface="Arial" pitchFamily="34" charset="0"/>
              <a:buChar char="•"/>
              <a:defRPr/>
            </a:pPr>
            <a:r>
              <a:rPr lang="en-ID" dirty="0" err="1">
                <a:solidFill>
                  <a:schemeClr val="bg1"/>
                </a:solidFill>
              </a:rPr>
              <a:t>Zaman</a:t>
            </a:r>
            <a:r>
              <a:rPr lang="en-ID" dirty="0">
                <a:solidFill>
                  <a:schemeClr val="bg1"/>
                </a:solidFill>
              </a:rPr>
              <a:t> </a:t>
            </a:r>
            <a:r>
              <a:rPr lang="en-ID" dirty="0" err="1">
                <a:solidFill>
                  <a:schemeClr val="bg1"/>
                </a:solidFill>
              </a:rPr>
              <a:t>Megalitikum</a:t>
            </a:r>
            <a:endParaRPr lang="en-ID" dirty="0">
              <a:solidFill>
                <a:schemeClr val="bg1"/>
              </a:solidFill>
            </a:endParaRPr>
          </a:p>
          <a:p>
            <a:pPr marL="179388" indent="-179388">
              <a:buFont typeface="Arial" pitchFamily="34" charset="0"/>
              <a:buChar char="•"/>
              <a:defRPr/>
            </a:pPr>
            <a:r>
              <a:rPr lang="en-ID" dirty="0" err="1">
                <a:solidFill>
                  <a:schemeClr val="bg1"/>
                </a:solidFill>
              </a:rPr>
              <a:t>Zaman</a:t>
            </a:r>
            <a:r>
              <a:rPr lang="en-ID" dirty="0">
                <a:solidFill>
                  <a:schemeClr val="bg1"/>
                </a:solidFill>
              </a:rPr>
              <a:t> </a:t>
            </a:r>
            <a:r>
              <a:rPr lang="en-ID" dirty="0" err="1">
                <a:solidFill>
                  <a:schemeClr val="bg1"/>
                </a:solidFill>
              </a:rPr>
              <a:t>Logam</a:t>
            </a:r>
            <a:endParaRPr lang="en-US" dirty="0">
              <a:solidFill>
                <a:schemeClr val="bg1"/>
              </a:solidFill>
            </a:endParaRPr>
          </a:p>
        </p:txBody>
      </p:sp>
      <p:sp>
        <p:nvSpPr>
          <p:cNvPr id="14" name="Down Arrow 13"/>
          <p:cNvSpPr/>
          <p:nvPr/>
        </p:nvSpPr>
        <p:spPr>
          <a:xfrm>
            <a:off x="7485063" y="4360863"/>
            <a:ext cx="288925" cy="431800"/>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Down Arrow 14"/>
          <p:cNvSpPr/>
          <p:nvPr/>
        </p:nvSpPr>
        <p:spPr>
          <a:xfrm>
            <a:off x="1581150" y="3875088"/>
            <a:ext cx="287338" cy="431800"/>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1000"/>
                                        <p:tgtEl>
                                          <p:spTgt spid="8"/>
                                        </p:tgtEl>
                                      </p:cBhvr>
                                    </p:animEffect>
                                  </p:childTnLst>
                                </p:cTn>
                              </p:par>
                              <p:par>
                                <p:cTn id="13" presetID="2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edge">
                                      <p:cBhvr>
                                        <p:cTn id="15" dur="1000"/>
                                        <p:tgtEl>
                                          <p:spTgt spid="9"/>
                                        </p:tgtEl>
                                      </p:cBhvr>
                                    </p:animEffect>
                                  </p:childTnLst>
                                </p:cTn>
                              </p:par>
                              <p:par>
                                <p:cTn id="16" presetID="2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edge">
                                      <p:cBhvr>
                                        <p:cTn id="18" dur="1000"/>
                                        <p:tgtEl>
                                          <p:spTgt spid="6"/>
                                        </p:tgtEl>
                                      </p:cBhvr>
                                    </p:animEffect>
                                  </p:childTnLst>
                                </p:cTn>
                              </p:par>
                              <p:par>
                                <p:cTn id="19" presetID="2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edge">
                                      <p:cBhvr>
                                        <p:cTn id="21" dur="1000"/>
                                        <p:tgtEl>
                                          <p:spTgt spid="7"/>
                                        </p:tgtEl>
                                      </p:cBhvr>
                                    </p:animEffect>
                                  </p:childTnLst>
                                </p:cTn>
                              </p:par>
                              <p:par>
                                <p:cTn id="22" presetID="17"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strVal val="#ppt_h"/>
                                          </p:val>
                                        </p:tav>
                                        <p:tav tm="100000">
                                          <p:val>
                                            <p:strVal val="#ppt_h"/>
                                          </p:val>
                                        </p:tav>
                                      </p:tavLst>
                                    </p:anim>
                                  </p:childTnLst>
                                </p:cTn>
                              </p:par>
                              <p:par>
                                <p:cTn id="26" presetID="18" presetClass="entr" presetSubtype="12"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trips(downLeft)">
                                      <p:cBhvr>
                                        <p:cTn id="28" dur="500"/>
                                        <p:tgtEl>
                                          <p:spTgt spid="11"/>
                                        </p:tgtEl>
                                      </p:cBhvr>
                                    </p:animEffect>
                                  </p:childTnLst>
                                </p:cTn>
                              </p:par>
                              <p:par>
                                <p:cTn id="29" presetID="47"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17"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strVal val="#ppt_h"/>
                                          </p:val>
                                        </p:tav>
                                        <p:tav tm="100000">
                                          <p:val>
                                            <p:strVal val="#ppt_h"/>
                                          </p:val>
                                        </p:tav>
                                      </p:tavLst>
                                    </p:anim>
                                  </p:childTnLst>
                                </p:cTn>
                              </p:par>
                              <p:par>
                                <p:cTn id="43" presetID="18" presetClass="entr" presetSubtype="12"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strips(downLeft)">
                                      <p:cBhvr>
                                        <p:cTn id="45" dur="500"/>
                                        <p:tgtEl>
                                          <p:spTgt spid="13"/>
                                        </p:tgtEl>
                                      </p:cBhvr>
                                    </p:animEffect>
                                  </p:childTnLst>
                                </p:cTn>
                              </p:par>
                              <p:par>
                                <p:cTn id="46" presetID="47"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6" grpId="0" animBg="1"/>
      <p:bldP spid="17" grpId="0" animBg="1"/>
      <p:bldP spid="12"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28625" y="785813"/>
            <a:ext cx="8229600" cy="1066800"/>
          </a:xfrm>
        </p:spPr>
        <p:txBody>
          <a:bodyPr/>
          <a:lstStyle/>
          <a:p>
            <a:pPr eaLnBrk="1" hangingPunct="1"/>
            <a:r>
              <a:rPr lang="id-ID" b="1" smtClean="0">
                <a:latin typeface="Palatino Linotype" pitchFamily="18" charset="0"/>
              </a:rPr>
              <a:t>Daftar Isi</a:t>
            </a:r>
            <a:endParaRPr lang="en-US" b="1" smtClean="0">
              <a:latin typeface="Palatino Linotype" pitchFamily="18" charset="0"/>
            </a:endParaRPr>
          </a:p>
        </p:txBody>
      </p:sp>
      <p:graphicFrame>
        <p:nvGraphicFramePr>
          <p:cNvPr id="4" name="Content Placeholder 3"/>
          <p:cNvGraphicFramePr>
            <a:graphicFrameLocks noGrp="1"/>
          </p:cNvGraphicFramePr>
          <p:nvPr>
            <p:ph idx="1"/>
          </p:nvPr>
        </p:nvGraphicFramePr>
        <p:xfrm>
          <a:off x="714348" y="1785926"/>
          <a:ext cx="7715200" cy="38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436" name="Picture 6" descr="book_pages_turning.gif"/>
          <p:cNvPicPr>
            <a:picLocks noChangeAspect="1"/>
          </p:cNvPicPr>
          <p:nvPr/>
        </p:nvPicPr>
        <p:blipFill>
          <a:blip r:embed="rId6"/>
          <a:srcRect/>
          <a:stretch>
            <a:fillRect/>
          </a:stretch>
        </p:blipFill>
        <p:spPr bwMode="auto">
          <a:xfrm>
            <a:off x="7286625" y="5357813"/>
            <a:ext cx="1581150" cy="108585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11.png"/>
          <p:cNvPicPr>
            <a:picLocks noChangeAspect="1"/>
          </p:cNvPicPr>
          <p:nvPr/>
        </p:nvPicPr>
        <p:blipFill>
          <a:blip r:embed="rId2"/>
          <a:srcRect/>
          <a:stretch>
            <a:fillRect/>
          </a:stretch>
        </p:blipFill>
        <p:spPr bwMode="auto">
          <a:xfrm>
            <a:off x="642938" y="2071688"/>
            <a:ext cx="7923212" cy="3357562"/>
          </a:xfrm>
          <a:prstGeom prst="rect">
            <a:avLst/>
          </a:prstGeom>
          <a:noFill/>
          <a:ln w="9525">
            <a:noFill/>
            <a:miter lim="800000"/>
            <a:headEnd/>
            <a:tailEnd/>
          </a:ln>
        </p:spPr>
      </p:pic>
      <p:sp>
        <p:nvSpPr>
          <p:cNvPr id="7" name="Title 6"/>
          <p:cNvSpPr>
            <a:spLocks noGrp="1"/>
          </p:cNvSpPr>
          <p:nvPr>
            <p:ph type="title"/>
          </p:nvPr>
        </p:nvSpPr>
        <p:spPr>
          <a:xfrm>
            <a:off x="428596" y="1143002"/>
            <a:ext cx="8186766" cy="642942"/>
          </a:xfrm>
        </p:spPr>
        <p:style>
          <a:lnRef idx="1">
            <a:schemeClr val="dk1"/>
          </a:lnRef>
          <a:fillRef idx="3">
            <a:schemeClr val="dk1"/>
          </a:fillRef>
          <a:effectRef idx="2">
            <a:schemeClr val="dk1"/>
          </a:effectRef>
          <a:fontRef idx="minor">
            <a:schemeClr val="lt1"/>
          </a:fontRef>
        </p:style>
        <p:txBody>
          <a:bodyPr/>
          <a:lstStyle/>
          <a:p>
            <a:pPr algn="ctr" eaLnBrk="1" fontAlgn="auto" hangingPunct="1">
              <a:spcAft>
                <a:spcPts val="0"/>
              </a:spcAft>
              <a:defRPr/>
            </a:pPr>
            <a:r>
              <a:rPr lang="en-ID" sz="2800" dirty="0" err="1" smtClean="0"/>
              <a:t>Lokasi</a:t>
            </a:r>
            <a:r>
              <a:rPr lang="en-ID" sz="2800" dirty="0" smtClean="0"/>
              <a:t> </a:t>
            </a:r>
            <a:r>
              <a:rPr lang="en-ID" sz="2800" dirty="0" err="1" smtClean="0"/>
              <a:t>Penemuan</a:t>
            </a:r>
            <a:r>
              <a:rPr lang="en-ID" sz="2800" dirty="0" smtClean="0"/>
              <a:t> </a:t>
            </a:r>
            <a:r>
              <a:rPr lang="en-ID" sz="2800" dirty="0" err="1" smtClean="0"/>
              <a:t>Manusia</a:t>
            </a:r>
            <a:r>
              <a:rPr lang="en-ID" sz="2800" dirty="0" smtClean="0"/>
              <a:t> </a:t>
            </a:r>
            <a:r>
              <a:rPr lang="en-ID" sz="2800" dirty="0" err="1" smtClean="0"/>
              <a:t>Purba</a:t>
            </a:r>
            <a:r>
              <a:rPr lang="en-ID" sz="2800" dirty="0" smtClean="0"/>
              <a:t> </a:t>
            </a:r>
            <a:r>
              <a:rPr lang="en-ID" sz="2800" dirty="0" err="1" smtClean="0"/>
              <a:t>di</a:t>
            </a:r>
            <a:r>
              <a:rPr lang="en-ID" sz="2800" dirty="0" smtClean="0"/>
              <a:t> Indonesia</a:t>
            </a:r>
            <a:endParaRPr sz="2800" dirty="0"/>
          </a:p>
        </p:txBody>
      </p:sp>
      <p:sp>
        <p:nvSpPr>
          <p:cNvPr id="9" name="Text Placeholder 8"/>
          <p:cNvSpPr>
            <a:spLocks noGrp="1"/>
          </p:cNvSpPr>
          <p:nvPr>
            <p:ph type="body" sz="half" idx="2"/>
          </p:nvPr>
        </p:nvSpPr>
        <p:spPr>
          <a:xfrm>
            <a:off x="714375" y="5572125"/>
            <a:ext cx="7572375" cy="1143000"/>
          </a:xfrm>
        </p:spPr>
        <p:txBody>
          <a:bodyPr/>
          <a:lstStyle/>
          <a:p>
            <a:pPr eaLnBrk="1" hangingPunct="1"/>
            <a:r>
              <a:rPr lang="en-US" sz="1800" smtClean="0">
                <a:solidFill>
                  <a:schemeClr val="bg1"/>
                </a:solidFill>
              </a:rPr>
              <a:t>Wilayah Indonesia diperkirakan menjadi tempat hunian manusia purba. Beberapa daerah di Indonesia yang menjadi tempat hunian manusia purba antara lain </a:t>
            </a:r>
            <a:r>
              <a:rPr lang="en-US" sz="1800" b="1" smtClean="0">
                <a:solidFill>
                  <a:schemeClr val="bg1"/>
                </a:solidFill>
              </a:rPr>
              <a:t>Sangiran, Trinil, Wajak</a:t>
            </a:r>
            <a:r>
              <a:rPr lang="en-US" sz="1800" smtClean="0">
                <a:solidFill>
                  <a:schemeClr val="bg1"/>
                </a:solidFill>
              </a:rPr>
              <a:t>, dan </a:t>
            </a:r>
            <a:r>
              <a:rPr lang="en-US" sz="1800" b="1" smtClean="0">
                <a:solidFill>
                  <a:schemeClr val="bg1"/>
                </a:solidFill>
              </a:rPr>
              <a:t>Flores</a:t>
            </a:r>
            <a:r>
              <a:rPr lang="en-US" sz="1800" smtClean="0">
                <a:solidFill>
                  <a:schemeClr val="bg1"/>
                </a:solidFill>
              </a:rPr>
              <a:t>.</a:t>
            </a:r>
          </a:p>
        </p:txBody>
      </p:sp>
      <p:sp>
        <p:nvSpPr>
          <p:cNvPr id="8" name="Flowchart: Connector 7"/>
          <p:cNvSpPr/>
          <p:nvPr/>
        </p:nvSpPr>
        <p:spPr>
          <a:xfrm flipV="1">
            <a:off x="5000625" y="4071938"/>
            <a:ext cx="46038" cy="46037"/>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0"/>
          <p:cNvSpPr txBox="1">
            <a:spLocks noChangeArrowheads="1"/>
          </p:cNvSpPr>
          <p:nvPr/>
        </p:nvSpPr>
        <p:spPr bwMode="auto">
          <a:xfrm>
            <a:off x="2500313" y="3929063"/>
            <a:ext cx="1214437" cy="369887"/>
          </a:xfrm>
          <a:prstGeom prst="rect">
            <a:avLst/>
          </a:prstGeom>
          <a:noFill/>
          <a:ln w="9525">
            <a:noFill/>
            <a:miter lim="800000"/>
            <a:headEnd/>
            <a:tailEnd/>
          </a:ln>
        </p:spPr>
        <p:txBody>
          <a:bodyPr>
            <a:spAutoFit/>
          </a:bodyPr>
          <a:lstStyle/>
          <a:p>
            <a:r>
              <a:rPr lang="en-ID" b="1">
                <a:solidFill>
                  <a:schemeClr val="bg1"/>
                </a:solidFill>
                <a:latin typeface="Constantia" pitchFamily="18" charset="0"/>
              </a:rPr>
              <a:t>Sangiran</a:t>
            </a:r>
            <a:endParaRPr lang="en-US" b="1">
              <a:solidFill>
                <a:schemeClr val="bg1"/>
              </a:solidFill>
              <a:latin typeface="Constantia" pitchFamily="18" charset="0"/>
            </a:endParaRPr>
          </a:p>
        </p:txBody>
      </p:sp>
      <p:sp>
        <p:nvSpPr>
          <p:cNvPr id="13" name="TextBox 12"/>
          <p:cNvSpPr txBox="1">
            <a:spLocks noChangeArrowheads="1"/>
          </p:cNvSpPr>
          <p:nvPr/>
        </p:nvSpPr>
        <p:spPr bwMode="auto">
          <a:xfrm>
            <a:off x="3286125" y="3500438"/>
            <a:ext cx="1214438" cy="369887"/>
          </a:xfrm>
          <a:prstGeom prst="rect">
            <a:avLst/>
          </a:prstGeom>
          <a:noFill/>
          <a:ln w="9525">
            <a:noFill/>
            <a:miter lim="800000"/>
            <a:headEnd/>
            <a:tailEnd/>
          </a:ln>
        </p:spPr>
        <p:txBody>
          <a:bodyPr>
            <a:spAutoFit/>
          </a:bodyPr>
          <a:lstStyle/>
          <a:p>
            <a:r>
              <a:rPr lang="en-ID" b="1">
                <a:solidFill>
                  <a:schemeClr val="bg1"/>
                </a:solidFill>
                <a:latin typeface="Constantia" pitchFamily="18" charset="0"/>
              </a:rPr>
              <a:t>Trinil</a:t>
            </a:r>
            <a:endParaRPr lang="en-US" b="1">
              <a:solidFill>
                <a:schemeClr val="bg1"/>
              </a:solidFill>
              <a:latin typeface="Constantia" pitchFamily="18" charset="0"/>
            </a:endParaRPr>
          </a:p>
        </p:txBody>
      </p:sp>
      <p:sp>
        <p:nvSpPr>
          <p:cNvPr id="14" name="TextBox 13"/>
          <p:cNvSpPr txBox="1">
            <a:spLocks noChangeArrowheads="1"/>
          </p:cNvSpPr>
          <p:nvPr/>
        </p:nvSpPr>
        <p:spPr bwMode="auto">
          <a:xfrm>
            <a:off x="3643313" y="4071938"/>
            <a:ext cx="1214437" cy="369887"/>
          </a:xfrm>
          <a:prstGeom prst="rect">
            <a:avLst/>
          </a:prstGeom>
          <a:noFill/>
          <a:ln w="9525">
            <a:noFill/>
            <a:miter lim="800000"/>
            <a:headEnd/>
            <a:tailEnd/>
          </a:ln>
        </p:spPr>
        <p:txBody>
          <a:bodyPr>
            <a:spAutoFit/>
          </a:bodyPr>
          <a:lstStyle/>
          <a:p>
            <a:r>
              <a:rPr lang="en-ID" b="1">
                <a:solidFill>
                  <a:schemeClr val="bg1"/>
                </a:solidFill>
                <a:latin typeface="Constantia" pitchFamily="18" charset="0"/>
              </a:rPr>
              <a:t>Wajak</a:t>
            </a:r>
            <a:endParaRPr lang="en-US" b="1">
              <a:solidFill>
                <a:schemeClr val="bg1"/>
              </a:solidFill>
              <a:latin typeface="Constantia" pitchFamily="18" charset="0"/>
            </a:endParaRPr>
          </a:p>
        </p:txBody>
      </p:sp>
      <p:sp>
        <p:nvSpPr>
          <p:cNvPr id="15" name="TextBox 14"/>
          <p:cNvSpPr txBox="1">
            <a:spLocks noChangeArrowheads="1"/>
          </p:cNvSpPr>
          <p:nvPr/>
        </p:nvSpPr>
        <p:spPr bwMode="auto">
          <a:xfrm>
            <a:off x="5072063" y="3786188"/>
            <a:ext cx="1214437" cy="369887"/>
          </a:xfrm>
          <a:prstGeom prst="rect">
            <a:avLst/>
          </a:prstGeom>
          <a:noFill/>
          <a:ln w="9525">
            <a:noFill/>
            <a:miter lim="800000"/>
            <a:headEnd/>
            <a:tailEnd/>
          </a:ln>
        </p:spPr>
        <p:txBody>
          <a:bodyPr>
            <a:spAutoFit/>
          </a:bodyPr>
          <a:lstStyle/>
          <a:p>
            <a:r>
              <a:rPr lang="en-ID" b="1">
                <a:solidFill>
                  <a:schemeClr val="bg1"/>
                </a:solidFill>
                <a:latin typeface="Constantia" pitchFamily="18" charset="0"/>
              </a:rPr>
              <a:t>Flores</a:t>
            </a:r>
            <a:endParaRPr lang="en-US" b="1">
              <a:solidFill>
                <a:schemeClr val="bg1"/>
              </a:solidFill>
              <a:latin typeface="Constantia" pitchFamily="18" charset="0"/>
            </a:endParaRPr>
          </a:p>
        </p:txBody>
      </p:sp>
      <p:sp>
        <p:nvSpPr>
          <p:cNvPr id="16" name="Flowchart: Connector 15"/>
          <p:cNvSpPr/>
          <p:nvPr/>
        </p:nvSpPr>
        <p:spPr>
          <a:xfrm flipV="1">
            <a:off x="3500438" y="3929063"/>
            <a:ext cx="46037" cy="46037"/>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17" name="Flowchart: Connector 16"/>
          <p:cNvSpPr/>
          <p:nvPr/>
        </p:nvSpPr>
        <p:spPr>
          <a:xfrm flipV="1">
            <a:off x="3357563" y="3929063"/>
            <a:ext cx="46037" cy="46037"/>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18" name="Flowchart: Connector 17"/>
          <p:cNvSpPr/>
          <p:nvPr/>
        </p:nvSpPr>
        <p:spPr>
          <a:xfrm flipV="1">
            <a:off x="3643313" y="4000500"/>
            <a:ext cx="46037" cy="4603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baseline="-25000" dirty="0"/>
          </a:p>
        </p:txBody>
      </p:sp>
      <p:sp>
        <p:nvSpPr>
          <p:cNvPr id="19" name="Rounded Rectangle 18"/>
          <p:cNvSpPr/>
          <p:nvPr/>
        </p:nvSpPr>
        <p:spPr>
          <a:xfrm>
            <a:off x="214313" y="0"/>
            <a:ext cx="4357687"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D" sz="3600" b="1" dirty="0" err="1"/>
              <a:t>Manusia</a:t>
            </a:r>
            <a:r>
              <a:rPr lang="en-ID" sz="3600" b="1" dirty="0"/>
              <a:t> </a:t>
            </a:r>
            <a:r>
              <a:rPr lang="en-ID" sz="3600" b="1" dirty="0" err="1"/>
              <a:t>Purba</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linds(horizontal)">
                                      <p:cBhvr>
                                        <p:cTn id="33" dur="500"/>
                                        <p:tgtEl>
                                          <p:spTgt spid="18"/>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linds(horizontal)">
                                      <p:cBhvr>
                                        <p:cTn id="41" dur="500"/>
                                        <p:tgtEl>
                                          <p:spTgt spid="8"/>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linds(horizont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checkerboard(across)">
                                      <p:cBhvr>
                                        <p:cTn id="4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8" grpId="0" animBg="1"/>
      <p:bldP spid="11" grpId="0"/>
      <p:bldP spid="13" grpId="0"/>
      <p:bldP spid="14" grpId="0"/>
      <p:bldP spid="15" grpId="0"/>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143000"/>
            <a:ext cx="8229600" cy="4953000"/>
          </a:xfrm>
        </p:spPr>
        <p:txBody>
          <a:bodyPr>
            <a:normAutofit/>
          </a:bodyPr>
          <a:lstStyle/>
          <a:p>
            <a:pPr marL="0" indent="0" eaLnBrk="1" fontAlgn="auto" hangingPunct="1">
              <a:spcAft>
                <a:spcPts val="0"/>
              </a:spcAft>
              <a:buFont typeface="Wingdings 2"/>
              <a:buNone/>
              <a:tabLst>
                <a:tab pos="355600" algn="l"/>
              </a:tabLst>
              <a:defRPr/>
            </a:pPr>
            <a:r>
              <a:rPr lang="en-US" dirty="0" smtClean="0"/>
              <a:t>	</a:t>
            </a:r>
            <a:r>
              <a:rPr lang="en-US" dirty="0" err="1" smtClean="0">
                <a:solidFill>
                  <a:schemeClr val="bg1"/>
                </a:solidFill>
              </a:rPr>
              <a:t>Manusia</a:t>
            </a:r>
            <a:r>
              <a:rPr lang="en-US" dirty="0" smtClean="0">
                <a:solidFill>
                  <a:schemeClr val="bg1"/>
                </a:solidFill>
              </a:rPr>
              <a:t> </a:t>
            </a:r>
            <a:r>
              <a:rPr lang="en-US" dirty="0" err="1" smtClean="0">
                <a:solidFill>
                  <a:schemeClr val="bg1"/>
                </a:solidFill>
              </a:rPr>
              <a:t>purba</a:t>
            </a:r>
            <a:r>
              <a:rPr lang="en-US" dirty="0" smtClean="0">
                <a:solidFill>
                  <a:schemeClr val="bg1"/>
                </a:solidFill>
              </a:rPr>
              <a:t> yang </a:t>
            </a:r>
            <a:r>
              <a:rPr lang="en-US" dirty="0" err="1" smtClean="0">
                <a:solidFill>
                  <a:schemeClr val="bg1"/>
                </a:solidFill>
              </a:rPr>
              <a:t>ditemukan</a:t>
            </a:r>
            <a:r>
              <a:rPr lang="en-US" dirty="0" smtClean="0">
                <a:solidFill>
                  <a:schemeClr val="bg1"/>
                </a:solidFill>
              </a:rPr>
              <a:t> </a:t>
            </a:r>
            <a:r>
              <a:rPr lang="en-US" dirty="0" err="1" smtClean="0">
                <a:solidFill>
                  <a:schemeClr val="bg1"/>
                </a:solidFill>
              </a:rPr>
              <a:t>di</a:t>
            </a:r>
            <a:r>
              <a:rPr lang="en-US" dirty="0" smtClean="0">
                <a:solidFill>
                  <a:schemeClr val="bg1"/>
                </a:solidFill>
              </a:rPr>
              <a:t> Indonesia </a:t>
            </a:r>
            <a:r>
              <a:rPr lang="en-US" dirty="0" err="1" smtClean="0">
                <a:solidFill>
                  <a:schemeClr val="bg1"/>
                </a:solidFill>
              </a:rPr>
              <a:t>terdiri</a:t>
            </a:r>
            <a:r>
              <a:rPr lang="en-US" dirty="0" smtClean="0">
                <a:solidFill>
                  <a:schemeClr val="bg1"/>
                </a:solidFill>
              </a:rPr>
              <a:t> </a:t>
            </a:r>
            <a:r>
              <a:rPr lang="en-US" dirty="0" err="1" smtClean="0">
                <a:solidFill>
                  <a:schemeClr val="bg1"/>
                </a:solidFill>
              </a:rPr>
              <a:t>atas</a:t>
            </a:r>
            <a:r>
              <a:rPr lang="en-US" dirty="0" smtClean="0">
                <a:solidFill>
                  <a:schemeClr val="bg1"/>
                </a:solidFill>
              </a:rPr>
              <a:t> </a:t>
            </a:r>
            <a:r>
              <a:rPr lang="en-US" dirty="0" err="1" smtClean="0">
                <a:solidFill>
                  <a:schemeClr val="bg1"/>
                </a:solidFill>
              </a:rPr>
              <a:t>beberapa</a:t>
            </a:r>
            <a:r>
              <a:rPr lang="en-US" dirty="0" smtClean="0">
                <a:solidFill>
                  <a:schemeClr val="bg1"/>
                </a:solidFill>
              </a:rPr>
              <a:t> </a:t>
            </a:r>
            <a:r>
              <a:rPr lang="en-US" dirty="0" err="1" smtClean="0">
                <a:solidFill>
                  <a:schemeClr val="bg1"/>
                </a:solidFill>
              </a:rPr>
              <a:t>jenis</a:t>
            </a:r>
            <a:r>
              <a:rPr lang="en-US" dirty="0" smtClean="0">
                <a:solidFill>
                  <a:schemeClr val="bg1"/>
                </a:solidFill>
              </a:rPr>
              <a:t>. </a:t>
            </a:r>
            <a:r>
              <a:rPr lang="en-US" dirty="0" err="1" smtClean="0">
                <a:solidFill>
                  <a:schemeClr val="bg1"/>
                </a:solidFill>
              </a:rPr>
              <a:t>Jenis-jenis</a:t>
            </a:r>
            <a:r>
              <a:rPr lang="en-US" dirty="0" smtClean="0">
                <a:solidFill>
                  <a:schemeClr val="bg1"/>
                </a:solidFill>
              </a:rPr>
              <a:t> </a:t>
            </a:r>
            <a:r>
              <a:rPr lang="en-US" dirty="0" err="1" smtClean="0">
                <a:solidFill>
                  <a:schemeClr val="bg1"/>
                </a:solidFill>
              </a:rPr>
              <a:t>manusia</a:t>
            </a:r>
            <a:r>
              <a:rPr lang="en-US" dirty="0" smtClean="0">
                <a:solidFill>
                  <a:schemeClr val="bg1"/>
                </a:solidFill>
              </a:rPr>
              <a:t> </a:t>
            </a:r>
            <a:r>
              <a:rPr lang="en-US" dirty="0" err="1" smtClean="0">
                <a:solidFill>
                  <a:schemeClr val="bg1"/>
                </a:solidFill>
              </a:rPr>
              <a:t>purba</a:t>
            </a:r>
            <a:r>
              <a:rPr lang="en-US" dirty="0" smtClean="0">
                <a:solidFill>
                  <a:schemeClr val="bg1"/>
                </a:solidFill>
              </a:rPr>
              <a:t> </a:t>
            </a:r>
            <a:r>
              <a:rPr lang="en-US" dirty="0" err="1" smtClean="0">
                <a:solidFill>
                  <a:schemeClr val="bg1"/>
                </a:solidFill>
              </a:rPr>
              <a:t>tersebut</a:t>
            </a:r>
            <a:r>
              <a:rPr lang="en-US" dirty="0" smtClean="0">
                <a:solidFill>
                  <a:schemeClr val="bg1"/>
                </a:solidFill>
              </a:rPr>
              <a:t> </a:t>
            </a:r>
            <a:r>
              <a:rPr lang="en-US" dirty="0" err="1" smtClean="0">
                <a:solidFill>
                  <a:schemeClr val="bg1"/>
                </a:solidFill>
              </a:rPr>
              <a:t>yaitu</a:t>
            </a:r>
            <a:r>
              <a:rPr lang="en-US" dirty="0" smtClean="0">
                <a:solidFill>
                  <a:schemeClr val="bg1"/>
                </a:solidFill>
              </a:rPr>
              <a:t> :</a:t>
            </a:r>
          </a:p>
          <a:p>
            <a:pPr marL="274320" indent="-274320" eaLnBrk="1" fontAlgn="auto" hangingPunct="1">
              <a:spcAft>
                <a:spcPts val="0"/>
              </a:spcAft>
              <a:buFont typeface="Wingdings 2"/>
              <a:buChar char=""/>
              <a:defRPr/>
            </a:pPr>
            <a:r>
              <a:rPr lang="en-US" i="1" dirty="0" err="1" smtClean="0">
                <a:solidFill>
                  <a:schemeClr val="bg1"/>
                </a:solidFill>
                <a:hlinkClick r:id="rId2" action="ppaction://hlinksldjump"/>
              </a:rPr>
              <a:t>Meganthropus</a:t>
            </a:r>
            <a:r>
              <a:rPr lang="en-US" dirty="0" smtClean="0">
                <a:solidFill>
                  <a:schemeClr val="bg1"/>
                </a:solidFill>
              </a:rPr>
              <a:t>;</a:t>
            </a:r>
          </a:p>
          <a:p>
            <a:pPr marL="274320" indent="-274320" eaLnBrk="1" fontAlgn="auto" hangingPunct="1">
              <a:spcAft>
                <a:spcPts val="0"/>
              </a:spcAft>
              <a:buFont typeface="Wingdings 2"/>
              <a:buChar char=""/>
              <a:defRPr/>
            </a:pPr>
            <a:r>
              <a:rPr lang="en-US" i="1" dirty="0" smtClean="0">
                <a:solidFill>
                  <a:schemeClr val="bg1"/>
                </a:solidFill>
                <a:hlinkClick r:id="rId3" action="ppaction://hlinksldjump"/>
              </a:rPr>
              <a:t>Pithecanthropus</a:t>
            </a:r>
            <a:r>
              <a:rPr lang="en-US" dirty="0" smtClean="0">
                <a:solidFill>
                  <a:schemeClr val="bg1"/>
                </a:solidFill>
                <a:hlinkClick r:id="rId3" action="ppaction://hlinksldjump"/>
              </a:rPr>
              <a:t>;</a:t>
            </a:r>
            <a:r>
              <a:rPr lang="en-US" dirty="0" smtClean="0">
                <a:solidFill>
                  <a:schemeClr val="bg1"/>
                </a:solidFill>
                <a:hlinkClick r:id="rId4" action="ppaction://hlinksldjump"/>
              </a:rPr>
              <a:t> </a:t>
            </a:r>
            <a:r>
              <a:rPr lang="en-US" dirty="0" err="1" smtClean="0">
                <a:solidFill>
                  <a:schemeClr val="bg1"/>
                </a:solidFill>
              </a:rPr>
              <a:t>dan</a:t>
            </a:r>
            <a:r>
              <a:rPr lang="en-US" dirty="0" smtClean="0">
                <a:solidFill>
                  <a:schemeClr val="bg1"/>
                </a:solidFill>
              </a:rPr>
              <a:t> </a:t>
            </a:r>
          </a:p>
          <a:p>
            <a:pPr marL="274320" indent="-274320" eaLnBrk="1" fontAlgn="auto" hangingPunct="1">
              <a:spcAft>
                <a:spcPts val="0"/>
              </a:spcAft>
              <a:buFont typeface="Wingdings 2"/>
              <a:buChar char=""/>
              <a:defRPr/>
            </a:pPr>
            <a:r>
              <a:rPr lang="en-US" i="1" dirty="0" smtClean="0">
                <a:solidFill>
                  <a:schemeClr val="bg1"/>
                </a:solidFill>
                <a:hlinkClick r:id="rId5" action="ppaction://hlinksldjump"/>
              </a:rPr>
              <a:t>Homo sapiens</a:t>
            </a:r>
            <a:r>
              <a:rPr lang="en-US" dirty="0" smtClean="0">
                <a:solidFill>
                  <a:schemeClr val="bg1"/>
                </a:solidFill>
                <a:hlinkClick r:id="rId5" action="ppaction://hlinksldjump"/>
              </a:rPr>
              <a:t>.</a:t>
            </a:r>
            <a:r>
              <a:rPr lang="en-US" dirty="0" smtClean="0">
                <a:solidFill>
                  <a:schemeClr val="bg1"/>
                </a:solidFill>
              </a:rPr>
              <a:t> </a:t>
            </a:r>
            <a:endParaRPr lang="en-US" dirty="0">
              <a:solidFill>
                <a:schemeClr val="bg1"/>
              </a:solidFill>
            </a:endParaRPr>
          </a:p>
        </p:txBody>
      </p:sp>
      <p:sp>
        <p:nvSpPr>
          <p:cNvPr id="5" name="Title 4"/>
          <p:cNvSpPr>
            <a:spLocks noGrp="1"/>
          </p:cNvSpPr>
          <p:nvPr>
            <p:ph type="title"/>
          </p:nvPr>
        </p:nvSpPr>
        <p:spPr>
          <a:xfrm>
            <a:off x="500034" y="285728"/>
            <a:ext cx="8229600" cy="657244"/>
          </a:xfrm>
        </p:spPr>
        <p:style>
          <a:lnRef idx="1">
            <a:schemeClr val="dk1"/>
          </a:lnRef>
          <a:fillRef idx="3">
            <a:schemeClr val="dk1"/>
          </a:fillRef>
          <a:effectRef idx="2">
            <a:schemeClr val="dk1"/>
          </a:effectRef>
          <a:fontRef idx="minor">
            <a:schemeClr val="lt1"/>
          </a:fontRef>
        </p:style>
        <p:txBody>
          <a:bodyPr/>
          <a:lstStyle/>
          <a:p>
            <a:pPr algn="ctr" eaLnBrk="1" fontAlgn="auto" hangingPunct="1">
              <a:spcAft>
                <a:spcPts val="0"/>
              </a:spcAft>
              <a:defRPr/>
            </a:pPr>
            <a:r>
              <a:rPr lang="en-ID" sz="3200" b="1" err="1" smtClean="0"/>
              <a:t>Jenis-Jenis</a:t>
            </a:r>
            <a:r>
              <a:rPr lang="en-ID" sz="3200" b="1" smtClean="0"/>
              <a:t> </a:t>
            </a:r>
            <a:r>
              <a:rPr lang="en-ID" sz="3200" b="1" err="1" smtClean="0"/>
              <a:t>Manusia</a:t>
            </a:r>
            <a:r>
              <a:rPr lang="en-ID" sz="3200" b="1" smtClean="0"/>
              <a:t> </a:t>
            </a:r>
            <a:r>
              <a:rPr lang="en-ID" sz="3200" b="1" err="1" smtClean="0"/>
              <a:t>Purba</a:t>
            </a:r>
            <a:r>
              <a:rPr lang="en-ID" sz="3200" b="1" smtClean="0"/>
              <a:t> </a:t>
            </a:r>
            <a:r>
              <a:rPr lang="en-ID" sz="3200" b="1" err="1" smtClean="0"/>
              <a:t>di</a:t>
            </a:r>
            <a:r>
              <a:rPr lang="en-ID" sz="3200" b="1" smtClean="0"/>
              <a:t> Indonesia</a:t>
            </a:r>
            <a:endParaRPr sz="3200" b="1"/>
          </a:p>
        </p:txBody>
      </p:sp>
      <p:pic>
        <p:nvPicPr>
          <p:cNvPr id="9" name="Picture 8" descr="Museum-sangiran-welcome.jpg"/>
          <p:cNvPicPr>
            <a:picLocks noChangeAspect="1"/>
          </p:cNvPicPr>
          <p:nvPr/>
        </p:nvPicPr>
        <p:blipFill>
          <a:blip r:embed="rId6"/>
          <a:srcRect/>
          <a:stretch>
            <a:fillRect/>
          </a:stretch>
        </p:blipFill>
        <p:spPr bwMode="auto">
          <a:xfrm>
            <a:off x="1000125" y="4071938"/>
            <a:ext cx="3143250" cy="2093912"/>
          </a:xfrm>
          <a:prstGeom prst="rect">
            <a:avLst/>
          </a:prstGeom>
          <a:noFill/>
          <a:ln w="9525">
            <a:noFill/>
            <a:miter lim="800000"/>
            <a:headEnd/>
            <a:tailEnd/>
          </a:ln>
        </p:spPr>
      </p:pic>
      <p:pic>
        <p:nvPicPr>
          <p:cNvPr id="10" name="Picture 9" descr="tugu homo wajakensis.jpg"/>
          <p:cNvPicPr>
            <a:picLocks noChangeAspect="1"/>
          </p:cNvPicPr>
          <p:nvPr/>
        </p:nvPicPr>
        <p:blipFill>
          <a:blip r:embed="rId7"/>
          <a:srcRect/>
          <a:stretch>
            <a:fillRect/>
          </a:stretch>
        </p:blipFill>
        <p:spPr bwMode="auto">
          <a:xfrm>
            <a:off x="4786313" y="4000500"/>
            <a:ext cx="2786062" cy="2089150"/>
          </a:xfrm>
          <a:prstGeom prst="rect">
            <a:avLst/>
          </a:prstGeom>
          <a:noFill/>
          <a:ln w="9525">
            <a:noFill/>
            <a:miter lim="800000"/>
            <a:headEnd/>
            <a:tailEnd/>
          </a:ln>
        </p:spPr>
      </p:pic>
      <p:sp>
        <p:nvSpPr>
          <p:cNvPr id="7" name="Left Arrow 6">
            <a:hlinkClick r:id="rId8" action="ppaction://hlinksldjump"/>
          </p:cNvPr>
          <p:cNvSpPr/>
          <p:nvPr/>
        </p:nvSpPr>
        <p:spPr>
          <a:xfrm>
            <a:off x="7643813" y="5929313"/>
            <a:ext cx="1000125" cy="571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checkerboard(across)">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par>
                                <p:cTn id="33" presetID="5" presetClass="entr" presetSubtype="1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2"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slide(fromRigh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357188" y="3571875"/>
            <a:ext cx="5500687" cy="2828925"/>
          </a:xfrm>
        </p:spPr>
        <p:txBody>
          <a:bodyPr>
            <a:normAutofit fontScale="92500" lnSpcReduction="10000"/>
          </a:bodyPr>
          <a:lstStyle/>
          <a:p>
            <a:pPr marL="274320" indent="-274320" eaLnBrk="1" fontAlgn="auto" hangingPunct="1">
              <a:spcAft>
                <a:spcPts val="0"/>
              </a:spcAft>
              <a:buFont typeface="Wingdings 2"/>
              <a:buChar char=""/>
              <a:defRPr/>
            </a:pPr>
            <a:r>
              <a:rPr lang="en-US" sz="1800" dirty="0" err="1" smtClean="0"/>
              <a:t>Fosil</a:t>
            </a:r>
            <a:r>
              <a:rPr lang="en-US" sz="1800" dirty="0" smtClean="0"/>
              <a:t> yang </a:t>
            </a:r>
            <a:r>
              <a:rPr lang="en-US" sz="1800" dirty="0" err="1" smtClean="0"/>
              <a:t>ditemukan</a:t>
            </a:r>
            <a:r>
              <a:rPr lang="en-US" sz="1800" dirty="0" smtClean="0"/>
              <a:t> </a:t>
            </a:r>
            <a:r>
              <a:rPr lang="en-US" sz="1800" dirty="0" err="1" smtClean="0"/>
              <a:t>berupa</a:t>
            </a:r>
            <a:r>
              <a:rPr lang="en-US" sz="1800" dirty="0" smtClean="0"/>
              <a:t> </a:t>
            </a:r>
            <a:r>
              <a:rPr lang="en-US" sz="1800" dirty="0" err="1" smtClean="0"/>
              <a:t>fragmen</a:t>
            </a:r>
            <a:r>
              <a:rPr lang="en-US" sz="1800" dirty="0" smtClean="0"/>
              <a:t> </a:t>
            </a:r>
            <a:r>
              <a:rPr lang="en-US" sz="1800" dirty="0" err="1" smtClean="0"/>
              <a:t>rahang</a:t>
            </a:r>
            <a:r>
              <a:rPr lang="en-US" sz="1800" dirty="0" smtClean="0"/>
              <a:t> </a:t>
            </a:r>
            <a:r>
              <a:rPr lang="en-US" sz="1800" dirty="0" err="1" smtClean="0"/>
              <a:t>bawah</a:t>
            </a:r>
            <a:r>
              <a:rPr lang="en-US" sz="1800" dirty="0" smtClean="0"/>
              <a:t> </a:t>
            </a:r>
            <a:r>
              <a:rPr lang="en-US" sz="1800" dirty="0" err="1" smtClean="0"/>
              <a:t>sebelah</a:t>
            </a:r>
            <a:r>
              <a:rPr lang="en-US" sz="1800" dirty="0" smtClean="0"/>
              <a:t> </a:t>
            </a:r>
            <a:r>
              <a:rPr lang="en-US" sz="1800" dirty="0" err="1" smtClean="0"/>
              <a:t>kanan</a:t>
            </a:r>
            <a:r>
              <a:rPr lang="en-US" sz="1800" dirty="0" smtClean="0"/>
              <a:t>, </a:t>
            </a:r>
            <a:r>
              <a:rPr lang="en-US" sz="1800" dirty="0" err="1" smtClean="0"/>
              <a:t>rahang</a:t>
            </a:r>
            <a:r>
              <a:rPr lang="en-US" sz="1800" dirty="0" smtClean="0"/>
              <a:t> </a:t>
            </a:r>
            <a:r>
              <a:rPr lang="en-US" sz="1800" dirty="0" err="1" smtClean="0"/>
              <a:t>atas</a:t>
            </a:r>
            <a:r>
              <a:rPr lang="en-US" sz="1800" dirty="0" smtClean="0"/>
              <a:t> </a:t>
            </a:r>
            <a:r>
              <a:rPr lang="en-US" sz="1800" dirty="0" err="1" smtClean="0"/>
              <a:t>sebelah</a:t>
            </a:r>
            <a:r>
              <a:rPr lang="en-US" sz="1800" dirty="0" smtClean="0"/>
              <a:t> </a:t>
            </a:r>
            <a:r>
              <a:rPr lang="en-US" sz="1800" dirty="0" err="1" smtClean="0"/>
              <a:t>kiri</a:t>
            </a:r>
            <a:r>
              <a:rPr lang="en-US" sz="1800" dirty="0" smtClean="0"/>
              <a:t>, </a:t>
            </a:r>
            <a:r>
              <a:rPr lang="en-US" sz="1800" dirty="0" err="1" smtClean="0"/>
              <a:t>dan</a:t>
            </a:r>
            <a:r>
              <a:rPr lang="en-US" sz="1800" dirty="0" smtClean="0"/>
              <a:t> </a:t>
            </a:r>
            <a:r>
              <a:rPr lang="en-US" sz="1800" dirty="0" err="1" smtClean="0"/>
              <a:t>gigi</a:t>
            </a:r>
            <a:r>
              <a:rPr lang="en-US" sz="1800" dirty="0" smtClean="0"/>
              <a:t> </a:t>
            </a:r>
            <a:r>
              <a:rPr lang="en-US" sz="1800" dirty="0" err="1" smtClean="0"/>
              <a:t>lepas</a:t>
            </a:r>
            <a:r>
              <a:rPr lang="en-US" sz="1800" dirty="0" smtClean="0"/>
              <a:t>. </a:t>
            </a:r>
          </a:p>
          <a:p>
            <a:pPr marL="274320" indent="-274320" eaLnBrk="1" fontAlgn="auto" hangingPunct="1">
              <a:spcAft>
                <a:spcPts val="0"/>
              </a:spcAft>
              <a:buFont typeface="Wingdings 2"/>
              <a:buChar char=""/>
              <a:defRPr/>
            </a:pPr>
            <a:r>
              <a:rPr lang="en-US" sz="1800" dirty="0" smtClean="0"/>
              <a:t>Dari </a:t>
            </a:r>
            <a:r>
              <a:rPr lang="en-US" sz="1800" dirty="0" err="1" smtClean="0"/>
              <a:t>hasil</a:t>
            </a:r>
            <a:r>
              <a:rPr lang="en-US" sz="1800" dirty="0" smtClean="0"/>
              <a:t> </a:t>
            </a:r>
            <a:r>
              <a:rPr lang="en-US" sz="1800" dirty="0" err="1" smtClean="0"/>
              <a:t>penemuan</a:t>
            </a:r>
            <a:r>
              <a:rPr lang="en-US" sz="1800" dirty="0" smtClean="0"/>
              <a:t> </a:t>
            </a:r>
            <a:r>
              <a:rPr lang="en-US" sz="1800" dirty="0" err="1" smtClean="0"/>
              <a:t>fosil</a:t>
            </a:r>
            <a:r>
              <a:rPr lang="en-US" sz="1800" dirty="0" smtClean="0"/>
              <a:t> </a:t>
            </a:r>
            <a:r>
              <a:rPr lang="en-US" sz="1800" dirty="0" err="1" smtClean="0"/>
              <a:t>tersebut</a:t>
            </a:r>
            <a:r>
              <a:rPr lang="en-US" sz="1800" dirty="0" smtClean="0"/>
              <a:t>, </a:t>
            </a:r>
            <a:r>
              <a:rPr lang="en-US" sz="1800" dirty="0" err="1" smtClean="0"/>
              <a:t>diperkirakan</a:t>
            </a:r>
            <a:r>
              <a:rPr lang="en-US" sz="1800" dirty="0" smtClean="0"/>
              <a:t> </a:t>
            </a:r>
            <a:r>
              <a:rPr lang="en-US" sz="1800" dirty="0" err="1" smtClean="0"/>
              <a:t>bahwa</a:t>
            </a:r>
            <a:r>
              <a:rPr lang="en-US" sz="1800" dirty="0" smtClean="0"/>
              <a:t> </a:t>
            </a:r>
            <a:r>
              <a:rPr lang="en-US" sz="1800" dirty="0" err="1" smtClean="0"/>
              <a:t>manusia</a:t>
            </a:r>
            <a:r>
              <a:rPr lang="en-US" sz="1800" dirty="0" smtClean="0"/>
              <a:t> </a:t>
            </a:r>
            <a:r>
              <a:rPr lang="en-US" sz="1800" dirty="0" err="1" smtClean="0"/>
              <a:t>jenis</a:t>
            </a:r>
            <a:r>
              <a:rPr lang="en-US" sz="1800" dirty="0" smtClean="0"/>
              <a:t> </a:t>
            </a:r>
            <a:r>
              <a:rPr lang="en-US" sz="1800" dirty="0" err="1" smtClean="0"/>
              <a:t>ini</a:t>
            </a:r>
            <a:r>
              <a:rPr lang="en-US" sz="1800" dirty="0" smtClean="0"/>
              <a:t> </a:t>
            </a:r>
            <a:r>
              <a:rPr lang="en-US" sz="1800" dirty="0" err="1" smtClean="0"/>
              <a:t>memiliki</a:t>
            </a:r>
            <a:r>
              <a:rPr lang="en-US" sz="1800" dirty="0" smtClean="0"/>
              <a:t> </a:t>
            </a:r>
            <a:r>
              <a:rPr lang="en-US" sz="1800" dirty="0" err="1" smtClean="0"/>
              <a:t>ukuran</a:t>
            </a:r>
            <a:r>
              <a:rPr lang="en-US" sz="1800" dirty="0" smtClean="0"/>
              <a:t> </a:t>
            </a:r>
            <a:r>
              <a:rPr lang="en-US" sz="1800" dirty="0" err="1" smtClean="0"/>
              <a:t>sangat</a:t>
            </a:r>
            <a:r>
              <a:rPr lang="en-US" sz="1800" dirty="0" smtClean="0"/>
              <a:t> </a:t>
            </a:r>
            <a:r>
              <a:rPr lang="en-US" sz="1800" dirty="0" err="1" smtClean="0"/>
              <a:t>besar</a:t>
            </a:r>
            <a:r>
              <a:rPr lang="en-US" sz="1800" dirty="0" smtClean="0"/>
              <a:t> </a:t>
            </a:r>
            <a:r>
              <a:rPr lang="en-US" sz="1800" dirty="0" err="1" smtClean="0"/>
              <a:t>atau</a:t>
            </a:r>
            <a:r>
              <a:rPr lang="en-US" sz="1800" dirty="0" smtClean="0"/>
              <a:t> </a:t>
            </a:r>
            <a:r>
              <a:rPr lang="en-US" sz="1800" dirty="0" err="1" smtClean="0"/>
              <a:t>raksasa</a:t>
            </a:r>
            <a:r>
              <a:rPr lang="en-US" sz="1800" dirty="0" smtClean="0"/>
              <a:t>. </a:t>
            </a:r>
            <a:r>
              <a:rPr lang="en-US" sz="1800" dirty="0" err="1" smtClean="0"/>
              <a:t>Oleh</a:t>
            </a:r>
            <a:r>
              <a:rPr lang="en-US" sz="1800" dirty="0" smtClean="0"/>
              <a:t> </a:t>
            </a:r>
            <a:r>
              <a:rPr lang="en-US" sz="1800" dirty="0" err="1" smtClean="0"/>
              <a:t>karena</a:t>
            </a:r>
            <a:r>
              <a:rPr lang="en-US" sz="1800" dirty="0" smtClean="0"/>
              <a:t> </a:t>
            </a:r>
            <a:r>
              <a:rPr lang="en-US" sz="1800" dirty="0" err="1" smtClean="0"/>
              <a:t>itu</a:t>
            </a:r>
            <a:r>
              <a:rPr lang="en-US" sz="1800" dirty="0" smtClean="0"/>
              <a:t>, </a:t>
            </a:r>
            <a:r>
              <a:rPr lang="en-US" sz="1800" dirty="0" err="1" smtClean="0"/>
              <a:t>fosil</a:t>
            </a:r>
            <a:r>
              <a:rPr lang="en-US" sz="1800" dirty="0" smtClean="0"/>
              <a:t> </a:t>
            </a:r>
            <a:r>
              <a:rPr lang="en-US" sz="1800" dirty="0" err="1" smtClean="0"/>
              <a:t>ini</a:t>
            </a:r>
            <a:r>
              <a:rPr lang="en-US" sz="1800" dirty="0" smtClean="0"/>
              <a:t> </a:t>
            </a:r>
            <a:r>
              <a:rPr lang="en-US" sz="1800" dirty="0" err="1" smtClean="0"/>
              <a:t>dinamakan</a:t>
            </a:r>
            <a:r>
              <a:rPr lang="en-US" sz="1800" dirty="0" smtClean="0"/>
              <a:t> </a:t>
            </a:r>
            <a:r>
              <a:rPr lang="en-US" sz="1800" i="1" dirty="0" err="1" smtClean="0"/>
              <a:t>Meganthropus</a:t>
            </a:r>
            <a:r>
              <a:rPr lang="en-US" sz="1800" i="1" dirty="0" smtClean="0"/>
              <a:t> </a:t>
            </a:r>
            <a:r>
              <a:rPr lang="en-US" sz="1800" i="1" dirty="0" err="1" smtClean="0"/>
              <a:t>palaeojavanicus</a:t>
            </a:r>
            <a:r>
              <a:rPr lang="en-US" sz="1800" i="1" dirty="0" smtClean="0"/>
              <a:t>.</a:t>
            </a:r>
          </a:p>
          <a:p>
            <a:pPr marL="274320" indent="-274320" eaLnBrk="1" fontAlgn="auto" hangingPunct="1">
              <a:spcAft>
                <a:spcPts val="0"/>
              </a:spcAft>
              <a:buFont typeface="Wingdings 2"/>
              <a:buChar char=""/>
              <a:defRPr/>
            </a:pPr>
            <a:r>
              <a:rPr lang="en-US" sz="1800" i="1" dirty="0" err="1" smtClean="0"/>
              <a:t>Meganthropus</a:t>
            </a:r>
            <a:r>
              <a:rPr lang="en-US" sz="1800" i="1" dirty="0" smtClean="0"/>
              <a:t> </a:t>
            </a:r>
            <a:r>
              <a:rPr lang="en-US" sz="1800" i="1" dirty="0" err="1" smtClean="0"/>
              <a:t>palaeojavanicus</a:t>
            </a:r>
            <a:r>
              <a:rPr lang="en-US" sz="1800" i="1" dirty="0" smtClean="0"/>
              <a:t> </a:t>
            </a:r>
            <a:r>
              <a:rPr lang="en-US" sz="1800" dirty="0" err="1" smtClean="0"/>
              <a:t>diperkirakan</a:t>
            </a:r>
            <a:r>
              <a:rPr lang="en-US" sz="1800" dirty="0" smtClean="0"/>
              <a:t> </a:t>
            </a:r>
            <a:r>
              <a:rPr lang="en-US" sz="1800" dirty="0" err="1" smtClean="0"/>
              <a:t>hidup</a:t>
            </a:r>
            <a:r>
              <a:rPr lang="en-US" sz="1800" dirty="0" smtClean="0"/>
              <a:t> </a:t>
            </a:r>
            <a:r>
              <a:rPr lang="en-US" sz="1800" dirty="0" err="1" smtClean="0"/>
              <a:t>pada</a:t>
            </a:r>
            <a:r>
              <a:rPr lang="en-US" sz="1800" dirty="0" smtClean="0"/>
              <a:t> 1–2 </a:t>
            </a:r>
            <a:r>
              <a:rPr lang="en-US" sz="1800" dirty="0" err="1" smtClean="0"/>
              <a:t>juta</a:t>
            </a:r>
            <a:r>
              <a:rPr lang="en-US" sz="1800" dirty="0" smtClean="0"/>
              <a:t> </a:t>
            </a:r>
            <a:r>
              <a:rPr lang="en-US" sz="1800" dirty="0" err="1" smtClean="0"/>
              <a:t>tahun</a:t>
            </a:r>
            <a:r>
              <a:rPr lang="en-US" sz="1800" dirty="0" smtClean="0"/>
              <a:t> </a:t>
            </a:r>
            <a:r>
              <a:rPr lang="en-US" sz="1800" dirty="0" err="1" smtClean="0"/>
              <a:t>lalu</a:t>
            </a:r>
            <a:r>
              <a:rPr lang="en-US" sz="1800" dirty="0" smtClean="0"/>
              <a:t>. </a:t>
            </a:r>
            <a:r>
              <a:rPr lang="en-US" sz="1800" dirty="0" err="1" smtClean="0"/>
              <a:t>Fragmen</a:t>
            </a:r>
            <a:r>
              <a:rPr lang="en-US" sz="1800" dirty="0" smtClean="0"/>
              <a:t> </a:t>
            </a:r>
            <a:r>
              <a:rPr lang="en-US" sz="1800" dirty="0" err="1" smtClean="0"/>
              <a:t>fosil</a:t>
            </a:r>
            <a:r>
              <a:rPr lang="en-US" sz="1800" dirty="0" smtClean="0"/>
              <a:t> </a:t>
            </a:r>
            <a:r>
              <a:rPr lang="en-US" sz="1800" i="1" dirty="0" err="1" smtClean="0"/>
              <a:t>Meganthropus</a:t>
            </a:r>
            <a:r>
              <a:rPr lang="en-US" sz="1800" dirty="0" smtClean="0"/>
              <a:t> yang </a:t>
            </a:r>
            <a:r>
              <a:rPr lang="en-US" sz="1800" dirty="0" err="1" smtClean="0"/>
              <a:t>ditemukan</a:t>
            </a:r>
            <a:r>
              <a:rPr lang="en-US" sz="1800" dirty="0" smtClean="0"/>
              <a:t> </a:t>
            </a:r>
            <a:r>
              <a:rPr lang="en-US" sz="1800" dirty="0" err="1" smtClean="0"/>
              <a:t>masih</a:t>
            </a:r>
            <a:r>
              <a:rPr lang="en-US" sz="1800" dirty="0" smtClean="0"/>
              <a:t> </a:t>
            </a:r>
            <a:r>
              <a:rPr lang="en-US" sz="1800" dirty="0" err="1" smtClean="0"/>
              <a:t>sangat</a:t>
            </a:r>
            <a:r>
              <a:rPr lang="en-US" sz="1800" dirty="0" smtClean="0"/>
              <a:t> </a:t>
            </a:r>
            <a:r>
              <a:rPr lang="en-US" sz="1800" dirty="0" err="1" smtClean="0"/>
              <a:t>sedikit</a:t>
            </a:r>
            <a:r>
              <a:rPr lang="en-US" sz="1800" dirty="0" smtClean="0"/>
              <a:t>.</a:t>
            </a:r>
            <a:endParaRPr lang="en-US" sz="1800" dirty="0"/>
          </a:p>
        </p:txBody>
      </p:sp>
      <p:sp>
        <p:nvSpPr>
          <p:cNvPr id="6" name="Text Placeholder 5"/>
          <p:cNvSpPr>
            <a:spLocks noGrp="1"/>
          </p:cNvSpPr>
          <p:nvPr>
            <p:ph type="body" idx="2"/>
          </p:nvPr>
        </p:nvSpPr>
        <p:spPr>
          <a:xfrm>
            <a:off x="6072188" y="1428750"/>
            <a:ext cx="2622550" cy="2828925"/>
          </a:xfrm>
        </p:spPr>
        <p:txBody>
          <a:bodyPr>
            <a:normAutofit lnSpcReduction="10000"/>
          </a:bodyPr>
          <a:lstStyle/>
          <a:p>
            <a:pPr eaLnBrk="1" fontAlgn="auto" hangingPunct="1">
              <a:buFont typeface="Wingdings 2"/>
              <a:buNone/>
              <a:defRPr/>
            </a:pPr>
            <a:r>
              <a:rPr lang="en-US" dirty="0" err="1" smtClean="0"/>
              <a:t>Fosil</a:t>
            </a:r>
            <a:r>
              <a:rPr lang="en-US" dirty="0" smtClean="0"/>
              <a:t> </a:t>
            </a:r>
            <a:r>
              <a:rPr lang="en-US" i="1" dirty="0" err="1" smtClean="0"/>
              <a:t>Meganthropus</a:t>
            </a:r>
            <a:r>
              <a:rPr lang="en-US" dirty="0" smtClean="0"/>
              <a:t> </a:t>
            </a:r>
            <a:r>
              <a:rPr lang="en-US" dirty="0" err="1" smtClean="0"/>
              <a:t>pertama</a:t>
            </a:r>
            <a:r>
              <a:rPr lang="en-US" dirty="0" smtClean="0"/>
              <a:t> kali </a:t>
            </a:r>
            <a:r>
              <a:rPr lang="en-US" dirty="0" err="1" smtClean="0"/>
              <a:t>ditemukan</a:t>
            </a:r>
            <a:r>
              <a:rPr lang="en-US" dirty="0" smtClean="0"/>
              <a:t> </a:t>
            </a:r>
            <a:r>
              <a:rPr lang="en-US" dirty="0" err="1" smtClean="0"/>
              <a:t>oleh</a:t>
            </a:r>
            <a:r>
              <a:rPr lang="en-US" dirty="0" smtClean="0"/>
              <a:t> von </a:t>
            </a:r>
            <a:r>
              <a:rPr lang="en-US" dirty="0" err="1" smtClean="0"/>
              <a:t>Koenigswald</a:t>
            </a:r>
            <a:r>
              <a:rPr lang="en-US" dirty="0" smtClean="0"/>
              <a:t> </a:t>
            </a:r>
            <a:r>
              <a:rPr lang="en-US" dirty="0" err="1" smtClean="0"/>
              <a:t>pada</a:t>
            </a:r>
            <a:r>
              <a:rPr lang="en-US" dirty="0" smtClean="0"/>
              <a:t> 1941 </a:t>
            </a:r>
            <a:r>
              <a:rPr lang="en-US" dirty="0" err="1" smtClean="0"/>
              <a:t>di</a:t>
            </a:r>
            <a:r>
              <a:rPr lang="en-US" dirty="0" smtClean="0"/>
              <a:t> </a:t>
            </a:r>
            <a:r>
              <a:rPr lang="en-US" dirty="0" err="1" smtClean="0"/>
              <a:t>Desa</a:t>
            </a:r>
            <a:r>
              <a:rPr lang="en-US" dirty="0" smtClean="0"/>
              <a:t> </a:t>
            </a:r>
            <a:r>
              <a:rPr lang="en-US" dirty="0" err="1" smtClean="0"/>
              <a:t>Sangiran</a:t>
            </a:r>
            <a:r>
              <a:rPr lang="en-US" dirty="0" smtClean="0"/>
              <a:t> </a:t>
            </a:r>
            <a:r>
              <a:rPr lang="en-US" dirty="0" err="1" smtClean="0"/>
              <a:t>sekitar</a:t>
            </a:r>
            <a:r>
              <a:rPr lang="en-US" dirty="0" smtClean="0"/>
              <a:t> </a:t>
            </a:r>
            <a:r>
              <a:rPr lang="en-US" dirty="0" err="1" smtClean="0"/>
              <a:t>lembah</a:t>
            </a:r>
            <a:r>
              <a:rPr lang="en-US" dirty="0" smtClean="0"/>
              <a:t> Sungai </a:t>
            </a:r>
            <a:r>
              <a:rPr lang="en-US" dirty="0" err="1" smtClean="0"/>
              <a:t>Bengawan</a:t>
            </a:r>
            <a:r>
              <a:rPr lang="en-US" dirty="0" smtClean="0"/>
              <a:t> Solo. </a:t>
            </a:r>
            <a:r>
              <a:rPr lang="en-US" dirty="0" err="1" smtClean="0"/>
              <a:t>Meganthropus</a:t>
            </a:r>
            <a:r>
              <a:rPr lang="en-US" dirty="0" smtClean="0"/>
              <a:t> </a:t>
            </a:r>
            <a:r>
              <a:rPr lang="en-US" dirty="0" err="1" smtClean="0"/>
              <a:t>merupakan</a:t>
            </a:r>
            <a:r>
              <a:rPr lang="en-US" dirty="0" smtClean="0"/>
              <a:t> </a:t>
            </a:r>
            <a:r>
              <a:rPr lang="en-US" dirty="0" err="1" smtClean="0"/>
              <a:t>jenis</a:t>
            </a:r>
            <a:r>
              <a:rPr lang="en-US" dirty="0" smtClean="0"/>
              <a:t> </a:t>
            </a:r>
            <a:r>
              <a:rPr lang="en-US" dirty="0" err="1" smtClean="0"/>
              <a:t>manusia</a:t>
            </a:r>
            <a:r>
              <a:rPr lang="en-US" dirty="0" smtClean="0"/>
              <a:t> </a:t>
            </a:r>
            <a:r>
              <a:rPr lang="en-US" dirty="0" err="1" smtClean="0"/>
              <a:t>purba</a:t>
            </a:r>
            <a:r>
              <a:rPr lang="en-US" dirty="0" smtClean="0"/>
              <a:t> paling </a:t>
            </a:r>
            <a:r>
              <a:rPr lang="en-US" dirty="0" err="1" smtClean="0"/>
              <a:t>tua</a:t>
            </a:r>
            <a:r>
              <a:rPr lang="en-US" dirty="0" smtClean="0"/>
              <a:t>.</a:t>
            </a:r>
            <a:endParaRPr lang="en-US" dirty="0"/>
          </a:p>
        </p:txBody>
      </p:sp>
      <p:sp>
        <p:nvSpPr>
          <p:cNvPr id="4" name="Title 3"/>
          <p:cNvSpPr>
            <a:spLocks noGrp="1"/>
          </p:cNvSpPr>
          <p:nvPr>
            <p:ph type="title"/>
          </p:nvPr>
        </p:nvSpPr>
        <p:spPr>
          <a:xfrm>
            <a:off x="6072198" y="571480"/>
            <a:ext cx="2714644" cy="714380"/>
          </a:xfrm>
        </p:spPr>
        <p:style>
          <a:lnRef idx="1">
            <a:schemeClr val="accent2"/>
          </a:lnRef>
          <a:fillRef idx="3">
            <a:schemeClr val="accent2"/>
          </a:fillRef>
          <a:effectRef idx="2">
            <a:schemeClr val="accent2"/>
          </a:effectRef>
          <a:fontRef idx="minor">
            <a:schemeClr val="lt1"/>
          </a:fontRef>
        </p:style>
        <p:txBody>
          <a:bodyPr>
            <a:noAutofit/>
          </a:bodyPr>
          <a:lstStyle/>
          <a:p>
            <a:pPr eaLnBrk="1" fontAlgn="auto" hangingPunct="1">
              <a:spcAft>
                <a:spcPts val="0"/>
              </a:spcAft>
              <a:defRPr/>
            </a:pPr>
            <a:r>
              <a:rPr lang="en-ID" sz="2400" i="1" dirty="0" err="1" smtClean="0">
                <a:solidFill>
                  <a:schemeClr val="bg1"/>
                </a:solidFill>
              </a:rPr>
              <a:t>Meganthropus</a:t>
            </a:r>
            <a:endParaRPr sz="2400" i="1" dirty="0">
              <a:solidFill>
                <a:schemeClr val="bg1"/>
              </a:solidFill>
            </a:endParaRPr>
          </a:p>
        </p:txBody>
      </p:sp>
      <p:pic>
        <p:nvPicPr>
          <p:cNvPr id="8" name="Picture 7" descr="Meganthropus-A.jpg"/>
          <p:cNvPicPr>
            <a:picLocks noChangeAspect="1"/>
          </p:cNvPicPr>
          <p:nvPr/>
        </p:nvPicPr>
        <p:blipFill>
          <a:blip r:embed="rId2"/>
          <a:srcRect/>
          <a:stretch>
            <a:fillRect/>
          </a:stretch>
        </p:blipFill>
        <p:spPr bwMode="auto">
          <a:xfrm>
            <a:off x="857250" y="500063"/>
            <a:ext cx="4540250" cy="2921000"/>
          </a:xfrm>
          <a:prstGeom prst="rect">
            <a:avLst/>
          </a:prstGeom>
          <a:noFill/>
          <a:ln w="9525">
            <a:noFill/>
            <a:miter lim="800000"/>
            <a:headEnd/>
            <a:tailEnd/>
          </a:ln>
        </p:spPr>
      </p:pic>
      <p:sp>
        <p:nvSpPr>
          <p:cNvPr id="9" name="Up Arrow 8">
            <a:hlinkClick r:id="rId3"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checkerboard(across)">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checkerboard(across)">
                                      <p:cBhvr>
                                        <p:cTn id="20" dur="500"/>
                                        <p:tgtEl>
                                          <p:spTgt spid="5">
                                            <p:txEl>
                                              <p:pRg st="0" end="0"/>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checkerboard(across)">
                                      <p:cBhvr>
                                        <p:cTn id="23" dur="500"/>
                                        <p:tgtEl>
                                          <p:spTgt spid="5">
                                            <p:txEl>
                                              <p:pRg st="1" end="1"/>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checkerboard(across)">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slide(fromBottom)">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2"/>
          </p:nvPr>
        </p:nvSpPr>
        <p:spPr>
          <a:xfrm>
            <a:off x="6286500" y="1643063"/>
            <a:ext cx="2571750" cy="4143375"/>
          </a:xfrm>
        </p:spPr>
        <p:txBody>
          <a:bodyPr>
            <a:noAutofit/>
          </a:bodyPr>
          <a:lstStyle/>
          <a:p>
            <a:pPr marL="177800" indent="-177800" eaLnBrk="1" fontAlgn="auto" hangingPunct="1">
              <a:buFont typeface="Arial" pitchFamily="34" charset="0"/>
              <a:buChar char="•"/>
              <a:defRPr/>
            </a:pPr>
            <a:r>
              <a:rPr lang="en-US" i="1" dirty="0" smtClean="0"/>
              <a:t>Pithecanthropus</a:t>
            </a:r>
            <a:r>
              <a:rPr lang="en-US" dirty="0" smtClean="0"/>
              <a:t> </a:t>
            </a:r>
            <a:r>
              <a:rPr lang="en-US" dirty="0" err="1" smtClean="0"/>
              <a:t>merupakan</a:t>
            </a:r>
            <a:r>
              <a:rPr lang="en-US" dirty="0" smtClean="0"/>
              <a:t> </a:t>
            </a:r>
            <a:r>
              <a:rPr lang="en-US" dirty="0" err="1" smtClean="0"/>
              <a:t>jenis</a:t>
            </a:r>
            <a:r>
              <a:rPr lang="en-US" dirty="0" smtClean="0"/>
              <a:t> </a:t>
            </a:r>
            <a:r>
              <a:rPr lang="en-US" dirty="0" err="1" smtClean="0"/>
              <a:t>manusia</a:t>
            </a:r>
            <a:r>
              <a:rPr lang="en-US" dirty="0" smtClean="0"/>
              <a:t> </a:t>
            </a:r>
            <a:r>
              <a:rPr lang="en-US" dirty="0" err="1" smtClean="0"/>
              <a:t>purba</a:t>
            </a:r>
            <a:r>
              <a:rPr lang="en-US" dirty="0" smtClean="0"/>
              <a:t> yang paling </a:t>
            </a:r>
            <a:r>
              <a:rPr lang="en-US" dirty="0" err="1" smtClean="0"/>
              <a:t>banyak</a:t>
            </a:r>
            <a:r>
              <a:rPr lang="en-US" dirty="0" smtClean="0"/>
              <a:t> </a:t>
            </a:r>
            <a:r>
              <a:rPr lang="en-US" dirty="0" err="1" smtClean="0"/>
              <a:t>ditemukan</a:t>
            </a:r>
            <a:r>
              <a:rPr lang="en-US" dirty="0" smtClean="0"/>
              <a:t> </a:t>
            </a:r>
            <a:r>
              <a:rPr lang="en-US" dirty="0" err="1" smtClean="0"/>
              <a:t>di</a:t>
            </a:r>
            <a:r>
              <a:rPr lang="en-US" dirty="0" smtClean="0"/>
              <a:t> Indonesia. </a:t>
            </a:r>
          </a:p>
          <a:p>
            <a:pPr marL="177800" indent="-177800" eaLnBrk="1" fontAlgn="auto" hangingPunct="1">
              <a:buFont typeface="Arial" pitchFamily="34" charset="0"/>
              <a:buChar char="•"/>
              <a:defRPr/>
            </a:pPr>
            <a:r>
              <a:rPr lang="en-US" dirty="0" err="1" smtClean="0"/>
              <a:t>Sisa-sisa</a:t>
            </a:r>
            <a:r>
              <a:rPr lang="en-US" dirty="0" smtClean="0"/>
              <a:t> </a:t>
            </a:r>
            <a:r>
              <a:rPr lang="en-US" dirty="0" err="1" smtClean="0"/>
              <a:t>kehidupan</a:t>
            </a:r>
            <a:r>
              <a:rPr lang="en-US" dirty="0" smtClean="0"/>
              <a:t> </a:t>
            </a:r>
            <a:r>
              <a:rPr lang="en-US" i="1" dirty="0" smtClean="0"/>
              <a:t>Pithecanthropus</a:t>
            </a:r>
            <a:r>
              <a:rPr lang="en-US" dirty="0" smtClean="0"/>
              <a:t> </a:t>
            </a:r>
            <a:r>
              <a:rPr lang="en-US" dirty="0" err="1" smtClean="0"/>
              <a:t>dapat</a:t>
            </a:r>
            <a:r>
              <a:rPr lang="en-US" dirty="0" smtClean="0"/>
              <a:t> </a:t>
            </a:r>
            <a:r>
              <a:rPr lang="en-US" dirty="0" err="1" smtClean="0"/>
              <a:t>ditemukan</a:t>
            </a:r>
            <a:r>
              <a:rPr lang="en-US" dirty="0" smtClean="0"/>
              <a:t> </a:t>
            </a:r>
            <a:r>
              <a:rPr lang="en-US" dirty="0" err="1" smtClean="0"/>
              <a:t>di</a:t>
            </a:r>
            <a:r>
              <a:rPr lang="en-US" dirty="0" smtClean="0"/>
              <a:t> </a:t>
            </a:r>
            <a:r>
              <a:rPr lang="en-US" dirty="0" err="1" smtClean="0"/>
              <a:t>Mojokerto</a:t>
            </a:r>
            <a:r>
              <a:rPr lang="en-US" dirty="0" smtClean="0"/>
              <a:t>, </a:t>
            </a:r>
            <a:r>
              <a:rPr lang="en-US" dirty="0" err="1" smtClean="0"/>
              <a:t>Kedungbrubus</a:t>
            </a:r>
            <a:r>
              <a:rPr lang="en-US" dirty="0" smtClean="0"/>
              <a:t>, </a:t>
            </a:r>
            <a:r>
              <a:rPr lang="en-US" dirty="0" err="1" smtClean="0"/>
              <a:t>Trinil</a:t>
            </a:r>
            <a:r>
              <a:rPr lang="en-US" dirty="0" smtClean="0"/>
              <a:t>, </a:t>
            </a:r>
            <a:r>
              <a:rPr lang="en-US" dirty="0" err="1" smtClean="0"/>
              <a:t>Sangiran</a:t>
            </a:r>
            <a:r>
              <a:rPr lang="en-US" dirty="0" smtClean="0"/>
              <a:t>, </a:t>
            </a:r>
            <a:r>
              <a:rPr lang="en-US" dirty="0" err="1" smtClean="0"/>
              <a:t>Sambungmacan</a:t>
            </a:r>
            <a:r>
              <a:rPr lang="en-US" dirty="0" smtClean="0"/>
              <a:t>, </a:t>
            </a:r>
            <a:r>
              <a:rPr lang="en-US" dirty="0" err="1" smtClean="0"/>
              <a:t>dan</a:t>
            </a:r>
            <a:r>
              <a:rPr lang="en-US" dirty="0" smtClean="0"/>
              <a:t> </a:t>
            </a:r>
            <a:r>
              <a:rPr lang="en-US" dirty="0" err="1" smtClean="0"/>
              <a:t>Ngandong</a:t>
            </a:r>
            <a:r>
              <a:rPr lang="en-US" dirty="0" smtClean="0"/>
              <a:t>. </a:t>
            </a:r>
            <a:endParaRPr lang="en-US" i="1" dirty="0" smtClean="0"/>
          </a:p>
          <a:p>
            <a:pPr eaLnBrk="1" fontAlgn="auto" hangingPunct="1">
              <a:buFont typeface="Wingdings 2"/>
              <a:buNone/>
              <a:defRPr/>
            </a:pPr>
            <a:endParaRPr lang="en-US" dirty="0" smtClean="0"/>
          </a:p>
        </p:txBody>
      </p:sp>
      <p:sp>
        <p:nvSpPr>
          <p:cNvPr id="4" name="Title 3"/>
          <p:cNvSpPr>
            <a:spLocks noGrp="1"/>
          </p:cNvSpPr>
          <p:nvPr>
            <p:ph type="title"/>
          </p:nvPr>
        </p:nvSpPr>
        <p:spPr>
          <a:xfrm>
            <a:off x="6215074" y="714356"/>
            <a:ext cx="2714644" cy="785818"/>
          </a:xfrm>
        </p:spPr>
        <p:style>
          <a:lnRef idx="1">
            <a:schemeClr val="accent2"/>
          </a:lnRef>
          <a:fillRef idx="3">
            <a:schemeClr val="accent2"/>
          </a:fillRef>
          <a:effectRef idx="2">
            <a:schemeClr val="accent2"/>
          </a:effectRef>
          <a:fontRef idx="minor">
            <a:schemeClr val="lt1"/>
          </a:fontRef>
        </p:style>
        <p:txBody>
          <a:bodyPr>
            <a:noAutofit/>
          </a:bodyPr>
          <a:lstStyle/>
          <a:p>
            <a:pPr eaLnBrk="1" fontAlgn="auto" hangingPunct="1">
              <a:spcAft>
                <a:spcPts val="0"/>
              </a:spcAft>
              <a:defRPr/>
            </a:pPr>
            <a:r>
              <a:rPr lang="en-ID" sz="2400" i="1" dirty="0" smtClean="0">
                <a:solidFill>
                  <a:schemeClr val="bg1"/>
                </a:solidFill>
              </a:rPr>
              <a:t>Pithecanthropus</a:t>
            </a:r>
            <a:endParaRPr sz="2400" i="1" dirty="0">
              <a:solidFill>
                <a:schemeClr val="bg1"/>
              </a:solidFill>
            </a:endParaRPr>
          </a:p>
        </p:txBody>
      </p:sp>
      <p:pic>
        <p:nvPicPr>
          <p:cNvPr id="8" name="Picture 7" descr="Meganthropus-A.jpg"/>
          <p:cNvPicPr>
            <a:picLocks noChangeAspect="1"/>
          </p:cNvPicPr>
          <p:nvPr/>
        </p:nvPicPr>
        <p:blipFill>
          <a:blip r:embed="rId2"/>
          <a:srcRect/>
          <a:stretch>
            <a:fillRect/>
          </a:stretch>
        </p:blipFill>
        <p:spPr bwMode="auto">
          <a:xfrm>
            <a:off x="928688" y="785813"/>
            <a:ext cx="4929187" cy="3184525"/>
          </a:xfrm>
          <a:prstGeom prst="rect">
            <a:avLst/>
          </a:prstGeom>
          <a:noFill/>
          <a:ln w="9525">
            <a:noFill/>
            <a:miter lim="800000"/>
            <a:headEnd/>
            <a:tailEnd/>
          </a:ln>
        </p:spPr>
      </p:pic>
      <p:sp>
        <p:nvSpPr>
          <p:cNvPr id="7" name="Rectangle 6"/>
          <p:cNvSpPr>
            <a:spLocks noChangeArrowheads="1"/>
          </p:cNvSpPr>
          <p:nvPr/>
        </p:nvSpPr>
        <p:spPr bwMode="auto">
          <a:xfrm>
            <a:off x="1000125" y="4143375"/>
            <a:ext cx="5072063" cy="923925"/>
          </a:xfrm>
          <a:prstGeom prst="rect">
            <a:avLst/>
          </a:prstGeom>
          <a:noFill/>
          <a:ln w="9525">
            <a:noFill/>
            <a:miter lim="800000"/>
            <a:headEnd/>
            <a:tailEnd/>
          </a:ln>
        </p:spPr>
        <p:txBody>
          <a:bodyPr>
            <a:spAutoFit/>
          </a:bodyPr>
          <a:lstStyle/>
          <a:p>
            <a:r>
              <a:rPr lang="en-US">
                <a:latin typeface="Constantia" pitchFamily="18" charset="0"/>
              </a:rPr>
              <a:t>Beberapa jenis </a:t>
            </a:r>
            <a:r>
              <a:rPr lang="en-US" i="1">
                <a:latin typeface="Constantia" pitchFamily="18" charset="0"/>
              </a:rPr>
              <a:t>Pithecanthropus</a:t>
            </a:r>
            <a:r>
              <a:rPr lang="en-US">
                <a:latin typeface="Constantia" pitchFamily="18" charset="0"/>
              </a:rPr>
              <a:t> yang ditemukan di Indonesia yaitu </a:t>
            </a:r>
            <a:r>
              <a:rPr lang="en-US" i="1">
                <a:latin typeface="Constantia" pitchFamily="18" charset="0"/>
              </a:rPr>
              <a:t>Pithecanthropus mojokertensis </a:t>
            </a:r>
            <a:r>
              <a:rPr lang="en-US">
                <a:latin typeface="Constantia" pitchFamily="18" charset="0"/>
              </a:rPr>
              <a:t>dan </a:t>
            </a:r>
            <a:r>
              <a:rPr lang="en-US" i="1">
                <a:latin typeface="Constantia" pitchFamily="18" charset="0"/>
              </a:rPr>
              <a:t>Pithecanthropus erectus.</a:t>
            </a:r>
            <a:endParaRPr lang="en-US">
              <a:latin typeface="Constant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checkerboard(across)">
                                      <p:cBhvr>
                                        <p:cTn id="15" dur="500"/>
                                        <p:tgtEl>
                                          <p:spTgt spid="6">
                                            <p:txEl>
                                              <p:pRg st="0" end="0"/>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checkerboard(across)">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571500" y="1428750"/>
            <a:ext cx="6000750" cy="3786188"/>
          </a:xfrm>
        </p:spPr>
        <p:txBody>
          <a:bodyPr/>
          <a:lstStyle/>
          <a:p>
            <a:pPr eaLnBrk="1" hangingPunct="1"/>
            <a:r>
              <a:rPr lang="en-US" sz="1800" i="1" smtClean="0"/>
              <a:t>Pithecanthropus mojokertensis</a:t>
            </a:r>
            <a:r>
              <a:rPr lang="en-US" sz="1800" smtClean="0"/>
              <a:t> merupakan manusia purba jenis </a:t>
            </a:r>
            <a:r>
              <a:rPr lang="en-US" sz="1800" i="1" smtClean="0"/>
              <a:t>Pithecanthropus</a:t>
            </a:r>
            <a:r>
              <a:rPr lang="en-US" sz="1800" smtClean="0"/>
              <a:t> tertua yang ditemukan di Indonesia. </a:t>
            </a:r>
            <a:r>
              <a:rPr lang="en-US" sz="1800" i="1" smtClean="0"/>
              <a:t>Pithecanthropus mojokertensis</a:t>
            </a:r>
            <a:r>
              <a:rPr lang="en-US" sz="1800" smtClean="0"/>
              <a:t> ditemukan oleh von Koenigswald di Mojokerto tahun 1936 pada lapisan pleistosen bawah ini hidup sekira 2,5–1,25 juta tahun lalu.</a:t>
            </a:r>
          </a:p>
          <a:p>
            <a:pPr eaLnBrk="1" hangingPunct="1"/>
            <a:r>
              <a:rPr lang="en-US" sz="1800" smtClean="0"/>
              <a:t>Fosil </a:t>
            </a:r>
            <a:r>
              <a:rPr lang="en-US" sz="1800" i="1" smtClean="0"/>
              <a:t>Pithecanthropus mojokertensis</a:t>
            </a:r>
            <a:r>
              <a:rPr lang="en-US" sz="1800" smtClean="0"/>
              <a:t> yang berhasil ditemukan berupa tengkorak anak-anak, atap tengkorak, rahang atas, rahang bawah, dan gigi lepas. Berdasarkan temuan tersebut, ciri-ciri fisik </a:t>
            </a:r>
            <a:r>
              <a:rPr lang="en-US" sz="1800" i="1" smtClean="0"/>
              <a:t>Pithecanthropus mojokertensis</a:t>
            </a:r>
            <a:r>
              <a:rPr lang="en-US" sz="1800" smtClean="0"/>
              <a:t> diperkirakan yaitu tulang pipi kuat, berbadan tegap, tonjolan kening tebal, otot-otot tengkuk kukuh, muka menonjol ke depan, dan volume otak 650–1.000 cc.</a:t>
            </a:r>
          </a:p>
        </p:txBody>
      </p:sp>
      <p:sp>
        <p:nvSpPr>
          <p:cNvPr id="4" name="Title 3"/>
          <p:cNvSpPr>
            <a:spLocks noGrp="1"/>
          </p:cNvSpPr>
          <p:nvPr>
            <p:ph type="title"/>
          </p:nvPr>
        </p:nvSpPr>
        <p:spPr>
          <a:xfrm>
            <a:off x="571472" y="500042"/>
            <a:ext cx="7929618" cy="571504"/>
          </a:xfrm>
        </p:spPr>
        <p:style>
          <a:lnRef idx="1">
            <a:schemeClr val="accent2"/>
          </a:lnRef>
          <a:fillRef idx="3">
            <a:schemeClr val="accent2"/>
          </a:fillRef>
          <a:effectRef idx="2">
            <a:schemeClr val="accent2"/>
          </a:effectRef>
          <a:fontRef idx="minor">
            <a:schemeClr val="lt1"/>
          </a:fontRef>
        </p:style>
        <p:txBody>
          <a:bodyPr>
            <a:noAutofit/>
          </a:bodyPr>
          <a:lstStyle/>
          <a:p>
            <a:pPr eaLnBrk="1" fontAlgn="auto" hangingPunct="1">
              <a:spcAft>
                <a:spcPts val="0"/>
              </a:spcAft>
              <a:defRPr/>
            </a:pPr>
            <a:r>
              <a:rPr lang="en-ID" sz="2400" i="1" dirty="0" smtClean="0">
                <a:solidFill>
                  <a:schemeClr val="bg1"/>
                </a:solidFill>
              </a:rPr>
              <a:t>Pithecanthropus </a:t>
            </a:r>
            <a:r>
              <a:rPr lang="en-ID" sz="2400" i="1" dirty="0" err="1" smtClean="0">
                <a:solidFill>
                  <a:schemeClr val="bg1"/>
                </a:solidFill>
              </a:rPr>
              <a:t>mojokertensis</a:t>
            </a:r>
            <a:endParaRPr sz="2400" i="1" dirty="0">
              <a:solidFill>
                <a:schemeClr val="bg1"/>
              </a:solidFill>
            </a:endParaRPr>
          </a:p>
        </p:txBody>
      </p:sp>
      <p:pic>
        <p:nvPicPr>
          <p:cNvPr id="6" name="Picture 5" descr="index.jpg"/>
          <p:cNvPicPr>
            <a:picLocks noChangeAspect="1"/>
          </p:cNvPicPr>
          <p:nvPr/>
        </p:nvPicPr>
        <p:blipFill>
          <a:blip r:embed="rId2"/>
          <a:srcRect b="6680"/>
          <a:stretch>
            <a:fillRect/>
          </a:stretch>
        </p:blipFill>
        <p:spPr bwMode="auto">
          <a:xfrm>
            <a:off x="6572250" y="1643063"/>
            <a:ext cx="2219325" cy="1928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checkerboard(across)">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checkerboard(across)">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28625" y="3929063"/>
            <a:ext cx="8001000" cy="2143125"/>
          </a:xfrm>
        </p:spPr>
        <p:txBody>
          <a:bodyPr/>
          <a:lstStyle/>
          <a:p>
            <a:pPr eaLnBrk="1" hangingPunct="1"/>
            <a:r>
              <a:rPr lang="en-US" sz="1800" smtClean="0"/>
              <a:t>Pada saat ini nama ilmiah </a:t>
            </a:r>
            <a:r>
              <a:rPr lang="en-US" sz="1800" i="1" smtClean="0"/>
              <a:t>Pithecanthropus erectus </a:t>
            </a:r>
            <a:r>
              <a:rPr lang="en-US" sz="1800" smtClean="0"/>
              <a:t>adalah </a:t>
            </a:r>
            <a:r>
              <a:rPr lang="en-US" sz="1800" i="1" smtClean="0"/>
              <a:t>Homo erectus</a:t>
            </a:r>
            <a:r>
              <a:rPr lang="en-US" sz="1800" smtClean="0"/>
              <a:t>. Para ahli paleoantropologi menduga bahwa </a:t>
            </a:r>
            <a:r>
              <a:rPr lang="en-US" sz="1800" i="1" smtClean="0"/>
              <a:t>Homo erectus</a:t>
            </a:r>
            <a:r>
              <a:rPr lang="en-US" sz="1800" smtClean="0"/>
              <a:t> berasal dari Afrika. </a:t>
            </a:r>
            <a:r>
              <a:rPr lang="en-US" sz="1800" i="1" smtClean="0"/>
              <a:t>Homo erectus</a:t>
            </a:r>
            <a:r>
              <a:rPr lang="en-US" sz="1800" smtClean="0"/>
              <a:t> bermigrasi selama masa pleistosen sekira 2 juta tahun lalu</a:t>
            </a:r>
          </a:p>
          <a:p>
            <a:pPr eaLnBrk="1" hangingPunct="1"/>
            <a:r>
              <a:rPr lang="en-US" sz="1800" smtClean="0"/>
              <a:t>Ciri fisik </a:t>
            </a:r>
            <a:r>
              <a:rPr lang="en-US" sz="1800" i="1" smtClean="0"/>
              <a:t>Pithecanthropus erectus</a:t>
            </a:r>
            <a:r>
              <a:rPr lang="en-US" sz="1800" smtClean="0"/>
              <a:t> atau </a:t>
            </a:r>
            <a:r>
              <a:rPr lang="en-US" sz="1800" i="1" smtClean="0"/>
              <a:t>Homo erectus</a:t>
            </a:r>
            <a:r>
              <a:rPr lang="en-US" sz="1800" smtClean="0"/>
              <a:t> yaitu badan tegap, hidung lebar, dagu tidak ada, alat pengunyah kuat, berat badan 80–100 kg, tinggi badan 160–180 cm, terdapat tonjolan kening pada dahi, tulang tengkorak berbentuk lonjong, volume otak 750–1.000 cc, dan muka didominasi oleh bagian rahang yang menonjol.</a:t>
            </a:r>
          </a:p>
        </p:txBody>
      </p:sp>
      <p:sp>
        <p:nvSpPr>
          <p:cNvPr id="7" name="Text Placeholder 6"/>
          <p:cNvSpPr>
            <a:spLocks noGrp="1"/>
          </p:cNvSpPr>
          <p:nvPr>
            <p:ph type="body" idx="2"/>
          </p:nvPr>
        </p:nvSpPr>
        <p:spPr>
          <a:xfrm>
            <a:off x="5429250" y="1071563"/>
            <a:ext cx="3000375" cy="2500312"/>
          </a:xfrm>
        </p:spPr>
        <p:txBody>
          <a:bodyPr/>
          <a:lstStyle/>
          <a:p>
            <a:pPr eaLnBrk="1" hangingPunct="1"/>
            <a:r>
              <a:rPr lang="en-US" i="1" smtClean="0"/>
              <a:t>Pithecanthropus erectus </a:t>
            </a:r>
            <a:r>
              <a:rPr lang="en-US" smtClean="0"/>
              <a:t>memiliki daerah persebaran paling luas. Pada 1890 Eugene Dubois berhasil menemukan beberapa fosil </a:t>
            </a:r>
            <a:r>
              <a:rPr lang="en-US" i="1" smtClean="0"/>
              <a:t>Pithecanthropus erectus</a:t>
            </a:r>
            <a:r>
              <a:rPr lang="en-US" smtClean="0"/>
              <a:t> di Kedungbrubus, Trinil, dan Ngawi. </a:t>
            </a:r>
          </a:p>
          <a:p>
            <a:pPr eaLnBrk="1" hangingPunct="1"/>
            <a:endParaRPr lang="en-US" smtClean="0"/>
          </a:p>
        </p:txBody>
      </p:sp>
      <p:sp>
        <p:nvSpPr>
          <p:cNvPr id="4" name="Title 3"/>
          <p:cNvSpPr>
            <a:spLocks noGrp="1"/>
          </p:cNvSpPr>
          <p:nvPr>
            <p:ph type="title"/>
          </p:nvPr>
        </p:nvSpPr>
        <p:spPr>
          <a:xfrm>
            <a:off x="571472" y="285728"/>
            <a:ext cx="7929618" cy="571504"/>
          </a:xfrm>
        </p:spPr>
        <p:style>
          <a:lnRef idx="1">
            <a:schemeClr val="accent2"/>
          </a:lnRef>
          <a:fillRef idx="3">
            <a:schemeClr val="accent2"/>
          </a:fillRef>
          <a:effectRef idx="2">
            <a:schemeClr val="accent2"/>
          </a:effectRef>
          <a:fontRef idx="minor">
            <a:schemeClr val="lt1"/>
          </a:fontRef>
        </p:style>
        <p:txBody>
          <a:bodyPr>
            <a:noAutofit/>
          </a:bodyPr>
          <a:lstStyle/>
          <a:p>
            <a:pPr eaLnBrk="1" fontAlgn="auto" hangingPunct="1">
              <a:spcAft>
                <a:spcPts val="0"/>
              </a:spcAft>
              <a:defRPr/>
            </a:pPr>
            <a:r>
              <a:rPr lang="en-ID" sz="2400" i="1" dirty="0" smtClean="0">
                <a:solidFill>
                  <a:schemeClr val="bg1"/>
                </a:solidFill>
              </a:rPr>
              <a:t>Pithecanthropus erectus</a:t>
            </a:r>
            <a:r>
              <a:rPr lang="en-ID" sz="2400" dirty="0" smtClean="0">
                <a:solidFill>
                  <a:schemeClr val="bg1"/>
                </a:solidFill>
              </a:rPr>
              <a:t> </a:t>
            </a:r>
            <a:r>
              <a:rPr lang="en-ID" sz="2400" dirty="0" err="1" smtClean="0">
                <a:solidFill>
                  <a:schemeClr val="bg1"/>
                </a:solidFill>
              </a:rPr>
              <a:t>atau</a:t>
            </a:r>
            <a:r>
              <a:rPr lang="en-ID" sz="2400" dirty="0" smtClean="0">
                <a:solidFill>
                  <a:schemeClr val="bg1"/>
                </a:solidFill>
              </a:rPr>
              <a:t> </a:t>
            </a:r>
            <a:r>
              <a:rPr lang="en-ID" sz="2400" i="1" dirty="0" smtClean="0">
                <a:solidFill>
                  <a:schemeClr val="bg1"/>
                </a:solidFill>
              </a:rPr>
              <a:t>Homo erectus</a:t>
            </a:r>
            <a:endParaRPr sz="2400" i="1" dirty="0">
              <a:solidFill>
                <a:schemeClr val="bg1"/>
              </a:solidFill>
            </a:endParaRPr>
          </a:p>
        </p:txBody>
      </p:sp>
      <p:pic>
        <p:nvPicPr>
          <p:cNvPr id="43015" name="Picture 7" descr="Pithecantropus-erectus.png"/>
          <p:cNvPicPr>
            <a:picLocks noChangeAspect="1"/>
          </p:cNvPicPr>
          <p:nvPr/>
        </p:nvPicPr>
        <p:blipFill>
          <a:blip r:embed="rId2"/>
          <a:srcRect/>
          <a:stretch>
            <a:fillRect/>
          </a:stretch>
        </p:blipFill>
        <p:spPr bwMode="auto">
          <a:xfrm>
            <a:off x="857250" y="928688"/>
            <a:ext cx="3929063" cy="2765425"/>
          </a:xfrm>
          <a:prstGeom prst="rect">
            <a:avLst/>
          </a:prstGeom>
          <a:noFill/>
          <a:ln w="9525">
            <a:noFill/>
            <a:miter lim="800000"/>
            <a:headEnd/>
            <a:tailEnd/>
          </a:ln>
        </p:spPr>
      </p:pic>
      <p:sp>
        <p:nvSpPr>
          <p:cNvPr id="9" name="Up Arrow 8">
            <a:hlinkClick r:id="rId3"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43015"/>
                                        </p:tgtEl>
                                        <p:attrNameLst>
                                          <p:attrName>style.visibility</p:attrName>
                                        </p:attrNameLst>
                                      </p:cBhvr>
                                      <p:to>
                                        <p:strVal val="visible"/>
                                      </p:to>
                                    </p:set>
                                    <p:animEffect transition="in" filter="checkerboard(across)">
                                      <p:cBhvr>
                                        <p:cTn id="15" dur="500"/>
                                        <p:tgtEl>
                                          <p:spTgt spid="4301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checkerboard(across)">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checkerboard(across)">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slide(fromBottom)">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2"/>
          </p:nvPr>
        </p:nvSpPr>
        <p:spPr>
          <a:xfrm>
            <a:off x="5786438" y="1428750"/>
            <a:ext cx="3143250" cy="2428875"/>
          </a:xfrm>
        </p:spPr>
        <p:txBody>
          <a:bodyPr/>
          <a:lstStyle/>
          <a:p>
            <a:pPr eaLnBrk="1" hangingPunct="1"/>
            <a:r>
              <a:rPr lang="en-US" sz="1800" i="1" smtClean="0"/>
              <a:t>Homo sapiens </a:t>
            </a:r>
            <a:r>
              <a:rPr lang="en-US" sz="1800" smtClean="0"/>
              <a:t>artinya manusia cerdas. Tingkat kecerdasan </a:t>
            </a:r>
            <a:r>
              <a:rPr lang="en-US" sz="1800" i="1" smtClean="0"/>
              <a:t>Homo sapiens </a:t>
            </a:r>
            <a:r>
              <a:rPr lang="en-US" sz="1800" smtClean="0"/>
              <a:t>salah satunya disebabkan volume otaknya yang jauh lebih besar daripada jenis manusia purba sebelumnya. </a:t>
            </a:r>
            <a:endParaRPr lang="en-US" sz="1800" i="1" smtClean="0"/>
          </a:p>
          <a:p>
            <a:pPr eaLnBrk="1" hangingPunct="1"/>
            <a:endParaRPr lang="en-US" sz="1800" smtClean="0"/>
          </a:p>
        </p:txBody>
      </p:sp>
      <p:sp>
        <p:nvSpPr>
          <p:cNvPr id="4" name="Title 3"/>
          <p:cNvSpPr>
            <a:spLocks noGrp="1"/>
          </p:cNvSpPr>
          <p:nvPr>
            <p:ph type="title"/>
          </p:nvPr>
        </p:nvSpPr>
        <p:spPr>
          <a:xfrm>
            <a:off x="5715008" y="571480"/>
            <a:ext cx="2714644" cy="785818"/>
          </a:xfrm>
        </p:spPr>
        <p:style>
          <a:lnRef idx="1">
            <a:schemeClr val="accent2"/>
          </a:lnRef>
          <a:fillRef idx="3">
            <a:schemeClr val="accent2"/>
          </a:fillRef>
          <a:effectRef idx="2">
            <a:schemeClr val="accent2"/>
          </a:effectRef>
          <a:fontRef idx="minor">
            <a:schemeClr val="lt1"/>
          </a:fontRef>
        </p:style>
        <p:txBody>
          <a:bodyPr>
            <a:noAutofit/>
          </a:bodyPr>
          <a:lstStyle/>
          <a:p>
            <a:pPr eaLnBrk="1" fontAlgn="auto" hangingPunct="1">
              <a:spcAft>
                <a:spcPts val="0"/>
              </a:spcAft>
              <a:defRPr/>
            </a:pPr>
            <a:r>
              <a:rPr lang="en-ID" sz="2400" i="1" dirty="0" smtClean="0">
                <a:solidFill>
                  <a:schemeClr val="bg1"/>
                </a:solidFill>
              </a:rPr>
              <a:t>Homo sapiens</a:t>
            </a:r>
            <a:endParaRPr sz="2400" i="1" dirty="0">
              <a:solidFill>
                <a:schemeClr val="bg1"/>
              </a:solidFill>
            </a:endParaRPr>
          </a:p>
        </p:txBody>
      </p:sp>
      <p:pic>
        <p:nvPicPr>
          <p:cNvPr id="8" name="Picture 7" descr="Meganthropus-A.jpg"/>
          <p:cNvPicPr>
            <a:picLocks noChangeAspect="1"/>
          </p:cNvPicPr>
          <p:nvPr/>
        </p:nvPicPr>
        <p:blipFill>
          <a:blip r:embed="rId2"/>
          <a:srcRect/>
          <a:stretch>
            <a:fillRect/>
          </a:stretch>
        </p:blipFill>
        <p:spPr bwMode="auto">
          <a:xfrm>
            <a:off x="714375" y="571500"/>
            <a:ext cx="4772025" cy="3184525"/>
          </a:xfrm>
          <a:prstGeom prst="rect">
            <a:avLst/>
          </a:prstGeom>
          <a:noFill/>
          <a:ln w="9525">
            <a:noFill/>
            <a:miter lim="800000"/>
            <a:headEnd/>
            <a:tailEnd/>
          </a:ln>
        </p:spPr>
      </p:pic>
      <p:sp>
        <p:nvSpPr>
          <p:cNvPr id="7" name="Rectangle 6"/>
          <p:cNvSpPr>
            <a:spLocks noChangeArrowheads="1"/>
          </p:cNvSpPr>
          <p:nvPr/>
        </p:nvSpPr>
        <p:spPr bwMode="auto">
          <a:xfrm>
            <a:off x="714375" y="4071938"/>
            <a:ext cx="7429500" cy="2308225"/>
          </a:xfrm>
          <a:prstGeom prst="rect">
            <a:avLst/>
          </a:prstGeom>
          <a:noFill/>
          <a:ln w="9525">
            <a:noFill/>
            <a:miter lim="800000"/>
            <a:headEnd/>
            <a:tailEnd/>
          </a:ln>
        </p:spPr>
        <p:txBody>
          <a:bodyPr>
            <a:spAutoFit/>
          </a:bodyPr>
          <a:lstStyle/>
          <a:p>
            <a:pPr marL="177800" indent="-177800">
              <a:buFont typeface="Arial" charset="0"/>
              <a:buChar char="•"/>
            </a:pPr>
            <a:r>
              <a:rPr lang="en-US" i="1">
                <a:latin typeface="Constantia" pitchFamily="18" charset="0"/>
              </a:rPr>
              <a:t>Homo sapiens</a:t>
            </a:r>
            <a:r>
              <a:rPr lang="en-US">
                <a:latin typeface="Constantia" pitchFamily="18" charset="0"/>
              </a:rPr>
              <a:t> diperkirakan memiliki ciri-ciri fisik antara lain tengkorak besar, volume otak diperkirakan 1.650 cc, muka datar dan lebar, akar hidung lebar, bagian mulut menonjol sedikit, dahi agak miring, di atas rongga mata ada busur kening yang nyata, langit-langit mulut besar dan dalam, rahang bawah masif, gigi besar-besar, serta tinggi badan sekira 173 cm.</a:t>
            </a:r>
          </a:p>
          <a:p>
            <a:pPr marL="177800" indent="-177800">
              <a:buFont typeface="Arial" charset="0"/>
              <a:buChar char="•"/>
            </a:pPr>
            <a:r>
              <a:rPr lang="en-US">
                <a:latin typeface="Constantia" pitchFamily="18" charset="0"/>
              </a:rPr>
              <a:t>Jenis-jenis </a:t>
            </a:r>
            <a:r>
              <a:rPr lang="en-US" i="1">
                <a:latin typeface="Constantia" pitchFamily="18" charset="0"/>
              </a:rPr>
              <a:t>Homo sapiens </a:t>
            </a:r>
            <a:r>
              <a:rPr lang="en-US">
                <a:latin typeface="Constantia" pitchFamily="18" charset="0"/>
              </a:rPr>
              <a:t>yang ditemukan di Indonesia yaitu </a:t>
            </a:r>
            <a:r>
              <a:rPr lang="en-US" i="1">
                <a:latin typeface="Constantia" pitchFamily="18" charset="0"/>
              </a:rPr>
              <a:t>Homo wajakensis</a:t>
            </a:r>
            <a:r>
              <a:rPr lang="en-US">
                <a:latin typeface="Constantia" pitchFamily="18" charset="0"/>
              </a:rPr>
              <a:t>, </a:t>
            </a:r>
            <a:r>
              <a:rPr lang="en-US" i="1">
                <a:latin typeface="Constantia" pitchFamily="18" charset="0"/>
              </a:rPr>
              <a:t>Homo soloensis</a:t>
            </a:r>
            <a:r>
              <a:rPr lang="en-US">
                <a:latin typeface="Constantia" pitchFamily="18" charset="0"/>
              </a:rPr>
              <a:t>, dan </a:t>
            </a:r>
            <a:r>
              <a:rPr lang="en-US" i="1">
                <a:latin typeface="Constantia" pitchFamily="18" charset="0"/>
              </a:rPr>
              <a:t>Homo floresiensis</a:t>
            </a:r>
            <a:r>
              <a:rPr lang="en-US">
                <a:latin typeface="Constantia"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linds(horizontal)">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571500" y="1428750"/>
            <a:ext cx="6000750" cy="4572000"/>
          </a:xfrm>
        </p:spPr>
        <p:txBody>
          <a:bodyPr/>
          <a:lstStyle/>
          <a:p>
            <a:pPr eaLnBrk="1" hangingPunct="1"/>
            <a:r>
              <a:rPr lang="en-US" sz="1800" i="1" smtClean="0"/>
              <a:t>Homo wajakensis (</a:t>
            </a:r>
            <a:r>
              <a:rPr lang="en-US" sz="1800" smtClean="0"/>
              <a:t>manusia dari Wajak) ditemukan di lembah Sungai Brantas, Wajak, Tulungagung, Jawa Timur. Fosil </a:t>
            </a:r>
            <a:r>
              <a:rPr lang="en-US" sz="1800" i="1" smtClean="0"/>
              <a:t>Homo wajakensis</a:t>
            </a:r>
            <a:r>
              <a:rPr lang="en-US" sz="1800" smtClean="0"/>
              <a:t> ditemukan pada lapisan pleistosen atas oleh Eugene Dubois pada 1889. Manusia purba ini diperkirakan hidup pada 40–25 ribu tahun lalu. </a:t>
            </a:r>
          </a:p>
          <a:p>
            <a:pPr eaLnBrk="1" hangingPunct="1"/>
            <a:r>
              <a:rPr lang="en-US" sz="1800" smtClean="0"/>
              <a:t>Von Koenigswald mengategorikan </a:t>
            </a:r>
            <a:r>
              <a:rPr lang="en-US" sz="1800" i="1" smtClean="0"/>
              <a:t>Homo wajakensis</a:t>
            </a:r>
            <a:r>
              <a:rPr lang="en-US" sz="1800" smtClean="0"/>
              <a:t> dalam jenis </a:t>
            </a:r>
            <a:r>
              <a:rPr lang="en-US" sz="1800" i="1" smtClean="0"/>
              <a:t>Homo sapiens </a:t>
            </a:r>
            <a:r>
              <a:rPr lang="en-US" sz="1800" smtClean="0"/>
              <a:t>(manusia cerdas) karena sudah mengenal upacara penguburan.</a:t>
            </a:r>
          </a:p>
        </p:txBody>
      </p:sp>
      <p:sp>
        <p:nvSpPr>
          <p:cNvPr id="44035" name="Text Placeholder 6"/>
          <p:cNvSpPr>
            <a:spLocks noGrp="1"/>
          </p:cNvSpPr>
          <p:nvPr>
            <p:ph type="body" idx="2"/>
          </p:nvPr>
        </p:nvSpPr>
        <p:spPr>
          <a:xfrm>
            <a:off x="6781800" y="1600200"/>
            <a:ext cx="1984375" cy="3733800"/>
          </a:xfrm>
        </p:spPr>
        <p:txBody>
          <a:bodyPr/>
          <a:lstStyle/>
          <a:p>
            <a:pPr eaLnBrk="1" hangingPunct="1"/>
            <a:endParaRPr lang="en-US" smtClean="0"/>
          </a:p>
        </p:txBody>
      </p:sp>
      <p:sp>
        <p:nvSpPr>
          <p:cNvPr id="4" name="Title 3"/>
          <p:cNvSpPr>
            <a:spLocks noGrp="1"/>
          </p:cNvSpPr>
          <p:nvPr>
            <p:ph type="title"/>
          </p:nvPr>
        </p:nvSpPr>
        <p:spPr>
          <a:xfrm>
            <a:off x="571472" y="500042"/>
            <a:ext cx="7929618" cy="571504"/>
          </a:xfrm>
        </p:spPr>
        <p:style>
          <a:lnRef idx="1">
            <a:schemeClr val="accent2"/>
          </a:lnRef>
          <a:fillRef idx="3">
            <a:schemeClr val="accent2"/>
          </a:fillRef>
          <a:effectRef idx="2">
            <a:schemeClr val="accent2"/>
          </a:effectRef>
          <a:fontRef idx="minor">
            <a:schemeClr val="lt1"/>
          </a:fontRef>
        </p:style>
        <p:txBody>
          <a:bodyPr>
            <a:noAutofit/>
          </a:bodyPr>
          <a:lstStyle/>
          <a:p>
            <a:pPr eaLnBrk="1" fontAlgn="auto" hangingPunct="1">
              <a:spcAft>
                <a:spcPts val="0"/>
              </a:spcAft>
              <a:defRPr/>
            </a:pPr>
            <a:r>
              <a:rPr lang="en-ID" sz="2400" i="1" dirty="0" smtClean="0">
                <a:solidFill>
                  <a:schemeClr val="bg1"/>
                </a:solidFill>
              </a:rPr>
              <a:t>Homo </a:t>
            </a:r>
            <a:r>
              <a:rPr lang="en-ID" sz="2400" i="1" dirty="0" err="1" smtClean="0">
                <a:solidFill>
                  <a:schemeClr val="bg1"/>
                </a:solidFill>
              </a:rPr>
              <a:t>wajakensis</a:t>
            </a:r>
            <a:endParaRPr sz="2400" i="1" dirty="0">
              <a:solidFill>
                <a:schemeClr val="bg1"/>
              </a:solidFill>
            </a:endParaRPr>
          </a:p>
        </p:txBody>
      </p:sp>
      <p:pic>
        <p:nvPicPr>
          <p:cNvPr id="8" name="Picture 7" descr="298671_2258305391668_1669387788_32407139_1981012207_n - Copy.jpg"/>
          <p:cNvPicPr>
            <a:picLocks noChangeAspect="1"/>
          </p:cNvPicPr>
          <p:nvPr/>
        </p:nvPicPr>
        <p:blipFill>
          <a:blip r:embed="rId2"/>
          <a:srcRect/>
          <a:stretch>
            <a:fillRect/>
          </a:stretch>
        </p:blipFill>
        <p:spPr bwMode="auto">
          <a:xfrm>
            <a:off x="6500813" y="1500188"/>
            <a:ext cx="2286000" cy="3643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checkerboard(across)">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checkerboard(across)">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928688" y="3929063"/>
            <a:ext cx="7786687" cy="2214562"/>
          </a:xfrm>
        </p:spPr>
        <p:txBody>
          <a:bodyPr/>
          <a:lstStyle/>
          <a:p>
            <a:pPr eaLnBrk="1" hangingPunct="1"/>
            <a:r>
              <a:rPr lang="en-US" sz="2000" smtClean="0"/>
              <a:t>Fosil </a:t>
            </a:r>
            <a:r>
              <a:rPr lang="en-US" sz="2000" i="1" smtClean="0"/>
              <a:t>Homo soloensis</a:t>
            </a:r>
            <a:r>
              <a:rPr lang="en-US" sz="2000" smtClean="0"/>
              <a:t> pertama kali ditemukan oleh von Koenigswald pada 1931–1934 di daerah Ngandong, di tepi Sungai Bengawan Solo. Selain itu, fosil </a:t>
            </a:r>
            <a:r>
              <a:rPr lang="en-US" sz="2000" i="1" smtClean="0"/>
              <a:t>Homo soloensis</a:t>
            </a:r>
            <a:r>
              <a:rPr lang="en-US" sz="2000" smtClean="0"/>
              <a:t> ditemukan di Sambungmacan dan Ngawi. </a:t>
            </a:r>
          </a:p>
          <a:p>
            <a:pPr eaLnBrk="1" hangingPunct="1"/>
            <a:r>
              <a:rPr lang="en-US" sz="2000" smtClean="0"/>
              <a:t>Manusia purba </a:t>
            </a:r>
            <a:r>
              <a:rPr lang="en-US" sz="2000" i="1" smtClean="0"/>
              <a:t>Homo soloensis </a:t>
            </a:r>
            <a:r>
              <a:rPr lang="en-US" sz="2000" smtClean="0"/>
              <a:t>diperkirakan hidup pada 900–200 ribu tahun lalu.</a:t>
            </a:r>
          </a:p>
        </p:txBody>
      </p:sp>
      <p:sp>
        <p:nvSpPr>
          <p:cNvPr id="4" name="Title 3"/>
          <p:cNvSpPr>
            <a:spLocks noGrp="1"/>
          </p:cNvSpPr>
          <p:nvPr>
            <p:ph type="title"/>
          </p:nvPr>
        </p:nvSpPr>
        <p:spPr>
          <a:xfrm>
            <a:off x="571472" y="285728"/>
            <a:ext cx="7929618" cy="571504"/>
          </a:xfrm>
        </p:spPr>
        <p:style>
          <a:lnRef idx="1">
            <a:schemeClr val="accent2"/>
          </a:lnRef>
          <a:fillRef idx="3">
            <a:schemeClr val="accent2"/>
          </a:fillRef>
          <a:effectRef idx="2">
            <a:schemeClr val="accent2"/>
          </a:effectRef>
          <a:fontRef idx="minor">
            <a:schemeClr val="lt1"/>
          </a:fontRef>
        </p:style>
        <p:txBody>
          <a:bodyPr>
            <a:noAutofit/>
          </a:bodyPr>
          <a:lstStyle/>
          <a:p>
            <a:pPr eaLnBrk="1" fontAlgn="auto" hangingPunct="1">
              <a:spcAft>
                <a:spcPts val="0"/>
              </a:spcAft>
              <a:defRPr/>
            </a:pPr>
            <a:r>
              <a:rPr lang="en-ID" sz="2400" i="1" dirty="0" smtClean="0">
                <a:solidFill>
                  <a:schemeClr val="bg1"/>
                </a:solidFill>
              </a:rPr>
              <a:t>Homo </a:t>
            </a:r>
            <a:r>
              <a:rPr lang="en-ID" sz="2400" i="1" dirty="0" err="1" smtClean="0">
                <a:solidFill>
                  <a:schemeClr val="bg1"/>
                </a:solidFill>
              </a:rPr>
              <a:t>soloensis</a:t>
            </a:r>
            <a:endParaRPr sz="2400" i="1" dirty="0">
              <a:solidFill>
                <a:schemeClr val="bg1"/>
              </a:solidFill>
            </a:endParaRPr>
          </a:p>
        </p:txBody>
      </p:sp>
      <p:pic>
        <p:nvPicPr>
          <p:cNvPr id="6" name="Picture 5" descr="1000px-KNM-ER_42700-Homo_soloensis.jpg"/>
          <p:cNvPicPr>
            <a:picLocks noChangeAspect="1"/>
          </p:cNvPicPr>
          <p:nvPr/>
        </p:nvPicPr>
        <p:blipFill>
          <a:blip r:embed="rId2"/>
          <a:srcRect/>
          <a:stretch>
            <a:fillRect/>
          </a:stretch>
        </p:blipFill>
        <p:spPr bwMode="auto">
          <a:xfrm>
            <a:off x="1214438" y="1081088"/>
            <a:ext cx="4143375" cy="27511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checkerboard(across)">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checkerboard(across)">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28625" y="1214438"/>
            <a:ext cx="6000750" cy="4572000"/>
          </a:xfrm>
        </p:spPr>
        <p:txBody>
          <a:bodyPr/>
          <a:lstStyle/>
          <a:p>
            <a:pPr eaLnBrk="1" hangingPunct="1"/>
            <a:r>
              <a:rPr lang="en-US" sz="1800" i="1" smtClean="0"/>
              <a:t>Homo floresiensis</a:t>
            </a:r>
            <a:r>
              <a:rPr lang="en-US" sz="1800" smtClean="0"/>
              <a:t> ditemukan oleh para ilmuwan dari Australia pada 2003 dalam ekskavasi di gua Liang Bua, Flores. Manusia purba ini hidup di Kepulauan Flores sekira 18.000 tahun lalu. </a:t>
            </a:r>
          </a:p>
          <a:p>
            <a:pPr eaLnBrk="1" hangingPunct="1"/>
            <a:r>
              <a:rPr lang="en-US" sz="1800" smtClean="0"/>
              <a:t>Menurut tim ilmuwan yang menemukan fosil tersebut, </a:t>
            </a:r>
            <a:r>
              <a:rPr lang="en-US" sz="1800" i="1" smtClean="0"/>
              <a:t>Homo floresiensis</a:t>
            </a:r>
            <a:r>
              <a:rPr lang="en-US" sz="1800" smtClean="0"/>
              <a:t> merupakan keturunan spesies Homo erectus yang hidup di Asia Tenggara sekira 1 juta tahun lalu. Akibat proses seleksi alam, tubuh mereka berevolusi menjadi bentuk lebih kecil. </a:t>
            </a:r>
          </a:p>
          <a:p>
            <a:pPr eaLnBrk="1" hangingPunct="1"/>
            <a:r>
              <a:rPr lang="en-US" sz="1800" smtClean="0"/>
              <a:t>Dalam jurnal ilmiah </a:t>
            </a:r>
            <a:r>
              <a:rPr lang="en-US" sz="1800" i="1" smtClean="0"/>
              <a:t>Nature</a:t>
            </a:r>
            <a:r>
              <a:rPr lang="en-US" sz="1800" smtClean="0"/>
              <a:t>, para ilmuwan menjelaskan </a:t>
            </a:r>
            <a:r>
              <a:rPr lang="en-US" sz="1800" i="1" smtClean="0"/>
              <a:t>Homo floresiensis</a:t>
            </a:r>
            <a:r>
              <a:rPr lang="en-US" sz="1800" smtClean="0"/>
              <a:t> sebagai spesies baru manusia. Sementara itu, menurut Teuku Jacob, </a:t>
            </a:r>
            <a:r>
              <a:rPr lang="en-US" sz="1800" i="1" smtClean="0"/>
              <a:t>Homo floresiensis</a:t>
            </a:r>
            <a:r>
              <a:rPr lang="en-US" sz="1800" smtClean="0"/>
              <a:t> bukan merupakan spesies baru, melainkan nenek moyang dari orang-orang Katai di Flores yang menderita penyakit </a:t>
            </a:r>
            <a:r>
              <a:rPr lang="en-US" sz="1800" i="1" smtClean="0"/>
              <a:t>microcephalia</a:t>
            </a:r>
            <a:r>
              <a:rPr lang="en-US" sz="1800" smtClean="0"/>
              <a:t>, yaitu bertengkorak kecil dan berotak kecil.</a:t>
            </a:r>
          </a:p>
        </p:txBody>
      </p:sp>
      <p:sp>
        <p:nvSpPr>
          <p:cNvPr id="46083" name="Text Placeholder 6"/>
          <p:cNvSpPr>
            <a:spLocks noGrp="1"/>
          </p:cNvSpPr>
          <p:nvPr>
            <p:ph type="body" idx="2"/>
          </p:nvPr>
        </p:nvSpPr>
        <p:spPr>
          <a:xfrm>
            <a:off x="6781800" y="1600200"/>
            <a:ext cx="1984375" cy="3733800"/>
          </a:xfrm>
        </p:spPr>
        <p:txBody>
          <a:bodyPr/>
          <a:lstStyle/>
          <a:p>
            <a:pPr eaLnBrk="1" hangingPunct="1"/>
            <a:endParaRPr lang="en-US" smtClean="0"/>
          </a:p>
        </p:txBody>
      </p:sp>
      <p:sp>
        <p:nvSpPr>
          <p:cNvPr id="4" name="Title 3"/>
          <p:cNvSpPr>
            <a:spLocks noGrp="1"/>
          </p:cNvSpPr>
          <p:nvPr>
            <p:ph type="title"/>
          </p:nvPr>
        </p:nvSpPr>
        <p:spPr>
          <a:xfrm>
            <a:off x="571472" y="500042"/>
            <a:ext cx="7929618" cy="571504"/>
          </a:xfrm>
        </p:spPr>
        <p:style>
          <a:lnRef idx="1">
            <a:schemeClr val="accent2"/>
          </a:lnRef>
          <a:fillRef idx="3">
            <a:schemeClr val="accent2"/>
          </a:fillRef>
          <a:effectRef idx="2">
            <a:schemeClr val="accent2"/>
          </a:effectRef>
          <a:fontRef idx="minor">
            <a:schemeClr val="lt1"/>
          </a:fontRef>
        </p:style>
        <p:txBody>
          <a:bodyPr>
            <a:noAutofit/>
          </a:bodyPr>
          <a:lstStyle/>
          <a:p>
            <a:pPr eaLnBrk="1" fontAlgn="auto" hangingPunct="1">
              <a:spcAft>
                <a:spcPts val="0"/>
              </a:spcAft>
              <a:defRPr/>
            </a:pPr>
            <a:r>
              <a:rPr lang="en-ID" sz="2400" i="1" dirty="0" smtClean="0">
                <a:solidFill>
                  <a:schemeClr val="bg1"/>
                </a:solidFill>
              </a:rPr>
              <a:t>Homo </a:t>
            </a:r>
            <a:r>
              <a:rPr lang="en-ID" sz="2400" i="1" dirty="0" err="1" smtClean="0">
                <a:solidFill>
                  <a:schemeClr val="bg1"/>
                </a:solidFill>
              </a:rPr>
              <a:t>floresiensis</a:t>
            </a:r>
            <a:endParaRPr sz="2400" i="1" dirty="0">
              <a:solidFill>
                <a:schemeClr val="bg1"/>
              </a:solidFill>
            </a:endParaRPr>
          </a:p>
        </p:txBody>
      </p:sp>
      <p:pic>
        <p:nvPicPr>
          <p:cNvPr id="8" name="Picture 7" descr="perkiraan tubuh homo floresiensis.jpg"/>
          <p:cNvPicPr>
            <a:picLocks noChangeAspect="1"/>
          </p:cNvPicPr>
          <p:nvPr/>
        </p:nvPicPr>
        <p:blipFill>
          <a:blip r:embed="rId2"/>
          <a:srcRect/>
          <a:stretch>
            <a:fillRect/>
          </a:stretch>
        </p:blipFill>
        <p:spPr bwMode="auto">
          <a:xfrm>
            <a:off x="6530975" y="1428750"/>
            <a:ext cx="2184400" cy="3889375"/>
          </a:xfrm>
          <a:prstGeom prst="rect">
            <a:avLst/>
          </a:prstGeom>
          <a:noFill/>
          <a:ln w="9525">
            <a:noFill/>
            <a:miter lim="800000"/>
            <a:headEnd/>
            <a:tailEnd/>
          </a:ln>
        </p:spPr>
      </p:pic>
      <p:sp>
        <p:nvSpPr>
          <p:cNvPr id="10" name="Up Arrow 9">
            <a:hlinkClick r:id="rId3"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checkerboard(across)">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checkerboard(across)">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checkerboard(across)">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lide(fromBottom)">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l="-11000" r="-11000"/>
          </a:stretch>
        </a:blip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2565400"/>
            <a:ext cx="7772400" cy="1685925"/>
          </a:xfrm>
          <a:solidFill>
            <a:schemeClr val="bg1"/>
          </a:solidFill>
          <a:ln w="28575">
            <a:solidFill>
              <a:schemeClr val="tx1"/>
            </a:solidFill>
          </a:ln>
        </p:spPr>
        <p:txBody>
          <a:bodyPr/>
          <a:lstStyle/>
          <a:p>
            <a:pPr eaLnBrk="1" hangingPunct="1"/>
            <a:r>
              <a:rPr lang="en-ID" b="1" smtClean="0"/>
              <a:t>Bab I</a:t>
            </a:r>
            <a:br>
              <a:rPr lang="en-ID" b="1" smtClean="0"/>
            </a:br>
            <a:r>
              <a:rPr lang="en-ID" sz="6000" b="1" smtClean="0"/>
              <a:t>Manusia dan Sejarah</a:t>
            </a:r>
            <a:endParaRPr lang="en-US" sz="6000" b="1" smtClean="0"/>
          </a:p>
        </p:txBody>
      </p:sp>
      <p:sp>
        <p:nvSpPr>
          <p:cNvPr id="3" name="Right Arrow 2"/>
          <p:cNvSpPr/>
          <p:nvPr/>
        </p:nvSpPr>
        <p:spPr>
          <a:xfrm>
            <a:off x="500063" y="5929313"/>
            <a:ext cx="1500187" cy="714375"/>
          </a:xfrm>
          <a:prstGeom prs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ID" b="1" dirty="0" err="1">
                <a:solidFill>
                  <a:schemeClr val="tx1"/>
                </a:solidFill>
                <a:hlinkClick r:id="rId3" action="ppaction://hlinksldjump"/>
              </a:rPr>
              <a:t>Daftar</a:t>
            </a:r>
            <a:r>
              <a:rPr lang="en-ID" b="1" dirty="0">
                <a:solidFill>
                  <a:schemeClr val="tx1"/>
                </a:solidFill>
                <a:hlinkClick r:id="rId3" action="ppaction://hlinksldjump"/>
              </a:rPr>
              <a:t> </a:t>
            </a:r>
            <a:r>
              <a:rPr lang="en-ID" b="1" dirty="0" err="1">
                <a:solidFill>
                  <a:schemeClr val="tx1"/>
                </a:solidFill>
                <a:hlinkClick r:id="rId3" action="ppaction://hlinksldjump"/>
              </a:rPr>
              <a:t>Isi</a:t>
            </a:r>
            <a:endParaRPr lang="en-US"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1000" fill="hold"/>
                                        <p:tgtEl>
                                          <p:spTgt spid="2050"/>
                                        </p:tgtEl>
                                        <p:attrNameLst>
                                          <p:attrName>ppt_x</p:attrName>
                                        </p:attrNameLst>
                                      </p:cBhvr>
                                      <p:tavLst>
                                        <p:tav tm="0">
                                          <p:val>
                                            <p:strVal val="0-#ppt_w/2"/>
                                          </p:val>
                                        </p:tav>
                                        <p:tav tm="100000">
                                          <p:val>
                                            <p:strVal val="#ppt_x"/>
                                          </p:val>
                                        </p:tav>
                                      </p:tavLst>
                                    </p:anim>
                                    <p:anim calcmode="lin" valueType="num">
                                      <p:cBhvr additive="base">
                                        <p:cTn id="8" dur="10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8596" y="285728"/>
            <a:ext cx="8229600" cy="800120"/>
          </a:xfrm>
          <a:solidFill>
            <a:srgbClr val="C3F818"/>
          </a:solidFill>
        </p:spPr>
        <p:style>
          <a:lnRef idx="3">
            <a:schemeClr val="lt1"/>
          </a:lnRef>
          <a:fillRef idx="1">
            <a:schemeClr val="accent3"/>
          </a:fillRef>
          <a:effectRef idx="1">
            <a:schemeClr val="accent3"/>
          </a:effectRef>
          <a:fontRef idx="minor">
            <a:schemeClr val="lt1"/>
          </a:fontRef>
        </p:style>
        <p:txBody>
          <a:bodyPr/>
          <a:lstStyle/>
          <a:p>
            <a:pPr algn="ctr" eaLnBrk="1" fontAlgn="auto" hangingPunct="1">
              <a:spcAft>
                <a:spcPts val="0"/>
              </a:spcAft>
              <a:defRPr/>
            </a:pPr>
            <a:r>
              <a:rPr lang="en-ID" b="1" err="1" smtClean="0">
                <a:solidFill>
                  <a:schemeClr val="bg1"/>
                </a:solidFill>
              </a:rPr>
              <a:t>Nenek</a:t>
            </a:r>
            <a:r>
              <a:rPr lang="en-ID" b="1" smtClean="0">
                <a:solidFill>
                  <a:schemeClr val="bg1"/>
                </a:solidFill>
              </a:rPr>
              <a:t> </a:t>
            </a:r>
            <a:r>
              <a:rPr lang="en-ID" b="1" err="1" smtClean="0">
                <a:solidFill>
                  <a:schemeClr val="bg1"/>
                </a:solidFill>
              </a:rPr>
              <a:t>Moyang</a:t>
            </a:r>
            <a:r>
              <a:rPr lang="en-ID" b="1" smtClean="0">
                <a:solidFill>
                  <a:schemeClr val="bg1"/>
                </a:solidFill>
              </a:rPr>
              <a:t> </a:t>
            </a:r>
            <a:r>
              <a:rPr lang="en-ID" b="1" err="1" smtClean="0">
                <a:solidFill>
                  <a:schemeClr val="bg1"/>
                </a:solidFill>
              </a:rPr>
              <a:t>Bangsa</a:t>
            </a:r>
            <a:r>
              <a:rPr lang="en-ID" b="1" smtClean="0">
                <a:solidFill>
                  <a:schemeClr val="bg1"/>
                </a:solidFill>
              </a:rPr>
              <a:t> Indonesia</a:t>
            </a:r>
            <a:endParaRPr b="1">
              <a:solidFill>
                <a:schemeClr val="bg1"/>
              </a:solidFill>
            </a:endParaRPr>
          </a:p>
        </p:txBody>
      </p:sp>
      <p:sp>
        <p:nvSpPr>
          <p:cNvPr id="6" name="Content Placeholder 5"/>
          <p:cNvSpPr>
            <a:spLocks noGrp="1"/>
          </p:cNvSpPr>
          <p:nvPr>
            <p:ph sz="half" idx="1"/>
          </p:nvPr>
        </p:nvSpPr>
        <p:spPr>
          <a:xfrm>
            <a:off x="428625" y="1428750"/>
            <a:ext cx="4059238" cy="4572000"/>
          </a:xfrm>
        </p:spPr>
        <p:txBody>
          <a:bodyPr>
            <a:normAutofit fontScale="92500"/>
          </a:bodyPr>
          <a:lstStyle/>
          <a:p>
            <a:pPr marL="0" indent="0" eaLnBrk="1" fontAlgn="auto" hangingPunct="1">
              <a:spcAft>
                <a:spcPts val="0"/>
              </a:spcAft>
              <a:buFont typeface="Wingdings 2"/>
              <a:buNone/>
              <a:defRPr/>
            </a:pPr>
            <a:r>
              <a:rPr lang="en-ID" dirty="0" err="1" smtClean="0"/>
              <a:t>Ada</a:t>
            </a:r>
            <a:r>
              <a:rPr lang="en-ID" dirty="0" smtClean="0"/>
              <a:t> </a:t>
            </a:r>
            <a:r>
              <a:rPr lang="en-ID" dirty="0" err="1" smtClean="0"/>
              <a:t>empat</a:t>
            </a:r>
            <a:r>
              <a:rPr lang="en-ID" dirty="0" smtClean="0"/>
              <a:t> </a:t>
            </a:r>
            <a:r>
              <a:rPr lang="en-ID" dirty="0" err="1" smtClean="0"/>
              <a:t>teori</a:t>
            </a:r>
            <a:r>
              <a:rPr lang="en-ID" dirty="0" smtClean="0"/>
              <a:t> yang </a:t>
            </a:r>
            <a:r>
              <a:rPr lang="en-ID" dirty="0" err="1" smtClean="0"/>
              <a:t>menjelaskan</a:t>
            </a:r>
            <a:r>
              <a:rPr lang="en-ID" dirty="0" smtClean="0"/>
              <a:t> </a:t>
            </a:r>
            <a:r>
              <a:rPr lang="en-ID" dirty="0" err="1" smtClean="0"/>
              <a:t>tentang</a:t>
            </a:r>
            <a:r>
              <a:rPr lang="en-ID" dirty="0" smtClean="0"/>
              <a:t> </a:t>
            </a:r>
            <a:r>
              <a:rPr lang="en-ID" dirty="0" err="1" smtClean="0"/>
              <a:t>asal-usul</a:t>
            </a:r>
            <a:r>
              <a:rPr lang="en-ID" dirty="0" smtClean="0"/>
              <a:t> </a:t>
            </a:r>
            <a:r>
              <a:rPr lang="en-ID" dirty="0" err="1" smtClean="0"/>
              <a:t>nenek</a:t>
            </a:r>
            <a:r>
              <a:rPr lang="en-ID" dirty="0" smtClean="0"/>
              <a:t> </a:t>
            </a:r>
            <a:r>
              <a:rPr lang="en-ID" dirty="0" err="1" smtClean="0"/>
              <a:t>moyang</a:t>
            </a:r>
            <a:r>
              <a:rPr lang="en-ID" dirty="0" smtClean="0"/>
              <a:t> </a:t>
            </a:r>
            <a:r>
              <a:rPr lang="en-ID" dirty="0" err="1" smtClean="0"/>
              <a:t>bangsa</a:t>
            </a:r>
            <a:r>
              <a:rPr lang="en-ID" dirty="0" smtClean="0"/>
              <a:t> Indonesia </a:t>
            </a:r>
            <a:r>
              <a:rPr lang="en-ID" dirty="0" err="1" smtClean="0"/>
              <a:t>yaitu</a:t>
            </a:r>
            <a:r>
              <a:rPr lang="en-ID" dirty="0" smtClean="0"/>
              <a:t>:</a:t>
            </a:r>
          </a:p>
          <a:p>
            <a:pPr marL="274320" indent="-274320" eaLnBrk="1" fontAlgn="auto" hangingPunct="1">
              <a:spcAft>
                <a:spcPts val="0"/>
              </a:spcAft>
              <a:buFont typeface="Wingdings 2"/>
              <a:buChar char=""/>
              <a:defRPr/>
            </a:pPr>
            <a:r>
              <a:rPr lang="en-ID" dirty="0" err="1" smtClean="0">
                <a:hlinkClick r:id="rId2" action="ppaction://hlinksldjump"/>
              </a:rPr>
              <a:t>Teori</a:t>
            </a:r>
            <a:r>
              <a:rPr lang="en-ID" dirty="0" smtClean="0">
                <a:hlinkClick r:id="rId2" action="ppaction://hlinksldjump"/>
              </a:rPr>
              <a:t> </a:t>
            </a:r>
            <a:r>
              <a:rPr lang="en-ID" dirty="0" err="1" smtClean="0">
                <a:hlinkClick r:id="rId2" action="ppaction://hlinksldjump"/>
              </a:rPr>
              <a:t>Yunan</a:t>
            </a:r>
            <a:r>
              <a:rPr lang="en-ID" dirty="0" smtClean="0">
                <a:hlinkClick r:id="rId3" action="ppaction://hlinksldjump"/>
              </a:rPr>
              <a:t>;</a:t>
            </a:r>
            <a:endParaRPr lang="en-ID" dirty="0" smtClean="0"/>
          </a:p>
          <a:p>
            <a:pPr marL="274320" indent="-274320" eaLnBrk="1" fontAlgn="auto" hangingPunct="1">
              <a:spcAft>
                <a:spcPts val="0"/>
              </a:spcAft>
              <a:buFont typeface="Wingdings 2"/>
              <a:buChar char=""/>
              <a:defRPr/>
            </a:pPr>
            <a:r>
              <a:rPr lang="en-ID" dirty="0" err="1" smtClean="0">
                <a:hlinkClick r:id="rId4" action="ppaction://hlinksldjump"/>
              </a:rPr>
              <a:t>Teori</a:t>
            </a:r>
            <a:r>
              <a:rPr lang="en-ID" dirty="0" smtClean="0">
                <a:hlinkClick r:id="rId4" action="ppaction://hlinksldjump"/>
              </a:rPr>
              <a:t> Nusantara</a:t>
            </a:r>
            <a:r>
              <a:rPr lang="en-ID" dirty="0" smtClean="0">
                <a:hlinkClick r:id="rId5" action="ppaction://hlinksldjump"/>
              </a:rPr>
              <a:t>;</a:t>
            </a:r>
            <a:endParaRPr lang="en-ID" dirty="0" smtClean="0"/>
          </a:p>
          <a:p>
            <a:pPr marL="274320" indent="-274320" eaLnBrk="1" fontAlgn="auto" hangingPunct="1">
              <a:spcAft>
                <a:spcPts val="0"/>
              </a:spcAft>
              <a:buFont typeface="Wingdings 2"/>
              <a:buChar char=""/>
              <a:defRPr/>
            </a:pPr>
            <a:r>
              <a:rPr lang="en-ID" dirty="0" err="1" smtClean="0">
                <a:hlinkClick r:id="rId6" action="ppaction://hlinksldjump"/>
              </a:rPr>
              <a:t>Teori</a:t>
            </a:r>
            <a:r>
              <a:rPr lang="en-ID" dirty="0" smtClean="0">
                <a:hlinkClick r:id="rId6" action="ppaction://hlinksldjump"/>
              </a:rPr>
              <a:t> </a:t>
            </a:r>
            <a:r>
              <a:rPr lang="en-ID" i="1" dirty="0" smtClean="0">
                <a:hlinkClick r:id="rId6" action="ppaction://hlinksldjump"/>
              </a:rPr>
              <a:t>Out of Africa</a:t>
            </a:r>
            <a:r>
              <a:rPr lang="en-ID" dirty="0" smtClean="0"/>
              <a:t>; </a:t>
            </a:r>
            <a:r>
              <a:rPr lang="en-ID" dirty="0" err="1" smtClean="0"/>
              <a:t>dan</a:t>
            </a:r>
            <a:endParaRPr lang="en-ID" dirty="0" smtClean="0"/>
          </a:p>
          <a:p>
            <a:pPr marL="274320" indent="-274320" eaLnBrk="1" fontAlgn="auto" hangingPunct="1">
              <a:spcAft>
                <a:spcPts val="0"/>
              </a:spcAft>
              <a:buFont typeface="Wingdings 2"/>
              <a:buChar char=""/>
              <a:defRPr/>
            </a:pPr>
            <a:r>
              <a:rPr lang="en-ID" dirty="0" err="1" smtClean="0">
                <a:hlinkClick r:id="rId7" action="ppaction://hlinksldjump"/>
              </a:rPr>
              <a:t>Teori</a:t>
            </a:r>
            <a:r>
              <a:rPr lang="en-ID" dirty="0" smtClean="0">
                <a:hlinkClick r:id="rId7" action="ppaction://hlinksldjump"/>
              </a:rPr>
              <a:t> </a:t>
            </a:r>
            <a:r>
              <a:rPr lang="en-ID" i="1" dirty="0" smtClean="0">
                <a:hlinkClick r:id="rId7" action="ppaction://hlinksldjump"/>
              </a:rPr>
              <a:t>Out of Taiwan</a:t>
            </a:r>
            <a:endParaRPr lang="en-US" i="1" dirty="0"/>
          </a:p>
        </p:txBody>
      </p:sp>
      <p:sp>
        <p:nvSpPr>
          <p:cNvPr id="7" name="Content Placeholder 6"/>
          <p:cNvSpPr>
            <a:spLocks noGrp="1"/>
          </p:cNvSpPr>
          <p:nvPr>
            <p:ph sz="half" idx="2"/>
          </p:nvPr>
        </p:nvSpPr>
        <p:spPr>
          <a:xfrm>
            <a:off x="4619625" y="1428750"/>
            <a:ext cx="4059238" cy="4572000"/>
          </a:xfrm>
        </p:spPr>
        <p:txBody>
          <a:bodyPr>
            <a:normAutofit fontScale="92500"/>
          </a:bodyPr>
          <a:lstStyle/>
          <a:p>
            <a:pPr marL="0" indent="0" eaLnBrk="1" fontAlgn="auto" hangingPunct="1">
              <a:spcAft>
                <a:spcPts val="0"/>
              </a:spcAft>
              <a:buFont typeface="Wingdings 2"/>
              <a:buNone/>
              <a:defRPr/>
            </a:pPr>
            <a:r>
              <a:rPr lang="en-US" dirty="0" err="1" smtClean="0"/>
              <a:t>Nenek</a:t>
            </a:r>
            <a:r>
              <a:rPr lang="en-US" dirty="0" smtClean="0"/>
              <a:t> </a:t>
            </a:r>
            <a:r>
              <a:rPr lang="en-US" dirty="0" err="1" smtClean="0"/>
              <a:t>moyang</a:t>
            </a:r>
            <a:r>
              <a:rPr lang="en-US" dirty="0" smtClean="0"/>
              <a:t> </a:t>
            </a:r>
            <a:r>
              <a:rPr lang="en-US" dirty="0" err="1" smtClean="0"/>
              <a:t>bangsa</a:t>
            </a:r>
            <a:r>
              <a:rPr lang="en-US" dirty="0" smtClean="0"/>
              <a:t> Indonesia </a:t>
            </a:r>
            <a:r>
              <a:rPr lang="en-US" dirty="0" err="1" smtClean="0"/>
              <a:t>juga</a:t>
            </a:r>
            <a:r>
              <a:rPr lang="en-US" dirty="0" smtClean="0"/>
              <a:t> </a:t>
            </a:r>
            <a:r>
              <a:rPr lang="en-US" dirty="0" err="1" smtClean="0"/>
              <a:t>dapat</a:t>
            </a:r>
            <a:r>
              <a:rPr lang="en-US" dirty="0" smtClean="0"/>
              <a:t> </a:t>
            </a:r>
            <a:r>
              <a:rPr lang="en-US" dirty="0" err="1" smtClean="0"/>
              <a:t>dijelaskan</a:t>
            </a:r>
            <a:r>
              <a:rPr lang="en-US" dirty="0" smtClean="0"/>
              <a:t> </a:t>
            </a:r>
            <a:r>
              <a:rPr lang="en-US" dirty="0" err="1" smtClean="0"/>
              <a:t>dengan</a:t>
            </a:r>
            <a:r>
              <a:rPr lang="en-US" dirty="0" smtClean="0"/>
              <a:t> </a:t>
            </a:r>
            <a:r>
              <a:rPr lang="en-US" dirty="0" err="1" smtClean="0"/>
              <a:t>migrasi</a:t>
            </a:r>
            <a:r>
              <a:rPr lang="en-US" dirty="0" smtClean="0"/>
              <a:t> </a:t>
            </a:r>
            <a:r>
              <a:rPr lang="en-US" dirty="0" err="1" smtClean="0"/>
              <a:t>ras</a:t>
            </a:r>
            <a:r>
              <a:rPr lang="en-US" dirty="0" smtClean="0"/>
              <a:t> Melanesia/</a:t>
            </a:r>
            <a:r>
              <a:rPr lang="en-US" dirty="0" err="1" smtClean="0"/>
              <a:t>ras</a:t>
            </a:r>
            <a:r>
              <a:rPr lang="en-US" dirty="0" smtClean="0"/>
              <a:t> Negroid </a:t>
            </a:r>
            <a:r>
              <a:rPr lang="en-US" dirty="0" err="1" smtClean="0"/>
              <a:t>dan</a:t>
            </a:r>
            <a:r>
              <a:rPr lang="en-US" dirty="0" smtClean="0"/>
              <a:t> Austronesia/</a:t>
            </a:r>
            <a:r>
              <a:rPr lang="en-US" dirty="0" err="1" smtClean="0"/>
              <a:t>ras</a:t>
            </a:r>
            <a:r>
              <a:rPr lang="en-US" dirty="0" smtClean="0"/>
              <a:t> Mongoloid. Bangsa-bangsa yang bermigrasi ke wilayah kepulauan Nusantara yaitu:</a:t>
            </a:r>
          </a:p>
          <a:p>
            <a:pPr marL="274320" indent="-274320" eaLnBrk="1" fontAlgn="auto" hangingPunct="1">
              <a:spcAft>
                <a:spcPts val="0"/>
              </a:spcAft>
              <a:buFont typeface="Wingdings 2"/>
              <a:buChar char=""/>
              <a:defRPr/>
            </a:pPr>
            <a:r>
              <a:rPr lang="en-ID" dirty="0" err="1" smtClean="0">
                <a:hlinkClick r:id="rId8" action="ppaction://hlinksldjump"/>
              </a:rPr>
              <a:t>Bangsa</a:t>
            </a:r>
            <a:r>
              <a:rPr lang="en-ID" dirty="0" smtClean="0">
                <a:hlinkClick r:id="rId8" action="ppaction://hlinksldjump"/>
              </a:rPr>
              <a:t> Melanesia</a:t>
            </a:r>
            <a:r>
              <a:rPr lang="en-ID" dirty="0" smtClean="0"/>
              <a:t>;</a:t>
            </a:r>
          </a:p>
          <a:p>
            <a:pPr marL="274320" indent="-274320" eaLnBrk="1" fontAlgn="auto" hangingPunct="1">
              <a:spcAft>
                <a:spcPts val="0"/>
              </a:spcAft>
              <a:buFont typeface="Wingdings 2"/>
              <a:buChar char=""/>
              <a:defRPr/>
            </a:pPr>
            <a:r>
              <a:rPr lang="en-ID" dirty="0" err="1" smtClean="0">
                <a:hlinkClick r:id="rId9" action="ppaction://hlinksldjump"/>
              </a:rPr>
              <a:t>Bangsa</a:t>
            </a:r>
            <a:r>
              <a:rPr lang="en-ID" dirty="0" smtClean="0">
                <a:hlinkClick r:id="rId9" action="ppaction://hlinksldjump"/>
              </a:rPr>
              <a:t> Proto </a:t>
            </a:r>
            <a:r>
              <a:rPr lang="en-ID" dirty="0" err="1" smtClean="0">
                <a:hlinkClick r:id="rId9" action="ppaction://hlinksldjump"/>
              </a:rPr>
              <a:t>Melayu</a:t>
            </a:r>
            <a:r>
              <a:rPr lang="en-ID" dirty="0" smtClean="0"/>
              <a:t>; </a:t>
            </a:r>
            <a:r>
              <a:rPr lang="en-ID" dirty="0" err="1" smtClean="0"/>
              <a:t>dan</a:t>
            </a:r>
            <a:endParaRPr lang="en-ID" dirty="0" smtClean="0"/>
          </a:p>
          <a:p>
            <a:pPr marL="274320" indent="-274320" eaLnBrk="1" fontAlgn="auto" hangingPunct="1">
              <a:spcAft>
                <a:spcPts val="0"/>
              </a:spcAft>
              <a:buFont typeface="Wingdings 2"/>
              <a:buChar char=""/>
              <a:defRPr/>
            </a:pPr>
            <a:r>
              <a:rPr lang="en-ID" dirty="0" err="1" smtClean="0">
                <a:hlinkClick r:id="rId10" action="ppaction://hlinksldjump"/>
              </a:rPr>
              <a:t>Bangsa</a:t>
            </a:r>
            <a:r>
              <a:rPr lang="en-ID" dirty="0" smtClean="0">
                <a:hlinkClick r:id="rId10" action="ppaction://hlinksldjump"/>
              </a:rPr>
              <a:t> </a:t>
            </a:r>
            <a:r>
              <a:rPr lang="en-ID" dirty="0" err="1" smtClean="0">
                <a:hlinkClick r:id="rId10" action="ppaction://hlinksldjump"/>
              </a:rPr>
              <a:t>Deutro</a:t>
            </a:r>
            <a:r>
              <a:rPr lang="en-ID" dirty="0" smtClean="0">
                <a:hlinkClick r:id="rId10" action="ppaction://hlinksldjump"/>
              </a:rPr>
              <a:t> </a:t>
            </a:r>
            <a:r>
              <a:rPr lang="en-ID" dirty="0" err="1" smtClean="0">
                <a:hlinkClick r:id="rId10" action="ppaction://hlinksldjump"/>
              </a:rPr>
              <a:t>Melayu</a:t>
            </a:r>
            <a:r>
              <a:rPr lang="en-ID" dirty="0" smtClean="0"/>
              <a:t>.</a:t>
            </a:r>
            <a:endParaRPr lang="en-US" dirty="0" smtClean="0"/>
          </a:p>
          <a:p>
            <a:pPr marL="274320" indent="-274320" eaLnBrk="1" fontAlgn="auto" hangingPunct="1">
              <a:spcAft>
                <a:spcPts val="0"/>
              </a:spcAft>
              <a:buFont typeface="Wingdings 2"/>
              <a:buChar char=""/>
              <a:defRPr/>
            </a:pPr>
            <a:endParaRPr lang="en-US" dirty="0"/>
          </a:p>
        </p:txBody>
      </p:sp>
      <p:sp>
        <p:nvSpPr>
          <p:cNvPr id="8" name="Left Arrow 7">
            <a:hlinkClick r:id="rId11" action="ppaction://hlinksldjump"/>
          </p:cNvPr>
          <p:cNvSpPr/>
          <p:nvPr/>
        </p:nvSpPr>
        <p:spPr>
          <a:xfrm>
            <a:off x="7643813" y="5929313"/>
            <a:ext cx="1000125" cy="571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heckerboard(across)">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heckerboard(across)">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checkerboard(across)">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checkerboard(across)">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checkerboard(across)">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checkerboard(across)">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checkerboard(across)">
                                      <p:cBhvr>
                                        <p:cTn id="42" dur="500"/>
                                        <p:tgtEl>
                                          <p:spTgt spid="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checkerboard(across)">
                                      <p:cBhvr>
                                        <p:cTn id="47" dur="500"/>
                                        <p:tgtEl>
                                          <p:spTgt spid="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2"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slide(fromRight)">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428625" y="3000375"/>
            <a:ext cx="6248400" cy="3286125"/>
          </a:xfrm>
        </p:spPr>
        <p:txBody>
          <a:bodyPr>
            <a:normAutofit lnSpcReduction="10000"/>
          </a:bodyPr>
          <a:lstStyle/>
          <a:p>
            <a:pPr marL="274320" indent="-274320" eaLnBrk="1" fontAlgn="auto" hangingPunct="1">
              <a:spcAft>
                <a:spcPts val="0"/>
              </a:spcAft>
              <a:buFont typeface="Wingdings 2"/>
              <a:buChar char=""/>
              <a:defRPr/>
            </a:pPr>
            <a:r>
              <a:rPr lang="en-US" sz="2000" dirty="0" err="1" smtClean="0"/>
              <a:t>Dasar</a:t>
            </a:r>
            <a:r>
              <a:rPr lang="en-US" sz="2000" dirty="0" smtClean="0"/>
              <a:t> </a:t>
            </a:r>
            <a:r>
              <a:rPr lang="en-US" sz="2000" dirty="0" err="1" smtClean="0"/>
              <a:t>dari</a:t>
            </a:r>
            <a:r>
              <a:rPr lang="en-US" sz="2000" dirty="0" smtClean="0"/>
              <a:t> </a:t>
            </a:r>
            <a:r>
              <a:rPr lang="en-US" sz="2000" dirty="0" err="1" smtClean="0"/>
              <a:t>teori</a:t>
            </a:r>
            <a:r>
              <a:rPr lang="en-US" sz="2000" dirty="0" smtClean="0"/>
              <a:t> </a:t>
            </a:r>
            <a:r>
              <a:rPr lang="en-US" sz="2000" dirty="0" err="1" smtClean="0"/>
              <a:t>Yunan</a:t>
            </a:r>
            <a:r>
              <a:rPr lang="en-US" sz="2000" dirty="0" smtClean="0"/>
              <a:t> </a:t>
            </a:r>
            <a:r>
              <a:rPr lang="en-US" sz="2000" dirty="0" err="1" smtClean="0"/>
              <a:t>adalah</a:t>
            </a:r>
            <a:r>
              <a:rPr lang="en-US" sz="2000" dirty="0" smtClean="0"/>
              <a:t> </a:t>
            </a:r>
            <a:r>
              <a:rPr lang="en-US" sz="2000" dirty="0" err="1" smtClean="0"/>
              <a:t>hasil</a:t>
            </a:r>
            <a:r>
              <a:rPr lang="en-US" sz="2000" dirty="0" smtClean="0"/>
              <a:t> </a:t>
            </a:r>
            <a:r>
              <a:rPr lang="en-US" sz="2000" dirty="0" err="1" smtClean="0"/>
              <a:t>temuan</a:t>
            </a:r>
            <a:r>
              <a:rPr lang="en-US" sz="2000" dirty="0" smtClean="0"/>
              <a:t> </a:t>
            </a:r>
            <a:r>
              <a:rPr lang="en-US" sz="2000" dirty="0" err="1" smtClean="0"/>
              <a:t>teknologi</a:t>
            </a:r>
            <a:r>
              <a:rPr lang="en-US" sz="2000" dirty="0" smtClean="0"/>
              <a:t> </a:t>
            </a:r>
            <a:r>
              <a:rPr lang="en-US" sz="2000" dirty="0" err="1" smtClean="0"/>
              <a:t>dan</a:t>
            </a:r>
            <a:r>
              <a:rPr lang="en-US" sz="2000" dirty="0" smtClean="0"/>
              <a:t> </a:t>
            </a:r>
            <a:r>
              <a:rPr lang="en-US" sz="2000" dirty="0" err="1" smtClean="0"/>
              <a:t>persamaan</a:t>
            </a:r>
            <a:r>
              <a:rPr lang="en-US" sz="2000" dirty="0" smtClean="0"/>
              <a:t> </a:t>
            </a:r>
            <a:r>
              <a:rPr lang="en-US" sz="2000" dirty="0" err="1" smtClean="0"/>
              <a:t>bahasa</a:t>
            </a:r>
            <a:r>
              <a:rPr lang="en-US" sz="2000" dirty="0" smtClean="0"/>
              <a:t>. </a:t>
            </a:r>
            <a:r>
              <a:rPr lang="en-US" sz="2000" dirty="0" err="1" smtClean="0"/>
              <a:t>Berdasarkan</a:t>
            </a:r>
            <a:r>
              <a:rPr lang="en-US" sz="2000" dirty="0" smtClean="0"/>
              <a:t> </a:t>
            </a:r>
            <a:r>
              <a:rPr lang="en-US" sz="2000" dirty="0" err="1" smtClean="0"/>
              <a:t>penemuan</a:t>
            </a:r>
            <a:r>
              <a:rPr lang="en-US" sz="2000" dirty="0" smtClean="0"/>
              <a:t> </a:t>
            </a:r>
            <a:r>
              <a:rPr lang="en-US" sz="2000" dirty="0" err="1" smtClean="0"/>
              <a:t>kapak</a:t>
            </a:r>
            <a:r>
              <a:rPr lang="en-US" sz="2000" dirty="0" smtClean="0"/>
              <a:t> </a:t>
            </a:r>
            <a:r>
              <a:rPr lang="en-US" sz="2000" dirty="0" err="1" smtClean="0"/>
              <a:t>tua</a:t>
            </a:r>
            <a:r>
              <a:rPr lang="en-US" sz="2000" dirty="0" smtClean="0"/>
              <a:t> </a:t>
            </a:r>
            <a:r>
              <a:rPr lang="en-US" sz="2000" dirty="0" err="1" smtClean="0"/>
              <a:t>di</a:t>
            </a:r>
            <a:r>
              <a:rPr lang="en-US" sz="2000" dirty="0" smtClean="0"/>
              <a:t> </a:t>
            </a:r>
            <a:r>
              <a:rPr lang="en-US" sz="2000" dirty="0" err="1" smtClean="0"/>
              <a:t>wilayah</a:t>
            </a:r>
            <a:r>
              <a:rPr lang="en-US" sz="2000" dirty="0" smtClean="0"/>
              <a:t> Nusantara, </a:t>
            </a:r>
            <a:r>
              <a:rPr lang="en-US" sz="2000" dirty="0" err="1" smtClean="0"/>
              <a:t>bentuk</a:t>
            </a:r>
            <a:r>
              <a:rPr lang="en-US" sz="2000" dirty="0" smtClean="0"/>
              <a:t> </a:t>
            </a:r>
            <a:r>
              <a:rPr lang="en-US" sz="2000" dirty="0" err="1" smtClean="0"/>
              <a:t>kapak</a:t>
            </a:r>
            <a:r>
              <a:rPr lang="en-US" sz="2000" dirty="0" smtClean="0"/>
              <a:t> </a:t>
            </a:r>
            <a:r>
              <a:rPr lang="en-US" sz="2000" dirty="0" err="1" smtClean="0"/>
              <a:t>tersebut</a:t>
            </a:r>
            <a:r>
              <a:rPr lang="en-US" sz="2000" dirty="0" smtClean="0"/>
              <a:t> </a:t>
            </a:r>
            <a:r>
              <a:rPr lang="en-US" sz="2000" dirty="0" err="1" smtClean="0"/>
              <a:t>memiliki</a:t>
            </a:r>
            <a:r>
              <a:rPr lang="en-US" sz="2000" dirty="0" smtClean="0"/>
              <a:t> </a:t>
            </a:r>
            <a:r>
              <a:rPr lang="en-US" sz="2000" dirty="0" err="1" smtClean="0"/>
              <a:t>kesamaan</a:t>
            </a:r>
            <a:r>
              <a:rPr lang="en-US" sz="2000" dirty="0" smtClean="0"/>
              <a:t> </a:t>
            </a:r>
            <a:r>
              <a:rPr lang="en-US" sz="2000" dirty="0" err="1" smtClean="0"/>
              <a:t>dengan</a:t>
            </a:r>
            <a:r>
              <a:rPr lang="en-US" sz="2000" dirty="0" smtClean="0"/>
              <a:t> </a:t>
            </a:r>
            <a:r>
              <a:rPr lang="en-US" sz="2000" dirty="0" err="1" smtClean="0"/>
              <a:t>temuan</a:t>
            </a:r>
            <a:r>
              <a:rPr lang="en-US" sz="2000" dirty="0" smtClean="0"/>
              <a:t> </a:t>
            </a:r>
            <a:r>
              <a:rPr lang="en-US" sz="2000" dirty="0" err="1" smtClean="0"/>
              <a:t>kapak</a:t>
            </a:r>
            <a:r>
              <a:rPr lang="en-US" sz="2000" dirty="0" smtClean="0"/>
              <a:t> </a:t>
            </a:r>
            <a:r>
              <a:rPr lang="en-US" sz="2000" dirty="0" err="1" smtClean="0"/>
              <a:t>di</a:t>
            </a:r>
            <a:r>
              <a:rPr lang="en-US" sz="2000" dirty="0" smtClean="0"/>
              <a:t> </a:t>
            </a:r>
            <a:r>
              <a:rPr lang="en-US" sz="2000" dirty="0" err="1" smtClean="0"/>
              <a:t>wilayah</a:t>
            </a:r>
            <a:r>
              <a:rPr lang="en-US" sz="2000" dirty="0" smtClean="0"/>
              <a:t> Asia Tengah. </a:t>
            </a:r>
          </a:p>
          <a:p>
            <a:pPr marL="274320" indent="-274320" eaLnBrk="1" fontAlgn="auto" hangingPunct="1">
              <a:spcAft>
                <a:spcPts val="0"/>
              </a:spcAft>
              <a:buFont typeface="Wingdings 2"/>
              <a:buChar char=""/>
              <a:defRPr/>
            </a:pPr>
            <a:r>
              <a:rPr lang="en-US" sz="2000" dirty="0" smtClean="0"/>
              <a:t>Dari segi kebahasaan, bahasa Melayu yang berkembang di Nusantara memiliki kesamaan dengan bahasa Champa yang berkembang di Kamboja. </a:t>
            </a:r>
            <a:r>
              <a:rPr lang="en-US" sz="2000" dirty="0" err="1" smtClean="0"/>
              <a:t>Persamaan</a:t>
            </a:r>
            <a:r>
              <a:rPr lang="en-US" sz="2000" dirty="0" smtClean="0"/>
              <a:t> </a:t>
            </a:r>
            <a:r>
              <a:rPr lang="en-US" sz="2000" dirty="0" err="1" smtClean="0"/>
              <a:t>ini</a:t>
            </a:r>
            <a:r>
              <a:rPr lang="en-US" sz="2000" dirty="0" smtClean="0"/>
              <a:t> </a:t>
            </a:r>
            <a:r>
              <a:rPr lang="en-US" sz="2000" dirty="0" err="1" smtClean="0"/>
              <a:t>memunculkan</a:t>
            </a:r>
            <a:r>
              <a:rPr lang="en-US" sz="2000" dirty="0" smtClean="0"/>
              <a:t> </a:t>
            </a:r>
            <a:r>
              <a:rPr lang="en-US" sz="2000" dirty="0" err="1" smtClean="0"/>
              <a:t>dugaan</a:t>
            </a:r>
            <a:r>
              <a:rPr lang="en-US" sz="2000" dirty="0" smtClean="0"/>
              <a:t> </a:t>
            </a:r>
            <a:r>
              <a:rPr lang="en-US" sz="2000" dirty="0" err="1" smtClean="0"/>
              <a:t>bahwa</a:t>
            </a:r>
            <a:r>
              <a:rPr lang="en-US" sz="2000" dirty="0" smtClean="0"/>
              <a:t> </a:t>
            </a:r>
            <a:r>
              <a:rPr lang="en-US" sz="2000" dirty="0" err="1" smtClean="0"/>
              <a:t>penduduk</a:t>
            </a:r>
            <a:r>
              <a:rPr lang="en-US" sz="2000" dirty="0" smtClean="0"/>
              <a:t> </a:t>
            </a:r>
            <a:r>
              <a:rPr lang="en-US" sz="2000" dirty="0" err="1" smtClean="0"/>
              <a:t>di</a:t>
            </a:r>
            <a:r>
              <a:rPr lang="en-US" sz="2000" dirty="0" smtClean="0"/>
              <a:t> </a:t>
            </a:r>
            <a:r>
              <a:rPr lang="en-US" sz="2000" dirty="0" err="1" smtClean="0"/>
              <a:t>Kamboja</a:t>
            </a:r>
            <a:r>
              <a:rPr lang="en-US" sz="2000" dirty="0" smtClean="0"/>
              <a:t> </a:t>
            </a:r>
            <a:r>
              <a:rPr lang="en-US" sz="2000" dirty="0" err="1" smtClean="0"/>
              <a:t>berasal</a:t>
            </a:r>
            <a:r>
              <a:rPr lang="en-US" sz="2000" dirty="0" smtClean="0"/>
              <a:t> </a:t>
            </a:r>
            <a:r>
              <a:rPr lang="en-US" sz="2000" dirty="0" err="1" smtClean="0"/>
              <a:t>dari</a:t>
            </a:r>
            <a:r>
              <a:rPr lang="en-US" sz="2000" dirty="0" smtClean="0"/>
              <a:t> </a:t>
            </a:r>
            <a:r>
              <a:rPr lang="en-US" sz="2000" dirty="0" err="1" smtClean="0"/>
              <a:t>Daratan</a:t>
            </a:r>
            <a:r>
              <a:rPr lang="en-US" sz="2000" dirty="0" smtClean="0"/>
              <a:t> </a:t>
            </a:r>
            <a:r>
              <a:rPr lang="en-US" sz="2000" dirty="0" err="1" smtClean="0"/>
              <a:t>Yunan</a:t>
            </a:r>
            <a:r>
              <a:rPr lang="en-US" sz="2000" dirty="0" smtClean="0"/>
              <a:t>.</a:t>
            </a:r>
            <a:endParaRPr lang="en-US" sz="2000" dirty="0"/>
          </a:p>
        </p:txBody>
      </p:sp>
      <p:sp>
        <p:nvSpPr>
          <p:cNvPr id="7" name="Text Placeholder 6"/>
          <p:cNvSpPr>
            <a:spLocks noGrp="1"/>
          </p:cNvSpPr>
          <p:nvPr>
            <p:ph type="body" idx="2"/>
          </p:nvPr>
        </p:nvSpPr>
        <p:spPr>
          <a:xfrm>
            <a:off x="6781800" y="1600200"/>
            <a:ext cx="1984375" cy="3733800"/>
          </a:xfrm>
        </p:spPr>
        <p:txBody>
          <a:bodyPr>
            <a:normAutofit lnSpcReduction="10000"/>
          </a:bodyPr>
          <a:lstStyle/>
          <a:p>
            <a:pPr eaLnBrk="1" fontAlgn="auto" hangingPunct="1">
              <a:buFont typeface="Wingdings 2"/>
              <a:buNone/>
              <a:defRPr/>
            </a:pPr>
            <a:r>
              <a:rPr lang="en-US" dirty="0" err="1" smtClean="0"/>
              <a:t>Salah</a:t>
            </a:r>
            <a:r>
              <a:rPr lang="en-US" dirty="0" smtClean="0"/>
              <a:t> </a:t>
            </a:r>
            <a:r>
              <a:rPr lang="en-US" dirty="0" err="1" smtClean="0"/>
              <a:t>satu</a:t>
            </a:r>
            <a:r>
              <a:rPr lang="en-US" dirty="0" smtClean="0"/>
              <a:t> </a:t>
            </a:r>
            <a:r>
              <a:rPr lang="en-US" dirty="0" err="1" smtClean="0"/>
              <a:t>tokoh</a:t>
            </a:r>
            <a:r>
              <a:rPr lang="en-US" dirty="0" smtClean="0"/>
              <a:t> yang </a:t>
            </a:r>
            <a:r>
              <a:rPr lang="en-US" dirty="0" err="1" smtClean="0"/>
              <a:t>mendukung</a:t>
            </a:r>
            <a:r>
              <a:rPr lang="en-US" dirty="0" smtClean="0"/>
              <a:t> </a:t>
            </a:r>
            <a:r>
              <a:rPr lang="en-US" dirty="0" err="1" smtClean="0"/>
              <a:t>teori</a:t>
            </a:r>
            <a:r>
              <a:rPr lang="en-US" dirty="0" smtClean="0"/>
              <a:t> </a:t>
            </a:r>
            <a:r>
              <a:rPr lang="en-US" dirty="0" err="1" smtClean="0"/>
              <a:t>ini</a:t>
            </a:r>
            <a:r>
              <a:rPr lang="en-US" dirty="0" smtClean="0"/>
              <a:t> </a:t>
            </a:r>
            <a:r>
              <a:rPr lang="en-US" dirty="0" err="1" smtClean="0"/>
              <a:t>adalah</a:t>
            </a:r>
            <a:r>
              <a:rPr lang="en-US" dirty="0" smtClean="0"/>
              <a:t> Mohammad Ali. </a:t>
            </a:r>
            <a:r>
              <a:rPr lang="en-US" dirty="0" err="1" smtClean="0"/>
              <a:t>Menurut</a:t>
            </a:r>
            <a:r>
              <a:rPr lang="en-US" dirty="0" smtClean="0"/>
              <a:t> Mohammad Ali, </a:t>
            </a:r>
            <a:r>
              <a:rPr lang="en-US" dirty="0" err="1" smtClean="0"/>
              <a:t>bangsa</a:t>
            </a:r>
            <a:r>
              <a:rPr lang="en-US" dirty="0" smtClean="0"/>
              <a:t> Indonesia </a:t>
            </a:r>
            <a:r>
              <a:rPr lang="en-US" dirty="0" err="1" smtClean="0"/>
              <a:t>berasal</a:t>
            </a:r>
            <a:r>
              <a:rPr lang="en-US" dirty="0" smtClean="0"/>
              <a:t> </a:t>
            </a:r>
            <a:r>
              <a:rPr lang="en-US" dirty="0" err="1" smtClean="0"/>
              <a:t>dari</a:t>
            </a:r>
            <a:r>
              <a:rPr lang="en-US" dirty="0" smtClean="0"/>
              <a:t> </a:t>
            </a:r>
            <a:r>
              <a:rPr lang="en-US" dirty="0" err="1" smtClean="0"/>
              <a:t>daerah</a:t>
            </a:r>
            <a:r>
              <a:rPr lang="en-US" dirty="0" smtClean="0"/>
              <a:t> Mongol. </a:t>
            </a:r>
            <a:r>
              <a:rPr lang="en-US" dirty="0" err="1" smtClean="0"/>
              <a:t>Teori</a:t>
            </a:r>
            <a:r>
              <a:rPr lang="en-US" dirty="0" smtClean="0"/>
              <a:t> </a:t>
            </a:r>
            <a:r>
              <a:rPr lang="en-US" dirty="0" err="1" smtClean="0"/>
              <a:t>ini</a:t>
            </a:r>
            <a:r>
              <a:rPr lang="en-US" dirty="0" smtClean="0"/>
              <a:t> </a:t>
            </a:r>
            <a:r>
              <a:rPr lang="en-US" dirty="0" err="1" smtClean="0"/>
              <a:t>juga</a:t>
            </a:r>
            <a:r>
              <a:rPr lang="en-US" dirty="0" smtClean="0"/>
              <a:t> </a:t>
            </a:r>
            <a:r>
              <a:rPr lang="en-US" dirty="0" err="1" smtClean="0"/>
              <a:t>disetujui</a:t>
            </a:r>
            <a:r>
              <a:rPr lang="en-US" dirty="0" smtClean="0"/>
              <a:t> </a:t>
            </a:r>
            <a:r>
              <a:rPr lang="en-US" dirty="0" err="1" smtClean="0"/>
              <a:t>oleh</a:t>
            </a:r>
            <a:r>
              <a:rPr lang="en-US" dirty="0" smtClean="0"/>
              <a:t> R.H. </a:t>
            </a:r>
            <a:r>
              <a:rPr lang="en-US" dirty="0" err="1" smtClean="0"/>
              <a:t>Geldern</a:t>
            </a:r>
            <a:r>
              <a:rPr lang="en-US" dirty="0" smtClean="0"/>
              <a:t> </a:t>
            </a:r>
            <a:r>
              <a:rPr lang="en-US" dirty="0" err="1" smtClean="0"/>
              <a:t>dan</a:t>
            </a:r>
            <a:r>
              <a:rPr lang="en-US" dirty="0" smtClean="0"/>
              <a:t> J.H.C. Kern.</a:t>
            </a:r>
            <a:endParaRPr lang="en-US" dirty="0"/>
          </a:p>
        </p:txBody>
      </p:sp>
      <p:sp>
        <p:nvSpPr>
          <p:cNvPr id="5" name="Title 4"/>
          <p:cNvSpPr>
            <a:spLocks noGrp="1"/>
          </p:cNvSpPr>
          <p:nvPr>
            <p:ph type="title"/>
          </p:nvPr>
        </p:nvSpPr>
        <p:spPr>
          <a:ln>
            <a:solidFill>
              <a:schemeClr val="bg1">
                <a:lumMod val="95000"/>
                <a:lumOff val="5000"/>
              </a:schemeClr>
            </a:solidFill>
          </a:ln>
        </p:spPr>
        <p:style>
          <a:lnRef idx="2">
            <a:schemeClr val="accent3">
              <a:shade val="50000"/>
            </a:schemeClr>
          </a:lnRef>
          <a:fillRef idx="1002">
            <a:schemeClr val="dk1"/>
          </a:fillRef>
          <a:effectRef idx="0">
            <a:schemeClr val="accent3"/>
          </a:effectRef>
          <a:fontRef idx="minor">
            <a:schemeClr val="lt1"/>
          </a:fontRef>
        </p:style>
        <p:txBody>
          <a:bodyPr/>
          <a:lstStyle/>
          <a:p>
            <a:pPr eaLnBrk="1" fontAlgn="auto" hangingPunct="1">
              <a:spcAft>
                <a:spcPts val="0"/>
              </a:spcAft>
              <a:defRPr/>
            </a:pPr>
            <a:r>
              <a:rPr lang="en-ID" sz="2800" dirty="0" err="1" smtClean="0"/>
              <a:t>Teori</a:t>
            </a:r>
            <a:r>
              <a:rPr lang="en-ID" sz="2800" dirty="0" smtClean="0"/>
              <a:t> </a:t>
            </a:r>
            <a:r>
              <a:rPr lang="en-ID" sz="2800" dirty="0" err="1" smtClean="0"/>
              <a:t>Yunan</a:t>
            </a:r>
            <a:endParaRPr sz="2800" dirty="0"/>
          </a:p>
        </p:txBody>
      </p:sp>
      <p:sp>
        <p:nvSpPr>
          <p:cNvPr id="8" name="Up Arrow 7">
            <a:hlinkClick r:id="rId2"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8136" name="Picture 8" descr="Yunan.png"/>
          <p:cNvPicPr>
            <a:picLocks noChangeAspect="1"/>
          </p:cNvPicPr>
          <p:nvPr/>
        </p:nvPicPr>
        <p:blipFill>
          <a:blip r:embed="rId3"/>
          <a:srcRect/>
          <a:stretch>
            <a:fillRect/>
          </a:stretch>
        </p:blipFill>
        <p:spPr bwMode="auto">
          <a:xfrm>
            <a:off x="1143000" y="385763"/>
            <a:ext cx="3500438" cy="24717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Bottom)">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428625" y="3214688"/>
            <a:ext cx="6248400" cy="3114675"/>
          </a:xfrm>
        </p:spPr>
        <p:txBody>
          <a:bodyPr/>
          <a:lstStyle/>
          <a:p>
            <a:pPr eaLnBrk="1" hangingPunct="1"/>
            <a:r>
              <a:rPr lang="en-US" sz="2000" smtClean="0"/>
              <a:t>Teori ini menyatakan nenek moyang bangsa-bangsa di Nusantara merupakan bangsa Melayu. Orang Melayu bukan berasal dari luar, orang Melayu merupakan keturunan dari </a:t>
            </a:r>
            <a:r>
              <a:rPr lang="en-US" sz="2000" i="1" smtClean="0"/>
              <a:t>Homo soloensis</a:t>
            </a:r>
            <a:r>
              <a:rPr lang="en-US" sz="2000" smtClean="0"/>
              <a:t> dan </a:t>
            </a:r>
            <a:r>
              <a:rPr lang="en-US" sz="2000" i="1" smtClean="0"/>
              <a:t>Homo wajakensis</a:t>
            </a:r>
            <a:r>
              <a:rPr lang="en-US" sz="2000" smtClean="0"/>
              <a:t>. </a:t>
            </a:r>
          </a:p>
          <a:p>
            <a:pPr eaLnBrk="1" hangingPunct="1"/>
            <a:r>
              <a:rPr lang="en-US" sz="2000" smtClean="0"/>
              <a:t>Dalam teori ini juga dijelaskan bahwa terdapat perbedaan bahasa antara bahasa Austronesia yang berkembang di Nusantara dengan bahasa Indo-Eropa yang berkembang di Asia Tengah</a:t>
            </a:r>
            <a:r>
              <a:rPr lang="en-US" smtClean="0"/>
              <a:t>.</a:t>
            </a:r>
          </a:p>
        </p:txBody>
      </p:sp>
      <p:sp>
        <p:nvSpPr>
          <p:cNvPr id="7" name="Text Placeholder 6"/>
          <p:cNvSpPr>
            <a:spLocks noGrp="1"/>
          </p:cNvSpPr>
          <p:nvPr>
            <p:ph type="body" idx="2"/>
          </p:nvPr>
        </p:nvSpPr>
        <p:spPr>
          <a:xfrm>
            <a:off x="6781800" y="1600200"/>
            <a:ext cx="1984375" cy="3733800"/>
          </a:xfrm>
        </p:spPr>
        <p:txBody>
          <a:bodyPr/>
          <a:lstStyle/>
          <a:p>
            <a:pPr eaLnBrk="1" hangingPunct="1"/>
            <a:r>
              <a:rPr lang="en-US" smtClean="0"/>
              <a:t>Menurut teori Nusantara, bangsa Indonesia berasal dari wilayah Indonesia sendiri. Teori ini didukung oleh Muhammad Yamin, Gory’s Keraf, dan J. Crawford.</a:t>
            </a:r>
          </a:p>
        </p:txBody>
      </p:sp>
      <p:sp>
        <p:nvSpPr>
          <p:cNvPr id="5" name="Title 4"/>
          <p:cNvSpPr>
            <a:spLocks noGrp="1"/>
          </p:cNvSpPr>
          <p:nvPr>
            <p:ph type="title"/>
          </p:nvPr>
        </p:nvSpPr>
        <p:spPr>
          <a:ln>
            <a:solidFill>
              <a:schemeClr val="bg1">
                <a:lumMod val="95000"/>
                <a:lumOff val="5000"/>
              </a:schemeClr>
            </a:solidFill>
          </a:ln>
        </p:spPr>
        <p:style>
          <a:lnRef idx="2">
            <a:schemeClr val="accent3">
              <a:shade val="50000"/>
            </a:schemeClr>
          </a:lnRef>
          <a:fillRef idx="1002">
            <a:schemeClr val="dk1"/>
          </a:fillRef>
          <a:effectRef idx="0">
            <a:schemeClr val="accent3"/>
          </a:effectRef>
          <a:fontRef idx="minor">
            <a:schemeClr val="lt1"/>
          </a:fontRef>
        </p:style>
        <p:txBody>
          <a:bodyPr/>
          <a:lstStyle/>
          <a:p>
            <a:pPr eaLnBrk="1" fontAlgn="auto" hangingPunct="1">
              <a:spcAft>
                <a:spcPts val="0"/>
              </a:spcAft>
              <a:defRPr/>
            </a:pPr>
            <a:r>
              <a:rPr lang="en-ID" sz="2800" dirty="0" err="1" smtClean="0"/>
              <a:t>Teori</a:t>
            </a:r>
            <a:r>
              <a:rPr lang="en-ID" sz="2800" dirty="0" smtClean="0"/>
              <a:t> Nusantara</a:t>
            </a:r>
            <a:endParaRPr sz="2800" dirty="0"/>
          </a:p>
        </p:txBody>
      </p:sp>
      <p:pic>
        <p:nvPicPr>
          <p:cNvPr id="49159" name="Picture 8" descr="jk.jpeg.jpg"/>
          <p:cNvPicPr>
            <a:picLocks noChangeAspect="1"/>
          </p:cNvPicPr>
          <p:nvPr/>
        </p:nvPicPr>
        <p:blipFill>
          <a:blip r:embed="rId2"/>
          <a:srcRect/>
          <a:stretch>
            <a:fillRect/>
          </a:stretch>
        </p:blipFill>
        <p:spPr bwMode="auto">
          <a:xfrm>
            <a:off x="1285875" y="357188"/>
            <a:ext cx="3714750" cy="2663825"/>
          </a:xfrm>
          <a:prstGeom prst="rect">
            <a:avLst/>
          </a:prstGeom>
          <a:noFill/>
          <a:ln w="9525">
            <a:noFill/>
            <a:miter lim="800000"/>
            <a:headEnd/>
            <a:tailEnd/>
          </a:ln>
        </p:spPr>
      </p:pic>
      <p:sp>
        <p:nvSpPr>
          <p:cNvPr id="10" name="Up Arrow 9">
            <a:hlinkClick r:id="rId3"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lide(fromBottom)">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428625" y="2714625"/>
            <a:ext cx="6248400" cy="3571875"/>
          </a:xfrm>
        </p:spPr>
        <p:txBody>
          <a:bodyPr/>
          <a:lstStyle/>
          <a:p>
            <a:pPr eaLnBrk="1" hangingPunct="1"/>
            <a:r>
              <a:rPr lang="en-US" sz="2000" smtClean="0"/>
              <a:t>Teori </a:t>
            </a:r>
            <a:r>
              <a:rPr lang="en-US" sz="2000" i="1" smtClean="0"/>
              <a:t>Out of Africa</a:t>
            </a:r>
            <a:r>
              <a:rPr lang="en-US" sz="2000" smtClean="0"/>
              <a:t> merupakan teori yang didasarkan pada penelitian DNA. Penelitian Ingman juga menunjukkan tidak adanya gen manusia yang bercampur dengan gen spesies manusia purba.</a:t>
            </a:r>
          </a:p>
          <a:p>
            <a:pPr eaLnBrk="1" hangingPunct="1"/>
            <a:r>
              <a:rPr lang="en-US" sz="2000" smtClean="0"/>
              <a:t>Teori </a:t>
            </a:r>
            <a:r>
              <a:rPr lang="en-US" sz="2000" i="1" smtClean="0"/>
              <a:t>Out of Africa</a:t>
            </a:r>
            <a:r>
              <a:rPr lang="en-US" sz="2000" smtClean="0"/>
              <a:t> menjelaskan manusia Afrika bermigrasi sekira 50.000 hingga 70.000 tahun silam. Wilayah tujuan migrasi tersebut adalah Asia Barat dan melewati dua jalur. </a:t>
            </a:r>
            <a:r>
              <a:rPr lang="en-US" sz="2000" i="1" smtClean="0"/>
              <a:t>Pertama</a:t>
            </a:r>
            <a:r>
              <a:rPr lang="en-US" sz="2000" smtClean="0"/>
              <a:t>, jalur yang mengarah ke Sungai Nil, melintasi Semenanjung Sinai, dan ke utara. </a:t>
            </a:r>
            <a:r>
              <a:rPr lang="en-US" sz="2000" i="1" smtClean="0"/>
              <a:t>Kedua</a:t>
            </a:r>
            <a:r>
              <a:rPr lang="en-US" sz="2000" smtClean="0"/>
              <a:t>, jalur yang bermula dari Afrika kemudian melewati Laut Merah.</a:t>
            </a:r>
          </a:p>
        </p:txBody>
      </p:sp>
      <p:sp>
        <p:nvSpPr>
          <p:cNvPr id="7" name="Text Placeholder 6"/>
          <p:cNvSpPr>
            <a:spLocks noGrp="1"/>
          </p:cNvSpPr>
          <p:nvPr>
            <p:ph type="body" idx="2"/>
          </p:nvPr>
        </p:nvSpPr>
        <p:spPr>
          <a:xfrm>
            <a:off x="6781800" y="1600200"/>
            <a:ext cx="1984375" cy="3733800"/>
          </a:xfrm>
        </p:spPr>
        <p:txBody>
          <a:bodyPr>
            <a:normAutofit lnSpcReduction="10000"/>
          </a:bodyPr>
          <a:lstStyle/>
          <a:p>
            <a:pPr eaLnBrk="1" fontAlgn="auto" hangingPunct="1">
              <a:buFont typeface="Wingdings 2"/>
              <a:buNone/>
              <a:defRPr/>
            </a:pPr>
            <a:r>
              <a:rPr lang="en-US" dirty="0" err="1" smtClean="0"/>
              <a:t>Teori</a:t>
            </a:r>
            <a:r>
              <a:rPr lang="en-US" dirty="0" smtClean="0"/>
              <a:t> </a:t>
            </a:r>
            <a:r>
              <a:rPr lang="en-US" i="1" dirty="0" smtClean="0"/>
              <a:t>Out of Africa </a:t>
            </a:r>
            <a:r>
              <a:rPr lang="en-US" dirty="0" err="1" smtClean="0"/>
              <a:t>dikemukakan</a:t>
            </a:r>
            <a:r>
              <a:rPr lang="en-US" dirty="0" smtClean="0"/>
              <a:t> </a:t>
            </a:r>
            <a:r>
              <a:rPr lang="en-US" dirty="0" err="1" smtClean="0"/>
              <a:t>oleh</a:t>
            </a:r>
            <a:r>
              <a:rPr lang="en-US" dirty="0" smtClean="0"/>
              <a:t> </a:t>
            </a:r>
            <a:r>
              <a:rPr lang="en-US" dirty="0" err="1" smtClean="0"/>
              <a:t>ahli</a:t>
            </a:r>
            <a:r>
              <a:rPr lang="en-US" dirty="0" smtClean="0"/>
              <a:t> </a:t>
            </a:r>
            <a:r>
              <a:rPr lang="en-US" dirty="0" err="1" smtClean="0"/>
              <a:t>genetika</a:t>
            </a:r>
            <a:r>
              <a:rPr lang="en-US" dirty="0" smtClean="0"/>
              <a:t> </a:t>
            </a:r>
            <a:r>
              <a:rPr lang="en-US" dirty="0" err="1" smtClean="0"/>
              <a:t>asal</a:t>
            </a:r>
            <a:r>
              <a:rPr lang="en-US" dirty="0" smtClean="0"/>
              <a:t> </a:t>
            </a:r>
            <a:r>
              <a:rPr lang="en-US" dirty="0" err="1" smtClean="0"/>
              <a:t>Amerika</a:t>
            </a:r>
            <a:r>
              <a:rPr lang="en-US" dirty="0" smtClean="0"/>
              <a:t> </a:t>
            </a:r>
            <a:r>
              <a:rPr lang="en-US" dirty="0" err="1" smtClean="0"/>
              <a:t>Serikat</a:t>
            </a:r>
            <a:r>
              <a:rPr lang="en-US" dirty="0" smtClean="0"/>
              <a:t>, Max </a:t>
            </a:r>
            <a:r>
              <a:rPr lang="en-US" dirty="0" err="1" smtClean="0"/>
              <a:t>Ingman</a:t>
            </a:r>
            <a:r>
              <a:rPr lang="en-US" dirty="0" smtClean="0"/>
              <a:t>. Menurut penelitiannya, manusia modern berasal dari Afrika antara kurun waktu 100–200 ribu tahun lalu. </a:t>
            </a:r>
            <a:endParaRPr lang="en-US" dirty="0"/>
          </a:p>
        </p:txBody>
      </p:sp>
      <p:sp>
        <p:nvSpPr>
          <p:cNvPr id="5" name="Title 4"/>
          <p:cNvSpPr>
            <a:spLocks noGrp="1"/>
          </p:cNvSpPr>
          <p:nvPr>
            <p:ph type="title"/>
          </p:nvPr>
        </p:nvSpPr>
        <p:spPr>
          <a:ln>
            <a:solidFill>
              <a:schemeClr val="bg1">
                <a:lumMod val="95000"/>
                <a:lumOff val="5000"/>
              </a:schemeClr>
            </a:solidFill>
          </a:ln>
        </p:spPr>
        <p:style>
          <a:lnRef idx="2">
            <a:schemeClr val="accent3">
              <a:shade val="50000"/>
            </a:schemeClr>
          </a:lnRef>
          <a:fillRef idx="1002">
            <a:schemeClr val="dk1"/>
          </a:fillRef>
          <a:effectRef idx="0">
            <a:schemeClr val="accent3"/>
          </a:effectRef>
          <a:fontRef idx="minor">
            <a:schemeClr val="lt1"/>
          </a:fontRef>
        </p:style>
        <p:txBody>
          <a:bodyPr/>
          <a:lstStyle/>
          <a:p>
            <a:pPr eaLnBrk="1" fontAlgn="auto" hangingPunct="1">
              <a:spcAft>
                <a:spcPts val="0"/>
              </a:spcAft>
              <a:defRPr/>
            </a:pPr>
            <a:r>
              <a:rPr lang="en-ID" sz="2800" dirty="0" err="1" smtClean="0"/>
              <a:t>Teori</a:t>
            </a:r>
            <a:r>
              <a:rPr lang="en-ID" sz="2800" dirty="0" smtClean="0"/>
              <a:t> </a:t>
            </a:r>
            <a:r>
              <a:rPr lang="en-ID" sz="2800" i="1" dirty="0" smtClean="0"/>
              <a:t>Out of Africa</a:t>
            </a:r>
            <a:endParaRPr sz="2800" i="1" dirty="0"/>
          </a:p>
        </p:txBody>
      </p:sp>
      <p:pic>
        <p:nvPicPr>
          <p:cNvPr id="50183" name="Picture 8" descr="4.3likeitis_outofafrica.jpg"/>
          <p:cNvPicPr>
            <a:picLocks noChangeAspect="1"/>
          </p:cNvPicPr>
          <p:nvPr/>
        </p:nvPicPr>
        <p:blipFill>
          <a:blip r:embed="rId2"/>
          <a:srcRect/>
          <a:stretch>
            <a:fillRect/>
          </a:stretch>
        </p:blipFill>
        <p:spPr bwMode="auto">
          <a:xfrm>
            <a:off x="1285875" y="357188"/>
            <a:ext cx="3810000" cy="2247900"/>
          </a:xfrm>
          <a:prstGeom prst="rect">
            <a:avLst/>
          </a:prstGeom>
          <a:noFill/>
          <a:ln w="9525">
            <a:noFill/>
            <a:miter lim="800000"/>
            <a:headEnd/>
            <a:tailEnd/>
          </a:ln>
        </p:spPr>
      </p:pic>
      <p:sp>
        <p:nvSpPr>
          <p:cNvPr id="11" name="Up Arrow 10">
            <a:hlinkClick r:id="rId3"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lide(fromBottom)">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428625" y="3286125"/>
            <a:ext cx="6248400" cy="3071813"/>
          </a:xfrm>
        </p:spPr>
        <p:txBody>
          <a:bodyPr>
            <a:normAutofit lnSpcReduction="10000"/>
          </a:bodyPr>
          <a:lstStyle/>
          <a:p>
            <a:pPr marL="274320" indent="-274320" eaLnBrk="1" fontAlgn="auto" hangingPunct="1">
              <a:spcAft>
                <a:spcPts val="0"/>
              </a:spcAft>
              <a:buFont typeface="Wingdings 2"/>
              <a:buChar char=""/>
              <a:defRPr/>
            </a:pPr>
            <a:r>
              <a:rPr lang="en-US" sz="2000" dirty="0" err="1" smtClean="0"/>
              <a:t>Menurut</a:t>
            </a:r>
            <a:r>
              <a:rPr lang="en-US" sz="2000" dirty="0" smtClean="0"/>
              <a:t> </a:t>
            </a:r>
            <a:r>
              <a:rPr lang="en-US" sz="2000" dirty="0" err="1" smtClean="0"/>
              <a:t>teori</a:t>
            </a:r>
            <a:r>
              <a:rPr lang="en-US" sz="2000" dirty="0" smtClean="0"/>
              <a:t> </a:t>
            </a:r>
            <a:r>
              <a:rPr lang="en-US" sz="2000" i="1" dirty="0" smtClean="0"/>
              <a:t>Out of Taiwan </a:t>
            </a:r>
            <a:r>
              <a:rPr lang="en-US" sz="2000" dirty="0" err="1" smtClean="0"/>
              <a:t>manusia</a:t>
            </a:r>
            <a:r>
              <a:rPr lang="en-US" sz="2000" dirty="0" smtClean="0"/>
              <a:t> </a:t>
            </a:r>
            <a:r>
              <a:rPr lang="en-US" sz="2000" dirty="0" err="1" smtClean="0"/>
              <a:t>di</a:t>
            </a:r>
            <a:r>
              <a:rPr lang="en-US" sz="2000" dirty="0" smtClean="0"/>
              <a:t> </a:t>
            </a:r>
            <a:r>
              <a:rPr lang="en-US" sz="2000" dirty="0" err="1" smtClean="0"/>
              <a:t>kepulauan</a:t>
            </a:r>
            <a:r>
              <a:rPr lang="en-US" sz="2000" dirty="0" smtClean="0"/>
              <a:t> Nusantara </a:t>
            </a:r>
            <a:r>
              <a:rPr lang="en-US" sz="2000" dirty="0" err="1" smtClean="0"/>
              <a:t>berasal</a:t>
            </a:r>
            <a:r>
              <a:rPr lang="en-US" sz="2000" dirty="0" smtClean="0"/>
              <a:t> </a:t>
            </a:r>
            <a:r>
              <a:rPr lang="en-US" sz="2000" dirty="0" err="1" smtClean="0"/>
              <a:t>dari</a:t>
            </a:r>
            <a:r>
              <a:rPr lang="en-US" sz="2000" dirty="0" smtClean="0"/>
              <a:t> Taiwan. Melalui pendekatan linguistik, didapatkan kesimpulan bahwa keseluruhan bahasa yang digunakan oleh suku-suku di kepulauan Nusantara memiliki rumpun sama, yaitu </a:t>
            </a:r>
            <a:r>
              <a:rPr lang="en-US" sz="2000" dirty="0" err="1" smtClean="0"/>
              <a:t>rumpun</a:t>
            </a:r>
            <a:r>
              <a:rPr lang="en-US" sz="2000" dirty="0" smtClean="0"/>
              <a:t> Austronesia. </a:t>
            </a:r>
          </a:p>
          <a:p>
            <a:pPr marL="274320" indent="-274320" eaLnBrk="1" fontAlgn="auto" hangingPunct="1">
              <a:spcAft>
                <a:spcPts val="0"/>
              </a:spcAft>
              <a:buFont typeface="Wingdings 2"/>
              <a:buChar char=""/>
              <a:defRPr/>
            </a:pPr>
            <a:r>
              <a:rPr lang="en-US" sz="2000" dirty="0" err="1" smtClean="0"/>
              <a:t>Dengan</a:t>
            </a:r>
            <a:r>
              <a:rPr lang="en-US" sz="2000" dirty="0" smtClean="0"/>
              <a:t> </a:t>
            </a:r>
            <a:r>
              <a:rPr lang="en-US" sz="2000" dirty="0" err="1" smtClean="0"/>
              <a:t>kata</a:t>
            </a:r>
            <a:r>
              <a:rPr lang="en-US" sz="2000" dirty="0" smtClean="0"/>
              <a:t> lain, </a:t>
            </a:r>
            <a:r>
              <a:rPr lang="en-US" sz="2000" dirty="0" err="1" smtClean="0"/>
              <a:t>akar</a:t>
            </a:r>
            <a:r>
              <a:rPr lang="en-US" sz="2000" dirty="0" smtClean="0"/>
              <a:t> </a:t>
            </a:r>
            <a:r>
              <a:rPr lang="en-US" sz="2000" dirty="0" err="1" smtClean="0"/>
              <a:t>dari</a:t>
            </a:r>
            <a:r>
              <a:rPr lang="en-US" sz="2000" dirty="0" smtClean="0"/>
              <a:t> </a:t>
            </a:r>
            <a:r>
              <a:rPr lang="en-US" sz="2000" dirty="0" err="1" smtClean="0"/>
              <a:t>keseluruhan</a:t>
            </a:r>
            <a:r>
              <a:rPr lang="en-US" sz="2000" dirty="0" smtClean="0"/>
              <a:t> </a:t>
            </a:r>
            <a:r>
              <a:rPr lang="en-US" sz="2000" dirty="0" err="1" smtClean="0"/>
              <a:t>cabang</a:t>
            </a:r>
            <a:r>
              <a:rPr lang="en-US" sz="2000" dirty="0" smtClean="0"/>
              <a:t> </a:t>
            </a:r>
            <a:r>
              <a:rPr lang="en-US" sz="2000" dirty="0" err="1" smtClean="0"/>
              <a:t>bahasa</a:t>
            </a:r>
            <a:r>
              <a:rPr lang="en-US" sz="2000" dirty="0" smtClean="0"/>
              <a:t> yang </a:t>
            </a:r>
            <a:r>
              <a:rPr lang="en-US" sz="2000" dirty="0" err="1" smtClean="0"/>
              <a:t>digunakan</a:t>
            </a:r>
            <a:r>
              <a:rPr lang="en-US" sz="2000" dirty="0" smtClean="0"/>
              <a:t> </a:t>
            </a:r>
            <a:r>
              <a:rPr lang="en-US" sz="2000" dirty="0" err="1" smtClean="0"/>
              <a:t>oleh</a:t>
            </a:r>
            <a:r>
              <a:rPr lang="en-US" sz="2000" dirty="0" smtClean="0"/>
              <a:t> </a:t>
            </a:r>
            <a:r>
              <a:rPr lang="en-US" sz="2000" dirty="0" err="1" smtClean="0"/>
              <a:t>leluhur</a:t>
            </a:r>
            <a:r>
              <a:rPr lang="en-US" sz="2000" dirty="0" smtClean="0"/>
              <a:t> </a:t>
            </a:r>
            <a:r>
              <a:rPr lang="en-US" sz="2000" dirty="0" err="1" smtClean="0"/>
              <a:t>di</a:t>
            </a:r>
            <a:r>
              <a:rPr lang="en-US" sz="2000" dirty="0" smtClean="0"/>
              <a:t> Nusantara </a:t>
            </a:r>
            <a:r>
              <a:rPr lang="en-US" sz="2000" dirty="0" err="1" smtClean="0"/>
              <a:t>berasal</a:t>
            </a:r>
            <a:r>
              <a:rPr lang="en-US" sz="2000" dirty="0" smtClean="0"/>
              <a:t> </a:t>
            </a:r>
            <a:r>
              <a:rPr lang="en-US" sz="2000" dirty="0" err="1" smtClean="0"/>
              <a:t>dari</a:t>
            </a:r>
            <a:r>
              <a:rPr lang="en-US" sz="2000" dirty="0" smtClean="0"/>
              <a:t> </a:t>
            </a:r>
            <a:r>
              <a:rPr lang="en-US" sz="2000" dirty="0" err="1" smtClean="0"/>
              <a:t>rumpun</a:t>
            </a:r>
            <a:r>
              <a:rPr lang="en-US" sz="2000" dirty="0" smtClean="0"/>
              <a:t> Austronesia </a:t>
            </a:r>
            <a:r>
              <a:rPr lang="en-US" sz="2000" dirty="0" err="1" smtClean="0"/>
              <a:t>di</a:t>
            </a:r>
            <a:r>
              <a:rPr lang="en-US" sz="2000" dirty="0" smtClean="0"/>
              <a:t> Formosa </a:t>
            </a:r>
            <a:r>
              <a:rPr lang="en-US" sz="2000" dirty="0" err="1" smtClean="0"/>
              <a:t>atau</a:t>
            </a:r>
            <a:r>
              <a:rPr lang="en-US" sz="2000" dirty="0" smtClean="0"/>
              <a:t> Taiwan. </a:t>
            </a:r>
            <a:endParaRPr lang="en-US" sz="2000" dirty="0"/>
          </a:p>
        </p:txBody>
      </p:sp>
      <p:sp>
        <p:nvSpPr>
          <p:cNvPr id="7" name="Text Placeholder 6"/>
          <p:cNvSpPr>
            <a:spLocks noGrp="1"/>
          </p:cNvSpPr>
          <p:nvPr>
            <p:ph type="body" idx="2"/>
          </p:nvPr>
        </p:nvSpPr>
        <p:spPr>
          <a:xfrm>
            <a:off x="6781800" y="1600200"/>
            <a:ext cx="1984375" cy="3733800"/>
          </a:xfrm>
        </p:spPr>
        <p:txBody>
          <a:bodyPr/>
          <a:lstStyle/>
          <a:p>
            <a:pPr eaLnBrk="1" hangingPunct="1"/>
            <a:r>
              <a:rPr lang="en-US" smtClean="0"/>
              <a:t>Teori </a:t>
            </a:r>
            <a:r>
              <a:rPr lang="en-US" i="1" smtClean="0"/>
              <a:t>Out of Taiwan</a:t>
            </a:r>
            <a:r>
              <a:rPr lang="en-US" smtClean="0"/>
              <a:t> dikemukakan oleh Peter Bellwood dan Robert Blust. Teori ini didukung oleh Harry Truman Simanjuntak.Teori </a:t>
            </a:r>
            <a:r>
              <a:rPr lang="en-US" i="1" smtClean="0"/>
              <a:t>Out of Taiwan </a:t>
            </a:r>
            <a:r>
              <a:rPr lang="en-US" smtClean="0"/>
              <a:t>merupakan pertentangan dari teori i Yunan. </a:t>
            </a:r>
          </a:p>
        </p:txBody>
      </p:sp>
      <p:sp>
        <p:nvSpPr>
          <p:cNvPr id="5" name="Title 4"/>
          <p:cNvSpPr>
            <a:spLocks noGrp="1"/>
          </p:cNvSpPr>
          <p:nvPr>
            <p:ph type="title"/>
          </p:nvPr>
        </p:nvSpPr>
        <p:spPr>
          <a:ln>
            <a:solidFill>
              <a:schemeClr val="bg1">
                <a:lumMod val="95000"/>
                <a:lumOff val="5000"/>
              </a:schemeClr>
            </a:solidFill>
          </a:ln>
        </p:spPr>
        <p:style>
          <a:lnRef idx="2">
            <a:schemeClr val="accent3">
              <a:shade val="50000"/>
            </a:schemeClr>
          </a:lnRef>
          <a:fillRef idx="1002">
            <a:schemeClr val="dk1"/>
          </a:fillRef>
          <a:effectRef idx="0">
            <a:schemeClr val="accent3"/>
          </a:effectRef>
          <a:fontRef idx="minor">
            <a:schemeClr val="lt1"/>
          </a:fontRef>
        </p:style>
        <p:txBody>
          <a:bodyPr/>
          <a:lstStyle/>
          <a:p>
            <a:pPr eaLnBrk="1" fontAlgn="auto" hangingPunct="1">
              <a:spcAft>
                <a:spcPts val="0"/>
              </a:spcAft>
              <a:defRPr/>
            </a:pPr>
            <a:r>
              <a:rPr lang="en-ID" sz="2800" dirty="0" err="1" smtClean="0"/>
              <a:t>Teori</a:t>
            </a:r>
            <a:r>
              <a:rPr lang="en-ID" sz="2800" dirty="0" smtClean="0"/>
              <a:t> </a:t>
            </a:r>
            <a:r>
              <a:rPr lang="en-ID" sz="2800" i="1" dirty="0" smtClean="0"/>
              <a:t>Out of Taiwan</a:t>
            </a:r>
            <a:endParaRPr sz="2800" i="1" dirty="0"/>
          </a:p>
        </p:txBody>
      </p:sp>
      <p:pic>
        <p:nvPicPr>
          <p:cNvPr id="51207" name="Picture 8" descr="out of taiwan theory.jpg"/>
          <p:cNvPicPr>
            <a:picLocks noChangeAspect="1"/>
          </p:cNvPicPr>
          <p:nvPr/>
        </p:nvPicPr>
        <p:blipFill>
          <a:blip r:embed="rId2"/>
          <a:srcRect t="12527" b="7619"/>
          <a:stretch>
            <a:fillRect/>
          </a:stretch>
        </p:blipFill>
        <p:spPr bwMode="auto">
          <a:xfrm>
            <a:off x="857250" y="500063"/>
            <a:ext cx="4786313" cy="2655887"/>
          </a:xfrm>
          <a:prstGeom prst="rect">
            <a:avLst/>
          </a:prstGeom>
          <a:noFill/>
          <a:ln w="9525">
            <a:noFill/>
            <a:miter lim="800000"/>
            <a:headEnd/>
            <a:tailEnd/>
          </a:ln>
        </p:spPr>
      </p:pic>
      <p:sp>
        <p:nvSpPr>
          <p:cNvPr id="10" name="Up Arrow 9">
            <a:hlinkClick r:id="rId3"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lide(fromBottom)">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395288" y="571500"/>
            <a:ext cx="6248400" cy="3071813"/>
          </a:xfrm>
        </p:spPr>
        <p:txBody>
          <a:bodyPr>
            <a:normAutofit lnSpcReduction="10000"/>
          </a:bodyPr>
          <a:lstStyle/>
          <a:p>
            <a:pPr marL="274320" indent="-274320" eaLnBrk="1" fontAlgn="auto" hangingPunct="1">
              <a:spcAft>
                <a:spcPts val="0"/>
              </a:spcAft>
              <a:buFont typeface="Wingdings 2"/>
              <a:buChar char=""/>
              <a:defRPr/>
            </a:pPr>
            <a:r>
              <a:rPr lang="en-US" sz="2000" dirty="0" smtClean="0"/>
              <a:t>Bangsa Melanesia/Papua Melanosoide termasuk rumpun Veddoid-Austroloid yang </a:t>
            </a:r>
            <a:r>
              <a:rPr lang="en-US" sz="2000" dirty="0" err="1" smtClean="0"/>
              <a:t>memiliki</a:t>
            </a:r>
            <a:r>
              <a:rPr lang="en-US" sz="2000" dirty="0" smtClean="0"/>
              <a:t> </a:t>
            </a:r>
            <a:r>
              <a:rPr lang="en-US" sz="2000" dirty="0" err="1" smtClean="0"/>
              <a:t>ciri-ciri</a:t>
            </a:r>
            <a:r>
              <a:rPr lang="en-US" sz="2000" dirty="0" smtClean="0"/>
              <a:t> fisik antara lain kulit kehitam-hitaman, badan kekar, rambut keriting, mulut lebar, dan hidung mancung. Kebudayaan bangsa Melanesia/Papua Melanosoide digolongkan dalam budaya mesolitikum. </a:t>
            </a:r>
          </a:p>
          <a:p>
            <a:pPr marL="274320" indent="-274320" eaLnBrk="1" fontAlgn="auto" hangingPunct="1">
              <a:spcAft>
                <a:spcPts val="0"/>
              </a:spcAft>
              <a:buFont typeface="Wingdings 2"/>
              <a:buChar char=""/>
              <a:defRPr/>
            </a:pPr>
            <a:r>
              <a:rPr lang="en-US" sz="2000" dirty="0" err="1" smtClean="0"/>
              <a:t>Keturunan</a:t>
            </a:r>
            <a:r>
              <a:rPr lang="en-US" sz="2000" dirty="0" smtClean="0"/>
              <a:t> </a:t>
            </a:r>
            <a:r>
              <a:rPr lang="en-US" sz="2000" dirty="0" err="1" smtClean="0"/>
              <a:t>bangsa</a:t>
            </a:r>
            <a:r>
              <a:rPr lang="en-US" sz="2000" dirty="0" smtClean="0"/>
              <a:t> Melanesia </a:t>
            </a:r>
            <a:r>
              <a:rPr lang="en-US" sz="2000" dirty="0" err="1" smtClean="0"/>
              <a:t>saat</a:t>
            </a:r>
            <a:r>
              <a:rPr lang="en-US" sz="2000" dirty="0" smtClean="0"/>
              <a:t> </a:t>
            </a:r>
            <a:r>
              <a:rPr lang="en-US" sz="2000" dirty="0" err="1" smtClean="0"/>
              <a:t>ini</a:t>
            </a:r>
            <a:r>
              <a:rPr lang="en-US" sz="2000" dirty="0" smtClean="0"/>
              <a:t> </a:t>
            </a:r>
            <a:r>
              <a:rPr lang="en-US" sz="2000" dirty="0" err="1" smtClean="0"/>
              <a:t>antara</a:t>
            </a:r>
            <a:r>
              <a:rPr lang="en-US" sz="2000" dirty="0" smtClean="0"/>
              <a:t> lain </a:t>
            </a:r>
            <a:r>
              <a:rPr lang="en-US" sz="2000" dirty="0" err="1" smtClean="0"/>
              <a:t>penduduk</a:t>
            </a:r>
            <a:r>
              <a:rPr lang="en-US" sz="2000" dirty="0" smtClean="0"/>
              <a:t> </a:t>
            </a:r>
            <a:r>
              <a:rPr lang="en-US" sz="2000" dirty="0" err="1" smtClean="0"/>
              <a:t>di</a:t>
            </a:r>
            <a:r>
              <a:rPr lang="en-US" sz="2000" dirty="0" smtClean="0"/>
              <a:t> </a:t>
            </a:r>
            <a:r>
              <a:rPr lang="en-US" sz="2000" dirty="0" err="1" smtClean="0"/>
              <a:t>pedalaman</a:t>
            </a:r>
            <a:r>
              <a:rPr lang="en-US" sz="2000" dirty="0" smtClean="0"/>
              <a:t> Malaya, </a:t>
            </a:r>
            <a:r>
              <a:rPr lang="en-US" sz="2000" dirty="0" err="1" smtClean="0"/>
              <a:t>penduduk</a:t>
            </a:r>
            <a:r>
              <a:rPr lang="en-US" sz="2000" dirty="0" smtClean="0"/>
              <a:t> </a:t>
            </a:r>
            <a:r>
              <a:rPr lang="en-US" sz="2000" dirty="0" err="1" smtClean="0"/>
              <a:t>Aeta</a:t>
            </a:r>
            <a:r>
              <a:rPr lang="en-US" sz="2000" dirty="0" smtClean="0"/>
              <a:t> </a:t>
            </a:r>
            <a:r>
              <a:rPr lang="en-US" sz="2000" dirty="0" err="1" smtClean="0"/>
              <a:t>di</a:t>
            </a:r>
            <a:r>
              <a:rPr lang="en-US" sz="2000" dirty="0" smtClean="0"/>
              <a:t> </a:t>
            </a:r>
            <a:r>
              <a:rPr lang="en-US" sz="2000" dirty="0" err="1" smtClean="0"/>
              <a:t>pedalaman</a:t>
            </a:r>
            <a:r>
              <a:rPr lang="en-US" sz="2000" dirty="0" smtClean="0"/>
              <a:t> Filipina, </a:t>
            </a:r>
            <a:r>
              <a:rPr lang="en-US" sz="2000" dirty="0" err="1" smtClean="0"/>
              <a:t>suku</a:t>
            </a:r>
            <a:r>
              <a:rPr lang="en-US" sz="2000" dirty="0" smtClean="0"/>
              <a:t> Sakai </a:t>
            </a:r>
            <a:r>
              <a:rPr lang="en-US" sz="2000" dirty="0" err="1" smtClean="0"/>
              <a:t>di</a:t>
            </a:r>
            <a:r>
              <a:rPr lang="en-US" sz="2000" dirty="0" smtClean="0"/>
              <a:t> </a:t>
            </a:r>
            <a:r>
              <a:rPr lang="en-US" sz="2000" dirty="0" err="1" smtClean="0"/>
              <a:t>Siak</a:t>
            </a:r>
            <a:r>
              <a:rPr lang="en-US" sz="2000" dirty="0" smtClean="0"/>
              <a:t>, </a:t>
            </a:r>
            <a:r>
              <a:rPr lang="en-US" sz="2000" dirty="0" err="1" smtClean="0"/>
              <a:t>serta</a:t>
            </a:r>
            <a:r>
              <a:rPr lang="en-US" sz="2000" dirty="0" smtClean="0"/>
              <a:t> </a:t>
            </a:r>
            <a:r>
              <a:rPr lang="en-US" sz="2000" dirty="0" err="1" smtClean="0"/>
              <a:t>orang-orang</a:t>
            </a:r>
            <a:r>
              <a:rPr lang="en-US" sz="2000" dirty="0" smtClean="0"/>
              <a:t> Papua </a:t>
            </a:r>
            <a:r>
              <a:rPr lang="en-US" sz="2000" dirty="0" err="1" smtClean="0"/>
              <a:t>dan</a:t>
            </a:r>
            <a:r>
              <a:rPr lang="en-US" sz="2000" dirty="0" smtClean="0"/>
              <a:t> </a:t>
            </a:r>
            <a:r>
              <a:rPr lang="en-US" sz="2000" dirty="0" err="1" smtClean="0"/>
              <a:t>Kepulauan</a:t>
            </a:r>
            <a:r>
              <a:rPr lang="en-US" sz="2000" dirty="0" smtClean="0"/>
              <a:t> Melanesia.</a:t>
            </a:r>
            <a:endParaRPr lang="en-US" sz="2000" dirty="0"/>
          </a:p>
        </p:txBody>
      </p:sp>
      <p:sp>
        <p:nvSpPr>
          <p:cNvPr id="7" name="Text Placeholder 6"/>
          <p:cNvSpPr>
            <a:spLocks noGrp="1"/>
          </p:cNvSpPr>
          <p:nvPr>
            <p:ph type="body" idx="2"/>
          </p:nvPr>
        </p:nvSpPr>
        <p:spPr>
          <a:xfrm>
            <a:off x="6781800" y="1600200"/>
            <a:ext cx="1984375" cy="3733800"/>
          </a:xfrm>
        </p:spPr>
        <p:txBody>
          <a:bodyPr>
            <a:normAutofit fontScale="92500" lnSpcReduction="20000"/>
          </a:bodyPr>
          <a:lstStyle/>
          <a:p>
            <a:pPr eaLnBrk="1" fontAlgn="auto" hangingPunct="1">
              <a:buFont typeface="Wingdings 2"/>
              <a:buNone/>
              <a:defRPr/>
            </a:pPr>
            <a:r>
              <a:rPr lang="en-US" dirty="0" err="1" smtClean="0"/>
              <a:t>Bangsa</a:t>
            </a:r>
            <a:r>
              <a:rPr lang="en-US" dirty="0" smtClean="0"/>
              <a:t> Melanesia </a:t>
            </a:r>
            <a:r>
              <a:rPr lang="en-US" sz="1700" dirty="0" err="1" smtClean="0"/>
              <a:t>berasal</a:t>
            </a:r>
            <a:r>
              <a:rPr lang="en-US" sz="1700" dirty="0" smtClean="0"/>
              <a:t> </a:t>
            </a:r>
            <a:r>
              <a:rPr lang="en-US" sz="1700" dirty="0" err="1" smtClean="0"/>
              <a:t>dari</a:t>
            </a:r>
            <a:r>
              <a:rPr lang="en-US" sz="1700" dirty="0" smtClean="0"/>
              <a:t> </a:t>
            </a:r>
            <a:r>
              <a:rPr lang="en-US" sz="1700" dirty="0" err="1" smtClean="0"/>
              <a:t>Teluk</a:t>
            </a:r>
            <a:r>
              <a:rPr lang="en-US" sz="1700" dirty="0" smtClean="0"/>
              <a:t> Tonkin. </a:t>
            </a:r>
            <a:r>
              <a:rPr lang="en-US" sz="1700" dirty="0" err="1" smtClean="0"/>
              <a:t>Fakta</a:t>
            </a:r>
            <a:r>
              <a:rPr lang="en-US" sz="1700" dirty="0" smtClean="0"/>
              <a:t> </a:t>
            </a:r>
            <a:r>
              <a:rPr lang="en-US" sz="1700" dirty="0" err="1" smtClean="0"/>
              <a:t>tentang</a:t>
            </a:r>
            <a:r>
              <a:rPr lang="en-US" sz="1700" dirty="0" smtClean="0"/>
              <a:t> </a:t>
            </a:r>
            <a:r>
              <a:rPr lang="en-US" sz="1700" dirty="0" err="1" smtClean="0"/>
              <a:t>asal</a:t>
            </a:r>
            <a:r>
              <a:rPr lang="en-US" sz="1700" dirty="0" smtClean="0"/>
              <a:t> </a:t>
            </a:r>
            <a:r>
              <a:rPr lang="en-US" sz="1700" dirty="0" err="1" smtClean="0"/>
              <a:t>bangsa</a:t>
            </a:r>
            <a:r>
              <a:rPr lang="en-US" sz="1700" dirty="0" smtClean="0"/>
              <a:t> </a:t>
            </a:r>
            <a:r>
              <a:rPr lang="en-US" sz="1700" dirty="0" err="1" smtClean="0"/>
              <a:t>ini</a:t>
            </a:r>
            <a:r>
              <a:rPr lang="en-US" sz="1700" dirty="0" smtClean="0"/>
              <a:t> </a:t>
            </a:r>
            <a:r>
              <a:rPr lang="en-US" sz="1700" dirty="0" err="1" smtClean="0"/>
              <a:t>didasarkan</a:t>
            </a:r>
            <a:r>
              <a:rPr lang="en-US" sz="1700" dirty="0" smtClean="0"/>
              <a:t> </a:t>
            </a:r>
            <a:r>
              <a:rPr lang="en-US" sz="1700" dirty="0" err="1" smtClean="0"/>
              <a:t>pada</a:t>
            </a:r>
            <a:r>
              <a:rPr lang="en-US" sz="1700" dirty="0" smtClean="0"/>
              <a:t> </a:t>
            </a:r>
            <a:r>
              <a:rPr lang="en-US" sz="1700" dirty="0" err="1" smtClean="0"/>
              <a:t>penelitian</a:t>
            </a:r>
            <a:r>
              <a:rPr lang="en-US" sz="1700" dirty="0" smtClean="0"/>
              <a:t> </a:t>
            </a:r>
            <a:r>
              <a:rPr lang="en-US" sz="1700" dirty="0" err="1" smtClean="0"/>
              <a:t>terhadap</a:t>
            </a:r>
            <a:r>
              <a:rPr lang="en-US" sz="1700" dirty="0" smtClean="0"/>
              <a:t> </a:t>
            </a:r>
            <a:r>
              <a:rPr lang="en-US" sz="1700" dirty="0" err="1" smtClean="0"/>
              <a:t>benda-benda</a:t>
            </a:r>
            <a:r>
              <a:rPr lang="en-US" sz="1700" dirty="0" smtClean="0"/>
              <a:t> </a:t>
            </a:r>
            <a:r>
              <a:rPr lang="en-US" sz="1700" dirty="0" err="1" smtClean="0"/>
              <a:t>peninggalan</a:t>
            </a:r>
            <a:r>
              <a:rPr lang="en-US" sz="1700" dirty="0" smtClean="0"/>
              <a:t> </a:t>
            </a:r>
            <a:r>
              <a:rPr lang="en-US" sz="1700" dirty="0" err="1" smtClean="0"/>
              <a:t>seperti</a:t>
            </a:r>
            <a:r>
              <a:rPr lang="en-US" sz="1700" dirty="0" smtClean="0"/>
              <a:t> </a:t>
            </a:r>
            <a:r>
              <a:rPr lang="en-US" sz="1700" i="1" dirty="0" smtClean="0"/>
              <a:t>pebble</a:t>
            </a:r>
            <a:r>
              <a:rPr lang="en-US" sz="1700" dirty="0" smtClean="0"/>
              <a:t> </a:t>
            </a:r>
            <a:r>
              <a:rPr lang="en-US" sz="1700" dirty="0" err="1" smtClean="0"/>
              <a:t>dan</a:t>
            </a:r>
            <a:r>
              <a:rPr lang="en-US" sz="1700" dirty="0" smtClean="0"/>
              <a:t> </a:t>
            </a:r>
            <a:r>
              <a:rPr lang="en-US" sz="1700" dirty="0" err="1" smtClean="0"/>
              <a:t>kapak</a:t>
            </a:r>
            <a:r>
              <a:rPr lang="en-US" sz="1700" dirty="0" smtClean="0"/>
              <a:t> </a:t>
            </a:r>
            <a:r>
              <a:rPr lang="en-US" sz="1700" dirty="0" err="1" smtClean="0"/>
              <a:t>pendek</a:t>
            </a:r>
            <a:r>
              <a:rPr lang="en-US" sz="1700" dirty="0" smtClean="0"/>
              <a:t>. Benda-</a:t>
            </a:r>
            <a:r>
              <a:rPr lang="en-US" sz="1700" dirty="0" err="1" smtClean="0"/>
              <a:t>benda</a:t>
            </a:r>
            <a:r>
              <a:rPr lang="en-US" sz="1700" dirty="0" smtClean="0"/>
              <a:t> </a:t>
            </a:r>
            <a:r>
              <a:rPr lang="en-US" sz="1700" dirty="0" err="1" smtClean="0"/>
              <a:t>tersebut</a:t>
            </a:r>
            <a:r>
              <a:rPr lang="en-US" sz="1700" dirty="0" smtClean="0"/>
              <a:t> </a:t>
            </a:r>
            <a:r>
              <a:rPr lang="en-US" sz="1700" dirty="0" err="1" smtClean="0"/>
              <a:t>ditemukan</a:t>
            </a:r>
            <a:r>
              <a:rPr lang="en-US" sz="1700" dirty="0" smtClean="0"/>
              <a:t> </a:t>
            </a:r>
            <a:r>
              <a:rPr lang="en-US" sz="1700" dirty="0" err="1" smtClean="0"/>
              <a:t>di</a:t>
            </a:r>
            <a:r>
              <a:rPr lang="en-US" sz="1700" dirty="0" smtClean="0"/>
              <a:t> </a:t>
            </a:r>
            <a:r>
              <a:rPr lang="en-US" sz="1700" dirty="0" err="1" smtClean="0"/>
              <a:t>Pegunungan</a:t>
            </a:r>
            <a:r>
              <a:rPr lang="en-US" sz="1700" dirty="0" smtClean="0"/>
              <a:t> </a:t>
            </a:r>
            <a:r>
              <a:rPr lang="en-US" sz="1700" dirty="0" err="1" smtClean="0"/>
              <a:t>Bacson</a:t>
            </a:r>
            <a:r>
              <a:rPr lang="en-US" sz="1700" dirty="0" smtClean="0"/>
              <a:t> </a:t>
            </a:r>
            <a:r>
              <a:rPr lang="en-US" sz="1700" dirty="0" err="1" smtClean="0"/>
              <a:t>di</a:t>
            </a:r>
            <a:r>
              <a:rPr lang="en-US" sz="1700" dirty="0" smtClean="0"/>
              <a:t> </a:t>
            </a:r>
            <a:r>
              <a:rPr lang="en-US" sz="1700" dirty="0" err="1" smtClean="0"/>
              <a:t>daerah</a:t>
            </a:r>
            <a:r>
              <a:rPr lang="en-US" sz="1700" dirty="0" smtClean="0"/>
              <a:t> </a:t>
            </a:r>
            <a:r>
              <a:rPr lang="en-US" sz="1700" dirty="0" err="1" smtClean="0"/>
              <a:t>Hoabinh</a:t>
            </a:r>
            <a:r>
              <a:rPr lang="en-US" sz="1700" dirty="0" smtClean="0"/>
              <a:t>.</a:t>
            </a:r>
            <a:endParaRPr lang="en-US" sz="1700" dirty="0" err="1" smtClean="0"/>
          </a:p>
        </p:txBody>
      </p:sp>
      <p:sp>
        <p:nvSpPr>
          <p:cNvPr id="5" name="Title 4"/>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pPr eaLnBrk="1" fontAlgn="auto" hangingPunct="1">
              <a:spcAft>
                <a:spcPts val="0"/>
              </a:spcAft>
              <a:defRPr/>
            </a:pPr>
            <a:r>
              <a:rPr lang="en-ID" sz="2800" dirty="0" err="1" smtClean="0"/>
              <a:t>Bangsa</a:t>
            </a:r>
            <a:r>
              <a:rPr lang="en-ID" sz="2800" dirty="0" smtClean="0"/>
              <a:t> Melanesia</a:t>
            </a:r>
            <a:endParaRPr sz="2800" i="1" dirty="0"/>
          </a:p>
        </p:txBody>
      </p:sp>
      <p:pic>
        <p:nvPicPr>
          <p:cNvPr id="52231" name="Picture 8" descr="melanesia.jpeg"/>
          <p:cNvPicPr>
            <a:picLocks noChangeAspect="1"/>
          </p:cNvPicPr>
          <p:nvPr/>
        </p:nvPicPr>
        <p:blipFill>
          <a:blip r:embed="rId2"/>
          <a:srcRect/>
          <a:stretch>
            <a:fillRect/>
          </a:stretch>
        </p:blipFill>
        <p:spPr bwMode="auto">
          <a:xfrm>
            <a:off x="1785938" y="3714750"/>
            <a:ext cx="4000500" cy="2657475"/>
          </a:xfrm>
          <a:prstGeom prst="rect">
            <a:avLst/>
          </a:prstGeom>
          <a:noFill/>
          <a:ln w="9525">
            <a:noFill/>
            <a:miter lim="800000"/>
            <a:headEnd/>
            <a:tailEnd/>
          </a:ln>
        </p:spPr>
      </p:pic>
      <p:sp>
        <p:nvSpPr>
          <p:cNvPr id="10" name="Up Arrow 9">
            <a:hlinkClick r:id="rId3"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lide(fromBottom)">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395288" y="571500"/>
            <a:ext cx="6248400" cy="2857500"/>
          </a:xfrm>
        </p:spPr>
        <p:txBody>
          <a:bodyPr>
            <a:normAutofit fontScale="92500" lnSpcReduction="10000"/>
          </a:bodyPr>
          <a:lstStyle/>
          <a:p>
            <a:pPr marL="274320" indent="-274320" eaLnBrk="1" fontAlgn="auto" hangingPunct="1">
              <a:spcAft>
                <a:spcPts val="0"/>
              </a:spcAft>
              <a:buFont typeface="Wingdings 2"/>
              <a:buChar char=""/>
              <a:defRPr/>
            </a:pPr>
            <a:r>
              <a:rPr lang="en-US" sz="2000" dirty="0" err="1" smtClean="0"/>
              <a:t>Bangsa</a:t>
            </a:r>
            <a:r>
              <a:rPr lang="en-US" sz="2000" dirty="0" smtClean="0"/>
              <a:t> Proto </a:t>
            </a:r>
            <a:r>
              <a:rPr lang="en-US" sz="2000" dirty="0" err="1" smtClean="0"/>
              <a:t>Melayu</a:t>
            </a:r>
            <a:r>
              <a:rPr lang="en-US" sz="2000" dirty="0" smtClean="0"/>
              <a:t> </a:t>
            </a:r>
            <a:r>
              <a:rPr lang="en-US" sz="2000" dirty="0" err="1" smtClean="0"/>
              <a:t>memiliki</a:t>
            </a:r>
            <a:r>
              <a:rPr lang="en-US" sz="2000" dirty="0" smtClean="0"/>
              <a:t> </a:t>
            </a:r>
            <a:r>
              <a:rPr lang="en-US" sz="2000" dirty="0" err="1" smtClean="0"/>
              <a:t>ciri</a:t>
            </a:r>
            <a:r>
              <a:rPr lang="en-US" sz="2000" dirty="0" smtClean="0"/>
              <a:t> </a:t>
            </a:r>
            <a:r>
              <a:rPr lang="en-US" sz="2000" dirty="0" err="1" smtClean="0"/>
              <a:t>fisik</a:t>
            </a:r>
            <a:r>
              <a:rPr lang="en-US" sz="2000" dirty="0" smtClean="0"/>
              <a:t> </a:t>
            </a:r>
            <a:r>
              <a:rPr lang="en-US" sz="2000" dirty="0" err="1" smtClean="0"/>
              <a:t>antara</a:t>
            </a:r>
            <a:r>
              <a:rPr lang="en-US" sz="2000" dirty="0" smtClean="0"/>
              <a:t> lain </a:t>
            </a:r>
            <a:r>
              <a:rPr lang="en-US" sz="2000" dirty="0" err="1" smtClean="0"/>
              <a:t>kulit</a:t>
            </a:r>
            <a:r>
              <a:rPr lang="en-US" sz="2000" dirty="0" smtClean="0"/>
              <a:t> </a:t>
            </a:r>
            <a:r>
              <a:rPr lang="en-US" sz="2000" dirty="0" err="1" smtClean="0"/>
              <a:t>sawo</a:t>
            </a:r>
            <a:r>
              <a:rPr lang="en-US" sz="2000" dirty="0" smtClean="0"/>
              <a:t> </a:t>
            </a:r>
            <a:r>
              <a:rPr lang="en-US" sz="2000" dirty="0" err="1" smtClean="0"/>
              <a:t>matang</a:t>
            </a:r>
            <a:r>
              <a:rPr lang="en-US" sz="2000" dirty="0" smtClean="0"/>
              <a:t>, </a:t>
            </a:r>
            <a:r>
              <a:rPr lang="en-US" sz="2000" dirty="0" err="1" smtClean="0"/>
              <a:t>rambut</a:t>
            </a:r>
            <a:r>
              <a:rPr lang="en-US" sz="2000" dirty="0" smtClean="0"/>
              <a:t> </a:t>
            </a:r>
            <a:r>
              <a:rPr lang="en-US" sz="2000" dirty="0" err="1" smtClean="0"/>
              <a:t>lurus</a:t>
            </a:r>
            <a:r>
              <a:rPr lang="en-US" sz="2000" dirty="0" smtClean="0"/>
              <a:t>, </a:t>
            </a:r>
            <a:r>
              <a:rPr lang="en-US" sz="2000" dirty="0" err="1" smtClean="0"/>
              <a:t>badan</a:t>
            </a:r>
            <a:r>
              <a:rPr lang="en-US" sz="2000" dirty="0" smtClean="0"/>
              <a:t> </a:t>
            </a:r>
            <a:r>
              <a:rPr lang="en-US" sz="2000" dirty="0" err="1" smtClean="0"/>
              <a:t>tinggi</a:t>
            </a:r>
            <a:r>
              <a:rPr lang="en-US" sz="2000" dirty="0" smtClean="0"/>
              <a:t> ramping, </a:t>
            </a:r>
            <a:r>
              <a:rPr lang="en-US" sz="2000" dirty="0" err="1" smtClean="0"/>
              <a:t>serta</a:t>
            </a:r>
            <a:r>
              <a:rPr lang="en-US" sz="2000" dirty="0" smtClean="0"/>
              <a:t> </a:t>
            </a:r>
            <a:r>
              <a:rPr lang="en-US" sz="2000" dirty="0" err="1" smtClean="0"/>
              <a:t>bentuk</a:t>
            </a:r>
            <a:r>
              <a:rPr lang="en-US" sz="2000" dirty="0" smtClean="0"/>
              <a:t> </a:t>
            </a:r>
            <a:r>
              <a:rPr lang="en-US" sz="2000" dirty="0" err="1" smtClean="0"/>
              <a:t>mulut</a:t>
            </a:r>
            <a:r>
              <a:rPr lang="en-US" sz="2000" dirty="0" smtClean="0"/>
              <a:t> </a:t>
            </a:r>
            <a:r>
              <a:rPr lang="en-US" sz="2000" dirty="0" err="1" smtClean="0"/>
              <a:t>dan</a:t>
            </a:r>
            <a:r>
              <a:rPr lang="en-US" sz="2000" dirty="0" smtClean="0"/>
              <a:t> </a:t>
            </a:r>
            <a:r>
              <a:rPr lang="en-US" sz="2000" dirty="0" err="1" smtClean="0"/>
              <a:t>hidung</a:t>
            </a:r>
            <a:r>
              <a:rPr lang="en-US" sz="2000" dirty="0" smtClean="0"/>
              <a:t> </a:t>
            </a:r>
            <a:r>
              <a:rPr lang="en-US" sz="2000" dirty="0" err="1" smtClean="0"/>
              <a:t>sedang</a:t>
            </a:r>
            <a:r>
              <a:rPr lang="en-US" sz="2000" dirty="0" smtClean="0"/>
              <a:t>. </a:t>
            </a:r>
          </a:p>
          <a:p>
            <a:pPr marL="274320" indent="-274320" eaLnBrk="1" fontAlgn="auto" hangingPunct="1">
              <a:spcAft>
                <a:spcPts val="0"/>
              </a:spcAft>
              <a:buFont typeface="Wingdings 2"/>
              <a:buChar char=""/>
              <a:defRPr/>
            </a:pPr>
            <a:r>
              <a:rPr lang="en-US" sz="2000" dirty="0" err="1" smtClean="0"/>
              <a:t>Kebudayaan</a:t>
            </a:r>
            <a:r>
              <a:rPr lang="en-US" sz="2000" dirty="0" smtClean="0"/>
              <a:t> Proto </a:t>
            </a:r>
            <a:r>
              <a:rPr lang="en-US" sz="2000" dirty="0" err="1" smtClean="0"/>
              <a:t>Melayu</a:t>
            </a:r>
            <a:r>
              <a:rPr lang="en-US" sz="2000" dirty="0" smtClean="0"/>
              <a:t> </a:t>
            </a:r>
            <a:r>
              <a:rPr lang="en-US" sz="2000" dirty="0" err="1" smtClean="0"/>
              <a:t>termasuk</a:t>
            </a:r>
            <a:r>
              <a:rPr lang="en-US" sz="2000" dirty="0" smtClean="0"/>
              <a:t> </a:t>
            </a:r>
            <a:r>
              <a:rPr lang="en-US" sz="2000" dirty="0" err="1" smtClean="0"/>
              <a:t>kebudayaan</a:t>
            </a:r>
            <a:r>
              <a:rPr lang="en-US" sz="2000" dirty="0" smtClean="0"/>
              <a:t> </a:t>
            </a:r>
            <a:r>
              <a:rPr lang="en-US" sz="2000" dirty="0" err="1" smtClean="0"/>
              <a:t>batu</a:t>
            </a:r>
            <a:r>
              <a:rPr lang="en-US" sz="2000" dirty="0" smtClean="0"/>
              <a:t> </a:t>
            </a:r>
            <a:r>
              <a:rPr lang="en-US" sz="2000" dirty="0" err="1" smtClean="0"/>
              <a:t>muda</a:t>
            </a:r>
            <a:r>
              <a:rPr lang="en-US" sz="2000" dirty="0" smtClean="0"/>
              <a:t> (</a:t>
            </a:r>
            <a:r>
              <a:rPr lang="en-US" sz="2000" dirty="0" err="1" smtClean="0"/>
              <a:t>neolitikum</a:t>
            </a:r>
            <a:r>
              <a:rPr lang="en-US" sz="2000" dirty="0" smtClean="0"/>
              <a:t>). </a:t>
            </a:r>
            <a:r>
              <a:rPr lang="en-US" sz="2000" dirty="0" err="1" smtClean="0"/>
              <a:t>Kebudayaan</a:t>
            </a:r>
            <a:r>
              <a:rPr lang="en-US" sz="2000" dirty="0" smtClean="0"/>
              <a:t> </a:t>
            </a:r>
            <a:r>
              <a:rPr lang="en-US" sz="2000" dirty="0" err="1" smtClean="0"/>
              <a:t>kapak</a:t>
            </a:r>
            <a:r>
              <a:rPr lang="en-US" sz="2000" dirty="0" smtClean="0"/>
              <a:t> </a:t>
            </a:r>
            <a:r>
              <a:rPr lang="en-US" sz="2000" dirty="0" err="1" smtClean="0"/>
              <a:t>persegi</a:t>
            </a:r>
            <a:r>
              <a:rPr lang="en-US" sz="2000" dirty="0" smtClean="0"/>
              <a:t> </a:t>
            </a:r>
            <a:r>
              <a:rPr lang="en-US" sz="2000" dirty="0" err="1" smtClean="0"/>
              <a:t>dibawa</a:t>
            </a:r>
            <a:r>
              <a:rPr lang="en-US" sz="2000" dirty="0" smtClean="0"/>
              <a:t> </a:t>
            </a:r>
            <a:r>
              <a:rPr lang="en-US" sz="2000" dirty="0" err="1" smtClean="0"/>
              <a:t>oleh</a:t>
            </a:r>
            <a:r>
              <a:rPr lang="en-US" sz="2000" dirty="0" smtClean="0"/>
              <a:t> </a:t>
            </a:r>
            <a:r>
              <a:rPr lang="en-US" sz="2000" dirty="0" err="1" smtClean="0"/>
              <a:t>bangsa</a:t>
            </a:r>
            <a:r>
              <a:rPr lang="en-US" sz="2000" dirty="0" smtClean="0"/>
              <a:t> Proto </a:t>
            </a:r>
            <a:r>
              <a:rPr lang="en-US" sz="2000" dirty="0" err="1" smtClean="0"/>
              <a:t>Melayu</a:t>
            </a:r>
            <a:r>
              <a:rPr lang="en-US" sz="2000" dirty="0" smtClean="0"/>
              <a:t> </a:t>
            </a:r>
            <a:r>
              <a:rPr lang="en-US" sz="2000" dirty="0" err="1" smtClean="0"/>
              <a:t>melalui</a:t>
            </a:r>
            <a:r>
              <a:rPr lang="en-US" sz="2000" dirty="0" smtClean="0"/>
              <a:t> </a:t>
            </a:r>
            <a:r>
              <a:rPr lang="en-US" sz="2000" dirty="0" err="1" smtClean="0"/>
              <a:t>jalur</a:t>
            </a:r>
            <a:r>
              <a:rPr lang="en-US" sz="2000" dirty="0" smtClean="0"/>
              <a:t> </a:t>
            </a:r>
            <a:r>
              <a:rPr lang="en-US" sz="2000" dirty="0" err="1" smtClean="0"/>
              <a:t>barat</a:t>
            </a:r>
            <a:r>
              <a:rPr lang="en-US" sz="2000" dirty="0" smtClean="0"/>
              <a:t>, </a:t>
            </a:r>
            <a:r>
              <a:rPr lang="en-US" sz="2000" dirty="0" err="1" smtClean="0"/>
              <a:t>sedangkan</a:t>
            </a:r>
            <a:r>
              <a:rPr lang="en-US" sz="2000" dirty="0" smtClean="0"/>
              <a:t> </a:t>
            </a:r>
            <a:r>
              <a:rPr lang="en-US" sz="2000" dirty="0" err="1" smtClean="0"/>
              <a:t>kebudayaan</a:t>
            </a:r>
            <a:r>
              <a:rPr lang="en-US" sz="2000" dirty="0" smtClean="0"/>
              <a:t> </a:t>
            </a:r>
            <a:r>
              <a:rPr lang="en-US" sz="2000" dirty="0" err="1" smtClean="0"/>
              <a:t>kapak</a:t>
            </a:r>
            <a:r>
              <a:rPr lang="en-US" sz="2000" dirty="0" smtClean="0"/>
              <a:t> </a:t>
            </a:r>
            <a:r>
              <a:rPr lang="en-US" sz="2000" dirty="0" err="1" smtClean="0"/>
              <a:t>lonjong</a:t>
            </a:r>
            <a:r>
              <a:rPr lang="en-US" sz="2000" dirty="0" smtClean="0"/>
              <a:t> </a:t>
            </a:r>
            <a:r>
              <a:rPr lang="en-US" sz="2000" dirty="0" err="1" smtClean="0"/>
              <a:t>melalui</a:t>
            </a:r>
            <a:r>
              <a:rPr lang="en-US" sz="2000" dirty="0" smtClean="0"/>
              <a:t> </a:t>
            </a:r>
            <a:r>
              <a:rPr lang="en-US" sz="2000" dirty="0" err="1" smtClean="0"/>
              <a:t>jalur</a:t>
            </a:r>
            <a:r>
              <a:rPr lang="en-US" sz="2000" dirty="0" smtClean="0"/>
              <a:t> </a:t>
            </a:r>
            <a:r>
              <a:rPr lang="en-US" sz="2000" dirty="0" err="1" smtClean="0"/>
              <a:t>timur</a:t>
            </a:r>
            <a:r>
              <a:rPr lang="en-US" sz="2000" dirty="0" smtClean="0"/>
              <a:t>.</a:t>
            </a:r>
          </a:p>
          <a:p>
            <a:pPr marL="274320" indent="-274320" eaLnBrk="1" fontAlgn="auto" hangingPunct="1">
              <a:spcAft>
                <a:spcPts val="0"/>
              </a:spcAft>
              <a:buFont typeface="Wingdings 2"/>
              <a:buChar char=""/>
              <a:defRPr/>
            </a:pPr>
            <a:r>
              <a:rPr lang="en-US" sz="2000" dirty="0" err="1" smtClean="0"/>
              <a:t>Keturunan</a:t>
            </a:r>
            <a:r>
              <a:rPr lang="en-US" sz="2000" dirty="0" smtClean="0"/>
              <a:t> </a:t>
            </a:r>
            <a:r>
              <a:rPr lang="en-US" sz="2000" dirty="0" err="1" smtClean="0"/>
              <a:t>bangsa</a:t>
            </a:r>
            <a:r>
              <a:rPr lang="en-US" sz="2000" dirty="0" smtClean="0"/>
              <a:t> Proto </a:t>
            </a:r>
            <a:r>
              <a:rPr lang="en-US" sz="2000" dirty="0" err="1" smtClean="0"/>
              <a:t>Melayu</a:t>
            </a:r>
            <a:r>
              <a:rPr lang="en-US" sz="2000" dirty="0" smtClean="0"/>
              <a:t> </a:t>
            </a:r>
            <a:r>
              <a:rPr lang="en-US" sz="2000" dirty="0" err="1" smtClean="0"/>
              <a:t>antara</a:t>
            </a:r>
            <a:r>
              <a:rPr lang="en-US" sz="2000" dirty="0" smtClean="0"/>
              <a:t> lain </a:t>
            </a:r>
            <a:r>
              <a:rPr lang="en-US" sz="2000" dirty="0" err="1" smtClean="0"/>
              <a:t>suku</a:t>
            </a:r>
            <a:r>
              <a:rPr lang="en-US" sz="2000" dirty="0" smtClean="0"/>
              <a:t> </a:t>
            </a:r>
            <a:r>
              <a:rPr lang="en-US" sz="2000" dirty="0" err="1" smtClean="0"/>
              <a:t>Toraja</a:t>
            </a:r>
            <a:r>
              <a:rPr lang="en-US" sz="2000" dirty="0" smtClean="0"/>
              <a:t>, </a:t>
            </a:r>
            <a:r>
              <a:rPr lang="en-US" sz="2000" dirty="0" err="1" smtClean="0"/>
              <a:t>Sasak</a:t>
            </a:r>
            <a:r>
              <a:rPr lang="en-US" sz="2000" dirty="0" smtClean="0"/>
              <a:t>, </a:t>
            </a:r>
            <a:r>
              <a:rPr lang="en-US" sz="2000" dirty="0" err="1" smtClean="0"/>
              <a:t>Dayak</a:t>
            </a:r>
            <a:r>
              <a:rPr lang="en-US" sz="2000" dirty="0" smtClean="0"/>
              <a:t>, </a:t>
            </a:r>
            <a:r>
              <a:rPr lang="en-US" sz="2000" dirty="0" err="1" smtClean="0"/>
              <a:t>Nias</a:t>
            </a:r>
            <a:r>
              <a:rPr lang="en-US" sz="2000" dirty="0" smtClean="0"/>
              <a:t>, </a:t>
            </a:r>
            <a:r>
              <a:rPr lang="en-US" sz="2000" dirty="0" err="1" smtClean="0"/>
              <a:t>Batak</a:t>
            </a:r>
            <a:r>
              <a:rPr lang="en-US" sz="2000" dirty="0" smtClean="0"/>
              <a:t>, </a:t>
            </a:r>
            <a:r>
              <a:rPr lang="en-US" sz="2000" dirty="0" err="1" smtClean="0"/>
              <a:t>dan</a:t>
            </a:r>
            <a:r>
              <a:rPr lang="en-US" sz="2000" dirty="0" smtClean="0"/>
              <a:t> </a:t>
            </a:r>
            <a:r>
              <a:rPr lang="en-US" sz="2000" dirty="0" err="1" smtClean="0"/>
              <a:t>Kubu</a:t>
            </a:r>
            <a:r>
              <a:rPr lang="en-US" sz="2000" dirty="0" smtClean="0"/>
              <a:t>.</a:t>
            </a:r>
            <a:endParaRPr lang="en-US" sz="2000" dirty="0"/>
          </a:p>
        </p:txBody>
      </p:sp>
      <p:sp>
        <p:nvSpPr>
          <p:cNvPr id="7" name="Text Placeholder 6"/>
          <p:cNvSpPr>
            <a:spLocks noGrp="1"/>
          </p:cNvSpPr>
          <p:nvPr>
            <p:ph type="body" idx="2"/>
          </p:nvPr>
        </p:nvSpPr>
        <p:spPr>
          <a:xfrm>
            <a:off x="6781800" y="1600200"/>
            <a:ext cx="1984375" cy="3471863"/>
          </a:xfrm>
        </p:spPr>
        <p:txBody>
          <a:bodyPr/>
          <a:lstStyle/>
          <a:p>
            <a:pPr eaLnBrk="1" hangingPunct="1"/>
            <a:r>
              <a:rPr lang="en-US" smtClean="0"/>
              <a:t>Bangsa Proto Melayu mulai bermigrasi ke wilayah Nusantara sekira tahun 2000 sebelum Masehi. Bangsa Proto Melayu termasuk rumpun ras Mongoloid dari daerah Yunan.</a:t>
            </a:r>
            <a:endParaRPr lang="en-US" sz="1700" smtClean="0"/>
          </a:p>
        </p:txBody>
      </p:sp>
      <p:sp>
        <p:nvSpPr>
          <p:cNvPr id="5" name="Title 4"/>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Autofit/>
          </a:bodyPr>
          <a:lstStyle/>
          <a:p>
            <a:pPr eaLnBrk="1" fontAlgn="auto" hangingPunct="1">
              <a:spcAft>
                <a:spcPts val="0"/>
              </a:spcAft>
              <a:defRPr/>
            </a:pPr>
            <a:r>
              <a:rPr lang="en-ID" sz="2200" dirty="0" err="1" smtClean="0"/>
              <a:t>Bangsa</a:t>
            </a:r>
            <a:r>
              <a:rPr lang="en-ID" sz="2200" dirty="0" smtClean="0"/>
              <a:t> Proto </a:t>
            </a:r>
            <a:r>
              <a:rPr lang="en-ID" sz="2200" dirty="0" err="1" smtClean="0"/>
              <a:t>Melayu</a:t>
            </a:r>
            <a:endParaRPr sz="2200" i="1" dirty="0"/>
          </a:p>
        </p:txBody>
      </p:sp>
      <p:pic>
        <p:nvPicPr>
          <p:cNvPr id="53255" name="Picture 8" descr="melanesia.jpeg"/>
          <p:cNvPicPr>
            <a:picLocks noChangeAspect="1"/>
          </p:cNvPicPr>
          <p:nvPr/>
        </p:nvPicPr>
        <p:blipFill>
          <a:blip r:embed="rId2"/>
          <a:srcRect/>
          <a:stretch>
            <a:fillRect/>
          </a:stretch>
        </p:blipFill>
        <p:spPr bwMode="auto">
          <a:xfrm>
            <a:off x="1854200" y="3571875"/>
            <a:ext cx="3863975" cy="2657475"/>
          </a:xfrm>
          <a:prstGeom prst="rect">
            <a:avLst/>
          </a:prstGeom>
          <a:noFill/>
          <a:ln w="9525">
            <a:noFill/>
            <a:miter lim="800000"/>
            <a:headEnd/>
            <a:tailEnd/>
          </a:ln>
        </p:spPr>
      </p:pic>
      <p:sp>
        <p:nvSpPr>
          <p:cNvPr id="10" name="Up Arrow 9">
            <a:hlinkClick r:id="rId3"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lide(fromBottom)">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395288" y="571500"/>
            <a:ext cx="6248400" cy="3071813"/>
          </a:xfrm>
        </p:spPr>
        <p:txBody>
          <a:bodyPr>
            <a:normAutofit fontScale="92500"/>
          </a:bodyPr>
          <a:lstStyle/>
          <a:p>
            <a:pPr marL="274320" indent="-274320" eaLnBrk="1" fontAlgn="auto" hangingPunct="1">
              <a:spcAft>
                <a:spcPts val="0"/>
              </a:spcAft>
              <a:buFont typeface="Wingdings 2"/>
              <a:buChar char=""/>
              <a:defRPr/>
            </a:pPr>
            <a:r>
              <a:rPr lang="en-US" sz="2000" dirty="0" err="1" smtClean="0"/>
              <a:t>Bangsa</a:t>
            </a:r>
            <a:r>
              <a:rPr lang="en-US" sz="2000" dirty="0" smtClean="0"/>
              <a:t> </a:t>
            </a:r>
            <a:r>
              <a:rPr lang="en-US" sz="2000" dirty="0" err="1" smtClean="0"/>
              <a:t>Deutro</a:t>
            </a:r>
            <a:r>
              <a:rPr lang="en-US" sz="2000" dirty="0" smtClean="0"/>
              <a:t> </a:t>
            </a:r>
            <a:r>
              <a:rPr lang="en-US" sz="2000" dirty="0" err="1" smtClean="0"/>
              <a:t>Melayu</a:t>
            </a:r>
            <a:r>
              <a:rPr lang="en-US" sz="2000" dirty="0" smtClean="0"/>
              <a:t> </a:t>
            </a:r>
            <a:r>
              <a:rPr lang="en-US" sz="2000" dirty="0" err="1" smtClean="0"/>
              <a:t>memiliki</a:t>
            </a:r>
            <a:r>
              <a:rPr lang="en-US" sz="2000" dirty="0" smtClean="0"/>
              <a:t> </a:t>
            </a:r>
            <a:r>
              <a:rPr lang="en-US" sz="2000" dirty="0" err="1" smtClean="0"/>
              <a:t>ciri</a:t>
            </a:r>
            <a:r>
              <a:rPr lang="en-US" sz="2000" dirty="0" smtClean="0"/>
              <a:t> </a:t>
            </a:r>
            <a:r>
              <a:rPr lang="en-US" sz="2000" dirty="0" err="1" smtClean="0"/>
              <a:t>fisik</a:t>
            </a:r>
            <a:r>
              <a:rPr lang="en-US" sz="2000" dirty="0" smtClean="0"/>
              <a:t> yang </a:t>
            </a:r>
            <a:r>
              <a:rPr lang="en-US" sz="2000" dirty="0" err="1" smtClean="0"/>
              <a:t>tidak</a:t>
            </a:r>
            <a:r>
              <a:rPr lang="en-US" sz="2000" dirty="0" smtClean="0"/>
              <a:t> </a:t>
            </a:r>
            <a:r>
              <a:rPr lang="en-US" sz="2000" dirty="0" err="1" smtClean="0"/>
              <a:t>jauh</a:t>
            </a:r>
            <a:r>
              <a:rPr lang="en-US" sz="2000" dirty="0" smtClean="0"/>
              <a:t> </a:t>
            </a:r>
            <a:r>
              <a:rPr lang="en-US" sz="2000" dirty="0" err="1" smtClean="0"/>
              <a:t>berbeda</a:t>
            </a:r>
            <a:r>
              <a:rPr lang="en-US" sz="2000" dirty="0" smtClean="0"/>
              <a:t> </a:t>
            </a:r>
            <a:r>
              <a:rPr lang="en-US" sz="2000" dirty="0" err="1" smtClean="0"/>
              <a:t>dengan</a:t>
            </a:r>
            <a:r>
              <a:rPr lang="en-US" sz="2000" dirty="0" smtClean="0"/>
              <a:t> </a:t>
            </a:r>
            <a:r>
              <a:rPr lang="en-US" sz="2000" dirty="0" err="1" smtClean="0"/>
              <a:t>mayoritas</a:t>
            </a:r>
            <a:r>
              <a:rPr lang="en-US" sz="2000" dirty="0" smtClean="0"/>
              <a:t> </a:t>
            </a:r>
            <a:r>
              <a:rPr lang="en-US" sz="2000" dirty="0" err="1" smtClean="0"/>
              <a:t>penduduk</a:t>
            </a:r>
            <a:r>
              <a:rPr lang="en-US" sz="2000" dirty="0" smtClean="0"/>
              <a:t> Indonesia </a:t>
            </a:r>
            <a:r>
              <a:rPr lang="en-US" sz="2000" dirty="0" err="1" smtClean="0"/>
              <a:t>saat</a:t>
            </a:r>
            <a:r>
              <a:rPr lang="en-US" sz="2000" dirty="0" smtClean="0"/>
              <a:t> </a:t>
            </a:r>
            <a:r>
              <a:rPr lang="en-US" sz="2000" dirty="0" err="1" smtClean="0"/>
              <a:t>ini</a:t>
            </a:r>
            <a:r>
              <a:rPr lang="en-US" sz="2000" dirty="0" smtClean="0"/>
              <a:t>. </a:t>
            </a:r>
            <a:r>
              <a:rPr lang="en-US" sz="2000" dirty="0" err="1" smtClean="0"/>
              <a:t>Proses</a:t>
            </a:r>
            <a:r>
              <a:rPr lang="en-US" sz="2000" dirty="0" smtClean="0"/>
              <a:t> </a:t>
            </a:r>
            <a:r>
              <a:rPr lang="en-US" sz="2000" dirty="0" err="1" smtClean="0"/>
              <a:t>migrasi</a:t>
            </a:r>
            <a:r>
              <a:rPr lang="en-US" sz="2000" dirty="0" smtClean="0"/>
              <a:t> </a:t>
            </a:r>
            <a:r>
              <a:rPr lang="en-US" sz="2000" dirty="0" err="1" smtClean="0"/>
              <a:t>bangsa</a:t>
            </a:r>
            <a:r>
              <a:rPr lang="en-US" sz="2000" dirty="0" smtClean="0"/>
              <a:t> </a:t>
            </a:r>
            <a:r>
              <a:rPr lang="en-US" sz="2000" dirty="0" err="1" smtClean="0"/>
              <a:t>Deutro</a:t>
            </a:r>
            <a:r>
              <a:rPr lang="en-US" sz="2000" dirty="0" smtClean="0"/>
              <a:t> </a:t>
            </a:r>
            <a:r>
              <a:rPr lang="en-US" sz="2000" dirty="0" err="1" smtClean="0"/>
              <a:t>Melayu</a:t>
            </a:r>
            <a:r>
              <a:rPr lang="en-US" sz="2000" dirty="0" smtClean="0"/>
              <a:t> </a:t>
            </a:r>
            <a:r>
              <a:rPr lang="en-US" sz="2000" dirty="0" err="1" smtClean="0"/>
              <a:t>di</a:t>
            </a:r>
            <a:r>
              <a:rPr lang="en-US" sz="2000" dirty="0" smtClean="0"/>
              <a:t> </a:t>
            </a:r>
            <a:r>
              <a:rPr lang="en-US" sz="2000" dirty="0" err="1" smtClean="0"/>
              <a:t>kepulauan</a:t>
            </a:r>
            <a:r>
              <a:rPr lang="en-US" sz="2000" dirty="0" smtClean="0"/>
              <a:t> Nusantara </a:t>
            </a:r>
            <a:r>
              <a:rPr lang="en-US" sz="2000" dirty="0" err="1" smtClean="0"/>
              <a:t>dilakukan</a:t>
            </a:r>
            <a:r>
              <a:rPr lang="en-US" sz="2000" dirty="0" smtClean="0"/>
              <a:t> </a:t>
            </a:r>
            <a:r>
              <a:rPr lang="en-US" sz="2000" dirty="0" err="1" smtClean="0"/>
              <a:t>melewati</a:t>
            </a:r>
            <a:r>
              <a:rPr lang="en-US" sz="2000" dirty="0" smtClean="0"/>
              <a:t> </a:t>
            </a:r>
            <a:r>
              <a:rPr lang="en-US" sz="2000" dirty="0" err="1" smtClean="0"/>
              <a:t>jalur</a:t>
            </a:r>
            <a:r>
              <a:rPr lang="en-US" sz="2000" dirty="0" smtClean="0"/>
              <a:t> </a:t>
            </a:r>
            <a:r>
              <a:rPr lang="en-US" sz="2000" dirty="0" err="1" smtClean="0"/>
              <a:t>barat</a:t>
            </a:r>
            <a:r>
              <a:rPr lang="en-US" sz="2000" dirty="0" smtClean="0"/>
              <a:t>, </a:t>
            </a:r>
            <a:r>
              <a:rPr lang="en-US" sz="2000" dirty="0" err="1" smtClean="0"/>
              <a:t>yaitu</a:t>
            </a:r>
            <a:r>
              <a:rPr lang="en-US" sz="2000" dirty="0" smtClean="0"/>
              <a:t> </a:t>
            </a:r>
            <a:r>
              <a:rPr lang="en-US" sz="2000" dirty="0" err="1" smtClean="0"/>
              <a:t>daerah</a:t>
            </a:r>
            <a:r>
              <a:rPr lang="en-US" sz="2000" dirty="0" smtClean="0"/>
              <a:t> </a:t>
            </a:r>
            <a:r>
              <a:rPr lang="en-US" sz="2000" dirty="0" err="1" smtClean="0"/>
              <a:t>Semenanjung</a:t>
            </a:r>
            <a:r>
              <a:rPr lang="en-US" sz="2000" dirty="0" smtClean="0"/>
              <a:t> </a:t>
            </a:r>
            <a:r>
              <a:rPr lang="en-US" sz="2000" dirty="0" err="1" smtClean="0"/>
              <a:t>Malaka</a:t>
            </a:r>
            <a:r>
              <a:rPr lang="en-US" sz="2000" dirty="0" smtClean="0"/>
              <a:t>, Sumatra, </a:t>
            </a:r>
            <a:r>
              <a:rPr lang="en-US" sz="2000" dirty="0" err="1" smtClean="0"/>
              <a:t>kemudian</a:t>
            </a:r>
            <a:r>
              <a:rPr lang="en-US" sz="2000" dirty="0" smtClean="0"/>
              <a:t> </a:t>
            </a:r>
            <a:r>
              <a:rPr lang="en-US" sz="2000" dirty="0" err="1" smtClean="0"/>
              <a:t>menyebar</a:t>
            </a:r>
            <a:r>
              <a:rPr lang="en-US" sz="2000" dirty="0" smtClean="0"/>
              <a:t> </a:t>
            </a:r>
            <a:r>
              <a:rPr lang="en-US" sz="2000" dirty="0" err="1" smtClean="0"/>
              <a:t>ke</a:t>
            </a:r>
            <a:r>
              <a:rPr lang="en-US" sz="2000" dirty="0" smtClean="0"/>
              <a:t> </a:t>
            </a:r>
            <a:r>
              <a:rPr lang="en-US" sz="2000" dirty="0" err="1" smtClean="0"/>
              <a:t>beberapa</a:t>
            </a:r>
            <a:r>
              <a:rPr lang="en-US" sz="2000" dirty="0" smtClean="0"/>
              <a:t> </a:t>
            </a:r>
            <a:r>
              <a:rPr lang="en-US" sz="2000" dirty="0" err="1" smtClean="0"/>
              <a:t>wilayah</a:t>
            </a:r>
            <a:r>
              <a:rPr lang="en-US" sz="2000" dirty="0" smtClean="0"/>
              <a:t> </a:t>
            </a:r>
            <a:r>
              <a:rPr lang="en-US" sz="2000" dirty="0" err="1" smtClean="0"/>
              <a:t>di</a:t>
            </a:r>
            <a:r>
              <a:rPr lang="en-US" sz="2000" dirty="0" smtClean="0"/>
              <a:t> Nusantara. </a:t>
            </a:r>
          </a:p>
          <a:p>
            <a:pPr marL="274320" indent="-274320" eaLnBrk="1" fontAlgn="auto" hangingPunct="1">
              <a:spcAft>
                <a:spcPts val="0"/>
              </a:spcAft>
              <a:buFont typeface="Wingdings 2"/>
              <a:buChar char=""/>
              <a:defRPr/>
            </a:pPr>
            <a:r>
              <a:rPr lang="en-US" sz="2000" dirty="0" smtClean="0"/>
              <a:t>Bangsa Deutro Melayu membawa kebudayaan logam.Keturunan bangsa Deutro Melayu di Indonesia antara lain suku Aceh, Minangkabau, Jawa, Bali, Bugis, dan Makassar.</a:t>
            </a:r>
            <a:endParaRPr lang="en-US" sz="2000" dirty="0"/>
          </a:p>
        </p:txBody>
      </p:sp>
      <p:sp>
        <p:nvSpPr>
          <p:cNvPr id="7" name="Text Placeholder 6"/>
          <p:cNvSpPr>
            <a:spLocks noGrp="1"/>
          </p:cNvSpPr>
          <p:nvPr>
            <p:ph type="body" idx="2"/>
          </p:nvPr>
        </p:nvSpPr>
        <p:spPr>
          <a:xfrm>
            <a:off x="6781800" y="1600200"/>
            <a:ext cx="1984375" cy="3733800"/>
          </a:xfrm>
        </p:spPr>
        <p:txBody>
          <a:bodyPr/>
          <a:lstStyle/>
          <a:p>
            <a:pPr eaLnBrk="1" hangingPunct="1"/>
            <a:r>
              <a:rPr lang="en-US" smtClean="0"/>
              <a:t>Bangsa Deutro Melayu bermigrasi ke wilayah Nusantara pada 500 sebelum Masehi. Bangsa Melayu Muda merupakan hasil percampuran antara bangsa Proto Melayu dan bangsa Arya.</a:t>
            </a:r>
            <a:endParaRPr lang="en-US" sz="1700" smtClean="0"/>
          </a:p>
        </p:txBody>
      </p:sp>
      <p:sp>
        <p:nvSpPr>
          <p:cNvPr id="5" name="Title 4"/>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Autofit/>
          </a:bodyPr>
          <a:lstStyle/>
          <a:p>
            <a:pPr eaLnBrk="1" fontAlgn="auto" hangingPunct="1">
              <a:spcAft>
                <a:spcPts val="0"/>
              </a:spcAft>
              <a:defRPr/>
            </a:pPr>
            <a:r>
              <a:rPr lang="en-ID" sz="2200" dirty="0" err="1" smtClean="0"/>
              <a:t>Bangsa</a:t>
            </a:r>
            <a:r>
              <a:rPr lang="en-ID" sz="2200" dirty="0" smtClean="0"/>
              <a:t> </a:t>
            </a:r>
            <a:r>
              <a:rPr lang="en-ID" sz="2200" dirty="0" err="1" smtClean="0"/>
              <a:t>Deutro</a:t>
            </a:r>
            <a:r>
              <a:rPr lang="en-ID" sz="2200" dirty="0" smtClean="0"/>
              <a:t> </a:t>
            </a:r>
            <a:r>
              <a:rPr lang="en-ID" sz="2200" dirty="0" err="1" smtClean="0"/>
              <a:t>Melayu</a:t>
            </a:r>
            <a:endParaRPr sz="2200" i="1" dirty="0"/>
          </a:p>
        </p:txBody>
      </p:sp>
      <p:pic>
        <p:nvPicPr>
          <p:cNvPr id="54279" name="Picture 8" descr="melanesia.jpeg"/>
          <p:cNvPicPr>
            <a:picLocks noChangeAspect="1"/>
          </p:cNvPicPr>
          <p:nvPr/>
        </p:nvPicPr>
        <p:blipFill>
          <a:blip r:embed="rId2"/>
          <a:srcRect/>
          <a:stretch>
            <a:fillRect/>
          </a:stretch>
        </p:blipFill>
        <p:spPr bwMode="auto">
          <a:xfrm>
            <a:off x="1857375" y="3714750"/>
            <a:ext cx="3857625" cy="2657475"/>
          </a:xfrm>
          <a:prstGeom prst="rect">
            <a:avLst/>
          </a:prstGeom>
          <a:noFill/>
          <a:ln w="9525">
            <a:noFill/>
            <a:miter lim="800000"/>
            <a:headEnd/>
            <a:tailEnd/>
          </a:ln>
        </p:spPr>
      </p:pic>
      <p:sp>
        <p:nvSpPr>
          <p:cNvPr id="10" name="Up Arrow 9">
            <a:hlinkClick r:id="rId3"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lide(fromBottom)">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500062" y="1428736"/>
          <a:ext cx="8358217" cy="4286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a:xfrm>
            <a:off x="428596" y="285728"/>
            <a:ext cx="8229600" cy="657244"/>
          </a:xfrm>
        </p:spPr>
        <p:style>
          <a:lnRef idx="2">
            <a:schemeClr val="dk1">
              <a:shade val="50000"/>
            </a:schemeClr>
          </a:lnRef>
          <a:fillRef idx="1003">
            <a:schemeClr val="lt2"/>
          </a:fillRef>
          <a:effectRef idx="0">
            <a:schemeClr val="dk1"/>
          </a:effectRef>
          <a:fontRef idx="minor">
            <a:schemeClr val="lt1"/>
          </a:fontRef>
        </p:style>
        <p:txBody>
          <a:bodyPr>
            <a:normAutofit fontScale="90000"/>
          </a:bodyPr>
          <a:lstStyle/>
          <a:p>
            <a:pPr algn="ctr" eaLnBrk="1" fontAlgn="auto" hangingPunct="1">
              <a:spcAft>
                <a:spcPts val="0"/>
              </a:spcAft>
              <a:defRPr/>
            </a:pPr>
            <a:r>
              <a:rPr lang="en-ID" sz="3200" b="1" err="1" smtClean="0">
                <a:solidFill>
                  <a:schemeClr val="bg1"/>
                </a:solidFill>
              </a:rPr>
              <a:t>Perkembangan</a:t>
            </a:r>
            <a:r>
              <a:rPr lang="en-ID" sz="3200" b="1" smtClean="0">
                <a:solidFill>
                  <a:schemeClr val="bg1"/>
                </a:solidFill>
              </a:rPr>
              <a:t> </a:t>
            </a:r>
            <a:r>
              <a:rPr lang="en-ID" sz="3200" b="1" err="1" smtClean="0">
                <a:solidFill>
                  <a:schemeClr val="bg1"/>
                </a:solidFill>
              </a:rPr>
              <a:t>Kehidupan</a:t>
            </a:r>
            <a:r>
              <a:rPr lang="en-ID" sz="3200" b="1" smtClean="0">
                <a:solidFill>
                  <a:schemeClr val="bg1"/>
                </a:solidFill>
              </a:rPr>
              <a:t> </a:t>
            </a:r>
            <a:r>
              <a:rPr lang="en-ID" sz="3200" b="1" err="1" smtClean="0">
                <a:solidFill>
                  <a:schemeClr val="bg1"/>
                </a:solidFill>
              </a:rPr>
              <a:t>Masyarakat</a:t>
            </a:r>
            <a:r>
              <a:rPr lang="en-ID" sz="3200" b="1" smtClean="0">
                <a:solidFill>
                  <a:schemeClr val="bg1"/>
                </a:solidFill>
              </a:rPr>
              <a:t> </a:t>
            </a:r>
            <a:r>
              <a:rPr lang="en-ID" sz="3200" b="1" err="1" smtClean="0">
                <a:solidFill>
                  <a:schemeClr val="bg1"/>
                </a:solidFill>
              </a:rPr>
              <a:t>Praaksara</a:t>
            </a:r>
            <a:endParaRPr sz="3200" b="1">
              <a:solidFill>
                <a:schemeClr val="bg1"/>
              </a:solidFill>
            </a:endParaRPr>
          </a:p>
        </p:txBody>
      </p:sp>
      <p:sp>
        <p:nvSpPr>
          <p:cNvPr id="11" name="Left Arrow 10">
            <a:hlinkClick r:id="rId6" action="ppaction://hlinksldjump"/>
          </p:cNvPr>
          <p:cNvSpPr/>
          <p:nvPr/>
        </p:nvSpPr>
        <p:spPr>
          <a:xfrm>
            <a:off x="7643813" y="5929313"/>
            <a:ext cx="1000125" cy="571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lide(from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457200"/>
            <a:ext cx="6248400" cy="2971800"/>
          </a:xfrm>
        </p:spPr>
        <p:txBody>
          <a:bodyPr/>
          <a:lstStyle/>
          <a:p>
            <a:pPr eaLnBrk="1" hangingPunct="1"/>
            <a:r>
              <a:rPr lang="en-US" sz="1800" smtClean="0"/>
              <a:t>Manusia purba hidup secara berkelompok meskipun dalam jumlah relatif kecil sekira 10–15 orang. Mereka hidup secara berpindah-pindah (nomaden), dan tinggal di gua-gua karang sekitar sungai, danau, atau pantai. </a:t>
            </a:r>
          </a:p>
          <a:p>
            <a:pPr eaLnBrk="1" hangingPunct="1"/>
            <a:r>
              <a:rPr lang="en-US" sz="1800" smtClean="0"/>
              <a:t>Sebagian besar hasil kebudayaan peninggalan masa berburu dan mengumpulkan makanan berupa alat-alat batu yang masih sederhana. Beberapa peralatan tersebut yaitu kapak perimbas, kapak genggam, kapak penetak, dan alat-alat serpih (flakes).</a:t>
            </a:r>
          </a:p>
        </p:txBody>
      </p:sp>
      <p:sp>
        <p:nvSpPr>
          <p:cNvPr id="6" name="Text Placeholder 5"/>
          <p:cNvSpPr>
            <a:spLocks noGrp="1"/>
          </p:cNvSpPr>
          <p:nvPr>
            <p:ph type="body" idx="2"/>
          </p:nvPr>
        </p:nvSpPr>
        <p:spPr>
          <a:xfrm>
            <a:off x="6786563" y="1714500"/>
            <a:ext cx="1984375" cy="3733800"/>
          </a:xfrm>
        </p:spPr>
        <p:txBody>
          <a:bodyPr>
            <a:normAutofit lnSpcReduction="10000"/>
          </a:bodyPr>
          <a:lstStyle/>
          <a:p>
            <a:pPr eaLnBrk="1" fontAlgn="auto" hangingPunct="1">
              <a:buFont typeface="Wingdings 2"/>
              <a:buNone/>
              <a:defRPr/>
            </a:pPr>
            <a:r>
              <a:rPr lang="en-US" dirty="0" err="1" smtClean="0"/>
              <a:t>Masa</a:t>
            </a:r>
            <a:r>
              <a:rPr lang="en-US" dirty="0" smtClean="0"/>
              <a:t> </a:t>
            </a:r>
            <a:r>
              <a:rPr lang="en-US" dirty="0" err="1" smtClean="0"/>
              <a:t>berburu</a:t>
            </a:r>
            <a:r>
              <a:rPr lang="en-US" dirty="0" smtClean="0"/>
              <a:t> </a:t>
            </a:r>
            <a:r>
              <a:rPr lang="en-US" dirty="0" err="1" smtClean="0"/>
              <a:t>dan</a:t>
            </a:r>
            <a:r>
              <a:rPr lang="en-US" dirty="0" smtClean="0"/>
              <a:t> </a:t>
            </a:r>
            <a:r>
              <a:rPr lang="en-US" dirty="0" err="1" smtClean="0"/>
              <a:t>mengumpulkan</a:t>
            </a:r>
            <a:r>
              <a:rPr lang="en-US" dirty="0" smtClean="0"/>
              <a:t> </a:t>
            </a:r>
            <a:r>
              <a:rPr lang="en-US" dirty="0" err="1" smtClean="0"/>
              <a:t>makanan</a:t>
            </a:r>
            <a:r>
              <a:rPr lang="en-US" dirty="0" smtClean="0"/>
              <a:t> </a:t>
            </a:r>
            <a:r>
              <a:rPr lang="en-US" dirty="0" err="1" smtClean="0"/>
              <a:t>merupakan</a:t>
            </a:r>
            <a:r>
              <a:rPr lang="en-US" dirty="0" smtClean="0"/>
              <a:t> </a:t>
            </a:r>
            <a:r>
              <a:rPr lang="en-US" dirty="0" err="1" smtClean="0"/>
              <a:t>tahap</a:t>
            </a:r>
            <a:r>
              <a:rPr lang="en-US" dirty="0" smtClean="0"/>
              <a:t> </a:t>
            </a:r>
            <a:r>
              <a:rPr lang="en-US" dirty="0" err="1" smtClean="0"/>
              <a:t>awal</a:t>
            </a:r>
            <a:r>
              <a:rPr lang="en-US" dirty="0" smtClean="0"/>
              <a:t> </a:t>
            </a:r>
            <a:r>
              <a:rPr lang="en-US" dirty="0" err="1" smtClean="0"/>
              <a:t>kehidupan</a:t>
            </a:r>
            <a:r>
              <a:rPr lang="en-US" dirty="0" smtClean="0"/>
              <a:t> </a:t>
            </a:r>
            <a:r>
              <a:rPr lang="en-US" dirty="0" err="1" smtClean="0"/>
              <a:t>manusia</a:t>
            </a:r>
            <a:r>
              <a:rPr lang="en-US" dirty="0" smtClean="0"/>
              <a:t>. Pada masa ini manusia menghabiskan 90% waktu hidupnya dengan berburu dan mengumpulkan makanan.</a:t>
            </a:r>
            <a:endParaRPr lang="en-US" dirty="0"/>
          </a:p>
        </p:txBody>
      </p:sp>
      <p:sp>
        <p:nvSpPr>
          <p:cNvPr id="4" name="Title 3"/>
          <p:cNvSpPr>
            <a:spLocks noGrp="1"/>
          </p:cNvSpPr>
          <p:nvPr>
            <p:ph type="title"/>
          </p:nvPr>
        </p:nvSpPr>
        <p:spPr>
          <a:xfrm>
            <a:off x="6786578" y="428604"/>
            <a:ext cx="1981200" cy="1214446"/>
          </a:xfrm>
        </p:spPr>
        <p:style>
          <a:lnRef idx="1">
            <a:schemeClr val="accent2"/>
          </a:lnRef>
          <a:fillRef idx="3">
            <a:schemeClr val="accent2"/>
          </a:fillRef>
          <a:effectRef idx="2">
            <a:schemeClr val="accent2"/>
          </a:effectRef>
          <a:fontRef idx="minor">
            <a:schemeClr val="lt1"/>
          </a:fontRef>
        </p:style>
        <p:txBody>
          <a:bodyPr>
            <a:normAutofit fontScale="90000"/>
          </a:bodyPr>
          <a:lstStyle/>
          <a:p>
            <a:pPr eaLnBrk="1" fontAlgn="auto" hangingPunct="1">
              <a:spcAft>
                <a:spcPts val="0"/>
              </a:spcAft>
              <a:defRPr/>
            </a:pPr>
            <a:r>
              <a:rPr lang="en-ID" sz="2000" dirty="0" err="1" smtClean="0">
                <a:solidFill>
                  <a:schemeClr val="bg1"/>
                </a:solidFill>
              </a:rPr>
              <a:t>Masa</a:t>
            </a:r>
            <a:r>
              <a:rPr lang="en-ID" sz="2000" dirty="0" smtClean="0">
                <a:solidFill>
                  <a:schemeClr val="bg1"/>
                </a:solidFill>
              </a:rPr>
              <a:t> </a:t>
            </a:r>
            <a:r>
              <a:rPr lang="en-ID" sz="2000" dirty="0" err="1" smtClean="0">
                <a:solidFill>
                  <a:schemeClr val="bg1"/>
                </a:solidFill>
              </a:rPr>
              <a:t>Berburu</a:t>
            </a:r>
            <a:r>
              <a:rPr lang="en-ID" sz="2000" dirty="0" smtClean="0">
                <a:solidFill>
                  <a:schemeClr val="bg1"/>
                </a:solidFill>
              </a:rPr>
              <a:t> </a:t>
            </a:r>
            <a:r>
              <a:rPr lang="en-ID" sz="2000" dirty="0" err="1" smtClean="0">
                <a:solidFill>
                  <a:schemeClr val="bg1"/>
                </a:solidFill>
              </a:rPr>
              <a:t>dan</a:t>
            </a:r>
            <a:r>
              <a:rPr lang="en-ID" sz="2000" dirty="0" smtClean="0">
                <a:solidFill>
                  <a:schemeClr val="bg1"/>
                </a:solidFill>
              </a:rPr>
              <a:t> </a:t>
            </a:r>
            <a:r>
              <a:rPr lang="en-ID" sz="2000" dirty="0" err="1" smtClean="0">
                <a:solidFill>
                  <a:schemeClr val="bg1"/>
                </a:solidFill>
              </a:rPr>
              <a:t>Mengumpulkan</a:t>
            </a:r>
            <a:r>
              <a:rPr lang="en-ID" sz="2000" dirty="0" smtClean="0">
                <a:solidFill>
                  <a:schemeClr val="bg1"/>
                </a:solidFill>
              </a:rPr>
              <a:t> </a:t>
            </a:r>
            <a:r>
              <a:rPr lang="en-ID" sz="2000" dirty="0" err="1" smtClean="0">
                <a:solidFill>
                  <a:schemeClr val="bg1"/>
                </a:solidFill>
              </a:rPr>
              <a:t>Makanan</a:t>
            </a:r>
            <a:endParaRPr sz="2000" dirty="0">
              <a:solidFill>
                <a:schemeClr val="bg1"/>
              </a:solidFill>
            </a:endParaRPr>
          </a:p>
        </p:txBody>
      </p:sp>
      <p:pic>
        <p:nvPicPr>
          <p:cNvPr id="10" name="Picture 9" descr="ilustrasi berburu.jpg"/>
          <p:cNvPicPr>
            <a:picLocks noChangeAspect="1"/>
          </p:cNvPicPr>
          <p:nvPr/>
        </p:nvPicPr>
        <p:blipFill>
          <a:blip r:embed="rId2"/>
          <a:srcRect/>
          <a:stretch>
            <a:fillRect/>
          </a:stretch>
        </p:blipFill>
        <p:spPr bwMode="auto">
          <a:xfrm>
            <a:off x="3714750" y="3500438"/>
            <a:ext cx="2813050" cy="1928812"/>
          </a:xfrm>
          <a:prstGeom prst="rect">
            <a:avLst/>
          </a:prstGeom>
          <a:noFill/>
          <a:ln w="9525">
            <a:noFill/>
            <a:miter lim="800000"/>
            <a:headEnd/>
            <a:tailEnd/>
          </a:ln>
        </p:spPr>
      </p:pic>
      <p:pic>
        <p:nvPicPr>
          <p:cNvPr id="11" name="Picture 10" descr="WN_KapakGenggam1-759x500.jpg"/>
          <p:cNvPicPr>
            <a:picLocks noChangeAspect="1"/>
          </p:cNvPicPr>
          <p:nvPr/>
        </p:nvPicPr>
        <p:blipFill>
          <a:blip r:embed="rId3"/>
          <a:srcRect/>
          <a:stretch>
            <a:fillRect/>
          </a:stretch>
        </p:blipFill>
        <p:spPr bwMode="auto">
          <a:xfrm>
            <a:off x="571500" y="3500438"/>
            <a:ext cx="3036888" cy="2000250"/>
          </a:xfrm>
          <a:prstGeom prst="rect">
            <a:avLst/>
          </a:prstGeom>
          <a:noFill/>
          <a:ln w="9525">
            <a:noFill/>
            <a:miter lim="800000"/>
            <a:headEnd/>
            <a:tailEnd/>
          </a:ln>
        </p:spPr>
      </p:pic>
      <p:sp>
        <p:nvSpPr>
          <p:cNvPr id="7" name="Up Arrow 6">
            <a:hlinkClick r:id="rId4" action="ppaction://hlinksldjump"/>
          </p:cNvPr>
          <p:cNvSpPr/>
          <p:nvPr/>
        </p:nvSpPr>
        <p:spPr>
          <a:xfrm>
            <a:off x="8143875" y="6072188"/>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par>
                                <p:cTn id="23" presetID="3"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slide(fromBottom)">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aphicFrame>
        <p:nvGraphicFramePr>
          <p:cNvPr id="9" name="Diagram 8"/>
          <p:cNvGraphicFramePr/>
          <p:nvPr/>
        </p:nvGraphicFramePr>
        <p:xfrm>
          <a:off x="395536" y="404664"/>
          <a:ext cx="8352928"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ight Arrow 2">
            <a:hlinkClick r:id="rId6" action="ppaction://hlinksldjump"/>
          </p:cNvPr>
          <p:cNvSpPr/>
          <p:nvPr/>
        </p:nvSpPr>
        <p:spPr>
          <a:xfrm>
            <a:off x="7786688" y="6215063"/>
            <a:ext cx="785812" cy="500062"/>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2"/>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457200"/>
            <a:ext cx="6248400" cy="3043238"/>
          </a:xfrm>
        </p:spPr>
        <p:txBody>
          <a:bodyPr/>
          <a:lstStyle/>
          <a:p>
            <a:pPr eaLnBrk="1" hangingPunct="1"/>
            <a:r>
              <a:rPr lang="en-US" sz="1800" smtClean="0"/>
              <a:t>Diperkirakan telah muncul sistem masyarakat yang dipimpin oleh seorang kepala suku. Pemilihan kepala suku biasanya dilakukan dengan menggunakan sistem </a:t>
            </a:r>
            <a:r>
              <a:rPr lang="en-US" sz="1800" i="1" smtClean="0"/>
              <a:t>primus interpares</a:t>
            </a:r>
            <a:r>
              <a:rPr lang="en-US" sz="1800" smtClean="0"/>
              <a:t>, yaitu orang yang utama atau paling berpengaruh. </a:t>
            </a:r>
          </a:p>
          <a:p>
            <a:pPr eaLnBrk="1" hangingPunct="1"/>
            <a:r>
              <a:rPr lang="en-US" sz="1800" smtClean="0"/>
              <a:t>Manusia berhasil membuat perlengkapan pertanian dan perkakas rumah tangga yang memiliki permukaan halus dan tajam. Benda-benda tersebut yaitu beliung persegi, mata panah, kapak lonjong, gurdi dan pisau, perhiasan, serta gerabah.</a:t>
            </a:r>
          </a:p>
          <a:p>
            <a:pPr eaLnBrk="1" hangingPunct="1"/>
            <a:r>
              <a:rPr lang="en-US" sz="1800" smtClean="0"/>
              <a:t>Manusia mulai mengenal aktivitas ekonomi perdagangan dengan sistem barter.</a:t>
            </a:r>
          </a:p>
        </p:txBody>
      </p:sp>
      <p:sp>
        <p:nvSpPr>
          <p:cNvPr id="6" name="Text Placeholder 5"/>
          <p:cNvSpPr>
            <a:spLocks noGrp="1"/>
          </p:cNvSpPr>
          <p:nvPr>
            <p:ph type="body" idx="2"/>
          </p:nvPr>
        </p:nvSpPr>
        <p:spPr>
          <a:xfrm>
            <a:off x="6781800" y="1600200"/>
            <a:ext cx="1984375" cy="4349750"/>
          </a:xfrm>
        </p:spPr>
        <p:txBody>
          <a:bodyPr>
            <a:normAutofit lnSpcReduction="10000"/>
          </a:bodyPr>
          <a:lstStyle/>
          <a:p>
            <a:pPr eaLnBrk="1" fontAlgn="auto" hangingPunct="1">
              <a:buFont typeface="Wingdings 2"/>
              <a:buNone/>
              <a:defRPr/>
            </a:pPr>
            <a:r>
              <a:rPr lang="en-US" dirty="0" smtClean="0"/>
              <a:t>Pada masa ini manusia sudah menetap di suatu wilayah. Manusia memenuhi kebutuhan dari hasil bercocok tanam. Pola kehidupan bercocok tanam menunjukkan manusia pada masa ini sudah dapat menguasai lingkungan alam. </a:t>
            </a:r>
            <a:endParaRPr lang="en-US" dirty="0"/>
          </a:p>
        </p:txBody>
      </p:sp>
      <p:sp>
        <p:nvSpPr>
          <p:cNvPr id="4" name="Title 3"/>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pPr eaLnBrk="1" fontAlgn="auto" hangingPunct="1">
              <a:spcAft>
                <a:spcPts val="0"/>
              </a:spcAft>
              <a:defRPr/>
            </a:pPr>
            <a:r>
              <a:rPr lang="en-ID" sz="2000" dirty="0" err="1" smtClean="0">
                <a:solidFill>
                  <a:schemeClr val="bg1"/>
                </a:solidFill>
              </a:rPr>
              <a:t>Masa</a:t>
            </a:r>
            <a:r>
              <a:rPr lang="en-ID" sz="2000" dirty="0" smtClean="0">
                <a:solidFill>
                  <a:schemeClr val="bg1"/>
                </a:solidFill>
              </a:rPr>
              <a:t> </a:t>
            </a:r>
            <a:r>
              <a:rPr lang="en-ID" sz="2000" dirty="0" err="1" smtClean="0">
                <a:solidFill>
                  <a:schemeClr val="bg1"/>
                </a:solidFill>
              </a:rPr>
              <a:t>Bercocok</a:t>
            </a:r>
            <a:r>
              <a:rPr lang="en-ID" sz="2000" dirty="0" smtClean="0">
                <a:solidFill>
                  <a:schemeClr val="bg1"/>
                </a:solidFill>
              </a:rPr>
              <a:t> </a:t>
            </a:r>
            <a:r>
              <a:rPr lang="en-ID" sz="2000" dirty="0" err="1" smtClean="0">
                <a:solidFill>
                  <a:schemeClr val="bg1"/>
                </a:solidFill>
              </a:rPr>
              <a:t>Tanam</a:t>
            </a:r>
            <a:r>
              <a:rPr lang="en-ID" sz="2000" dirty="0" smtClean="0">
                <a:solidFill>
                  <a:schemeClr val="bg1"/>
                </a:solidFill>
              </a:rPr>
              <a:t> </a:t>
            </a:r>
            <a:r>
              <a:rPr lang="en-ID" sz="2000" dirty="0" err="1" smtClean="0">
                <a:solidFill>
                  <a:schemeClr val="bg1"/>
                </a:solidFill>
              </a:rPr>
              <a:t>dan</a:t>
            </a:r>
            <a:r>
              <a:rPr lang="en-ID" sz="2000" dirty="0" smtClean="0">
                <a:solidFill>
                  <a:schemeClr val="bg1"/>
                </a:solidFill>
              </a:rPr>
              <a:t> </a:t>
            </a:r>
            <a:r>
              <a:rPr lang="en-ID" sz="2000" dirty="0" err="1" smtClean="0">
                <a:solidFill>
                  <a:schemeClr val="bg1"/>
                </a:solidFill>
              </a:rPr>
              <a:t>Beternak</a:t>
            </a:r>
            <a:endParaRPr sz="2000" dirty="0">
              <a:solidFill>
                <a:schemeClr val="bg1"/>
              </a:solidFill>
            </a:endParaRPr>
          </a:p>
        </p:txBody>
      </p:sp>
      <p:pic>
        <p:nvPicPr>
          <p:cNvPr id="10" name="Picture 9" descr="kapak lonjong.jpg"/>
          <p:cNvPicPr>
            <a:picLocks noChangeAspect="1"/>
          </p:cNvPicPr>
          <p:nvPr/>
        </p:nvPicPr>
        <p:blipFill>
          <a:blip r:embed="rId2"/>
          <a:srcRect l="7143" r="2380"/>
          <a:stretch>
            <a:fillRect/>
          </a:stretch>
        </p:blipFill>
        <p:spPr bwMode="auto">
          <a:xfrm>
            <a:off x="3714750" y="4286250"/>
            <a:ext cx="3000375" cy="1928813"/>
          </a:xfrm>
          <a:prstGeom prst="rect">
            <a:avLst/>
          </a:prstGeom>
          <a:noFill/>
          <a:ln w="9525">
            <a:noFill/>
            <a:miter lim="800000"/>
            <a:headEnd/>
            <a:tailEnd/>
          </a:ln>
        </p:spPr>
      </p:pic>
      <p:pic>
        <p:nvPicPr>
          <p:cNvPr id="12" name="Picture 11" descr="mata panah dari batu.jpg"/>
          <p:cNvPicPr>
            <a:picLocks noChangeAspect="1"/>
          </p:cNvPicPr>
          <p:nvPr/>
        </p:nvPicPr>
        <p:blipFill>
          <a:blip r:embed="rId3"/>
          <a:srcRect/>
          <a:stretch>
            <a:fillRect/>
          </a:stretch>
        </p:blipFill>
        <p:spPr bwMode="auto">
          <a:xfrm>
            <a:off x="571500" y="4286250"/>
            <a:ext cx="3000375" cy="2000250"/>
          </a:xfrm>
          <a:prstGeom prst="rect">
            <a:avLst/>
          </a:prstGeom>
          <a:noFill/>
          <a:ln w="9525">
            <a:noFill/>
            <a:miter lim="800000"/>
            <a:headEnd/>
            <a:tailEnd/>
          </a:ln>
        </p:spPr>
      </p:pic>
      <p:sp>
        <p:nvSpPr>
          <p:cNvPr id="7" name="Up Arrow 6">
            <a:hlinkClick r:id="rId4" action="ppaction://hlinksldjump"/>
          </p:cNvPr>
          <p:cNvSpPr/>
          <p:nvPr/>
        </p:nvSpPr>
        <p:spPr>
          <a:xfrm>
            <a:off x="8215313" y="6143625"/>
            <a:ext cx="571500" cy="5000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heckerboard(across)">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par>
                                <p:cTn id="28" presetID="3" presetClass="entr" presetSubtype="1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slide(fromBottom)">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457200"/>
            <a:ext cx="6248400" cy="3043238"/>
          </a:xfrm>
        </p:spPr>
        <p:txBody>
          <a:bodyPr>
            <a:normAutofit fontScale="77500" lnSpcReduction="20000"/>
          </a:bodyPr>
          <a:lstStyle/>
          <a:p>
            <a:pPr marL="274320" indent="-274320" eaLnBrk="1" fontAlgn="auto" hangingPunct="1">
              <a:spcAft>
                <a:spcPts val="0"/>
              </a:spcAft>
              <a:buFont typeface="Wingdings 2"/>
              <a:buChar char=""/>
              <a:defRPr/>
            </a:pPr>
            <a:r>
              <a:rPr lang="en-US" dirty="0" smtClean="0"/>
              <a:t>Masyarakat mulai membentuk kelompok lebih besar dengan penguasaan terhadap sebuah wilayah. </a:t>
            </a:r>
            <a:r>
              <a:rPr lang="en-US" dirty="0" err="1" smtClean="0"/>
              <a:t>Kelompok</a:t>
            </a:r>
            <a:r>
              <a:rPr lang="en-US" dirty="0" smtClean="0"/>
              <a:t> </a:t>
            </a:r>
            <a:r>
              <a:rPr lang="en-US" dirty="0" err="1" smtClean="0"/>
              <a:t>masyarakat</a:t>
            </a:r>
            <a:r>
              <a:rPr lang="en-US" dirty="0" smtClean="0"/>
              <a:t> </a:t>
            </a:r>
            <a:r>
              <a:rPr lang="en-US" dirty="0" err="1" smtClean="0"/>
              <a:t>tersebut</a:t>
            </a:r>
            <a:r>
              <a:rPr lang="en-US" dirty="0" smtClean="0"/>
              <a:t> </a:t>
            </a:r>
            <a:r>
              <a:rPr lang="en-US" dirty="0" err="1" smtClean="0"/>
              <a:t>dipimpin</a:t>
            </a:r>
            <a:r>
              <a:rPr lang="en-US" dirty="0" smtClean="0"/>
              <a:t> </a:t>
            </a:r>
            <a:r>
              <a:rPr lang="en-US" dirty="0" err="1" smtClean="0"/>
              <a:t>oleh</a:t>
            </a:r>
            <a:r>
              <a:rPr lang="en-US" dirty="0" smtClean="0"/>
              <a:t> </a:t>
            </a:r>
            <a:r>
              <a:rPr lang="en-US" dirty="0" err="1" smtClean="0"/>
              <a:t>seorang</a:t>
            </a:r>
            <a:r>
              <a:rPr lang="en-US" dirty="0" smtClean="0"/>
              <a:t> </a:t>
            </a:r>
            <a:r>
              <a:rPr lang="en-US" dirty="0" err="1" smtClean="0"/>
              <a:t>kepala</a:t>
            </a:r>
            <a:r>
              <a:rPr lang="en-US" dirty="0" smtClean="0"/>
              <a:t> </a:t>
            </a:r>
            <a:r>
              <a:rPr lang="en-US" dirty="0" err="1" smtClean="0"/>
              <a:t>suku</a:t>
            </a:r>
            <a:r>
              <a:rPr lang="en-US" dirty="0" smtClean="0"/>
              <a:t> </a:t>
            </a:r>
            <a:r>
              <a:rPr lang="en-US" dirty="0" err="1" smtClean="0"/>
              <a:t>terpandang</a:t>
            </a:r>
            <a:r>
              <a:rPr lang="en-US" dirty="0" smtClean="0"/>
              <a:t> yang </a:t>
            </a:r>
            <a:r>
              <a:rPr lang="en-US" dirty="0" err="1" smtClean="0"/>
              <a:t>bergelar</a:t>
            </a:r>
            <a:r>
              <a:rPr lang="en-US" dirty="0" smtClean="0"/>
              <a:t> </a:t>
            </a:r>
            <a:r>
              <a:rPr lang="en-US" dirty="0" err="1" smtClean="0"/>
              <a:t>datu</a:t>
            </a:r>
            <a:r>
              <a:rPr lang="en-US" dirty="0" smtClean="0"/>
              <a:t> </a:t>
            </a:r>
            <a:r>
              <a:rPr lang="en-US" dirty="0" err="1" smtClean="0"/>
              <a:t>atau</a:t>
            </a:r>
            <a:r>
              <a:rPr lang="en-US" dirty="0" smtClean="0"/>
              <a:t> </a:t>
            </a:r>
            <a:r>
              <a:rPr lang="en-US" dirty="0" err="1" smtClean="0"/>
              <a:t>datuk</a:t>
            </a:r>
            <a:r>
              <a:rPr lang="en-US" dirty="0" smtClean="0"/>
              <a:t>. </a:t>
            </a:r>
          </a:p>
          <a:p>
            <a:pPr marL="274320" indent="-274320" eaLnBrk="1" fontAlgn="auto" hangingPunct="1">
              <a:spcAft>
                <a:spcPts val="0"/>
              </a:spcAft>
              <a:buFont typeface="Wingdings 2"/>
              <a:buChar char=""/>
              <a:defRPr/>
            </a:pPr>
            <a:r>
              <a:rPr lang="en-US" dirty="0" smtClean="0"/>
              <a:t>Muncul golongan undagi dalam masyarakat. </a:t>
            </a:r>
            <a:r>
              <a:rPr lang="en-US" dirty="0" err="1" smtClean="0"/>
              <a:t>Mereka</a:t>
            </a:r>
            <a:r>
              <a:rPr lang="en-US" dirty="0" smtClean="0"/>
              <a:t> </a:t>
            </a:r>
            <a:r>
              <a:rPr lang="en-US" dirty="0" err="1" smtClean="0"/>
              <a:t>dapat</a:t>
            </a:r>
            <a:r>
              <a:rPr lang="en-US" dirty="0" smtClean="0"/>
              <a:t> </a:t>
            </a:r>
            <a:r>
              <a:rPr lang="en-US" dirty="0" err="1" smtClean="0"/>
              <a:t>membuat</a:t>
            </a:r>
            <a:r>
              <a:rPr lang="en-US" dirty="0" smtClean="0"/>
              <a:t> </a:t>
            </a:r>
            <a:r>
              <a:rPr lang="en-US" dirty="0" err="1" smtClean="0"/>
              <a:t>barang-barang</a:t>
            </a:r>
            <a:r>
              <a:rPr lang="en-US" dirty="0" smtClean="0"/>
              <a:t> </a:t>
            </a:r>
            <a:r>
              <a:rPr lang="en-US" dirty="0" err="1" smtClean="0"/>
              <a:t>logam</a:t>
            </a:r>
            <a:r>
              <a:rPr lang="en-US" dirty="0" smtClean="0"/>
              <a:t> yang </a:t>
            </a:r>
            <a:r>
              <a:rPr lang="en-US" dirty="0" err="1" smtClean="0"/>
              <a:t>indah</a:t>
            </a:r>
            <a:r>
              <a:rPr lang="en-US" dirty="0" smtClean="0"/>
              <a:t> </a:t>
            </a:r>
            <a:r>
              <a:rPr lang="en-US" dirty="0" err="1" smtClean="0"/>
              <a:t>sebagai</a:t>
            </a:r>
            <a:r>
              <a:rPr lang="en-US" dirty="0" smtClean="0"/>
              <a:t> </a:t>
            </a:r>
            <a:r>
              <a:rPr lang="en-US" dirty="0" err="1" smtClean="0"/>
              <a:t>simbol</a:t>
            </a:r>
            <a:r>
              <a:rPr lang="en-US" dirty="0" smtClean="0"/>
              <a:t> status </a:t>
            </a:r>
            <a:r>
              <a:rPr lang="en-US" dirty="0" err="1" smtClean="0"/>
              <a:t>sosial</a:t>
            </a:r>
            <a:r>
              <a:rPr lang="en-US" dirty="0" smtClean="0"/>
              <a:t>. </a:t>
            </a:r>
            <a:r>
              <a:rPr lang="en-US" dirty="0" err="1" smtClean="0"/>
              <a:t>Barang-barang</a:t>
            </a:r>
            <a:r>
              <a:rPr lang="en-US" dirty="0" smtClean="0"/>
              <a:t> yang </a:t>
            </a:r>
            <a:r>
              <a:rPr lang="en-US" dirty="0" err="1" smtClean="0"/>
              <a:t>dihasilkan</a:t>
            </a:r>
            <a:r>
              <a:rPr lang="en-US" dirty="0" smtClean="0"/>
              <a:t> </a:t>
            </a:r>
            <a:r>
              <a:rPr lang="en-US" dirty="0" err="1" smtClean="0"/>
              <a:t>antara</a:t>
            </a:r>
            <a:r>
              <a:rPr lang="en-US" dirty="0" smtClean="0"/>
              <a:t> lain </a:t>
            </a:r>
            <a:r>
              <a:rPr lang="en-US" dirty="0" err="1" smtClean="0"/>
              <a:t>nekara</a:t>
            </a:r>
            <a:r>
              <a:rPr lang="en-US" dirty="0" smtClean="0"/>
              <a:t>, </a:t>
            </a:r>
            <a:r>
              <a:rPr lang="en-US" dirty="0" err="1" smtClean="0"/>
              <a:t>moko</a:t>
            </a:r>
            <a:r>
              <a:rPr lang="en-US" dirty="0" smtClean="0"/>
              <a:t>, </a:t>
            </a:r>
            <a:r>
              <a:rPr lang="en-US" dirty="0" err="1" smtClean="0"/>
              <a:t>kapak</a:t>
            </a:r>
            <a:r>
              <a:rPr lang="en-US" dirty="0" smtClean="0"/>
              <a:t> </a:t>
            </a:r>
            <a:r>
              <a:rPr lang="en-US" dirty="0" err="1" smtClean="0"/>
              <a:t>corong</a:t>
            </a:r>
            <a:r>
              <a:rPr lang="en-US" dirty="0" smtClean="0"/>
              <a:t>, </a:t>
            </a:r>
            <a:r>
              <a:rPr lang="en-US" dirty="0" err="1" smtClean="0"/>
              <a:t>bejana</a:t>
            </a:r>
            <a:r>
              <a:rPr lang="en-US" dirty="0" smtClean="0"/>
              <a:t> </a:t>
            </a:r>
            <a:r>
              <a:rPr lang="en-US" dirty="0" err="1" smtClean="0"/>
              <a:t>perunggu</a:t>
            </a:r>
            <a:r>
              <a:rPr lang="en-US" dirty="0" smtClean="0"/>
              <a:t>, </a:t>
            </a:r>
            <a:r>
              <a:rPr lang="en-US" dirty="0" err="1" smtClean="0"/>
              <a:t>dan</a:t>
            </a:r>
            <a:r>
              <a:rPr lang="en-US" dirty="0" smtClean="0"/>
              <a:t> </a:t>
            </a:r>
            <a:r>
              <a:rPr lang="en-US" dirty="0" err="1" smtClean="0"/>
              <a:t>arca</a:t>
            </a:r>
            <a:r>
              <a:rPr lang="en-US" dirty="0" smtClean="0"/>
              <a:t> </a:t>
            </a:r>
            <a:r>
              <a:rPr lang="en-US" dirty="0" err="1" smtClean="0"/>
              <a:t>perunggu</a:t>
            </a:r>
            <a:r>
              <a:rPr lang="en-US" dirty="0" smtClean="0"/>
              <a:t>. </a:t>
            </a:r>
            <a:endParaRPr lang="en-US" dirty="0"/>
          </a:p>
        </p:txBody>
      </p:sp>
      <p:sp>
        <p:nvSpPr>
          <p:cNvPr id="6" name="Text Placeholder 5"/>
          <p:cNvSpPr>
            <a:spLocks noGrp="1"/>
          </p:cNvSpPr>
          <p:nvPr>
            <p:ph type="body" idx="2"/>
          </p:nvPr>
        </p:nvSpPr>
        <p:spPr>
          <a:xfrm>
            <a:off x="6781800" y="1600200"/>
            <a:ext cx="1984375" cy="4060825"/>
          </a:xfrm>
        </p:spPr>
        <p:txBody>
          <a:bodyPr/>
          <a:lstStyle/>
          <a:p>
            <a:pPr eaLnBrk="1" hangingPunct="1"/>
            <a:r>
              <a:rPr lang="en-US" smtClean="0"/>
              <a:t>Masa perundagian merupakan masa dengan tingkat kebudayaan tertinggi pada masa praaksara. Pada masa perundagian masyarakat sudah mampu membuat peralatan dari perunggu dan mengenal sistem pembagian kerja berdasarkan kemampuan tiap-tiap individu. </a:t>
            </a:r>
          </a:p>
        </p:txBody>
      </p:sp>
      <p:sp>
        <p:nvSpPr>
          <p:cNvPr id="4" name="Title 3"/>
          <p:cNvSpPr>
            <a:spLocks noGrp="1"/>
          </p:cNvSpPr>
          <p:nvPr>
            <p:ph type="title"/>
          </p:nvPr>
        </p:nvSpPr>
        <p:spPr>
          <a:solidFill>
            <a:srgbClr val="F6BC76"/>
          </a:solidFill>
        </p:spPr>
        <p:style>
          <a:lnRef idx="2">
            <a:schemeClr val="accent2">
              <a:shade val="50000"/>
            </a:schemeClr>
          </a:lnRef>
          <a:fillRef idx="1">
            <a:schemeClr val="accent2"/>
          </a:fillRef>
          <a:effectRef idx="0">
            <a:schemeClr val="accent2"/>
          </a:effectRef>
          <a:fontRef idx="minor">
            <a:schemeClr val="lt1"/>
          </a:fontRef>
        </p:style>
        <p:txBody>
          <a:bodyPr/>
          <a:lstStyle/>
          <a:p>
            <a:pPr eaLnBrk="1" fontAlgn="auto" hangingPunct="1">
              <a:spcAft>
                <a:spcPts val="0"/>
              </a:spcAft>
              <a:defRPr/>
            </a:pPr>
            <a:r>
              <a:rPr lang="en-ID" sz="2200" dirty="0" err="1" smtClean="0">
                <a:solidFill>
                  <a:schemeClr val="bg1"/>
                </a:solidFill>
              </a:rPr>
              <a:t>Masa</a:t>
            </a:r>
            <a:r>
              <a:rPr lang="en-ID" sz="2200" dirty="0" smtClean="0">
                <a:solidFill>
                  <a:schemeClr val="bg1"/>
                </a:solidFill>
              </a:rPr>
              <a:t> </a:t>
            </a:r>
            <a:r>
              <a:rPr lang="en-ID" sz="2200" dirty="0" err="1" smtClean="0">
                <a:solidFill>
                  <a:schemeClr val="bg1"/>
                </a:solidFill>
              </a:rPr>
              <a:t>Perundagian</a:t>
            </a:r>
            <a:endParaRPr sz="2200" dirty="0">
              <a:solidFill>
                <a:schemeClr val="bg1"/>
              </a:solidFill>
            </a:endParaRPr>
          </a:p>
        </p:txBody>
      </p:sp>
      <p:pic>
        <p:nvPicPr>
          <p:cNvPr id="7" name="Picture 6" descr="mata panah dari batu.jpg"/>
          <p:cNvPicPr>
            <a:picLocks noChangeAspect="1"/>
          </p:cNvPicPr>
          <p:nvPr/>
        </p:nvPicPr>
        <p:blipFill>
          <a:blip r:embed="rId2"/>
          <a:srcRect/>
          <a:stretch>
            <a:fillRect/>
          </a:stretch>
        </p:blipFill>
        <p:spPr bwMode="auto">
          <a:xfrm>
            <a:off x="957263" y="3576638"/>
            <a:ext cx="2543175" cy="2281237"/>
          </a:xfrm>
          <a:prstGeom prst="rect">
            <a:avLst/>
          </a:prstGeom>
          <a:noFill/>
          <a:ln w="9525">
            <a:noFill/>
            <a:miter lim="800000"/>
            <a:headEnd/>
            <a:tailEnd/>
          </a:ln>
        </p:spPr>
      </p:pic>
      <p:pic>
        <p:nvPicPr>
          <p:cNvPr id="8" name="Picture 7" descr="kapak corong.jpg"/>
          <p:cNvPicPr>
            <a:picLocks noChangeAspect="1"/>
          </p:cNvPicPr>
          <p:nvPr/>
        </p:nvPicPr>
        <p:blipFill>
          <a:blip r:embed="rId3"/>
          <a:srcRect/>
          <a:stretch>
            <a:fillRect/>
          </a:stretch>
        </p:blipFill>
        <p:spPr bwMode="auto">
          <a:xfrm>
            <a:off x="3786188" y="3571875"/>
            <a:ext cx="1477962" cy="2262188"/>
          </a:xfrm>
          <a:prstGeom prst="rect">
            <a:avLst/>
          </a:prstGeom>
          <a:noFill/>
          <a:ln w="9525">
            <a:noFill/>
            <a:miter lim="800000"/>
            <a:headEnd/>
            <a:tailEnd/>
          </a:ln>
        </p:spPr>
      </p:pic>
      <p:sp>
        <p:nvSpPr>
          <p:cNvPr id="9" name="Up Arrow 8">
            <a:hlinkClick r:id="rId4" action="ppaction://hlinksldjump"/>
          </p:cNvPr>
          <p:cNvSpPr/>
          <p:nvPr/>
        </p:nvSpPr>
        <p:spPr>
          <a:xfrm>
            <a:off x="214313" y="6143625"/>
            <a:ext cx="571500" cy="5000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par>
                                <p:cTn id="23" presetID="3"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slide(fromBottom)">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357158" y="1428736"/>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a:xfrm>
            <a:off x="428596" y="285728"/>
            <a:ext cx="8229600" cy="800120"/>
          </a:xfrm>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Aft>
                <a:spcPts val="0"/>
              </a:spcAft>
              <a:defRPr/>
            </a:pPr>
            <a:r>
              <a:rPr lang="en-ID" sz="3000" b="1" err="1" smtClean="0">
                <a:solidFill>
                  <a:schemeClr val="bg1"/>
                </a:solidFill>
              </a:rPr>
              <a:t>Hasil</a:t>
            </a:r>
            <a:r>
              <a:rPr lang="en-ID" sz="3000" b="1" smtClean="0">
                <a:solidFill>
                  <a:schemeClr val="bg1"/>
                </a:solidFill>
              </a:rPr>
              <a:t> </a:t>
            </a:r>
            <a:r>
              <a:rPr lang="en-ID" sz="3000" b="1" err="1" smtClean="0">
                <a:solidFill>
                  <a:schemeClr val="bg1"/>
                </a:solidFill>
              </a:rPr>
              <a:t>dan</a:t>
            </a:r>
            <a:r>
              <a:rPr lang="en-ID" sz="3000" b="1" smtClean="0">
                <a:solidFill>
                  <a:schemeClr val="bg1"/>
                </a:solidFill>
              </a:rPr>
              <a:t> </a:t>
            </a:r>
            <a:r>
              <a:rPr lang="en-ID" sz="3000" b="1" err="1" smtClean="0">
                <a:solidFill>
                  <a:schemeClr val="bg1"/>
                </a:solidFill>
              </a:rPr>
              <a:t>Nilai</a:t>
            </a:r>
            <a:r>
              <a:rPr lang="en-ID" sz="3000" b="1" smtClean="0">
                <a:solidFill>
                  <a:schemeClr val="bg1"/>
                </a:solidFill>
              </a:rPr>
              <a:t> </a:t>
            </a:r>
            <a:r>
              <a:rPr lang="en-ID" sz="3000" b="1" err="1" smtClean="0">
                <a:solidFill>
                  <a:schemeClr val="bg1"/>
                </a:solidFill>
              </a:rPr>
              <a:t>Kebudayaan</a:t>
            </a:r>
            <a:r>
              <a:rPr lang="en-ID" sz="3000" b="1" smtClean="0">
                <a:solidFill>
                  <a:schemeClr val="bg1"/>
                </a:solidFill>
              </a:rPr>
              <a:t> </a:t>
            </a:r>
            <a:r>
              <a:rPr lang="en-ID" sz="3000" b="1" err="1" smtClean="0">
                <a:solidFill>
                  <a:schemeClr val="bg1"/>
                </a:solidFill>
              </a:rPr>
              <a:t>Masa</a:t>
            </a:r>
            <a:r>
              <a:rPr lang="en-ID" sz="3000" b="1" smtClean="0">
                <a:solidFill>
                  <a:schemeClr val="bg1"/>
                </a:solidFill>
              </a:rPr>
              <a:t> </a:t>
            </a:r>
            <a:r>
              <a:rPr lang="en-ID" sz="3000" b="1" err="1" smtClean="0">
                <a:solidFill>
                  <a:schemeClr val="bg1"/>
                </a:solidFill>
              </a:rPr>
              <a:t>Praaksara</a:t>
            </a:r>
            <a:endParaRPr sz="3000" b="1">
              <a:solidFill>
                <a:schemeClr val="bg1"/>
              </a:solidFill>
            </a:endParaRPr>
          </a:p>
        </p:txBody>
      </p:sp>
      <p:sp>
        <p:nvSpPr>
          <p:cNvPr id="4" name="Left Arrow 3">
            <a:hlinkClick r:id="rId6" action="ppaction://hlinksldjump"/>
          </p:cNvPr>
          <p:cNvSpPr/>
          <p:nvPr/>
        </p:nvSpPr>
        <p:spPr>
          <a:xfrm>
            <a:off x="7643813" y="5929313"/>
            <a:ext cx="1000125" cy="571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457200"/>
            <a:ext cx="6248400" cy="2828925"/>
          </a:xfrm>
        </p:spPr>
        <p:txBody>
          <a:bodyPr>
            <a:normAutofit fontScale="77500" lnSpcReduction="20000"/>
          </a:bodyPr>
          <a:lstStyle/>
          <a:p>
            <a:pPr marL="274320" indent="-274320" eaLnBrk="1" fontAlgn="auto" hangingPunct="1">
              <a:spcAft>
                <a:spcPts val="0"/>
              </a:spcAft>
              <a:buFont typeface="Wingdings 2"/>
              <a:buChar char=""/>
              <a:defRPr/>
            </a:pPr>
            <a:r>
              <a:rPr lang="en-US" dirty="0" err="1" smtClean="0"/>
              <a:t>Pada</a:t>
            </a:r>
            <a:r>
              <a:rPr lang="en-US" dirty="0" smtClean="0"/>
              <a:t> </a:t>
            </a:r>
            <a:r>
              <a:rPr lang="en-US" dirty="0" err="1" smtClean="0"/>
              <a:t>awalnya</a:t>
            </a:r>
            <a:r>
              <a:rPr lang="en-US" dirty="0" smtClean="0"/>
              <a:t> </a:t>
            </a:r>
            <a:r>
              <a:rPr lang="en-US" dirty="0" err="1" smtClean="0"/>
              <a:t>pembuatan</a:t>
            </a:r>
            <a:r>
              <a:rPr lang="en-US" dirty="0" smtClean="0"/>
              <a:t> </a:t>
            </a:r>
            <a:r>
              <a:rPr lang="en-US" dirty="0" err="1" smtClean="0"/>
              <a:t>api</a:t>
            </a:r>
            <a:r>
              <a:rPr lang="en-US" dirty="0" smtClean="0"/>
              <a:t> </a:t>
            </a:r>
            <a:r>
              <a:rPr lang="en-US" dirty="0" err="1" smtClean="0"/>
              <a:t>dilakukan</a:t>
            </a:r>
            <a:r>
              <a:rPr lang="en-US" dirty="0" smtClean="0"/>
              <a:t> </a:t>
            </a:r>
            <a:r>
              <a:rPr lang="en-US" dirty="0" err="1" smtClean="0"/>
              <a:t>dengan</a:t>
            </a:r>
            <a:r>
              <a:rPr lang="en-US" dirty="0" smtClean="0"/>
              <a:t> </a:t>
            </a:r>
            <a:r>
              <a:rPr lang="en-US" dirty="0" err="1" smtClean="0"/>
              <a:t>cara</a:t>
            </a:r>
            <a:r>
              <a:rPr lang="en-US" dirty="0" smtClean="0"/>
              <a:t> </a:t>
            </a:r>
            <a:r>
              <a:rPr lang="en-US" dirty="0" err="1" smtClean="0"/>
              <a:t>membenturkan</a:t>
            </a:r>
            <a:r>
              <a:rPr lang="en-US" dirty="0" smtClean="0"/>
              <a:t> </a:t>
            </a:r>
            <a:r>
              <a:rPr lang="en-US" dirty="0" err="1" smtClean="0"/>
              <a:t>batu</a:t>
            </a:r>
            <a:r>
              <a:rPr lang="en-US" dirty="0" smtClean="0"/>
              <a:t> </a:t>
            </a:r>
            <a:r>
              <a:rPr lang="en-US" dirty="0" err="1" smtClean="0"/>
              <a:t>api</a:t>
            </a:r>
            <a:r>
              <a:rPr lang="en-US" dirty="0" smtClean="0"/>
              <a:t> </a:t>
            </a:r>
            <a:r>
              <a:rPr lang="en-US" dirty="0" err="1" smtClean="0"/>
              <a:t>dan</a:t>
            </a:r>
            <a:r>
              <a:rPr lang="en-US" dirty="0" smtClean="0"/>
              <a:t> </a:t>
            </a:r>
            <a:r>
              <a:rPr lang="en-US" dirty="0" err="1" smtClean="0"/>
              <a:t>menggosokkan</a:t>
            </a:r>
            <a:r>
              <a:rPr lang="en-US" dirty="0" smtClean="0"/>
              <a:t> </a:t>
            </a:r>
            <a:r>
              <a:rPr lang="en-US" dirty="0" err="1" smtClean="0"/>
              <a:t>kayu</a:t>
            </a:r>
            <a:r>
              <a:rPr lang="en-US" dirty="0" smtClean="0"/>
              <a:t>. Percikan api yang dihasilkan diarahkan pada dedaunan kering kemudian diperbesar dengan menambahkan kayu bakar.</a:t>
            </a:r>
          </a:p>
          <a:p>
            <a:pPr marL="274320" indent="-274320" eaLnBrk="1" fontAlgn="auto" hangingPunct="1">
              <a:spcAft>
                <a:spcPts val="0"/>
              </a:spcAft>
              <a:buFont typeface="Wingdings 2"/>
              <a:buChar char=""/>
              <a:defRPr/>
            </a:pPr>
            <a:r>
              <a:rPr lang="en-US" dirty="0" err="1" smtClean="0"/>
              <a:t>Pada</a:t>
            </a:r>
            <a:r>
              <a:rPr lang="en-US" dirty="0" smtClean="0"/>
              <a:t> </a:t>
            </a:r>
            <a:r>
              <a:rPr lang="en-US" dirty="0" err="1" smtClean="0"/>
              <a:t>masa</a:t>
            </a:r>
            <a:r>
              <a:rPr lang="en-US" dirty="0" smtClean="0"/>
              <a:t> </a:t>
            </a:r>
            <a:r>
              <a:rPr lang="en-US" dirty="0" err="1" smtClean="0"/>
              <a:t>bercocok</a:t>
            </a:r>
            <a:r>
              <a:rPr lang="en-US" dirty="0" smtClean="0"/>
              <a:t> </a:t>
            </a:r>
            <a:r>
              <a:rPr lang="en-US" dirty="0" err="1" smtClean="0"/>
              <a:t>tanam</a:t>
            </a:r>
            <a:r>
              <a:rPr lang="en-US" dirty="0" smtClean="0"/>
              <a:t> </a:t>
            </a:r>
            <a:r>
              <a:rPr lang="en-US" dirty="0" err="1" smtClean="0"/>
              <a:t>manusia</a:t>
            </a:r>
            <a:r>
              <a:rPr lang="en-US" dirty="0" smtClean="0"/>
              <a:t> </a:t>
            </a:r>
            <a:r>
              <a:rPr lang="en-US" dirty="0" err="1" smtClean="0"/>
              <a:t>menggunakan</a:t>
            </a:r>
            <a:r>
              <a:rPr lang="en-US" dirty="0" smtClean="0"/>
              <a:t> </a:t>
            </a:r>
            <a:r>
              <a:rPr lang="en-US" dirty="0" err="1" smtClean="0"/>
              <a:t>api</a:t>
            </a:r>
            <a:r>
              <a:rPr lang="en-US" dirty="0" smtClean="0"/>
              <a:t> </a:t>
            </a:r>
            <a:r>
              <a:rPr lang="en-US" dirty="0" err="1" smtClean="0"/>
              <a:t>untuk</a:t>
            </a:r>
            <a:r>
              <a:rPr lang="en-US" dirty="0" smtClean="0"/>
              <a:t> </a:t>
            </a:r>
            <a:r>
              <a:rPr lang="en-US" dirty="0" err="1" smtClean="0"/>
              <a:t>membuka</a:t>
            </a:r>
            <a:r>
              <a:rPr lang="en-US" dirty="0" smtClean="0"/>
              <a:t> </a:t>
            </a:r>
            <a:r>
              <a:rPr lang="en-US" dirty="0" err="1" smtClean="0"/>
              <a:t>hutan</a:t>
            </a:r>
            <a:r>
              <a:rPr lang="en-US" dirty="0" smtClean="0"/>
              <a:t>. </a:t>
            </a:r>
            <a:r>
              <a:rPr lang="en-US" dirty="0" err="1" smtClean="0"/>
              <a:t>Mereka</a:t>
            </a:r>
            <a:r>
              <a:rPr lang="en-US" dirty="0" smtClean="0"/>
              <a:t> </a:t>
            </a:r>
            <a:r>
              <a:rPr lang="en-US" dirty="0" err="1" smtClean="0"/>
              <a:t>menebang</a:t>
            </a:r>
            <a:r>
              <a:rPr lang="en-US" dirty="0" smtClean="0"/>
              <a:t> </a:t>
            </a:r>
            <a:r>
              <a:rPr lang="en-US" dirty="0" err="1" smtClean="0"/>
              <a:t>pohon-pohon</a:t>
            </a:r>
            <a:r>
              <a:rPr lang="en-US" dirty="0" smtClean="0"/>
              <a:t> </a:t>
            </a:r>
            <a:r>
              <a:rPr lang="en-US" dirty="0" err="1" smtClean="0"/>
              <a:t>berukuran</a:t>
            </a:r>
            <a:r>
              <a:rPr lang="en-US" dirty="0" smtClean="0"/>
              <a:t> </a:t>
            </a:r>
            <a:r>
              <a:rPr lang="en-US" dirty="0" err="1" smtClean="0"/>
              <a:t>besar</a:t>
            </a:r>
            <a:r>
              <a:rPr lang="en-US" dirty="0" smtClean="0"/>
              <a:t> </a:t>
            </a:r>
            <a:r>
              <a:rPr lang="en-US" dirty="0" err="1" smtClean="0"/>
              <a:t>lalu</a:t>
            </a:r>
            <a:r>
              <a:rPr lang="en-US" dirty="0" smtClean="0"/>
              <a:t> </a:t>
            </a:r>
            <a:r>
              <a:rPr lang="en-US" dirty="0" err="1" smtClean="0"/>
              <a:t>membakarnya</a:t>
            </a:r>
            <a:r>
              <a:rPr lang="en-US" dirty="0" smtClean="0"/>
              <a:t> (</a:t>
            </a:r>
            <a:r>
              <a:rPr lang="en-US" i="1" dirty="0" smtClean="0"/>
              <a:t>slash and burn</a:t>
            </a:r>
            <a:r>
              <a:rPr lang="en-US" dirty="0" smtClean="0"/>
              <a:t>) agar </a:t>
            </a:r>
            <a:r>
              <a:rPr lang="en-US" dirty="0" err="1" smtClean="0"/>
              <a:t>lahan</a:t>
            </a:r>
            <a:r>
              <a:rPr lang="en-US" dirty="0" smtClean="0"/>
              <a:t> </a:t>
            </a:r>
            <a:r>
              <a:rPr lang="en-US" dirty="0" err="1" smtClean="0"/>
              <a:t>menjadi</a:t>
            </a:r>
            <a:r>
              <a:rPr lang="en-US" dirty="0" smtClean="0"/>
              <a:t> </a:t>
            </a:r>
            <a:r>
              <a:rPr lang="en-US" dirty="0" err="1" smtClean="0"/>
              <a:t>bersih</a:t>
            </a:r>
            <a:r>
              <a:rPr lang="en-US" dirty="0" smtClean="0"/>
              <a:t> </a:t>
            </a:r>
            <a:r>
              <a:rPr lang="en-US" dirty="0" err="1" smtClean="0"/>
              <a:t>dan</a:t>
            </a:r>
            <a:r>
              <a:rPr lang="en-US" dirty="0" smtClean="0"/>
              <a:t> </a:t>
            </a:r>
            <a:r>
              <a:rPr lang="en-US" dirty="0" err="1" smtClean="0"/>
              <a:t>mudah</a:t>
            </a:r>
            <a:r>
              <a:rPr lang="en-US" dirty="0" smtClean="0"/>
              <a:t> </a:t>
            </a:r>
            <a:r>
              <a:rPr lang="en-US" dirty="0" err="1" smtClean="0"/>
              <a:t>ditanami</a:t>
            </a:r>
            <a:r>
              <a:rPr lang="en-US" dirty="0" smtClean="0"/>
              <a:t>.</a:t>
            </a:r>
            <a:endParaRPr lang="en-US" dirty="0"/>
          </a:p>
        </p:txBody>
      </p:sp>
      <p:sp>
        <p:nvSpPr>
          <p:cNvPr id="6" name="Text Placeholder 5"/>
          <p:cNvSpPr>
            <a:spLocks noGrp="1"/>
          </p:cNvSpPr>
          <p:nvPr>
            <p:ph type="body" idx="2"/>
          </p:nvPr>
        </p:nvSpPr>
        <p:spPr>
          <a:xfrm>
            <a:off x="6781800" y="1600200"/>
            <a:ext cx="1984375" cy="4421188"/>
          </a:xfrm>
        </p:spPr>
        <p:txBody>
          <a:bodyPr>
            <a:normAutofit lnSpcReduction="10000"/>
          </a:bodyPr>
          <a:lstStyle/>
          <a:p>
            <a:pPr eaLnBrk="1" fontAlgn="auto" hangingPunct="1">
              <a:buFont typeface="Wingdings 2"/>
              <a:buNone/>
              <a:defRPr/>
            </a:pPr>
            <a:r>
              <a:rPr lang="en-US" dirty="0" smtClean="0"/>
              <a:t>Beberapa peneliti memperkirakan penemuan api terjadi pada periode kehidupan manusia purba jenis </a:t>
            </a:r>
            <a:r>
              <a:rPr lang="en-US" i="1" dirty="0" smtClean="0"/>
              <a:t>Homo erectus. </a:t>
            </a:r>
            <a:r>
              <a:rPr lang="en-US" dirty="0" err="1" smtClean="0"/>
              <a:t>Mereka</a:t>
            </a:r>
            <a:r>
              <a:rPr lang="en-US" dirty="0" smtClean="0"/>
              <a:t> </a:t>
            </a:r>
            <a:r>
              <a:rPr lang="en-US" dirty="0" err="1" smtClean="0"/>
              <a:t>menggunakan</a:t>
            </a:r>
            <a:r>
              <a:rPr lang="en-US" dirty="0" smtClean="0"/>
              <a:t> </a:t>
            </a:r>
            <a:r>
              <a:rPr lang="en-US" dirty="0" err="1" smtClean="0"/>
              <a:t>api</a:t>
            </a:r>
            <a:r>
              <a:rPr lang="en-US" dirty="0" smtClean="0"/>
              <a:t> </a:t>
            </a:r>
            <a:r>
              <a:rPr lang="en-US" dirty="0" err="1" smtClean="0"/>
              <a:t>untuk</a:t>
            </a:r>
            <a:r>
              <a:rPr lang="en-US" dirty="0" smtClean="0"/>
              <a:t> </a:t>
            </a:r>
            <a:r>
              <a:rPr lang="en-US" dirty="0" err="1" smtClean="0"/>
              <a:t>mengolah</a:t>
            </a:r>
            <a:r>
              <a:rPr lang="en-US" dirty="0" smtClean="0"/>
              <a:t> </a:t>
            </a:r>
            <a:r>
              <a:rPr lang="en-US" dirty="0" err="1" smtClean="0"/>
              <a:t>makanan</a:t>
            </a:r>
            <a:r>
              <a:rPr lang="en-US" dirty="0" smtClean="0"/>
              <a:t>, </a:t>
            </a:r>
            <a:r>
              <a:rPr lang="en-US" dirty="0" err="1" smtClean="0"/>
              <a:t>menghangatkan</a:t>
            </a:r>
            <a:r>
              <a:rPr lang="en-US" dirty="0" smtClean="0"/>
              <a:t> </a:t>
            </a:r>
            <a:r>
              <a:rPr lang="en-US" dirty="0" err="1" smtClean="0"/>
              <a:t>badan</a:t>
            </a:r>
            <a:r>
              <a:rPr lang="en-US" dirty="0" smtClean="0"/>
              <a:t>, </a:t>
            </a:r>
            <a:r>
              <a:rPr lang="en-US" dirty="0" err="1" smtClean="0"/>
              <a:t>menerangi</a:t>
            </a:r>
            <a:r>
              <a:rPr lang="en-US" dirty="0" smtClean="0"/>
              <a:t> </a:t>
            </a:r>
            <a:r>
              <a:rPr lang="en-US" dirty="0" err="1" smtClean="0"/>
              <a:t>ruangan</a:t>
            </a:r>
            <a:r>
              <a:rPr lang="en-US" dirty="0" smtClean="0"/>
              <a:t>, </a:t>
            </a:r>
            <a:r>
              <a:rPr lang="en-US" dirty="0" err="1" smtClean="0"/>
              <a:t>dan</a:t>
            </a:r>
            <a:r>
              <a:rPr lang="en-US" dirty="0" smtClean="0"/>
              <a:t> </a:t>
            </a:r>
            <a:r>
              <a:rPr lang="en-US" dirty="0" err="1" smtClean="0"/>
              <a:t>mengusir</a:t>
            </a:r>
            <a:r>
              <a:rPr lang="en-US" dirty="0" smtClean="0"/>
              <a:t> </a:t>
            </a:r>
            <a:r>
              <a:rPr lang="en-US" dirty="0" err="1" smtClean="0"/>
              <a:t>binatang</a:t>
            </a:r>
            <a:r>
              <a:rPr lang="en-US" dirty="0" smtClean="0"/>
              <a:t> </a:t>
            </a:r>
            <a:r>
              <a:rPr lang="en-US" dirty="0" err="1" smtClean="0"/>
              <a:t>buas</a:t>
            </a:r>
            <a:r>
              <a:rPr lang="en-US" dirty="0" smtClean="0"/>
              <a:t>.</a:t>
            </a:r>
            <a:endParaRPr lang="en-US" dirty="0"/>
          </a:p>
        </p:txBody>
      </p:sp>
      <p:sp>
        <p:nvSpPr>
          <p:cNvPr id="4" name="Title 3"/>
          <p:cNvSpPr>
            <a:spLocks noGrp="1"/>
          </p:cNvSpPr>
          <p:nvPr>
            <p:ph type="title"/>
          </p:nvPr>
        </p:nvSpPr>
        <p: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p:spPr>
        <p:txBody>
          <a:bodyPr/>
          <a:lstStyle/>
          <a:p>
            <a:pPr eaLnBrk="1" fontAlgn="auto" hangingPunct="1">
              <a:spcAft>
                <a:spcPts val="0"/>
              </a:spcAft>
              <a:defRPr/>
            </a:pPr>
            <a:r>
              <a:rPr lang="en-ID" sz="2400" dirty="0" err="1" smtClean="0">
                <a:solidFill>
                  <a:schemeClr val="bg1"/>
                </a:solidFill>
              </a:rPr>
              <a:t>Penemuan</a:t>
            </a:r>
            <a:r>
              <a:rPr lang="en-ID" sz="2400" dirty="0" smtClean="0">
                <a:solidFill>
                  <a:schemeClr val="bg1"/>
                </a:solidFill>
              </a:rPr>
              <a:t> </a:t>
            </a:r>
            <a:r>
              <a:rPr lang="en-ID" sz="2400" dirty="0" err="1" smtClean="0">
                <a:solidFill>
                  <a:schemeClr val="bg1"/>
                </a:solidFill>
              </a:rPr>
              <a:t>Api</a:t>
            </a:r>
            <a:endParaRPr sz="2400" dirty="0">
              <a:solidFill>
                <a:schemeClr val="bg1"/>
              </a:solidFill>
            </a:endParaRPr>
          </a:p>
        </p:txBody>
      </p:sp>
      <p:pic>
        <p:nvPicPr>
          <p:cNvPr id="7" name="Picture 6" descr="78f16792d68adb80cbf9705f9828e692.jpg"/>
          <p:cNvPicPr>
            <a:picLocks noChangeAspect="1"/>
          </p:cNvPicPr>
          <p:nvPr/>
        </p:nvPicPr>
        <p:blipFill>
          <a:blip r:embed="rId2"/>
          <a:srcRect/>
          <a:stretch>
            <a:fillRect/>
          </a:stretch>
        </p:blipFill>
        <p:spPr bwMode="auto">
          <a:xfrm>
            <a:off x="768350" y="3286125"/>
            <a:ext cx="5375275" cy="3022600"/>
          </a:xfrm>
          <a:prstGeom prst="rect">
            <a:avLst/>
          </a:prstGeom>
          <a:noFill/>
          <a:ln w="9525">
            <a:noFill/>
            <a:miter lim="800000"/>
            <a:headEnd/>
            <a:tailEnd/>
          </a:ln>
        </p:spPr>
      </p:pic>
      <p:sp>
        <p:nvSpPr>
          <p:cNvPr id="8" name="Up Arrow 7">
            <a:hlinkClick r:id="rId3" action="ppaction://hlinksldjump"/>
          </p:cNvPr>
          <p:cNvSpPr/>
          <p:nvPr/>
        </p:nvSpPr>
        <p:spPr>
          <a:xfrm>
            <a:off x="7858125" y="6169025"/>
            <a:ext cx="571500" cy="5000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lide(fromBottom)">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539750" y="457200"/>
            <a:ext cx="6165850" cy="1676400"/>
          </a:xfrm>
        </p:spPr>
        <p:txBody>
          <a:bodyPr/>
          <a:lstStyle/>
          <a:p>
            <a:pPr eaLnBrk="1" hangingPunct="1"/>
            <a:r>
              <a:rPr lang="en-US" sz="1800" smtClean="0"/>
              <a:t>Kebudayaan Pacitan identik dengan alat-alat batu berupa kapak perimbas (</a:t>
            </a:r>
            <a:r>
              <a:rPr lang="en-US" sz="1800" i="1" smtClean="0"/>
              <a:t>chooper</a:t>
            </a:r>
            <a:r>
              <a:rPr lang="en-US" sz="1800" smtClean="0"/>
              <a:t>). Tempat penemuan tradisi kapak perimbas antara lain Pacitan, Jawa Timur; Lahat, Sumatra Selatan; Awangbangkal, Kalimantan Selatan; Sukabumi, Jawa Barat; dan Gombong, Jawa Tengah.</a:t>
            </a:r>
          </a:p>
        </p:txBody>
      </p:sp>
      <p:sp>
        <p:nvSpPr>
          <p:cNvPr id="6" name="Text Placeholder 5"/>
          <p:cNvSpPr>
            <a:spLocks noGrp="1"/>
          </p:cNvSpPr>
          <p:nvPr>
            <p:ph type="body" idx="2"/>
          </p:nvPr>
        </p:nvSpPr>
        <p:spPr>
          <a:xfrm>
            <a:off x="6781800" y="1782763"/>
            <a:ext cx="1984375" cy="3733800"/>
          </a:xfrm>
        </p:spPr>
        <p:txBody>
          <a:bodyPr/>
          <a:lstStyle/>
          <a:p>
            <a:pPr eaLnBrk="1" hangingPunct="1"/>
            <a:r>
              <a:rPr lang="en-US" smtClean="0"/>
              <a:t>Kebudayaan yang mengembangkan peralatan dari batu dan tulang di Indonesia terbagi menjadi dua yaitu budaya Pacitan dan budaya Ngandong. </a:t>
            </a:r>
          </a:p>
        </p:txBody>
      </p:sp>
      <p:sp>
        <p:nvSpPr>
          <p:cNvPr id="4" name="Title 3"/>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normAutofit fontScale="90000"/>
          </a:bodyPr>
          <a:lstStyle/>
          <a:p>
            <a:pPr eaLnBrk="1" fontAlgn="auto" hangingPunct="1">
              <a:spcAft>
                <a:spcPts val="0"/>
              </a:spcAft>
              <a:defRPr/>
            </a:pPr>
            <a:r>
              <a:rPr lang="en-ID" sz="2400" dirty="0" err="1" smtClean="0">
                <a:solidFill>
                  <a:schemeClr val="bg1"/>
                </a:solidFill>
              </a:rPr>
              <a:t>Peralatan</a:t>
            </a:r>
            <a:r>
              <a:rPr lang="en-ID" sz="2400" dirty="0" smtClean="0">
                <a:solidFill>
                  <a:schemeClr val="bg1"/>
                </a:solidFill>
              </a:rPr>
              <a:t> </a:t>
            </a:r>
            <a:r>
              <a:rPr lang="en-ID" sz="2400" dirty="0" err="1" smtClean="0">
                <a:solidFill>
                  <a:schemeClr val="bg1"/>
                </a:solidFill>
              </a:rPr>
              <a:t>dari</a:t>
            </a:r>
            <a:r>
              <a:rPr lang="en-ID" sz="2400" dirty="0" smtClean="0">
                <a:solidFill>
                  <a:schemeClr val="bg1"/>
                </a:solidFill>
              </a:rPr>
              <a:t> </a:t>
            </a:r>
            <a:r>
              <a:rPr lang="en-ID" sz="2400" dirty="0" err="1" smtClean="0">
                <a:solidFill>
                  <a:schemeClr val="bg1"/>
                </a:solidFill>
              </a:rPr>
              <a:t>Batu</a:t>
            </a:r>
            <a:r>
              <a:rPr lang="en-ID" sz="2400" dirty="0" smtClean="0">
                <a:solidFill>
                  <a:schemeClr val="bg1"/>
                </a:solidFill>
              </a:rPr>
              <a:t> </a:t>
            </a:r>
            <a:r>
              <a:rPr lang="en-ID" sz="2400" dirty="0" err="1" smtClean="0">
                <a:solidFill>
                  <a:schemeClr val="bg1"/>
                </a:solidFill>
              </a:rPr>
              <a:t>dan</a:t>
            </a:r>
            <a:r>
              <a:rPr lang="en-ID" sz="2400" dirty="0" smtClean="0">
                <a:solidFill>
                  <a:schemeClr val="bg1"/>
                </a:solidFill>
              </a:rPr>
              <a:t> </a:t>
            </a:r>
            <a:r>
              <a:rPr lang="en-ID" sz="2400" dirty="0" err="1" smtClean="0">
                <a:solidFill>
                  <a:schemeClr val="bg1"/>
                </a:solidFill>
              </a:rPr>
              <a:t>Tulang</a:t>
            </a:r>
            <a:endParaRPr sz="2400" dirty="0">
              <a:solidFill>
                <a:schemeClr val="bg1"/>
              </a:solidFill>
            </a:endParaRPr>
          </a:p>
        </p:txBody>
      </p:sp>
      <p:pic>
        <p:nvPicPr>
          <p:cNvPr id="7" name="Picture 6" descr="78f16792d68adb80cbf9705f9828e692.jpg"/>
          <p:cNvPicPr>
            <a:picLocks noChangeAspect="1"/>
          </p:cNvPicPr>
          <p:nvPr/>
        </p:nvPicPr>
        <p:blipFill>
          <a:blip r:embed="rId2"/>
          <a:srcRect/>
          <a:stretch>
            <a:fillRect/>
          </a:stretch>
        </p:blipFill>
        <p:spPr bwMode="auto">
          <a:xfrm>
            <a:off x="323850" y="2060575"/>
            <a:ext cx="3219450" cy="1785938"/>
          </a:xfrm>
          <a:prstGeom prst="rect">
            <a:avLst/>
          </a:prstGeom>
          <a:noFill/>
          <a:ln w="9525">
            <a:noFill/>
            <a:miter lim="800000"/>
            <a:headEnd/>
            <a:tailEnd/>
          </a:ln>
        </p:spPr>
      </p:pic>
      <p:pic>
        <p:nvPicPr>
          <p:cNvPr id="8" name="Picture 7" descr="alat tulang.jpg"/>
          <p:cNvPicPr>
            <a:picLocks noChangeAspect="1"/>
          </p:cNvPicPr>
          <p:nvPr/>
        </p:nvPicPr>
        <p:blipFill>
          <a:blip r:embed="rId3"/>
          <a:srcRect/>
          <a:stretch>
            <a:fillRect/>
          </a:stretch>
        </p:blipFill>
        <p:spPr bwMode="auto">
          <a:xfrm>
            <a:off x="3563938" y="3284538"/>
            <a:ext cx="3143250" cy="1830387"/>
          </a:xfrm>
          <a:prstGeom prst="rect">
            <a:avLst/>
          </a:prstGeom>
          <a:noFill/>
          <a:ln w="9525">
            <a:noFill/>
            <a:miter lim="800000"/>
            <a:headEnd/>
            <a:tailEnd/>
          </a:ln>
        </p:spPr>
      </p:pic>
      <p:sp>
        <p:nvSpPr>
          <p:cNvPr id="9" name="Up Arrow 8">
            <a:hlinkClick r:id="rId4"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a:spLocks noChangeArrowheads="1"/>
          </p:cNvSpPr>
          <p:nvPr/>
        </p:nvSpPr>
        <p:spPr bwMode="auto">
          <a:xfrm>
            <a:off x="684213" y="5300663"/>
            <a:ext cx="6191250" cy="923925"/>
          </a:xfrm>
          <a:prstGeom prst="rect">
            <a:avLst/>
          </a:prstGeom>
          <a:noFill/>
          <a:ln w="9525">
            <a:noFill/>
            <a:miter lim="800000"/>
            <a:headEnd/>
            <a:tailEnd/>
          </a:ln>
        </p:spPr>
        <p:txBody>
          <a:bodyPr>
            <a:spAutoFit/>
          </a:bodyPr>
          <a:lstStyle/>
          <a:p>
            <a:r>
              <a:rPr lang="en-US">
                <a:latin typeface="Constantia" pitchFamily="18" charset="0"/>
              </a:rPr>
              <a:t>Kebudayaan Ngandong identik dengan peralatan yang terbuat dari tulang, tanduk, dan duri ikan. Oleh karena itu, kebudayaan Ngandong disebut kebudayaan tulang.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slide(fromBottom)">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9" grpId="0" animBg="1"/>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28625" y="357188"/>
            <a:ext cx="6248400" cy="2686050"/>
          </a:xfrm>
        </p:spPr>
        <p:txBody>
          <a:bodyPr/>
          <a:lstStyle/>
          <a:p>
            <a:pPr eaLnBrk="1" hangingPunct="1"/>
            <a:r>
              <a:rPr lang="en-US" sz="1800" smtClean="0"/>
              <a:t>Teknik pemangkasan dilakukan dengan cara memangkas batu menggunakan martil batu untuk memperoleh bentuk permukaan yang tajam dan bagian pegangan. </a:t>
            </a:r>
          </a:p>
          <a:p>
            <a:pPr eaLnBrk="1" hangingPunct="1"/>
            <a:r>
              <a:rPr lang="en-US" sz="1800" smtClean="0"/>
              <a:t>Teknik </a:t>
            </a:r>
            <a:r>
              <a:rPr lang="en-US" sz="1800" i="1" smtClean="0"/>
              <a:t>levallois</a:t>
            </a:r>
            <a:r>
              <a:rPr lang="en-US" sz="1800" smtClean="0"/>
              <a:t> adalah teknik pembuatan alat serpih batu yang menghasilkan dataran pukul berfaset atau berbidang-bidang. Di Indonesia penggunaan teknik </a:t>
            </a:r>
            <a:r>
              <a:rPr lang="en-US" sz="1800" i="1" smtClean="0"/>
              <a:t>levallois</a:t>
            </a:r>
            <a:r>
              <a:rPr lang="en-US" sz="1800" smtClean="0"/>
              <a:t> ditemukan pada peninggalan alat-alat serpih dari kebudayaan Pacitan.</a:t>
            </a:r>
          </a:p>
          <a:p>
            <a:pPr eaLnBrk="1" hangingPunct="1"/>
            <a:r>
              <a:rPr lang="en-US" sz="1800" smtClean="0"/>
              <a:t>Teknik upam adalah teknik mengasah batu untuk mendapatkan alat-alat berbentuk halus. Alat yang digunakan untuk mengasah biasanya berasal dari jenis batuan andesit.</a:t>
            </a:r>
          </a:p>
        </p:txBody>
      </p:sp>
      <p:sp>
        <p:nvSpPr>
          <p:cNvPr id="6" name="Text Placeholder 5"/>
          <p:cNvSpPr>
            <a:spLocks noGrp="1"/>
          </p:cNvSpPr>
          <p:nvPr>
            <p:ph type="body" idx="2"/>
          </p:nvPr>
        </p:nvSpPr>
        <p:spPr>
          <a:xfrm>
            <a:off x="6781800" y="1600200"/>
            <a:ext cx="1984375" cy="3733800"/>
          </a:xfrm>
        </p:spPr>
        <p:txBody>
          <a:bodyPr/>
          <a:lstStyle/>
          <a:p>
            <a:pPr eaLnBrk="1" hangingPunct="1"/>
            <a:r>
              <a:rPr lang="en-US" smtClean="0"/>
              <a:t>Teknik pembuatan alat-alat batu yang digunakan pada masa praaksara yaitu teknik </a:t>
            </a:r>
            <a:r>
              <a:rPr lang="en-US" b="1" smtClean="0">
                <a:solidFill>
                  <a:schemeClr val="tx1"/>
                </a:solidFill>
              </a:rPr>
              <a:t>pemangkasan</a:t>
            </a:r>
            <a:r>
              <a:rPr lang="en-US" b="1" smtClean="0">
                <a:solidFill>
                  <a:schemeClr val="bg1"/>
                </a:solidFill>
              </a:rPr>
              <a:t>,</a:t>
            </a:r>
            <a:r>
              <a:rPr lang="en-US" smtClean="0"/>
              <a:t> teknik </a:t>
            </a:r>
            <a:r>
              <a:rPr lang="en-US" b="1" i="1" smtClean="0">
                <a:solidFill>
                  <a:schemeClr val="tx1"/>
                </a:solidFill>
              </a:rPr>
              <a:t>levallois</a:t>
            </a:r>
            <a:r>
              <a:rPr lang="en-US" smtClean="0"/>
              <a:t>, dan teknik </a:t>
            </a:r>
            <a:r>
              <a:rPr lang="en-US" b="1" smtClean="0">
                <a:solidFill>
                  <a:schemeClr val="tx1"/>
                </a:solidFill>
              </a:rPr>
              <a:t>upam</a:t>
            </a:r>
            <a:r>
              <a:rPr lang="en-US" smtClean="0"/>
              <a:t>.</a:t>
            </a:r>
          </a:p>
        </p:txBody>
      </p:sp>
      <p:sp>
        <p:nvSpPr>
          <p:cNvPr id="4" name="Title 3"/>
          <p:cNvSpPr>
            <a:spLocks noGrp="1"/>
          </p:cNvSpPr>
          <p:nvPr>
            <p:ph type="title"/>
          </p:nvPr>
        </p:nvSpPr>
        <p:spPr/>
        <p:style>
          <a:lnRef idx="1">
            <a:schemeClr val="dk1"/>
          </a:lnRef>
          <a:fillRef idx="2">
            <a:schemeClr val="dk1"/>
          </a:fillRef>
          <a:effectRef idx="1">
            <a:schemeClr val="dk1"/>
          </a:effectRef>
          <a:fontRef idx="minor">
            <a:schemeClr val="dk1"/>
          </a:fontRef>
        </p:style>
        <p:txBody>
          <a:bodyPr>
            <a:normAutofit fontScale="90000"/>
          </a:bodyPr>
          <a:lstStyle/>
          <a:p>
            <a:pPr eaLnBrk="1" fontAlgn="auto" hangingPunct="1">
              <a:spcAft>
                <a:spcPts val="0"/>
              </a:spcAft>
              <a:defRPr/>
            </a:pPr>
            <a:r>
              <a:rPr lang="en-ID" sz="2400" dirty="0" err="1" smtClean="0">
                <a:solidFill>
                  <a:schemeClr val="bg1"/>
                </a:solidFill>
              </a:rPr>
              <a:t>Teknik</a:t>
            </a:r>
            <a:r>
              <a:rPr lang="en-ID" sz="2400" dirty="0" smtClean="0">
                <a:solidFill>
                  <a:schemeClr val="bg1"/>
                </a:solidFill>
              </a:rPr>
              <a:t> </a:t>
            </a:r>
            <a:r>
              <a:rPr lang="en-ID" sz="2400" dirty="0" err="1" smtClean="0">
                <a:solidFill>
                  <a:schemeClr val="bg1"/>
                </a:solidFill>
              </a:rPr>
              <a:t>Pembuatan</a:t>
            </a:r>
            <a:r>
              <a:rPr lang="en-ID" sz="2400" dirty="0" smtClean="0">
                <a:solidFill>
                  <a:schemeClr val="bg1"/>
                </a:solidFill>
              </a:rPr>
              <a:t> </a:t>
            </a:r>
            <a:r>
              <a:rPr lang="en-ID" sz="2400" dirty="0" err="1" smtClean="0">
                <a:solidFill>
                  <a:schemeClr val="bg1"/>
                </a:solidFill>
              </a:rPr>
              <a:t>Alat-Alat</a:t>
            </a:r>
            <a:r>
              <a:rPr lang="en-ID" sz="2400" dirty="0" smtClean="0">
                <a:solidFill>
                  <a:schemeClr val="bg1"/>
                </a:solidFill>
              </a:rPr>
              <a:t> </a:t>
            </a:r>
            <a:r>
              <a:rPr lang="en-ID" sz="2400" dirty="0" err="1" smtClean="0">
                <a:solidFill>
                  <a:schemeClr val="bg1"/>
                </a:solidFill>
              </a:rPr>
              <a:t>Batu</a:t>
            </a:r>
            <a:endParaRPr sz="2400" dirty="0">
              <a:solidFill>
                <a:schemeClr val="bg1"/>
              </a:solidFill>
            </a:endParaRPr>
          </a:p>
        </p:txBody>
      </p:sp>
      <p:pic>
        <p:nvPicPr>
          <p:cNvPr id="7" name="Picture 6" descr="78f16792d68adb80cbf9705f9828e692.jpg"/>
          <p:cNvPicPr>
            <a:picLocks noChangeAspect="1"/>
          </p:cNvPicPr>
          <p:nvPr/>
        </p:nvPicPr>
        <p:blipFill>
          <a:blip r:embed="rId2"/>
          <a:srcRect/>
          <a:stretch>
            <a:fillRect/>
          </a:stretch>
        </p:blipFill>
        <p:spPr bwMode="auto">
          <a:xfrm>
            <a:off x="679450" y="4071938"/>
            <a:ext cx="2574925" cy="1785937"/>
          </a:xfrm>
          <a:prstGeom prst="rect">
            <a:avLst/>
          </a:prstGeom>
          <a:noFill/>
          <a:ln w="9525">
            <a:noFill/>
            <a:miter lim="800000"/>
            <a:headEnd/>
            <a:tailEnd/>
          </a:ln>
        </p:spPr>
      </p:pic>
      <p:pic>
        <p:nvPicPr>
          <p:cNvPr id="8" name="Picture 7" descr="alat tulang.jpg"/>
          <p:cNvPicPr>
            <a:picLocks noChangeAspect="1"/>
          </p:cNvPicPr>
          <p:nvPr/>
        </p:nvPicPr>
        <p:blipFill>
          <a:blip r:embed="rId3"/>
          <a:srcRect/>
          <a:stretch>
            <a:fillRect/>
          </a:stretch>
        </p:blipFill>
        <p:spPr bwMode="auto">
          <a:xfrm>
            <a:off x="3429000" y="4071938"/>
            <a:ext cx="3143250" cy="1722437"/>
          </a:xfrm>
          <a:prstGeom prst="rect">
            <a:avLst/>
          </a:prstGeom>
          <a:noFill/>
          <a:ln w="9525">
            <a:noFill/>
            <a:miter lim="800000"/>
            <a:headEnd/>
            <a:tailEnd/>
          </a:ln>
        </p:spPr>
      </p:pic>
      <p:sp>
        <p:nvSpPr>
          <p:cNvPr id="10" name="Up Arrow 9">
            <a:hlinkClick r:id="rId4"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par>
                                <p:cTn id="28" presetID="3" presetClass="entr" presetSubtype="1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lide(fromBottom)">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250825" y="260350"/>
            <a:ext cx="3168650" cy="3384550"/>
          </a:xfrm>
        </p:spPr>
        <p:txBody>
          <a:bodyPr/>
          <a:lstStyle/>
          <a:p>
            <a:pPr eaLnBrk="1" hangingPunct="1"/>
            <a:r>
              <a:rPr lang="en-US" sz="1800" i="1" smtClean="0"/>
              <a:t>Kjokkenmoddinger</a:t>
            </a:r>
            <a:r>
              <a:rPr lang="en-US" sz="1800" smtClean="0"/>
              <a:t> berasal dari bahasa Denmark, yang berarti sampah-sampah dapur. </a:t>
            </a:r>
            <a:r>
              <a:rPr lang="en-US" sz="1800" i="1" smtClean="0"/>
              <a:t>Kjokkenmoddinger</a:t>
            </a:r>
            <a:r>
              <a:rPr lang="en-US" sz="1800" smtClean="0"/>
              <a:t> merupakan timbunan atau tumpukan fosil kulit kerang dan siput yang menggunung. Berbagai peninggalan manusia purba ditemukan di sekitar </a:t>
            </a:r>
            <a:r>
              <a:rPr lang="en-US" sz="1800" i="1" smtClean="0"/>
              <a:t>kjokkenmoddinger</a:t>
            </a:r>
            <a:r>
              <a:rPr lang="en-US" sz="1800" smtClean="0"/>
              <a:t> seperti kapak genggam dari zaman paleolitikum.</a:t>
            </a:r>
          </a:p>
        </p:txBody>
      </p:sp>
      <p:sp>
        <p:nvSpPr>
          <p:cNvPr id="6" name="Text Placeholder 5"/>
          <p:cNvSpPr>
            <a:spLocks noGrp="1"/>
          </p:cNvSpPr>
          <p:nvPr>
            <p:ph type="body" idx="2"/>
          </p:nvPr>
        </p:nvSpPr>
        <p:spPr>
          <a:xfrm>
            <a:off x="6781800" y="1600200"/>
            <a:ext cx="1984375" cy="3916363"/>
          </a:xfrm>
        </p:spPr>
        <p:txBody>
          <a:bodyPr>
            <a:normAutofit lnSpcReduction="10000"/>
          </a:bodyPr>
          <a:lstStyle/>
          <a:p>
            <a:pPr eaLnBrk="1" fontAlgn="auto" hangingPunct="1">
              <a:buFont typeface="Wingdings 2"/>
              <a:buNone/>
              <a:defRPr/>
            </a:pPr>
            <a:r>
              <a:rPr lang="en-US" dirty="0" err="1" smtClean="0"/>
              <a:t>Tempat</a:t>
            </a:r>
            <a:r>
              <a:rPr lang="en-US" dirty="0" smtClean="0"/>
              <a:t> </a:t>
            </a:r>
            <a:r>
              <a:rPr lang="en-US" dirty="0" err="1" smtClean="0"/>
              <a:t>tinggal</a:t>
            </a:r>
            <a:r>
              <a:rPr lang="en-US" dirty="0" smtClean="0"/>
              <a:t> </a:t>
            </a:r>
            <a:r>
              <a:rPr lang="en-US" dirty="0" err="1" smtClean="0"/>
              <a:t>mulai</a:t>
            </a:r>
            <a:r>
              <a:rPr lang="en-US" dirty="0" smtClean="0"/>
              <a:t> </a:t>
            </a:r>
            <a:r>
              <a:rPr lang="en-US" dirty="0" err="1" smtClean="0"/>
              <a:t>dikenal</a:t>
            </a:r>
            <a:r>
              <a:rPr lang="en-US" dirty="0" smtClean="0"/>
              <a:t> </a:t>
            </a:r>
            <a:r>
              <a:rPr lang="en-US" dirty="0" err="1" smtClean="0"/>
              <a:t>manusia</a:t>
            </a:r>
            <a:r>
              <a:rPr lang="en-US" dirty="0" smtClean="0"/>
              <a:t> </a:t>
            </a:r>
            <a:r>
              <a:rPr lang="en-US" dirty="0" err="1" smtClean="0"/>
              <a:t>purba</a:t>
            </a:r>
            <a:r>
              <a:rPr lang="en-US" dirty="0" smtClean="0"/>
              <a:t> </a:t>
            </a:r>
            <a:r>
              <a:rPr lang="en-US" dirty="0" err="1" smtClean="0"/>
              <a:t>setelah</a:t>
            </a:r>
            <a:r>
              <a:rPr lang="en-US" dirty="0" smtClean="0"/>
              <a:t> </a:t>
            </a:r>
            <a:r>
              <a:rPr lang="en-US" dirty="0" err="1" smtClean="0"/>
              <a:t>hidup</a:t>
            </a:r>
            <a:r>
              <a:rPr lang="en-US" dirty="0" smtClean="0"/>
              <a:t> </a:t>
            </a:r>
            <a:r>
              <a:rPr lang="en-US" dirty="0" err="1" smtClean="0"/>
              <a:t>secara</a:t>
            </a:r>
            <a:r>
              <a:rPr lang="en-US" dirty="0" smtClean="0"/>
              <a:t> </a:t>
            </a:r>
            <a:r>
              <a:rPr lang="en-US" dirty="0" err="1" smtClean="0"/>
              <a:t>menetap</a:t>
            </a:r>
            <a:r>
              <a:rPr lang="en-US" dirty="0" smtClean="0"/>
              <a:t>. </a:t>
            </a:r>
            <a:r>
              <a:rPr lang="en-US" dirty="0" err="1" smtClean="0"/>
              <a:t>Tempat</a:t>
            </a:r>
            <a:r>
              <a:rPr lang="en-US" dirty="0" smtClean="0"/>
              <a:t> </a:t>
            </a:r>
            <a:r>
              <a:rPr lang="en-US" dirty="0" err="1" smtClean="0"/>
              <a:t>tinggal</a:t>
            </a:r>
            <a:r>
              <a:rPr lang="en-US" dirty="0" smtClean="0"/>
              <a:t> </a:t>
            </a:r>
            <a:r>
              <a:rPr lang="en-US" dirty="0" err="1" smtClean="0"/>
              <a:t>manusia</a:t>
            </a:r>
            <a:r>
              <a:rPr lang="en-US" dirty="0" smtClean="0"/>
              <a:t> </a:t>
            </a:r>
            <a:r>
              <a:rPr lang="en-US" dirty="0" err="1" smtClean="0"/>
              <a:t>pada</a:t>
            </a:r>
            <a:r>
              <a:rPr lang="en-US" dirty="0" smtClean="0"/>
              <a:t> </a:t>
            </a:r>
            <a:r>
              <a:rPr lang="en-US" dirty="0" err="1" smtClean="0"/>
              <a:t>masa</a:t>
            </a:r>
            <a:r>
              <a:rPr lang="en-US" dirty="0" smtClean="0"/>
              <a:t> </a:t>
            </a:r>
            <a:r>
              <a:rPr lang="en-US" dirty="0" err="1" smtClean="0"/>
              <a:t>praaksara</a:t>
            </a:r>
            <a:r>
              <a:rPr lang="en-US" dirty="0" smtClean="0"/>
              <a:t> </a:t>
            </a:r>
            <a:r>
              <a:rPr lang="en-US" dirty="0" err="1" smtClean="0"/>
              <a:t>berkaitan</a:t>
            </a:r>
            <a:r>
              <a:rPr lang="en-US" dirty="0" smtClean="0"/>
              <a:t> </a:t>
            </a:r>
            <a:r>
              <a:rPr lang="en-US" dirty="0" err="1" smtClean="0"/>
              <a:t>erat</a:t>
            </a:r>
            <a:r>
              <a:rPr lang="en-US" dirty="0" smtClean="0"/>
              <a:t> </a:t>
            </a:r>
            <a:r>
              <a:rPr lang="en-US" dirty="0" err="1" smtClean="0"/>
              <a:t>dengan</a:t>
            </a:r>
            <a:r>
              <a:rPr lang="en-US" dirty="0" smtClean="0"/>
              <a:t> </a:t>
            </a:r>
            <a:r>
              <a:rPr lang="en-US" dirty="0" err="1" smtClean="0"/>
              <a:t>penemuan</a:t>
            </a:r>
            <a:r>
              <a:rPr lang="en-US" dirty="0" smtClean="0"/>
              <a:t> </a:t>
            </a:r>
            <a:r>
              <a:rPr lang="en-US" i="1" dirty="0" err="1" smtClean="0"/>
              <a:t>Kjokkenmoddinger</a:t>
            </a:r>
            <a:r>
              <a:rPr lang="en-US" dirty="0" smtClean="0"/>
              <a:t> </a:t>
            </a:r>
            <a:r>
              <a:rPr lang="en-US" dirty="0" err="1" smtClean="0"/>
              <a:t>dan</a:t>
            </a:r>
            <a:r>
              <a:rPr lang="en-US" dirty="0" smtClean="0"/>
              <a:t> </a:t>
            </a:r>
            <a:r>
              <a:rPr lang="en-US" i="1" dirty="0" err="1" smtClean="0"/>
              <a:t>Abris</a:t>
            </a:r>
            <a:r>
              <a:rPr lang="en-US" i="1" dirty="0" smtClean="0"/>
              <a:t> </a:t>
            </a:r>
            <a:r>
              <a:rPr lang="en-US" i="1" dirty="0" err="1" smtClean="0"/>
              <a:t>Sous</a:t>
            </a:r>
            <a:r>
              <a:rPr lang="en-US" i="1" dirty="0" smtClean="0"/>
              <a:t> Roche</a:t>
            </a:r>
            <a:r>
              <a:rPr lang="en-US" dirty="0" smtClean="0"/>
              <a:t>. </a:t>
            </a:r>
            <a:endParaRPr lang="en-US" dirty="0"/>
          </a:p>
        </p:txBody>
      </p:sp>
      <p:sp>
        <p:nvSpPr>
          <p:cNvPr id="4" name="Title 3"/>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fontScale="90000"/>
          </a:bodyPr>
          <a:lstStyle/>
          <a:p>
            <a:pPr eaLnBrk="1" fontAlgn="auto" hangingPunct="1">
              <a:spcAft>
                <a:spcPts val="0"/>
              </a:spcAft>
              <a:defRPr/>
            </a:pPr>
            <a:r>
              <a:rPr lang="en-ID" sz="2400" dirty="0" err="1" smtClean="0">
                <a:solidFill>
                  <a:schemeClr val="bg1"/>
                </a:solidFill>
              </a:rPr>
              <a:t>Pembuatan</a:t>
            </a:r>
            <a:r>
              <a:rPr lang="en-ID" sz="2400" dirty="0" smtClean="0">
                <a:solidFill>
                  <a:schemeClr val="bg1"/>
                </a:solidFill>
              </a:rPr>
              <a:t> </a:t>
            </a:r>
            <a:r>
              <a:rPr lang="en-ID" sz="2400" dirty="0" err="1" smtClean="0">
                <a:solidFill>
                  <a:schemeClr val="bg1"/>
                </a:solidFill>
              </a:rPr>
              <a:t>Tempat</a:t>
            </a:r>
            <a:r>
              <a:rPr lang="en-ID" sz="2400" dirty="0" smtClean="0">
                <a:solidFill>
                  <a:schemeClr val="bg1"/>
                </a:solidFill>
              </a:rPr>
              <a:t> </a:t>
            </a:r>
            <a:r>
              <a:rPr lang="en-ID" sz="2400" dirty="0" err="1" smtClean="0">
                <a:solidFill>
                  <a:schemeClr val="bg1"/>
                </a:solidFill>
              </a:rPr>
              <a:t>Tinggal</a:t>
            </a:r>
            <a:endParaRPr sz="2400" dirty="0">
              <a:solidFill>
                <a:schemeClr val="bg1"/>
              </a:solidFill>
            </a:endParaRPr>
          </a:p>
        </p:txBody>
      </p:sp>
      <p:pic>
        <p:nvPicPr>
          <p:cNvPr id="7" name="Picture 6" descr="78f16792d68adb80cbf9705f9828e692.jpg"/>
          <p:cNvPicPr>
            <a:picLocks noChangeAspect="1"/>
          </p:cNvPicPr>
          <p:nvPr/>
        </p:nvPicPr>
        <p:blipFill>
          <a:blip r:embed="rId2"/>
          <a:srcRect/>
          <a:stretch>
            <a:fillRect/>
          </a:stretch>
        </p:blipFill>
        <p:spPr bwMode="auto">
          <a:xfrm>
            <a:off x="3714750" y="404813"/>
            <a:ext cx="2873375" cy="2143125"/>
          </a:xfrm>
          <a:prstGeom prst="rect">
            <a:avLst/>
          </a:prstGeom>
          <a:noFill/>
          <a:ln w="9525">
            <a:noFill/>
            <a:miter lim="800000"/>
            <a:headEnd/>
            <a:tailEnd/>
          </a:ln>
        </p:spPr>
      </p:pic>
      <p:pic>
        <p:nvPicPr>
          <p:cNvPr id="8" name="Picture 7" descr="alat tulang.jpg"/>
          <p:cNvPicPr>
            <a:picLocks noChangeAspect="1"/>
          </p:cNvPicPr>
          <p:nvPr/>
        </p:nvPicPr>
        <p:blipFill>
          <a:blip r:embed="rId3"/>
          <a:srcRect/>
          <a:stretch>
            <a:fillRect/>
          </a:stretch>
        </p:blipFill>
        <p:spPr bwMode="auto">
          <a:xfrm>
            <a:off x="755650" y="4292600"/>
            <a:ext cx="2668588" cy="2071688"/>
          </a:xfrm>
          <a:prstGeom prst="rect">
            <a:avLst/>
          </a:prstGeom>
          <a:noFill/>
          <a:ln w="9525">
            <a:noFill/>
            <a:miter lim="800000"/>
            <a:headEnd/>
            <a:tailEnd/>
          </a:ln>
        </p:spPr>
      </p:pic>
      <p:sp>
        <p:nvSpPr>
          <p:cNvPr id="9" name="Rectangle 8"/>
          <p:cNvSpPr>
            <a:spLocks noChangeArrowheads="1"/>
          </p:cNvSpPr>
          <p:nvPr/>
        </p:nvSpPr>
        <p:spPr bwMode="auto">
          <a:xfrm>
            <a:off x="3779838" y="3868738"/>
            <a:ext cx="2808287" cy="2584450"/>
          </a:xfrm>
          <a:prstGeom prst="rect">
            <a:avLst/>
          </a:prstGeom>
          <a:noFill/>
          <a:ln w="9525">
            <a:noFill/>
            <a:miter lim="800000"/>
            <a:headEnd/>
            <a:tailEnd/>
          </a:ln>
        </p:spPr>
        <p:txBody>
          <a:bodyPr>
            <a:spAutoFit/>
          </a:bodyPr>
          <a:lstStyle/>
          <a:p>
            <a:r>
              <a:rPr lang="en-US" i="1">
                <a:latin typeface="Constantia" pitchFamily="18" charset="0"/>
              </a:rPr>
              <a:t>Abris sous roche </a:t>
            </a:r>
            <a:r>
              <a:rPr lang="en-US">
                <a:latin typeface="Constantia" pitchFamily="18" charset="0"/>
              </a:rPr>
              <a:t>adalah gua yang menyerupai ceruk pada batu karang. Gua-gua ini pernah dijadikan tempat tinggal manusia purba karena berfungsi sebagai tempat perlindungan dari cuaca dan binatang buas.</a:t>
            </a:r>
          </a:p>
        </p:txBody>
      </p:sp>
      <p:sp>
        <p:nvSpPr>
          <p:cNvPr id="11" name="Up Arrow 10">
            <a:hlinkClick r:id="rId4"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par>
                                <p:cTn id="21" presetID="3"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Bottom)">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9" grpId="0"/>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28625" y="357188"/>
            <a:ext cx="6248400" cy="2686050"/>
          </a:xfrm>
        </p:spPr>
        <p:txBody>
          <a:bodyPr/>
          <a:lstStyle/>
          <a:p>
            <a:pPr eaLnBrk="1" hangingPunct="1"/>
            <a:r>
              <a:rPr lang="en-US" sz="1800" smtClean="0"/>
              <a:t>Masyarakat pada masa praaksara mengenal dua teknik pengolahan logam perunggu, yaitu teknik </a:t>
            </a:r>
            <a:r>
              <a:rPr lang="en-US" sz="1800" i="1" smtClean="0"/>
              <a:t>a cire perdue </a:t>
            </a:r>
            <a:r>
              <a:rPr lang="en-US" sz="1800" smtClean="0"/>
              <a:t>dan </a:t>
            </a:r>
            <a:r>
              <a:rPr lang="en-US" sz="1800" i="1" smtClean="0"/>
              <a:t>bivalve</a:t>
            </a:r>
            <a:r>
              <a:rPr lang="en-US" sz="1800" smtClean="0"/>
              <a:t>. </a:t>
            </a:r>
          </a:p>
          <a:p>
            <a:pPr eaLnBrk="1" hangingPunct="1"/>
            <a:r>
              <a:rPr lang="en-US" sz="1800" smtClean="0"/>
              <a:t>Teknik </a:t>
            </a:r>
            <a:r>
              <a:rPr lang="en-US" sz="1800" i="1" smtClean="0"/>
              <a:t>a cire perdue </a:t>
            </a:r>
            <a:r>
              <a:rPr lang="en-US" sz="1800" smtClean="0"/>
              <a:t>disebut teknik cetak lilin karena model dari tanah liat yang akan dicetak dilapisi lilin. Teknik </a:t>
            </a:r>
            <a:r>
              <a:rPr lang="en-US" sz="1800" i="1" smtClean="0"/>
              <a:t>a cire perdue </a:t>
            </a:r>
            <a:r>
              <a:rPr lang="en-US" sz="1800" smtClean="0"/>
              <a:t>digunakan untuk membuat benda-benda perunggu yang memiliki bentuk dan hiasan rumit.</a:t>
            </a:r>
          </a:p>
          <a:p>
            <a:pPr eaLnBrk="1" hangingPunct="1"/>
            <a:r>
              <a:rPr lang="en-US" sz="1800" smtClean="0"/>
              <a:t>Teknik </a:t>
            </a:r>
            <a:r>
              <a:rPr lang="en-US" sz="1800" i="1" smtClean="0"/>
              <a:t>bivalve</a:t>
            </a:r>
            <a:r>
              <a:rPr lang="en-US" sz="1800" smtClean="0"/>
              <a:t> disebut juga teknik setangkup karena menggunakan dua keping cetakan yang terbuat dari batu. Cetakan ini dapat dipakai berkali-kali sesuai kebutuhan.</a:t>
            </a:r>
          </a:p>
        </p:txBody>
      </p:sp>
      <p:sp>
        <p:nvSpPr>
          <p:cNvPr id="6" name="Text Placeholder 5"/>
          <p:cNvSpPr>
            <a:spLocks noGrp="1"/>
          </p:cNvSpPr>
          <p:nvPr>
            <p:ph type="body" idx="2"/>
          </p:nvPr>
        </p:nvSpPr>
        <p:spPr>
          <a:xfrm>
            <a:off x="6781800" y="1600200"/>
            <a:ext cx="1984375" cy="4205288"/>
          </a:xfrm>
        </p:spPr>
        <p:txBody>
          <a:bodyPr>
            <a:normAutofit lnSpcReduction="10000"/>
          </a:bodyPr>
          <a:lstStyle/>
          <a:p>
            <a:pPr eaLnBrk="1" fontAlgn="auto" hangingPunct="1">
              <a:buFont typeface="Wingdings 2"/>
              <a:buNone/>
              <a:defRPr/>
            </a:pPr>
            <a:r>
              <a:rPr lang="en-US" dirty="0" smtClean="0"/>
              <a:t>Teknik pengolahan logam yang berkembang di Indonesia berasal dari kebudayaan Dongson yang dibawa oleh bangsa Deutro Melayu. Sebagian besar peralatan logam terbuat dari perunggu berupa campuran antara timah dan tembaga.</a:t>
            </a:r>
            <a:endParaRPr lang="en-US" dirty="0"/>
          </a:p>
        </p:txBody>
      </p:sp>
      <p:sp>
        <p:nvSpPr>
          <p:cNvPr id="4" name="Title 3"/>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lstStyle/>
          <a:p>
            <a:pPr eaLnBrk="1" fontAlgn="auto" hangingPunct="1">
              <a:spcAft>
                <a:spcPts val="0"/>
              </a:spcAft>
              <a:defRPr/>
            </a:pPr>
            <a:r>
              <a:rPr lang="en-ID" sz="2400" dirty="0" err="1" smtClean="0">
                <a:solidFill>
                  <a:schemeClr val="bg1"/>
                </a:solidFill>
              </a:rPr>
              <a:t>Pengolahan</a:t>
            </a:r>
            <a:r>
              <a:rPr lang="en-ID" sz="2400" dirty="0" smtClean="0">
                <a:solidFill>
                  <a:schemeClr val="bg1"/>
                </a:solidFill>
              </a:rPr>
              <a:t> </a:t>
            </a:r>
            <a:r>
              <a:rPr lang="en-ID" sz="2400" dirty="0" err="1" smtClean="0">
                <a:solidFill>
                  <a:schemeClr val="bg1"/>
                </a:solidFill>
              </a:rPr>
              <a:t>Logam</a:t>
            </a:r>
            <a:endParaRPr sz="2400" dirty="0">
              <a:solidFill>
                <a:schemeClr val="bg1"/>
              </a:solidFill>
            </a:endParaRPr>
          </a:p>
        </p:txBody>
      </p:sp>
      <p:pic>
        <p:nvPicPr>
          <p:cNvPr id="7" name="Picture 6" descr="78f16792d68adb80cbf9705f9828e692.jpg"/>
          <p:cNvPicPr>
            <a:picLocks noChangeAspect="1"/>
          </p:cNvPicPr>
          <p:nvPr/>
        </p:nvPicPr>
        <p:blipFill>
          <a:blip r:embed="rId2"/>
          <a:srcRect/>
          <a:stretch>
            <a:fillRect/>
          </a:stretch>
        </p:blipFill>
        <p:spPr bwMode="auto">
          <a:xfrm>
            <a:off x="792163" y="3643313"/>
            <a:ext cx="2576512" cy="2571750"/>
          </a:xfrm>
          <a:prstGeom prst="rect">
            <a:avLst/>
          </a:prstGeom>
          <a:noFill/>
          <a:ln w="9525">
            <a:noFill/>
            <a:miter lim="800000"/>
            <a:headEnd/>
            <a:tailEnd/>
          </a:ln>
        </p:spPr>
      </p:pic>
      <p:pic>
        <p:nvPicPr>
          <p:cNvPr id="8" name="Picture 7" descr="alat tulang.jpg"/>
          <p:cNvPicPr>
            <a:picLocks noChangeAspect="1"/>
          </p:cNvPicPr>
          <p:nvPr/>
        </p:nvPicPr>
        <p:blipFill>
          <a:blip r:embed="rId3"/>
          <a:srcRect/>
          <a:stretch>
            <a:fillRect/>
          </a:stretch>
        </p:blipFill>
        <p:spPr bwMode="auto">
          <a:xfrm>
            <a:off x="3500438" y="3643313"/>
            <a:ext cx="2459037" cy="2593975"/>
          </a:xfrm>
          <a:prstGeom prst="rect">
            <a:avLst/>
          </a:prstGeom>
          <a:noFill/>
          <a:ln w="9525">
            <a:noFill/>
            <a:miter lim="800000"/>
            <a:headEnd/>
            <a:tailEnd/>
          </a:ln>
        </p:spPr>
      </p:pic>
      <p:sp>
        <p:nvSpPr>
          <p:cNvPr id="10" name="Up Arrow 9">
            <a:hlinkClick r:id="rId4"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par>
                                <p:cTn id="28" presetID="3" presetClass="entr" presetSubtype="1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lide(fromBottom)">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95513" y="549275"/>
            <a:ext cx="2663825" cy="50482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D" dirty="0"/>
              <a:t>Sistem Kepercayaan</a:t>
            </a:r>
            <a:endParaRPr lang="en-US" dirty="0"/>
          </a:p>
        </p:txBody>
      </p:sp>
      <p:sp>
        <p:nvSpPr>
          <p:cNvPr id="3" name="Rounded Rectangle 2"/>
          <p:cNvSpPr/>
          <p:nvPr/>
        </p:nvSpPr>
        <p:spPr>
          <a:xfrm>
            <a:off x="4932363" y="1917700"/>
            <a:ext cx="1655762" cy="50323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D" dirty="0"/>
              <a:t>Totemisme</a:t>
            </a:r>
            <a:endParaRPr lang="en-US" dirty="0"/>
          </a:p>
        </p:txBody>
      </p:sp>
      <p:sp>
        <p:nvSpPr>
          <p:cNvPr id="4" name="Rounded Rectangle 3"/>
          <p:cNvSpPr/>
          <p:nvPr/>
        </p:nvSpPr>
        <p:spPr>
          <a:xfrm>
            <a:off x="323850" y="1916113"/>
            <a:ext cx="1655763" cy="50482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D" dirty="0"/>
              <a:t>Animisme</a:t>
            </a:r>
            <a:endParaRPr lang="en-US" dirty="0"/>
          </a:p>
        </p:txBody>
      </p:sp>
      <p:cxnSp>
        <p:nvCxnSpPr>
          <p:cNvPr id="5" name="Straight Arrow Connector 4"/>
          <p:cNvCxnSpPr>
            <a:stCxn id="2" idx="2"/>
          </p:cNvCxnSpPr>
          <p:nvPr/>
        </p:nvCxnSpPr>
        <p:spPr>
          <a:xfrm flipH="1">
            <a:off x="1187450" y="1054100"/>
            <a:ext cx="2339975" cy="576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563938" y="1052513"/>
            <a:ext cx="2232025" cy="5762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250825" y="2997200"/>
            <a:ext cx="1873250" cy="280828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Kepercayaan bahwa roh nenek moyang akan selalu mengawasi dan melindungi mereka.</a:t>
            </a:r>
          </a:p>
        </p:txBody>
      </p:sp>
      <p:sp>
        <p:nvSpPr>
          <p:cNvPr id="9" name="Rounded Rectangle 8"/>
          <p:cNvSpPr/>
          <p:nvPr/>
        </p:nvSpPr>
        <p:spPr>
          <a:xfrm>
            <a:off x="4787900" y="2997200"/>
            <a:ext cx="1944688" cy="280828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Kepercayaan terhadap binatang-binatang tertentu sebagai lambang nenek moyang.</a:t>
            </a:r>
          </a:p>
        </p:txBody>
      </p:sp>
      <p:sp>
        <p:nvSpPr>
          <p:cNvPr id="14" name="Rounded Rectangle 13"/>
          <p:cNvSpPr/>
          <p:nvPr/>
        </p:nvSpPr>
        <p:spPr>
          <a:xfrm>
            <a:off x="2627313" y="1917700"/>
            <a:ext cx="1657350" cy="50323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D" dirty="0"/>
              <a:t>Dinamisme</a:t>
            </a:r>
            <a:endParaRPr lang="en-US" dirty="0"/>
          </a:p>
        </p:txBody>
      </p:sp>
      <p:sp>
        <p:nvSpPr>
          <p:cNvPr id="15" name="Rounded Rectangle 14"/>
          <p:cNvSpPr/>
          <p:nvPr/>
        </p:nvSpPr>
        <p:spPr>
          <a:xfrm>
            <a:off x="2484438" y="2997200"/>
            <a:ext cx="1943100" cy="280828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Kepercayaan bahwa benda-benda tertentu seperti batu dan pohon besar mempunyai kekuatan gaib</a:t>
            </a:r>
          </a:p>
        </p:txBody>
      </p:sp>
      <p:sp>
        <p:nvSpPr>
          <p:cNvPr id="18" name="Text Placeholder 5"/>
          <p:cNvSpPr txBox="1">
            <a:spLocks/>
          </p:cNvSpPr>
          <p:nvPr/>
        </p:nvSpPr>
        <p:spPr>
          <a:xfrm>
            <a:off x="6804025" y="1600200"/>
            <a:ext cx="2054225" cy="4492625"/>
          </a:xfrm>
          <a:prstGeom prst="rect">
            <a:avLst/>
          </a:prstGeom>
        </p:spPr>
        <p:txBody>
          <a:bodyPr>
            <a:normAutofit fontScale="70000" lnSpcReduction="20000"/>
          </a:bodyPr>
          <a:lstStyle/>
          <a:p>
            <a:pPr marL="274320" indent="-274320" fontAlgn="auto">
              <a:spcBef>
                <a:spcPts val="600"/>
              </a:spcBef>
              <a:spcAft>
                <a:spcPts val="0"/>
              </a:spcAft>
              <a:buClr>
                <a:schemeClr val="accent2"/>
              </a:buClr>
              <a:buSzPct val="85000"/>
              <a:buFont typeface="Wingdings 2"/>
              <a:buChar char=""/>
              <a:defRPr/>
            </a:pPr>
            <a:r>
              <a:rPr lang="en-US" sz="2600" dirty="0">
                <a:latin typeface="+mn-lt"/>
                <a:cs typeface="+mn-cs"/>
              </a:rPr>
              <a:t>Kepercayaan manusia purba mulai muncul sejak masa berburu dan mengumpulkan makanan tingkat lanjut. Pada zaman megalitikum muncul kepercayaan yang mendorong masyarakat melakukan pemujaan terhadap roh leluhur.</a:t>
            </a:r>
          </a:p>
        </p:txBody>
      </p:sp>
      <p:sp>
        <p:nvSpPr>
          <p:cNvPr id="19" name="Title 3"/>
          <p:cNvSpPr txBox="1">
            <a:spLocks/>
          </p:cNvSpPr>
          <p:nvPr/>
        </p:nvSpPr>
        <p:spPr>
          <a:xfrm>
            <a:off x="6781800" y="457200"/>
            <a:ext cx="1981200" cy="1066800"/>
          </a:xfrm>
          <a:prstGeom prst="rect">
            <a:avLst/>
          </a:prstGeom>
        </p:spPr>
        <p:style>
          <a:lnRef idx="2">
            <a:schemeClr val="accent4">
              <a:shade val="50000"/>
            </a:schemeClr>
          </a:lnRef>
          <a:fillRef idx="1003">
            <a:schemeClr val="lt2"/>
          </a:fillRef>
          <a:effectRef idx="0">
            <a:schemeClr val="accent4"/>
          </a:effectRef>
          <a:fontRef idx="minor">
            <a:schemeClr val="lt1"/>
          </a:fontRef>
        </p:style>
        <p:txBody>
          <a:bodyPr>
            <a:normAutofit/>
          </a:bodyPr>
          <a:lstStyle/>
          <a:p>
            <a:pPr fontAlgn="auto">
              <a:spcAft>
                <a:spcPts val="0"/>
              </a:spcAft>
              <a:defRPr/>
            </a:pPr>
            <a:r>
              <a:rPr lang="en-ID" sz="2400" spc="-10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rPr>
              <a:t>Jenis-Jenis Kepercayaan</a:t>
            </a:r>
            <a:endParaRPr lang="en-US" sz="2400" spc="-10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endParaRPr>
          </a:p>
        </p:txBody>
      </p:sp>
      <p:cxnSp>
        <p:nvCxnSpPr>
          <p:cNvPr id="23" name="Straight Arrow Connector 22"/>
          <p:cNvCxnSpPr>
            <a:stCxn id="2" idx="2"/>
          </p:cNvCxnSpPr>
          <p:nvPr/>
        </p:nvCxnSpPr>
        <p:spPr>
          <a:xfrm flipH="1">
            <a:off x="3492500" y="1054100"/>
            <a:ext cx="34925" cy="6461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Down Arrow 23"/>
          <p:cNvSpPr/>
          <p:nvPr/>
        </p:nvSpPr>
        <p:spPr>
          <a:xfrm>
            <a:off x="1116013" y="2420938"/>
            <a:ext cx="46037" cy="503237"/>
          </a:xfrm>
          <a:prstGeom prst="downArrow">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Down Arrow 24"/>
          <p:cNvSpPr/>
          <p:nvPr/>
        </p:nvSpPr>
        <p:spPr>
          <a:xfrm>
            <a:off x="3446463" y="2420938"/>
            <a:ext cx="46037" cy="503237"/>
          </a:xfrm>
          <a:prstGeom prst="downArrow">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Down Arrow 25"/>
          <p:cNvSpPr/>
          <p:nvPr/>
        </p:nvSpPr>
        <p:spPr>
          <a:xfrm>
            <a:off x="5749925" y="2420938"/>
            <a:ext cx="46038" cy="503237"/>
          </a:xfrm>
          <a:prstGeom prst="downArrow">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Up Arrow 20">
            <a:hlinkClick r:id="rId2" action="ppaction://hlinksldjump"/>
          </p:cNvPr>
          <p:cNvSpPr/>
          <p:nvPr/>
        </p:nvSpPr>
        <p:spPr>
          <a:xfrm>
            <a:off x="8001000" y="6072188"/>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linds(horizont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edge">
                                      <p:cBhvr>
                                        <p:cTn id="17" dur="1000"/>
                                        <p:tgtEl>
                                          <p:spTgt spid="5"/>
                                        </p:tgtEl>
                                      </p:cBhvr>
                                    </p:animEffect>
                                  </p:childTnLst>
                                </p:cTn>
                              </p:par>
                              <p:par>
                                <p:cTn id="18" presetID="2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edge">
                                      <p:cBhvr>
                                        <p:cTn id="20" dur="1000"/>
                                        <p:tgtEl>
                                          <p:spTgt spid="6"/>
                                        </p:tgtEl>
                                      </p:cBhvr>
                                    </p:animEffect>
                                  </p:childTnLst>
                                </p:cTn>
                              </p:par>
                              <p:par>
                                <p:cTn id="21" presetID="2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edge">
                                      <p:cBhvr>
                                        <p:cTn id="23" dur="1000"/>
                                        <p:tgtEl>
                                          <p:spTgt spid="3"/>
                                        </p:tgtEl>
                                      </p:cBhvr>
                                    </p:animEffect>
                                  </p:childTnLst>
                                </p:cTn>
                              </p:par>
                              <p:par>
                                <p:cTn id="24" presetID="2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edge">
                                      <p:cBhvr>
                                        <p:cTn id="26" dur="1000"/>
                                        <p:tgtEl>
                                          <p:spTgt spid="4"/>
                                        </p:tgtEl>
                                      </p:cBhvr>
                                    </p:animEffect>
                                  </p:childTnLst>
                                </p:cTn>
                              </p:par>
                              <p:par>
                                <p:cTn id="27" presetID="17"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strVal val="#ppt_h"/>
                                          </p:val>
                                        </p:tav>
                                        <p:tav tm="100000">
                                          <p:val>
                                            <p:strVal val="#ppt_h"/>
                                          </p:val>
                                        </p:tav>
                                      </p:tavLst>
                                    </p:anim>
                                  </p:childTnLst>
                                </p:cTn>
                              </p:par>
                              <p:par>
                                <p:cTn id="31" presetID="18" presetClass="entr" presetSubtype="12"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strips(downLeft)">
                                      <p:cBhvr>
                                        <p:cTn id="33" dur="500"/>
                                        <p:tgtEl>
                                          <p:spTgt spid="9"/>
                                        </p:tgtEl>
                                      </p:cBhvr>
                                    </p:animEffect>
                                  </p:childTnLst>
                                </p:cTn>
                              </p:par>
                              <p:par>
                                <p:cTn id="34" presetID="2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edge">
                                      <p:cBhvr>
                                        <p:cTn id="36" dur="1000"/>
                                        <p:tgtEl>
                                          <p:spTgt spid="14"/>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strips(downLeft)">
                                      <p:cBhvr>
                                        <p:cTn id="39" dur="500"/>
                                        <p:tgtEl>
                                          <p:spTgt spid="15"/>
                                        </p:tgtEl>
                                      </p:cBhvr>
                                    </p:animEffect>
                                  </p:childTnLst>
                                </p:cTn>
                              </p:par>
                              <p:par>
                                <p:cTn id="40" presetID="47"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slide(fromBottom)">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4" grpId="0" animBg="1"/>
      <p:bldP spid="15" grpId="0" animBg="1"/>
      <p:bldP spid="18" grpId="0" build="allAtOnce"/>
      <p:bldP spid="24" grpId="0" animBg="1"/>
      <p:bldP spid="25" grpId="0" animBg="1"/>
      <p:bldP spid="26" grpId="0" animBg="1"/>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2"/>
          </p:nvPr>
        </p:nvSpPr>
        <p:spPr>
          <a:xfrm>
            <a:off x="6781800" y="1600200"/>
            <a:ext cx="1984375" cy="3543300"/>
          </a:xfrm>
        </p:spPr>
        <p:txBody>
          <a:bodyPr>
            <a:normAutofit lnSpcReduction="10000"/>
          </a:bodyPr>
          <a:lstStyle/>
          <a:p>
            <a:pPr eaLnBrk="1" fontAlgn="auto" hangingPunct="1">
              <a:buFont typeface="Wingdings 2"/>
              <a:buNone/>
              <a:defRPr/>
            </a:pPr>
            <a:r>
              <a:rPr lang="en-US" dirty="0" err="1" smtClean="0"/>
              <a:t>Selain</a:t>
            </a:r>
            <a:r>
              <a:rPr lang="en-US" dirty="0" smtClean="0"/>
              <a:t> </a:t>
            </a:r>
            <a:r>
              <a:rPr lang="en-US" dirty="0" err="1" smtClean="0"/>
              <a:t>melakukan</a:t>
            </a:r>
            <a:r>
              <a:rPr lang="en-US" dirty="0" smtClean="0"/>
              <a:t> </a:t>
            </a:r>
            <a:r>
              <a:rPr lang="en-US" dirty="0" err="1" smtClean="0"/>
              <a:t>berbagai</a:t>
            </a:r>
            <a:r>
              <a:rPr lang="en-US" dirty="0" smtClean="0"/>
              <a:t> ritual </a:t>
            </a:r>
            <a:r>
              <a:rPr lang="en-US" dirty="0" err="1" smtClean="0"/>
              <a:t>atau</a:t>
            </a:r>
            <a:r>
              <a:rPr lang="en-US" dirty="0" smtClean="0"/>
              <a:t> </a:t>
            </a:r>
            <a:r>
              <a:rPr lang="en-US" dirty="0" err="1" smtClean="0"/>
              <a:t>pemujaan</a:t>
            </a:r>
            <a:r>
              <a:rPr lang="en-US" dirty="0" smtClean="0"/>
              <a:t> </a:t>
            </a:r>
            <a:r>
              <a:rPr lang="en-US" dirty="0" err="1" smtClean="0"/>
              <a:t>terhadap</a:t>
            </a:r>
            <a:r>
              <a:rPr lang="en-US" dirty="0" smtClean="0"/>
              <a:t> </a:t>
            </a:r>
            <a:r>
              <a:rPr lang="en-US" dirty="0" err="1" smtClean="0"/>
              <a:t>roh</a:t>
            </a:r>
            <a:r>
              <a:rPr lang="en-US" dirty="0" smtClean="0"/>
              <a:t> </a:t>
            </a:r>
            <a:r>
              <a:rPr lang="en-US" dirty="0" err="1" smtClean="0"/>
              <a:t>nenek</a:t>
            </a:r>
            <a:r>
              <a:rPr lang="en-US" dirty="0" smtClean="0"/>
              <a:t> </a:t>
            </a:r>
            <a:r>
              <a:rPr lang="en-US" dirty="0" err="1" smtClean="0"/>
              <a:t>moyang</a:t>
            </a:r>
            <a:r>
              <a:rPr lang="en-US" dirty="0" smtClean="0"/>
              <a:t>, </a:t>
            </a:r>
            <a:r>
              <a:rPr lang="en-US" dirty="0" err="1" smtClean="0"/>
              <a:t>masyarakat</a:t>
            </a:r>
            <a:r>
              <a:rPr lang="en-US" dirty="0" smtClean="0"/>
              <a:t> </a:t>
            </a:r>
            <a:r>
              <a:rPr lang="en-US" dirty="0" err="1" smtClean="0"/>
              <a:t>mengenal</a:t>
            </a:r>
            <a:r>
              <a:rPr lang="en-US" dirty="0" smtClean="0"/>
              <a:t> </a:t>
            </a:r>
            <a:r>
              <a:rPr lang="en-US" dirty="0" err="1" smtClean="0"/>
              <a:t>sistem</a:t>
            </a:r>
            <a:r>
              <a:rPr lang="en-US" dirty="0" smtClean="0"/>
              <a:t> </a:t>
            </a:r>
            <a:r>
              <a:rPr lang="en-US" dirty="0" err="1" smtClean="0"/>
              <a:t>penguburan</a:t>
            </a:r>
            <a:r>
              <a:rPr lang="en-US" dirty="0" smtClean="0"/>
              <a:t> </a:t>
            </a:r>
            <a:r>
              <a:rPr lang="en-US" dirty="0" err="1" smtClean="0"/>
              <a:t>bagi</a:t>
            </a:r>
            <a:r>
              <a:rPr lang="en-US" dirty="0" smtClean="0"/>
              <a:t> </a:t>
            </a:r>
            <a:r>
              <a:rPr lang="en-US" dirty="0" err="1" smtClean="0"/>
              <a:t>orang</a:t>
            </a:r>
            <a:r>
              <a:rPr lang="en-US" dirty="0" smtClean="0"/>
              <a:t> </a:t>
            </a:r>
            <a:r>
              <a:rPr lang="en-US" dirty="0" err="1" smtClean="0"/>
              <a:t>meninggal</a:t>
            </a:r>
            <a:r>
              <a:rPr lang="en-US" dirty="0" smtClean="0"/>
              <a:t>. </a:t>
            </a:r>
            <a:r>
              <a:rPr lang="en-US" dirty="0" err="1" smtClean="0"/>
              <a:t>Sistem</a:t>
            </a:r>
            <a:r>
              <a:rPr lang="en-US" dirty="0" smtClean="0"/>
              <a:t> </a:t>
            </a:r>
            <a:r>
              <a:rPr lang="en-US" dirty="0" err="1" smtClean="0"/>
              <a:t>penguburan</a:t>
            </a:r>
            <a:r>
              <a:rPr lang="en-US" dirty="0" smtClean="0"/>
              <a:t> </a:t>
            </a:r>
            <a:r>
              <a:rPr lang="en-US" dirty="0" err="1" smtClean="0"/>
              <a:t>pada</a:t>
            </a:r>
            <a:r>
              <a:rPr lang="en-US" dirty="0" smtClean="0"/>
              <a:t> </a:t>
            </a:r>
            <a:r>
              <a:rPr lang="en-US" dirty="0" err="1" smtClean="0"/>
              <a:t>masa</a:t>
            </a:r>
            <a:r>
              <a:rPr lang="en-US" dirty="0" smtClean="0"/>
              <a:t> </a:t>
            </a:r>
            <a:r>
              <a:rPr lang="en-US" dirty="0" err="1" smtClean="0"/>
              <a:t>ini</a:t>
            </a:r>
            <a:r>
              <a:rPr lang="en-US" dirty="0" smtClean="0"/>
              <a:t> </a:t>
            </a:r>
            <a:r>
              <a:rPr lang="en-US" dirty="0" err="1" smtClean="0"/>
              <a:t>yaitu</a:t>
            </a:r>
            <a:r>
              <a:rPr lang="en-US" dirty="0" smtClean="0"/>
              <a:t> </a:t>
            </a:r>
            <a:r>
              <a:rPr lang="en-US" dirty="0" err="1" smtClean="0"/>
              <a:t>penguburan</a:t>
            </a:r>
            <a:r>
              <a:rPr lang="en-US" dirty="0" smtClean="0"/>
              <a:t> primer </a:t>
            </a:r>
            <a:r>
              <a:rPr lang="en-US" dirty="0" err="1" smtClean="0"/>
              <a:t>dan</a:t>
            </a:r>
            <a:r>
              <a:rPr lang="en-US" dirty="0" smtClean="0"/>
              <a:t> </a:t>
            </a:r>
            <a:r>
              <a:rPr lang="en-US" dirty="0" err="1" smtClean="0"/>
              <a:t>sekunder</a:t>
            </a:r>
            <a:r>
              <a:rPr lang="en-US" dirty="0" smtClean="0"/>
              <a:t>.</a:t>
            </a:r>
            <a:endParaRPr lang="en-US" dirty="0"/>
          </a:p>
        </p:txBody>
      </p:sp>
      <p:sp>
        <p:nvSpPr>
          <p:cNvPr id="4" name="Title 3"/>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pPr eaLnBrk="1" fontAlgn="auto" hangingPunct="1">
              <a:spcAft>
                <a:spcPts val="0"/>
              </a:spcAft>
              <a:defRPr/>
            </a:pPr>
            <a:r>
              <a:rPr lang="en-ID" sz="2400" dirty="0" err="1" smtClean="0">
                <a:solidFill>
                  <a:schemeClr val="bg1"/>
                </a:solidFill>
              </a:rPr>
              <a:t>Penguburan</a:t>
            </a:r>
            <a:r>
              <a:rPr lang="en-ID" sz="2400" dirty="0" smtClean="0">
                <a:solidFill>
                  <a:schemeClr val="bg1"/>
                </a:solidFill>
              </a:rPr>
              <a:t> </a:t>
            </a:r>
            <a:r>
              <a:rPr lang="en-ID" sz="2400" dirty="0" err="1" smtClean="0">
                <a:solidFill>
                  <a:schemeClr val="bg1"/>
                </a:solidFill>
              </a:rPr>
              <a:t>Jenazah</a:t>
            </a:r>
            <a:endParaRPr sz="2400" dirty="0">
              <a:solidFill>
                <a:schemeClr val="bg1"/>
              </a:solidFill>
            </a:endParaRPr>
          </a:p>
        </p:txBody>
      </p:sp>
      <p:pic>
        <p:nvPicPr>
          <p:cNvPr id="7" name="Picture 6" descr="DSC_0066.jpg"/>
          <p:cNvPicPr>
            <a:picLocks noChangeAspect="1"/>
          </p:cNvPicPr>
          <p:nvPr/>
        </p:nvPicPr>
        <p:blipFill>
          <a:blip r:embed="rId2"/>
          <a:srcRect/>
          <a:stretch>
            <a:fillRect/>
          </a:stretch>
        </p:blipFill>
        <p:spPr bwMode="auto">
          <a:xfrm>
            <a:off x="2987675" y="4221163"/>
            <a:ext cx="3714750" cy="2476500"/>
          </a:xfrm>
          <a:prstGeom prst="rect">
            <a:avLst/>
          </a:prstGeom>
          <a:noFill/>
          <a:ln w="9525">
            <a:noFill/>
            <a:miter lim="800000"/>
            <a:headEnd/>
            <a:tailEnd/>
          </a:ln>
        </p:spPr>
      </p:pic>
      <p:graphicFrame>
        <p:nvGraphicFramePr>
          <p:cNvPr id="8" name="Diagram 7"/>
          <p:cNvGraphicFramePr/>
          <p:nvPr/>
        </p:nvGraphicFramePr>
        <p:xfrm>
          <a:off x="420216" y="18864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Up Arrow 9">
            <a:hlinkClick r:id="rId7"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lide(fromBottom)">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Graphic spid="8" grpId="0">
        <p:bldAsOne/>
      </p:bldGraphic>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274638"/>
            <a:ext cx="8229600" cy="993775"/>
          </a:xfrm>
        </p:spPr>
        <p:txBody>
          <a:bodyPr/>
          <a:lstStyle/>
          <a:p>
            <a:pPr eaLnBrk="1" hangingPunct="1"/>
            <a:r>
              <a:rPr lang="en-ID" smtClean="0"/>
              <a:t>Hakikat Sejarah</a:t>
            </a:r>
            <a:endParaRPr lang="en-US" smtClean="0"/>
          </a:p>
        </p:txBody>
      </p:sp>
      <p:pic>
        <p:nvPicPr>
          <p:cNvPr id="5" name="Content Placeholder 4" descr="oNIiqdHWxR_1526888737.jpg"/>
          <p:cNvPicPr>
            <a:picLocks noGrp="1" noChangeAspect="1"/>
          </p:cNvPicPr>
          <p:nvPr>
            <p:ph idx="1"/>
          </p:nvPr>
        </p:nvPicPr>
        <p:blipFill>
          <a:blip r:embed="rId3"/>
          <a:stretch>
            <a:fillRect/>
          </a:stretch>
        </p:blipFill>
        <p:spPr>
          <a:xfrm>
            <a:off x="2916238" y="1412875"/>
            <a:ext cx="2663825" cy="1535113"/>
          </a:xfrm>
          <a:effectLst>
            <a:outerShdw blurRad="292100" dist="139700" dir="2700000" algn="tl" rotWithShape="0">
              <a:srgbClr val="333333">
                <a:alpha val="65000"/>
              </a:srgbClr>
            </a:outerShdw>
          </a:effectLst>
        </p:spPr>
      </p:pic>
      <p:sp>
        <p:nvSpPr>
          <p:cNvPr id="4" name="Rounded Rectangle 3"/>
          <p:cNvSpPr/>
          <p:nvPr/>
        </p:nvSpPr>
        <p:spPr>
          <a:xfrm>
            <a:off x="468313" y="1412875"/>
            <a:ext cx="2016125" cy="7921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D" dirty="0"/>
              <a:t>Sejarah  sebagai peristiwa </a:t>
            </a:r>
            <a:endParaRPr lang="en-US" dirty="0"/>
          </a:p>
        </p:txBody>
      </p:sp>
      <p:sp>
        <p:nvSpPr>
          <p:cNvPr id="6" name="Right Arrow 5"/>
          <p:cNvSpPr/>
          <p:nvPr/>
        </p:nvSpPr>
        <p:spPr>
          <a:xfrm>
            <a:off x="2555875" y="1700213"/>
            <a:ext cx="28733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ight Arrow 6"/>
          <p:cNvSpPr/>
          <p:nvPr/>
        </p:nvSpPr>
        <p:spPr>
          <a:xfrm>
            <a:off x="5724525" y="1700213"/>
            <a:ext cx="28733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ounded Rectangle 7"/>
          <p:cNvSpPr/>
          <p:nvPr/>
        </p:nvSpPr>
        <p:spPr>
          <a:xfrm>
            <a:off x="6156325" y="1412875"/>
            <a:ext cx="2736850" cy="17287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en-ID" dirty="0"/>
              <a:t>Sartono Kartodirdjo menyatakan setiap peristiwa selalu memiliki pengaruh besar bagi kehidupan manusia. </a:t>
            </a:r>
            <a:endParaRPr lang="en-US" dirty="0"/>
          </a:p>
        </p:txBody>
      </p:sp>
      <p:sp>
        <p:nvSpPr>
          <p:cNvPr id="9" name="Rounded Rectangle 8"/>
          <p:cNvSpPr/>
          <p:nvPr/>
        </p:nvSpPr>
        <p:spPr>
          <a:xfrm>
            <a:off x="468313" y="3644900"/>
            <a:ext cx="2016125" cy="7921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D" dirty="0"/>
              <a:t>Sejarah  sebagai kisah</a:t>
            </a:r>
            <a:endParaRPr lang="en-US" dirty="0"/>
          </a:p>
        </p:txBody>
      </p:sp>
      <p:sp>
        <p:nvSpPr>
          <p:cNvPr id="11" name="Right Arrow 10"/>
          <p:cNvSpPr/>
          <p:nvPr/>
        </p:nvSpPr>
        <p:spPr>
          <a:xfrm>
            <a:off x="2555875" y="3933825"/>
            <a:ext cx="28733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 name="Picture 11" descr="franciskus-adiman-veteran-sedang-bercerita-tentang-perjuangannya-melawan-penjajah_20181108_205934.jpg"/>
          <p:cNvPicPr>
            <a:picLocks noChangeAspect="1"/>
          </p:cNvPicPr>
          <p:nvPr/>
        </p:nvPicPr>
        <p:blipFill>
          <a:blip r:embed="rId4"/>
          <a:srcRect r="13158"/>
          <a:stretch>
            <a:fillRect/>
          </a:stretch>
        </p:blipFill>
        <p:spPr>
          <a:xfrm>
            <a:off x="2916238" y="3500438"/>
            <a:ext cx="2663825" cy="1676400"/>
          </a:xfrm>
          <a:prstGeom prst="rect">
            <a:avLst/>
          </a:prstGeom>
          <a:ln>
            <a:noFill/>
          </a:ln>
          <a:effectLst>
            <a:outerShdw blurRad="292100" dist="139700" dir="2700000" algn="tl" rotWithShape="0">
              <a:srgbClr val="333333">
                <a:alpha val="65000"/>
              </a:srgbClr>
            </a:outerShdw>
          </a:effectLst>
        </p:spPr>
      </p:pic>
      <p:sp>
        <p:nvSpPr>
          <p:cNvPr id="13" name="Right Arrow 12"/>
          <p:cNvSpPr/>
          <p:nvPr/>
        </p:nvSpPr>
        <p:spPr>
          <a:xfrm>
            <a:off x="5724525" y="3933825"/>
            <a:ext cx="28733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ounded Rectangle 14"/>
          <p:cNvSpPr/>
          <p:nvPr/>
        </p:nvSpPr>
        <p:spPr>
          <a:xfrm>
            <a:off x="6156325" y="3500438"/>
            <a:ext cx="2736850" cy="165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en-ID" dirty="0"/>
              <a:t>Merupakan hasil rekonstruksi atau upaya menghadirkan kembali peristiwa masa lalu melalui berbagai media.  </a:t>
            </a:r>
            <a:endParaRPr lang="en-US" dirty="0"/>
          </a:p>
        </p:txBody>
      </p:sp>
      <p:sp>
        <p:nvSpPr>
          <p:cNvPr id="16" name="TextBox 15"/>
          <p:cNvSpPr txBox="1"/>
          <p:nvPr/>
        </p:nvSpPr>
        <p:spPr>
          <a:xfrm>
            <a:off x="1187450" y="5661025"/>
            <a:ext cx="6648450" cy="369888"/>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fontAlgn="auto">
              <a:spcBef>
                <a:spcPts val="0"/>
              </a:spcBef>
              <a:spcAft>
                <a:spcPts val="0"/>
              </a:spcAft>
              <a:defRPr/>
            </a:pPr>
            <a:r>
              <a:rPr lang="en-ID" dirty="0">
                <a:latin typeface="Comic Sans MS" pitchFamily="82" charset="0"/>
              </a:rPr>
              <a:t>Kesimpulan apa yang Anda peroleh dari penjelasan tersebut?</a:t>
            </a:r>
            <a:endParaRPr lang="en-US" dirty="0">
              <a:latin typeface="Comic Sans MS" pitchFamily="82" charset="0"/>
            </a:endParaRPr>
          </a:p>
        </p:txBody>
      </p:sp>
      <p:sp>
        <p:nvSpPr>
          <p:cNvPr id="17" name="Up Arrow 16">
            <a:hlinkClick r:id="rId5" action="ppaction://hlinksldjump"/>
          </p:cNvPr>
          <p:cNvSpPr/>
          <p:nvPr/>
        </p:nvSpPr>
        <p:spPr>
          <a:xfrm>
            <a:off x="8358188" y="6143625"/>
            <a:ext cx="571500" cy="500063"/>
          </a:xfrm>
          <a:prstGeom prst="up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strVal val="#ppt_w*0.70"/>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0.70"/>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Effect transition="in" filter="fade">
                                      <p:cBhvr>
                                        <p:cTn id="36" dur="1000"/>
                                        <p:tgtEl>
                                          <p:spTgt spid="9"/>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par>
                                <p:cTn id="42" presetID="55"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ppt_w</p:attrName>
                                        </p:attrNameLst>
                                      </p:cBhvr>
                                      <p:tavLst>
                                        <p:tav tm="0">
                                          <p:val>
                                            <p:strVal val="#ppt_w*0.70"/>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Effect transition="in" filter="fade">
                                      <p:cBhvr>
                                        <p:cTn id="46" dur="1000"/>
                                        <p:tgtEl>
                                          <p:spTgt spid="12"/>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strVal val="#ppt_w*0.70"/>
                                          </p:val>
                                        </p:tav>
                                        <p:tav tm="100000">
                                          <p:val>
                                            <p:strVal val="#ppt_w"/>
                                          </p:val>
                                        </p:tav>
                                      </p:tavLst>
                                    </p:anim>
                                    <p:anim calcmode="lin" valueType="num">
                                      <p:cBhvr>
                                        <p:cTn id="50" dur="1000" fill="hold"/>
                                        <p:tgtEl>
                                          <p:spTgt spid="13"/>
                                        </p:tgtEl>
                                        <p:attrNameLst>
                                          <p:attrName>ppt_h</p:attrName>
                                        </p:attrNameLst>
                                      </p:cBhvr>
                                      <p:tavLst>
                                        <p:tav tm="0">
                                          <p:val>
                                            <p:strVal val="#ppt_h"/>
                                          </p:val>
                                        </p:tav>
                                        <p:tav tm="100000">
                                          <p:val>
                                            <p:strVal val="#ppt_h"/>
                                          </p:val>
                                        </p:tav>
                                      </p:tavLst>
                                    </p:anim>
                                    <p:animEffect transition="in" filter="fade">
                                      <p:cBhvr>
                                        <p:cTn id="51" dur="1000"/>
                                        <p:tgtEl>
                                          <p:spTgt spid="13"/>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1000" fill="hold"/>
                                        <p:tgtEl>
                                          <p:spTgt spid="15"/>
                                        </p:tgtEl>
                                        <p:attrNameLst>
                                          <p:attrName>ppt_w</p:attrName>
                                        </p:attrNameLst>
                                      </p:cBhvr>
                                      <p:tavLst>
                                        <p:tav tm="0">
                                          <p:val>
                                            <p:strVal val="#ppt_w*0.70"/>
                                          </p:val>
                                        </p:tav>
                                        <p:tav tm="100000">
                                          <p:val>
                                            <p:strVal val="#ppt_w"/>
                                          </p:val>
                                        </p:tav>
                                      </p:tavLst>
                                    </p:anim>
                                    <p:anim calcmode="lin" valueType="num">
                                      <p:cBhvr>
                                        <p:cTn id="55" dur="1000" fill="hold"/>
                                        <p:tgtEl>
                                          <p:spTgt spid="15"/>
                                        </p:tgtEl>
                                        <p:attrNameLst>
                                          <p:attrName>ppt_h</p:attrName>
                                        </p:attrNameLst>
                                      </p:cBhvr>
                                      <p:tavLst>
                                        <p:tav tm="0">
                                          <p:val>
                                            <p:strVal val="#ppt_h"/>
                                          </p:val>
                                        </p:tav>
                                        <p:tav tm="100000">
                                          <p:val>
                                            <p:strVal val="#ppt_h"/>
                                          </p:val>
                                        </p:tav>
                                      </p:tavLst>
                                    </p:anim>
                                    <p:animEffect transition="in" filter="fade">
                                      <p:cBhvr>
                                        <p:cTn id="56" dur="10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1000" fill="hold"/>
                                        <p:tgtEl>
                                          <p:spTgt spid="16"/>
                                        </p:tgtEl>
                                        <p:attrNameLst>
                                          <p:attrName>ppt_w</p:attrName>
                                        </p:attrNameLst>
                                      </p:cBhvr>
                                      <p:tavLst>
                                        <p:tav tm="0">
                                          <p:val>
                                            <p:strVal val="#ppt_w*0.70"/>
                                          </p:val>
                                        </p:tav>
                                        <p:tav tm="100000">
                                          <p:val>
                                            <p:strVal val="#ppt_w"/>
                                          </p:val>
                                        </p:tav>
                                      </p:tavLst>
                                    </p:anim>
                                    <p:anim calcmode="lin" valueType="num">
                                      <p:cBhvr>
                                        <p:cTn id="62" dur="1000" fill="hold"/>
                                        <p:tgtEl>
                                          <p:spTgt spid="16"/>
                                        </p:tgtEl>
                                        <p:attrNameLst>
                                          <p:attrName>ppt_h</p:attrName>
                                        </p:attrNameLst>
                                      </p:cBhvr>
                                      <p:tavLst>
                                        <p:tav tm="0">
                                          <p:val>
                                            <p:strVal val="#ppt_h"/>
                                          </p:val>
                                        </p:tav>
                                        <p:tav tm="100000">
                                          <p:val>
                                            <p:strVal val="#ppt_h"/>
                                          </p:val>
                                        </p:tav>
                                      </p:tavLst>
                                    </p:anim>
                                    <p:animEffect transition="in" filter="fade">
                                      <p:cBhvr>
                                        <p:cTn id="63" dur="10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4"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slide(fromBottom)">
                                      <p:cBhvr>
                                        <p:cTn id="6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1" grpId="0" animBg="1"/>
      <p:bldP spid="13" grpId="0" animBg="1"/>
      <p:bldP spid="15" grpId="0" animBg="1"/>
      <p:bldP spid="16" grpId="0" animBg="1"/>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500063" y="428625"/>
            <a:ext cx="6248400" cy="2500313"/>
          </a:xfrm>
        </p:spPr>
        <p:txBody>
          <a:bodyPr/>
          <a:lstStyle/>
          <a:p>
            <a:pPr eaLnBrk="1" hangingPunct="1"/>
            <a:r>
              <a:rPr lang="en-US" sz="1800" smtClean="0"/>
              <a:t>Benda-benda pemujaan berkaitan dengan kepercayaan masyarakat terkait roh nenek moyang, kekuatan benda-benda gaib, dan kekuatan alam.</a:t>
            </a:r>
          </a:p>
          <a:p>
            <a:pPr eaLnBrk="1" hangingPunct="1"/>
            <a:r>
              <a:rPr lang="en-US" sz="1800" smtClean="0"/>
              <a:t>Benda-benda pemujaan mulai muncul pada zaman megalitikum. Oleh karena itu, benda-benda pemujaan pada masa ini berukuran besar. Benda-benda tersebut yaitu menhir, dolmen, sarkofagus, punden berundak, dan kubur batu.</a:t>
            </a:r>
          </a:p>
        </p:txBody>
      </p:sp>
      <p:sp>
        <p:nvSpPr>
          <p:cNvPr id="6" name="Text Placeholder 5"/>
          <p:cNvSpPr>
            <a:spLocks noGrp="1"/>
          </p:cNvSpPr>
          <p:nvPr>
            <p:ph type="body" idx="2"/>
          </p:nvPr>
        </p:nvSpPr>
        <p:spPr>
          <a:xfrm>
            <a:off x="6781800" y="1600200"/>
            <a:ext cx="1984375" cy="3543300"/>
          </a:xfrm>
        </p:spPr>
        <p:txBody>
          <a:bodyPr/>
          <a:lstStyle/>
          <a:p>
            <a:pPr eaLnBrk="1" hangingPunct="1"/>
            <a:r>
              <a:rPr lang="en-US" smtClean="0"/>
              <a:t>Seiring munculnya kepercayaan, masyarakat pada masa praaksara membuat benda-benda yang digunakan untuk ritual pemujaan terhadap roh nenek moyang.</a:t>
            </a:r>
          </a:p>
        </p:txBody>
      </p:sp>
      <p:sp>
        <p:nvSpPr>
          <p:cNvPr id="4" name="Title 3"/>
          <p:cNvSpPr>
            <a:spLocks noGrp="1"/>
          </p:cNvSpPr>
          <p:nvPr>
            <p:ph type="title"/>
          </p:nvPr>
        </p:nvSpPr>
        <p:spPr/>
        <p:style>
          <a:lnRef idx="1">
            <a:schemeClr val="dk1"/>
          </a:lnRef>
          <a:fillRef idx="3">
            <a:schemeClr val="dk1"/>
          </a:fillRef>
          <a:effectRef idx="2">
            <a:schemeClr val="dk1"/>
          </a:effectRef>
          <a:fontRef idx="minor">
            <a:schemeClr val="lt1"/>
          </a:fontRef>
        </p:style>
        <p:txBody>
          <a:bodyPr>
            <a:normAutofit fontScale="90000"/>
          </a:bodyPr>
          <a:lstStyle/>
          <a:p>
            <a:pPr eaLnBrk="1" fontAlgn="auto" hangingPunct="1">
              <a:spcAft>
                <a:spcPts val="0"/>
              </a:spcAft>
              <a:defRPr/>
            </a:pPr>
            <a:r>
              <a:rPr lang="en-ID" sz="2400" dirty="0" smtClean="0">
                <a:solidFill>
                  <a:schemeClr val="tx1"/>
                </a:solidFill>
              </a:rPr>
              <a:t>Benda-Benda </a:t>
            </a:r>
            <a:r>
              <a:rPr lang="en-ID" sz="2400" dirty="0" err="1" smtClean="0">
                <a:solidFill>
                  <a:schemeClr val="tx1"/>
                </a:solidFill>
              </a:rPr>
              <a:t>Pemujaan</a:t>
            </a:r>
            <a:endParaRPr sz="2400" dirty="0">
              <a:solidFill>
                <a:schemeClr val="tx1"/>
              </a:solidFill>
            </a:endParaRPr>
          </a:p>
        </p:txBody>
      </p:sp>
      <p:pic>
        <p:nvPicPr>
          <p:cNvPr id="7" name="Picture 6" descr="DSC_0066.jpg"/>
          <p:cNvPicPr>
            <a:picLocks noChangeAspect="1"/>
          </p:cNvPicPr>
          <p:nvPr/>
        </p:nvPicPr>
        <p:blipFill>
          <a:blip r:embed="rId2"/>
          <a:srcRect/>
          <a:stretch>
            <a:fillRect/>
          </a:stretch>
        </p:blipFill>
        <p:spPr bwMode="auto">
          <a:xfrm>
            <a:off x="428625" y="3143250"/>
            <a:ext cx="3128963" cy="2143125"/>
          </a:xfrm>
          <a:prstGeom prst="rect">
            <a:avLst/>
          </a:prstGeom>
          <a:noFill/>
          <a:ln w="9525">
            <a:noFill/>
            <a:miter lim="800000"/>
            <a:headEnd/>
            <a:tailEnd/>
          </a:ln>
        </p:spPr>
      </p:pic>
      <p:pic>
        <p:nvPicPr>
          <p:cNvPr id="8" name="Picture 7" descr="dolmen.jpg"/>
          <p:cNvPicPr>
            <a:picLocks noChangeAspect="1"/>
          </p:cNvPicPr>
          <p:nvPr/>
        </p:nvPicPr>
        <p:blipFill>
          <a:blip r:embed="rId3"/>
          <a:srcRect/>
          <a:stretch>
            <a:fillRect/>
          </a:stretch>
        </p:blipFill>
        <p:spPr bwMode="auto">
          <a:xfrm>
            <a:off x="3643313" y="3071813"/>
            <a:ext cx="3143250" cy="2214562"/>
          </a:xfrm>
          <a:prstGeom prst="rect">
            <a:avLst/>
          </a:prstGeom>
          <a:noFill/>
          <a:ln w="9525">
            <a:noFill/>
            <a:miter lim="800000"/>
            <a:headEnd/>
            <a:tailEnd/>
          </a:ln>
        </p:spPr>
      </p:pic>
      <p:sp>
        <p:nvSpPr>
          <p:cNvPr id="10" name="Up Arrow 9">
            <a:hlinkClick r:id="rId4"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par>
                                <p:cTn id="23" presetID="3"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lide(fromBottom)">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500063" y="428625"/>
            <a:ext cx="6248400" cy="2500313"/>
          </a:xfrm>
        </p:spPr>
        <p:txBody>
          <a:bodyPr/>
          <a:lstStyle/>
          <a:p>
            <a:pPr eaLnBrk="1" hangingPunct="1"/>
            <a:r>
              <a:rPr lang="en-US" sz="1800" smtClean="0"/>
              <a:t>Nilai kreativitas manusia pada masa praaksara dapat dilihat dari kehidupan sehari-hari. Misalnya, saat manusia membutuhkan alat untuk memotong dahan pohon atau daging, manusia menciptakan alat semacam pisau yang terbuat dari bahan batu.</a:t>
            </a:r>
          </a:p>
          <a:p>
            <a:pPr eaLnBrk="1" hangingPunct="1"/>
            <a:r>
              <a:rPr lang="en-US" sz="1800" smtClean="0"/>
              <a:t>Dengan mengenali kondisi alam dan belajar dari pengalaman dalam memenuhi kebutuhan, manusia berhasil menciptakan teknologi meskipun dalam tingkat paling sederhana. </a:t>
            </a:r>
          </a:p>
        </p:txBody>
      </p:sp>
      <p:sp>
        <p:nvSpPr>
          <p:cNvPr id="6" name="Text Placeholder 5"/>
          <p:cNvSpPr>
            <a:spLocks noGrp="1"/>
          </p:cNvSpPr>
          <p:nvPr>
            <p:ph type="body" idx="2"/>
          </p:nvPr>
        </p:nvSpPr>
        <p:spPr>
          <a:xfrm>
            <a:off x="6781800" y="1600200"/>
            <a:ext cx="1984375" cy="2400300"/>
          </a:xfrm>
        </p:spPr>
        <p:txBody>
          <a:bodyPr/>
          <a:lstStyle/>
          <a:p>
            <a:pPr eaLnBrk="1" hangingPunct="1"/>
            <a:r>
              <a:rPr lang="en-US" smtClean="0"/>
              <a:t>Kreativitas berkaitan dengan kemampuan manusia pada masa praaksara menciptakan teknologi sederhana</a:t>
            </a:r>
          </a:p>
        </p:txBody>
      </p:sp>
      <p:sp>
        <p:nvSpPr>
          <p:cNvPr id="4" name="Title 3"/>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lstStyle/>
          <a:p>
            <a:pPr eaLnBrk="1" fontAlgn="auto" hangingPunct="1">
              <a:spcAft>
                <a:spcPts val="0"/>
              </a:spcAft>
              <a:defRPr/>
            </a:pPr>
            <a:r>
              <a:rPr lang="en-ID" sz="2400" dirty="0" err="1" smtClean="0">
                <a:solidFill>
                  <a:schemeClr val="bg1"/>
                </a:solidFill>
              </a:rPr>
              <a:t>Kreativitas</a:t>
            </a:r>
            <a:endParaRPr sz="2400" dirty="0">
              <a:solidFill>
                <a:schemeClr val="bg1"/>
              </a:solidFill>
            </a:endParaRPr>
          </a:p>
        </p:txBody>
      </p:sp>
      <p:pic>
        <p:nvPicPr>
          <p:cNvPr id="7" name="Picture 6" descr="DSC_0066.jpg"/>
          <p:cNvPicPr>
            <a:picLocks noChangeAspect="1"/>
          </p:cNvPicPr>
          <p:nvPr/>
        </p:nvPicPr>
        <p:blipFill>
          <a:blip r:embed="rId2"/>
          <a:srcRect/>
          <a:stretch>
            <a:fillRect/>
          </a:stretch>
        </p:blipFill>
        <p:spPr bwMode="auto">
          <a:xfrm>
            <a:off x="639763" y="3430588"/>
            <a:ext cx="3273425" cy="2590800"/>
          </a:xfrm>
          <a:prstGeom prst="rect">
            <a:avLst/>
          </a:prstGeom>
          <a:noFill/>
          <a:ln w="9525">
            <a:noFill/>
            <a:miter lim="800000"/>
            <a:headEnd/>
            <a:tailEnd/>
          </a:ln>
        </p:spPr>
      </p:pic>
      <p:pic>
        <p:nvPicPr>
          <p:cNvPr id="8" name="Picture 7" descr="dolmen.jpg"/>
          <p:cNvPicPr>
            <a:picLocks noChangeAspect="1"/>
          </p:cNvPicPr>
          <p:nvPr/>
        </p:nvPicPr>
        <p:blipFill>
          <a:blip r:embed="rId3"/>
          <a:srcRect/>
          <a:stretch>
            <a:fillRect/>
          </a:stretch>
        </p:blipFill>
        <p:spPr bwMode="auto">
          <a:xfrm>
            <a:off x="4356100" y="4040188"/>
            <a:ext cx="3529013" cy="1981200"/>
          </a:xfrm>
          <a:prstGeom prst="rect">
            <a:avLst/>
          </a:prstGeom>
          <a:noFill/>
          <a:ln w="9525">
            <a:noFill/>
            <a:miter lim="800000"/>
            <a:headEnd/>
            <a:tailEnd/>
          </a:ln>
        </p:spPr>
      </p:pic>
      <p:sp>
        <p:nvSpPr>
          <p:cNvPr id="10" name="Up Arrow 9">
            <a:hlinkClick r:id="rId4" action="ppaction://hlinksldjump"/>
          </p:cNvPr>
          <p:cNvSpPr/>
          <p:nvPr/>
        </p:nvSpPr>
        <p:spPr>
          <a:xfrm>
            <a:off x="8001000" y="6072188"/>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par>
                                <p:cTn id="23" presetID="3"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lide(fromBottom)">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500063" y="476250"/>
            <a:ext cx="5943600" cy="2667000"/>
          </a:xfrm>
        </p:spPr>
        <p:txBody>
          <a:bodyPr/>
          <a:lstStyle/>
          <a:p>
            <a:pPr eaLnBrk="1" hangingPunct="1"/>
            <a:r>
              <a:rPr lang="en-US" sz="1800" smtClean="0"/>
              <a:t>Ketergantungan terhadap alam membentuk pola pikir dan kebiasaan manusia pada masa praaksara. Manusia pada masa praaksara cenderung aktif menjaga lingkungan. Apabila alam rusak, konsekuensinya mereka kesulitan mendapatkan makanan. </a:t>
            </a:r>
          </a:p>
          <a:p>
            <a:pPr eaLnBrk="1" hangingPunct="1"/>
            <a:r>
              <a:rPr lang="en-US" sz="1800" smtClean="0"/>
              <a:t>Pada masa sekarang masih banyak contoh kehidupan masyarakat yang menjunjung tinggi keselarasan dengan alam. Contohnya, masyarakat suku Anak Dalam di pedalaman hutan Jambi dan suku Baduy di Banten.  </a:t>
            </a:r>
          </a:p>
        </p:txBody>
      </p:sp>
      <p:sp>
        <p:nvSpPr>
          <p:cNvPr id="6" name="Text Placeholder 5"/>
          <p:cNvSpPr>
            <a:spLocks noGrp="1"/>
          </p:cNvSpPr>
          <p:nvPr>
            <p:ph type="body" idx="2"/>
          </p:nvPr>
        </p:nvSpPr>
        <p:spPr>
          <a:xfrm>
            <a:off x="6781800" y="1600200"/>
            <a:ext cx="1984375" cy="3543300"/>
          </a:xfrm>
        </p:spPr>
        <p:txBody>
          <a:bodyPr/>
          <a:lstStyle/>
          <a:p>
            <a:pPr eaLnBrk="1" hangingPunct="1"/>
            <a:r>
              <a:rPr lang="sv-SE" smtClean="0"/>
              <a:t>Pemenuhan kebutuhan makanan manusia sangat bergantung dengan alam. Oleh karena itu, mereka cenderung turut menjaga lingkungan alam.</a:t>
            </a:r>
            <a:endParaRPr lang="en-US" smtClean="0"/>
          </a:p>
        </p:txBody>
      </p:sp>
      <p:sp>
        <p:nvSpPr>
          <p:cNvPr id="4" name="Title 3"/>
          <p:cNvSpPr>
            <a:spLocks noGrp="1"/>
          </p:cNvSpPr>
          <p:nvPr>
            <p:ph type="title"/>
          </p:nvPr>
        </p:nvSpPr>
        <p:spPr/>
        <p:style>
          <a:lnRef idx="1">
            <a:schemeClr val="accent4"/>
          </a:lnRef>
          <a:fillRef idx="3">
            <a:schemeClr val="accent4"/>
          </a:fillRef>
          <a:effectRef idx="2">
            <a:schemeClr val="accent4"/>
          </a:effectRef>
          <a:fontRef idx="minor">
            <a:schemeClr val="lt1"/>
          </a:fontRef>
        </p:style>
        <p:txBody>
          <a:bodyPr>
            <a:normAutofit fontScale="90000"/>
          </a:bodyPr>
          <a:lstStyle/>
          <a:p>
            <a:pPr eaLnBrk="1" fontAlgn="auto" hangingPunct="1">
              <a:spcAft>
                <a:spcPts val="0"/>
              </a:spcAft>
              <a:defRPr/>
            </a:pPr>
            <a:r>
              <a:rPr lang="en-ID" sz="2400" dirty="0" err="1" smtClean="0">
                <a:solidFill>
                  <a:schemeClr val="bg1"/>
                </a:solidFill>
              </a:rPr>
              <a:t>Menjaga</a:t>
            </a:r>
            <a:r>
              <a:rPr lang="en-ID" sz="2400" dirty="0" smtClean="0">
                <a:solidFill>
                  <a:schemeClr val="bg1"/>
                </a:solidFill>
              </a:rPr>
              <a:t> </a:t>
            </a:r>
            <a:r>
              <a:rPr lang="en-ID" sz="2400" dirty="0" err="1" smtClean="0">
                <a:solidFill>
                  <a:schemeClr val="bg1"/>
                </a:solidFill>
              </a:rPr>
              <a:t>Lingkungan</a:t>
            </a:r>
            <a:r>
              <a:rPr lang="en-ID" sz="2400" dirty="0" smtClean="0">
                <a:solidFill>
                  <a:schemeClr val="bg1"/>
                </a:solidFill>
              </a:rPr>
              <a:t> </a:t>
            </a:r>
            <a:r>
              <a:rPr lang="en-ID" sz="2400" dirty="0" err="1" smtClean="0">
                <a:solidFill>
                  <a:schemeClr val="bg1"/>
                </a:solidFill>
              </a:rPr>
              <a:t>Alam</a:t>
            </a:r>
            <a:endParaRPr sz="2400" dirty="0">
              <a:solidFill>
                <a:schemeClr val="bg1"/>
              </a:solidFill>
            </a:endParaRPr>
          </a:p>
        </p:txBody>
      </p:sp>
      <p:pic>
        <p:nvPicPr>
          <p:cNvPr id="7" name="Picture 6" descr="DSC_0066.jpg"/>
          <p:cNvPicPr>
            <a:picLocks noChangeAspect="1"/>
          </p:cNvPicPr>
          <p:nvPr/>
        </p:nvPicPr>
        <p:blipFill>
          <a:blip r:embed="rId2"/>
          <a:srcRect/>
          <a:stretch>
            <a:fillRect/>
          </a:stretch>
        </p:blipFill>
        <p:spPr bwMode="auto">
          <a:xfrm>
            <a:off x="831850" y="3557588"/>
            <a:ext cx="2668588" cy="2463800"/>
          </a:xfrm>
          <a:prstGeom prst="rect">
            <a:avLst/>
          </a:prstGeom>
          <a:noFill/>
          <a:ln w="9525">
            <a:noFill/>
            <a:miter lim="800000"/>
            <a:headEnd/>
            <a:tailEnd/>
          </a:ln>
        </p:spPr>
      </p:pic>
      <p:pic>
        <p:nvPicPr>
          <p:cNvPr id="8" name="Picture 7" descr="dolmen.jpg"/>
          <p:cNvPicPr>
            <a:picLocks noChangeAspect="1"/>
          </p:cNvPicPr>
          <p:nvPr/>
        </p:nvPicPr>
        <p:blipFill>
          <a:blip r:embed="rId3"/>
          <a:srcRect/>
          <a:stretch>
            <a:fillRect/>
          </a:stretch>
        </p:blipFill>
        <p:spPr bwMode="auto">
          <a:xfrm>
            <a:off x="3725863" y="3500438"/>
            <a:ext cx="3006725" cy="2509837"/>
          </a:xfrm>
          <a:prstGeom prst="rect">
            <a:avLst/>
          </a:prstGeom>
          <a:noFill/>
          <a:ln w="9525">
            <a:noFill/>
            <a:miter lim="800000"/>
            <a:headEnd/>
            <a:tailEnd/>
          </a:ln>
        </p:spPr>
      </p:pic>
      <p:sp>
        <p:nvSpPr>
          <p:cNvPr id="10" name="Up Arrow 9">
            <a:hlinkClick r:id="rId4"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par>
                                <p:cTn id="23" presetID="3"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lide(fromBottom)">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500063" y="428625"/>
            <a:ext cx="6016625" cy="2286000"/>
          </a:xfrm>
        </p:spPr>
        <p:txBody>
          <a:bodyPr/>
          <a:lstStyle/>
          <a:p>
            <a:pPr eaLnBrk="1" hangingPunct="1"/>
            <a:r>
              <a:rPr lang="en-US" sz="1800" smtClean="0"/>
              <a:t>Kehidupan sosial yang harmonis ditunjukkan masyarakat dengan adanya pembagian tugas yang jelas dalam kelompok. </a:t>
            </a:r>
          </a:p>
          <a:p>
            <a:pPr eaLnBrk="1" hangingPunct="1"/>
            <a:r>
              <a:rPr lang="en-US" sz="1800" smtClean="0"/>
              <a:t>Adanya upacara penguburan menunjukkan manusia pada masa praaksara mempunyai hubungan yang sangat erat satu dengan lainnya. Mereka memiliki kepercayaan yang dianut bersama-sama. </a:t>
            </a:r>
          </a:p>
        </p:txBody>
      </p:sp>
      <p:sp>
        <p:nvSpPr>
          <p:cNvPr id="6" name="Text Placeholder 5"/>
          <p:cNvSpPr>
            <a:spLocks noGrp="1"/>
          </p:cNvSpPr>
          <p:nvPr>
            <p:ph type="body" idx="2"/>
          </p:nvPr>
        </p:nvSpPr>
        <p:spPr>
          <a:xfrm>
            <a:off x="6781800" y="1600200"/>
            <a:ext cx="1984375" cy="3543300"/>
          </a:xfrm>
        </p:spPr>
        <p:txBody>
          <a:bodyPr/>
          <a:lstStyle/>
          <a:p>
            <a:pPr eaLnBrk="1" hangingPunct="1"/>
            <a:r>
              <a:rPr lang="sv-SE" smtClean="0"/>
              <a:t>Masyarakat pada masa praaksara hidup secara berkelompok di gua-gua. Kondisi tersebut mendorong munculnya hubungan sosial dalam masyarakat.</a:t>
            </a:r>
            <a:endParaRPr lang="en-US" smtClean="0"/>
          </a:p>
        </p:txBody>
      </p:sp>
      <p:sp>
        <p:nvSpPr>
          <p:cNvPr id="4" name="Title 3"/>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fontScale="90000"/>
          </a:bodyPr>
          <a:lstStyle/>
          <a:p>
            <a:pPr eaLnBrk="1" fontAlgn="auto" hangingPunct="1">
              <a:spcAft>
                <a:spcPts val="0"/>
              </a:spcAft>
              <a:defRPr/>
            </a:pPr>
            <a:r>
              <a:rPr lang="en-ID" sz="2400" dirty="0" err="1" smtClean="0">
                <a:solidFill>
                  <a:schemeClr val="bg1"/>
                </a:solidFill>
              </a:rPr>
              <a:t>Hubungan</a:t>
            </a:r>
            <a:r>
              <a:rPr lang="en-ID" sz="2400" dirty="0" smtClean="0">
                <a:solidFill>
                  <a:schemeClr val="bg1"/>
                </a:solidFill>
              </a:rPr>
              <a:t> </a:t>
            </a:r>
            <a:r>
              <a:rPr lang="en-ID" sz="2400" dirty="0" err="1" smtClean="0">
                <a:solidFill>
                  <a:schemeClr val="bg1"/>
                </a:solidFill>
              </a:rPr>
              <a:t>Sosial</a:t>
            </a:r>
            <a:r>
              <a:rPr lang="en-ID" sz="2400" dirty="0" smtClean="0">
                <a:solidFill>
                  <a:schemeClr val="bg1"/>
                </a:solidFill>
              </a:rPr>
              <a:t> yang </a:t>
            </a:r>
            <a:r>
              <a:rPr lang="en-ID" sz="2400" dirty="0" err="1" smtClean="0">
                <a:solidFill>
                  <a:schemeClr val="bg1"/>
                </a:solidFill>
              </a:rPr>
              <a:t>Harmonis</a:t>
            </a:r>
            <a:endParaRPr sz="2400" dirty="0">
              <a:solidFill>
                <a:schemeClr val="bg1"/>
              </a:solidFill>
            </a:endParaRPr>
          </a:p>
        </p:txBody>
      </p:sp>
      <p:pic>
        <p:nvPicPr>
          <p:cNvPr id="8" name="Picture 7" descr="dolmen.jpg"/>
          <p:cNvPicPr>
            <a:picLocks noChangeAspect="1"/>
          </p:cNvPicPr>
          <p:nvPr/>
        </p:nvPicPr>
        <p:blipFill>
          <a:blip r:embed="rId2"/>
          <a:srcRect/>
          <a:stretch>
            <a:fillRect/>
          </a:stretch>
        </p:blipFill>
        <p:spPr bwMode="auto">
          <a:xfrm>
            <a:off x="1071563" y="2813050"/>
            <a:ext cx="5086350" cy="2992438"/>
          </a:xfrm>
          <a:prstGeom prst="rect">
            <a:avLst/>
          </a:prstGeom>
          <a:noFill/>
          <a:ln w="9525">
            <a:noFill/>
            <a:miter lim="800000"/>
            <a:headEnd/>
            <a:tailEnd/>
          </a:ln>
        </p:spPr>
      </p:pic>
      <p:sp>
        <p:nvSpPr>
          <p:cNvPr id="7" name="Up Arrow 6">
            <a:hlinkClick r:id="rId3" action="ppaction://hlinksldjump"/>
          </p:cNvPr>
          <p:cNvSpPr/>
          <p:nvPr/>
        </p:nvSpPr>
        <p:spPr>
          <a:xfrm>
            <a:off x="7858125" y="5929313"/>
            <a:ext cx="571500" cy="500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lide(fromBottom)">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6000"/>
            <a:lum/>
          </a:blip>
          <a:srcRect/>
          <a:stretch>
            <a:fillRect b="-21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928688" y="1989138"/>
            <a:ext cx="7272337" cy="2654300"/>
          </a:xfrm>
          <a:prstGeom prst="snip2Diag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sz="4400" b="1" dirty="0">
                <a:solidFill>
                  <a:srgbClr val="C00000"/>
                </a:solidFill>
                <a:latin typeface="Arial Black" pitchFamily="34" charset="0"/>
              </a:rPr>
              <a:t>Bab III</a:t>
            </a:r>
          </a:p>
          <a:p>
            <a:pPr algn="ctr" fontAlgn="auto">
              <a:spcBef>
                <a:spcPts val="0"/>
              </a:spcBef>
              <a:spcAft>
                <a:spcPts val="0"/>
              </a:spcAft>
              <a:defRPr/>
            </a:pPr>
            <a:r>
              <a:rPr lang="id-ID" sz="4400" b="1" dirty="0">
                <a:solidFill>
                  <a:srgbClr val="C00000"/>
                </a:solidFill>
                <a:latin typeface="Arial Black" pitchFamily="34" charset="0"/>
              </a:rPr>
              <a:t>Indonesia pada Masa </a:t>
            </a:r>
          </a:p>
          <a:p>
            <a:pPr algn="ctr" fontAlgn="auto">
              <a:spcBef>
                <a:spcPts val="0"/>
              </a:spcBef>
              <a:spcAft>
                <a:spcPts val="0"/>
              </a:spcAft>
              <a:defRPr/>
            </a:pPr>
            <a:r>
              <a:rPr lang="id-ID" sz="4400" b="1" dirty="0">
                <a:solidFill>
                  <a:srgbClr val="C00000"/>
                </a:solidFill>
                <a:latin typeface="Arial Black" pitchFamily="34" charset="0"/>
              </a:rPr>
              <a:t>Hindu–Buddha</a:t>
            </a:r>
            <a:endParaRPr lang="id-ID" sz="4400" dirty="0">
              <a:solidFill>
                <a:srgbClr val="C00000"/>
              </a:solidFill>
              <a:latin typeface="Arial Black" pitchFamily="34" charset="0"/>
            </a:endParaRPr>
          </a:p>
        </p:txBody>
      </p:sp>
      <p:sp>
        <p:nvSpPr>
          <p:cNvPr id="6" name="Right Arrow 5"/>
          <p:cNvSpPr/>
          <p:nvPr/>
        </p:nvSpPr>
        <p:spPr>
          <a:xfrm>
            <a:off x="7143750" y="5929313"/>
            <a:ext cx="1500188" cy="71437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ID" b="1" dirty="0" err="1">
                <a:solidFill>
                  <a:schemeClr val="tx1"/>
                </a:solidFill>
                <a:hlinkClick r:id="rId3" action="ppaction://hlinksldjump"/>
              </a:rPr>
              <a:t>Daftar</a:t>
            </a:r>
            <a:r>
              <a:rPr lang="en-ID" b="1" dirty="0">
                <a:solidFill>
                  <a:schemeClr val="tx1"/>
                </a:solidFill>
                <a:hlinkClick r:id="rId3" action="ppaction://hlinksldjump"/>
              </a:rPr>
              <a:t> </a:t>
            </a:r>
            <a:r>
              <a:rPr lang="en-ID" b="1" dirty="0" err="1">
                <a:solidFill>
                  <a:schemeClr val="tx1"/>
                </a:solidFill>
                <a:hlinkClick r:id="rId3" action="ppaction://hlinksldjump"/>
              </a:rPr>
              <a:t>Isi</a:t>
            </a:r>
            <a:endParaRPr lang="en-US" b="1" dirty="0">
              <a:solidFill>
                <a:schemeClr val="tx1"/>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64999">
              <a:srgbClr val="F0EBD5"/>
            </a:gs>
            <a:gs pos="100000">
              <a:srgbClr val="D1C39F"/>
            </a:gs>
          </a:gsLst>
          <a:lin ang="16200000" scaled="1"/>
          <a:tileRect/>
        </a:gradFill>
        <a:effectLst/>
      </p:bgPr>
    </p:bg>
    <p:spTree>
      <p:nvGrpSpPr>
        <p:cNvPr id="1" name=""/>
        <p:cNvGrpSpPr/>
        <p:nvPr/>
      </p:nvGrpSpPr>
      <p:grpSpPr>
        <a:xfrm>
          <a:off x="0" y="0"/>
          <a:ext cx="0" cy="0"/>
          <a:chOff x="0" y="0"/>
          <a:chExt cx="0" cy="0"/>
        </a:xfrm>
      </p:grpSpPr>
      <p:graphicFrame>
        <p:nvGraphicFramePr>
          <p:cNvPr id="3" name="Diagram 2"/>
          <p:cNvGraphicFramePr/>
          <p:nvPr/>
        </p:nvGraphicFramePr>
        <p:xfrm>
          <a:off x="611560" y="1034496"/>
          <a:ext cx="7992888"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ight Arrow 3">
            <a:hlinkClick r:id="rId6" action="ppaction://hlinksldjump"/>
          </p:cNvPr>
          <p:cNvSpPr/>
          <p:nvPr/>
        </p:nvSpPr>
        <p:spPr>
          <a:xfrm>
            <a:off x="7715250" y="6143625"/>
            <a:ext cx="714375" cy="500063"/>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73730" name="Group 4"/>
          <p:cNvGrpSpPr>
            <a:grpSpLocks/>
          </p:cNvGrpSpPr>
          <p:nvPr/>
        </p:nvGrpSpPr>
        <p:grpSpPr bwMode="auto">
          <a:xfrm>
            <a:off x="0" y="76200"/>
            <a:ext cx="5292725" cy="923925"/>
            <a:chOff x="0" y="116632"/>
            <a:chExt cx="4788024" cy="923910"/>
          </a:xfrm>
        </p:grpSpPr>
        <p:sp>
          <p:nvSpPr>
            <p:cNvPr id="2" name="Flowchart: Punched Tape 1"/>
            <p:cNvSpPr/>
            <p:nvPr/>
          </p:nvSpPr>
          <p:spPr>
            <a:xfrm>
              <a:off x="0" y="116632"/>
              <a:ext cx="4788024" cy="792150"/>
            </a:xfrm>
            <a:prstGeom prst="flowChartPunchedTap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740" name="Rectangle 2"/>
            <p:cNvSpPr>
              <a:spLocks noChangeArrowheads="1"/>
            </p:cNvSpPr>
            <p:nvPr/>
          </p:nvSpPr>
          <p:spPr bwMode="auto">
            <a:xfrm>
              <a:off x="0" y="332656"/>
              <a:ext cx="4716016" cy="707886"/>
            </a:xfrm>
            <a:prstGeom prst="rect">
              <a:avLst/>
            </a:prstGeom>
            <a:noFill/>
            <a:ln w="9525">
              <a:noFill/>
              <a:miter lim="800000"/>
              <a:headEnd/>
              <a:tailEnd/>
            </a:ln>
          </p:spPr>
          <p:txBody>
            <a:bodyPr>
              <a:spAutoFit/>
            </a:bodyPr>
            <a:lstStyle/>
            <a:p>
              <a:pPr algn="ctr"/>
              <a:r>
                <a:rPr lang="id-ID" sz="2000" b="1">
                  <a:solidFill>
                    <a:schemeClr val="bg1"/>
                  </a:solidFill>
                </a:rPr>
                <a:t>Teori Kedatangan Agama Hindu–Buddha</a:t>
              </a:r>
              <a:endParaRPr lang="en-US" sz="2000">
                <a:solidFill>
                  <a:schemeClr val="bg1"/>
                </a:solidFill>
                <a:latin typeface="Calibri" pitchFamily="34" charset="0"/>
              </a:endParaRPr>
            </a:p>
          </p:txBody>
        </p:sp>
      </p:grpSp>
      <p:sp>
        <p:nvSpPr>
          <p:cNvPr id="4" name="Round Diagonal Corner Rectangle 3"/>
          <p:cNvSpPr/>
          <p:nvPr/>
        </p:nvSpPr>
        <p:spPr>
          <a:xfrm>
            <a:off x="214313" y="1071563"/>
            <a:ext cx="2951162" cy="792162"/>
          </a:xfrm>
          <a:prstGeom prst="round2DiagRect">
            <a:avLst/>
          </a:prstGeom>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r>
              <a:rPr lang="id-ID" sz="2400" b="1" dirty="0">
                <a:latin typeface="Arial Black" pitchFamily="34" charset="0"/>
              </a:rPr>
              <a:t>Teori Kesatria</a:t>
            </a:r>
          </a:p>
        </p:txBody>
      </p:sp>
      <p:sp>
        <p:nvSpPr>
          <p:cNvPr id="6" name="Round Diagonal Corner Rectangle 5"/>
          <p:cNvSpPr/>
          <p:nvPr/>
        </p:nvSpPr>
        <p:spPr>
          <a:xfrm>
            <a:off x="5976938" y="1000125"/>
            <a:ext cx="2952750" cy="792163"/>
          </a:xfrm>
          <a:prstGeom prst="round2DiagRect">
            <a:avLst/>
          </a:prstGeom>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r>
              <a:rPr lang="id-ID" sz="2400" b="1" dirty="0">
                <a:latin typeface="Arial Black" pitchFamily="34" charset="0"/>
              </a:rPr>
              <a:t>Teori Waisya</a:t>
            </a:r>
          </a:p>
        </p:txBody>
      </p:sp>
      <p:sp>
        <p:nvSpPr>
          <p:cNvPr id="7" name="TextBox 6"/>
          <p:cNvSpPr txBox="1"/>
          <p:nvPr/>
        </p:nvSpPr>
        <p:spPr>
          <a:xfrm>
            <a:off x="285750" y="1928813"/>
            <a:ext cx="4071938" cy="1477962"/>
          </a:xfrm>
          <a:prstGeom prst="rect">
            <a:avLst/>
          </a:prstGeom>
          <a:solidFill>
            <a:schemeClr val="accent4">
              <a:lumMod val="20000"/>
              <a:lumOff val="80000"/>
            </a:schemeClr>
          </a:solidFill>
        </p:spPr>
        <p:txBody>
          <a:bodyPr>
            <a:spAutoFit/>
          </a:bodyPr>
          <a:lstStyle/>
          <a:p>
            <a:pPr fontAlgn="auto">
              <a:spcBef>
                <a:spcPts val="0"/>
              </a:spcBef>
              <a:spcAft>
                <a:spcPts val="0"/>
              </a:spcAft>
              <a:defRPr/>
            </a:pPr>
            <a:r>
              <a:rPr lang="en-US" dirty="0">
                <a:latin typeface="+mn-lt"/>
                <a:cs typeface="+mn-cs"/>
              </a:rPr>
              <a:t>Teori Kesatria menyatakan bahwa agama Hindu–Buddha dibawa oleh golongan prajurit (kesatria). Teori Kesatria </a:t>
            </a:r>
            <a:r>
              <a:rPr lang="en-US" dirty="0" err="1">
                <a:latin typeface="+mn-lt"/>
                <a:cs typeface="+mn-cs"/>
              </a:rPr>
              <a:t>dicetuskan</a:t>
            </a:r>
            <a:r>
              <a:rPr lang="en-US" dirty="0">
                <a:latin typeface="+mn-lt"/>
                <a:cs typeface="+mn-cs"/>
              </a:rPr>
              <a:t> </a:t>
            </a:r>
            <a:r>
              <a:rPr lang="en-ID" dirty="0">
                <a:latin typeface="+mn-lt"/>
                <a:cs typeface="+mn-cs"/>
              </a:rPr>
              <a:t>J.L</a:t>
            </a:r>
            <a:r>
              <a:rPr lang="en-ID" dirty="0">
                <a:latin typeface="+mn-lt"/>
                <a:cs typeface="+mn-cs"/>
              </a:rPr>
              <a:t>. </a:t>
            </a:r>
            <a:r>
              <a:rPr lang="en-ID" dirty="0" err="1">
                <a:latin typeface="+mn-lt"/>
                <a:cs typeface="+mn-cs"/>
              </a:rPr>
              <a:t>Moens</a:t>
            </a:r>
            <a:r>
              <a:rPr lang="en-ID" dirty="0">
                <a:latin typeface="+mn-lt"/>
                <a:cs typeface="+mn-cs"/>
              </a:rPr>
              <a:t>, F.D.K</a:t>
            </a:r>
            <a:r>
              <a:rPr lang="en-ID" dirty="0">
                <a:latin typeface="+mn-lt"/>
                <a:cs typeface="+mn-cs"/>
              </a:rPr>
              <a:t>. </a:t>
            </a:r>
            <a:r>
              <a:rPr lang="en-ID" dirty="0">
                <a:latin typeface="+mn-lt"/>
                <a:cs typeface="+mn-cs"/>
              </a:rPr>
              <a:t>Bosch, </a:t>
            </a:r>
          </a:p>
          <a:p>
            <a:pPr fontAlgn="auto">
              <a:spcBef>
                <a:spcPts val="0"/>
              </a:spcBef>
              <a:spcAft>
                <a:spcPts val="0"/>
              </a:spcAft>
              <a:defRPr/>
            </a:pPr>
            <a:r>
              <a:rPr lang="en-ID" dirty="0">
                <a:latin typeface="+mn-lt"/>
                <a:cs typeface="+mn-cs"/>
              </a:rPr>
              <a:t>R.C</a:t>
            </a:r>
            <a:r>
              <a:rPr lang="en-ID" dirty="0">
                <a:latin typeface="+mn-lt"/>
                <a:cs typeface="+mn-cs"/>
              </a:rPr>
              <a:t>. </a:t>
            </a:r>
            <a:r>
              <a:rPr lang="en-ID" dirty="0" err="1">
                <a:latin typeface="+mn-lt"/>
                <a:cs typeface="+mn-cs"/>
              </a:rPr>
              <a:t>Majundar</a:t>
            </a:r>
            <a:r>
              <a:rPr lang="en-ID" dirty="0">
                <a:latin typeface="+mn-lt"/>
                <a:cs typeface="+mn-cs"/>
              </a:rPr>
              <a:t>, </a:t>
            </a:r>
            <a:r>
              <a:rPr lang="en-ID" dirty="0" err="1">
                <a:latin typeface="+mn-lt"/>
                <a:cs typeface="+mn-cs"/>
              </a:rPr>
              <a:t>Mookerji</a:t>
            </a:r>
            <a:r>
              <a:rPr lang="en-ID" dirty="0">
                <a:latin typeface="+mn-lt"/>
                <a:cs typeface="+mn-cs"/>
              </a:rPr>
              <a:t>, C.C</a:t>
            </a:r>
            <a:r>
              <a:rPr lang="en-ID" dirty="0">
                <a:latin typeface="+mn-lt"/>
                <a:cs typeface="+mn-cs"/>
              </a:rPr>
              <a:t>. </a:t>
            </a:r>
            <a:r>
              <a:rPr lang="en-ID" dirty="0">
                <a:latin typeface="+mn-lt"/>
                <a:cs typeface="+mn-cs"/>
              </a:rPr>
              <a:t>Berg.</a:t>
            </a:r>
            <a:endParaRPr lang="en-US" dirty="0">
              <a:latin typeface="+mn-lt"/>
              <a:cs typeface="+mn-cs"/>
            </a:endParaRPr>
          </a:p>
        </p:txBody>
      </p:sp>
      <p:sp>
        <p:nvSpPr>
          <p:cNvPr id="8" name="TextBox 7"/>
          <p:cNvSpPr txBox="1"/>
          <p:nvPr/>
        </p:nvSpPr>
        <p:spPr>
          <a:xfrm>
            <a:off x="4643438" y="1857375"/>
            <a:ext cx="4214812" cy="1754188"/>
          </a:xfrm>
          <a:prstGeom prst="rect">
            <a:avLst/>
          </a:prstGeom>
          <a:solidFill>
            <a:schemeClr val="accent3">
              <a:lumMod val="20000"/>
              <a:lumOff val="80000"/>
            </a:schemeClr>
          </a:solidFill>
        </p:spPr>
        <p:txBody>
          <a:bodyPr>
            <a:spAutoFit/>
          </a:bodyPr>
          <a:lstStyle/>
          <a:p>
            <a:pPr fontAlgn="auto">
              <a:spcBef>
                <a:spcPts val="0"/>
              </a:spcBef>
              <a:spcAft>
                <a:spcPts val="0"/>
              </a:spcAft>
              <a:defRPr/>
            </a:pPr>
            <a:r>
              <a:rPr lang="en-US" dirty="0">
                <a:latin typeface="+mn-lt"/>
                <a:cs typeface="+mn-cs"/>
              </a:rPr>
              <a:t>Teori Waisya dikemukakan oleh </a:t>
            </a:r>
          </a:p>
          <a:p>
            <a:pPr fontAlgn="auto">
              <a:spcBef>
                <a:spcPts val="0"/>
              </a:spcBef>
              <a:spcAft>
                <a:spcPts val="0"/>
              </a:spcAft>
              <a:defRPr/>
            </a:pPr>
            <a:r>
              <a:rPr lang="en-US" dirty="0">
                <a:latin typeface="+mn-lt"/>
                <a:cs typeface="+mn-cs"/>
              </a:rPr>
              <a:t>N.J. Krom. Menurut N.J. Krom, agama Hindu–Buddha masuk ke Indonesia dibawa kaum pedagang dari India. Pedagang India tersebut menetap di Indonesia dan menikah dengan penduduk setempat. </a:t>
            </a:r>
          </a:p>
        </p:txBody>
      </p:sp>
      <p:sp>
        <p:nvSpPr>
          <p:cNvPr id="9" name="Round Diagonal Corner Rectangle 8"/>
          <p:cNvSpPr/>
          <p:nvPr/>
        </p:nvSpPr>
        <p:spPr>
          <a:xfrm>
            <a:off x="214313" y="3727450"/>
            <a:ext cx="2736850" cy="649288"/>
          </a:xfrm>
          <a:prstGeom prst="round2DiagRect">
            <a:avLst/>
          </a:prstGeom>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r>
              <a:rPr lang="id-ID" sz="2200" b="1" dirty="0">
                <a:latin typeface="Arial Black" pitchFamily="34" charset="0"/>
              </a:rPr>
              <a:t>Teori Brahmana</a:t>
            </a:r>
          </a:p>
        </p:txBody>
      </p:sp>
      <p:sp>
        <p:nvSpPr>
          <p:cNvPr id="10" name="Round Diagonal Corner Rectangle 9"/>
          <p:cNvSpPr/>
          <p:nvPr/>
        </p:nvSpPr>
        <p:spPr>
          <a:xfrm>
            <a:off x="6265863" y="3894138"/>
            <a:ext cx="2663825" cy="647700"/>
          </a:xfrm>
          <a:prstGeom prst="round2DiagRect">
            <a:avLst/>
          </a:prstGeom>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r>
              <a:rPr lang="id-ID" sz="2200" b="1" dirty="0">
                <a:latin typeface="Arial Black" pitchFamily="34" charset="0"/>
              </a:rPr>
              <a:t>Teori Sudra</a:t>
            </a:r>
          </a:p>
        </p:txBody>
      </p:sp>
      <p:sp>
        <p:nvSpPr>
          <p:cNvPr id="11" name="TextBox 10"/>
          <p:cNvSpPr txBox="1"/>
          <p:nvPr/>
        </p:nvSpPr>
        <p:spPr>
          <a:xfrm>
            <a:off x="285750" y="4429125"/>
            <a:ext cx="4143375" cy="2308225"/>
          </a:xfrm>
          <a:prstGeom prst="rect">
            <a:avLst/>
          </a:prstGeom>
          <a:solidFill>
            <a:schemeClr val="accent4">
              <a:lumMod val="60000"/>
              <a:lumOff val="40000"/>
            </a:schemeClr>
          </a:solidFill>
        </p:spPr>
        <p:txBody>
          <a:bodyPr>
            <a:spAutoFit/>
          </a:bodyPr>
          <a:lstStyle/>
          <a:p>
            <a:pPr fontAlgn="auto">
              <a:spcBef>
                <a:spcPts val="0"/>
              </a:spcBef>
              <a:spcAft>
                <a:spcPts val="0"/>
              </a:spcAft>
              <a:defRPr/>
            </a:pPr>
            <a:r>
              <a:rPr lang="en-US" dirty="0">
                <a:latin typeface="+mn-lt"/>
                <a:cs typeface="+mn-cs"/>
              </a:rPr>
              <a:t>Teori Brahmana dikemukakan oleh J.C. van Leur. Ia berpendapat bahwa agama Hindu masuk di Indonesia dibawa oleh kaum brahmana. Kedatangan kaum brahmana diduga karena undangan para penguasa lokal di Indonesia yang tertarik dengan agama Hindu atau sengaja datang untuk menyebarkan agama Hindu di Indonesia.</a:t>
            </a:r>
          </a:p>
        </p:txBody>
      </p:sp>
      <p:sp>
        <p:nvSpPr>
          <p:cNvPr id="12" name="TextBox 11"/>
          <p:cNvSpPr txBox="1"/>
          <p:nvPr/>
        </p:nvSpPr>
        <p:spPr>
          <a:xfrm>
            <a:off x="5257800" y="4594225"/>
            <a:ext cx="3600450" cy="1477963"/>
          </a:xfrm>
          <a:prstGeom prst="rect">
            <a:avLst/>
          </a:prstGeom>
          <a:solidFill>
            <a:schemeClr val="accent1">
              <a:lumMod val="60000"/>
              <a:lumOff val="40000"/>
            </a:schemeClr>
          </a:solidFill>
        </p:spPr>
        <p:txBody>
          <a:bodyPr>
            <a:spAutoFit/>
          </a:bodyPr>
          <a:lstStyle/>
          <a:p>
            <a:pPr fontAlgn="auto">
              <a:spcBef>
                <a:spcPts val="0"/>
              </a:spcBef>
              <a:spcAft>
                <a:spcPts val="0"/>
              </a:spcAft>
              <a:defRPr/>
            </a:pPr>
            <a:r>
              <a:rPr lang="en-US" dirty="0">
                <a:latin typeface="+mn-lt"/>
                <a:cs typeface="+mn-cs"/>
              </a:rPr>
              <a:t>Teori Sudra dicetuskan oleh Von van Feber. Berdasarkan teori Sudra, masuknya agama Hindu di Indonesia dibawa oleh orang India yang </a:t>
            </a:r>
            <a:r>
              <a:rPr lang="en-US" dirty="0" err="1">
                <a:latin typeface="+mn-lt"/>
                <a:cs typeface="+mn-cs"/>
              </a:rPr>
              <a:t>berkasta</a:t>
            </a:r>
            <a:r>
              <a:rPr lang="en-US" dirty="0">
                <a:latin typeface="+mn-lt"/>
                <a:cs typeface="+mn-cs"/>
              </a:rPr>
              <a:t> </a:t>
            </a:r>
            <a:r>
              <a:rPr lang="en-US" dirty="0" err="1">
                <a:latin typeface="+mn-lt"/>
                <a:cs typeface="+mn-cs"/>
              </a:rPr>
              <a:t>sudra</a:t>
            </a:r>
            <a:endParaRPr lang="en-US"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heckerboard(across)">
                                      <p:cBhvr>
                                        <p:cTn id="31" dur="500"/>
                                        <p:tgtEl>
                                          <p:spTgt spid="10"/>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8000"/>
            <a:lum/>
          </a:blip>
          <a:srcRect/>
          <a:stretch>
            <a:fillRect t="-9000" b="-1000"/>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2771775" y="1123950"/>
            <a:ext cx="3241675" cy="936625"/>
          </a:xfrm>
          <a:prstGeom prst="round2DiagRect">
            <a:avLst/>
          </a:prstGeom>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r>
              <a:rPr lang="id-ID" sz="2400" b="1" dirty="0">
                <a:latin typeface="Arial Black" pitchFamily="34" charset="0"/>
              </a:rPr>
              <a:t>Teori Arus Balik</a:t>
            </a:r>
          </a:p>
          <a:p>
            <a:pPr algn="ctr" fontAlgn="auto">
              <a:spcBef>
                <a:spcPts val="0"/>
              </a:spcBef>
              <a:spcAft>
                <a:spcPts val="0"/>
              </a:spcAft>
              <a:defRPr/>
            </a:pPr>
            <a:r>
              <a:rPr lang="id-ID" sz="2000" b="1" dirty="0">
                <a:latin typeface="Arial Black" pitchFamily="34" charset="0"/>
              </a:rPr>
              <a:t>(</a:t>
            </a:r>
            <a:r>
              <a:rPr lang="id-ID" sz="2000" b="1" i="1" dirty="0">
                <a:latin typeface="Arial Black" pitchFamily="34" charset="0"/>
              </a:rPr>
              <a:t>Counter-Current</a:t>
            </a:r>
            <a:r>
              <a:rPr lang="id-ID" sz="2000" b="1" dirty="0">
                <a:latin typeface="Arial Black" pitchFamily="34" charset="0"/>
              </a:rPr>
              <a:t>)</a:t>
            </a:r>
          </a:p>
        </p:txBody>
      </p:sp>
      <p:sp>
        <p:nvSpPr>
          <p:cNvPr id="6" name="Rounded Rectangle 5"/>
          <p:cNvSpPr/>
          <p:nvPr/>
        </p:nvSpPr>
        <p:spPr>
          <a:xfrm>
            <a:off x="1116013" y="2205038"/>
            <a:ext cx="1873250" cy="720725"/>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ID" b="1" dirty="0">
                <a:latin typeface="Arial" pitchFamily="34" charset="0"/>
                <a:cs typeface="Arial" pitchFamily="34" charset="0"/>
              </a:rPr>
              <a:t>Pencetus</a:t>
            </a:r>
            <a:endParaRPr lang="id-ID" b="1" dirty="0">
              <a:latin typeface="Arial" pitchFamily="34" charset="0"/>
              <a:cs typeface="Arial" pitchFamily="34" charset="0"/>
            </a:endParaRPr>
          </a:p>
        </p:txBody>
      </p:sp>
      <p:sp>
        <p:nvSpPr>
          <p:cNvPr id="7" name="Pentagon 6"/>
          <p:cNvSpPr/>
          <p:nvPr/>
        </p:nvSpPr>
        <p:spPr>
          <a:xfrm>
            <a:off x="3060700" y="2205038"/>
            <a:ext cx="4968875" cy="72072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marL="90488" fontAlgn="auto">
              <a:spcBef>
                <a:spcPts val="0"/>
              </a:spcBef>
              <a:spcAft>
                <a:spcPts val="0"/>
              </a:spcAft>
              <a:defRPr/>
            </a:pPr>
            <a:r>
              <a:rPr lang="id-ID" b="1" dirty="0">
                <a:latin typeface="Arial" pitchFamily="34" charset="0"/>
                <a:cs typeface="Arial" pitchFamily="34" charset="0"/>
              </a:rPr>
              <a:t>F.D.K. Bosch</a:t>
            </a:r>
          </a:p>
        </p:txBody>
      </p:sp>
      <p:sp>
        <p:nvSpPr>
          <p:cNvPr id="10" name="Rounded Rectangle 9"/>
          <p:cNvSpPr/>
          <p:nvPr/>
        </p:nvSpPr>
        <p:spPr>
          <a:xfrm>
            <a:off x="1116013" y="3068638"/>
            <a:ext cx="1873250" cy="720725"/>
          </a:xfrm>
          <a:prstGeom prst="roundRect">
            <a:avLst/>
          </a:prstGeom>
          <a:solidFill>
            <a:srgbClr val="00B0F0"/>
          </a:solidFill>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ID" b="1" dirty="0">
                <a:latin typeface="Arial" pitchFamily="34" charset="0"/>
                <a:cs typeface="Arial" pitchFamily="34" charset="0"/>
              </a:rPr>
              <a:t>Inti Teori</a:t>
            </a:r>
            <a:endParaRPr lang="id-ID" b="1" dirty="0">
              <a:latin typeface="Arial" pitchFamily="34" charset="0"/>
              <a:cs typeface="Arial" pitchFamily="34" charset="0"/>
            </a:endParaRPr>
          </a:p>
        </p:txBody>
      </p:sp>
      <p:sp>
        <p:nvSpPr>
          <p:cNvPr id="11" name="Pentagon 10"/>
          <p:cNvSpPr/>
          <p:nvPr/>
        </p:nvSpPr>
        <p:spPr>
          <a:xfrm>
            <a:off x="3060700" y="3068638"/>
            <a:ext cx="5040313" cy="1728787"/>
          </a:xfrm>
          <a:prstGeom prst="homePlate">
            <a:avLst/>
          </a:prstGeom>
        </p:spPr>
        <p:style>
          <a:lnRef idx="2">
            <a:schemeClr val="accent5"/>
          </a:lnRef>
          <a:fillRef idx="1">
            <a:schemeClr val="lt1"/>
          </a:fillRef>
          <a:effectRef idx="0">
            <a:schemeClr val="accent5"/>
          </a:effectRef>
          <a:fontRef idx="minor">
            <a:schemeClr val="dk1"/>
          </a:fontRef>
        </p:style>
        <p:txBody>
          <a:bodyPr anchor="ctr"/>
          <a:lstStyle/>
          <a:p>
            <a:pPr marL="90488" fontAlgn="auto">
              <a:spcBef>
                <a:spcPts val="0"/>
              </a:spcBef>
              <a:spcAft>
                <a:spcPts val="0"/>
              </a:spcAft>
              <a:defRPr/>
            </a:pPr>
            <a:r>
              <a:rPr lang="en-US" dirty="0"/>
              <a:t>Masyarakat Indonesia memiliki peranan tersendiri dalam penyebaran dan pengembangan agama Hindu–Buddha. Penyebaran tersebut dilakukan oleh kaum terdidik (clerks).</a:t>
            </a:r>
            <a:endParaRPr lang="id-ID" b="1" dirty="0">
              <a:latin typeface="Arial" pitchFamily="34" charset="0"/>
              <a:cs typeface="Arial" pitchFamily="34" charset="0"/>
            </a:endParaRPr>
          </a:p>
        </p:txBody>
      </p:sp>
      <p:sp>
        <p:nvSpPr>
          <p:cNvPr id="14" name="Rounded Rectangle 13"/>
          <p:cNvSpPr/>
          <p:nvPr/>
        </p:nvSpPr>
        <p:spPr>
          <a:xfrm>
            <a:off x="1116013" y="4941888"/>
            <a:ext cx="1873250" cy="719137"/>
          </a:xfrm>
          <a:prstGeom prst="roundRect">
            <a:avLst/>
          </a:prstGeom>
          <a:solidFill>
            <a:srgbClr val="FF0000"/>
          </a:solidFill>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id-ID" b="1" dirty="0">
                <a:latin typeface="Arial" pitchFamily="34" charset="0"/>
                <a:cs typeface="Arial" pitchFamily="34" charset="0"/>
              </a:rPr>
              <a:t>Bukti</a:t>
            </a:r>
          </a:p>
        </p:txBody>
      </p:sp>
      <p:sp>
        <p:nvSpPr>
          <p:cNvPr id="15" name="Pentagon 14"/>
          <p:cNvSpPr/>
          <p:nvPr/>
        </p:nvSpPr>
        <p:spPr>
          <a:xfrm>
            <a:off x="3060700" y="4941888"/>
            <a:ext cx="4968875" cy="719137"/>
          </a:xfrm>
          <a:prstGeom prst="homePlat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marL="90488" fontAlgn="auto">
              <a:spcBef>
                <a:spcPts val="0"/>
              </a:spcBef>
              <a:spcAft>
                <a:spcPts val="0"/>
              </a:spcAft>
              <a:defRPr/>
            </a:pPr>
            <a:r>
              <a:rPr lang="id-ID" b="1" dirty="0">
                <a:latin typeface="Arial" pitchFamily="34" charset="0"/>
                <a:cs typeface="Arial" pitchFamily="34" charset="0"/>
              </a:rPr>
              <a:t>Prasasti Nalanda dari Kerajaan Sriwijaya</a:t>
            </a:r>
          </a:p>
        </p:txBody>
      </p:sp>
      <p:grpSp>
        <p:nvGrpSpPr>
          <p:cNvPr id="74761" name="Group 16"/>
          <p:cNvGrpSpPr>
            <a:grpSpLocks/>
          </p:cNvGrpSpPr>
          <p:nvPr/>
        </p:nvGrpSpPr>
        <p:grpSpPr bwMode="auto">
          <a:xfrm>
            <a:off x="0" y="115888"/>
            <a:ext cx="5292725" cy="923925"/>
            <a:chOff x="0" y="116632"/>
            <a:chExt cx="4788024" cy="923910"/>
          </a:xfrm>
        </p:grpSpPr>
        <p:sp>
          <p:nvSpPr>
            <p:cNvPr id="18" name="Flowchart: Punched Tape 17"/>
            <p:cNvSpPr/>
            <p:nvPr/>
          </p:nvSpPr>
          <p:spPr>
            <a:xfrm>
              <a:off x="0" y="116632"/>
              <a:ext cx="4788024" cy="792149"/>
            </a:xfrm>
            <a:prstGeom prst="flowChartPunchedTap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764" name="Rectangle 18"/>
            <p:cNvSpPr>
              <a:spLocks noChangeArrowheads="1"/>
            </p:cNvSpPr>
            <p:nvPr/>
          </p:nvSpPr>
          <p:spPr bwMode="auto">
            <a:xfrm>
              <a:off x="0" y="332656"/>
              <a:ext cx="4716016" cy="707886"/>
            </a:xfrm>
            <a:prstGeom prst="rect">
              <a:avLst/>
            </a:prstGeom>
            <a:noFill/>
            <a:ln w="9525">
              <a:noFill/>
              <a:miter lim="800000"/>
              <a:headEnd/>
              <a:tailEnd/>
            </a:ln>
          </p:spPr>
          <p:txBody>
            <a:bodyPr>
              <a:spAutoFit/>
            </a:bodyPr>
            <a:lstStyle/>
            <a:p>
              <a:pPr algn="ctr"/>
              <a:r>
                <a:rPr lang="id-ID" sz="2000" b="1">
                  <a:solidFill>
                    <a:schemeClr val="bg1"/>
                  </a:solidFill>
                </a:rPr>
                <a:t>Teori Kedatangan Agama Hindu–Buddha</a:t>
              </a:r>
              <a:endParaRPr lang="en-US" sz="2000">
                <a:solidFill>
                  <a:schemeClr val="bg1"/>
                </a:solidFill>
                <a:latin typeface="Calibri" pitchFamily="34" charset="0"/>
              </a:endParaRPr>
            </a:p>
          </p:txBody>
        </p:sp>
      </p:grpSp>
      <p:sp>
        <p:nvSpPr>
          <p:cNvPr id="13" name="Up Arrow 12">
            <a:hlinkClick r:id="rId3" action="ppaction://hlinksldjump"/>
          </p:cNvPr>
          <p:cNvSpPr/>
          <p:nvPr/>
        </p:nvSpPr>
        <p:spPr>
          <a:xfrm>
            <a:off x="8286750" y="6143625"/>
            <a:ext cx="500063" cy="571500"/>
          </a:xfrm>
          <a:prstGeom prst="up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heckerboard(across)">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animBg="1"/>
      <p:bldP spid="11" grpId="0" animBg="1"/>
      <p:bldP spid="14" grpId="0" animBg="1"/>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2" name="Flowchart: Predefined Process 1"/>
          <p:cNvSpPr/>
          <p:nvPr/>
        </p:nvSpPr>
        <p:spPr>
          <a:xfrm>
            <a:off x="1403350" y="44450"/>
            <a:ext cx="6481763" cy="792163"/>
          </a:xfrm>
          <a:prstGeom prst="flowChartPredefined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t>Sumber-Sumber Kedatangan Agama Hindu–Buddha di Indonesia</a:t>
            </a:r>
            <a:endParaRPr lang="en-US" sz="2400" dirty="0"/>
          </a:p>
        </p:txBody>
      </p:sp>
      <p:sp>
        <p:nvSpPr>
          <p:cNvPr id="3" name="Pentagon 2"/>
          <p:cNvSpPr/>
          <p:nvPr/>
        </p:nvSpPr>
        <p:spPr>
          <a:xfrm>
            <a:off x="-36513" y="1123950"/>
            <a:ext cx="4572001" cy="720725"/>
          </a:xfrm>
          <a:prstGeom prst="homePlate">
            <a:avLst/>
          </a:prstGeom>
          <a:solidFill>
            <a:srgbClr val="C00000"/>
          </a:solidFill>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id-ID" sz="2000" b="1" dirty="0">
                <a:latin typeface="Arial Black" pitchFamily="34" charset="0"/>
              </a:rPr>
              <a:t>Sumber dari Dalam Negeri</a:t>
            </a:r>
          </a:p>
        </p:txBody>
      </p:sp>
      <p:sp>
        <p:nvSpPr>
          <p:cNvPr id="4" name="Rectangle 3"/>
          <p:cNvSpPr/>
          <p:nvPr/>
        </p:nvSpPr>
        <p:spPr>
          <a:xfrm>
            <a:off x="395288" y="2144713"/>
            <a:ext cx="5329237" cy="923925"/>
          </a:xfrm>
          <a:prstGeom prst="rect">
            <a:avLst/>
          </a:prstGeom>
          <a:noFill/>
        </p:spPr>
        <p:style>
          <a:lnRef idx="3">
            <a:schemeClr val="lt1"/>
          </a:lnRef>
          <a:fillRef idx="1">
            <a:schemeClr val="dk1"/>
          </a:fillRef>
          <a:effectRef idx="1">
            <a:schemeClr val="dk1"/>
          </a:effectRef>
          <a:fontRef idx="minor">
            <a:schemeClr val="lt1"/>
          </a:fontRef>
        </p:style>
        <p:txBody>
          <a:bodyPr>
            <a:spAutoFit/>
          </a:bodyPr>
          <a:lstStyle/>
          <a:p>
            <a:pPr fontAlgn="auto">
              <a:lnSpc>
                <a:spcPct val="150000"/>
              </a:lnSpc>
              <a:spcBef>
                <a:spcPts val="0"/>
              </a:spcBef>
              <a:spcAft>
                <a:spcPts val="0"/>
              </a:spcAft>
              <a:defRPr/>
            </a:pPr>
            <a:r>
              <a:rPr lang="id-ID" b="1" dirty="0">
                <a:solidFill>
                  <a:schemeClr val="bg1"/>
                </a:solidFill>
                <a:latin typeface="Arial" pitchFamily="34" charset="0"/>
                <a:cs typeface="Arial" pitchFamily="34" charset="0"/>
              </a:rPr>
              <a:t>Sumber sejarah yang berasal dari berbagai daerah di wilayah Kepulauan Indonesia</a:t>
            </a:r>
            <a:endParaRPr lang="id-ID" b="1" dirty="0">
              <a:latin typeface="Arial" pitchFamily="34" charset="0"/>
              <a:cs typeface="Arial" pitchFamily="34" charset="0"/>
            </a:endParaRPr>
          </a:p>
        </p:txBody>
      </p:sp>
      <p:pic>
        <p:nvPicPr>
          <p:cNvPr id="5" name="Picture 4" descr="yupa ringo.tif"/>
          <p:cNvPicPr>
            <a:picLocks noChangeAspect="1"/>
          </p:cNvPicPr>
          <p:nvPr/>
        </p:nvPicPr>
        <p:blipFill>
          <a:blip r:embed="rId2"/>
          <a:srcRect/>
          <a:stretch>
            <a:fillRect/>
          </a:stretch>
        </p:blipFill>
        <p:spPr bwMode="auto">
          <a:xfrm>
            <a:off x="179388" y="3213100"/>
            <a:ext cx="3024187" cy="2560638"/>
          </a:xfrm>
          <a:prstGeom prst="rect">
            <a:avLst/>
          </a:prstGeom>
          <a:noFill/>
          <a:ln w="9525">
            <a:noFill/>
            <a:miter lim="800000"/>
            <a:headEnd/>
            <a:tailEnd/>
          </a:ln>
        </p:spPr>
      </p:pic>
      <p:pic>
        <p:nvPicPr>
          <p:cNvPr id="6" name="Picture 5" descr="zPRASASTI CIARUTEUN.tif"/>
          <p:cNvPicPr>
            <a:picLocks noChangeAspect="1"/>
          </p:cNvPicPr>
          <p:nvPr/>
        </p:nvPicPr>
        <p:blipFill>
          <a:blip r:embed="rId3"/>
          <a:srcRect/>
          <a:stretch>
            <a:fillRect/>
          </a:stretch>
        </p:blipFill>
        <p:spPr bwMode="auto">
          <a:xfrm>
            <a:off x="3419475" y="3284538"/>
            <a:ext cx="3348038" cy="2233612"/>
          </a:xfrm>
          <a:prstGeom prst="rect">
            <a:avLst/>
          </a:prstGeom>
          <a:noFill/>
          <a:ln w="9525">
            <a:noFill/>
            <a:miter lim="800000"/>
            <a:headEnd/>
            <a:tailEnd/>
          </a:ln>
        </p:spPr>
      </p:pic>
      <p:pic>
        <p:nvPicPr>
          <p:cNvPr id="7" name="Picture 6" descr="Prasasti Canggal.png"/>
          <p:cNvPicPr>
            <a:picLocks noChangeAspect="1"/>
          </p:cNvPicPr>
          <p:nvPr/>
        </p:nvPicPr>
        <p:blipFill>
          <a:blip r:embed="rId4" cstate="print"/>
          <a:stretch>
            <a:fillRect/>
          </a:stretch>
        </p:blipFill>
        <p:spPr>
          <a:xfrm>
            <a:off x="6804248" y="1124744"/>
            <a:ext cx="2333574" cy="3528392"/>
          </a:xfrm>
          <a:prstGeom prst="rect">
            <a:avLst/>
          </a:prstGeom>
          <a:ln>
            <a:noFill/>
          </a:ln>
          <a:effectLst>
            <a:softEdge rad="112500"/>
          </a:effectLst>
        </p:spPr>
      </p:pic>
      <p:sp>
        <p:nvSpPr>
          <p:cNvPr id="8" name="TextBox 7"/>
          <p:cNvSpPr txBox="1">
            <a:spLocks noChangeArrowheads="1"/>
          </p:cNvSpPr>
          <p:nvPr/>
        </p:nvSpPr>
        <p:spPr bwMode="auto">
          <a:xfrm>
            <a:off x="395288" y="5805488"/>
            <a:ext cx="2663825" cy="646112"/>
          </a:xfrm>
          <a:prstGeom prst="rect">
            <a:avLst/>
          </a:prstGeom>
          <a:noFill/>
          <a:ln w="9525">
            <a:noFill/>
            <a:miter lim="800000"/>
            <a:headEnd/>
            <a:tailEnd/>
          </a:ln>
        </p:spPr>
        <p:txBody>
          <a:bodyPr>
            <a:spAutoFit/>
          </a:bodyPr>
          <a:lstStyle/>
          <a:p>
            <a:pPr algn="ctr"/>
            <a:r>
              <a:rPr lang="en-ID">
                <a:latin typeface="Comic Sans MS" pitchFamily="82" charset="0"/>
              </a:rPr>
              <a:t>Yupa peninggalan Kerajaan Kutai</a:t>
            </a:r>
            <a:endParaRPr lang="en-US">
              <a:latin typeface="Comic Sans MS" pitchFamily="82" charset="0"/>
            </a:endParaRPr>
          </a:p>
        </p:txBody>
      </p:sp>
      <p:sp>
        <p:nvSpPr>
          <p:cNvPr id="9" name="TextBox 8"/>
          <p:cNvSpPr txBox="1">
            <a:spLocks noChangeArrowheads="1"/>
          </p:cNvSpPr>
          <p:nvPr/>
        </p:nvSpPr>
        <p:spPr bwMode="auto">
          <a:xfrm>
            <a:off x="3779838" y="5516563"/>
            <a:ext cx="2663825" cy="923925"/>
          </a:xfrm>
          <a:prstGeom prst="rect">
            <a:avLst/>
          </a:prstGeom>
          <a:noFill/>
          <a:ln w="9525">
            <a:noFill/>
            <a:miter lim="800000"/>
            <a:headEnd/>
            <a:tailEnd/>
          </a:ln>
        </p:spPr>
        <p:txBody>
          <a:bodyPr>
            <a:spAutoFit/>
          </a:bodyPr>
          <a:lstStyle/>
          <a:p>
            <a:pPr algn="ctr"/>
            <a:r>
              <a:rPr lang="en-ID">
                <a:latin typeface="Comic Sans MS" pitchFamily="82" charset="0"/>
              </a:rPr>
              <a:t>Prasasti Ciaruteun peninggalan Kerajaan Tarumanegara</a:t>
            </a:r>
            <a:endParaRPr lang="en-US">
              <a:latin typeface="Comic Sans MS" pitchFamily="82" charset="0"/>
            </a:endParaRPr>
          </a:p>
        </p:txBody>
      </p:sp>
      <p:sp>
        <p:nvSpPr>
          <p:cNvPr id="10" name="TextBox 9"/>
          <p:cNvSpPr txBox="1">
            <a:spLocks noChangeArrowheads="1"/>
          </p:cNvSpPr>
          <p:nvPr/>
        </p:nvSpPr>
        <p:spPr bwMode="auto">
          <a:xfrm>
            <a:off x="6948488" y="4581525"/>
            <a:ext cx="2195512" cy="1200150"/>
          </a:xfrm>
          <a:prstGeom prst="rect">
            <a:avLst/>
          </a:prstGeom>
          <a:noFill/>
          <a:ln w="9525">
            <a:noFill/>
            <a:miter lim="800000"/>
            <a:headEnd/>
            <a:tailEnd/>
          </a:ln>
        </p:spPr>
        <p:txBody>
          <a:bodyPr>
            <a:spAutoFit/>
          </a:bodyPr>
          <a:lstStyle/>
          <a:p>
            <a:pPr algn="ctr"/>
            <a:r>
              <a:rPr lang="en-ID">
                <a:latin typeface="Comic Sans MS" pitchFamily="82" charset="0"/>
              </a:rPr>
              <a:t>Prasasti Canggal peninggalan Kerajaan </a:t>
            </a:r>
          </a:p>
          <a:p>
            <a:pPr algn="ctr"/>
            <a:r>
              <a:rPr lang="en-ID">
                <a:latin typeface="Comic Sans MS" pitchFamily="82" charset="0"/>
              </a:rPr>
              <a:t>Mataram Kuno</a:t>
            </a:r>
            <a:endParaRPr lang="en-US">
              <a:latin typeface="Comic Sans MS"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4000"/>
            <a:lum/>
          </a:blip>
          <a:srcRect/>
          <a:stretch>
            <a:fillRect l="-3000" t="-3000" r="-18000" b="-5000"/>
          </a:stretch>
        </a:blipFill>
        <a:effectLst/>
      </p:bgPr>
    </p:bg>
    <p:spTree>
      <p:nvGrpSpPr>
        <p:cNvPr id="1" name=""/>
        <p:cNvGrpSpPr/>
        <p:nvPr/>
      </p:nvGrpSpPr>
      <p:grpSpPr>
        <a:xfrm>
          <a:off x="0" y="0"/>
          <a:ext cx="0" cy="0"/>
          <a:chOff x="0" y="0"/>
          <a:chExt cx="0" cy="0"/>
        </a:xfrm>
      </p:grpSpPr>
      <p:sp>
        <p:nvSpPr>
          <p:cNvPr id="4" name="Pentagon 3"/>
          <p:cNvSpPr/>
          <p:nvPr/>
        </p:nvSpPr>
        <p:spPr>
          <a:xfrm>
            <a:off x="144463" y="188913"/>
            <a:ext cx="4572000" cy="719137"/>
          </a:xfrm>
          <a:prstGeom prst="homePlate">
            <a:avLst/>
          </a:prstGeom>
          <a:solidFill>
            <a:srgbClr val="C00000"/>
          </a:solidFill>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id-ID" sz="2000" b="1" dirty="0">
                <a:latin typeface="Arial Black" pitchFamily="34" charset="0"/>
              </a:rPr>
              <a:t>Sumber dari Luar Negeri</a:t>
            </a:r>
          </a:p>
        </p:txBody>
      </p:sp>
      <p:sp>
        <p:nvSpPr>
          <p:cNvPr id="7" name="Oval 6"/>
          <p:cNvSpPr/>
          <p:nvPr/>
        </p:nvSpPr>
        <p:spPr>
          <a:xfrm>
            <a:off x="539750" y="1268413"/>
            <a:ext cx="1944688" cy="865187"/>
          </a:xfrm>
          <a:prstGeom prst="ellipse">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id-ID" sz="2000" b="1" dirty="0">
                <a:latin typeface="Arial" pitchFamily="34" charset="0"/>
                <a:cs typeface="Arial" pitchFamily="34" charset="0"/>
              </a:rPr>
              <a:t>Tiongkok</a:t>
            </a:r>
          </a:p>
        </p:txBody>
      </p:sp>
      <p:sp>
        <p:nvSpPr>
          <p:cNvPr id="8" name="Rounded Rectangle 7"/>
          <p:cNvSpPr/>
          <p:nvPr/>
        </p:nvSpPr>
        <p:spPr>
          <a:xfrm>
            <a:off x="828675" y="2060575"/>
            <a:ext cx="2879725" cy="21605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marL="269875" indent="-269875" fontAlgn="auto">
              <a:spcBef>
                <a:spcPts val="0"/>
              </a:spcBef>
              <a:spcAft>
                <a:spcPts val="0"/>
              </a:spcAft>
              <a:buFont typeface="Arial" pitchFamily="34" charset="0"/>
              <a:buChar char="•"/>
              <a:defRPr/>
            </a:pPr>
            <a:r>
              <a:rPr lang="en-US" sz="2000" dirty="0"/>
              <a:t>Kronik-kronik Tiongkok</a:t>
            </a:r>
          </a:p>
          <a:p>
            <a:pPr marL="269875" indent="-269875" fontAlgn="auto">
              <a:spcBef>
                <a:spcPts val="0"/>
              </a:spcBef>
              <a:spcAft>
                <a:spcPts val="0"/>
              </a:spcAft>
              <a:buFont typeface="Arial" pitchFamily="34" charset="0"/>
              <a:buChar char="•"/>
              <a:defRPr/>
            </a:pPr>
            <a:r>
              <a:rPr lang="en-US" sz="2000" dirty="0"/>
              <a:t>Catatan Fa-Hsien</a:t>
            </a:r>
          </a:p>
          <a:p>
            <a:pPr marL="269875" indent="-269875" fontAlgn="auto">
              <a:spcBef>
                <a:spcPts val="0"/>
              </a:spcBef>
              <a:spcAft>
                <a:spcPts val="0"/>
              </a:spcAft>
              <a:buFont typeface="Arial" pitchFamily="34" charset="0"/>
              <a:buChar char="•"/>
              <a:defRPr/>
            </a:pPr>
            <a:r>
              <a:rPr lang="en-US" sz="2000" dirty="0"/>
              <a:t>Catatan perjalanan </a:t>
            </a:r>
            <a:br>
              <a:rPr lang="en-US" sz="2000" dirty="0"/>
            </a:br>
            <a:r>
              <a:rPr lang="en-US" sz="2000" dirty="0"/>
              <a:t>I-Tsing</a:t>
            </a:r>
            <a:endParaRPr lang="id-ID" sz="2000" b="1" dirty="0">
              <a:latin typeface="Arial" pitchFamily="34" charset="0"/>
              <a:cs typeface="Arial" pitchFamily="34" charset="0"/>
            </a:endParaRPr>
          </a:p>
        </p:txBody>
      </p:sp>
      <p:sp>
        <p:nvSpPr>
          <p:cNvPr id="9" name="Oval 8"/>
          <p:cNvSpPr/>
          <p:nvPr/>
        </p:nvSpPr>
        <p:spPr>
          <a:xfrm>
            <a:off x="5148263" y="1268413"/>
            <a:ext cx="2016125" cy="86518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sz="2000" b="1" dirty="0">
                <a:latin typeface="Arial" pitchFamily="34" charset="0"/>
                <a:cs typeface="Arial" pitchFamily="34" charset="0"/>
              </a:rPr>
              <a:t>Arab</a:t>
            </a:r>
          </a:p>
        </p:txBody>
      </p:sp>
      <p:sp>
        <p:nvSpPr>
          <p:cNvPr id="10" name="Rounded Rectangle 9"/>
          <p:cNvSpPr/>
          <p:nvPr/>
        </p:nvSpPr>
        <p:spPr>
          <a:xfrm>
            <a:off x="3779838" y="2060575"/>
            <a:ext cx="2881312" cy="1655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269875" indent="-269875" fontAlgn="auto">
              <a:spcBef>
                <a:spcPts val="0"/>
              </a:spcBef>
              <a:spcAft>
                <a:spcPts val="0"/>
              </a:spcAft>
              <a:buFont typeface="Arial" pitchFamily="34" charset="0"/>
              <a:buChar char="•"/>
              <a:defRPr/>
            </a:pPr>
            <a:r>
              <a:rPr lang="en-ID" sz="2000" dirty="0">
                <a:latin typeface="+mj-lt"/>
                <a:cs typeface="Arial" pitchFamily="34" charset="0"/>
              </a:rPr>
              <a:t>Catatan saudagar Arab</a:t>
            </a:r>
          </a:p>
          <a:p>
            <a:pPr marL="269875" indent="-269875" fontAlgn="auto">
              <a:spcBef>
                <a:spcPts val="0"/>
              </a:spcBef>
              <a:spcAft>
                <a:spcPts val="0"/>
              </a:spcAft>
              <a:buFont typeface="Arial" pitchFamily="34" charset="0"/>
              <a:buChar char="•"/>
              <a:defRPr/>
            </a:pPr>
            <a:r>
              <a:rPr lang="en-ID" sz="2000" dirty="0">
                <a:latin typeface="+mj-lt"/>
                <a:cs typeface="Arial" pitchFamily="34" charset="0"/>
              </a:rPr>
              <a:t>Buku karya </a:t>
            </a:r>
            <a:r>
              <a:rPr lang="en-US" sz="2000" dirty="0">
                <a:latin typeface="+mj-lt"/>
              </a:rPr>
              <a:t>Raihan </a:t>
            </a:r>
          </a:p>
          <a:p>
            <a:pPr marL="269875" indent="-269875" fontAlgn="auto">
              <a:spcBef>
                <a:spcPts val="0"/>
              </a:spcBef>
              <a:spcAft>
                <a:spcPts val="0"/>
              </a:spcAft>
              <a:defRPr/>
            </a:pPr>
            <a:r>
              <a:rPr lang="en-US" sz="2000" dirty="0">
                <a:latin typeface="+mj-lt"/>
              </a:rPr>
              <a:t>	Al-Beruni</a:t>
            </a:r>
            <a:endParaRPr lang="id-ID" sz="2000" dirty="0">
              <a:latin typeface="+mj-lt"/>
              <a:cs typeface="Arial" pitchFamily="34" charset="0"/>
            </a:endParaRPr>
          </a:p>
        </p:txBody>
      </p:sp>
      <p:sp>
        <p:nvSpPr>
          <p:cNvPr id="11" name="Oval 10"/>
          <p:cNvSpPr/>
          <p:nvPr/>
        </p:nvSpPr>
        <p:spPr>
          <a:xfrm>
            <a:off x="468313" y="5876925"/>
            <a:ext cx="1943100" cy="792163"/>
          </a:xfrm>
          <a:prstGeom prst="ellipse">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id-ID" sz="2000" b="1" dirty="0">
                <a:latin typeface="Arial" pitchFamily="34" charset="0"/>
                <a:cs typeface="Arial" pitchFamily="34" charset="0"/>
              </a:rPr>
              <a:t>Vietnam</a:t>
            </a:r>
          </a:p>
        </p:txBody>
      </p:sp>
      <p:sp>
        <p:nvSpPr>
          <p:cNvPr id="12" name="Rounded Rectangle 11"/>
          <p:cNvSpPr/>
          <p:nvPr/>
        </p:nvSpPr>
        <p:spPr>
          <a:xfrm>
            <a:off x="755650" y="4292600"/>
            <a:ext cx="2881313" cy="16573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269875" indent="-269875" fontAlgn="auto">
              <a:spcBef>
                <a:spcPts val="0"/>
              </a:spcBef>
              <a:spcAft>
                <a:spcPts val="0"/>
              </a:spcAft>
              <a:buFont typeface="Arial" pitchFamily="34" charset="0"/>
              <a:buChar char="•"/>
              <a:defRPr/>
            </a:pPr>
            <a:r>
              <a:rPr lang="en-US" sz="2000" dirty="0"/>
              <a:t>Kronik Vietnam dari abad VIII Masehi</a:t>
            </a:r>
          </a:p>
          <a:p>
            <a:pPr marL="269875" indent="-269875" fontAlgn="auto">
              <a:spcBef>
                <a:spcPts val="0"/>
              </a:spcBef>
              <a:spcAft>
                <a:spcPts val="0"/>
              </a:spcAft>
              <a:buFont typeface="Arial" pitchFamily="34" charset="0"/>
              <a:buChar char="•"/>
              <a:defRPr/>
            </a:pPr>
            <a:r>
              <a:rPr lang="en-US" sz="2000" dirty="0"/>
              <a:t>catatan dari Champa pada abad VIII Masehi</a:t>
            </a:r>
            <a:endParaRPr lang="id-ID" sz="2000" b="1" dirty="0">
              <a:latin typeface="Arial" pitchFamily="34" charset="0"/>
              <a:cs typeface="Arial" pitchFamily="34" charset="0"/>
            </a:endParaRPr>
          </a:p>
        </p:txBody>
      </p:sp>
      <p:sp>
        <p:nvSpPr>
          <p:cNvPr id="13" name="Oval 12"/>
          <p:cNvSpPr/>
          <p:nvPr/>
        </p:nvSpPr>
        <p:spPr>
          <a:xfrm>
            <a:off x="5219700" y="5805488"/>
            <a:ext cx="2016125" cy="863600"/>
          </a:xfrm>
          <a:prstGeom prst="ellipse">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lang="id-ID" sz="2000" b="1" dirty="0">
                <a:latin typeface="Arial" pitchFamily="34" charset="0"/>
                <a:cs typeface="Arial" pitchFamily="34" charset="0"/>
              </a:rPr>
              <a:t>Yunani</a:t>
            </a:r>
          </a:p>
        </p:txBody>
      </p:sp>
      <p:sp>
        <p:nvSpPr>
          <p:cNvPr id="14" name="Rounded Rectangle 13"/>
          <p:cNvSpPr/>
          <p:nvPr/>
        </p:nvSpPr>
        <p:spPr>
          <a:xfrm>
            <a:off x="3708400" y="3789363"/>
            <a:ext cx="2879725" cy="216058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269875" indent="-269875" fontAlgn="auto">
              <a:spcBef>
                <a:spcPts val="0"/>
              </a:spcBef>
              <a:spcAft>
                <a:spcPts val="0"/>
              </a:spcAft>
              <a:buFont typeface="Arial" pitchFamily="34" charset="0"/>
              <a:buChar char="•"/>
              <a:defRPr/>
            </a:pPr>
            <a:r>
              <a:rPr lang="en-ID" sz="2000" dirty="0">
                <a:latin typeface="+mj-lt"/>
                <a:cs typeface="Arial" pitchFamily="34" charset="0"/>
              </a:rPr>
              <a:t>Tulisan karya </a:t>
            </a:r>
            <a:r>
              <a:rPr lang="en-US" sz="2000" dirty="0">
                <a:latin typeface="+mj-lt"/>
              </a:rPr>
              <a:t>Claudius Ptolomeus</a:t>
            </a:r>
            <a:endParaRPr lang="id-ID" sz="2000" dirty="0">
              <a:latin typeface="+mj-lt"/>
              <a:cs typeface="Arial" pitchFamily="34" charset="0"/>
            </a:endParaRPr>
          </a:p>
        </p:txBody>
      </p:sp>
      <p:sp>
        <p:nvSpPr>
          <p:cNvPr id="16" name="Up Arrow 15">
            <a:hlinkClick r:id="rId3" action="ppaction://hlinksldjump"/>
          </p:cNvPr>
          <p:cNvSpPr/>
          <p:nvPr/>
        </p:nvSpPr>
        <p:spPr>
          <a:xfrm>
            <a:off x="8286750" y="6143625"/>
            <a:ext cx="500063" cy="571500"/>
          </a:xfrm>
          <a:prstGeom prst="up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2" name="TextBox 1"/>
          <p:cNvSpPr txBox="1"/>
          <p:nvPr/>
        </p:nvSpPr>
        <p:spPr>
          <a:xfrm>
            <a:off x="539750" y="188913"/>
            <a:ext cx="7993063" cy="646112"/>
          </a:xfrm>
          <a:prstGeom prst="rect">
            <a:avLst/>
          </a:prstGeom>
          <a:solidFill>
            <a:schemeClr val="tx2">
              <a:lumMod val="20000"/>
              <a:lumOff val="80000"/>
            </a:schemeClr>
          </a:solidFill>
        </p:spPr>
        <p:txBody>
          <a:bodyPr>
            <a:spAutoFit/>
          </a:bodyPr>
          <a:lstStyle/>
          <a:p>
            <a:pPr fontAlgn="auto">
              <a:spcBef>
                <a:spcPts val="0"/>
              </a:spcBef>
              <a:spcAft>
                <a:spcPts val="0"/>
              </a:spcAft>
              <a:defRPr/>
            </a:pPr>
            <a:r>
              <a:rPr lang="en-ID" sz="3600" b="1" dirty="0">
                <a:latin typeface="Arial" pitchFamily="34" charset="0"/>
                <a:cs typeface="Arial" pitchFamily="34" charset="0"/>
              </a:rPr>
              <a:t>Kedudukan Manusia dalam Sejarah</a:t>
            </a:r>
            <a:endParaRPr lang="en-US" sz="3600" b="1" dirty="0">
              <a:latin typeface="Arial" pitchFamily="34" charset="0"/>
              <a:cs typeface="Arial" pitchFamily="34" charset="0"/>
            </a:endParaRPr>
          </a:p>
        </p:txBody>
      </p:sp>
      <p:sp>
        <p:nvSpPr>
          <p:cNvPr id="3" name="Oval 2"/>
          <p:cNvSpPr/>
          <p:nvPr/>
        </p:nvSpPr>
        <p:spPr>
          <a:xfrm>
            <a:off x="395288" y="1773238"/>
            <a:ext cx="2016125" cy="935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D" sz="2400" dirty="0"/>
              <a:t>Objek Sejarah</a:t>
            </a:r>
            <a:endParaRPr lang="en-US" sz="2400" dirty="0"/>
          </a:p>
        </p:txBody>
      </p:sp>
      <p:sp>
        <p:nvSpPr>
          <p:cNvPr id="4" name="Oval 3"/>
          <p:cNvSpPr/>
          <p:nvPr/>
        </p:nvSpPr>
        <p:spPr>
          <a:xfrm>
            <a:off x="395288" y="3500438"/>
            <a:ext cx="2016125" cy="936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D" sz="2400" dirty="0"/>
              <a:t>Subjek Sejarah</a:t>
            </a:r>
            <a:endParaRPr lang="en-US" sz="2400" dirty="0"/>
          </a:p>
        </p:txBody>
      </p:sp>
      <p:sp>
        <p:nvSpPr>
          <p:cNvPr id="5" name="Notched Right Arrow 4"/>
          <p:cNvSpPr/>
          <p:nvPr/>
        </p:nvSpPr>
        <p:spPr>
          <a:xfrm>
            <a:off x="2484438" y="2132013"/>
            <a:ext cx="935037" cy="28892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Notched Right Arrow 5"/>
          <p:cNvSpPr/>
          <p:nvPr/>
        </p:nvSpPr>
        <p:spPr>
          <a:xfrm>
            <a:off x="2484438" y="3789363"/>
            <a:ext cx="935037" cy="28733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a:spLocks noChangeArrowheads="1"/>
          </p:cNvSpPr>
          <p:nvPr/>
        </p:nvSpPr>
        <p:spPr bwMode="auto">
          <a:xfrm>
            <a:off x="3492500" y="1773238"/>
            <a:ext cx="5111750" cy="1016000"/>
          </a:xfrm>
          <a:prstGeom prst="rect">
            <a:avLst/>
          </a:prstGeom>
          <a:noFill/>
          <a:ln w="9525">
            <a:noFill/>
            <a:miter lim="800000"/>
            <a:headEnd/>
            <a:tailEnd/>
          </a:ln>
        </p:spPr>
        <p:txBody>
          <a:bodyPr>
            <a:spAutoFit/>
          </a:bodyPr>
          <a:lstStyle/>
          <a:p>
            <a:r>
              <a:rPr lang="en-US" sz="2000">
                <a:latin typeface="Calibri" pitchFamily="34" charset="0"/>
              </a:rPr>
              <a:t>Manusia merupakan aktor sentral dalam kajian sejarah. Sejarah adalah kisah tentang manusia dalam kaitannya dengan ruang dan waktu.</a:t>
            </a:r>
          </a:p>
        </p:txBody>
      </p:sp>
      <p:sp>
        <p:nvSpPr>
          <p:cNvPr id="8" name="TextBox 7"/>
          <p:cNvSpPr txBox="1">
            <a:spLocks noChangeArrowheads="1"/>
          </p:cNvSpPr>
          <p:nvPr/>
        </p:nvSpPr>
        <p:spPr bwMode="auto">
          <a:xfrm>
            <a:off x="3492500" y="3500438"/>
            <a:ext cx="5111750" cy="1323975"/>
          </a:xfrm>
          <a:prstGeom prst="rect">
            <a:avLst/>
          </a:prstGeom>
          <a:noFill/>
          <a:ln w="9525">
            <a:noFill/>
            <a:miter lim="800000"/>
            <a:headEnd/>
            <a:tailEnd/>
          </a:ln>
        </p:spPr>
        <p:txBody>
          <a:bodyPr>
            <a:spAutoFit/>
          </a:bodyPr>
          <a:lstStyle/>
          <a:p>
            <a:r>
              <a:rPr lang="en-US" sz="2000">
                <a:latin typeface="Calibri" pitchFamily="34" charset="0"/>
              </a:rPr>
              <a:t>Manusia berkontribusi dalam penelitian dan penulisan sejarah. Kisah sejarah tidak mungkin hadir tanpa adanya manusia yang meneliti peristiwa tersebut.</a:t>
            </a:r>
          </a:p>
        </p:txBody>
      </p:sp>
      <p:sp>
        <p:nvSpPr>
          <p:cNvPr id="9" name="Up Arrow 8">
            <a:hlinkClick r:id="rId2" action="ppaction://hlinksldjump"/>
          </p:cNvPr>
          <p:cNvSpPr/>
          <p:nvPr/>
        </p:nvSpPr>
        <p:spPr>
          <a:xfrm>
            <a:off x="8358188" y="6143625"/>
            <a:ext cx="571500" cy="500063"/>
          </a:xfrm>
          <a:prstGeom prst="up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slide(fromBottom)">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6000"/>
            <a:lum/>
          </a:blip>
          <a:srcRect/>
          <a:stretch>
            <a:fillRect l="-2000" t="-2000" r="-13000" b="-13000"/>
          </a:stretch>
        </a:blipFill>
        <a:effectLst/>
      </p:bgPr>
    </p:bg>
    <p:spTree>
      <p:nvGrpSpPr>
        <p:cNvPr id="1" name=""/>
        <p:cNvGrpSpPr/>
        <p:nvPr/>
      </p:nvGrpSpPr>
      <p:grpSpPr>
        <a:xfrm>
          <a:off x="0" y="0"/>
          <a:ext cx="0" cy="0"/>
          <a:chOff x="0" y="0"/>
          <a:chExt cx="0" cy="0"/>
        </a:xfrm>
      </p:grpSpPr>
      <p:sp>
        <p:nvSpPr>
          <p:cNvPr id="4" name="Rounded Rectangle 3"/>
          <p:cNvSpPr/>
          <p:nvPr/>
        </p:nvSpPr>
        <p:spPr>
          <a:xfrm>
            <a:off x="2339975" y="71438"/>
            <a:ext cx="4464050" cy="909637"/>
          </a:xfrm>
          <a:prstGeom prst="roundRect">
            <a:avLst/>
          </a:prstGeom>
          <a:solidFill>
            <a:schemeClr val="bg2">
              <a:lumMod val="25000"/>
            </a:schemeClr>
          </a:solidFill>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r>
              <a:rPr lang="id-ID" sz="2400" b="1" dirty="0">
                <a:latin typeface="Arial Black" pitchFamily="34" charset="0"/>
                <a:cs typeface="Arial" pitchFamily="34" charset="0"/>
              </a:rPr>
              <a:t>Jalur Masuk Agama Hindu–Buddha </a:t>
            </a:r>
            <a:endParaRPr lang="en-US" sz="2400" b="1" dirty="0">
              <a:latin typeface="Arial Black" pitchFamily="34" charset="0"/>
              <a:cs typeface="Arial" pitchFamily="34" charset="0"/>
            </a:endParaRPr>
          </a:p>
        </p:txBody>
      </p:sp>
      <p:sp>
        <p:nvSpPr>
          <p:cNvPr id="6" name="Rectangle 5"/>
          <p:cNvSpPr/>
          <p:nvPr/>
        </p:nvSpPr>
        <p:spPr>
          <a:xfrm>
            <a:off x="1116013" y="5084763"/>
            <a:ext cx="3240087" cy="720725"/>
          </a:xfrm>
          <a:prstGeom prst="rect">
            <a:avLst/>
          </a:prstGeom>
          <a:solidFill>
            <a:schemeClr val="tx1">
              <a:lumMod val="75000"/>
              <a:lumOff val="25000"/>
            </a:schemeClr>
          </a:solidFill>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r>
              <a:rPr lang="id-ID" sz="2000" b="1" dirty="0">
                <a:latin typeface="Arial" pitchFamily="34" charset="0"/>
                <a:cs typeface="Arial" pitchFamily="34" charset="0"/>
              </a:rPr>
              <a:t>Jalur Darat/Jalur Sutra </a:t>
            </a:r>
          </a:p>
          <a:p>
            <a:pPr algn="ctr" fontAlgn="auto">
              <a:spcBef>
                <a:spcPts val="0"/>
              </a:spcBef>
              <a:spcAft>
                <a:spcPts val="0"/>
              </a:spcAft>
              <a:defRPr/>
            </a:pPr>
            <a:r>
              <a:rPr lang="id-ID" b="1" dirty="0">
                <a:latin typeface="Arial" pitchFamily="34" charset="0"/>
                <a:cs typeface="Arial" pitchFamily="34" charset="0"/>
              </a:rPr>
              <a:t>(</a:t>
            </a:r>
            <a:r>
              <a:rPr lang="id-ID" b="1" i="1" dirty="0">
                <a:latin typeface="Arial" pitchFamily="34" charset="0"/>
                <a:cs typeface="Arial" pitchFamily="34" charset="0"/>
              </a:rPr>
              <a:t>Silk Road</a:t>
            </a:r>
            <a:r>
              <a:rPr lang="id-ID" b="1" dirty="0">
                <a:latin typeface="Arial" pitchFamily="34" charset="0"/>
                <a:cs typeface="Arial" pitchFamily="34" charset="0"/>
              </a:rPr>
              <a:t>)</a:t>
            </a:r>
          </a:p>
        </p:txBody>
      </p:sp>
      <p:sp>
        <p:nvSpPr>
          <p:cNvPr id="7" name="Rectangle 6"/>
          <p:cNvSpPr/>
          <p:nvPr/>
        </p:nvSpPr>
        <p:spPr>
          <a:xfrm>
            <a:off x="4930775" y="5084763"/>
            <a:ext cx="3097213" cy="720725"/>
          </a:xfrm>
          <a:prstGeom prst="rect">
            <a:avLst/>
          </a:prstGeom>
          <a:solidFill>
            <a:schemeClr val="bg2">
              <a:lumMod val="50000"/>
            </a:schemeClr>
          </a:solidFill>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r>
              <a:rPr lang="id-ID" sz="2000" b="1" dirty="0">
                <a:latin typeface="Arial" pitchFamily="34" charset="0"/>
                <a:cs typeface="Arial" pitchFamily="34" charset="0"/>
              </a:rPr>
              <a:t>Jalur Laut</a:t>
            </a:r>
          </a:p>
        </p:txBody>
      </p:sp>
      <p:sp>
        <p:nvSpPr>
          <p:cNvPr id="9" name="Round Same Side Corner Rectangle 8"/>
          <p:cNvSpPr/>
          <p:nvPr/>
        </p:nvSpPr>
        <p:spPr>
          <a:xfrm>
            <a:off x="1116013" y="1700213"/>
            <a:ext cx="3240087" cy="3384550"/>
          </a:xfrm>
          <a:prstGeom prst="round2SameRect">
            <a:avLst/>
          </a:prstGeom>
          <a:solidFill>
            <a:schemeClr val="bg1">
              <a:lumMod val="85000"/>
            </a:schemeClr>
          </a:solidFill>
        </p:spPr>
        <p:style>
          <a:lnRef idx="3">
            <a:schemeClr val="lt1"/>
          </a:lnRef>
          <a:fillRef idx="1">
            <a:schemeClr val="dk1"/>
          </a:fillRef>
          <a:effectRef idx="1">
            <a:schemeClr val="dk1"/>
          </a:effectRef>
          <a:fontRef idx="minor">
            <a:schemeClr val="lt1"/>
          </a:fontRef>
        </p:style>
        <p:txBody>
          <a:bodyPr anchor="ctr"/>
          <a:lstStyle/>
          <a:p>
            <a:pPr marL="441325" indent="-441325" fontAlgn="auto">
              <a:spcBef>
                <a:spcPts val="0"/>
              </a:spcBef>
              <a:spcAft>
                <a:spcPts val="0"/>
              </a:spcAft>
              <a:buFont typeface="Wingdings" pitchFamily="2" charset="2"/>
              <a:buChar char="q"/>
              <a:defRPr/>
            </a:pPr>
            <a:r>
              <a:rPr lang="id-ID" b="1" dirty="0">
                <a:solidFill>
                  <a:schemeClr val="tx1"/>
                </a:solidFill>
                <a:latin typeface="Arial" pitchFamily="34" charset="0"/>
                <a:cs typeface="Arial" pitchFamily="34" charset="0"/>
              </a:rPr>
              <a:t>Rute jalur sutra utara: India  </a:t>
            </a:r>
            <a:r>
              <a:rPr lang="id-ID" b="1" dirty="0">
                <a:solidFill>
                  <a:schemeClr val="tx1"/>
                </a:solidFill>
                <a:latin typeface="Arial" pitchFamily="34" charset="0"/>
                <a:cs typeface="Arial" pitchFamily="34" charset="0"/>
                <a:sym typeface="Wingdings" pitchFamily="2" charset="2"/>
              </a:rPr>
              <a:t></a:t>
            </a:r>
            <a:r>
              <a:rPr lang="id-ID" b="1" dirty="0">
                <a:solidFill>
                  <a:schemeClr val="tx1"/>
                </a:solidFill>
                <a:latin typeface="Arial" pitchFamily="34" charset="0"/>
                <a:cs typeface="Arial" pitchFamily="34" charset="0"/>
              </a:rPr>
              <a:t> Tibet terus ke utara </a:t>
            </a:r>
            <a:r>
              <a:rPr lang="id-ID" b="1" dirty="0">
                <a:solidFill>
                  <a:schemeClr val="tx1"/>
                </a:solidFill>
                <a:latin typeface="Arial" pitchFamily="34" charset="0"/>
                <a:cs typeface="Arial" pitchFamily="34" charset="0"/>
                <a:sym typeface="Wingdings" pitchFamily="2" charset="2"/>
              </a:rPr>
              <a:t></a:t>
            </a:r>
            <a:r>
              <a:rPr lang="id-ID" b="1" dirty="0">
                <a:solidFill>
                  <a:schemeClr val="tx1"/>
                </a:solidFill>
                <a:latin typeface="Arial" pitchFamily="34" charset="0"/>
                <a:cs typeface="Arial" pitchFamily="34" charset="0"/>
              </a:rPr>
              <a:t>Tiongkok </a:t>
            </a:r>
            <a:r>
              <a:rPr lang="id-ID" b="1" dirty="0">
                <a:solidFill>
                  <a:schemeClr val="tx1"/>
                </a:solidFill>
                <a:latin typeface="Arial" pitchFamily="34" charset="0"/>
                <a:cs typeface="Arial" pitchFamily="34" charset="0"/>
                <a:sym typeface="Wingdings" pitchFamily="2" charset="2"/>
              </a:rPr>
              <a:t> </a:t>
            </a:r>
            <a:r>
              <a:rPr lang="id-ID" b="1" dirty="0">
                <a:solidFill>
                  <a:schemeClr val="tx1"/>
                </a:solidFill>
                <a:latin typeface="Arial" pitchFamily="34" charset="0"/>
                <a:cs typeface="Arial" pitchFamily="34" charset="0"/>
              </a:rPr>
              <a:t>Korea </a:t>
            </a:r>
            <a:r>
              <a:rPr lang="id-ID" b="1" dirty="0">
                <a:solidFill>
                  <a:schemeClr val="tx1"/>
                </a:solidFill>
                <a:latin typeface="Arial" pitchFamily="34" charset="0"/>
                <a:cs typeface="Arial" pitchFamily="34" charset="0"/>
                <a:sym typeface="Wingdings" pitchFamily="2" charset="2"/>
              </a:rPr>
              <a:t></a:t>
            </a:r>
            <a:r>
              <a:rPr lang="id-ID" b="1" dirty="0">
                <a:solidFill>
                  <a:schemeClr val="tx1"/>
                </a:solidFill>
                <a:latin typeface="Arial" pitchFamily="34" charset="0"/>
                <a:cs typeface="Arial" pitchFamily="34" charset="0"/>
              </a:rPr>
              <a:t> Jepang</a:t>
            </a:r>
          </a:p>
          <a:p>
            <a:pPr marL="441325" indent="-441325" fontAlgn="auto">
              <a:spcBef>
                <a:spcPts val="0"/>
              </a:spcBef>
              <a:spcAft>
                <a:spcPts val="0"/>
              </a:spcAft>
              <a:buFont typeface="Wingdings" pitchFamily="2" charset="2"/>
              <a:buChar char="q"/>
              <a:defRPr/>
            </a:pPr>
            <a:r>
              <a:rPr lang="id-ID" b="1" dirty="0">
                <a:solidFill>
                  <a:schemeClr val="tx1"/>
                </a:solidFill>
                <a:latin typeface="Arial" pitchFamily="34" charset="0"/>
                <a:cs typeface="Arial" pitchFamily="34" charset="0"/>
              </a:rPr>
              <a:t>Rute jalur sutra selatan: India Utara </a:t>
            </a:r>
            <a:r>
              <a:rPr lang="id-ID" b="1" dirty="0">
                <a:solidFill>
                  <a:schemeClr val="tx1"/>
                </a:solidFill>
                <a:latin typeface="Arial" pitchFamily="34" charset="0"/>
                <a:cs typeface="Arial" pitchFamily="34" charset="0"/>
                <a:sym typeface="Wingdings" pitchFamily="2" charset="2"/>
              </a:rPr>
              <a:t></a:t>
            </a:r>
            <a:r>
              <a:rPr lang="id-ID" b="1" dirty="0">
                <a:solidFill>
                  <a:schemeClr val="tx1"/>
                </a:solidFill>
                <a:latin typeface="Arial" pitchFamily="34" charset="0"/>
                <a:cs typeface="Arial" pitchFamily="34" charset="0"/>
              </a:rPr>
              <a:t> Bangladesh </a:t>
            </a:r>
            <a:r>
              <a:rPr lang="id-ID" b="1" dirty="0">
                <a:solidFill>
                  <a:schemeClr val="tx1"/>
                </a:solidFill>
                <a:latin typeface="Arial" pitchFamily="34" charset="0"/>
                <a:cs typeface="Arial" pitchFamily="34" charset="0"/>
                <a:sym typeface="Wingdings" pitchFamily="2" charset="2"/>
              </a:rPr>
              <a:t></a:t>
            </a:r>
            <a:r>
              <a:rPr lang="id-ID" b="1" dirty="0">
                <a:solidFill>
                  <a:schemeClr val="tx1"/>
                </a:solidFill>
                <a:latin typeface="Arial" pitchFamily="34" charset="0"/>
                <a:cs typeface="Arial" pitchFamily="34" charset="0"/>
              </a:rPr>
              <a:t> Myanmar </a:t>
            </a:r>
            <a:r>
              <a:rPr lang="id-ID" b="1" dirty="0">
                <a:solidFill>
                  <a:schemeClr val="tx1"/>
                </a:solidFill>
                <a:latin typeface="Arial" pitchFamily="34" charset="0"/>
                <a:cs typeface="Arial" pitchFamily="34" charset="0"/>
                <a:sym typeface="Wingdings" pitchFamily="2" charset="2"/>
              </a:rPr>
              <a:t> </a:t>
            </a:r>
            <a:r>
              <a:rPr lang="id-ID" b="1" dirty="0">
                <a:solidFill>
                  <a:schemeClr val="tx1"/>
                </a:solidFill>
                <a:latin typeface="Arial" pitchFamily="34" charset="0"/>
                <a:cs typeface="Arial" pitchFamily="34" charset="0"/>
              </a:rPr>
              <a:t>Thailand </a:t>
            </a:r>
            <a:r>
              <a:rPr lang="id-ID" b="1" dirty="0">
                <a:solidFill>
                  <a:schemeClr val="tx1"/>
                </a:solidFill>
                <a:latin typeface="Arial" pitchFamily="34" charset="0"/>
                <a:cs typeface="Arial" pitchFamily="34" charset="0"/>
                <a:sym typeface="Wingdings" pitchFamily="2" charset="2"/>
              </a:rPr>
              <a:t></a:t>
            </a:r>
            <a:r>
              <a:rPr lang="id-ID" b="1" dirty="0">
                <a:solidFill>
                  <a:schemeClr val="tx1"/>
                </a:solidFill>
                <a:latin typeface="Arial" pitchFamily="34" charset="0"/>
                <a:cs typeface="Arial" pitchFamily="34" charset="0"/>
              </a:rPr>
              <a:t> Semenanjung Malaya </a:t>
            </a:r>
            <a:r>
              <a:rPr lang="id-ID" b="1" dirty="0">
                <a:solidFill>
                  <a:schemeClr val="tx1"/>
                </a:solidFill>
                <a:latin typeface="Arial" pitchFamily="34" charset="0"/>
                <a:cs typeface="Arial" pitchFamily="34" charset="0"/>
                <a:sym typeface="Wingdings" pitchFamily="2" charset="2"/>
              </a:rPr>
              <a:t> </a:t>
            </a:r>
            <a:r>
              <a:rPr lang="id-ID" b="1" dirty="0">
                <a:solidFill>
                  <a:schemeClr val="tx1"/>
                </a:solidFill>
                <a:latin typeface="Arial" pitchFamily="34" charset="0"/>
                <a:cs typeface="Arial" pitchFamily="34" charset="0"/>
              </a:rPr>
              <a:t>Indonesia</a:t>
            </a:r>
          </a:p>
          <a:p>
            <a:pPr marL="441325" indent="-441325" algn="ctr" fontAlgn="auto">
              <a:spcBef>
                <a:spcPts val="0"/>
              </a:spcBef>
              <a:spcAft>
                <a:spcPts val="0"/>
              </a:spcAft>
              <a:buFont typeface="Wingdings" pitchFamily="2" charset="2"/>
              <a:buChar char="q"/>
              <a:defRPr/>
            </a:pPr>
            <a:endParaRPr lang="id-ID" b="1" dirty="0">
              <a:solidFill>
                <a:schemeClr val="tx1"/>
              </a:solidFill>
              <a:latin typeface="Arial" pitchFamily="34" charset="0"/>
              <a:cs typeface="Arial" pitchFamily="34" charset="0"/>
            </a:endParaRPr>
          </a:p>
        </p:txBody>
      </p:sp>
      <p:sp>
        <p:nvSpPr>
          <p:cNvPr id="10" name="Round Same Side Corner Rectangle 9"/>
          <p:cNvSpPr/>
          <p:nvPr/>
        </p:nvSpPr>
        <p:spPr>
          <a:xfrm>
            <a:off x="4930775" y="1700213"/>
            <a:ext cx="3097213" cy="3384550"/>
          </a:xfrm>
          <a:prstGeom prst="round2Same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anchor="ctr"/>
          <a:lstStyle/>
          <a:p>
            <a:pPr marL="342900" indent="-342900" fontAlgn="auto">
              <a:spcBef>
                <a:spcPts val="0"/>
              </a:spcBef>
              <a:spcAft>
                <a:spcPts val="0"/>
              </a:spcAft>
              <a:buFont typeface="Wingdings" pitchFamily="2" charset="2"/>
              <a:buChar char="v"/>
              <a:defRPr/>
            </a:pPr>
            <a:r>
              <a:rPr lang="id-ID" b="1" dirty="0">
                <a:solidFill>
                  <a:schemeClr val="tx1"/>
                </a:solidFill>
                <a:latin typeface="Arial" pitchFamily="34" charset="0"/>
                <a:cs typeface="Arial" pitchFamily="34" charset="0"/>
              </a:rPr>
              <a:t>Mengikuti rombongan kapal pedagang yang biasa berlayar di jalur India–Tiongkok</a:t>
            </a:r>
          </a:p>
          <a:p>
            <a:pPr marL="342900" indent="-342900" fontAlgn="auto">
              <a:spcBef>
                <a:spcPts val="0"/>
              </a:spcBef>
              <a:spcAft>
                <a:spcPts val="0"/>
              </a:spcAft>
              <a:buFont typeface="Wingdings" pitchFamily="2" charset="2"/>
              <a:buChar char="v"/>
              <a:defRPr/>
            </a:pPr>
            <a:r>
              <a:rPr lang="id-ID" b="1" dirty="0">
                <a:solidFill>
                  <a:schemeClr val="tx1"/>
                </a:solidFill>
                <a:latin typeface="Arial" pitchFamily="34" charset="0"/>
                <a:cs typeface="Arial" pitchFamily="34" charset="0"/>
              </a:rPr>
              <a:t>Rute: India </a:t>
            </a:r>
            <a:r>
              <a:rPr lang="id-ID" b="1" dirty="0">
                <a:solidFill>
                  <a:schemeClr val="tx1"/>
                </a:solidFill>
                <a:latin typeface="Arial" pitchFamily="34" charset="0"/>
                <a:cs typeface="Arial" pitchFamily="34" charset="0"/>
                <a:sym typeface="Wingdings" pitchFamily="2" charset="2"/>
              </a:rPr>
              <a:t> </a:t>
            </a:r>
            <a:r>
              <a:rPr lang="id-ID" b="1" dirty="0">
                <a:solidFill>
                  <a:schemeClr val="tx1"/>
                </a:solidFill>
                <a:latin typeface="Arial" pitchFamily="34" charset="0"/>
                <a:cs typeface="Arial" pitchFamily="34" charset="0"/>
              </a:rPr>
              <a:t>Myanmar </a:t>
            </a:r>
            <a:r>
              <a:rPr lang="id-ID" b="1" dirty="0">
                <a:solidFill>
                  <a:schemeClr val="tx1"/>
                </a:solidFill>
                <a:latin typeface="Arial" pitchFamily="34" charset="0"/>
                <a:cs typeface="Arial" pitchFamily="34" charset="0"/>
                <a:sym typeface="Wingdings" pitchFamily="2" charset="2"/>
              </a:rPr>
              <a:t> </a:t>
            </a:r>
            <a:r>
              <a:rPr lang="id-ID" b="1" dirty="0">
                <a:solidFill>
                  <a:schemeClr val="tx1"/>
                </a:solidFill>
                <a:latin typeface="Arial" pitchFamily="34" charset="0"/>
                <a:cs typeface="Arial" pitchFamily="34" charset="0"/>
              </a:rPr>
              <a:t>Thailand, Semenanjung Malaya </a:t>
            </a:r>
            <a:r>
              <a:rPr lang="id-ID" b="1" dirty="0">
                <a:solidFill>
                  <a:schemeClr val="tx1"/>
                </a:solidFill>
                <a:latin typeface="Arial" pitchFamily="34" charset="0"/>
                <a:cs typeface="Arial" pitchFamily="34" charset="0"/>
                <a:sym typeface="Wingdings" pitchFamily="2" charset="2"/>
              </a:rPr>
              <a:t></a:t>
            </a:r>
            <a:r>
              <a:rPr lang="id-ID" b="1" dirty="0">
                <a:solidFill>
                  <a:schemeClr val="tx1"/>
                </a:solidFill>
                <a:latin typeface="Arial" pitchFamily="34" charset="0"/>
                <a:cs typeface="Arial" pitchFamily="34" charset="0"/>
              </a:rPr>
              <a:t> Indonesia</a:t>
            </a:r>
          </a:p>
        </p:txBody>
      </p:sp>
      <p:sp>
        <p:nvSpPr>
          <p:cNvPr id="11" name="Up Arrow 10">
            <a:hlinkClick r:id="rId3" action="ppaction://hlinksldjump"/>
          </p:cNvPr>
          <p:cNvSpPr/>
          <p:nvPr/>
        </p:nvSpPr>
        <p:spPr>
          <a:xfrm>
            <a:off x="8286750" y="6143625"/>
            <a:ext cx="500063" cy="571500"/>
          </a:xfrm>
          <a:prstGeom prst="up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971550" y="1285875"/>
            <a:ext cx="6624638" cy="369888"/>
          </a:xfrm>
          <a:prstGeom prst="rect">
            <a:avLst/>
          </a:prstGeom>
          <a:solidFill>
            <a:schemeClr val="bg1">
              <a:lumMod val="85000"/>
            </a:schemeClr>
          </a:solidFill>
        </p:spPr>
        <p:style>
          <a:lnRef idx="3">
            <a:schemeClr val="lt1"/>
          </a:lnRef>
          <a:fillRef idx="1">
            <a:schemeClr val="dk1"/>
          </a:fillRef>
          <a:effectRef idx="1">
            <a:schemeClr val="dk1"/>
          </a:effectRef>
          <a:fontRef idx="minor">
            <a:schemeClr val="lt1"/>
          </a:fontRef>
        </p:style>
        <p:txBody>
          <a:bodyPr>
            <a:spAutoFit/>
          </a:bodyPr>
          <a:lstStyle/>
          <a:p>
            <a:pPr algn="ctr" fontAlgn="auto">
              <a:spcBef>
                <a:spcPts val="0"/>
              </a:spcBef>
              <a:spcAft>
                <a:spcPts val="0"/>
              </a:spcAft>
              <a:defRPr/>
            </a:pPr>
            <a:r>
              <a:rPr lang="en-ID" b="1" dirty="0" err="1">
                <a:solidFill>
                  <a:schemeClr val="tx1"/>
                </a:solidFill>
                <a:latin typeface="Arial" pitchFamily="34" charset="0"/>
                <a:cs typeface="Arial" pitchFamily="34" charset="0"/>
              </a:rPr>
              <a:t>Tujuh</a:t>
            </a:r>
            <a:r>
              <a:rPr lang="id-ID" b="1" dirty="0">
                <a:solidFill>
                  <a:schemeClr val="tx1"/>
                </a:solidFill>
                <a:latin typeface="Arial" pitchFamily="34" charset="0"/>
                <a:cs typeface="Arial" pitchFamily="34" charset="0"/>
              </a:rPr>
              <a:t> </a:t>
            </a:r>
            <a:r>
              <a:rPr lang="id-ID" b="1" dirty="0">
                <a:solidFill>
                  <a:schemeClr val="tx1"/>
                </a:solidFill>
                <a:latin typeface="Arial" pitchFamily="34" charset="0"/>
                <a:cs typeface="Arial" pitchFamily="34" charset="0"/>
              </a:rPr>
              <a:t>buah Yupa menjadi bukti keberadaan Kerajaan Kutai</a:t>
            </a:r>
            <a:endParaRPr lang="en-US" b="1" dirty="0">
              <a:solidFill>
                <a:schemeClr val="tx1"/>
              </a:solidFill>
              <a:latin typeface="Arial" pitchFamily="34" charset="0"/>
              <a:cs typeface="Arial" pitchFamily="34" charset="0"/>
            </a:endParaRPr>
          </a:p>
        </p:txBody>
      </p:sp>
      <p:sp>
        <p:nvSpPr>
          <p:cNvPr id="6" name="Rounded Rectangle 5"/>
          <p:cNvSpPr/>
          <p:nvPr/>
        </p:nvSpPr>
        <p:spPr>
          <a:xfrm>
            <a:off x="4462463" y="1928813"/>
            <a:ext cx="1944687" cy="719137"/>
          </a:xfrm>
          <a:prstGeom prst="roundRect">
            <a:avLst/>
          </a:prstGeom>
          <a:solidFill>
            <a:schemeClr val="tx2">
              <a:lumMod val="75000"/>
            </a:schemeClr>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id-ID" b="1" dirty="0">
                <a:latin typeface="Arial" pitchFamily="34" charset="0"/>
                <a:cs typeface="Arial" pitchFamily="34" charset="0"/>
              </a:rPr>
              <a:t>Kudungga</a:t>
            </a:r>
            <a:endParaRPr lang="en-US" b="1" dirty="0">
              <a:latin typeface="Arial" pitchFamily="34" charset="0"/>
              <a:cs typeface="Arial" pitchFamily="34" charset="0"/>
            </a:endParaRPr>
          </a:p>
        </p:txBody>
      </p:sp>
      <p:sp>
        <p:nvSpPr>
          <p:cNvPr id="7" name="Rounded Rectangle 6"/>
          <p:cNvSpPr/>
          <p:nvPr/>
        </p:nvSpPr>
        <p:spPr>
          <a:xfrm>
            <a:off x="4462463" y="3008313"/>
            <a:ext cx="1944687" cy="720725"/>
          </a:xfrm>
          <a:prstGeom prst="roundRect">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id-ID" b="1" dirty="0">
                <a:latin typeface="Arial" pitchFamily="34" charset="0"/>
                <a:cs typeface="Arial" pitchFamily="34" charset="0"/>
              </a:rPr>
              <a:t>Aswawarman</a:t>
            </a:r>
            <a:endParaRPr lang="en-US" b="1" dirty="0">
              <a:latin typeface="Arial" pitchFamily="34" charset="0"/>
              <a:cs typeface="Arial" pitchFamily="34" charset="0"/>
            </a:endParaRPr>
          </a:p>
        </p:txBody>
      </p:sp>
      <p:sp>
        <p:nvSpPr>
          <p:cNvPr id="8" name="Rounded Rectangle 7"/>
          <p:cNvSpPr/>
          <p:nvPr/>
        </p:nvSpPr>
        <p:spPr>
          <a:xfrm>
            <a:off x="4462463" y="4160838"/>
            <a:ext cx="1944687" cy="719137"/>
          </a:xfrm>
          <a:prstGeom prst="roundRect">
            <a:avLst/>
          </a:prstGeom>
          <a:solidFill>
            <a:schemeClr val="accent3">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id-ID" b="1" dirty="0">
                <a:latin typeface="Arial" pitchFamily="34" charset="0"/>
                <a:cs typeface="Arial" pitchFamily="34" charset="0"/>
              </a:rPr>
              <a:t>Mulawarman</a:t>
            </a:r>
            <a:endParaRPr lang="en-US" b="1" dirty="0">
              <a:latin typeface="Arial" pitchFamily="34" charset="0"/>
              <a:cs typeface="Arial" pitchFamily="34" charset="0"/>
            </a:endParaRPr>
          </a:p>
        </p:txBody>
      </p:sp>
      <p:sp>
        <p:nvSpPr>
          <p:cNvPr id="9" name="TextBox 8"/>
          <p:cNvSpPr txBox="1">
            <a:spLocks noChangeArrowheads="1"/>
          </p:cNvSpPr>
          <p:nvPr/>
        </p:nvSpPr>
        <p:spPr bwMode="auto">
          <a:xfrm>
            <a:off x="6694488" y="2105025"/>
            <a:ext cx="1944687" cy="400050"/>
          </a:xfrm>
          <a:prstGeom prst="rect">
            <a:avLst/>
          </a:prstGeom>
          <a:noFill/>
          <a:ln w="9525">
            <a:noFill/>
            <a:miter lim="800000"/>
            <a:headEnd/>
            <a:tailEnd/>
          </a:ln>
        </p:spPr>
        <p:txBody>
          <a:bodyPr>
            <a:spAutoFit/>
          </a:bodyPr>
          <a:lstStyle/>
          <a:p>
            <a:r>
              <a:rPr lang="id-ID" sz="2000" b="1">
                <a:solidFill>
                  <a:schemeClr val="bg1"/>
                </a:solidFill>
                <a:latin typeface="Calibri" pitchFamily="34" charset="0"/>
              </a:rPr>
              <a:t>Raja Pertama</a:t>
            </a:r>
            <a:endParaRPr lang="en-US" sz="2000" b="1">
              <a:solidFill>
                <a:schemeClr val="bg1"/>
              </a:solidFill>
              <a:latin typeface="Calibri" pitchFamily="34" charset="0"/>
            </a:endParaRPr>
          </a:p>
        </p:txBody>
      </p:sp>
      <p:sp>
        <p:nvSpPr>
          <p:cNvPr id="10" name="TextBox 9"/>
          <p:cNvSpPr txBox="1">
            <a:spLocks noChangeArrowheads="1"/>
          </p:cNvSpPr>
          <p:nvPr/>
        </p:nvSpPr>
        <p:spPr bwMode="auto">
          <a:xfrm>
            <a:off x="6623050" y="3152775"/>
            <a:ext cx="1800225" cy="400050"/>
          </a:xfrm>
          <a:prstGeom prst="rect">
            <a:avLst/>
          </a:prstGeom>
          <a:noFill/>
          <a:ln w="9525">
            <a:noFill/>
            <a:miter lim="800000"/>
            <a:headEnd/>
            <a:tailEnd/>
          </a:ln>
        </p:spPr>
        <p:txBody>
          <a:bodyPr>
            <a:spAutoFit/>
          </a:bodyPr>
          <a:lstStyle/>
          <a:p>
            <a:r>
              <a:rPr lang="id-ID" sz="2000" b="1" i="1">
                <a:solidFill>
                  <a:schemeClr val="bg1"/>
                </a:solidFill>
                <a:latin typeface="Calibri" pitchFamily="34" charset="0"/>
              </a:rPr>
              <a:t>Wangsakerta</a:t>
            </a:r>
            <a:endParaRPr lang="en-US" sz="2000" b="1" i="1">
              <a:solidFill>
                <a:schemeClr val="bg1"/>
              </a:solidFill>
              <a:latin typeface="Calibri" pitchFamily="34" charset="0"/>
            </a:endParaRPr>
          </a:p>
        </p:txBody>
      </p:sp>
      <p:sp>
        <p:nvSpPr>
          <p:cNvPr id="11" name="TextBox 10"/>
          <p:cNvSpPr txBox="1">
            <a:spLocks noChangeArrowheads="1"/>
          </p:cNvSpPr>
          <p:nvPr/>
        </p:nvSpPr>
        <p:spPr bwMode="auto">
          <a:xfrm>
            <a:off x="6623050" y="4295775"/>
            <a:ext cx="2520950" cy="400050"/>
          </a:xfrm>
          <a:prstGeom prst="rect">
            <a:avLst/>
          </a:prstGeom>
          <a:noFill/>
          <a:ln w="9525">
            <a:noFill/>
            <a:miter lim="800000"/>
            <a:headEnd/>
            <a:tailEnd/>
          </a:ln>
        </p:spPr>
        <p:txBody>
          <a:bodyPr>
            <a:spAutoFit/>
          </a:bodyPr>
          <a:lstStyle/>
          <a:p>
            <a:r>
              <a:rPr lang="id-ID" sz="2000" b="1">
                <a:solidFill>
                  <a:schemeClr val="bg1"/>
                </a:solidFill>
                <a:latin typeface="Calibri" pitchFamily="34" charset="0"/>
              </a:rPr>
              <a:t>Puncak Kejayaan</a:t>
            </a:r>
            <a:endParaRPr lang="en-US" sz="2000" b="1">
              <a:solidFill>
                <a:schemeClr val="bg1"/>
              </a:solidFill>
              <a:latin typeface="Calibri" pitchFamily="34" charset="0"/>
            </a:endParaRPr>
          </a:p>
        </p:txBody>
      </p:sp>
      <p:sp>
        <p:nvSpPr>
          <p:cNvPr id="12" name="Snip Diagonal Corner Rectangle 11"/>
          <p:cNvSpPr/>
          <p:nvPr/>
        </p:nvSpPr>
        <p:spPr>
          <a:xfrm>
            <a:off x="2916238" y="144463"/>
            <a:ext cx="3240087" cy="908050"/>
          </a:xfrm>
          <a:prstGeom prst="snip2DiagRect">
            <a:avLst/>
          </a:prstGeom>
          <a:solidFill>
            <a:schemeClr val="tx1">
              <a:lumMod val="85000"/>
              <a:lumOff val="15000"/>
            </a:schemeClr>
          </a:solidFill>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id-ID" sz="2400" dirty="0">
                <a:latin typeface="Arial Black" pitchFamily="34" charset="0"/>
              </a:rPr>
              <a:t>Kerajaan Kutai  </a:t>
            </a:r>
          </a:p>
          <a:p>
            <a:pPr algn="ctr" fontAlgn="auto">
              <a:spcBef>
                <a:spcPts val="0"/>
              </a:spcBef>
              <a:spcAft>
                <a:spcPts val="0"/>
              </a:spcAft>
              <a:defRPr/>
            </a:pPr>
            <a:r>
              <a:rPr lang="id-ID" sz="2000" dirty="0">
                <a:latin typeface="Arial Black" pitchFamily="34" charset="0"/>
              </a:rPr>
              <a:t>(Abad </a:t>
            </a:r>
            <a:r>
              <a:rPr lang="id-ID" sz="2000" b="1" dirty="0">
                <a:latin typeface="Arial Black" pitchFamily="34" charset="0"/>
              </a:rPr>
              <a:t>IV–IX </a:t>
            </a:r>
            <a:r>
              <a:rPr lang="id-ID" sz="2000" dirty="0">
                <a:latin typeface="Arial Black" pitchFamily="34" charset="0"/>
              </a:rPr>
              <a:t>Masehi)</a:t>
            </a:r>
          </a:p>
        </p:txBody>
      </p:sp>
      <p:pic>
        <p:nvPicPr>
          <p:cNvPr id="10250" name="Picture 13" descr="document-3.png"/>
          <p:cNvPicPr>
            <a:picLocks noChangeAspect="1"/>
          </p:cNvPicPr>
          <p:nvPr/>
        </p:nvPicPr>
        <p:blipFill>
          <a:blip r:embed="rId3"/>
          <a:srcRect l="21094" t="21835" r="16647" b="7011"/>
          <a:stretch>
            <a:fillRect/>
          </a:stretch>
        </p:blipFill>
        <p:spPr bwMode="auto">
          <a:xfrm>
            <a:off x="179388" y="1857375"/>
            <a:ext cx="3887787" cy="3168650"/>
          </a:xfrm>
          <a:prstGeom prst="rect">
            <a:avLst/>
          </a:prstGeom>
          <a:noFill/>
          <a:ln w="9525">
            <a:noFill/>
            <a:miter lim="800000"/>
            <a:headEnd/>
            <a:tailEnd/>
          </a:ln>
        </p:spPr>
      </p:pic>
      <p:sp>
        <p:nvSpPr>
          <p:cNvPr id="14" name="Rectangle 13"/>
          <p:cNvSpPr/>
          <p:nvPr/>
        </p:nvSpPr>
        <p:spPr>
          <a:xfrm>
            <a:off x="214313" y="5143500"/>
            <a:ext cx="6929437" cy="1477963"/>
          </a:xfrm>
          <a:prstGeom prst="rect">
            <a:avLst/>
          </a:prstGeom>
          <a:solidFill>
            <a:schemeClr val="accent1">
              <a:lumMod val="20000"/>
              <a:lumOff val="80000"/>
            </a:schemeClr>
          </a:solidFill>
        </p:spPr>
        <p:txBody>
          <a:bodyPr>
            <a:spAutoFit/>
          </a:bodyPr>
          <a:lstStyle/>
          <a:p>
            <a:pPr>
              <a:defRPr/>
            </a:pPr>
            <a:r>
              <a:rPr lang="en-US" dirty="0">
                <a:latin typeface="+mj-lt"/>
                <a:cs typeface="Arial" pitchFamily="34" charset="0"/>
              </a:rPr>
              <a:t>Di </a:t>
            </a:r>
            <a:r>
              <a:rPr lang="en-US" dirty="0" err="1">
                <a:latin typeface="+mj-lt"/>
                <a:cs typeface="Arial" pitchFamily="34" charset="0"/>
              </a:rPr>
              <a:t>Kerajaan</a:t>
            </a:r>
            <a:r>
              <a:rPr lang="en-US" dirty="0">
                <a:latin typeface="+mj-lt"/>
                <a:cs typeface="Arial" pitchFamily="34" charset="0"/>
              </a:rPr>
              <a:t> </a:t>
            </a:r>
            <a:r>
              <a:rPr lang="en-US" dirty="0" err="1">
                <a:latin typeface="+mj-lt"/>
                <a:cs typeface="Arial" pitchFamily="34" charset="0"/>
              </a:rPr>
              <a:t>Kutai</a:t>
            </a:r>
            <a:r>
              <a:rPr lang="en-US" dirty="0">
                <a:latin typeface="+mj-lt"/>
                <a:cs typeface="Arial" pitchFamily="34" charset="0"/>
              </a:rPr>
              <a:t>, agama Hindu </a:t>
            </a:r>
            <a:r>
              <a:rPr lang="en-US" dirty="0" err="1">
                <a:latin typeface="+mj-lt"/>
                <a:cs typeface="Arial" pitchFamily="34" charset="0"/>
              </a:rPr>
              <a:t>Syiwa</a:t>
            </a:r>
            <a:r>
              <a:rPr lang="en-US" dirty="0">
                <a:latin typeface="+mj-lt"/>
                <a:cs typeface="Arial" pitchFamily="34" charset="0"/>
              </a:rPr>
              <a:t> </a:t>
            </a:r>
            <a:r>
              <a:rPr lang="en-US" dirty="0" err="1">
                <a:latin typeface="+mj-lt"/>
                <a:cs typeface="Arial" pitchFamily="34" charset="0"/>
              </a:rPr>
              <a:t>berkembang</a:t>
            </a:r>
            <a:r>
              <a:rPr lang="en-US" dirty="0">
                <a:latin typeface="+mj-lt"/>
                <a:cs typeface="Arial" pitchFamily="34" charset="0"/>
              </a:rPr>
              <a:t> </a:t>
            </a:r>
            <a:r>
              <a:rPr lang="en-US" dirty="0" err="1">
                <a:latin typeface="+mj-lt"/>
                <a:cs typeface="Arial" pitchFamily="34" charset="0"/>
              </a:rPr>
              <a:t>menjadi</a:t>
            </a:r>
            <a:r>
              <a:rPr lang="en-US" dirty="0">
                <a:latin typeface="+mj-lt"/>
                <a:cs typeface="Arial" pitchFamily="34" charset="0"/>
              </a:rPr>
              <a:t> agama </a:t>
            </a:r>
            <a:r>
              <a:rPr lang="en-US" dirty="0" err="1">
                <a:latin typeface="+mj-lt"/>
                <a:cs typeface="Arial" pitchFamily="34" charset="0"/>
              </a:rPr>
              <a:t>resmi</a:t>
            </a:r>
            <a:r>
              <a:rPr lang="en-US" dirty="0">
                <a:latin typeface="+mj-lt"/>
                <a:cs typeface="Arial" pitchFamily="34" charset="0"/>
              </a:rPr>
              <a:t> </a:t>
            </a:r>
            <a:r>
              <a:rPr lang="en-US" dirty="0" err="1">
                <a:latin typeface="+mj-lt"/>
                <a:cs typeface="Arial" pitchFamily="34" charset="0"/>
              </a:rPr>
              <a:t>kerajaan</a:t>
            </a:r>
            <a:r>
              <a:rPr lang="en-US" dirty="0">
                <a:latin typeface="+mj-lt"/>
                <a:cs typeface="Arial" pitchFamily="34" charset="0"/>
              </a:rPr>
              <a:t>. </a:t>
            </a:r>
            <a:r>
              <a:rPr lang="en-US" dirty="0" err="1">
                <a:latin typeface="+mj-lt"/>
                <a:cs typeface="Arial" pitchFamily="34" charset="0"/>
              </a:rPr>
              <a:t>Perkembangan</a:t>
            </a:r>
            <a:r>
              <a:rPr lang="en-US" dirty="0">
                <a:latin typeface="+mj-lt"/>
                <a:cs typeface="Arial" pitchFamily="34" charset="0"/>
              </a:rPr>
              <a:t> </a:t>
            </a:r>
            <a:r>
              <a:rPr lang="en-US" dirty="0" err="1">
                <a:latin typeface="+mj-lt"/>
                <a:cs typeface="Arial" pitchFamily="34" charset="0"/>
              </a:rPr>
              <a:t>tersebut</a:t>
            </a:r>
            <a:r>
              <a:rPr lang="en-US" dirty="0">
                <a:latin typeface="+mj-lt"/>
                <a:cs typeface="Arial" pitchFamily="34" charset="0"/>
              </a:rPr>
              <a:t> </a:t>
            </a:r>
            <a:r>
              <a:rPr lang="en-US" dirty="0" err="1">
                <a:latin typeface="+mj-lt"/>
                <a:cs typeface="Arial" pitchFamily="34" charset="0"/>
              </a:rPr>
              <a:t>dibuktikan</a:t>
            </a:r>
            <a:r>
              <a:rPr lang="en-US" dirty="0">
                <a:latin typeface="+mj-lt"/>
                <a:cs typeface="Arial" pitchFamily="34" charset="0"/>
              </a:rPr>
              <a:t> </a:t>
            </a:r>
            <a:r>
              <a:rPr lang="en-US" dirty="0" err="1">
                <a:latin typeface="+mj-lt"/>
                <a:cs typeface="Arial" pitchFamily="34" charset="0"/>
              </a:rPr>
              <a:t>dengan</a:t>
            </a:r>
            <a:r>
              <a:rPr lang="en-US" dirty="0">
                <a:latin typeface="+mj-lt"/>
                <a:cs typeface="Arial" pitchFamily="34" charset="0"/>
              </a:rPr>
              <a:t> </a:t>
            </a:r>
            <a:r>
              <a:rPr lang="en-US" dirty="0" err="1">
                <a:latin typeface="+mj-lt"/>
                <a:cs typeface="Arial" pitchFamily="34" charset="0"/>
              </a:rPr>
              <a:t>adanya</a:t>
            </a:r>
            <a:r>
              <a:rPr lang="en-US" dirty="0">
                <a:latin typeface="+mj-lt"/>
                <a:cs typeface="Arial" pitchFamily="34" charset="0"/>
              </a:rPr>
              <a:t> </a:t>
            </a:r>
            <a:r>
              <a:rPr lang="en-US" dirty="0" err="1">
                <a:latin typeface="+mj-lt"/>
                <a:cs typeface="Arial" pitchFamily="34" charset="0"/>
              </a:rPr>
              <a:t>tempat</a:t>
            </a:r>
            <a:r>
              <a:rPr lang="en-US" dirty="0">
                <a:latin typeface="+mj-lt"/>
                <a:cs typeface="Arial" pitchFamily="34" charset="0"/>
              </a:rPr>
              <a:t> </a:t>
            </a:r>
            <a:r>
              <a:rPr lang="en-US" dirty="0" err="1">
                <a:latin typeface="+mj-lt"/>
                <a:cs typeface="Arial" pitchFamily="34" charset="0"/>
              </a:rPr>
              <a:t>suci</a:t>
            </a:r>
            <a:r>
              <a:rPr lang="en-US" dirty="0">
                <a:latin typeface="+mj-lt"/>
                <a:cs typeface="Arial" pitchFamily="34" charset="0"/>
              </a:rPr>
              <a:t> </a:t>
            </a:r>
            <a:r>
              <a:rPr lang="en-US" dirty="0" err="1">
                <a:latin typeface="+mj-lt"/>
                <a:cs typeface="Arial" pitchFamily="34" charset="0"/>
              </a:rPr>
              <a:t>bernama</a:t>
            </a:r>
            <a:r>
              <a:rPr lang="en-US" dirty="0">
                <a:latin typeface="+mj-lt"/>
                <a:cs typeface="Arial" pitchFamily="34" charset="0"/>
              </a:rPr>
              <a:t> </a:t>
            </a:r>
            <a:r>
              <a:rPr lang="en-US" i="1" dirty="0" err="1">
                <a:latin typeface="+mj-lt"/>
                <a:cs typeface="Arial" pitchFamily="34" charset="0"/>
              </a:rPr>
              <a:t>Waprakeswara</a:t>
            </a:r>
            <a:r>
              <a:rPr lang="en-US" i="1" dirty="0">
                <a:latin typeface="+mj-lt"/>
                <a:cs typeface="Arial" pitchFamily="34" charset="0"/>
              </a:rPr>
              <a:t>. </a:t>
            </a:r>
            <a:r>
              <a:rPr lang="en-US" dirty="0" err="1">
                <a:latin typeface="+mj-lt"/>
                <a:cs typeface="Arial" pitchFamily="34" charset="0"/>
              </a:rPr>
              <a:t>Kebudayaan</a:t>
            </a:r>
            <a:r>
              <a:rPr lang="en-US" dirty="0">
                <a:latin typeface="+mj-lt"/>
                <a:cs typeface="Arial" pitchFamily="34" charset="0"/>
              </a:rPr>
              <a:t> Hindu </a:t>
            </a:r>
            <a:r>
              <a:rPr lang="en-US" dirty="0" err="1">
                <a:latin typeface="+mj-lt"/>
                <a:cs typeface="Arial" pitchFamily="34" charset="0"/>
              </a:rPr>
              <a:t>di</a:t>
            </a:r>
            <a:r>
              <a:rPr lang="en-US" dirty="0">
                <a:latin typeface="+mj-lt"/>
                <a:cs typeface="Arial" pitchFamily="34" charset="0"/>
              </a:rPr>
              <a:t> </a:t>
            </a:r>
            <a:r>
              <a:rPr lang="en-US" dirty="0" err="1">
                <a:latin typeface="+mj-lt"/>
                <a:cs typeface="Arial" pitchFamily="34" charset="0"/>
              </a:rPr>
              <a:t>Kerajaan</a:t>
            </a:r>
            <a:r>
              <a:rPr lang="en-US" dirty="0">
                <a:latin typeface="+mj-lt"/>
                <a:cs typeface="Arial" pitchFamily="34" charset="0"/>
              </a:rPr>
              <a:t> </a:t>
            </a:r>
            <a:r>
              <a:rPr lang="en-US" dirty="0" err="1">
                <a:latin typeface="+mj-lt"/>
                <a:cs typeface="Arial" pitchFamily="34" charset="0"/>
              </a:rPr>
              <a:t>Kutai</a:t>
            </a:r>
            <a:r>
              <a:rPr lang="en-US" dirty="0">
                <a:latin typeface="+mj-lt"/>
                <a:cs typeface="Arial" pitchFamily="34" charset="0"/>
              </a:rPr>
              <a:t> </a:t>
            </a:r>
            <a:r>
              <a:rPr lang="en-US" dirty="0" err="1">
                <a:latin typeface="+mj-lt"/>
                <a:cs typeface="Arial" pitchFamily="34" charset="0"/>
              </a:rPr>
              <a:t>juga</a:t>
            </a:r>
            <a:r>
              <a:rPr lang="en-US" dirty="0">
                <a:latin typeface="+mj-lt"/>
                <a:cs typeface="Arial" pitchFamily="34" charset="0"/>
              </a:rPr>
              <a:t> </a:t>
            </a:r>
            <a:r>
              <a:rPr lang="en-US" dirty="0" err="1">
                <a:latin typeface="+mj-lt"/>
                <a:cs typeface="Arial" pitchFamily="34" charset="0"/>
              </a:rPr>
              <a:t>mengalami</a:t>
            </a:r>
            <a:r>
              <a:rPr lang="en-US" dirty="0">
                <a:latin typeface="+mj-lt"/>
                <a:cs typeface="Arial" pitchFamily="34" charset="0"/>
              </a:rPr>
              <a:t> </a:t>
            </a:r>
            <a:r>
              <a:rPr lang="en-US" dirty="0" err="1">
                <a:latin typeface="+mj-lt"/>
                <a:cs typeface="Arial" pitchFamily="34" charset="0"/>
              </a:rPr>
              <a:t>proses</a:t>
            </a:r>
            <a:r>
              <a:rPr lang="en-US" dirty="0">
                <a:latin typeface="+mj-lt"/>
                <a:cs typeface="Arial" pitchFamily="34" charset="0"/>
              </a:rPr>
              <a:t> </a:t>
            </a:r>
            <a:r>
              <a:rPr lang="en-US" dirty="0" err="1">
                <a:latin typeface="+mj-lt"/>
                <a:cs typeface="Arial" pitchFamily="34" charset="0"/>
              </a:rPr>
              <a:t>akulturasi</a:t>
            </a:r>
            <a:r>
              <a:rPr lang="en-US" dirty="0">
                <a:latin typeface="+mj-lt"/>
                <a:cs typeface="Arial" pitchFamily="34" charset="0"/>
              </a:rPr>
              <a:t> </a:t>
            </a:r>
            <a:r>
              <a:rPr lang="en-US" dirty="0" err="1">
                <a:latin typeface="+mj-lt"/>
                <a:cs typeface="Arial" pitchFamily="34" charset="0"/>
              </a:rPr>
              <a:t>dengan</a:t>
            </a:r>
            <a:r>
              <a:rPr lang="en-US" dirty="0">
                <a:latin typeface="+mj-lt"/>
                <a:cs typeface="Arial" pitchFamily="34" charset="0"/>
              </a:rPr>
              <a:t> </a:t>
            </a:r>
            <a:r>
              <a:rPr lang="en-US" dirty="0" err="1">
                <a:latin typeface="+mj-lt"/>
                <a:cs typeface="Arial" pitchFamily="34" charset="0"/>
              </a:rPr>
              <a:t>kebudayaan</a:t>
            </a:r>
            <a:r>
              <a:rPr lang="en-US" dirty="0">
                <a:latin typeface="+mj-lt"/>
                <a:cs typeface="Arial" pitchFamily="34" charset="0"/>
              </a:rPr>
              <a:t> </a:t>
            </a:r>
            <a:r>
              <a:rPr lang="en-US" dirty="0" err="1">
                <a:latin typeface="+mj-lt"/>
                <a:cs typeface="Arial" pitchFamily="34" charset="0"/>
              </a:rPr>
              <a:t>lokal</a:t>
            </a:r>
            <a:r>
              <a:rPr lang="en-US" dirty="0">
                <a:latin typeface="+mj-lt"/>
                <a:cs typeface="Arial" pitchFamily="34" charset="0"/>
              </a:rPr>
              <a:t> yang </a:t>
            </a:r>
            <a:r>
              <a:rPr lang="en-US" dirty="0" err="1">
                <a:latin typeface="+mj-lt"/>
                <a:cs typeface="Arial" pitchFamily="34" charset="0"/>
              </a:rPr>
              <a:t>terlihat</a:t>
            </a:r>
            <a:r>
              <a:rPr lang="en-US" dirty="0">
                <a:latin typeface="+mj-lt"/>
                <a:cs typeface="Arial" pitchFamily="34" charset="0"/>
              </a:rPr>
              <a:t> </a:t>
            </a:r>
            <a:r>
              <a:rPr lang="en-US" dirty="0" err="1">
                <a:latin typeface="+mj-lt"/>
                <a:cs typeface="Arial" pitchFamily="34" charset="0"/>
              </a:rPr>
              <a:t>dari</a:t>
            </a:r>
            <a:r>
              <a:rPr lang="en-US" dirty="0">
                <a:latin typeface="+mj-lt"/>
                <a:cs typeface="Arial" pitchFamily="34" charset="0"/>
              </a:rPr>
              <a:t> </a:t>
            </a:r>
            <a:r>
              <a:rPr lang="en-US" dirty="0" err="1">
                <a:latin typeface="+mj-lt"/>
                <a:cs typeface="Arial" pitchFamily="34" charset="0"/>
              </a:rPr>
              <a:t>keberadaan</a:t>
            </a:r>
            <a:r>
              <a:rPr lang="en-US" dirty="0">
                <a:latin typeface="+mj-lt"/>
                <a:cs typeface="Arial" pitchFamily="34" charset="0"/>
              </a:rPr>
              <a:t> </a:t>
            </a:r>
            <a:r>
              <a:rPr lang="en-US" dirty="0" err="1">
                <a:latin typeface="+mj-lt"/>
                <a:cs typeface="Arial" pitchFamily="34" charset="0"/>
              </a:rPr>
              <a:t>Yupa</a:t>
            </a:r>
            <a:r>
              <a:rPr lang="en-US" dirty="0">
                <a:latin typeface="+mj-lt"/>
                <a:cs typeface="Arial" pitchFamily="34" charset="0"/>
              </a:rPr>
              <a:t> </a:t>
            </a:r>
            <a:r>
              <a:rPr lang="en-US" dirty="0" err="1">
                <a:latin typeface="+mj-lt"/>
                <a:cs typeface="Arial" pitchFamily="34" charset="0"/>
              </a:rPr>
              <a:t>pada</a:t>
            </a:r>
            <a:r>
              <a:rPr lang="en-US" dirty="0">
                <a:latin typeface="+mj-lt"/>
                <a:cs typeface="Arial" pitchFamily="34" charset="0"/>
              </a:rPr>
              <a:t> </a:t>
            </a:r>
            <a:r>
              <a:rPr lang="en-US" dirty="0" err="1">
                <a:latin typeface="+mj-lt"/>
                <a:cs typeface="Arial" pitchFamily="34" charset="0"/>
              </a:rPr>
              <a:t>setiap</a:t>
            </a:r>
            <a:r>
              <a:rPr lang="en-US" dirty="0">
                <a:latin typeface="+mj-lt"/>
                <a:cs typeface="Arial" pitchFamily="34" charset="0"/>
              </a:rPr>
              <a:t> </a:t>
            </a:r>
            <a:r>
              <a:rPr lang="en-US" dirty="0" err="1">
                <a:latin typeface="+mj-lt"/>
                <a:cs typeface="Arial" pitchFamily="34" charset="0"/>
              </a:rPr>
              <a:t>upacara</a:t>
            </a:r>
            <a:r>
              <a:rPr lang="en-US" dirty="0">
                <a:latin typeface="+mj-lt"/>
                <a:cs typeface="Arial" pitchFamily="34" charset="0"/>
              </a:rPr>
              <a:t> </a:t>
            </a:r>
            <a:r>
              <a:rPr lang="en-US" dirty="0" err="1">
                <a:latin typeface="+mj-lt"/>
                <a:cs typeface="Arial" pitchFamily="34" charset="0"/>
              </a:rPr>
              <a:t>kurban</a:t>
            </a:r>
            <a:r>
              <a:rPr lang="en-US" dirty="0">
                <a:latin typeface="+mj-lt"/>
                <a:cs typeface="Arial" pitchFamily="34" charset="0"/>
              </a:rPr>
              <a:t>. </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transition="in" filter="box(in)">
                                      <p:cBhvr>
                                        <p:cTn id="7" dur="500"/>
                                        <p:tgtEl>
                                          <p:spTgt spid="1025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heckerboard(across)">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3000"/>
            <a:lum/>
          </a:blip>
          <a:srcRect/>
          <a:stretch>
            <a:fillRect l="-37000" r="-37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2484438" y="0"/>
            <a:ext cx="4391025" cy="908050"/>
          </a:xfrm>
          <a:prstGeom prst="snip2DiagRect">
            <a:avLst/>
          </a:prstGeom>
          <a:solidFill>
            <a:srgbClr val="C00000"/>
          </a:solidFill>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id-ID" sz="2400" dirty="0">
                <a:latin typeface="Arial Black" pitchFamily="34" charset="0"/>
              </a:rPr>
              <a:t>Kerajaan Tarumanegara  </a:t>
            </a:r>
          </a:p>
          <a:p>
            <a:pPr algn="ctr" fontAlgn="auto">
              <a:spcBef>
                <a:spcPts val="0"/>
              </a:spcBef>
              <a:spcAft>
                <a:spcPts val="0"/>
              </a:spcAft>
              <a:defRPr/>
            </a:pPr>
            <a:r>
              <a:rPr lang="id-ID" sz="2000" dirty="0">
                <a:latin typeface="Arial Black" pitchFamily="34" charset="0"/>
              </a:rPr>
              <a:t>(Abad IV</a:t>
            </a:r>
            <a:r>
              <a:rPr lang="id-ID" sz="2000" b="1" dirty="0">
                <a:latin typeface="Arial Black" pitchFamily="34" charset="0"/>
              </a:rPr>
              <a:t>–VI Masehi</a:t>
            </a:r>
            <a:r>
              <a:rPr lang="id-ID" sz="2000" dirty="0">
                <a:latin typeface="Arial Black" pitchFamily="34" charset="0"/>
              </a:rPr>
              <a:t>)</a:t>
            </a:r>
          </a:p>
        </p:txBody>
      </p:sp>
      <p:sp>
        <p:nvSpPr>
          <p:cNvPr id="5" name="Horizontal Scroll 4"/>
          <p:cNvSpPr/>
          <p:nvPr/>
        </p:nvSpPr>
        <p:spPr>
          <a:xfrm>
            <a:off x="684213" y="2276475"/>
            <a:ext cx="2159000" cy="576263"/>
          </a:xfrm>
          <a:prstGeom prst="horizontalScroll">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id-ID" sz="2400" b="1" dirty="0">
                <a:latin typeface="Helvetica" pitchFamily="34" charset="0"/>
              </a:rPr>
              <a:t>Sumber</a:t>
            </a:r>
            <a:endParaRPr lang="en-US" b="1" dirty="0">
              <a:latin typeface="Helvetica" pitchFamily="34" charset="0"/>
            </a:endParaRPr>
          </a:p>
        </p:txBody>
      </p:sp>
      <p:sp>
        <p:nvSpPr>
          <p:cNvPr id="6" name="TextBox 5"/>
          <p:cNvSpPr txBox="1"/>
          <p:nvPr/>
        </p:nvSpPr>
        <p:spPr>
          <a:xfrm>
            <a:off x="3779838" y="1844675"/>
            <a:ext cx="1152525" cy="36988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id-ID" b="1" dirty="0"/>
              <a:t>Prasasti</a:t>
            </a:r>
            <a:endParaRPr lang="en-US" b="1" dirty="0"/>
          </a:p>
        </p:txBody>
      </p:sp>
      <p:sp>
        <p:nvSpPr>
          <p:cNvPr id="7" name="TextBox 6"/>
          <p:cNvSpPr txBox="1"/>
          <p:nvPr/>
        </p:nvSpPr>
        <p:spPr>
          <a:xfrm>
            <a:off x="3635375" y="4140200"/>
            <a:ext cx="1728788" cy="3683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id-ID" b="1" dirty="0"/>
              <a:t>Berita Tiongkok</a:t>
            </a:r>
            <a:endParaRPr lang="en-US" b="1" dirty="0"/>
          </a:p>
        </p:txBody>
      </p:sp>
      <p:sp>
        <p:nvSpPr>
          <p:cNvPr id="8" name="TextBox 7"/>
          <p:cNvSpPr txBox="1">
            <a:spLocks noChangeArrowheads="1"/>
          </p:cNvSpPr>
          <p:nvPr/>
        </p:nvSpPr>
        <p:spPr bwMode="auto">
          <a:xfrm>
            <a:off x="5940425" y="1196975"/>
            <a:ext cx="1871663" cy="2949575"/>
          </a:xfrm>
          <a:prstGeom prst="rect">
            <a:avLst/>
          </a:prstGeom>
          <a:noFill/>
          <a:ln w="9525">
            <a:noFill/>
            <a:miter lim="800000"/>
            <a:headEnd/>
            <a:tailEnd/>
          </a:ln>
        </p:spPr>
        <p:txBody>
          <a:bodyPr>
            <a:spAutoFit/>
          </a:bodyPr>
          <a:lstStyle/>
          <a:p>
            <a:pPr>
              <a:lnSpc>
                <a:spcPct val="150000"/>
              </a:lnSpc>
            </a:pPr>
            <a:r>
              <a:rPr lang="id-ID" b="1">
                <a:latin typeface="Calibri" pitchFamily="34" charset="0"/>
              </a:rPr>
              <a:t>Ciaruteun</a:t>
            </a:r>
          </a:p>
          <a:p>
            <a:pPr>
              <a:lnSpc>
                <a:spcPct val="150000"/>
              </a:lnSpc>
            </a:pPr>
            <a:r>
              <a:rPr lang="id-ID" b="1">
                <a:latin typeface="Calibri" pitchFamily="34" charset="0"/>
              </a:rPr>
              <a:t>Kebon Kopi</a:t>
            </a:r>
          </a:p>
          <a:p>
            <a:pPr>
              <a:lnSpc>
                <a:spcPct val="150000"/>
              </a:lnSpc>
            </a:pPr>
            <a:r>
              <a:rPr lang="id-ID" b="1">
                <a:latin typeface="Calibri" pitchFamily="34" charset="0"/>
              </a:rPr>
              <a:t>Jambu</a:t>
            </a:r>
          </a:p>
          <a:p>
            <a:pPr>
              <a:lnSpc>
                <a:spcPct val="150000"/>
              </a:lnSpc>
            </a:pPr>
            <a:r>
              <a:rPr lang="id-ID" b="1">
                <a:latin typeface="Calibri" pitchFamily="34" charset="0"/>
              </a:rPr>
              <a:t>Tugu</a:t>
            </a:r>
          </a:p>
          <a:p>
            <a:pPr>
              <a:lnSpc>
                <a:spcPct val="150000"/>
              </a:lnSpc>
            </a:pPr>
            <a:r>
              <a:rPr lang="id-ID" b="1">
                <a:latin typeface="Calibri" pitchFamily="34" charset="0"/>
              </a:rPr>
              <a:t>Pasir Awi</a:t>
            </a:r>
          </a:p>
          <a:p>
            <a:pPr>
              <a:lnSpc>
                <a:spcPct val="150000"/>
              </a:lnSpc>
            </a:pPr>
            <a:r>
              <a:rPr lang="id-ID" b="1">
                <a:latin typeface="Calibri" pitchFamily="34" charset="0"/>
              </a:rPr>
              <a:t>Muara Cianten</a:t>
            </a:r>
          </a:p>
          <a:p>
            <a:pPr>
              <a:lnSpc>
                <a:spcPct val="150000"/>
              </a:lnSpc>
            </a:pPr>
            <a:r>
              <a:rPr lang="id-ID" b="1">
                <a:latin typeface="Calibri" pitchFamily="34" charset="0"/>
              </a:rPr>
              <a:t>Lebak</a:t>
            </a:r>
            <a:endParaRPr lang="en-US" b="1">
              <a:latin typeface="Calibri" pitchFamily="34" charset="0"/>
            </a:endParaRPr>
          </a:p>
        </p:txBody>
      </p:sp>
      <p:sp>
        <p:nvSpPr>
          <p:cNvPr id="9" name="TextBox 8"/>
          <p:cNvSpPr txBox="1">
            <a:spLocks noChangeArrowheads="1"/>
          </p:cNvSpPr>
          <p:nvPr/>
        </p:nvSpPr>
        <p:spPr bwMode="auto">
          <a:xfrm>
            <a:off x="5940425" y="4149725"/>
            <a:ext cx="1439863" cy="368300"/>
          </a:xfrm>
          <a:prstGeom prst="rect">
            <a:avLst/>
          </a:prstGeom>
          <a:noFill/>
          <a:ln w="9525">
            <a:noFill/>
            <a:miter lim="800000"/>
            <a:headEnd/>
            <a:tailEnd/>
          </a:ln>
        </p:spPr>
        <p:txBody>
          <a:bodyPr>
            <a:spAutoFit/>
          </a:bodyPr>
          <a:lstStyle/>
          <a:p>
            <a:r>
              <a:rPr lang="id-ID" b="1">
                <a:latin typeface="Calibri" pitchFamily="34" charset="0"/>
              </a:rPr>
              <a:t>Fa Hien</a:t>
            </a:r>
            <a:endParaRPr lang="en-US" b="1">
              <a:latin typeface="Calibri" pitchFamily="34" charset="0"/>
            </a:endParaRPr>
          </a:p>
        </p:txBody>
      </p:sp>
      <p:sp>
        <p:nvSpPr>
          <p:cNvPr id="11" name="TextBox 10"/>
          <p:cNvSpPr txBox="1">
            <a:spLocks noChangeArrowheads="1"/>
          </p:cNvSpPr>
          <p:nvPr/>
        </p:nvSpPr>
        <p:spPr bwMode="auto">
          <a:xfrm>
            <a:off x="3708400" y="4960938"/>
            <a:ext cx="3935413" cy="1754187"/>
          </a:xfrm>
          <a:prstGeom prst="rect">
            <a:avLst/>
          </a:prstGeom>
          <a:noFill/>
          <a:ln w="9525">
            <a:noFill/>
            <a:miter lim="800000"/>
            <a:headEnd/>
            <a:tailEnd/>
          </a:ln>
        </p:spPr>
        <p:txBody>
          <a:bodyPr>
            <a:spAutoFit/>
          </a:bodyPr>
          <a:lstStyle/>
          <a:p>
            <a:pPr>
              <a:defRPr/>
            </a:pPr>
            <a:r>
              <a:rPr lang="en-US" dirty="0" err="1">
                <a:latin typeface="+mj-lt"/>
                <a:cs typeface="Arial" pitchFamily="34" charset="0"/>
              </a:rPr>
              <a:t>Pada</a:t>
            </a:r>
            <a:r>
              <a:rPr lang="en-US" dirty="0">
                <a:latin typeface="+mj-lt"/>
                <a:cs typeface="Arial" pitchFamily="34" charset="0"/>
              </a:rPr>
              <a:t> </a:t>
            </a:r>
            <a:r>
              <a:rPr lang="en-US" dirty="0" err="1">
                <a:latin typeface="+mj-lt"/>
                <a:cs typeface="Arial" pitchFamily="34" charset="0"/>
              </a:rPr>
              <a:t>prasasti</a:t>
            </a:r>
            <a:r>
              <a:rPr lang="en-US" dirty="0">
                <a:latin typeface="+mj-lt"/>
                <a:cs typeface="Arial" pitchFamily="34" charset="0"/>
              </a:rPr>
              <a:t> </a:t>
            </a:r>
            <a:r>
              <a:rPr lang="en-US" dirty="0" err="1">
                <a:latin typeface="+mj-lt"/>
                <a:cs typeface="Arial" pitchFamily="34" charset="0"/>
              </a:rPr>
              <a:t>Ciaruteun</a:t>
            </a:r>
            <a:r>
              <a:rPr lang="en-US" dirty="0">
                <a:latin typeface="+mj-lt"/>
                <a:cs typeface="Arial" pitchFamily="34" charset="0"/>
              </a:rPr>
              <a:t> </a:t>
            </a:r>
            <a:r>
              <a:rPr lang="en-US" dirty="0" err="1">
                <a:latin typeface="+mj-lt"/>
                <a:cs typeface="Arial" pitchFamily="34" charset="0"/>
              </a:rPr>
              <a:t>terdapat</a:t>
            </a:r>
            <a:r>
              <a:rPr lang="en-US" dirty="0">
                <a:latin typeface="+mj-lt"/>
                <a:cs typeface="Arial" pitchFamily="34" charset="0"/>
              </a:rPr>
              <a:t> </a:t>
            </a:r>
            <a:r>
              <a:rPr lang="en-US" dirty="0" err="1">
                <a:latin typeface="+mj-lt"/>
                <a:cs typeface="Arial" pitchFamily="34" charset="0"/>
              </a:rPr>
              <a:t>jejak</a:t>
            </a:r>
            <a:r>
              <a:rPr lang="en-US" dirty="0">
                <a:latin typeface="+mj-lt"/>
                <a:cs typeface="Arial" pitchFamily="34" charset="0"/>
              </a:rPr>
              <a:t> </a:t>
            </a:r>
            <a:r>
              <a:rPr lang="en-US" dirty="0" err="1">
                <a:latin typeface="+mj-lt"/>
                <a:cs typeface="Arial" pitchFamily="34" charset="0"/>
              </a:rPr>
              <a:t>telapak</a:t>
            </a:r>
            <a:r>
              <a:rPr lang="en-US" dirty="0">
                <a:latin typeface="+mj-lt"/>
                <a:cs typeface="Arial" pitchFamily="34" charset="0"/>
              </a:rPr>
              <a:t> kaki Raja </a:t>
            </a:r>
            <a:r>
              <a:rPr lang="en-US" dirty="0" err="1">
                <a:latin typeface="+mj-lt"/>
                <a:cs typeface="Arial" pitchFamily="34" charset="0"/>
              </a:rPr>
              <a:t>Purnawarman</a:t>
            </a:r>
            <a:r>
              <a:rPr lang="en-US" dirty="0">
                <a:latin typeface="+mj-lt"/>
                <a:cs typeface="Arial" pitchFamily="34" charset="0"/>
              </a:rPr>
              <a:t> yang </a:t>
            </a:r>
            <a:r>
              <a:rPr lang="en-US" dirty="0" err="1">
                <a:latin typeface="+mj-lt"/>
                <a:cs typeface="Arial" pitchFamily="34" charset="0"/>
              </a:rPr>
              <a:t>melambangkan</a:t>
            </a:r>
            <a:r>
              <a:rPr lang="en-US" dirty="0">
                <a:latin typeface="+mj-lt"/>
                <a:cs typeface="Arial" pitchFamily="34" charset="0"/>
              </a:rPr>
              <a:t> </a:t>
            </a:r>
            <a:r>
              <a:rPr lang="en-US" dirty="0" err="1">
                <a:latin typeface="+mj-lt"/>
                <a:cs typeface="Arial" pitchFamily="34" charset="0"/>
              </a:rPr>
              <a:t>penjelmaan</a:t>
            </a:r>
            <a:r>
              <a:rPr lang="en-US" dirty="0">
                <a:latin typeface="+mj-lt"/>
                <a:cs typeface="Arial" pitchFamily="34" charset="0"/>
              </a:rPr>
              <a:t> </a:t>
            </a:r>
            <a:r>
              <a:rPr lang="en-US" dirty="0" err="1">
                <a:latin typeface="+mj-lt"/>
                <a:cs typeface="Arial" pitchFamily="34" charset="0"/>
              </a:rPr>
              <a:t>Dewa</a:t>
            </a:r>
            <a:r>
              <a:rPr lang="en-US" dirty="0">
                <a:latin typeface="+mj-lt"/>
                <a:cs typeface="Arial" pitchFamily="34" charset="0"/>
              </a:rPr>
              <a:t> </a:t>
            </a:r>
            <a:r>
              <a:rPr lang="en-US" dirty="0" err="1">
                <a:latin typeface="+mj-lt"/>
                <a:cs typeface="Arial" pitchFamily="34" charset="0"/>
              </a:rPr>
              <a:t>Wisnu</a:t>
            </a:r>
            <a:r>
              <a:rPr lang="en-US" dirty="0">
                <a:latin typeface="+mj-lt"/>
                <a:cs typeface="Arial" pitchFamily="34" charset="0"/>
              </a:rPr>
              <a:t>. </a:t>
            </a:r>
            <a:r>
              <a:rPr lang="en-US" dirty="0" err="1">
                <a:latin typeface="+mj-lt"/>
                <a:cs typeface="Arial" pitchFamily="34" charset="0"/>
              </a:rPr>
              <a:t>Berdasarkan</a:t>
            </a:r>
            <a:r>
              <a:rPr lang="en-US" dirty="0">
                <a:latin typeface="+mj-lt"/>
                <a:cs typeface="Arial" pitchFamily="34" charset="0"/>
              </a:rPr>
              <a:t> </a:t>
            </a:r>
            <a:r>
              <a:rPr lang="en-US" dirty="0" err="1">
                <a:latin typeface="+mj-lt"/>
                <a:cs typeface="Arial" pitchFamily="34" charset="0"/>
              </a:rPr>
              <a:t>prasasti</a:t>
            </a:r>
            <a:r>
              <a:rPr lang="en-US" dirty="0">
                <a:latin typeface="+mj-lt"/>
                <a:cs typeface="Arial" pitchFamily="34" charset="0"/>
              </a:rPr>
              <a:t> </a:t>
            </a:r>
            <a:r>
              <a:rPr lang="en-US" dirty="0" err="1">
                <a:latin typeface="+mj-lt"/>
                <a:cs typeface="Arial" pitchFamily="34" charset="0"/>
              </a:rPr>
              <a:t>Ciaruteun</a:t>
            </a:r>
            <a:r>
              <a:rPr lang="en-US" dirty="0">
                <a:latin typeface="+mj-lt"/>
                <a:cs typeface="Arial" pitchFamily="34" charset="0"/>
              </a:rPr>
              <a:t>, Raja </a:t>
            </a:r>
            <a:r>
              <a:rPr lang="en-US" dirty="0" err="1">
                <a:latin typeface="+mj-lt"/>
                <a:cs typeface="Arial" pitchFamily="34" charset="0"/>
              </a:rPr>
              <a:t>Purnawarman</a:t>
            </a:r>
            <a:r>
              <a:rPr lang="en-US" dirty="0">
                <a:latin typeface="+mj-lt"/>
                <a:cs typeface="Arial" pitchFamily="34" charset="0"/>
              </a:rPr>
              <a:t> </a:t>
            </a:r>
            <a:r>
              <a:rPr lang="en-US" dirty="0" err="1">
                <a:latin typeface="+mj-lt"/>
                <a:cs typeface="Arial" pitchFamily="34" charset="0"/>
              </a:rPr>
              <a:t>berhasil</a:t>
            </a:r>
            <a:r>
              <a:rPr lang="en-US" dirty="0">
                <a:latin typeface="+mj-lt"/>
                <a:cs typeface="Arial" pitchFamily="34" charset="0"/>
              </a:rPr>
              <a:t> </a:t>
            </a:r>
            <a:r>
              <a:rPr lang="en-US" dirty="0" err="1">
                <a:latin typeface="+mj-lt"/>
                <a:cs typeface="Arial" pitchFamily="34" charset="0"/>
              </a:rPr>
              <a:t>membawa</a:t>
            </a:r>
            <a:r>
              <a:rPr lang="en-US" dirty="0">
                <a:latin typeface="+mj-lt"/>
                <a:cs typeface="Arial" pitchFamily="34" charset="0"/>
              </a:rPr>
              <a:t> </a:t>
            </a:r>
            <a:r>
              <a:rPr lang="en-US" dirty="0" err="1">
                <a:latin typeface="+mj-lt"/>
                <a:cs typeface="Arial" pitchFamily="34" charset="0"/>
              </a:rPr>
              <a:t>Tarumanegara</a:t>
            </a:r>
            <a:r>
              <a:rPr lang="en-US" dirty="0">
                <a:latin typeface="+mj-lt"/>
                <a:cs typeface="Arial" pitchFamily="34" charset="0"/>
              </a:rPr>
              <a:t> </a:t>
            </a:r>
            <a:r>
              <a:rPr lang="en-US" dirty="0" err="1">
                <a:latin typeface="+mj-lt"/>
                <a:cs typeface="Arial" pitchFamily="34" charset="0"/>
              </a:rPr>
              <a:t>ke</a:t>
            </a:r>
            <a:r>
              <a:rPr lang="en-US" dirty="0">
                <a:latin typeface="+mj-lt"/>
                <a:cs typeface="Arial" pitchFamily="34" charset="0"/>
              </a:rPr>
              <a:t> </a:t>
            </a:r>
            <a:r>
              <a:rPr lang="en-US" dirty="0" err="1">
                <a:latin typeface="+mj-lt"/>
                <a:cs typeface="Arial" pitchFamily="34" charset="0"/>
              </a:rPr>
              <a:t>puncak</a:t>
            </a:r>
            <a:r>
              <a:rPr lang="en-US" dirty="0">
                <a:latin typeface="+mj-lt"/>
                <a:cs typeface="Arial" pitchFamily="34" charset="0"/>
              </a:rPr>
              <a:t> </a:t>
            </a:r>
            <a:r>
              <a:rPr lang="en-US" dirty="0" err="1">
                <a:latin typeface="+mj-lt"/>
                <a:cs typeface="Arial" pitchFamily="34" charset="0"/>
              </a:rPr>
              <a:t>kejayaan</a:t>
            </a:r>
            <a:r>
              <a:rPr lang="en-US" dirty="0">
                <a:latin typeface="+mj-lt"/>
                <a:cs typeface="Arial" pitchFamily="34" charset="0"/>
              </a:rPr>
              <a:t>.</a:t>
            </a:r>
          </a:p>
        </p:txBody>
      </p:sp>
      <p:cxnSp>
        <p:nvCxnSpPr>
          <p:cNvPr id="12" name="Straight Arrow Connector 11"/>
          <p:cNvCxnSpPr>
            <a:stCxn id="5" idx="3"/>
            <a:endCxn id="6" idx="1"/>
          </p:cNvCxnSpPr>
          <p:nvPr/>
        </p:nvCxnSpPr>
        <p:spPr>
          <a:xfrm flipV="1">
            <a:off x="2843213" y="2028825"/>
            <a:ext cx="936625" cy="5365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a:stCxn id="5" idx="3"/>
            <a:endCxn id="7" idx="1"/>
          </p:cNvCxnSpPr>
          <p:nvPr/>
        </p:nvCxnSpPr>
        <p:spPr>
          <a:xfrm>
            <a:off x="2843213" y="2565400"/>
            <a:ext cx="792162" cy="1758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flipV="1">
            <a:off x="4932363" y="1557338"/>
            <a:ext cx="863600" cy="503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flipV="1">
            <a:off x="4932363" y="1844675"/>
            <a:ext cx="863600" cy="2159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a:off x="4932363" y="2060575"/>
            <a:ext cx="863600" cy="2159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a:off x="4932363" y="2060575"/>
            <a:ext cx="863600" cy="6477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a:off x="4932363" y="2060575"/>
            <a:ext cx="863600" cy="9366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a:off x="4932363" y="2060575"/>
            <a:ext cx="863600" cy="13684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a:off x="4932363" y="2060575"/>
            <a:ext cx="935037" cy="18732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a:off x="5364163" y="4365625"/>
            <a:ext cx="503237" cy="9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2" name="Picture 21" descr="prasasti-ciaruteun.jpg"/>
          <p:cNvPicPr>
            <a:picLocks noChangeAspect="1"/>
          </p:cNvPicPr>
          <p:nvPr/>
        </p:nvPicPr>
        <p:blipFill>
          <a:blip r:embed="rId3" cstate="print"/>
          <a:srcRect l="29896" t="4000" r="3875"/>
          <a:stretch>
            <a:fillRect/>
          </a:stretch>
        </p:blipFill>
        <p:spPr>
          <a:xfrm>
            <a:off x="179512" y="4779150"/>
            <a:ext cx="3240360" cy="1890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par>
                                <p:cTn id="33" presetID="9"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tgtEl>
                                          <p:spTgt spid="15"/>
                                        </p:tgtEl>
                                      </p:cBhvr>
                                    </p:animEffect>
                                  </p:childTnLst>
                                </p:cTn>
                              </p:par>
                              <p:par>
                                <p:cTn id="36" presetID="9"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dissolve">
                                      <p:cBhvr>
                                        <p:cTn id="38" dur="500"/>
                                        <p:tgtEl>
                                          <p:spTgt spid="16"/>
                                        </p:tgtEl>
                                      </p:cBhvr>
                                    </p:animEffect>
                                  </p:childTnLst>
                                </p:cTn>
                              </p:par>
                              <p:par>
                                <p:cTn id="39" presetID="9"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par>
                                <p:cTn id="42" presetID="9"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dissolve">
                                      <p:cBhvr>
                                        <p:cTn id="44" dur="500"/>
                                        <p:tgtEl>
                                          <p:spTgt spid="18"/>
                                        </p:tgtEl>
                                      </p:cBhvr>
                                    </p:animEffect>
                                  </p:childTnLst>
                                </p:cTn>
                              </p:par>
                              <p:par>
                                <p:cTn id="45" presetID="9"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ssolve">
                                      <p:cBhvr>
                                        <p:cTn id="47" dur="500"/>
                                        <p:tgtEl>
                                          <p:spTgt spid="19"/>
                                        </p:tgtEl>
                                      </p:cBhvr>
                                    </p:animEffect>
                                  </p:childTnLst>
                                </p:cTn>
                              </p:par>
                              <p:par>
                                <p:cTn id="48" presetID="9"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dissolv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anim calcmode="lin" valueType="num">
                                      <p:cBhvr additive="base">
                                        <p:cTn id="5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8">
                                            <p:txEl>
                                              <p:pRg st="1" end="1"/>
                                            </p:txEl>
                                          </p:spTgt>
                                        </p:tgtEl>
                                        <p:attrNameLst>
                                          <p:attrName>style.visibility</p:attrName>
                                        </p:attrNameLst>
                                      </p:cBhvr>
                                      <p:to>
                                        <p:strVal val="visible"/>
                                      </p:to>
                                    </p:set>
                                    <p:anim calcmode="lin" valueType="num">
                                      <p:cBhvr additive="base">
                                        <p:cTn id="5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1" end="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8">
                                            <p:txEl>
                                              <p:pRg st="2" end="2"/>
                                            </p:txEl>
                                          </p:spTgt>
                                        </p:tgtEl>
                                        <p:attrNameLst>
                                          <p:attrName>style.visibility</p:attrName>
                                        </p:attrNameLst>
                                      </p:cBhvr>
                                      <p:to>
                                        <p:strVal val="visible"/>
                                      </p:to>
                                    </p:set>
                                    <p:anim calcmode="lin" valueType="num">
                                      <p:cBhvr additive="base">
                                        <p:cTn id="6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8">
                                            <p:txEl>
                                              <p:pRg st="2" end="2"/>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8">
                                            <p:txEl>
                                              <p:pRg st="3" end="3"/>
                                            </p:txEl>
                                          </p:spTgt>
                                        </p:tgtEl>
                                        <p:attrNameLst>
                                          <p:attrName>style.visibility</p:attrName>
                                        </p:attrNameLst>
                                      </p:cBhvr>
                                      <p:to>
                                        <p:strVal val="visible"/>
                                      </p:to>
                                    </p:set>
                                    <p:anim calcmode="lin" valueType="num">
                                      <p:cBhvr additive="base">
                                        <p:cTn id="6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3" end="3"/>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8">
                                            <p:txEl>
                                              <p:pRg st="4" end="4"/>
                                            </p:txEl>
                                          </p:spTgt>
                                        </p:tgtEl>
                                        <p:attrNameLst>
                                          <p:attrName>style.visibility</p:attrName>
                                        </p:attrNameLst>
                                      </p:cBhvr>
                                      <p:to>
                                        <p:strVal val="visible"/>
                                      </p:to>
                                    </p:set>
                                    <p:anim calcmode="lin" valueType="num">
                                      <p:cBhvr additive="base">
                                        <p:cTn id="7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8">
                                            <p:txEl>
                                              <p:pRg st="5" end="5"/>
                                            </p:txEl>
                                          </p:spTgt>
                                        </p:tgtEl>
                                        <p:attrNameLst>
                                          <p:attrName>style.visibility</p:attrName>
                                        </p:attrNameLst>
                                      </p:cBhvr>
                                      <p:to>
                                        <p:strVal val="visible"/>
                                      </p:to>
                                    </p:set>
                                    <p:anim calcmode="lin" valueType="num">
                                      <p:cBhvr additive="base">
                                        <p:cTn id="7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8">
                                            <p:txEl>
                                              <p:pRg st="5" end="5"/>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8">
                                            <p:txEl>
                                              <p:pRg st="6" end="6"/>
                                            </p:txEl>
                                          </p:spTgt>
                                        </p:tgtEl>
                                        <p:attrNameLst>
                                          <p:attrName>style.visibility</p:attrName>
                                        </p:attrNameLst>
                                      </p:cBhvr>
                                      <p:to>
                                        <p:strVal val="visible"/>
                                      </p:to>
                                    </p:set>
                                    <p:anim calcmode="lin" valueType="num">
                                      <p:cBhvr additive="base">
                                        <p:cTn id="7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additive="base">
                                        <p:cTn id="85" dur="500" fill="hold"/>
                                        <p:tgtEl>
                                          <p:spTgt spid="9"/>
                                        </p:tgtEl>
                                        <p:attrNameLst>
                                          <p:attrName>ppt_x</p:attrName>
                                        </p:attrNameLst>
                                      </p:cBhvr>
                                      <p:tavLst>
                                        <p:tav tm="0">
                                          <p:val>
                                            <p:strVal val="#ppt_x"/>
                                          </p:val>
                                        </p:tav>
                                        <p:tav tm="100000">
                                          <p:val>
                                            <p:strVal val="#ppt_x"/>
                                          </p:val>
                                        </p:tav>
                                      </p:tavLst>
                                    </p:anim>
                                    <p:anim calcmode="lin" valueType="num">
                                      <p:cBhvr additive="base">
                                        <p:cTn id="86" dur="500" fill="hold"/>
                                        <p:tgtEl>
                                          <p:spTgt spid="9"/>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fill="hold"/>
                                        <p:tgtEl>
                                          <p:spTgt spid="21"/>
                                        </p:tgtEl>
                                        <p:attrNameLst>
                                          <p:attrName>ppt_x</p:attrName>
                                        </p:attrNameLst>
                                      </p:cBhvr>
                                      <p:tavLst>
                                        <p:tav tm="0">
                                          <p:val>
                                            <p:strVal val="#ppt_x"/>
                                          </p:val>
                                        </p:tav>
                                        <p:tav tm="100000">
                                          <p:val>
                                            <p:strVal val="#ppt_x"/>
                                          </p:val>
                                        </p:tav>
                                      </p:tavLst>
                                    </p:anim>
                                    <p:anim calcmode="lin" valueType="num">
                                      <p:cBhvr additive="base">
                                        <p:cTn id="9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checkerboard(across)">
                                      <p:cBhvr>
                                        <p:cTn id="95" dur="500"/>
                                        <p:tgtEl>
                                          <p:spTgt spid="22"/>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dissolve">
                                      <p:cBhvr>
                                        <p:cTn id="10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stretch>
            <a:fillRect l="-1000" r="-35000" b="-5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979613" y="115888"/>
            <a:ext cx="4464050" cy="908050"/>
          </a:xfrm>
          <a:prstGeom prst="snip2DiagRect">
            <a:avLst/>
          </a:prstGeom>
          <a:solidFill>
            <a:schemeClr val="accent3">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id-ID" sz="2400" dirty="0">
                <a:latin typeface="Arial Black" pitchFamily="34" charset="0"/>
              </a:rPr>
              <a:t>Kerajaan Mataram Kuno</a:t>
            </a:r>
          </a:p>
          <a:p>
            <a:pPr algn="ctr" fontAlgn="auto">
              <a:spcBef>
                <a:spcPts val="0"/>
              </a:spcBef>
              <a:spcAft>
                <a:spcPts val="0"/>
              </a:spcAft>
              <a:defRPr/>
            </a:pPr>
            <a:r>
              <a:rPr lang="id-ID" sz="2400" dirty="0">
                <a:latin typeface="Arial Black" pitchFamily="34" charset="0"/>
              </a:rPr>
              <a:t> </a:t>
            </a:r>
            <a:r>
              <a:rPr lang="id-ID" sz="2000" dirty="0">
                <a:latin typeface="Arial Black" pitchFamily="34" charset="0"/>
              </a:rPr>
              <a:t>(Abad </a:t>
            </a:r>
            <a:r>
              <a:rPr lang="id-ID" sz="2000" b="1" dirty="0">
                <a:latin typeface="Arial Black" pitchFamily="34" charset="0"/>
              </a:rPr>
              <a:t>VIII–X Masehi</a:t>
            </a:r>
            <a:r>
              <a:rPr lang="id-ID" sz="2000" dirty="0">
                <a:latin typeface="Arial Black" pitchFamily="34" charset="0"/>
              </a:rPr>
              <a:t>)</a:t>
            </a:r>
          </a:p>
        </p:txBody>
      </p:sp>
      <p:sp>
        <p:nvSpPr>
          <p:cNvPr id="3" name="Oval 2"/>
          <p:cNvSpPr/>
          <p:nvPr/>
        </p:nvSpPr>
        <p:spPr>
          <a:xfrm>
            <a:off x="2376488" y="1484313"/>
            <a:ext cx="1727200" cy="576262"/>
          </a:xfrm>
          <a:prstGeom prst="ellipse">
            <a:avLst/>
          </a:prstGeom>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r>
              <a:rPr lang="id-ID" b="1" dirty="0">
                <a:latin typeface="Arial" pitchFamily="34" charset="0"/>
                <a:cs typeface="Arial" pitchFamily="34" charset="0"/>
              </a:rPr>
              <a:t>Dinasti</a:t>
            </a:r>
          </a:p>
        </p:txBody>
      </p:sp>
      <p:sp>
        <p:nvSpPr>
          <p:cNvPr id="5" name="Rounded Rectangle 4"/>
          <p:cNvSpPr/>
          <p:nvPr/>
        </p:nvSpPr>
        <p:spPr>
          <a:xfrm>
            <a:off x="0" y="2133600"/>
            <a:ext cx="1727200" cy="574675"/>
          </a:xfrm>
          <a:prstGeom prst="roundRect">
            <a:avLst/>
          </a:prstGeom>
          <a:solidFill>
            <a:srgbClr val="002060"/>
          </a:solidFill>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id-ID" b="1" dirty="0">
                <a:latin typeface="Arial" pitchFamily="34" charset="0"/>
                <a:cs typeface="Arial" pitchFamily="34" charset="0"/>
              </a:rPr>
              <a:t>Sanjaya</a:t>
            </a:r>
          </a:p>
          <a:p>
            <a:pPr algn="ctr" fontAlgn="auto">
              <a:spcBef>
                <a:spcPts val="0"/>
              </a:spcBef>
              <a:spcAft>
                <a:spcPts val="0"/>
              </a:spcAft>
              <a:defRPr/>
            </a:pPr>
            <a:r>
              <a:rPr lang="id-ID" sz="1600" b="1" dirty="0">
                <a:latin typeface="Arial" pitchFamily="34" charset="0"/>
                <a:cs typeface="Arial" pitchFamily="34" charset="0"/>
              </a:rPr>
              <a:t>(Hindu)</a:t>
            </a:r>
          </a:p>
        </p:txBody>
      </p:sp>
      <p:sp>
        <p:nvSpPr>
          <p:cNvPr id="6" name="Rounded Rectangle 5"/>
          <p:cNvSpPr/>
          <p:nvPr/>
        </p:nvSpPr>
        <p:spPr>
          <a:xfrm>
            <a:off x="4895850" y="2205038"/>
            <a:ext cx="1728788" cy="576262"/>
          </a:xfrm>
          <a:prstGeom prst="roundRect">
            <a:avLst/>
          </a:prstGeom>
          <a:solidFill>
            <a:srgbClr val="C00000"/>
          </a:solidFill>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id-ID" b="1" dirty="0">
                <a:latin typeface="Arial" pitchFamily="34" charset="0"/>
                <a:cs typeface="Arial" pitchFamily="34" charset="0"/>
              </a:rPr>
              <a:t>Syailendra</a:t>
            </a:r>
          </a:p>
          <a:p>
            <a:pPr algn="ctr" fontAlgn="auto">
              <a:spcBef>
                <a:spcPts val="0"/>
              </a:spcBef>
              <a:spcAft>
                <a:spcPts val="0"/>
              </a:spcAft>
              <a:defRPr/>
            </a:pPr>
            <a:r>
              <a:rPr lang="id-ID" sz="1600" b="1" dirty="0">
                <a:latin typeface="Arial" pitchFamily="34" charset="0"/>
                <a:cs typeface="Arial" pitchFamily="34" charset="0"/>
              </a:rPr>
              <a:t>(Buddha)</a:t>
            </a:r>
          </a:p>
        </p:txBody>
      </p:sp>
      <p:sp>
        <p:nvSpPr>
          <p:cNvPr id="9" name="Rounded Rectangle 8"/>
          <p:cNvSpPr/>
          <p:nvPr/>
        </p:nvSpPr>
        <p:spPr>
          <a:xfrm>
            <a:off x="1223963" y="3284538"/>
            <a:ext cx="4103687" cy="576262"/>
          </a:xfrm>
          <a:prstGeom prst="roundRect">
            <a:avLst/>
          </a:prstGeom>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r>
              <a:rPr lang="id-ID" b="1" dirty="0">
                <a:latin typeface="Arial" pitchFamily="34" charset="0"/>
                <a:cs typeface="Arial" pitchFamily="34" charset="0"/>
              </a:rPr>
              <a:t>Rakai Pikatan + Pramodhawardani</a:t>
            </a:r>
          </a:p>
          <a:p>
            <a:pPr algn="ctr" fontAlgn="auto">
              <a:spcBef>
                <a:spcPts val="0"/>
              </a:spcBef>
              <a:spcAft>
                <a:spcPts val="0"/>
              </a:spcAft>
              <a:defRPr/>
            </a:pPr>
            <a:r>
              <a:rPr lang="id-ID" sz="1600" b="1" dirty="0">
                <a:latin typeface="Arial" pitchFamily="34" charset="0"/>
                <a:cs typeface="Arial" pitchFamily="34" charset="0"/>
              </a:rPr>
              <a:t>(832 Masehi)</a:t>
            </a:r>
          </a:p>
        </p:txBody>
      </p:sp>
      <p:sp>
        <p:nvSpPr>
          <p:cNvPr id="14" name="Down Arrow 13"/>
          <p:cNvSpPr/>
          <p:nvPr/>
        </p:nvSpPr>
        <p:spPr>
          <a:xfrm rot="2606702">
            <a:off x="1843088" y="1736725"/>
            <a:ext cx="284162" cy="449263"/>
          </a:xfrm>
          <a:prstGeom prst="downArrow">
            <a:avLst/>
          </a:prstGeom>
          <a:solidFill>
            <a:schemeClr val="accent3">
              <a:lumMod val="50000"/>
            </a:schemeClr>
          </a:solidFill>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endParaRPr lang="id-ID"/>
          </a:p>
        </p:txBody>
      </p:sp>
      <p:sp>
        <p:nvSpPr>
          <p:cNvPr id="15" name="Down Arrow 14"/>
          <p:cNvSpPr/>
          <p:nvPr/>
        </p:nvSpPr>
        <p:spPr>
          <a:xfrm rot="2606702">
            <a:off x="5360988" y="2871788"/>
            <a:ext cx="284162" cy="449262"/>
          </a:xfrm>
          <a:prstGeom prst="downArrow">
            <a:avLst/>
          </a:prstGeom>
          <a:solidFill>
            <a:schemeClr val="accent3">
              <a:lumMod val="50000"/>
            </a:schemeClr>
          </a:solidFill>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endParaRPr lang="id-ID"/>
          </a:p>
        </p:txBody>
      </p:sp>
      <p:sp>
        <p:nvSpPr>
          <p:cNvPr id="16" name="Down Arrow 15"/>
          <p:cNvSpPr/>
          <p:nvPr/>
        </p:nvSpPr>
        <p:spPr>
          <a:xfrm rot="18470448">
            <a:off x="4373563" y="1784350"/>
            <a:ext cx="249237" cy="449263"/>
          </a:xfrm>
          <a:prstGeom prst="downArrow">
            <a:avLst/>
          </a:prstGeom>
          <a:solidFill>
            <a:schemeClr val="accent3">
              <a:lumMod val="50000"/>
            </a:schemeClr>
          </a:solidFill>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endParaRPr lang="id-ID"/>
          </a:p>
        </p:txBody>
      </p:sp>
      <p:sp>
        <p:nvSpPr>
          <p:cNvPr id="18" name="Down Arrow 17"/>
          <p:cNvSpPr/>
          <p:nvPr/>
        </p:nvSpPr>
        <p:spPr>
          <a:xfrm rot="18470448">
            <a:off x="992982" y="2793206"/>
            <a:ext cx="249238" cy="447675"/>
          </a:xfrm>
          <a:prstGeom prst="downArrow">
            <a:avLst/>
          </a:prstGeom>
          <a:solidFill>
            <a:schemeClr val="accent3">
              <a:lumMod val="50000"/>
            </a:schemeClr>
          </a:solidFill>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endParaRPr lang="id-ID"/>
          </a:p>
        </p:txBody>
      </p:sp>
      <p:grpSp>
        <p:nvGrpSpPr>
          <p:cNvPr id="2" name="Group 19"/>
          <p:cNvGrpSpPr>
            <a:grpSpLocks/>
          </p:cNvGrpSpPr>
          <p:nvPr/>
        </p:nvGrpSpPr>
        <p:grpSpPr bwMode="auto">
          <a:xfrm>
            <a:off x="71438" y="4797425"/>
            <a:ext cx="6408737" cy="1800225"/>
            <a:chOff x="71406" y="4797425"/>
            <a:chExt cx="6408737" cy="1800225"/>
          </a:xfrm>
        </p:grpSpPr>
        <p:sp>
          <p:nvSpPr>
            <p:cNvPr id="23" name="Rounded Rectangular Callout 22"/>
            <p:cNvSpPr/>
            <p:nvPr/>
          </p:nvSpPr>
          <p:spPr>
            <a:xfrm>
              <a:off x="71406" y="4797425"/>
              <a:ext cx="6408737" cy="1800225"/>
            </a:xfrm>
            <a:prstGeom prst="wedgeRoundRectCallout">
              <a:avLst/>
            </a:prstGeom>
            <a:solidFill>
              <a:schemeClr val="bg1">
                <a:lumMod val="65000"/>
              </a:schemeClr>
            </a:solidFill>
            <a:ln>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endParaRPr lang="id-ID"/>
            </a:p>
          </p:txBody>
        </p:sp>
        <p:sp>
          <p:nvSpPr>
            <p:cNvPr id="80910" name="Rectangle 9"/>
            <p:cNvSpPr>
              <a:spLocks noChangeArrowheads="1"/>
            </p:cNvSpPr>
            <p:nvPr/>
          </p:nvSpPr>
          <p:spPr bwMode="auto">
            <a:xfrm>
              <a:off x="93675" y="4868863"/>
              <a:ext cx="6264275" cy="923925"/>
            </a:xfrm>
            <a:prstGeom prst="rect">
              <a:avLst/>
            </a:prstGeom>
            <a:noFill/>
            <a:ln w="9525">
              <a:noFill/>
              <a:miter lim="800000"/>
              <a:headEnd/>
              <a:tailEnd/>
            </a:ln>
          </p:spPr>
          <p:txBody>
            <a:bodyPr>
              <a:spAutoFit/>
            </a:bodyPr>
            <a:lstStyle/>
            <a:p>
              <a:pPr algn="ctr"/>
              <a:r>
                <a:rPr lang="id-ID" b="1">
                  <a:latin typeface="Calibri" pitchFamily="34" charset="0"/>
                </a:rPr>
                <a:t>Penguasa terakhir Kerajaan Mataram Kuno adalah Mpu Sendok. Ia memindahkan pusat pemerintahan dari Jawa Tengah ke Jawa Timur. Mengapa demikian?</a:t>
              </a:r>
            </a:p>
          </p:txBody>
        </p:sp>
        <p:sp>
          <p:nvSpPr>
            <p:cNvPr id="80911" name="Rectangle 9"/>
            <p:cNvSpPr>
              <a:spLocks noChangeArrowheads="1"/>
            </p:cNvSpPr>
            <p:nvPr/>
          </p:nvSpPr>
          <p:spPr bwMode="auto">
            <a:xfrm>
              <a:off x="1065225" y="5732463"/>
              <a:ext cx="4789488" cy="831850"/>
            </a:xfrm>
            <a:prstGeom prst="rect">
              <a:avLst/>
            </a:prstGeom>
            <a:noFill/>
            <a:ln w="9525">
              <a:noFill/>
              <a:miter lim="800000"/>
              <a:headEnd/>
              <a:tailEnd/>
            </a:ln>
          </p:spPr>
          <p:txBody>
            <a:bodyPr>
              <a:spAutoFit/>
            </a:bodyPr>
            <a:lstStyle/>
            <a:p>
              <a:pPr marL="360363" indent="-360363">
                <a:buFont typeface="Wingdings" pitchFamily="2" charset="2"/>
                <a:buChar char="ü"/>
              </a:pPr>
              <a:r>
                <a:rPr lang="id-ID" sz="1600" b="1">
                  <a:latin typeface="Calibri" pitchFamily="34" charset="0"/>
                </a:rPr>
                <a:t>Pusat kerajaan mengalami kehancuran akibat letusan Gunung Merapi</a:t>
              </a:r>
            </a:p>
            <a:p>
              <a:pPr marL="360363" indent="-360363">
                <a:buFont typeface="Wingdings" pitchFamily="2" charset="2"/>
                <a:buChar char="ü"/>
              </a:pPr>
              <a:r>
                <a:rPr lang="id-ID" sz="1600" b="1">
                  <a:latin typeface="Calibri" pitchFamily="34" charset="0"/>
                </a:rPr>
                <a:t>Ancaman dari Kerajaan Sriwijaya</a:t>
              </a:r>
            </a:p>
          </p:txBody>
        </p:sp>
      </p:grpSp>
      <p:sp>
        <p:nvSpPr>
          <p:cNvPr id="19" name="Rectangle 18"/>
          <p:cNvSpPr/>
          <p:nvPr/>
        </p:nvSpPr>
        <p:spPr>
          <a:xfrm>
            <a:off x="6715125" y="1071563"/>
            <a:ext cx="2286000" cy="5632450"/>
          </a:xfrm>
          <a:prstGeom prst="rect">
            <a:avLst/>
          </a:prstGeom>
          <a:solidFill>
            <a:schemeClr val="accent6">
              <a:lumMod val="20000"/>
              <a:lumOff val="80000"/>
            </a:schemeClr>
          </a:solidFill>
        </p:spPr>
        <p:txBody>
          <a:bodyPr>
            <a:spAutoFit/>
          </a:bodyPr>
          <a:lstStyle/>
          <a:p>
            <a:pPr>
              <a:defRPr/>
            </a:pPr>
            <a:r>
              <a:rPr lang="en-US" dirty="0" err="1">
                <a:latin typeface="+mj-lt"/>
                <a:cs typeface="Arial" pitchFamily="34" charset="0"/>
              </a:rPr>
              <a:t>Keberadaan</a:t>
            </a:r>
            <a:r>
              <a:rPr lang="en-US" dirty="0">
                <a:latin typeface="+mj-lt"/>
                <a:cs typeface="Arial" pitchFamily="34" charset="0"/>
              </a:rPr>
              <a:t> </a:t>
            </a:r>
            <a:r>
              <a:rPr lang="en-US" dirty="0" err="1">
                <a:latin typeface="+mj-lt"/>
                <a:cs typeface="Arial" pitchFamily="34" charset="0"/>
              </a:rPr>
              <a:t>dua</a:t>
            </a:r>
            <a:r>
              <a:rPr lang="en-US" dirty="0">
                <a:latin typeface="+mj-lt"/>
                <a:cs typeface="Arial" pitchFamily="34" charset="0"/>
              </a:rPr>
              <a:t> </a:t>
            </a:r>
            <a:r>
              <a:rPr lang="en-US" dirty="0" err="1">
                <a:latin typeface="+mj-lt"/>
                <a:cs typeface="Arial" pitchFamily="34" charset="0"/>
              </a:rPr>
              <a:t>dinasti</a:t>
            </a:r>
            <a:r>
              <a:rPr lang="en-US" dirty="0">
                <a:latin typeface="+mj-lt"/>
                <a:cs typeface="Arial" pitchFamily="34" charset="0"/>
              </a:rPr>
              <a:t> yang </a:t>
            </a:r>
            <a:r>
              <a:rPr lang="en-US" dirty="0" err="1">
                <a:latin typeface="+mj-lt"/>
                <a:cs typeface="Arial" pitchFamily="34" charset="0"/>
              </a:rPr>
              <a:t>berbeda</a:t>
            </a:r>
            <a:r>
              <a:rPr lang="en-US" dirty="0">
                <a:latin typeface="+mj-lt"/>
                <a:cs typeface="Arial" pitchFamily="34" charset="0"/>
              </a:rPr>
              <a:t> agama </a:t>
            </a:r>
            <a:r>
              <a:rPr lang="en-US" dirty="0" err="1">
                <a:latin typeface="+mj-lt"/>
                <a:cs typeface="Arial" pitchFamily="34" charset="0"/>
              </a:rPr>
              <a:t>menunjukkan</a:t>
            </a:r>
            <a:r>
              <a:rPr lang="en-US" dirty="0">
                <a:latin typeface="+mj-lt"/>
                <a:cs typeface="Arial" pitchFamily="34" charset="0"/>
              </a:rPr>
              <a:t> </a:t>
            </a:r>
            <a:r>
              <a:rPr lang="en-US" dirty="0" err="1">
                <a:latin typeface="+mj-lt"/>
                <a:cs typeface="Arial" pitchFamily="34" charset="0"/>
              </a:rPr>
              <a:t>masyarakat</a:t>
            </a:r>
            <a:r>
              <a:rPr lang="en-US" dirty="0">
                <a:latin typeface="+mj-lt"/>
                <a:cs typeface="Arial" pitchFamily="34" charset="0"/>
              </a:rPr>
              <a:t> </a:t>
            </a:r>
            <a:r>
              <a:rPr lang="en-US" dirty="0" err="1">
                <a:latin typeface="+mj-lt"/>
                <a:cs typeface="Arial" pitchFamily="34" charset="0"/>
              </a:rPr>
              <a:t>Mataram</a:t>
            </a:r>
            <a:r>
              <a:rPr lang="en-US" dirty="0">
                <a:latin typeface="+mj-lt"/>
                <a:cs typeface="Arial" pitchFamily="34" charset="0"/>
              </a:rPr>
              <a:t> </a:t>
            </a:r>
            <a:r>
              <a:rPr lang="en-US" dirty="0" err="1">
                <a:latin typeface="+mj-lt"/>
                <a:cs typeface="Arial" pitchFamily="34" charset="0"/>
              </a:rPr>
              <a:t>Kuno</a:t>
            </a:r>
            <a:r>
              <a:rPr lang="en-US" dirty="0">
                <a:latin typeface="+mj-lt"/>
                <a:cs typeface="Arial" pitchFamily="34" charset="0"/>
              </a:rPr>
              <a:t> </a:t>
            </a:r>
            <a:r>
              <a:rPr lang="en-US" dirty="0" err="1">
                <a:latin typeface="+mj-lt"/>
                <a:cs typeface="Arial" pitchFamily="34" charset="0"/>
              </a:rPr>
              <a:t>menjunjung</a:t>
            </a:r>
            <a:r>
              <a:rPr lang="en-US" dirty="0">
                <a:latin typeface="+mj-lt"/>
                <a:cs typeface="Arial" pitchFamily="34" charset="0"/>
              </a:rPr>
              <a:t> </a:t>
            </a:r>
            <a:r>
              <a:rPr lang="en-US" dirty="0" err="1">
                <a:latin typeface="+mj-lt"/>
                <a:cs typeface="Arial" pitchFamily="34" charset="0"/>
              </a:rPr>
              <a:t>tinggi</a:t>
            </a:r>
            <a:r>
              <a:rPr lang="en-US" dirty="0">
                <a:latin typeface="+mj-lt"/>
                <a:cs typeface="Arial" pitchFamily="34" charset="0"/>
              </a:rPr>
              <a:t> </a:t>
            </a:r>
            <a:r>
              <a:rPr lang="en-US" dirty="0" err="1">
                <a:latin typeface="+mj-lt"/>
                <a:cs typeface="Arial" pitchFamily="34" charset="0"/>
              </a:rPr>
              <a:t>toleransi</a:t>
            </a:r>
            <a:r>
              <a:rPr lang="en-US" dirty="0">
                <a:latin typeface="+mj-lt"/>
                <a:cs typeface="Arial" pitchFamily="34" charset="0"/>
              </a:rPr>
              <a:t>. </a:t>
            </a:r>
            <a:r>
              <a:rPr lang="en-US" dirty="0" err="1">
                <a:latin typeface="+mj-lt"/>
                <a:cs typeface="Arial" pitchFamily="34" charset="0"/>
              </a:rPr>
              <a:t>Selain</a:t>
            </a:r>
            <a:r>
              <a:rPr lang="en-US" dirty="0">
                <a:latin typeface="+mj-lt"/>
                <a:cs typeface="Arial" pitchFamily="34" charset="0"/>
              </a:rPr>
              <a:t> </a:t>
            </a:r>
            <a:r>
              <a:rPr lang="en-US" dirty="0" err="1">
                <a:latin typeface="+mj-lt"/>
                <a:cs typeface="Arial" pitchFamily="34" charset="0"/>
              </a:rPr>
              <a:t>itu</a:t>
            </a:r>
            <a:r>
              <a:rPr lang="en-US" dirty="0">
                <a:latin typeface="+mj-lt"/>
                <a:cs typeface="Arial" pitchFamily="34" charset="0"/>
              </a:rPr>
              <a:t>, </a:t>
            </a:r>
            <a:r>
              <a:rPr lang="en-US" dirty="0" err="1">
                <a:latin typeface="+mj-lt"/>
                <a:cs typeface="Arial" pitchFamily="34" charset="0"/>
              </a:rPr>
              <a:t>masyarakat</a:t>
            </a:r>
            <a:r>
              <a:rPr lang="en-US" dirty="0">
                <a:latin typeface="+mj-lt"/>
                <a:cs typeface="Arial" pitchFamily="34" charset="0"/>
              </a:rPr>
              <a:t> </a:t>
            </a:r>
            <a:r>
              <a:rPr lang="en-US" dirty="0" err="1">
                <a:latin typeface="+mj-lt"/>
                <a:cs typeface="Arial" pitchFamily="34" charset="0"/>
              </a:rPr>
              <a:t>Mataram</a:t>
            </a:r>
            <a:r>
              <a:rPr lang="en-US" dirty="0">
                <a:latin typeface="+mj-lt"/>
                <a:cs typeface="Arial" pitchFamily="34" charset="0"/>
              </a:rPr>
              <a:t> </a:t>
            </a:r>
            <a:r>
              <a:rPr lang="en-US" dirty="0" err="1">
                <a:latin typeface="+mj-lt"/>
                <a:cs typeface="Arial" pitchFamily="34" charset="0"/>
              </a:rPr>
              <a:t>Kuno</a:t>
            </a:r>
            <a:r>
              <a:rPr lang="en-US" dirty="0">
                <a:latin typeface="+mj-lt"/>
                <a:cs typeface="Arial" pitchFamily="34" charset="0"/>
              </a:rPr>
              <a:t> </a:t>
            </a:r>
            <a:r>
              <a:rPr lang="en-US" dirty="0" err="1">
                <a:latin typeface="+mj-lt"/>
                <a:cs typeface="Arial" pitchFamily="34" charset="0"/>
              </a:rPr>
              <a:t>memiliki</a:t>
            </a:r>
            <a:r>
              <a:rPr lang="en-US" dirty="0">
                <a:latin typeface="+mj-lt"/>
                <a:cs typeface="Arial" pitchFamily="34" charset="0"/>
              </a:rPr>
              <a:t> </a:t>
            </a:r>
            <a:r>
              <a:rPr lang="en-US" dirty="0" err="1">
                <a:latin typeface="+mj-lt"/>
                <a:cs typeface="Arial" pitchFamily="34" charset="0"/>
              </a:rPr>
              <a:t>kebudayaan</a:t>
            </a:r>
            <a:r>
              <a:rPr lang="en-US" dirty="0">
                <a:latin typeface="+mj-lt"/>
                <a:cs typeface="Arial" pitchFamily="34" charset="0"/>
              </a:rPr>
              <a:t> yang </a:t>
            </a:r>
            <a:r>
              <a:rPr lang="en-US" dirty="0" err="1">
                <a:latin typeface="+mj-lt"/>
                <a:cs typeface="Arial" pitchFamily="34" charset="0"/>
              </a:rPr>
              <a:t>bernilai</a:t>
            </a:r>
            <a:r>
              <a:rPr lang="en-US" dirty="0">
                <a:latin typeface="+mj-lt"/>
                <a:cs typeface="Arial" pitchFamily="34" charset="0"/>
              </a:rPr>
              <a:t> </a:t>
            </a:r>
            <a:r>
              <a:rPr lang="en-US" dirty="0" err="1">
                <a:latin typeface="+mj-lt"/>
                <a:cs typeface="Arial" pitchFamily="34" charset="0"/>
              </a:rPr>
              <a:t>sangat</a:t>
            </a:r>
            <a:r>
              <a:rPr lang="en-US" dirty="0">
                <a:latin typeface="+mj-lt"/>
                <a:cs typeface="Arial" pitchFamily="34" charset="0"/>
              </a:rPr>
              <a:t> </a:t>
            </a:r>
            <a:r>
              <a:rPr lang="en-US" dirty="0" err="1">
                <a:latin typeface="+mj-lt"/>
                <a:cs typeface="Arial" pitchFamily="34" charset="0"/>
              </a:rPr>
              <a:t>tinggi</a:t>
            </a:r>
            <a:r>
              <a:rPr lang="en-US" dirty="0">
                <a:latin typeface="+mj-lt"/>
                <a:cs typeface="Arial" pitchFamily="34" charset="0"/>
              </a:rPr>
              <a:t>. </a:t>
            </a:r>
            <a:r>
              <a:rPr lang="en-US" dirty="0" err="1">
                <a:latin typeface="+mj-lt"/>
                <a:cs typeface="Arial" pitchFamily="34" charset="0"/>
              </a:rPr>
              <a:t>Tingginya</a:t>
            </a:r>
            <a:r>
              <a:rPr lang="en-US" dirty="0">
                <a:latin typeface="+mj-lt"/>
                <a:cs typeface="Arial" pitchFamily="34" charset="0"/>
              </a:rPr>
              <a:t> </a:t>
            </a:r>
            <a:r>
              <a:rPr lang="en-US" dirty="0" err="1">
                <a:latin typeface="+mj-lt"/>
                <a:cs typeface="Arial" pitchFamily="34" charset="0"/>
              </a:rPr>
              <a:t>kebudayaan</a:t>
            </a:r>
            <a:r>
              <a:rPr lang="en-US" dirty="0">
                <a:latin typeface="+mj-lt"/>
                <a:cs typeface="Arial" pitchFamily="34" charset="0"/>
              </a:rPr>
              <a:t> </a:t>
            </a:r>
            <a:r>
              <a:rPr lang="en-US" dirty="0" err="1">
                <a:latin typeface="+mj-lt"/>
                <a:cs typeface="Arial" pitchFamily="34" charset="0"/>
              </a:rPr>
              <a:t>itu</a:t>
            </a:r>
            <a:r>
              <a:rPr lang="en-US" dirty="0">
                <a:latin typeface="+mj-lt"/>
                <a:cs typeface="Arial" pitchFamily="34" charset="0"/>
              </a:rPr>
              <a:t> </a:t>
            </a:r>
            <a:r>
              <a:rPr lang="en-US" dirty="0" err="1">
                <a:latin typeface="+mj-lt"/>
                <a:cs typeface="Arial" pitchFamily="34" charset="0"/>
              </a:rPr>
              <a:t>dibuktikan</a:t>
            </a:r>
            <a:r>
              <a:rPr lang="en-US" dirty="0">
                <a:latin typeface="+mj-lt"/>
                <a:cs typeface="Arial" pitchFamily="34" charset="0"/>
              </a:rPr>
              <a:t> </a:t>
            </a:r>
            <a:r>
              <a:rPr lang="en-US" dirty="0" err="1">
                <a:latin typeface="+mj-lt"/>
                <a:cs typeface="Arial" pitchFamily="34" charset="0"/>
              </a:rPr>
              <a:t>dengan</a:t>
            </a:r>
            <a:r>
              <a:rPr lang="en-US" dirty="0">
                <a:latin typeface="+mj-lt"/>
                <a:cs typeface="Arial" pitchFamily="34" charset="0"/>
              </a:rPr>
              <a:t> </a:t>
            </a:r>
            <a:r>
              <a:rPr lang="en-US" dirty="0" err="1">
                <a:latin typeface="+mj-lt"/>
                <a:cs typeface="Arial" pitchFamily="34" charset="0"/>
              </a:rPr>
              <a:t>banyaknya</a:t>
            </a:r>
            <a:r>
              <a:rPr lang="en-US" dirty="0">
                <a:latin typeface="+mj-lt"/>
                <a:cs typeface="Arial" pitchFamily="34" charset="0"/>
              </a:rPr>
              <a:t> </a:t>
            </a:r>
            <a:r>
              <a:rPr lang="en-US" dirty="0" err="1">
                <a:latin typeface="+mj-lt"/>
                <a:cs typeface="Arial" pitchFamily="34" charset="0"/>
              </a:rPr>
              <a:t>peninggalan</a:t>
            </a:r>
            <a:r>
              <a:rPr lang="en-US" dirty="0">
                <a:latin typeface="+mj-lt"/>
                <a:cs typeface="Arial" pitchFamily="34" charset="0"/>
              </a:rPr>
              <a:t> </a:t>
            </a:r>
            <a:r>
              <a:rPr lang="en-US" dirty="0" err="1">
                <a:latin typeface="+mj-lt"/>
                <a:cs typeface="Arial" pitchFamily="34" charset="0"/>
              </a:rPr>
              <a:t>berupa</a:t>
            </a:r>
            <a:r>
              <a:rPr lang="en-US" dirty="0">
                <a:latin typeface="+mj-lt"/>
                <a:cs typeface="Arial" pitchFamily="34" charset="0"/>
              </a:rPr>
              <a:t> </a:t>
            </a:r>
            <a:r>
              <a:rPr lang="en-US" dirty="0" err="1">
                <a:latin typeface="+mj-lt"/>
                <a:cs typeface="Arial" pitchFamily="34" charset="0"/>
              </a:rPr>
              <a:t>prasasti</a:t>
            </a:r>
            <a:r>
              <a:rPr lang="en-US" dirty="0">
                <a:latin typeface="+mj-lt"/>
                <a:cs typeface="Arial" pitchFamily="34" charset="0"/>
              </a:rPr>
              <a:t> </a:t>
            </a:r>
            <a:r>
              <a:rPr lang="en-US" dirty="0" err="1">
                <a:latin typeface="+mj-lt"/>
                <a:cs typeface="Arial" pitchFamily="34" charset="0"/>
              </a:rPr>
              <a:t>dan</a:t>
            </a:r>
            <a:r>
              <a:rPr lang="en-US" dirty="0">
                <a:latin typeface="+mj-lt"/>
                <a:cs typeface="Arial" pitchFamily="34" charset="0"/>
              </a:rPr>
              <a:t> </a:t>
            </a:r>
            <a:r>
              <a:rPr lang="en-US" dirty="0" err="1">
                <a:latin typeface="+mj-lt"/>
                <a:cs typeface="Arial" pitchFamily="34" charset="0"/>
              </a:rPr>
              <a:t>candi</a:t>
            </a:r>
            <a:r>
              <a:rPr lang="en-US" dirty="0">
                <a:latin typeface="+mj-lt"/>
                <a:cs typeface="Arial" pitchFamily="34" charset="0"/>
              </a:rPr>
              <a:t>.  </a:t>
            </a:r>
            <a:r>
              <a:rPr lang="en-US" dirty="0" err="1">
                <a:latin typeface="+mj-lt"/>
                <a:cs typeface="Arial" pitchFamily="34" charset="0"/>
              </a:rPr>
              <a:t>Candi</a:t>
            </a:r>
            <a:r>
              <a:rPr lang="en-US" dirty="0">
                <a:latin typeface="+mj-lt"/>
                <a:cs typeface="Arial" pitchFamily="34" charset="0"/>
              </a:rPr>
              <a:t> </a:t>
            </a:r>
            <a:r>
              <a:rPr lang="en-US" dirty="0" err="1">
                <a:latin typeface="+mj-lt"/>
                <a:cs typeface="Arial" pitchFamily="34" charset="0"/>
              </a:rPr>
              <a:t>di</a:t>
            </a:r>
            <a:r>
              <a:rPr lang="en-US" dirty="0">
                <a:latin typeface="+mj-lt"/>
                <a:cs typeface="Arial" pitchFamily="34" charset="0"/>
              </a:rPr>
              <a:t> </a:t>
            </a:r>
            <a:r>
              <a:rPr lang="en-US" dirty="0" err="1">
                <a:latin typeface="+mj-lt"/>
                <a:cs typeface="Arial" pitchFamily="34" charset="0"/>
              </a:rPr>
              <a:t>Mataram</a:t>
            </a:r>
            <a:r>
              <a:rPr lang="en-US" dirty="0">
                <a:latin typeface="+mj-lt"/>
                <a:cs typeface="Arial" pitchFamily="34" charset="0"/>
              </a:rPr>
              <a:t> </a:t>
            </a:r>
            <a:r>
              <a:rPr lang="en-US" dirty="0" err="1">
                <a:latin typeface="+mj-lt"/>
                <a:cs typeface="Arial" pitchFamily="34" charset="0"/>
              </a:rPr>
              <a:t>Kuno</a:t>
            </a:r>
            <a:r>
              <a:rPr lang="en-US" dirty="0">
                <a:latin typeface="+mj-lt"/>
                <a:cs typeface="Arial" pitchFamily="34" charset="0"/>
              </a:rPr>
              <a:t> pun </a:t>
            </a:r>
            <a:r>
              <a:rPr lang="en-US" dirty="0" err="1">
                <a:latin typeface="+mj-lt"/>
                <a:cs typeface="Arial" pitchFamily="34" charset="0"/>
              </a:rPr>
              <a:t>memiliki</a:t>
            </a:r>
            <a:r>
              <a:rPr lang="en-US" dirty="0">
                <a:latin typeface="+mj-lt"/>
                <a:cs typeface="Arial" pitchFamily="34" charset="0"/>
              </a:rPr>
              <a:t> </a:t>
            </a:r>
            <a:r>
              <a:rPr lang="en-US" dirty="0" err="1">
                <a:latin typeface="+mj-lt"/>
                <a:cs typeface="Arial" pitchFamily="34" charset="0"/>
              </a:rPr>
              <a:t>dua</a:t>
            </a:r>
            <a:r>
              <a:rPr lang="en-US" dirty="0">
                <a:latin typeface="+mj-lt"/>
                <a:cs typeface="Arial" pitchFamily="34" charset="0"/>
              </a:rPr>
              <a:t> </a:t>
            </a:r>
            <a:r>
              <a:rPr lang="en-US" dirty="0" err="1">
                <a:latin typeface="+mj-lt"/>
                <a:cs typeface="Arial" pitchFamily="34" charset="0"/>
              </a:rPr>
              <a:t>corak</a:t>
            </a:r>
            <a:r>
              <a:rPr lang="en-US" dirty="0">
                <a:latin typeface="+mj-lt"/>
                <a:cs typeface="Arial" pitchFamily="34" charset="0"/>
              </a:rPr>
              <a:t>, </a:t>
            </a:r>
            <a:r>
              <a:rPr lang="en-US" dirty="0" err="1">
                <a:latin typeface="+mj-lt"/>
                <a:cs typeface="Arial" pitchFamily="34" charset="0"/>
              </a:rPr>
              <a:t>yaitu</a:t>
            </a:r>
            <a:r>
              <a:rPr lang="en-US" dirty="0">
                <a:latin typeface="+mj-lt"/>
                <a:cs typeface="Arial" pitchFamily="34" charset="0"/>
              </a:rPr>
              <a:t> Hindu </a:t>
            </a:r>
            <a:r>
              <a:rPr lang="en-US" dirty="0" err="1">
                <a:latin typeface="+mj-lt"/>
                <a:cs typeface="Arial" pitchFamily="34" charset="0"/>
              </a:rPr>
              <a:t>dan</a:t>
            </a:r>
            <a:r>
              <a:rPr lang="en-US" dirty="0">
                <a:latin typeface="+mj-lt"/>
                <a:cs typeface="Arial" pitchFamily="34" charset="0"/>
              </a:rPr>
              <a:t> Buddha.</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5"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5"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5" presetClass="entr" presetSubtype="1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heckerboard(across)">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amond(i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checkerboard(across)">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4" grpId="0" animBg="1"/>
      <p:bldP spid="15" grpId="0" animBg="1"/>
      <p:bldP spid="16" grpId="0" animBg="1"/>
      <p:bldP spid="18" grpId="0" animBg="1"/>
      <p:bldP spid="1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7000"/>
            <a:lum/>
          </a:blip>
          <a:srcRect/>
          <a:stretch>
            <a:fillRect l="-2000" t="-38000" r="-12000" b="-19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2195513" y="73025"/>
            <a:ext cx="4464050" cy="908050"/>
          </a:xfrm>
          <a:prstGeom prst="snip2DiagRect">
            <a:avLst/>
          </a:prstGeom>
          <a:solidFill>
            <a:schemeClr val="accent2"/>
          </a:solidFill>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id-ID" sz="2400" dirty="0">
                <a:latin typeface="Arial Black" pitchFamily="34" charset="0"/>
              </a:rPr>
              <a:t>Kerajaan Kediri</a:t>
            </a:r>
          </a:p>
          <a:p>
            <a:pPr algn="ctr" fontAlgn="auto">
              <a:spcBef>
                <a:spcPts val="0"/>
              </a:spcBef>
              <a:spcAft>
                <a:spcPts val="0"/>
              </a:spcAft>
              <a:defRPr/>
            </a:pPr>
            <a:r>
              <a:rPr lang="id-ID" sz="2400" dirty="0">
                <a:latin typeface="Arial Black" pitchFamily="34" charset="0"/>
              </a:rPr>
              <a:t> </a:t>
            </a:r>
            <a:r>
              <a:rPr lang="id-ID" sz="2000" dirty="0">
                <a:latin typeface="Arial Black" pitchFamily="34" charset="0"/>
              </a:rPr>
              <a:t>(Abad </a:t>
            </a:r>
            <a:r>
              <a:rPr lang="id-ID" sz="2000" b="1" dirty="0">
                <a:latin typeface="Arial Black" pitchFamily="34" charset="0"/>
              </a:rPr>
              <a:t>XI–XII Masehi</a:t>
            </a:r>
            <a:r>
              <a:rPr lang="id-ID" sz="2000" dirty="0">
                <a:latin typeface="Arial Black" pitchFamily="34" charset="0"/>
              </a:rPr>
              <a:t>)</a:t>
            </a:r>
          </a:p>
        </p:txBody>
      </p:sp>
      <p:sp>
        <p:nvSpPr>
          <p:cNvPr id="5" name="Rectangle 4"/>
          <p:cNvSpPr/>
          <p:nvPr/>
        </p:nvSpPr>
        <p:spPr>
          <a:xfrm>
            <a:off x="179388" y="1228725"/>
            <a:ext cx="2305050" cy="400050"/>
          </a:xfrm>
          <a:prstGeom prst="rect">
            <a:avLst/>
          </a:prstGeom>
          <a:ln/>
        </p:spPr>
        <p:style>
          <a:lnRef idx="3">
            <a:schemeClr val="lt1"/>
          </a:lnRef>
          <a:fillRef idx="1">
            <a:schemeClr val="accent2"/>
          </a:fillRef>
          <a:effectRef idx="1">
            <a:schemeClr val="accent2"/>
          </a:effectRef>
          <a:fontRef idx="minor">
            <a:schemeClr val="lt1"/>
          </a:fontRef>
        </p:style>
        <p:txBody>
          <a:bodyPr>
            <a:spAutoFit/>
          </a:bodyPr>
          <a:lstStyle/>
          <a:p>
            <a:pPr fontAlgn="auto">
              <a:spcBef>
                <a:spcPts val="0"/>
              </a:spcBef>
              <a:spcAft>
                <a:spcPts val="0"/>
              </a:spcAft>
              <a:defRPr/>
            </a:pPr>
            <a:r>
              <a:rPr lang="id-ID" sz="2000" b="1" dirty="0"/>
              <a:t>Sumber:</a:t>
            </a:r>
            <a:endParaRPr lang="id-ID" sz="2000" dirty="0"/>
          </a:p>
        </p:txBody>
      </p:sp>
      <p:sp>
        <p:nvSpPr>
          <p:cNvPr id="6" name="Rectangle 5"/>
          <p:cNvSpPr/>
          <p:nvPr/>
        </p:nvSpPr>
        <p:spPr>
          <a:xfrm>
            <a:off x="2500313" y="1231900"/>
            <a:ext cx="2286000" cy="1339850"/>
          </a:xfrm>
          <a:prstGeom prst="rect">
            <a:avLst/>
          </a:prstGeom>
          <a:solidFill>
            <a:schemeClr val="bg2"/>
          </a:solidFill>
          <a:ln>
            <a:solidFill>
              <a:schemeClr val="accent1"/>
            </a:solidFill>
          </a:ln>
        </p:spPr>
        <p:style>
          <a:lnRef idx="3">
            <a:schemeClr val="lt1"/>
          </a:lnRef>
          <a:fillRef idx="1">
            <a:schemeClr val="accent2"/>
          </a:fillRef>
          <a:effectRef idx="1">
            <a:schemeClr val="accent2"/>
          </a:effectRef>
          <a:fontRef idx="minor">
            <a:schemeClr val="lt1"/>
          </a:fontRef>
        </p:style>
        <p:txBody>
          <a:bodyPr>
            <a:spAutoFit/>
          </a:bodyPr>
          <a:lstStyle/>
          <a:p>
            <a:pPr fontAlgn="auto">
              <a:lnSpc>
                <a:spcPct val="150000"/>
              </a:lnSpc>
              <a:spcBef>
                <a:spcPts val="0"/>
              </a:spcBef>
              <a:spcAft>
                <a:spcPts val="0"/>
              </a:spcAft>
              <a:buFont typeface="Wingdings" pitchFamily="2" charset="2"/>
              <a:buChar char="ü"/>
              <a:defRPr/>
            </a:pPr>
            <a:r>
              <a:rPr lang="id-ID" b="1" dirty="0">
                <a:solidFill>
                  <a:schemeClr val="tx1"/>
                </a:solidFill>
              </a:rPr>
              <a:t> Prasasti Banjaran</a:t>
            </a:r>
          </a:p>
          <a:p>
            <a:pPr fontAlgn="auto">
              <a:lnSpc>
                <a:spcPct val="150000"/>
              </a:lnSpc>
              <a:spcBef>
                <a:spcPts val="0"/>
              </a:spcBef>
              <a:spcAft>
                <a:spcPts val="0"/>
              </a:spcAft>
              <a:buFont typeface="Wingdings" pitchFamily="2" charset="2"/>
              <a:buChar char="ü"/>
              <a:defRPr/>
            </a:pPr>
            <a:r>
              <a:rPr lang="id-ID" b="1" dirty="0">
                <a:solidFill>
                  <a:schemeClr val="tx1"/>
                </a:solidFill>
              </a:rPr>
              <a:t> Kitab </a:t>
            </a:r>
            <a:r>
              <a:rPr lang="id-ID" b="1" i="1" dirty="0">
                <a:solidFill>
                  <a:schemeClr val="tx1"/>
                </a:solidFill>
              </a:rPr>
              <a:t>Bharatayuda</a:t>
            </a:r>
          </a:p>
          <a:p>
            <a:pPr fontAlgn="auto">
              <a:lnSpc>
                <a:spcPct val="150000"/>
              </a:lnSpc>
              <a:spcBef>
                <a:spcPts val="0"/>
              </a:spcBef>
              <a:spcAft>
                <a:spcPts val="0"/>
              </a:spcAft>
              <a:buFont typeface="Wingdings" pitchFamily="2" charset="2"/>
              <a:buChar char="ü"/>
              <a:defRPr/>
            </a:pPr>
            <a:r>
              <a:rPr lang="id-ID" b="1" i="1" dirty="0">
                <a:solidFill>
                  <a:schemeClr val="tx1"/>
                </a:solidFill>
              </a:rPr>
              <a:t> </a:t>
            </a:r>
            <a:r>
              <a:rPr lang="id-ID" b="1" dirty="0">
                <a:solidFill>
                  <a:schemeClr val="tx1"/>
                </a:solidFill>
              </a:rPr>
              <a:t>Berita Tiongkok</a:t>
            </a:r>
            <a:endParaRPr lang="id-ID" dirty="0">
              <a:solidFill>
                <a:schemeClr val="tx1"/>
              </a:solidFill>
            </a:endParaRPr>
          </a:p>
        </p:txBody>
      </p:sp>
      <p:sp>
        <p:nvSpPr>
          <p:cNvPr id="8" name="Rounded Rectangle 7"/>
          <p:cNvSpPr/>
          <p:nvPr/>
        </p:nvSpPr>
        <p:spPr>
          <a:xfrm>
            <a:off x="5072063" y="1643063"/>
            <a:ext cx="3857625" cy="4643437"/>
          </a:xfrm>
          <a:prstGeom prst="roundRect">
            <a:avLst/>
          </a:prstGeom>
          <a:solidFill>
            <a:schemeClr val="accent1">
              <a:lumMod val="20000"/>
              <a:lumOff val="80000"/>
            </a:schemeClr>
          </a:solidFill>
          <a:ln>
            <a:solidFill>
              <a:schemeClr val="accent4">
                <a:lumMod val="75000"/>
              </a:schemeClr>
            </a:solidFill>
          </a:ln>
        </p:spPr>
        <p:style>
          <a:lnRef idx="3">
            <a:schemeClr val="lt1"/>
          </a:lnRef>
          <a:fillRef idx="1">
            <a:schemeClr val="accent2"/>
          </a:fillRef>
          <a:effectRef idx="1">
            <a:schemeClr val="accent2"/>
          </a:effectRef>
          <a:fontRef idx="minor">
            <a:schemeClr val="lt1"/>
          </a:fontRef>
        </p:style>
        <p:txBody>
          <a:bodyPr anchor="ctr"/>
          <a:lstStyle/>
          <a:p>
            <a:pPr marL="365125" indent="-365125" fontAlgn="auto">
              <a:spcBef>
                <a:spcPts val="0"/>
              </a:spcBef>
              <a:spcAft>
                <a:spcPts val="0"/>
              </a:spcAft>
              <a:buFont typeface="Wingdings" pitchFamily="2" charset="2"/>
              <a:buChar char="Ø"/>
              <a:defRPr/>
            </a:pPr>
            <a:r>
              <a:rPr lang="en-ID" dirty="0" err="1">
                <a:solidFill>
                  <a:schemeClr val="tx1"/>
                </a:solidFill>
                <a:cs typeface="Arial" pitchFamily="34" charset="0"/>
              </a:rPr>
              <a:t>Menandai</a:t>
            </a:r>
            <a:r>
              <a:rPr lang="en-ID" dirty="0">
                <a:solidFill>
                  <a:schemeClr val="tx1"/>
                </a:solidFill>
                <a:cs typeface="Arial" pitchFamily="34" charset="0"/>
              </a:rPr>
              <a:t> </a:t>
            </a:r>
            <a:r>
              <a:rPr lang="en-ID" dirty="0" err="1">
                <a:solidFill>
                  <a:schemeClr val="tx1"/>
                </a:solidFill>
                <a:cs typeface="Arial" pitchFamily="34" charset="0"/>
              </a:rPr>
              <a:t>masa</a:t>
            </a:r>
            <a:r>
              <a:rPr lang="en-ID" dirty="0">
                <a:solidFill>
                  <a:schemeClr val="tx1"/>
                </a:solidFill>
                <a:cs typeface="Arial" pitchFamily="34" charset="0"/>
              </a:rPr>
              <a:t> </a:t>
            </a:r>
            <a:r>
              <a:rPr lang="en-ID" dirty="0" err="1">
                <a:solidFill>
                  <a:schemeClr val="tx1"/>
                </a:solidFill>
                <a:cs typeface="Arial" pitchFamily="34" charset="0"/>
              </a:rPr>
              <a:t>kejayaan</a:t>
            </a:r>
            <a:r>
              <a:rPr lang="en-ID" dirty="0">
                <a:solidFill>
                  <a:schemeClr val="tx1"/>
                </a:solidFill>
                <a:cs typeface="Arial" pitchFamily="34" charset="0"/>
              </a:rPr>
              <a:t> </a:t>
            </a:r>
            <a:r>
              <a:rPr lang="en-ID" dirty="0" err="1">
                <a:solidFill>
                  <a:schemeClr val="tx1"/>
                </a:solidFill>
                <a:cs typeface="Arial" pitchFamily="34" charset="0"/>
              </a:rPr>
              <a:t>Kerajaan</a:t>
            </a:r>
            <a:r>
              <a:rPr lang="en-ID" dirty="0">
                <a:solidFill>
                  <a:schemeClr val="tx1"/>
                </a:solidFill>
                <a:cs typeface="Arial" pitchFamily="34" charset="0"/>
              </a:rPr>
              <a:t> Kediri.</a:t>
            </a:r>
            <a:endParaRPr lang="en-ID" dirty="0">
              <a:solidFill>
                <a:schemeClr val="tx1"/>
              </a:solidFill>
              <a:latin typeface="+mj-lt"/>
              <a:cs typeface="Arial" pitchFamily="34" charset="0"/>
            </a:endParaRPr>
          </a:p>
          <a:p>
            <a:pPr marL="365125" indent="-365125" fontAlgn="auto">
              <a:spcBef>
                <a:spcPts val="0"/>
              </a:spcBef>
              <a:spcAft>
                <a:spcPts val="0"/>
              </a:spcAft>
              <a:buFont typeface="Wingdings" pitchFamily="2" charset="2"/>
              <a:buChar char="Ø"/>
              <a:defRPr/>
            </a:pPr>
            <a:r>
              <a:rPr lang="en-ID" dirty="0">
                <a:solidFill>
                  <a:schemeClr val="tx1"/>
                </a:solidFill>
                <a:latin typeface="+mj-lt"/>
                <a:cs typeface="Arial" pitchFamily="34" charset="0"/>
              </a:rPr>
              <a:t>Wilayah k</a:t>
            </a:r>
            <a:r>
              <a:rPr lang="id-ID" dirty="0">
                <a:solidFill>
                  <a:schemeClr val="tx1"/>
                </a:solidFill>
                <a:latin typeface="+mj-lt"/>
                <a:cs typeface="Arial" pitchFamily="34" charset="0"/>
              </a:rPr>
              <a:t>ekuasaan meliputi seluruh bekas wilayah Kerajaan Medang Kamulan. </a:t>
            </a:r>
          </a:p>
          <a:p>
            <a:pPr marL="365125" indent="-365125" fontAlgn="auto">
              <a:spcBef>
                <a:spcPts val="0"/>
              </a:spcBef>
              <a:spcAft>
                <a:spcPts val="0"/>
              </a:spcAft>
              <a:buFont typeface="Wingdings" pitchFamily="2" charset="2"/>
              <a:buChar char="Ø"/>
              <a:defRPr/>
            </a:pPr>
            <a:r>
              <a:rPr lang="id-ID" dirty="0">
                <a:solidFill>
                  <a:schemeClr val="tx1"/>
                </a:solidFill>
                <a:latin typeface="+mj-lt"/>
                <a:cs typeface="Arial" pitchFamily="34" charset="0"/>
              </a:rPr>
              <a:t>Berhasil menguasai kembali Jenggala (</a:t>
            </a:r>
            <a:r>
              <a:rPr lang="id-ID" i="1" dirty="0">
                <a:solidFill>
                  <a:schemeClr val="tx1"/>
                </a:solidFill>
                <a:latin typeface="+mj-lt"/>
                <a:cs typeface="Arial" pitchFamily="34" charset="0"/>
              </a:rPr>
              <a:t>Panjalu Jayati</a:t>
            </a:r>
            <a:r>
              <a:rPr lang="id-ID" dirty="0">
                <a:solidFill>
                  <a:schemeClr val="tx1"/>
                </a:solidFill>
                <a:latin typeface="+mj-lt"/>
                <a:cs typeface="Arial" pitchFamily="34" charset="0"/>
              </a:rPr>
              <a:t>).</a:t>
            </a:r>
          </a:p>
          <a:p>
            <a:pPr marL="365125" indent="-365125" fontAlgn="auto">
              <a:spcBef>
                <a:spcPts val="0"/>
              </a:spcBef>
              <a:spcAft>
                <a:spcPts val="0"/>
              </a:spcAft>
              <a:buFont typeface="Wingdings" pitchFamily="2" charset="2"/>
              <a:buChar char="Ø"/>
              <a:defRPr/>
            </a:pPr>
            <a:r>
              <a:rPr lang="en-US" dirty="0" err="1">
                <a:solidFill>
                  <a:schemeClr val="tx1"/>
                </a:solidFill>
                <a:latin typeface="+mj-lt"/>
              </a:rPr>
              <a:t>Struktur</a:t>
            </a:r>
            <a:r>
              <a:rPr lang="en-US" dirty="0">
                <a:solidFill>
                  <a:schemeClr val="tx1"/>
                </a:solidFill>
                <a:latin typeface="+mj-lt"/>
              </a:rPr>
              <a:t> </a:t>
            </a:r>
            <a:r>
              <a:rPr lang="en-US" dirty="0" err="1">
                <a:solidFill>
                  <a:schemeClr val="tx1"/>
                </a:solidFill>
                <a:latin typeface="+mj-lt"/>
              </a:rPr>
              <a:t>pemerintahan</a:t>
            </a:r>
            <a:r>
              <a:rPr lang="en-US" dirty="0">
                <a:solidFill>
                  <a:schemeClr val="tx1"/>
                </a:solidFill>
                <a:latin typeface="+mj-lt"/>
              </a:rPr>
              <a:t> </a:t>
            </a:r>
            <a:r>
              <a:rPr lang="en-US" dirty="0" err="1">
                <a:solidFill>
                  <a:schemeClr val="tx1"/>
                </a:solidFill>
                <a:latin typeface="+mj-lt"/>
              </a:rPr>
              <a:t>Kerajaan</a:t>
            </a:r>
            <a:r>
              <a:rPr lang="en-US" dirty="0">
                <a:solidFill>
                  <a:schemeClr val="tx1"/>
                </a:solidFill>
                <a:latin typeface="+mj-lt"/>
              </a:rPr>
              <a:t> Kediri </a:t>
            </a:r>
            <a:r>
              <a:rPr lang="en-US" dirty="0" err="1">
                <a:solidFill>
                  <a:schemeClr val="tx1"/>
                </a:solidFill>
                <a:latin typeface="+mj-lt"/>
              </a:rPr>
              <a:t>sudah</a:t>
            </a:r>
            <a:r>
              <a:rPr lang="en-US" dirty="0">
                <a:solidFill>
                  <a:schemeClr val="tx1"/>
                </a:solidFill>
                <a:latin typeface="+mj-lt"/>
              </a:rPr>
              <a:t> </a:t>
            </a:r>
            <a:r>
              <a:rPr lang="en-US" dirty="0" err="1">
                <a:solidFill>
                  <a:schemeClr val="tx1"/>
                </a:solidFill>
                <a:latin typeface="+mj-lt"/>
              </a:rPr>
              <a:t>teratur</a:t>
            </a:r>
            <a:r>
              <a:rPr lang="en-US" dirty="0">
                <a:solidFill>
                  <a:schemeClr val="tx1"/>
                </a:solidFill>
                <a:latin typeface="+mj-lt"/>
              </a:rPr>
              <a:t>. </a:t>
            </a:r>
          </a:p>
          <a:p>
            <a:pPr marL="365125" indent="-365125" fontAlgn="auto">
              <a:spcBef>
                <a:spcPts val="0"/>
              </a:spcBef>
              <a:spcAft>
                <a:spcPts val="0"/>
              </a:spcAft>
              <a:buFont typeface="Wingdings" pitchFamily="2" charset="2"/>
              <a:buChar char="Ø"/>
              <a:defRPr/>
            </a:pPr>
            <a:r>
              <a:rPr lang="en-US" dirty="0" err="1">
                <a:solidFill>
                  <a:schemeClr val="tx1"/>
                </a:solidFill>
                <a:latin typeface="+mj-lt"/>
              </a:rPr>
              <a:t>Berdasarkan</a:t>
            </a:r>
            <a:r>
              <a:rPr lang="en-US" dirty="0">
                <a:solidFill>
                  <a:schemeClr val="tx1"/>
                </a:solidFill>
                <a:latin typeface="+mj-lt"/>
              </a:rPr>
              <a:t> </a:t>
            </a:r>
            <a:r>
              <a:rPr lang="en-US" dirty="0" err="1">
                <a:solidFill>
                  <a:schemeClr val="tx1"/>
                </a:solidFill>
                <a:latin typeface="+mj-lt"/>
              </a:rPr>
              <a:t>kedudukannya</a:t>
            </a:r>
            <a:r>
              <a:rPr lang="en-US" dirty="0">
                <a:solidFill>
                  <a:schemeClr val="tx1"/>
                </a:solidFill>
                <a:latin typeface="+mj-lt"/>
              </a:rPr>
              <a:t> </a:t>
            </a:r>
            <a:r>
              <a:rPr lang="en-US" dirty="0" err="1">
                <a:solidFill>
                  <a:schemeClr val="tx1"/>
                </a:solidFill>
                <a:latin typeface="+mj-lt"/>
              </a:rPr>
              <a:t>dalam</a:t>
            </a:r>
            <a:r>
              <a:rPr lang="en-US" dirty="0">
                <a:solidFill>
                  <a:schemeClr val="tx1"/>
                </a:solidFill>
                <a:latin typeface="+mj-lt"/>
              </a:rPr>
              <a:t> </a:t>
            </a:r>
            <a:r>
              <a:rPr lang="en-US" dirty="0" err="1">
                <a:solidFill>
                  <a:schemeClr val="tx1"/>
                </a:solidFill>
                <a:latin typeface="+mj-lt"/>
              </a:rPr>
              <a:t>pemerintahan</a:t>
            </a:r>
            <a:r>
              <a:rPr lang="en-US" dirty="0">
                <a:solidFill>
                  <a:schemeClr val="tx1"/>
                </a:solidFill>
                <a:latin typeface="+mj-lt"/>
              </a:rPr>
              <a:t>, </a:t>
            </a:r>
            <a:r>
              <a:rPr lang="en-US" dirty="0" err="1">
                <a:solidFill>
                  <a:schemeClr val="tx1"/>
                </a:solidFill>
                <a:latin typeface="+mj-lt"/>
              </a:rPr>
              <a:t>masyarakat</a:t>
            </a:r>
            <a:r>
              <a:rPr lang="en-US" dirty="0">
                <a:solidFill>
                  <a:schemeClr val="tx1"/>
                </a:solidFill>
                <a:latin typeface="+mj-lt"/>
              </a:rPr>
              <a:t> Kediri </a:t>
            </a:r>
            <a:r>
              <a:rPr lang="en-US" dirty="0" err="1">
                <a:solidFill>
                  <a:schemeClr val="tx1"/>
                </a:solidFill>
                <a:latin typeface="+mj-lt"/>
              </a:rPr>
              <a:t>dibedakan</a:t>
            </a:r>
            <a:r>
              <a:rPr lang="en-US" dirty="0">
                <a:solidFill>
                  <a:schemeClr val="tx1"/>
                </a:solidFill>
                <a:latin typeface="+mj-lt"/>
              </a:rPr>
              <a:t> </a:t>
            </a:r>
            <a:r>
              <a:rPr lang="en-US" dirty="0" err="1">
                <a:solidFill>
                  <a:schemeClr val="tx1"/>
                </a:solidFill>
                <a:latin typeface="+mj-lt"/>
              </a:rPr>
              <a:t>menjadi</a:t>
            </a:r>
            <a:r>
              <a:rPr lang="en-US" dirty="0">
                <a:solidFill>
                  <a:schemeClr val="tx1"/>
                </a:solidFill>
                <a:latin typeface="+mj-lt"/>
              </a:rPr>
              <a:t> </a:t>
            </a:r>
            <a:r>
              <a:rPr lang="en-US" dirty="0" err="1">
                <a:solidFill>
                  <a:schemeClr val="tx1"/>
                </a:solidFill>
                <a:latin typeface="+mj-lt"/>
              </a:rPr>
              <a:t>tiga</a:t>
            </a:r>
            <a:r>
              <a:rPr lang="en-US" dirty="0">
                <a:solidFill>
                  <a:schemeClr val="tx1"/>
                </a:solidFill>
                <a:latin typeface="+mj-lt"/>
              </a:rPr>
              <a:t> </a:t>
            </a:r>
            <a:r>
              <a:rPr lang="en-US" dirty="0" err="1">
                <a:solidFill>
                  <a:schemeClr val="tx1"/>
                </a:solidFill>
                <a:latin typeface="+mj-lt"/>
              </a:rPr>
              <a:t>golongan</a:t>
            </a:r>
            <a:r>
              <a:rPr lang="en-US" dirty="0">
                <a:solidFill>
                  <a:schemeClr val="tx1"/>
                </a:solidFill>
                <a:latin typeface="+mj-lt"/>
              </a:rPr>
              <a:t>.</a:t>
            </a:r>
          </a:p>
          <a:p>
            <a:pPr marL="365125" indent="-365125" fontAlgn="auto">
              <a:spcBef>
                <a:spcPts val="0"/>
              </a:spcBef>
              <a:spcAft>
                <a:spcPts val="0"/>
              </a:spcAft>
              <a:buFont typeface="Wingdings" pitchFamily="2" charset="2"/>
              <a:buChar char="Ø"/>
              <a:defRPr/>
            </a:pPr>
            <a:r>
              <a:rPr lang="en-ID" dirty="0" err="1">
                <a:solidFill>
                  <a:schemeClr val="tx1"/>
                </a:solidFill>
                <a:latin typeface="+mj-lt"/>
                <a:cs typeface="Arial" pitchFamily="34" charset="0"/>
              </a:rPr>
              <a:t>Muncul</a:t>
            </a:r>
            <a:r>
              <a:rPr lang="en-ID" dirty="0">
                <a:solidFill>
                  <a:schemeClr val="tx1"/>
                </a:solidFill>
                <a:latin typeface="+mj-lt"/>
                <a:cs typeface="Arial" pitchFamily="34" charset="0"/>
              </a:rPr>
              <a:t> </a:t>
            </a:r>
            <a:r>
              <a:rPr lang="en-ID" dirty="0" err="1">
                <a:solidFill>
                  <a:schemeClr val="tx1"/>
                </a:solidFill>
                <a:latin typeface="+mj-lt"/>
                <a:cs typeface="Arial" pitchFamily="34" charset="0"/>
              </a:rPr>
              <a:t>pujangga-pujangga</a:t>
            </a:r>
            <a:r>
              <a:rPr lang="en-ID" dirty="0">
                <a:solidFill>
                  <a:schemeClr val="tx1"/>
                </a:solidFill>
                <a:latin typeface="+mj-lt"/>
                <a:cs typeface="Arial" pitchFamily="34" charset="0"/>
              </a:rPr>
              <a:t> </a:t>
            </a:r>
            <a:r>
              <a:rPr lang="en-ID" dirty="0" err="1">
                <a:solidFill>
                  <a:schemeClr val="tx1"/>
                </a:solidFill>
                <a:latin typeface="+mj-lt"/>
                <a:cs typeface="Arial" pitchFamily="34" charset="0"/>
              </a:rPr>
              <a:t>keraton</a:t>
            </a:r>
            <a:r>
              <a:rPr lang="en-ID" dirty="0">
                <a:solidFill>
                  <a:schemeClr val="tx1"/>
                </a:solidFill>
                <a:latin typeface="+mj-lt"/>
                <a:cs typeface="Arial" pitchFamily="34" charset="0"/>
              </a:rPr>
              <a:t> yang </a:t>
            </a:r>
            <a:r>
              <a:rPr lang="en-ID" dirty="0" err="1">
                <a:solidFill>
                  <a:schemeClr val="tx1"/>
                </a:solidFill>
                <a:latin typeface="+mj-lt"/>
                <a:cs typeface="Arial" pitchFamily="34" charset="0"/>
              </a:rPr>
              <a:t>menghasilkan</a:t>
            </a:r>
            <a:r>
              <a:rPr lang="en-ID" dirty="0">
                <a:solidFill>
                  <a:schemeClr val="tx1"/>
                </a:solidFill>
                <a:latin typeface="+mj-lt"/>
                <a:cs typeface="Arial" pitchFamily="34" charset="0"/>
              </a:rPr>
              <a:t> </a:t>
            </a:r>
            <a:r>
              <a:rPr lang="en-ID" dirty="0" err="1">
                <a:solidFill>
                  <a:schemeClr val="tx1"/>
                </a:solidFill>
                <a:latin typeface="+mj-lt"/>
                <a:cs typeface="Arial" pitchFamily="34" charset="0"/>
              </a:rPr>
              <a:t>banyak</a:t>
            </a:r>
            <a:r>
              <a:rPr lang="en-ID" dirty="0">
                <a:solidFill>
                  <a:schemeClr val="tx1"/>
                </a:solidFill>
                <a:latin typeface="+mj-lt"/>
                <a:cs typeface="Arial" pitchFamily="34" charset="0"/>
              </a:rPr>
              <a:t> </a:t>
            </a:r>
            <a:r>
              <a:rPr lang="en-ID" dirty="0" err="1">
                <a:solidFill>
                  <a:schemeClr val="tx1"/>
                </a:solidFill>
                <a:latin typeface="+mj-lt"/>
                <a:cs typeface="Arial" pitchFamily="34" charset="0"/>
              </a:rPr>
              <a:t>karya</a:t>
            </a:r>
            <a:r>
              <a:rPr lang="en-ID" dirty="0">
                <a:solidFill>
                  <a:schemeClr val="tx1"/>
                </a:solidFill>
                <a:latin typeface="+mj-lt"/>
                <a:cs typeface="Arial" pitchFamily="34" charset="0"/>
              </a:rPr>
              <a:t> </a:t>
            </a:r>
            <a:r>
              <a:rPr lang="en-ID" dirty="0" err="1">
                <a:solidFill>
                  <a:schemeClr val="tx1"/>
                </a:solidFill>
                <a:latin typeface="+mj-lt"/>
                <a:cs typeface="Arial" pitchFamily="34" charset="0"/>
              </a:rPr>
              <a:t>sastra</a:t>
            </a:r>
            <a:r>
              <a:rPr lang="en-ID" dirty="0">
                <a:solidFill>
                  <a:schemeClr val="tx1"/>
                </a:solidFill>
                <a:latin typeface="+mj-lt"/>
                <a:cs typeface="Arial" pitchFamily="34" charset="0"/>
              </a:rPr>
              <a:t>.</a:t>
            </a:r>
            <a:endParaRPr lang="id-ID" dirty="0">
              <a:solidFill>
                <a:schemeClr val="tx1"/>
              </a:solidFill>
              <a:latin typeface="+mj-lt"/>
              <a:cs typeface="Arial" pitchFamily="34" charset="0"/>
            </a:endParaRPr>
          </a:p>
        </p:txBody>
      </p:sp>
      <p:sp>
        <p:nvSpPr>
          <p:cNvPr id="9" name="Rectangle 8"/>
          <p:cNvSpPr/>
          <p:nvPr/>
        </p:nvSpPr>
        <p:spPr>
          <a:xfrm>
            <a:off x="5216525" y="1139825"/>
            <a:ext cx="2808288" cy="576263"/>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marL="92075" fontAlgn="auto">
              <a:spcBef>
                <a:spcPts val="0"/>
              </a:spcBef>
              <a:spcAft>
                <a:spcPts val="0"/>
              </a:spcAft>
              <a:defRPr/>
            </a:pPr>
            <a:r>
              <a:rPr lang="id-ID" b="1" dirty="0">
                <a:latin typeface="Arial" pitchFamily="34" charset="0"/>
                <a:cs typeface="Arial" pitchFamily="34" charset="0"/>
              </a:rPr>
              <a:t>Jayabaya </a:t>
            </a:r>
            <a:r>
              <a:rPr lang="id-ID" sz="1600" b="1" dirty="0">
                <a:latin typeface="Arial" pitchFamily="34" charset="0"/>
                <a:cs typeface="Arial" pitchFamily="34" charset="0"/>
              </a:rPr>
              <a:t>(1137–1157 M)</a:t>
            </a:r>
          </a:p>
        </p:txBody>
      </p:sp>
      <p:sp>
        <p:nvSpPr>
          <p:cNvPr id="10" name="Rounded Rectangle 9"/>
          <p:cNvSpPr/>
          <p:nvPr/>
        </p:nvSpPr>
        <p:spPr>
          <a:xfrm>
            <a:off x="285750" y="3216275"/>
            <a:ext cx="4071938" cy="2498725"/>
          </a:xfrm>
          <a:prstGeom prst="roundRect">
            <a:avLst/>
          </a:prstGeom>
          <a:solidFill>
            <a:schemeClr val="accent3">
              <a:lumMod val="20000"/>
              <a:lumOff val="80000"/>
            </a:schemeClr>
          </a:solidFill>
          <a:ln>
            <a:solidFill>
              <a:schemeClr val="accent5">
                <a:lumMod val="50000"/>
              </a:schemeClr>
            </a:solidFill>
          </a:ln>
        </p:spPr>
        <p:style>
          <a:lnRef idx="3">
            <a:schemeClr val="lt1"/>
          </a:lnRef>
          <a:fillRef idx="1">
            <a:schemeClr val="accent2"/>
          </a:fillRef>
          <a:effectRef idx="1">
            <a:schemeClr val="accent2"/>
          </a:effectRef>
          <a:fontRef idx="minor">
            <a:schemeClr val="lt1"/>
          </a:fontRef>
        </p:style>
        <p:txBody>
          <a:bodyPr anchor="ctr"/>
          <a:lstStyle/>
          <a:p>
            <a:pPr fontAlgn="auto">
              <a:spcBef>
                <a:spcPts val="0"/>
              </a:spcBef>
              <a:spcAft>
                <a:spcPts val="0"/>
              </a:spcAft>
              <a:defRPr/>
            </a:pPr>
            <a:endParaRPr lang="id-ID" dirty="0">
              <a:solidFill>
                <a:schemeClr val="tx1"/>
              </a:solidFill>
              <a:latin typeface="+mj-lt"/>
              <a:cs typeface="Arial" pitchFamily="34" charset="0"/>
            </a:endParaRPr>
          </a:p>
          <a:p>
            <a:pPr marL="365125" indent="-365125" fontAlgn="auto">
              <a:spcBef>
                <a:spcPts val="0"/>
              </a:spcBef>
              <a:spcAft>
                <a:spcPts val="0"/>
              </a:spcAft>
              <a:buFont typeface="Wingdings" pitchFamily="2" charset="2"/>
              <a:buChar char="Ø"/>
              <a:defRPr/>
            </a:pPr>
            <a:r>
              <a:rPr lang="id-ID" dirty="0">
                <a:solidFill>
                  <a:schemeClr val="tx1"/>
                </a:solidFill>
                <a:latin typeface="+mj-lt"/>
                <a:cs typeface="Arial" pitchFamily="34" charset="0"/>
              </a:rPr>
              <a:t>Dilanda ketidakstabilan.</a:t>
            </a:r>
          </a:p>
          <a:p>
            <a:pPr marL="365125" indent="-365125" fontAlgn="auto">
              <a:spcBef>
                <a:spcPts val="0"/>
              </a:spcBef>
              <a:spcAft>
                <a:spcPts val="0"/>
              </a:spcAft>
              <a:buFont typeface="Wingdings" pitchFamily="2" charset="2"/>
              <a:buChar char="Ø"/>
              <a:defRPr/>
            </a:pPr>
            <a:r>
              <a:rPr lang="id-ID" dirty="0">
                <a:solidFill>
                  <a:schemeClr val="tx1"/>
                </a:solidFill>
                <a:latin typeface="+mj-lt"/>
                <a:cs typeface="Arial" pitchFamily="34" charset="0"/>
              </a:rPr>
              <a:t>Mengurangi hak-hak kaum brahmana.</a:t>
            </a:r>
          </a:p>
          <a:p>
            <a:pPr marL="365125" indent="-365125" fontAlgn="auto">
              <a:spcBef>
                <a:spcPts val="0"/>
              </a:spcBef>
              <a:spcAft>
                <a:spcPts val="0"/>
              </a:spcAft>
              <a:buFont typeface="Wingdings" pitchFamily="2" charset="2"/>
              <a:buChar char="Ø"/>
              <a:defRPr/>
            </a:pPr>
            <a:r>
              <a:rPr lang="id-ID" dirty="0">
                <a:solidFill>
                  <a:schemeClr val="tx1"/>
                </a:solidFill>
                <a:latin typeface="+mj-lt"/>
                <a:cs typeface="Arial" pitchFamily="34" charset="0"/>
              </a:rPr>
              <a:t>Dikalahkan dan </a:t>
            </a:r>
            <a:r>
              <a:rPr lang="en-ID" dirty="0">
                <a:solidFill>
                  <a:schemeClr val="tx1"/>
                </a:solidFill>
                <a:latin typeface="+mj-lt"/>
                <a:cs typeface="Arial" pitchFamily="34" charset="0"/>
              </a:rPr>
              <a:t>t</a:t>
            </a:r>
            <a:r>
              <a:rPr lang="id-ID" dirty="0">
                <a:solidFill>
                  <a:schemeClr val="tx1"/>
                </a:solidFill>
                <a:latin typeface="+mj-lt"/>
                <a:cs typeface="Arial" pitchFamily="34" charset="0"/>
              </a:rPr>
              <a:t>erbunuh oleh pasukan Ken Arok</a:t>
            </a:r>
            <a:r>
              <a:rPr lang="en-ID" dirty="0">
                <a:solidFill>
                  <a:schemeClr val="tx1"/>
                </a:solidFill>
                <a:latin typeface="+mj-lt"/>
                <a:cs typeface="Arial" pitchFamily="34" charset="0"/>
              </a:rPr>
              <a:t>.</a:t>
            </a:r>
          </a:p>
          <a:p>
            <a:pPr marL="365125" indent="-365125" fontAlgn="auto">
              <a:spcBef>
                <a:spcPts val="0"/>
              </a:spcBef>
              <a:spcAft>
                <a:spcPts val="0"/>
              </a:spcAft>
              <a:buFont typeface="Wingdings" pitchFamily="2" charset="2"/>
              <a:buChar char="Ø"/>
              <a:defRPr/>
            </a:pPr>
            <a:r>
              <a:rPr lang="en-ID" dirty="0" err="1">
                <a:solidFill>
                  <a:schemeClr val="tx1"/>
                </a:solidFill>
                <a:latin typeface="+mj-lt"/>
                <a:cs typeface="Arial" pitchFamily="34" charset="0"/>
              </a:rPr>
              <a:t>Menandai</a:t>
            </a:r>
            <a:r>
              <a:rPr lang="en-ID" dirty="0">
                <a:solidFill>
                  <a:schemeClr val="tx1"/>
                </a:solidFill>
                <a:latin typeface="+mj-lt"/>
                <a:cs typeface="Arial" pitchFamily="34" charset="0"/>
              </a:rPr>
              <a:t> </a:t>
            </a:r>
            <a:r>
              <a:rPr lang="en-ID" dirty="0" err="1">
                <a:solidFill>
                  <a:schemeClr val="tx1"/>
                </a:solidFill>
                <a:latin typeface="+mj-lt"/>
                <a:cs typeface="Arial" pitchFamily="34" charset="0"/>
              </a:rPr>
              <a:t>berakhirnya</a:t>
            </a:r>
            <a:r>
              <a:rPr lang="en-ID" dirty="0">
                <a:solidFill>
                  <a:schemeClr val="tx1"/>
                </a:solidFill>
                <a:latin typeface="+mj-lt"/>
                <a:cs typeface="Arial" pitchFamily="34" charset="0"/>
              </a:rPr>
              <a:t> </a:t>
            </a:r>
            <a:r>
              <a:rPr lang="en-ID" dirty="0" err="1">
                <a:solidFill>
                  <a:schemeClr val="tx1"/>
                </a:solidFill>
                <a:latin typeface="+mj-lt"/>
                <a:cs typeface="Arial" pitchFamily="34" charset="0"/>
              </a:rPr>
              <a:t>kekuasaan</a:t>
            </a:r>
            <a:r>
              <a:rPr lang="en-ID" dirty="0">
                <a:solidFill>
                  <a:schemeClr val="tx1"/>
                </a:solidFill>
                <a:latin typeface="+mj-lt"/>
                <a:cs typeface="Arial" pitchFamily="34" charset="0"/>
              </a:rPr>
              <a:t> </a:t>
            </a:r>
            <a:r>
              <a:rPr lang="en-ID" dirty="0" err="1">
                <a:solidFill>
                  <a:schemeClr val="tx1"/>
                </a:solidFill>
                <a:latin typeface="+mj-lt"/>
                <a:cs typeface="Arial" pitchFamily="34" charset="0"/>
              </a:rPr>
              <a:t>Kerajaan</a:t>
            </a:r>
            <a:r>
              <a:rPr lang="en-ID" dirty="0">
                <a:solidFill>
                  <a:schemeClr val="tx1"/>
                </a:solidFill>
                <a:latin typeface="+mj-lt"/>
                <a:cs typeface="Arial" pitchFamily="34" charset="0"/>
              </a:rPr>
              <a:t> Kediri.</a:t>
            </a:r>
            <a:endParaRPr lang="id-ID" dirty="0">
              <a:solidFill>
                <a:schemeClr val="tx1"/>
              </a:solidFill>
              <a:latin typeface="+mj-lt"/>
              <a:cs typeface="Arial" pitchFamily="34" charset="0"/>
            </a:endParaRPr>
          </a:p>
        </p:txBody>
      </p:sp>
      <p:sp>
        <p:nvSpPr>
          <p:cNvPr id="11" name="Rectangle 10"/>
          <p:cNvSpPr/>
          <p:nvPr/>
        </p:nvSpPr>
        <p:spPr>
          <a:xfrm>
            <a:off x="430213" y="2928938"/>
            <a:ext cx="2808287" cy="576262"/>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marL="92075" fontAlgn="auto">
              <a:spcBef>
                <a:spcPts val="0"/>
              </a:spcBef>
              <a:spcAft>
                <a:spcPts val="0"/>
              </a:spcAft>
              <a:defRPr/>
            </a:pPr>
            <a:r>
              <a:rPr lang="id-ID" b="1" dirty="0">
                <a:latin typeface="Arial" pitchFamily="34" charset="0"/>
                <a:cs typeface="Arial" pitchFamily="34" charset="0"/>
              </a:rPr>
              <a:t>Kertajaya </a:t>
            </a:r>
            <a:r>
              <a:rPr lang="id-ID" sz="1600" b="1" dirty="0">
                <a:latin typeface="Arial" pitchFamily="34" charset="0"/>
                <a:cs typeface="Arial" pitchFamily="34" charset="0"/>
              </a:rPr>
              <a:t>(1190–1222 M)</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Snip Diagonal Corner Rectangle 3"/>
          <p:cNvSpPr/>
          <p:nvPr/>
        </p:nvSpPr>
        <p:spPr>
          <a:xfrm>
            <a:off x="2339975" y="115888"/>
            <a:ext cx="4464050" cy="908050"/>
          </a:xfrm>
          <a:prstGeom prst="snip2DiagRect">
            <a:avLst/>
          </a:prstGeom>
          <a:solidFill>
            <a:schemeClr val="accent5">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id-ID" sz="2400" dirty="0">
                <a:latin typeface="Arial Black" pitchFamily="34" charset="0"/>
              </a:rPr>
              <a:t>Kerajaan Singasari</a:t>
            </a:r>
          </a:p>
          <a:p>
            <a:pPr algn="ctr" fontAlgn="auto">
              <a:spcBef>
                <a:spcPts val="0"/>
              </a:spcBef>
              <a:spcAft>
                <a:spcPts val="0"/>
              </a:spcAft>
              <a:defRPr/>
            </a:pPr>
            <a:r>
              <a:rPr lang="id-ID" sz="2400" dirty="0">
                <a:latin typeface="Arial Black" pitchFamily="34" charset="0"/>
              </a:rPr>
              <a:t> </a:t>
            </a:r>
            <a:r>
              <a:rPr lang="id-ID" sz="2000" dirty="0">
                <a:latin typeface="Arial Black" pitchFamily="34" charset="0"/>
              </a:rPr>
              <a:t>(Abad </a:t>
            </a:r>
            <a:r>
              <a:rPr lang="id-ID" sz="2000" b="1" dirty="0">
                <a:latin typeface="Arial Black" pitchFamily="34" charset="0"/>
              </a:rPr>
              <a:t>XIII Masehi</a:t>
            </a:r>
            <a:r>
              <a:rPr lang="id-ID" sz="2000" dirty="0">
                <a:latin typeface="Arial Black" pitchFamily="34" charset="0"/>
              </a:rPr>
              <a:t>)</a:t>
            </a:r>
          </a:p>
        </p:txBody>
      </p:sp>
      <p:sp>
        <p:nvSpPr>
          <p:cNvPr id="5" name="Down Arrow 4"/>
          <p:cNvSpPr/>
          <p:nvPr/>
        </p:nvSpPr>
        <p:spPr>
          <a:xfrm>
            <a:off x="1143000" y="3786188"/>
            <a:ext cx="284163" cy="360362"/>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sp>
        <p:nvSpPr>
          <p:cNvPr id="6" name="Down Arrow 5"/>
          <p:cNvSpPr/>
          <p:nvPr/>
        </p:nvSpPr>
        <p:spPr>
          <a:xfrm>
            <a:off x="1143000" y="2854325"/>
            <a:ext cx="284163" cy="360363"/>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sp>
        <p:nvSpPr>
          <p:cNvPr id="7" name="Down Arrow 6"/>
          <p:cNvSpPr/>
          <p:nvPr/>
        </p:nvSpPr>
        <p:spPr>
          <a:xfrm>
            <a:off x="1143000" y="1785938"/>
            <a:ext cx="285750" cy="360362"/>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sp>
        <p:nvSpPr>
          <p:cNvPr id="8" name="TextBox 7"/>
          <p:cNvSpPr txBox="1">
            <a:spLocks noChangeArrowheads="1"/>
          </p:cNvSpPr>
          <p:nvPr/>
        </p:nvSpPr>
        <p:spPr bwMode="auto">
          <a:xfrm>
            <a:off x="2735263" y="1214438"/>
            <a:ext cx="2628900" cy="384175"/>
          </a:xfrm>
          <a:prstGeom prst="rect">
            <a:avLst/>
          </a:prstGeom>
          <a:noFill/>
          <a:ln w="9525">
            <a:noFill/>
            <a:miter lim="800000"/>
            <a:headEnd/>
            <a:tailEnd/>
          </a:ln>
        </p:spPr>
        <p:txBody>
          <a:bodyPr>
            <a:spAutoFit/>
          </a:bodyPr>
          <a:lstStyle/>
          <a:p>
            <a:r>
              <a:rPr lang="id-ID" sz="1900" b="1">
                <a:latin typeface="Helvetica" pitchFamily="34" charset="0"/>
              </a:rPr>
              <a:t>Pendiri Singasari</a:t>
            </a:r>
            <a:endParaRPr lang="en-US" sz="1900" b="1">
              <a:latin typeface="Helvetica" pitchFamily="34" charset="0"/>
            </a:endParaRPr>
          </a:p>
        </p:txBody>
      </p:sp>
      <p:sp>
        <p:nvSpPr>
          <p:cNvPr id="9" name="TextBox 8"/>
          <p:cNvSpPr txBox="1">
            <a:spLocks noChangeArrowheads="1"/>
          </p:cNvSpPr>
          <p:nvPr/>
        </p:nvSpPr>
        <p:spPr bwMode="auto">
          <a:xfrm>
            <a:off x="2867025" y="5000625"/>
            <a:ext cx="5919788" cy="1754188"/>
          </a:xfrm>
          <a:prstGeom prst="rect">
            <a:avLst/>
          </a:prstGeom>
          <a:solidFill>
            <a:schemeClr val="accent4">
              <a:lumMod val="40000"/>
              <a:lumOff val="60000"/>
            </a:schemeClr>
          </a:solidFill>
          <a:ln w="9525">
            <a:noFill/>
            <a:miter lim="800000"/>
            <a:headEnd/>
            <a:tailEnd/>
          </a:ln>
        </p:spPr>
        <p:txBody>
          <a:bodyPr>
            <a:spAutoFit/>
          </a:bodyPr>
          <a:lstStyle/>
          <a:p>
            <a:pPr>
              <a:defRPr/>
            </a:pPr>
            <a:r>
              <a:rPr lang="en-ID" dirty="0" err="1">
                <a:latin typeface="Calibri" pitchFamily="34" charset="0"/>
                <a:cs typeface="Arial" pitchFamily="34" charset="0"/>
              </a:rPr>
              <a:t>Menandai</a:t>
            </a:r>
            <a:r>
              <a:rPr lang="en-ID" dirty="0">
                <a:latin typeface="Calibri" pitchFamily="34" charset="0"/>
                <a:cs typeface="Arial" pitchFamily="34" charset="0"/>
              </a:rPr>
              <a:t> </a:t>
            </a:r>
            <a:r>
              <a:rPr lang="en-ID" dirty="0" err="1">
                <a:latin typeface="Calibri" pitchFamily="34" charset="0"/>
                <a:cs typeface="Arial" pitchFamily="34" charset="0"/>
              </a:rPr>
              <a:t>puncak</a:t>
            </a:r>
            <a:r>
              <a:rPr lang="en-ID" dirty="0">
                <a:latin typeface="Calibri" pitchFamily="34" charset="0"/>
                <a:cs typeface="Arial" pitchFamily="34" charset="0"/>
              </a:rPr>
              <a:t> </a:t>
            </a:r>
            <a:r>
              <a:rPr lang="en-ID" dirty="0" err="1">
                <a:latin typeface="Calibri" pitchFamily="34" charset="0"/>
                <a:cs typeface="Arial" pitchFamily="34" charset="0"/>
              </a:rPr>
              <a:t>kejayaan</a:t>
            </a:r>
            <a:r>
              <a:rPr lang="en-ID" dirty="0">
                <a:latin typeface="Calibri" pitchFamily="34" charset="0"/>
                <a:cs typeface="Arial" pitchFamily="34" charset="0"/>
              </a:rPr>
              <a:t> </a:t>
            </a:r>
            <a:r>
              <a:rPr lang="en-ID" dirty="0" err="1">
                <a:latin typeface="Calibri" pitchFamily="34" charset="0"/>
                <a:cs typeface="Arial" pitchFamily="34" charset="0"/>
              </a:rPr>
              <a:t>sekaligus</a:t>
            </a:r>
            <a:r>
              <a:rPr lang="en-ID" dirty="0">
                <a:latin typeface="Calibri" pitchFamily="34" charset="0"/>
                <a:cs typeface="Arial" pitchFamily="34" charset="0"/>
              </a:rPr>
              <a:t> </a:t>
            </a:r>
            <a:r>
              <a:rPr lang="en-ID" dirty="0" err="1">
                <a:latin typeface="Calibri" pitchFamily="34" charset="0"/>
                <a:cs typeface="Arial" pitchFamily="34" charset="0"/>
              </a:rPr>
              <a:t>keruntuhan</a:t>
            </a:r>
            <a:r>
              <a:rPr lang="en-ID" dirty="0">
                <a:latin typeface="Calibri" pitchFamily="34" charset="0"/>
                <a:cs typeface="Arial" pitchFamily="34" charset="0"/>
              </a:rPr>
              <a:t> </a:t>
            </a:r>
            <a:r>
              <a:rPr lang="en-ID" dirty="0" err="1">
                <a:latin typeface="Calibri" pitchFamily="34" charset="0"/>
                <a:cs typeface="Arial" pitchFamily="34" charset="0"/>
              </a:rPr>
              <a:t>Kerajaan</a:t>
            </a:r>
            <a:r>
              <a:rPr lang="en-ID" dirty="0">
                <a:latin typeface="Calibri" pitchFamily="34" charset="0"/>
                <a:cs typeface="Arial" pitchFamily="34" charset="0"/>
              </a:rPr>
              <a:t> </a:t>
            </a:r>
            <a:r>
              <a:rPr lang="en-ID" dirty="0" err="1">
                <a:latin typeface="Calibri" pitchFamily="34" charset="0"/>
                <a:cs typeface="Arial" pitchFamily="34" charset="0"/>
              </a:rPr>
              <a:t>Singasari</a:t>
            </a:r>
            <a:r>
              <a:rPr lang="en-ID" dirty="0">
                <a:latin typeface="Calibri" pitchFamily="34" charset="0"/>
                <a:cs typeface="Arial" pitchFamily="34" charset="0"/>
              </a:rPr>
              <a:t>. </a:t>
            </a:r>
            <a:r>
              <a:rPr lang="en-ID" dirty="0" err="1">
                <a:latin typeface="Calibri" pitchFamily="34" charset="0"/>
                <a:cs typeface="Arial" pitchFamily="34" charset="0"/>
              </a:rPr>
              <a:t>Puncak</a:t>
            </a:r>
            <a:r>
              <a:rPr lang="en-ID" dirty="0">
                <a:latin typeface="Calibri" pitchFamily="34" charset="0"/>
                <a:cs typeface="Arial" pitchFamily="34" charset="0"/>
              </a:rPr>
              <a:t> </a:t>
            </a:r>
            <a:r>
              <a:rPr lang="en-ID" dirty="0" err="1">
                <a:latin typeface="Calibri" pitchFamily="34" charset="0"/>
                <a:cs typeface="Arial" pitchFamily="34" charset="0"/>
              </a:rPr>
              <a:t>kejayaan</a:t>
            </a:r>
            <a:r>
              <a:rPr lang="en-ID" dirty="0">
                <a:latin typeface="Calibri" pitchFamily="34" charset="0"/>
                <a:cs typeface="Arial" pitchFamily="34" charset="0"/>
              </a:rPr>
              <a:t> </a:t>
            </a:r>
            <a:r>
              <a:rPr lang="en-ID" dirty="0" err="1">
                <a:latin typeface="Calibri" pitchFamily="34" charset="0"/>
                <a:cs typeface="Arial" pitchFamily="34" charset="0"/>
              </a:rPr>
              <a:t>ditandai</a:t>
            </a:r>
            <a:r>
              <a:rPr lang="en-ID" dirty="0">
                <a:latin typeface="Calibri" pitchFamily="34" charset="0"/>
                <a:cs typeface="Arial" pitchFamily="34" charset="0"/>
              </a:rPr>
              <a:t> </a:t>
            </a:r>
            <a:r>
              <a:rPr lang="en-ID" dirty="0" err="1">
                <a:latin typeface="Calibri" pitchFamily="34" charset="0"/>
                <a:cs typeface="Arial" pitchFamily="34" charset="0"/>
              </a:rPr>
              <a:t>dengan</a:t>
            </a:r>
            <a:r>
              <a:rPr lang="en-ID" dirty="0">
                <a:latin typeface="Calibri" pitchFamily="34" charset="0"/>
                <a:cs typeface="Arial" pitchFamily="34" charset="0"/>
              </a:rPr>
              <a:t> </a:t>
            </a:r>
            <a:r>
              <a:rPr lang="en-ID" dirty="0" err="1">
                <a:latin typeface="Calibri" pitchFamily="34" charset="0"/>
                <a:cs typeface="Arial" pitchFamily="34" charset="0"/>
              </a:rPr>
              <a:t>keberhasilan</a:t>
            </a:r>
            <a:r>
              <a:rPr lang="en-ID" dirty="0">
                <a:latin typeface="Calibri" pitchFamily="34" charset="0"/>
                <a:cs typeface="Arial" pitchFamily="34" charset="0"/>
              </a:rPr>
              <a:t> </a:t>
            </a:r>
            <a:r>
              <a:rPr lang="en-ID" dirty="0" err="1">
                <a:latin typeface="Calibri" pitchFamily="34" charset="0"/>
                <a:cs typeface="Arial" pitchFamily="34" charset="0"/>
              </a:rPr>
              <a:t>memperluas</a:t>
            </a:r>
            <a:r>
              <a:rPr lang="en-ID" dirty="0">
                <a:latin typeface="Calibri" pitchFamily="34" charset="0"/>
                <a:cs typeface="Arial" pitchFamily="34" charset="0"/>
              </a:rPr>
              <a:t> </a:t>
            </a:r>
            <a:r>
              <a:rPr lang="en-ID" dirty="0" err="1">
                <a:latin typeface="Calibri" pitchFamily="34" charset="0"/>
                <a:cs typeface="Arial" pitchFamily="34" charset="0"/>
              </a:rPr>
              <a:t>wilayah</a:t>
            </a:r>
            <a:r>
              <a:rPr lang="en-ID" dirty="0">
                <a:latin typeface="Calibri" pitchFamily="34" charset="0"/>
                <a:cs typeface="Arial" pitchFamily="34" charset="0"/>
              </a:rPr>
              <a:t> </a:t>
            </a:r>
            <a:r>
              <a:rPr lang="en-ID" dirty="0" err="1">
                <a:latin typeface="Calibri" pitchFamily="34" charset="0"/>
                <a:cs typeface="Arial" pitchFamily="34" charset="0"/>
              </a:rPr>
              <a:t>hingga</a:t>
            </a:r>
            <a:r>
              <a:rPr lang="en-ID" dirty="0">
                <a:latin typeface="Calibri" pitchFamily="34" charset="0"/>
                <a:cs typeface="Arial" pitchFamily="34" charset="0"/>
              </a:rPr>
              <a:t> </a:t>
            </a:r>
            <a:r>
              <a:rPr lang="en-ID" dirty="0" err="1">
                <a:latin typeface="Calibri" pitchFamily="34" charset="0"/>
                <a:cs typeface="Arial" pitchFamily="34" charset="0"/>
              </a:rPr>
              <a:t>ke</a:t>
            </a:r>
            <a:r>
              <a:rPr lang="en-ID" dirty="0">
                <a:latin typeface="Calibri" pitchFamily="34" charset="0"/>
                <a:cs typeface="Arial" pitchFamily="34" charset="0"/>
              </a:rPr>
              <a:t> </a:t>
            </a:r>
            <a:r>
              <a:rPr lang="en-ID" dirty="0" err="1">
                <a:latin typeface="Calibri" pitchFamily="34" charset="0"/>
                <a:cs typeface="Arial" pitchFamily="34" charset="0"/>
              </a:rPr>
              <a:t>beberapa</a:t>
            </a:r>
            <a:r>
              <a:rPr lang="en-ID" dirty="0">
                <a:latin typeface="Calibri" pitchFamily="34" charset="0"/>
                <a:cs typeface="Arial" pitchFamily="34" charset="0"/>
              </a:rPr>
              <a:t> </a:t>
            </a:r>
            <a:r>
              <a:rPr lang="en-ID" dirty="0" err="1">
                <a:latin typeface="Calibri" pitchFamily="34" charset="0"/>
                <a:cs typeface="Arial" pitchFamily="34" charset="0"/>
              </a:rPr>
              <a:t>daerah</a:t>
            </a:r>
            <a:r>
              <a:rPr lang="en-ID" dirty="0">
                <a:latin typeface="Calibri" pitchFamily="34" charset="0"/>
                <a:cs typeface="Arial" pitchFamily="34" charset="0"/>
              </a:rPr>
              <a:t> </a:t>
            </a:r>
            <a:r>
              <a:rPr lang="en-ID" dirty="0" err="1">
                <a:latin typeface="Calibri" pitchFamily="34" charset="0"/>
                <a:cs typeface="Arial" pitchFamily="34" charset="0"/>
              </a:rPr>
              <a:t>seperti</a:t>
            </a:r>
            <a:r>
              <a:rPr lang="en-ID" dirty="0">
                <a:latin typeface="Calibri" pitchFamily="34" charset="0"/>
                <a:cs typeface="Arial" pitchFamily="34" charset="0"/>
              </a:rPr>
              <a:t> </a:t>
            </a:r>
            <a:r>
              <a:rPr lang="sv-SE" dirty="0">
                <a:latin typeface="+mj-lt"/>
                <a:cs typeface="Arial" pitchFamily="34" charset="0"/>
              </a:rPr>
              <a:t>Bali, Kalimantan Barat, Maluku, Sunda, dan Pahang. Adapun keruntuhan Singasari tidak dapat dilepaskan dari serangan pasukan Mongol dan Kediri.</a:t>
            </a:r>
            <a:endParaRPr lang="en-US" dirty="0">
              <a:latin typeface="+mj-lt"/>
              <a:cs typeface="Arial" pitchFamily="34" charset="0"/>
            </a:endParaRPr>
          </a:p>
        </p:txBody>
      </p:sp>
      <p:cxnSp>
        <p:nvCxnSpPr>
          <p:cNvPr id="10" name="Straight Arrow Connector 9"/>
          <p:cNvCxnSpPr/>
          <p:nvPr/>
        </p:nvCxnSpPr>
        <p:spPr>
          <a:xfrm>
            <a:off x="2130425" y="1431925"/>
            <a:ext cx="4968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270125" y="5430838"/>
            <a:ext cx="4968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ounded Rectangle 11"/>
          <p:cNvSpPr/>
          <p:nvPr/>
        </p:nvSpPr>
        <p:spPr>
          <a:xfrm>
            <a:off x="701675" y="1143000"/>
            <a:ext cx="1277938" cy="576263"/>
          </a:xfrm>
          <a:prstGeom prst="roundRect">
            <a:avLst/>
          </a:prstGeom>
          <a:solidFill>
            <a:schemeClr val="accent5">
              <a:lumMod val="60000"/>
              <a:lumOff val="40000"/>
            </a:schemeClr>
          </a:solidFill>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latin typeface="Arial" pitchFamily="34" charset="0"/>
                <a:cs typeface="Arial" pitchFamily="34" charset="0"/>
              </a:rPr>
              <a:t>Ken Arok</a:t>
            </a:r>
            <a:endParaRPr lang="en-US" b="1" dirty="0">
              <a:latin typeface="Arial" pitchFamily="34" charset="0"/>
              <a:cs typeface="Arial" pitchFamily="34" charset="0"/>
            </a:endParaRPr>
          </a:p>
        </p:txBody>
      </p:sp>
      <p:sp>
        <p:nvSpPr>
          <p:cNvPr id="13" name="Rounded Rectangle 12"/>
          <p:cNvSpPr/>
          <p:nvPr/>
        </p:nvSpPr>
        <p:spPr>
          <a:xfrm>
            <a:off x="642938" y="2214563"/>
            <a:ext cx="1349375" cy="576262"/>
          </a:xfrm>
          <a:prstGeom prst="roundRect">
            <a:avLst/>
          </a:prstGeom>
          <a:solidFill>
            <a:schemeClr val="accent5">
              <a:lumMod val="60000"/>
              <a:lumOff val="40000"/>
            </a:schemeClr>
          </a:solidFill>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latin typeface="Arial" pitchFamily="34" charset="0"/>
                <a:cs typeface="Arial" pitchFamily="34" charset="0"/>
              </a:rPr>
              <a:t>Anusapati</a:t>
            </a:r>
            <a:endParaRPr lang="en-US" b="1" dirty="0">
              <a:latin typeface="Arial" pitchFamily="34" charset="0"/>
              <a:cs typeface="Arial" pitchFamily="34" charset="0"/>
            </a:endParaRPr>
          </a:p>
        </p:txBody>
      </p:sp>
      <p:sp>
        <p:nvSpPr>
          <p:cNvPr id="14" name="Rounded Rectangle 13"/>
          <p:cNvSpPr/>
          <p:nvPr/>
        </p:nvSpPr>
        <p:spPr>
          <a:xfrm>
            <a:off x="642938" y="3214688"/>
            <a:ext cx="1350962" cy="576262"/>
          </a:xfrm>
          <a:prstGeom prst="roundRect">
            <a:avLst/>
          </a:prstGeom>
          <a:solidFill>
            <a:schemeClr val="accent5">
              <a:lumMod val="60000"/>
              <a:lumOff val="40000"/>
            </a:schemeClr>
          </a:solidFill>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latin typeface="Arial" pitchFamily="34" charset="0"/>
                <a:cs typeface="Arial" pitchFamily="34" charset="0"/>
              </a:rPr>
              <a:t>Tohjaya</a:t>
            </a:r>
            <a:endParaRPr lang="en-US" b="1" dirty="0">
              <a:latin typeface="Arial" pitchFamily="34" charset="0"/>
              <a:cs typeface="Arial" pitchFamily="34" charset="0"/>
            </a:endParaRPr>
          </a:p>
        </p:txBody>
      </p:sp>
      <p:sp>
        <p:nvSpPr>
          <p:cNvPr id="15" name="Down Arrow 14"/>
          <p:cNvSpPr/>
          <p:nvPr/>
        </p:nvSpPr>
        <p:spPr>
          <a:xfrm>
            <a:off x="1143000" y="4786313"/>
            <a:ext cx="285750" cy="360362"/>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sp>
        <p:nvSpPr>
          <p:cNvPr id="16" name="Rounded Rectangle 15"/>
          <p:cNvSpPr/>
          <p:nvPr/>
        </p:nvSpPr>
        <p:spPr>
          <a:xfrm>
            <a:off x="485775" y="5145088"/>
            <a:ext cx="1704975" cy="574675"/>
          </a:xfrm>
          <a:prstGeom prst="roundRect">
            <a:avLst/>
          </a:prstGeom>
          <a:solidFill>
            <a:schemeClr val="accent5">
              <a:lumMod val="60000"/>
              <a:lumOff val="40000"/>
            </a:schemeClr>
          </a:solidFill>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latin typeface="Arial" pitchFamily="34" charset="0"/>
                <a:cs typeface="Arial" pitchFamily="34" charset="0"/>
              </a:rPr>
              <a:t>Kertanegara</a:t>
            </a:r>
            <a:endParaRPr lang="en-US" b="1" dirty="0">
              <a:latin typeface="Arial" pitchFamily="34" charset="0"/>
              <a:cs typeface="Arial" pitchFamily="34" charset="0"/>
            </a:endParaRPr>
          </a:p>
        </p:txBody>
      </p:sp>
      <p:sp>
        <p:nvSpPr>
          <p:cNvPr id="17" name="Rounded Rectangle 16"/>
          <p:cNvSpPr/>
          <p:nvPr/>
        </p:nvSpPr>
        <p:spPr>
          <a:xfrm>
            <a:off x="430213" y="4213225"/>
            <a:ext cx="1706562" cy="576263"/>
          </a:xfrm>
          <a:prstGeom prst="roundRect">
            <a:avLst/>
          </a:prstGeom>
          <a:solidFill>
            <a:schemeClr val="accent5">
              <a:lumMod val="60000"/>
              <a:lumOff val="40000"/>
            </a:schemeClr>
          </a:solidFill>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latin typeface="Arial" pitchFamily="34" charset="0"/>
                <a:cs typeface="Arial" pitchFamily="34" charset="0"/>
              </a:rPr>
              <a:t>Ranggawuni</a:t>
            </a:r>
            <a:endParaRPr lang="en-US" b="1" dirty="0">
              <a:latin typeface="Arial" pitchFamily="34" charset="0"/>
              <a:cs typeface="Arial" pitchFamily="34" charset="0"/>
            </a:endParaRPr>
          </a:p>
        </p:txBody>
      </p:sp>
      <p:sp>
        <p:nvSpPr>
          <p:cNvPr id="20" name="TextBox 19"/>
          <p:cNvSpPr txBox="1">
            <a:spLocks noChangeArrowheads="1"/>
          </p:cNvSpPr>
          <p:nvPr/>
        </p:nvSpPr>
        <p:spPr bwMode="auto">
          <a:xfrm>
            <a:off x="2786063" y="4214813"/>
            <a:ext cx="2701925" cy="585787"/>
          </a:xfrm>
          <a:prstGeom prst="rect">
            <a:avLst/>
          </a:prstGeom>
          <a:noFill/>
          <a:ln w="9525">
            <a:noFill/>
            <a:miter lim="800000"/>
            <a:headEnd/>
            <a:tailEnd/>
          </a:ln>
        </p:spPr>
        <p:txBody>
          <a:bodyPr>
            <a:spAutoFit/>
          </a:bodyPr>
          <a:lstStyle/>
          <a:p>
            <a:r>
              <a:rPr lang="en-ID" sz="1600" b="1">
                <a:latin typeface="Calibri" pitchFamily="34" charset="0"/>
              </a:rPr>
              <a:t>Menghentikan perebutan takhta kerajaan</a:t>
            </a:r>
            <a:endParaRPr lang="id-ID" sz="1600" b="1">
              <a:latin typeface="Calibri" pitchFamily="34" charset="0"/>
            </a:endParaRPr>
          </a:p>
        </p:txBody>
      </p:sp>
      <p:cxnSp>
        <p:nvCxnSpPr>
          <p:cNvPr id="23" name="Straight Arrow Connector 22"/>
          <p:cNvCxnSpPr/>
          <p:nvPr/>
        </p:nvCxnSpPr>
        <p:spPr>
          <a:xfrm>
            <a:off x="2286000" y="4500563"/>
            <a:ext cx="49847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5" name="Picture 24" descr="candi.jpg"/>
          <p:cNvPicPr>
            <a:picLocks noChangeAspect="1"/>
          </p:cNvPicPr>
          <p:nvPr/>
        </p:nvPicPr>
        <p:blipFill>
          <a:blip r:embed="rId2" cstate="print"/>
          <a:stretch>
            <a:fillRect/>
          </a:stretch>
        </p:blipFill>
        <p:spPr>
          <a:xfrm>
            <a:off x="5143504" y="1071546"/>
            <a:ext cx="3748976" cy="2905456"/>
          </a:xfrm>
          <a:prstGeom prst="rect">
            <a:avLst/>
          </a:prstGeom>
          <a:ln>
            <a:noFill/>
          </a:ln>
          <a:effectLst>
            <a:softEdge rad="112500"/>
          </a:effectLst>
        </p:spPr>
      </p:pic>
      <p:sp>
        <p:nvSpPr>
          <p:cNvPr id="24" name="TextBox 23"/>
          <p:cNvSpPr txBox="1">
            <a:spLocks noChangeArrowheads="1"/>
          </p:cNvSpPr>
          <p:nvPr/>
        </p:nvSpPr>
        <p:spPr bwMode="auto">
          <a:xfrm>
            <a:off x="5643563" y="3857625"/>
            <a:ext cx="3000375" cy="646113"/>
          </a:xfrm>
          <a:prstGeom prst="rect">
            <a:avLst/>
          </a:prstGeom>
          <a:noFill/>
          <a:ln w="9525">
            <a:noFill/>
            <a:miter lim="800000"/>
            <a:headEnd/>
            <a:tailEnd/>
          </a:ln>
        </p:spPr>
        <p:txBody>
          <a:bodyPr>
            <a:spAutoFit/>
          </a:bodyPr>
          <a:lstStyle/>
          <a:p>
            <a:pPr algn="ctr"/>
            <a:r>
              <a:rPr lang="en-ID">
                <a:latin typeface="Comic Sans MS" pitchFamily="82" charset="0"/>
              </a:rPr>
              <a:t>Salah satu peninggalan Kerajaan Singasari</a:t>
            </a:r>
            <a:endParaRPr lang="en-US">
              <a:latin typeface="Comic Sans MS" pitchFamily="82" charset="0"/>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5" presetClass="entr" presetSubtype="1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checkerboard(across)">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lide(fromTop)">
                                      <p:cBhvr>
                                        <p:cTn id="18" dur="500"/>
                                        <p:tgtEl>
                                          <p:spTgt spid="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lide(fromTop)">
                                      <p:cBhvr>
                                        <p:cTn id="26" dur="500"/>
                                        <p:tgtEl>
                                          <p:spTgt spid="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slide(fromTop)">
                                      <p:cBhvr>
                                        <p:cTn id="34" dur="500"/>
                                        <p:tgtEl>
                                          <p:spTgt spid="5"/>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par>
                                <p:cTn id="38" presetID="3" presetClass="entr" presetSubtype="1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linds(horizontal)">
                                      <p:cBhvr>
                                        <p:cTn id="40" dur="500"/>
                                        <p:tgtEl>
                                          <p:spTgt spid="23"/>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checkerboard(across)">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slide(fromTop)">
                                      <p:cBhvr>
                                        <p:cTn id="48" dur="500"/>
                                        <p:tgtEl>
                                          <p:spTgt spid="15"/>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cTn>
                              </p:par>
                              <p:par>
                                <p:cTn id="52" presetID="3" presetClass="entr" presetSubtype="1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linds(horizontal)">
                                      <p:cBhvr>
                                        <p:cTn id="54" dur="500"/>
                                        <p:tgtEl>
                                          <p:spTgt spid="11"/>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checkerboard(across)">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checkerboard(across)">
                                      <p:cBhvr>
                                        <p:cTn id="62" dur="500"/>
                                        <p:tgtEl>
                                          <p:spTgt spid="25"/>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checkerboard(across)">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2" grpId="0" animBg="1"/>
      <p:bldP spid="13" grpId="0" animBg="1"/>
      <p:bldP spid="14" grpId="0" animBg="1"/>
      <p:bldP spid="15" grpId="0" animBg="1"/>
      <p:bldP spid="16" grpId="0" animBg="1"/>
      <p:bldP spid="17" grpId="0" animBg="1"/>
      <p:bldP spid="20" grpId="0"/>
      <p:bldP spid="2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64999">
              <a:srgbClr val="F0EBD5"/>
            </a:gs>
            <a:gs pos="100000">
              <a:srgbClr val="D1C39F"/>
            </a:gs>
          </a:gsLst>
          <a:lin ang="135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285750" y="1143000"/>
            <a:ext cx="4143375" cy="2586038"/>
          </a:xfrm>
          <a:prstGeom prst="rect">
            <a:avLst/>
          </a:prstGeom>
          <a:solidFill>
            <a:schemeClr val="accent1">
              <a:lumMod val="20000"/>
              <a:lumOff val="80000"/>
            </a:schemeClr>
          </a:solidFill>
        </p:spPr>
        <p:txBody>
          <a:bodyPr>
            <a:spAutoFit/>
          </a:bodyPr>
          <a:lstStyle/>
          <a:p>
            <a:pPr>
              <a:defRPr/>
            </a:pPr>
            <a:r>
              <a:rPr lang="en-US" dirty="0" err="1">
                <a:latin typeface="+mj-lt"/>
                <a:cs typeface="Arial" pitchFamily="34" charset="0"/>
              </a:rPr>
              <a:t>Kerajaan</a:t>
            </a:r>
            <a:r>
              <a:rPr lang="en-US" dirty="0">
                <a:latin typeface="+mj-lt"/>
                <a:cs typeface="Arial" pitchFamily="34" charset="0"/>
              </a:rPr>
              <a:t> </a:t>
            </a:r>
            <a:r>
              <a:rPr lang="en-US" dirty="0" err="1">
                <a:latin typeface="+mj-lt"/>
                <a:cs typeface="Arial" pitchFamily="34" charset="0"/>
              </a:rPr>
              <a:t>Majapahit</a:t>
            </a:r>
            <a:r>
              <a:rPr lang="en-US" dirty="0">
                <a:latin typeface="+mj-lt"/>
                <a:cs typeface="Arial" pitchFamily="34" charset="0"/>
              </a:rPr>
              <a:t> </a:t>
            </a:r>
            <a:r>
              <a:rPr lang="en-US" dirty="0" err="1">
                <a:latin typeface="+mj-lt"/>
                <a:cs typeface="Arial" pitchFamily="34" charset="0"/>
              </a:rPr>
              <a:t>mengakui</a:t>
            </a:r>
            <a:r>
              <a:rPr lang="en-US" dirty="0">
                <a:latin typeface="+mj-lt"/>
                <a:cs typeface="Arial" pitchFamily="34" charset="0"/>
              </a:rPr>
              <a:t> agama Hindu </a:t>
            </a:r>
            <a:r>
              <a:rPr lang="en-US" dirty="0" err="1">
                <a:latin typeface="+mj-lt"/>
                <a:cs typeface="Arial" pitchFamily="34" charset="0"/>
              </a:rPr>
              <a:t>dan</a:t>
            </a:r>
            <a:r>
              <a:rPr lang="en-US" dirty="0">
                <a:latin typeface="+mj-lt"/>
                <a:cs typeface="Arial" pitchFamily="34" charset="0"/>
              </a:rPr>
              <a:t> Buddha </a:t>
            </a:r>
            <a:r>
              <a:rPr lang="en-US" dirty="0" err="1">
                <a:latin typeface="+mj-lt"/>
                <a:cs typeface="Arial" pitchFamily="34" charset="0"/>
              </a:rPr>
              <a:t>sebagai</a:t>
            </a:r>
            <a:r>
              <a:rPr lang="en-US" dirty="0">
                <a:latin typeface="+mj-lt"/>
                <a:cs typeface="Arial" pitchFamily="34" charset="0"/>
              </a:rPr>
              <a:t> agama </a:t>
            </a:r>
            <a:r>
              <a:rPr lang="en-US" dirty="0" err="1">
                <a:latin typeface="+mj-lt"/>
                <a:cs typeface="Arial" pitchFamily="34" charset="0"/>
              </a:rPr>
              <a:t>resmi</a:t>
            </a:r>
            <a:r>
              <a:rPr lang="en-US" dirty="0">
                <a:latin typeface="+mj-lt"/>
                <a:cs typeface="Arial" pitchFamily="34" charset="0"/>
              </a:rPr>
              <a:t> </a:t>
            </a:r>
            <a:r>
              <a:rPr lang="en-US" dirty="0" err="1">
                <a:latin typeface="+mj-lt"/>
                <a:cs typeface="Arial" pitchFamily="34" charset="0"/>
              </a:rPr>
              <a:t>kerajaan</a:t>
            </a:r>
            <a:r>
              <a:rPr lang="en-US" dirty="0">
                <a:latin typeface="+mj-lt"/>
                <a:cs typeface="Arial" pitchFamily="34" charset="0"/>
              </a:rPr>
              <a:t>. </a:t>
            </a:r>
            <a:r>
              <a:rPr lang="en-US" dirty="0" err="1">
                <a:latin typeface="+mj-lt"/>
                <a:cs typeface="Arial" pitchFamily="34" charset="0"/>
              </a:rPr>
              <a:t>Meskipun</a:t>
            </a:r>
            <a:r>
              <a:rPr lang="en-US" dirty="0">
                <a:latin typeface="+mj-lt"/>
                <a:cs typeface="Arial" pitchFamily="34" charset="0"/>
              </a:rPr>
              <a:t> </a:t>
            </a:r>
            <a:r>
              <a:rPr lang="en-US" dirty="0" err="1">
                <a:latin typeface="+mj-lt"/>
                <a:cs typeface="Arial" pitchFamily="34" charset="0"/>
              </a:rPr>
              <a:t>demikian</a:t>
            </a:r>
            <a:r>
              <a:rPr lang="en-US" dirty="0">
                <a:latin typeface="+mj-lt"/>
                <a:cs typeface="Arial" pitchFamily="34" charset="0"/>
              </a:rPr>
              <a:t>, </a:t>
            </a:r>
            <a:r>
              <a:rPr lang="en-US" dirty="0" err="1">
                <a:latin typeface="+mj-lt"/>
                <a:cs typeface="Arial" pitchFamily="34" charset="0"/>
              </a:rPr>
              <a:t>pemerintah</a:t>
            </a:r>
            <a:r>
              <a:rPr lang="en-US" dirty="0">
                <a:latin typeface="+mj-lt"/>
                <a:cs typeface="Arial" pitchFamily="34" charset="0"/>
              </a:rPr>
              <a:t> </a:t>
            </a:r>
            <a:r>
              <a:rPr lang="en-US" dirty="0" err="1">
                <a:latin typeface="+mj-lt"/>
                <a:cs typeface="Arial" pitchFamily="34" charset="0"/>
              </a:rPr>
              <a:t>Majapahit</a:t>
            </a:r>
            <a:r>
              <a:rPr lang="en-US" dirty="0">
                <a:latin typeface="+mj-lt"/>
                <a:cs typeface="Arial" pitchFamily="34" charset="0"/>
              </a:rPr>
              <a:t> </a:t>
            </a:r>
            <a:r>
              <a:rPr lang="en-US" dirty="0" err="1">
                <a:latin typeface="+mj-lt"/>
                <a:cs typeface="Arial" pitchFamily="34" charset="0"/>
              </a:rPr>
              <a:t>tetap</a:t>
            </a:r>
            <a:r>
              <a:rPr lang="en-US" dirty="0">
                <a:latin typeface="+mj-lt"/>
                <a:cs typeface="Arial" pitchFamily="34" charset="0"/>
              </a:rPr>
              <a:t> </a:t>
            </a:r>
            <a:r>
              <a:rPr lang="en-US" dirty="0" err="1">
                <a:latin typeface="+mj-lt"/>
                <a:cs typeface="Arial" pitchFamily="34" charset="0"/>
              </a:rPr>
              <a:t>menunjukkan</a:t>
            </a:r>
            <a:r>
              <a:rPr lang="en-US" dirty="0">
                <a:latin typeface="+mj-lt"/>
                <a:cs typeface="Arial" pitchFamily="34" charset="0"/>
              </a:rPr>
              <a:t> </a:t>
            </a:r>
            <a:r>
              <a:rPr lang="en-US" dirty="0" err="1">
                <a:latin typeface="+mj-lt"/>
                <a:cs typeface="Arial" pitchFamily="34" charset="0"/>
              </a:rPr>
              <a:t>sikap</a:t>
            </a:r>
            <a:r>
              <a:rPr lang="en-US" dirty="0">
                <a:latin typeface="+mj-lt"/>
                <a:cs typeface="Arial" pitchFamily="34" charset="0"/>
              </a:rPr>
              <a:t> </a:t>
            </a:r>
            <a:r>
              <a:rPr lang="en-US" dirty="0" err="1">
                <a:latin typeface="+mj-lt"/>
                <a:cs typeface="Arial" pitchFamily="34" charset="0"/>
              </a:rPr>
              <a:t>toleransi</a:t>
            </a:r>
            <a:r>
              <a:rPr lang="en-US" dirty="0">
                <a:latin typeface="+mj-lt"/>
                <a:cs typeface="Arial" pitchFamily="34" charset="0"/>
              </a:rPr>
              <a:t> </a:t>
            </a:r>
            <a:r>
              <a:rPr lang="en-US" dirty="0" err="1">
                <a:latin typeface="+mj-lt"/>
                <a:cs typeface="Arial" pitchFamily="34" charset="0"/>
              </a:rPr>
              <a:t>terhadap</a:t>
            </a:r>
            <a:r>
              <a:rPr lang="en-US" dirty="0">
                <a:latin typeface="+mj-lt"/>
                <a:cs typeface="Arial" pitchFamily="34" charset="0"/>
              </a:rPr>
              <a:t> </a:t>
            </a:r>
            <a:r>
              <a:rPr lang="en-US" dirty="0" err="1">
                <a:latin typeface="+mj-lt"/>
                <a:cs typeface="Arial" pitchFamily="34" charset="0"/>
              </a:rPr>
              <a:t>perkembangan</a:t>
            </a:r>
            <a:r>
              <a:rPr lang="en-US" dirty="0">
                <a:latin typeface="+mj-lt"/>
                <a:cs typeface="Arial" pitchFamily="34" charset="0"/>
              </a:rPr>
              <a:t> agama lain. </a:t>
            </a:r>
            <a:r>
              <a:rPr lang="en-US" dirty="0" err="1">
                <a:latin typeface="+mj-lt"/>
                <a:cs typeface="Arial" pitchFamily="34" charset="0"/>
              </a:rPr>
              <a:t>Bahkan</a:t>
            </a:r>
            <a:r>
              <a:rPr lang="en-US" dirty="0">
                <a:latin typeface="+mj-lt"/>
                <a:cs typeface="Arial" pitchFamily="34" charset="0"/>
              </a:rPr>
              <a:t>, </a:t>
            </a:r>
            <a:r>
              <a:rPr lang="en-US" dirty="0" err="1">
                <a:latin typeface="+mj-lt"/>
                <a:cs typeface="Arial" pitchFamily="34" charset="0"/>
              </a:rPr>
              <a:t>pada</a:t>
            </a:r>
            <a:r>
              <a:rPr lang="en-US" dirty="0">
                <a:latin typeface="+mj-lt"/>
                <a:cs typeface="Arial" pitchFamily="34" charset="0"/>
              </a:rPr>
              <a:t> </a:t>
            </a:r>
            <a:r>
              <a:rPr lang="en-US" dirty="0" err="1">
                <a:latin typeface="+mj-lt"/>
                <a:cs typeface="Arial" pitchFamily="34" charset="0"/>
              </a:rPr>
              <a:t>masa</a:t>
            </a:r>
            <a:r>
              <a:rPr lang="en-US" dirty="0">
                <a:latin typeface="+mj-lt"/>
                <a:cs typeface="Arial" pitchFamily="34" charset="0"/>
              </a:rPr>
              <a:t> </a:t>
            </a:r>
            <a:r>
              <a:rPr lang="en-US" dirty="0" err="1">
                <a:latin typeface="+mj-lt"/>
                <a:cs typeface="Arial" pitchFamily="34" charset="0"/>
              </a:rPr>
              <a:t>akhir</a:t>
            </a:r>
            <a:r>
              <a:rPr lang="en-US" dirty="0">
                <a:latin typeface="+mj-lt"/>
                <a:cs typeface="Arial" pitchFamily="34" charset="0"/>
              </a:rPr>
              <a:t> </a:t>
            </a:r>
            <a:r>
              <a:rPr lang="en-US" dirty="0" err="1">
                <a:latin typeface="+mj-lt"/>
                <a:cs typeface="Arial" pitchFamily="34" charset="0"/>
              </a:rPr>
              <a:t>pemerintahan</a:t>
            </a:r>
            <a:r>
              <a:rPr lang="en-US" dirty="0">
                <a:latin typeface="+mj-lt"/>
                <a:cs typeface="Arial" pitchFamily="34" charset="0"/>
              </a:rPr>
              <a:t> </a:t>
            </a:r>
            <a:r>
              <a:rPr lang="en-US" dirty="0" err="1">
                <a:latin typeface="+mj-lt"/>
                <a:cs typeface="Arial" pitchFamily="34" charset="0"/>
              </a:rPr>
              <a:t>Hayam</a:t>
            </a:r>
            <a:r>
              <a:rPr lang="en-US" dirty="0">
                <a:latin typeface="+mj-lt"/>
                <a:cs typeface="Arial" pitchFamily="34" charset="0"/>
              </a:rPr>
              <a:t> </a:t>
            </a:r>
            <a:r>
              <a:rPr lang="en-US" dirty="0" err="1">
                <a:latin typeface="+mj-lt"/>
                <a:cs typeface="Arial" pitchFamily="34" charset="0"/>
              </a:rPr>
              <a:t>Wuruk</a:t>
            </a:r>
            <a:r>
              <a:rPr lang="en-US" dirty="0">
                <a:latin typeface="+mj-lt"/>
                <a:cs typeface="Arial" pitchFamily="34" charset="0"/>
              </a:rPr>
              <a:t> agama Islam </a:t>
            </a:r>
            <a:r>
              <a:rPr lang="en-US" dirty="0" err="1">
                <a:latin typeface="+mj-lt"/>
                <a:cs typeface="Arial" pitchFamily="34" charset="0"/>
              </a:rPr>
              <a:t>sudah</a:t>
            </a:r>
            <a:r>
              <a:rPr lang="en-US" dirty="0">
                <a:latin typeface="+mj-lt"/>
                <a:cs typeface="Arial" pitchFamily="34" charset="0"/>
              </a:rPr>
              <a:t> </a:t>
            </a:r>
            <a:r>
              <a:rPr lang="en-US" dirty="0" err="1">
                <a:latin typeface="+mj-lt"/>
                <a:cs typeface="Arial" pitchFamily="34" charset="0"/>
              </a:rPr>
              <a:t>mulai</a:t>
            </a:r>
            <a:r>
              <a:rPr lang="en-US" dirty="0">
                <a:latin typeface="+mj-lt"/>
                <a:cs typeface="Arial" pitchFamily="34" charset="0"/>
              </a:rPr>
              <a:t> </a:t>
            </a:r>
            <a:r>
              <a:rPr lang="en-US" dirty="0" err="1">
                <a:latin typeface="+mj-lt"/>
                <a:cs typeface="Arial" pitchFamily="34" charset="0"/>
              </a:rPr>
              <a:t>berkembang</a:t>
            </a:r>
            <a:r>
              <a:rPr lang="en-US" dirty="0">
                <a:latin typeface="+mj-lt"/>
                <a:cs typeface="Arial" pitchFamily="34" charset="0"/>
              </a:rPr>
              <a:t> </a:t>
            </a:r>
            <a:r>
              <a:rPr lang="en-US" dirty="0" err="1">
                <a:latin typeface="+mj-lt"/>
                <a:cs typeface="Arial" pitchFamily="34" charset="0"/>
              </a:rPr>
              <a:t>di</a:t>
            </a:r>
            <a:r>
              <a:rPr lang="en-US" dirty="0">
                <a:latin typeface="+mj-lt"/>
                <a:cs typeface="Arial" pitchFamily="34" charset="0"/>
              </a:rPr>
              <a:t> </a:t>
            </a:r>
            <a:r>
              <a:rPr lang="en-US" dirty="0" err="1">
                <a:latin typeface="+mj-lt"/>
                <a:cs typeface="Arial" pitchFamily="34" charset="0"/>
              </a:rPr>
              <a:t>Kerajaan</a:t>
            </a:r>
            <a:r>
              <a:rPr lang="en-US" dirty="0">
                <a:latin typeface="+mj-lt"/>
                <a:cs typeface="Arial" pitchFamily="34" charset="0"/>
              </a:rPr>
              <a:t> </a:t>
            </a:r>
            <a:r>
              <a:rPr lang="en-US" dirty="0" err="1">
                <a:latin typeface="+mj-lt"/>
                <a:cs typeface="Arial" pitchFamily="34" charset="0"/>
              </a:rPr>
              <a:t>Majapahit</a:t>
            </a:r>
            <a:r>
              <a:rPr lang="en-US" dirty="0">
                <a:latin typeface="+mj-lt"/>
                <a:cs typeface="Arial" pitchFamily="34" charset="0"/>
              </a:rPr>
              <a:t>. </a:t>
            </a:r>
          </a:p>
        </p:txBody>
      </p:sp>
      <p:sp>
        <p:nvSpPr>
          <p:cNvPr id="3" name="Snip Diagonal Corner Rectangle 2"/>
          <p:cNvSpPr/>
          <p:nvPr/>
        </p:nvSpPr>
        <p:spPr>
          <a:xfrm>
            <a:off x="2555875" y="44450"/>
            <a:ext cx="4103688" cy="908050"/>
          </a:xfrm>
          <a:prstGeom prst="snip2DiagRect">
            <a:avLst/>
          </a:prstGeom>
          <a:solidFill>
            <a:srgbClr val="003300"/>
          </a:solidFill>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id-ID" sz="2400" dirty="0">
                <a:latin typeface="Arial Black" pitchFamily="34" charset="0"/>
              </a:rPr>
              <a:t>Kerajaan Majapahit</a:t>
            </a:r>
          </a:p>
          <a:p>
            <a:pPr algn="ctr" fontAlgn="auto">
              <a:spcBef>
                <a:spcPts val="0"/>
              </a:spcBef>
              <a:spcAft>
                <a:spcPts val="0"/>
              </a:spcAft>
              <a:defRPr/>
            </a:pPr>
            <a:r>
              <a:rPr lang="id-ID" sz="2400" dirty="0">
                <a:latin typeface="Arial Black" pitchFamily="34" charset="0"/>
              </a:rPr>
              <a:t> </a:t>
            </a:r>
            <a:r>
              <a:rPr lang="id-ID" sz="2000" dirty="0">
                <a:latin typeface="Arial Black" pitchFamily="34" charset="0"/>
              </a:rPr>
              <a:t>(Abad </a:t>
            </a:r>
            <a:r>
              <a:rPr lang="id-ID" sz="2000" b="1" dirty="0">
                <a:latin typeface="Arial Black" pitchFamily="34" charset="0"/>
              </a:rPr>
              <a:t>XIII–XVI Masehi</a:t>
            </a:r>
            <a:r>
              <a:rPr lang="id-ID" sz="2000" dirty="0">
                <a:latin typeface="Arial Black" pitchFamily="34" charset="0"/>
              </a:rPr>
              <a:t>)</a:t>
            </a:r>
          </a:p>
        </p:txBody>
      </p:sp>
      <p:sp>
        <p:nvSpPr>
          <p:cNvPr id="4" name="Rectangle 3"/>
          <p:cNvSpPr/>
          <p:nvPr/>
        </p:nvSpPr>
        <p:spPr>
          <a:xfrm>
            <a:off x="4643438" y="1138238"/>
            <a:ext cx="4214812" cy="2862262"/>
          </a:xfrm>
          <a:prstGeom prst="rect">
            <a:avLst/>
          </a:prstGeom>
          <a:solidFill>
            <a:schemeClr val="accent4">
              <a:lumMod val="40000"/>
              <a:lumOff val="60000"/>
            </a:schemeClr>
          </a:solidFill>
        </p:spPr>
        <p:txBody>
          <a:bodyPr>
            <a:spAutoFit/>
          </a:bodyPr>
          <a:lstStyle/>
          <a:p>
            <a:pPr>
              <a:defRPr/>
            </a:pPr>
            <a:r>
              <a:rPr lang="en-US" dirty="0" err="1">
                <a:latin typeface="+mj-lt"/>
                <a:cs typeface="Arial" pitchFamily="34" charset="0"/>
              </a:rPr>
              <a:t>Perkembangan</a:t>
            </a:r>
            <a:r>
              <a:rPr lang="en-US" dirty="0">
                <a:latin typeface="+mj-lt"/>
                <a:cs typeface="Arial" pitchFamily="34" charset="0"/>
              </a:rPr>
              <a:t> </a:t>
            </a:r>
            <a:r>
              <a:rPr lang="en-US" dirty="0" err="1">
                <a:latin typeface="+mj-lt"/>
                <a:cs typeface="Arial" pitchFamily="34" charset="0"/>
              </a:rPr>
              <a:t>seni</a:t>
            </a:r>
            <a:r>
              <a:rPr lang="en-US" dirty="0">
                <a:latin typeface="+mj-lt"/>
                <a:cs typeface="Arial" pitchFamily="34" charset="0"/>
              </a:rPr>
              <a:t> </a:t>
            </a:r>
            <a:r>
              <a:rPr lang="en-US" dirty="0" err="1">
                <a:latin typeface="+mj-lt"/>
                <a:cs typeface="Arial" pitchFamily="34" charset="0"/>
              </a:rPr>
              <a:t>budaya</a:t>
            </a:r>
            <a:r>
              <a:rPr lang="en-US" dirty="0">
                <a:latin typeface="+mj-lt"/>
                <a:cs typeface="Arial" pitchFamily="34" charset="0"/>
              </a:rPr>
              <a:t> </a:t>
            </a:r>
            <a:r>
              <a:rPr lang="en-US" dirty="0" err="1">
                <a:latin typeface="+mj-lt"/>
                <a:cs typeface="Arial" pitchFamily="34" charset="0"/>
              </a:rPr>
              <a:t>mendapat</a:t>
            </a:r>
            <a:r>
              <a:rPr lang="en-US" dirty="0">
                <a:latin typeface="+mj-lt"/>
                <a:cs typeface="Arial" pitchFamily="34" charset="0"/>
              </a:rPr>
              <a:t> </a:t>
            </a:r>
            <a:r>
              <a:rPr lang="en-US" dirty="0" err="1">
                <a:latin typeface="+mj-lt"/>
                <a:cs typeface="Arial" pitchFamily="34" charset="0"/>
              </a:rPr>
              <a:t>perhatian</a:t>
            </a:r>
            <a:r>
              <a:rPr lang="en-US" dirty="0">
                <a:latin typeface="+mj-lt"/>
                <a:cs typeface="Arial" pitchFamily="34" charset="0"/>
              </a:rPr>
              <a:t> </a:t>
            </a:r>
            <a:r>
              <a:rPr lang="en-US" dirty="0" err="1">
                <a:latin typeface="+mj-lt"/>
                <a:cs typeface="Arial" pitchFamily="34" charset="0"/>
              </a:rPr>
              <a:t>dari</a:t>
            </a:r>
            <a:r>
              <a:rPr lang="en-US" dirty="0">
                <a:latin typeface="+mj-lt"/>
                <a:cs typeface="Arial" pitchFamily="34" charset="0"/>
              </a:rPr>
              <a:t> </a:t>
            </a:r>
            <a:r>
              <a:rPr lang="en-US" dirty="0" err="1">
                <a:latin typeface="+mj-lt"/>
                <a:cs typeface="Arial" pitchFamily="34" charset="0"/>
              </a:rPr>
              <a:t>pemerintah</a:t>
            </a:r>
            <a:r>
              <a:rPr lang="en-US" dirty="0">
                <a:latin typeface="+mj-lt"/>
                <a:cs typeface="Arial" pitchFamily="34" charset="0"/>
              </a:rPr>
              <a:t> </a:t>
            </a:r>
            <a:r>
              <a:rPr lang="en-US" dirty="0" err="1">
                <a:latin typeface="+mj-lt"/>
                <a:cs typeface="Arial" pitchFamily="34" charset="0"/>
              </a:rPr>
              <a:t>Kerajaan</a:t>
            </a:r>
            <a:r>
              <a:rPr lang="en-US" dirty="0">
                <a:latin typeface="+mj-lt"/>
                <a:cs typeface="Arial" pitchFamily="34" charset="0"/>
              </a:rPr>
              <a:t> </a:t>
            </a:r>
            <a:r>
              <a:rPr lang="en-US" dirty="0" err="1">
                <a:latin typeface="+mj-lt"/>
                <a:cs typeface="Arial" pitchFamily="34" charset="0"/>
              </a:rPr>
              <a:t>Majapahit</a:t>
            </a:r>
            <a:r>
              <a:rPr lang="en-US" dirty="0">
                <a:latin typeface="+mj-lt"/>
                <a:cs typeface="Arial" pitchFamily="34" charset="0"/>
              </a:rPr>
              <a:t>. </a:t>
            </a:r>
            <a:r>
              <a:rPr lang="en-US" dirty="0" err="1">
                <a:latin typeface="+mj-lt"/>
                <a:cs typeface="Arial" pitchFamily="34" charset="0"/>
              </a:rPr>
              <a:t>Salah</a:t>
            </a:r>
            <a:r>
              <a:rPr lang="en-US" dirty="0">
                <a:latin typeface="+mj-lt"/>
                <a:cs typeface="Arial" pitchFamily="34" charset="0"/>
              </a:rPr>
              <a:t> </a:t>
            </a:r>
            <a:r>
              <a:rPr lang="en-US" dirty="0" err="1">
                <a:latin typeface="+mj-lt"/>
                <a:cs typeface="Arial" pitchFamily="34" charset="0"/>
              </a:rPr>
              <a:t>satu</a:t>
            </a:r>
            <a:r>
              <a:rPr lang="en-US" dirty="0">
                <a:latin typeface="+mj-lt"/>
                <a:cs typeface="Arial" pitchFamily="34" charset="0"/>
              </a:rPr>
              <a:t> </a:t>
            </a:r>
            <a:r>
              <a:rPr lang="en-US" dirty="0" err="1">
                <a:latin typeface="+mj-lt"/>
                <a:cs typeface="Arial" pitchFamily="34" charset="0"/>
              </a:rPr>
              <a:t>aspek</a:t>
            </a:r>
            <a:r>
              <a:rPr lang="en-US" dirty="0">
                <a:latin typeface="+mj-lt"/>
                <a:cs typeface="Arial" pitchFamily="34" charset="0"/>
              </a:rPr>
              <a:t> </a:t>
            </a:r>
            <a:r>
              <a:rPr lang="en-US" dirty="0" err="1">
                <a:latin typeface="+mj-lt"/>
                <a:cs typeface="Arial" pitchFamily="34" charset="0"/>
              </a:rPr>
              <a:t>budaya</a:t>
            </a:r>
            <a:r>
              <a:rPr lang="en-US" dirty="0">
                <a:latin typeface="+mj-lt"/>
                <a:cs typeface="Arial" pitchFamily="34" charset="0"/>
              </a:rPr>
              <a:t> yang </a:t>
            </a:r>
            <a:r>
              <a:rPr lang="en-US" dirty="0" err="1">
                <a:latin typeface="+mj-lt"/>
                <a:cs typeface="Arial" pitchFamily="34" charset="0"/>
              </a:rPr>
              <a:t>berkembang</a:t>
            </a:r>
            <a:r>
              <a:rPr lang="en-US" dirty="0">
                <a:latin typeface="+mj-lt"/>
                <a:cs typeface="Arial" pitchFamily="34" charset="0"/>
              </a:rPr>
              <a:t> </a:t>
            </a:r>
            <a:r>
              <a:rPr lang="en-US" dirty="0" err="1">
                <a:latin typeface="+mj-lt"/>
                <a:cs typeface="Arial" pitchFamily="34" charset="0"/>
              </a:rPr>
              <a:t>pesat</a:t>
            </a:r>
            <a:r>
              <a:rPr lang="en-US" dirty="0">
                <a:latin typeface="+mj-lt"/>
                <a:cs typeface="Arial" pitchFamily="34" charset="0"/>
              </a:rPr>
              <a:t> </a:t>
            </a:r>
            <a:r>
              <a:rPr lang="en-US" dirty="0" err="1">
                <a:latin typeface="+mj-lt"/>
                <a:cs typeface="Arial" pitchFamily="34" charset="0"/>
              </a:rPr>
              <a:t>adalah</a:t>
            </a:r>
            <a:r>
              <a:rPr lang="en-US" dirty="0">
                <a:latin typeface="+mj-lt"/>
                <a:cs typeface="Arial" pitchFamily="34" charset="0"/>
              </a:rPr>
              <a:t> </a:t>
            </a:r>
            <a:r>
              <a:rPr lang="en-US" dirty="0" err="1">
                <a:latin typeface="+mj-lt"/>
                <a:cs typeface="Arial" pitchFamily="34" charset="0"/>
              </a:rPr>
              <a:t>kesastraan</a:t>
            </a:r>
            <a:r>
              <a:rPr lang="en-US" dirty="0">
                <a:latin typeface="+mj-lt"/>
                <a:cs typeface="Arial" pitchFamily="34" charset="0"/>
              </a:rPr>
              <a:t>. </a:t>
            </a:r>
            <a:r>
              <a:rPr lang="en-US" dirty="0" err="1">
                <a:latin typeface="+mj-lt"/>
                <a:cs typeface="Arial" pitchFamily="34" charset="0"/>
              </a:rPr>
              <a:t>Karya</a:t>
            </a:r>
            <a:r>
              <a:rPr lang="en-US" dirty="0">
                <a:latin typeface="+mj-lt"/>
                <a:cs typeface="Arial" pitchFamily="34" charset="0"/>
              </a:rPr>
              <a:t> </a:t>
            </a:r>
            <a:r>
              <a:rPr lang="en-US" dirty="0" err="1">
                <a:latin typeface="+mj-lt"/>
                <a:cs typeface="Arial" pitchFamily="34" charset="0"/>
              </a:rPr>
              <a:t>sastra</a:t>
            </a:r>
            <a:r>
              <a:rPr lang="en-US" dirty="0">
                <a:latin typeface="+mj-lt"/>
                <a:cs typeface="Arial" pitchFamily="34" charset="0"/>
              </a:rPr>
              <a:t> yang </a:t>
            </a:r>
            <a:r>
              <a:rPr lang="en-US" dirty="0" err="1">
                <a:latin typeface="+mj-lt"/>
                <a:cs typeface="Arial" pitchFamily="34" charset="0"/>
              </a:rPr>
              <a:t>berkembang</a:t>
            </a:r>
            <a:r>
              <a:rPr lang="en-US" dirty="0">
                <a:latin typeface="+mj-lt"/>
                <a:cs typeface="Arial" pitchFamily="34" charset="0"/>
              </a:rPr>
              <a:t> </a:t>
            </a:r>
            <a:r>
              <a:rPr lang="en-US" dirty="0" err="1">
                <a:latin typeface="+mj-lt"/>
                <a:cs typeface="Arial" pitchFamily="34" charset="0"/>
              </a:rPr>
              <a:t>di</a:t>
            </a:r>
            <a:r>
              <a:rPr lang="en-US" dirty="0">
                <a:latin typeface="+mj-lt"/>
                <a:cs typeface="Arial" pitchFamily="34" charset="0"/>
              </a:rPr>
              <a:t> </a:t>
            </a:r>
            <a:r>
              <a:rPr lang="en-US" dirty="0" err="1">
                <a:latin typeface="+mj-lt"/>
                <a:cs typeface="Arial" pitchFamily="34" charset="0"/>
              </a:rPr>
              <a:t>Kerajaan</a:t>
            </a:r>
            <a:r>
              <a:rPr lang="en-US" dirty="0">
                <a:latin typeface="+mj-lt"/>
                <a:cs typeface="Arial" pitchFamily="34" charset="0"/>
              </a:rPr>
              <a:t> </a:t>
            </a:r>
            <a:r>
              <a:rPr lang="en-US" dirty="0" err="1">
                <a:latin typeface="+mj-lt"/>
                <a:cs typeface="Arial" pitchFamily="34" charset="0"/>
              </a:rPr>
              <a:t>Majapahit</a:t>
            </a:r>
            <a:r>
              <a:rPr lang="en-US" dirty="0">
                <a:latin typeface="+mj-lt"/>
                <a:cs typeface="Arial" pitchFamily="34" charset="0"/>
              </a:rPr>
              <a:t> </a:t>
            </a:r>
            <a:r>
              <a:rPr lang="en-US" dirty="0" err="1">
                <a:latin typeface="+mj-lt"/>
                <a:cs typeface="Arial" pitchFamily="34" charset="0"/>
              </a:rPr>
              <a:t>antara</a:t>
            </a:r>
            <a:r>
              <a:rPr lang="en-US" dirty="0">
                <a:latin typeface="+mj-lt"/>
                <a:cs typeface="Arial" pitchFamily="34" charset="0"/>
              </a:rPr>
              <a:t> lain </a:t>
            </a:r>
            <a:r>
              <a:rPr lang="en-US" dirty="0" err="1">
                <a:latin typeface="+mj-lt"/>
                <a:cs typeface="Arial" pitchFamily="34" charset="0"/>
              </a:rPr>
              <a:t>kitab</a:t>
            </a:r>
            <a:r>
              <a:rPr lang="en-US" dirty="0">
                <a:latin typeface="+mj-lt"/>
                <a:cs typeface="Arial" pitchFamily="34" charset="0"/>
              </a:rPr>
              <a:t> </a:t>
            </a:r>
            <a:r>
              <a:rPr lang="en-US" i="1" dirty="0" err="1">
                <a:latin typeface="+mj-lt"/>
                <a:cs typeface="Arial" pitchFamily="34" charset="0"/>
              </a:rPr>
              <a:t>Nagarakertagama</a:t>
            </a:r>
            <a:r>
              <a:rPr lang="en-US" i="1" dirty="0">
                <a:latin typeface="+mj-lt"/>
                <a:cs typeface="Arial" pitchFamily="34" charset="0"/>
              </a:rPr>
              <a:t>, </a:t>
            </a:r>
            <a:r>
              <a:rPr lang="en-US" i="1" dirty="0" err="1">
                <a:latin typeface="+mj-lt"/>
                <a:cs typeface="Arial" pitchFamily="34" charset="0"/>
              </a:rPr>
              <a:t>Sutasoma</a:t>
            </a:r>
            <a:r>
              <a:rPr lang="en-US" i="1" dirty="0">
                <a:latin typeface="+mj-lt"/>
                <a:cs typeface="Arial" pitchFamily="34" charset="0"/>
              </a:rPr>
              <a:t>, </a:t>
            </a:r>
            <a:r>
              <a:rPr lang="en-US" i="1" dirty="0" err="1">
                <a:latin typeface="+mj-lt"/>
                <a:cs typeface="Arial" pitchFamily="34" charset="0"/>
              </a:rPr>
              <a:t>Arjuna</a:t>
            </a:r>
            <a:r>
              <a:rPr lang="en-US" i="1" dirty="0">
                <a:latin typeface="+mj-lt"/>
                <a:cs typeface="Arial" pitchFamily="34" charset="0"/>
              </a:rPr>
              <a:t> </a:t>
            </a:r>
            <a:r>
              <a:rPr lang="en-US" i="1" dirty="0" err="1">
                <a:latin typeface="+mj-lt"/>
                <a:cs typeface="Arial" pitchFamily="34" charset="0"/>
              </a:rPr>
              <a:t>Wijaya</a:t>
            </a:r>
            <a:r>
              <a:rPr lang="en-US" i="1" dirty="0">
                <a:latin typeface="+mj-lt"/>
                <a:cs typeface="Arial" pitchFamily="34" charset="0"/>
              </a:rPr>
              <a:t>, </a:t>
            </a:r>
            <a:r>
              <a:rPr lang="en-US" i="1" dirty="0" err="1">
                <a:latin typeface="+mj-lt"/>
                <a:cs typeface="Arial" pitchFamily="34" charset="0"/>
              </a:rPr>
              <a:t>Panjiwijayakrama</a:t>
            </a:r>
            <a:r>
              <a:rPr lang="en-US" i="1" dirty="0">
                <a:latin typeface="+mj-lt"/>
                <a:cs typeface="Arial" pitchFamily="34" charset="0"/>
              </a:rPr>
              <a:t>, </a:t>
            </a:r>
            <a:r>
              <a:rPr lang="en-US" i="1" dirty="0" err="1">
                <a:latin typeface="+mj-lt"/>
                <a:cs typeface="Arial" pitchFamily="34" charset="0"/>
              </a:rPr>
              <a:t>Usana</a:t>
            </a:r>
            <a:r>
              <a:rPr lang="en-US" i="1" dirty="0">
                <a:latin typeface="+mj-lt"/>
                <a:cs typeface="Arial" pitchFamily="34" charset="0"/>
              </a:rPr>
              <a:t> </a:t>
            </a:r>
            <a:r>
              <a:rPr lang="en-US" i="1" dirty="0" err="1">
                <a:latin typeface="+mj-lt"/>
                <a:cs typeface="Arial" pitchFamily="34" charset="0"/>
              </a:rPr>
              <a:t>Jawa</a:t>
            </a:r>
            <a:r>
              <a:rPr lang="en-US" i="1" dirty="0">
                <a:latin typeface="+mj-lt"/>
                <a:cs typeface="Arial" pitchFamily="34" charset="0"/>
              </a:rPr>
              <a:t>, </a:t>
            </a:r>
            <a:r>
              <a:rPr lang="en-US" i="1" dirty="0" err="1">
                <a:latin typeface="+mj-lt"/>
                <a:cs typeface="Arial" pitchFamily="34" charset="0"/>
              </a:rPr>
              <a:t>Pararaton</a:t>
            </a:r>
            <a:r>
              <a:rPr lang="en-US" i="1" dirty="0">
                <a:latin typeface="+mj-lt"/>
                <a:cs typeface="Arial" pitchFamily="34" charset="0"/>
              </a:rPr>
              <a:t>, </a:t>
            </a:r>
            <a:r>
              <a:rPr lang="en-US" i="1" dirty="0" err="1">
                <a:latin typeface="+mj-lt"/>
                <a:cs typeface="Arial" pitchFamily="34" charset="0"/>
              </a:rPr>
              <a:t>Ranggalawe</a:t>
            </a:r>
            <a:r>
              <a:rPr lang="en-US" i="1" dirty="0">
                <a:latin typeface="+mj-lt"/>
                <a:cs typeface="Arial" pitchFamily="34" charset="0"/>
              </a:rPr>
              <a:t>, </a:t>
            </a:r>
            <a:r>
              <a:rPr lang="en-US" i="1" dirty="0" err="1">
                <a:latin typeface="+mj-lt"/>
                <a:cs typeface="Arial" pitchFamily="34" charset="0"/>
              </a:rPr>
              <a:t>Sorandakan</a:t>
            </a:r>
            <a:r>
              <a:rPr lang="en-US" i="1" dirty="0">
                <a:latin typeface="+mj-lt"/>
                <a:cs typeface="Arial" pitchFamily="34" charset="0"/>
              </a:rPr>
              <a:t>, </a:t>
            </a:r>
            <a:r>
              <a:rPr lang="en-US" i="1" dirty="0" err="1">
                <a:latin typeface="+mj-lt"/>
                <a:cs typeface="Arial" pitchFamily="34" charset="0"/>
              </a:rPr>
              <a:t>dan</a:t>
            </a:r>
            <a:r>
              <a:rPr lang="en-US" i="1" dirty="0">
                <a:latin typeface="+mj-lt"/>
                <a:cs typeface="Arial" pitchFamily="34" charset="0"/>
              </a:rPr>
              <a:t> </a:t>
            </a:r>
            <a:r>
              <a:rPr lang="en-US" i="1" dirty="0" err="1">
                <a:latin typeface="+mj-lt"/>
                <a:cs typeface="Arial" pitchFamily="34" charset="0"/>
              </a:rPr>
              <a:t>Sundayana</a:t>
            </a:r>
            <a:r>
              <a:rPr lang="en-US" i="1" dirty="0">
                <a:latin typeface="+mj-lt"/>
                <a:cs typeface="Arial" pitchFamily="34" charset="0"/>
              </a:rPr>
              <a:t>. </a:t>
            </a:r>
            <a:endParaRPr lang="en-US" dirty="0">
              <a:latin typeface="+mj-lt"/>
              <a:cs typeface="Arial" pitchFamily="34" charset="0"/>
            </a:endParaRPr>
          </a:p>
        </p:txBody>
      </p:sp>
      <p:grpSp>
        <p:nvGrpSpPr>
          <p:cNvPr id="5" name="Group 9"/>
          <p:cNvGrpSpPr>
            <a:grpSpLocks/>
          </p:cNvGrpSpPr>
          <p:nvPr/>
        </p:nvGrpSpPr>
        <p:grpSpPr bwMode="auto">
          <a:xfrm>
            <a:off x="-142875" y="3786188"/>
            <a:ext cx="5657850" cy="3071812"/>
            <a:chOff x="-142908" y="3786190"/>
            <a:chExt cx="5657294" cy="3071834"/>
          </a:xfrm>
        </p:grpSpPr>
        <p:pic>
          <p:nvPicPr>
            <p:cNvPr id="83977" name="Picture 4" descr="bajang ratu.jpg"/>
            <p:cNvPicPr>
              <a:picLocks noChangeAspect="1"/>
            </p:cNvPicPr>
            <p:nvPr/>
          </p:nvPicPr>
          <p:blipFill>
            <a:blip r:embed="rId2"/>
            <a:srcRect/>
            <a:stretch>
              <a:fillRect/>
            </a:stretch>
          </p:blipFill>
          <p:spPr bwMode="auto">
            <a:xfrm>
              <a:off x="-142908" y="3786190"/>
              <a:ext cx="2143122" cy="2857496"/>
            </a:xfrm>
            <a:prstGeom prst="rect">
              <a:avLst/>
            </a:prstGeom>
            <a:noFill/>
            <a:ln w="9525">
              <a:noFill/>
              <a:miter lim="800000"/>
              <a:headEnd/>
              <a:tailEnd/>
            </a:ln>
          </p:spPr>
        </p:pic>
        <p:pic>
          <p:nvPicPr>
            <p:cNvPr id="83978" name="Picture 5" descr="brahu11.jpg"/>
            <p:cNvPicPr>
              <a:picLocks noChangeAspect="1"/>
            </p:cNvPicPr>
            <p:nvPr/>
          </p:nvPicPr>
          <p:blipFill>
            <a:blip r:embed="rId3"/>
            <a:srcRect/>
            <a:stretch>
              <a:fillRect/>
            </a:stretch>
          </p:blipFill>
          <p:spPr bwMode="auto">
            <a:xfrm>
              <a:off x="1714480" y="3929067"/>
              <a:ext cx="2196718" cy="2928957"/>
            </a:xfrm>
            <a:prstGeom prst="rect">
              <a:avLst/>
            </a:prstGeom>
            <a:noFill/>
            <a:ln w="9525">
              <a:noFill/>
              <a:miter lim="800000"/>
              <a:headEnd/>
              <a:tailEnd/>
            </a:ln>
          </p:spPr>
        </p:pic>
        <p:pic>
          <p:nvPicPr>
            <p:cNvPr id="83979" name="Picture 6" descr="Candi-Penataran.png"/>
            <p:cNvPicPr>
              <a:picLocks noChangeAspect="1"/>
            </p:cNvPicPr>
            <p:nvPr/>
          </p:nvPicPr>
          <p:blipFill>
            <a:blip r:embed="rId4"/>
            <a:srcRect l="28633" t="11209" r="29845"/>
            <a:stretch>
              <a:fillRect/>
            </a:stretch>
          </p:blipFill>
          <p:spPr bwMode="auto">
            <a:xfrm>
              <a:off x="3714744" y="4214794"/>
              <a:ext cx="1799642" cy="2643206"/>
            </a:xfrm>
            <a:prstGeom prst="rect">
              <a:avLst/>
            </a:prstGeom>
            <a:noFill/>
            <a:ln w="9525">
              <a:noFill/>
              <a:miter lim="800000"/>
              <a:headEnd/>
              <a:tailEnd/>
            </a:ln>
          </p:spPr>
        </p:pic>
      </p:grpSp>
      <p:sp>
        <p:nvSpPr>
          <p:cNvPr id="8" name="TextBox 7"/>
          <p:cNvSpPr txBox="1"/>
          <p:nvPr/>
        </p:nvSpPr>
        <p:spPr>
          <a:xfrm>
            <a:off x="1357313" y="6273800"/>
            <a:ext cx="2786062" cy="584200"/>
          </a:xfrm>
          <a:prstGeom prst="rect">
            <a:avLst/>
          </a:prstGeom>
          <a:solidFill>
            <a:schemeClr val="accent3">
              <a:lumMod val="60000"/>
              <a:lumOff val="40000"/>
            </a:schemeClr>
          </a:solidFill>
        </p:spPr>
        <p:txBody>
          <a:bodyPr>
            <a:spAutoFit/>
          </a:bodyPr>
          <a:lstStyle/>
          <a:p>
            <a:pPr algn="ctr">
              <a:defRPr/>
            </a:pPr>
            <a:r>
              <a:rPr lang="en-ID" sz="1600" dirty="0" err="1">
                <a:latin typeface="Comic Sans MS" pitchFamily="82" charset="0"/>
                <a:cs typeface="Arial" pitchFamily="34" charset="0"/>
              </a:rPr>
              <a:t>Beberapa</a:t>
            </a:r>
            <a:r>
              <a:rPr lang="en-ID" sz="1600" dirty="0">
                <a:latin typeface="Comic Sans MS" pitchFamily="82" charset="0"/>
                <a:cs typeface="Arial" pitchFamily="34" charset="0"/>
              </a:rPr>
              <a:t> </a:t>
            </a:r>
            <a:r>
              <a:rPr lang="en-ID" sz="1600" dirty="0" err="1">
                <a:latin typeface="Comic Sans MS" pitchFamily="82" charset="0"/>
                <a:cs typeface="Arial" pitchFamily="34" charset="0"/>
              </a:rPr>
              <a:t>candi</a:t>
            </a:r>
            <a:r>
              <a:rPr lang="en-ID" sz="1600" dirty="0">
                <a:latin typeface="Comic Sans MS" pitchFamily="82" charset="0"/>
                <a:cs typeface="Arial" pitchFamily="34" charset="0"/>
              </a:rPr>
              <a:t> </a:t>
            </a:r>
          </a:p>
          <a:p>
            <a:pPr algn="ctr">
              <a:defRPr/>
            </a:pPr>
            <a:r>
              <a:rPr lang="en-ID" sz="1600" dirty="0" err="1">
                <a:latin typeface="Comic Sans MS" pitchFamily="82" charset="0"/>
                <a:cs typeface="Arial" pitchFamily="34" charset="0"/>
              </a:rPr>
              <a:t>peninggalan</a:t>
            </a:r>
            <a:r>
              <a:rPr lang="en-ID" sz="1600" dirty="0">
                <a:latin typeface="Comic Sans MS" pitchFamily="82" charset="0"/>
                <a:cs typeface="Arial" pitchFamily="34" charset="0"/>
              </a:rPr>
              <a:t> </a:t>
            </a:r>
            <a:r>
              <a:rPr lang="en-ID" sz="1600" dirty="0" err="1">
                <a:latin typeface="Comic Sans MS" pitchFamily="82" charset="0"/>
                <a:cs typeface="Arial" pitchFamily="34" charset="0"/>
              </a:rPr>
              <a:t>Majapahit</a:t>
            </a:r>
            <a:r>
              <a:rPr lang="en-ID" sz="1600" dirty="0">
                <a:latin typeface="Comic Sans MS" pitchFamily="82" charset="0"/>
                <a:cs typeface="Arial" pitchFamily="34" charset="0"/>
              </a:rPr>
              <a:t>.</a:t>
            </a:r>
            <a:endParaRPr lang="en-US" sz="1600" dirty="0">
              <a:latin typeface="Comic Sans MS" pitchFamily="82" charset="0"/>
              <a:cs typeface="Arial" pitchFamily="34" charset="0"/>
            </a:endParaRPr>
          </a:p>
        </p:txBody>
      </p:sp>
      <p:sp>
        <p:nvSpPr>
          <p:cNvPr id="9" name="TextBox 8"/>
          <p:cNvSpPr txBox="1"/>
          <p:nvPr/>
        </p:nvSpPr>
        <p:spPr>
          <a:xfrm>
            <a:off x="5643563" y="4714875"/>
            <a:ext cx="3357562" cy="1477963"/>
          </a:xfrm>
          <a:prstGeom prst="rect">
            <a:avLst/>
          </a:prstGeom>
          <a:solidFill>
            <a:schemeClr val="accent2">
              <a:lumMod val="20000"/>
              <a:lumOff val="80000"/>
            </a:schemeClr>
          </a:solidFill>
        </p:spPr>
        <p:txBody>
          <a:bodyPr>
            <a:spAutoFit/>
          </a:bodyPr>
          <a:lstStyle/>
          <a:p>
            <a:pPr>
              <a:defRPr/>
            </a:pPr>
            <a:r>
              <a:rPr lang="en-ID" dirty="0" err="1">
                <a:latin typeface="+mj-lt"/>
                <a:cs typeface="Arial" pitchFamily="34" charset="0"/>
              </a:rPr>
              <a:t>Banyaknya</a:t>
            </a:r>
            <a:r>
              <a:rPr lang="en-ID" dirty="0">
                <a:latin typeface="+mj-lt"/>
                <a:cs typeface="Arial" pitchFamily="34" charset="0"/>
              </a:rPr>
              <a:t> </a:t>
            </a:r>
            <a:r>
              <a:rPr lang="en-ID" dirty="0" err="1">
                <a:latin typeface="+mj-lt"/>
                <a:cs typeface="Arial" pitchFamily="34" charset="0"/>
              </a:rPr>
              <a:t>candi</a:t>
            </a:r>
            <a:r>
              <a:rPr lang="en-ID" dirty="0">
                <a:latin typeface="+mj-lt"/>
                <a:cs typeface="Arial" pitchFamily="34" charset="0"/>
              </a:rPr>
              <a:t> </a:t>
            </a:r>
            <a:r>
              <a:rPr lang="en-ID" dirty="0" err="1">
                <a:latin typeface="+mj-lt"/>
                <a:cs typeface="Arial" pitchFamily="34" charset="0"/>
              </a:rPr>
              <a:t>peninggalan</a:t>
            </a:r>
            <a:r>
              <a:rPr lang="en-ID" dirty="0">
                <a:latin typeface="+mj-lt"/>
                <a:cs typeface="Arial" pitchFamily="34" charset="0"/>
              </a:rPr>
              <a:t> </a:t>
            </a:r>
            <a:r>
              <a:rPr lang="en-ID" dirty="0" err="1">
                <a:latin typeface="+mj-lt"/>
                <a:cs typeface="Arial" pitchFamily="34" charset="0"/>
              </a:rPr>
              <a:t>Majapahit</a:t>
            </a:r>
            <a:r>
              <a:rPr lang="en-ID" dirty="0">
                <a:latin typeface="+mj-lt"/>
                <a:cs typeface="Arial" pitchFamily="34" charset="0"/>
              </a:rPr>
              <a:t> </a:t>
            </a:r>
            <a:r>
              <a:rPr lang="en-ID" dirty="0" err="1">
                <a:latin typeface="+mj-lt"/>
                <a:cs typeface="Arial" pitchFamily="34" charset="0"/>
              </a:rPr>
              <a:t>menunjukkan</a:t>
            </a:r>
            <a:r>
              <a:rPr lang="en-ID" dirty="0">
                <a:latin typeface="+mj-lt"/>
                <a:cs typeface="Arial" pitchFamily="34" charset="0"/>
              </a:rPr>
              <a:t> </a:t>
            </a:r>
            <a:r>
              <a:rPr lang="en-ID" dirty="0" err="1">
                <a:latin typeface="+mj-lt"/>
                <a:cs typeface="Arial" pitchFamily="34" charset="0"/>
              </a:rPr>
              <a:t>seni</a:t>
            </a:r>
            <a:r>
              <a:rPr lang="en-ID" dirty="0">
                <a:latin typeface="+mj-lt"/>
                <a:cs typeface="Arial" pitchFamily="34" charset="0"/>
              </a:rPr>
              <a:t> </a:t>
            </a:r>
            <a:r>
              <a:rPr lang="en-ID" dirty="0" err="1">
                <a:latin typeface="+mj-lt"/>
                <a:cs typeface="Arial" pitchFamily="34" charset="0"/>
              </a:rPr>
              <a:t>bangunan</a:t>
            </a:r>
            <a:r>
              <a:rPr lang="en-ID" dirty="0">
                <a:latin typeface="+mj-lt"/>
                <a:cs typeface="Arial" pitchFamily="34" charset="0"/>
              </a:rPr>
              <a:t> </a:t>
            </a:r>
            <a:r>
              <a:rPr lang="en-ID" dirty="0" err="1">
                <a:latin typeface="+mj-lt"/>
                <a:cs typeface="Arial" pitchFamily="34" charset="0"/>
              </a:rPr>
              <a:t>di</a:t>
            </a:r>
            <a:r>
              <a:rPr lang="en-ID" dirty="0">
                <a:latin typeface="+mj-lt"/>
                <a:cs typeface="Arial" pitchFamily="34" charset="0"/>
              </a:rPr>
              <a:t> </a:t>
            </a:r>
            <a:r>
              <a:rPr lang="en-ID" dirty="0" err="1">
                <a:latin typeface="+mj-lt"/>
                <a:cs typeface="Arial" pitchFamily="34" charset="0"/>
              </a:rPr>
              <a:t>Kerajaan</a:t>
            </a:r>
            <a:r>
              <a:rPr lang="en-ID" dirty="0">
                <a:latin typeface="+mj-lt"/>
                <a:cs typeface="Arial" pitchFamily="34" charset="0"/>
              </a:rPr>
              <a:t> </a:t>
            </a:r>
            <a:r>
              <a:rPr lang="en-ID" dirty="0" err="1">
                <a:latin typeface="+mj-lt"/>
                <a:cs typeface="Arial" pitchFamily="34" charset="0"/>
              </a:rPr>
              <a:t>Majapahit</a:t>
            </a:r>
            <a:r>
              <a:rPr lang="en-ID" dirty="0">
                <a:latin typeface="+mj-lt"/>
                <a:cs typeface="Arial" pitchFamily="34" charset="0"/>
              </a:rPr>
              <a:t> </a:t>
            </a:r>
            <a:r>
              <a:rPr lang="en-ID" dirty="0" err="1">
                <a:latin typeface="+mj-lt"/>
                <a:cs typeface="Arial" pitchFamily="34" charset="0"/>
              </a:rPr>
              <a:t>juga</a:t>
            </a:r>
            <a:r>
              <a:rPr lang="en-ID" dirty="0">
                <a:latin typeface="+mj-lt"/>
                <a:cs typeface="Arial" pitchFamily="34" charset="0"/>
              </a:rPr>
              <a:t> </a:t>
            </a:r>
            <a:r>
              <a:rPr lang="en-ID" dirty="0" err="1">
                <a:latin typeface="+mj-lt"/>
                <a:cs typeface="Arial" pitchFamily="34" charset="0"/>
              </a:rPr>
              <a:t>mengalami</a:t>
            </a:r>
            <a:r>
              <a:rPr lang="en-ID" dirty="0">
                <a:latin typeface="+mj-lt"/>
                <a:cs typeface="Arial" pitchFamily="34" charset="0"/>
              </a:rPr>
              <a:t> </a:t>
            </a:r>
            <a:r>
              <a:rPr lang="en-ID" dirty="0" err="1">
                <a:latin typeface="+mj-lt"/>
                <a:cs typeface="Arial" pitchFamily="34" charset="0"/>
              </a:rPr>
              <a:t>perkembangan</a:t>
            </a:r>
            <a:r>
              <a:rPr lang="en-ID" dirty="0">
                <a:latin typeface="+mj-lt"/>
                <a:cs typeface="Arial" pitchFamily="34" charset="0"/>
              </a:rPr>
              <a:t> </a:t>
            </a:r>
            <a:r>
              <a:rPr lang="en-ID" dirty="0" err="1">
                <a:latin typeface="+mj-lt"/>
                <a:cs typeface="Arial" pitchFamily="34" charset="0"/>
              </a:rPr>
              <a:t>pesat</a:t>
            </a:r>
            <a:r>
              <a:rPr lang="en-ID" dirty="0">
                <a:latin typeface="+mj-lt"/>
                <a:cs typeface="Arial" pitchFamily="34" charset="0"/>
              </a:rPr>
              <a:t>.</a:t>
            </a:r>
            <a:endParaRPr lang="en-US" dirty="0">
              <a:latin typeface="+mj-lt"/>
              <a:cs typeface="Arial" pitchFamily="34" charset="0"/>
            </a:endParaRPr>
          </a:p>
        </p:txBody>
      </p:sp>
      <p:sp>
        <p:nvSpPr>
          <p:cNvPr id="11" name="Up Arrow 10">
            <a:hlinkClick r:id="rId5" action="ppaction://hlinksldjump"/>
          </p:cNvPr>
          <p:cNvSpPr/>
          <p:nvPr/>
        </p:nvSpPr>
        <p:spPr>
          <a:xfrm>
            <a:off x="8501063" y="6215063"/>
            <a:ext cx="500062" cy="571500"/>
          </a:xfrm>
          <a:prstGeom prst="up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5000" r="-12000" b="-8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2700338" y="44450"/>
            <a:ext cx="3816350" cy="908050"/>
          </a:xfrm>
          <a:prstGeom prst="snip2Diag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id-ID" sz="2400" dirty="0">
                <a:latin typeface="Arial Black" pitchFamily="34" charset="0"/>
              </a:rPr>
              <a:t>Kerajaan Buleleng</a:t>
            </a:r>
          </a:p>
          <a:p>
            <a:pPr algn="ctr" fontAlgn="auto">
              <a:spcBef>
                <a:spcPts val="0"/>
              </a:spcBef>
              <a:spcAft>
                <a:spcPts val="0"/>
              </a:spcAft>
              <a:defRPr/>
            </a:pPr>
            <a:r>
              <a:rPr lang="id-ID" sz="2400" dirty="0">
                <a:latin typeface="Arial Black" pitchFamily="34" charset="0"/>
              </a:rPr>
              <a:t> </a:t>
            </a:r>
            <a:r>
              <a:rPr lang="id-ID" sz="2000" dirty="0">
                <a:latin typeface="Arial Black" pitchFamily="34" charset="0"/>
              </a:rPr>
              <a:t>(Abad </a:t>
            </a:r>
            <a:r>
              <a:rPr lang="id-ID" sz="2000" b="1" dirty="0">
                <a:latin typeface="Arial Black" pitchFamily="34" charset="0"/>
              </a:rPr>
              <a:t>IX–XI Masehi</a:t>
            </a:r>
            <a:r>
              <a:rPr lang="id-ID" sz="2000" dirty="0">
                <a:latin typeface="Arial Black" pitchFamily="34" charset="0"/>
              </a:rPr>
              <a:t>)</a:t>
            </a:r>
          </a:p>
        </p:txBody>
      </p:sp>
      <p:sp>
        <p:nvSpPr>
          <p:cNvPr id="7" name="Rounded Rectangle 6"/>
          <p:cNvSpPr/>
          <p:nvPr/>
        </p:nvSpPr>
        <p:spPr>
          <a:xfrm>
            <a:off x="395288" y="1503363"/>
            <a:ext cx="1368425" cy="504825"/>
          </a:xfrm>
          <a:prstGeom prst="roundRect">
            <a:avLst/>
          </a:prstGeom>
          <a:solidFill>
            <a:schemeClr val="accent6">
              <a:lumMod val="50000"/>
            </a:schemeClr>
          </a:solidFill>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id-ID" b="1" dirty="0">
                <a:latin typeface="Arial" pitchFamily="34" charset="0"/>
                <a:cs typeface="Arial" pitchFamily="34" charset="0"/>
              </a:rPr>
              <a:t>Sumber</a:t>
            </a:r>
          </a:p>
        </p:txBody>
      </p:sp>
      <p:cxnSp>
        <p:nvCxnSpPr>
          <p:cNvPr id="8" name="Straight Arrow Connector 7"/>
          <p:cNvCxnSpPr>
            <a:stCxn id="7" idx="3"/>
          </p:cNvCxnSpPr>
          <p:nvPr/>
        </p:nvCxnSpPr>
        <p:spPr>
          <a:xfrm flipV="1">
            <a:off x="1763713" y="1358900"/>
            <a:ext cx="863600" cy="396875"/>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7" idx="3"/>
          </p:cNvCxnSpPr>
          <p:nvPr/>
        </p:nvCxnSpPr>
        <p:spPr>
          <a:xfrm>
            <a:off x="1763713" y="1755775"/>
            <a:ext cx="863600" cy="36513"/>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3"/>
          </p:cNvCxnSpPr>
          <p:nvPr/>
        </p:nvCxnSpPr>
        <p:spPr>
          <a:xfrm>
            <a:off x="1763713" y="1755775"/>
            <a:ext cx="792162" cy="395288"/>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21" name="Pentagon 20"/>
          <p:cNvSpPr/>
          <p:nvPr/>
        </p:nvSpPr>
        <p:spPr>
          <a:xfrm>
            <a:off x="2843213" y="1143000"/>
            <a:ext cx="2520950" cy="360363"/>
          </a:xfrm>
          <a:prstGeom prst="homePlate">
            <a:avLst/>
          </a:prstGeom>
          <a:solidFill>
            <a:schemeClr val="bg2">
              <a:lumMod val="25000"/>
            </a:schemeClr>
          </a:solidFill>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r>
              <a:rPr lang="id-ID" b="1" dirty="0">
                <a:latin typeface="+mj-lt"/>
                <a:cs typeface="Arial" pitchFamily="34" charset="0"/>
              </a:rPr>
              <a:t>Prasasti Belanjong</a:t>
            </a:r>
          </a:p>
        </p:txBody>
      </p:sp>
      <p:sp>
        <p:nvSpPr>
          <p:cNvPr id="22" name="Pentagon 21"/>
          <p:cNvSpPr/>
          <p:nvPr/>
        </p:nvSpPr>
        <p:spPr>
          <a:xfrm>
            <a:off x="2843213" y="1574800"/>
            <a:ext cx="2881312" cy="360363"/>
          </a:xfrm>
          <a:prstGeom prst="homePlate">
            <a:avLst/>
          </a:prstGeom>
          <a:solidFill>
            <a:schemeClr val="bg2">
              <a:lumMod val="25000"/>
            </a:schemeClr>
          </a:solidFill>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r>
              <a:rPr lang="id-ID" b="1" dirty="0">
                <a:latin typeface="+mj-lt"/>
                <a:cs typeface="Arial" pitchFamily="34" charset="0"/>
              </a:rPr>
              <a:t>Prasasti Panempahan</a:t>
            </a:r>
          </a:p>
        </p:txBody>
      </p:sp>
      <p:sp>
        <p:nvSpPr>
          <p:cNvPr id="23" name="Pentagon 22"/>
          <p:cNvSpPr/>
          <p:nvPr/>
        </p:nvSpPr>
        <p:spPr>
          <a:xfrm>
            <a:off x="2843213" y="2008188"/>
            <a:ext cx="2520950" cy="358775"/>
          </a:xfrm>
          <a:prstGeom prst="homePlate">
            <a:avLst/>
          </a:prstGeom>
          <a:solidFill>
            <a:schemeClr val="bg2">
              <a:lumMod val="25000"/>
            </a:schemeClr>
          </a:solidFill>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r>
              <a:rPr lang="id-ID" b="1" dirty="0">
                <a:latin typeface="+mj-lt"/>
                <a:cs typeface="Arial" pitchFamily="34" charset="0"/>
              </a:rPr>
              <a:t>Prasasti Malatgede</a:t>
            </a:r>
          </a:p>
        </p:txBody>
      </p:sp>
      <p:sp>
        <p:nvSpPr>
          <p:cNvPr id="35" name="Rounded Rectangle 34"/>
          <p:cNvSpPr/>
          <p:nvPr/>
        </p:nvSpPr>
        <p:spPr>
          <a:xfrm>
            <a:off x="323850" y="2643188"/>
            <a:ext cx="2747963" cy="503237"/>
          </a:xfrm>
          <a:prstGeom prst="roundRect">
            <a:avLst/>
          </a:prstGeom>
          <a:solidFill>
            <a:schemeClr val="accent6">
              <a:lumMod val="50000"/>
            </a:schemeClr>
          </a:solidFill>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en-ID" b="1" dirty="0" err="1">
                <a:latin typeface="Arial" pitchFamily="34" charset="0"/>
                <a:cs typeface="Arial" pitchFamily="34" charset="0"/>
              </a:rPr>
              <a:t>Beberapa</a:t>
            </a:r>
            <a:r>
              <a:rPr lang="en-ID" b="1" dirty="0">
                <a:latin typeface="Arial" pitchFamily="34" charset="0"/>
                <a:cs typeface="Arial" pitchFamily="34" charset="0"/>
              </a:rPr>
              <a:t> </a:t>
            </a:r>
            <a:r>
              <a:rPr lang="id-ID" b="1" dirty="0">
                <a:latin typeface="Arial" pitchFamily="34" charset="0"/>
                <a:cs typeface="Arial" pitchFamily="34" charset="0"/>
              </a:rPr>
              <a:t>Raja</a:t>
            </a:r>
            <a:r>
              <a:rPr lang="en-ID" b="1" dirty="0">
                <a:latin typeface="Arial" pitchFamily="34" charset="0"/>
                <a:cs typeface="Arial" pitchFamily="34" charset="0"/>
              </a:rPr>
              <a:t> </a:t>
            </a:r>
            <a:r>
              <a:rPr lang="en-ID" b="1" dirty="0" err="1">
                <a:latin typeface="Arial" pitchFamily="34" charset="0"/>
                <a:cs typeface="Arial" pitchFamily="34" charset="0"/>
              </a:rPr>
              <a:t>Penting</a:t>
            </a:r>
            <a:endParaRPr lang="id-ID" b="1" dirty="0">
              <a:latin typeface="Arial" pitchFamily="34" charset="0"/>
              <a:cs typeface="Arial" pitchFamily="34" charset="0"/>
            </a:endParaRPr>
          </a:p>
        </p:txBody>
      </p:sp>
      <p:sp>
        <p:nvSpPr>
          <p:cNvPr id="37" name="Pentagon 36"/>
          <p:cNvSpPr/>
          <p:nvPr/>
        </p:nvSpPr>
        <p:spPr>
          <a:xfrm>
            <a:off x="468313" y="3290888"/>
            <a:ext cx="2519362" cy="431800"/>
          </a:xfrm>
          <a:prstGeom prst="homePlate">
            <a:avLst/>
          </a:prstGeom>
          <a:solidFill>
            <a:schemeClr val="bg2">
              <a:lumMod val="25000"/>
            </a:schemeClr>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id-ID" b="1" dirty="0">
                <a:latin typeface="Arial" pitchFamily="34" charset="0"/>
                <a:cs typeface="Arial" pitchFamily="34" charset="0"/>
              </a:rPr>
              <a:t>Anak Wungsu</a:t>
            </a:r>
          </a:p>
        </p:txBody>
      </p:sp>
      <p:sp>
        <p:nvSpPr>
          <p:cNvPr id="38" name="Pentagon 37"/>
          <p:cNvSpPr/>
          <p:nvPr/>
        </p:nvSpPr>
        <p:spPr>
          <a:xfrm>
            <a:off x="3286125" y="3290888"/>
            <a:ext cx="2519363" cy="431800"/>
          </a:xfrm>
          <a:prstGeom prst="homePlate">
            <a:avLst/>
          </a:prstGeom>
          <a:solidFill>
            <a:schemeClr val="bg2">
              <a:lumMod val="25000"/>
            </a:schemeClr>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id-ID" b="1" dirty="0">
                <a:latin typeface="Arial" pitchFamily="34" charset="0"/>
                <a:cs typeface="Arial" pitchFamily="34" charset="0"/>
              </a:rPr>
              <a:t>Jayapangus</a:t>
            </a:r>
          </a:p>
        </p:txBody>
      </p:sp>
      <p:sp>
        <p:nvSpPr>
          <p:cNvPr id="41" name="Round Single Corner Rectangle 40"/>
          <p:cNvSpPr/>
          <p:nvPr/>
        </p:nvSpPr>
        <p:spPr>
          <a:xfrm>
            <a:off x="468313" y="3722688"/>
            <a:ext cx="2532062" cy="1563687"/>
          </a:xfrm>
          <a:prstGeom prst="round1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marL="365125" indent="-365125" fontAlgn="auto">
              <a:spcBef>
                <a:spcPts val="0"/>
              </a:spcBef>
              <a:spcAft>
                <a:spcPts val="0"/>
              </a:spcAft>
              <a:buFont typeface="Wingdings" pitchFamily="2" charset="2"/>
              <a:buChar char="ü"/>
              <a:defRPr/>
            </a:pPr>
            <a:r>
              <a:rPr lang="id-ID" b="1" dirty="0">
                <a:latin typeface="+mj-lt"/>
                <a:cs typeface="Arial" pitchFamily="34" charset="0"/>
              </a:rPr>
              <a:t>Raja terbesar dari Dinasti Warmadewa</a:t>
            </a:r>
          </a:p>
          <a:p>
            <a:pPr marL="365125" indent="-365125" fontAlgn="auto">
              <a:spcBef>
                <a:spcPts val="0"/>
              </a:spcBef>
              <a:spcAft>
                <a:spcPts val="0"/>
              </a:spcAft>
              <a:buFont typeface="Wingdings" pitchFamily="2" charset="2"/>
              <a:buChar char="ü"/>
              <a:defRPr/>
            </a:pPr>
            <a:r>
              <a:rPr lang="id-ID" b="1" dirty="0">
                <a:latin typeface="+mj-lt"/>
                <a:cs typeface="Arial" pitchFamily="34" charset="0"/>
              </a:rPr>
              <a:t>Berhasil menjaga kestabilan kerajaan</a:t>
            </a:r>
          </a:p>
        </p:txBody>
      </p:sp>
      <p:sp>
        <p:nvSpPr>
          <p:cNvPr id="42" name="Round Single Corner Rectangle 41"/>
          <p:cNvSpPr/>
          <p:nvPr/>
        </p:nvSpPr>
        <p:spPr>
          <a:xfrm>
            <a:off x="3286125" y="3722688"/>
            <a:ext cx="2500313" cy="1563687"/>
          </a:xfrm>
          <a:prstGeom prst="round1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marL="365125" indent="-365125" fontAlgn="auto">
              <a:spcBef>
                <a:spcPts val="0"/>
              </a:spcBef>
              <a:spcAft>
                <a:spcPts val="0"/>
              </a:spcAft>
              <a:buFont typeface="Wingdings" pitchFamily="2" charset="2"/>
              <a:buChar char="ü"/>
              <a:defRPr/>
            </a:pPr>
            <a:r>
              <a:rPr lang="en-ID" b="1" dirty="0">
                <a:latin typeface="+mj-lt"/>
                <a:cs typeface="Arial" pitchFamily="34" charset="0"/>
              </a:rPr>
              <a:t>M</a:t>
            </a:r>
            <a:r>
              <a:rPr lang="id-ID" b="1" dirty="0">
                <a:latin typeface="+mj-lt"/>
                <a:cs typeface="Arial" pitchFamily="34" charset="0"/>
              </a:rPr>
              <a:t>eninggalkan </a:t>
            </a:r>
            <a:r>
              <a:rPr lang="en-ID" b="1" dirty="0" err="1">
                <a:latin typeface="+mj-lt"/>
                <a:cs typeface="Arial" pitchFamily="34" charset="0"/>
              </a:rPr>
              <a:t>banyak</a:t>
            </a:r>
            <a:r>
              <a:rPr lang="en-ID" b="1" dirty="0">
                <a:latin typeface="+mj-lt"/>
                <a:cs typeface="Arial" pitchFamily="34" charset="0"/>
              </a:rPr>
              <a:t> </a:t>
            </a:r>
            <a:r>
              <a:rPr lang="id-ID" b="1" dirty="0">
                <a:latin typeface="+mj-lt"/>
                <a:cs typeface="Arial" pitchFamily="34" charset="0"/>
              </a:rPr>
              <a:t>prasasti</a:t>
            </a:r>
          </a:p>
          <a:p>
            <a:pPr marL="365125" indent="-365125" fontAlgn="auto">
              <a:spcBef>
                <a:spcPts val="0"/>
              </a:spcBef>
              <a:spcAft>
                <a:spcPts val="0"/>
              </a:spcAft>
              <a:buFont typeface="Wingdings" pitchFamily="2" charset="2"/>
              <a:buChar char="ü"/>
              <a:defRPr/>
            </a:pPr>
            <a:r>
              <a:rPr lang="id-ID" b="1" dirty="0">
                <a:latin typeface="+mj-lt"/>
                <a:cs typeface="Arial" pitchFamily="34" charset="0"/>
              </a:rPr>
              <a:t>Wilayah kerajaan meliputi semua Pulau Bali</a:t>
            </a:r>
          </a:p>
        </p:txBody>
      </p:sp>
      <p:sp>
        <p:nvSpPr>
          <p:cNvPr id="16" name="Pentagon 15"/>
          <p:cNvSpPr/>
          <p:nvPr/>
        </p:nvSpPr>
        <p:spPr>
          <a:xfrm>
            <a:off x="6119813" y="3282950"/>
            <a:ext cx="2519362" cy="431800"/>
          </a:xfrm>
          <a:prstGeom prst="homePlate">
            <a:avLst/>
          </a:prstGeom>
          <a:solidFill>
            <a:schemeClr val="bg2">
              <a:lumMod val="25000"/>
            </a:schemeClr>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en-ID" b="1" dirty="0" err="1">
                <a:latin typeface="Arial" pitchFamily="34" charset="0"/>
                <a:cs typeface="Arial" pitchFamily="34" charset="0"/>
              </a:rPr>
              <a:t>Udayana</a:t>
            </a:r>
            <a:endParaRPr lang="id-ID" b="1" dirty="0">
              <a:latin typeface="Arial" pitchFamily="34" charset="0"/>
              <a:cs typeface="Arial" pitchFamily="34" charset="0"/>
            </a:endParaRPr>
          </a:p>
        </p:txBody>
      </p:sp>
      <p:sp>
        <p:nvSpPr>
          <p:cNvPr id="17" name="Round Single Corner Rectangle 16"/>
          <p:cNvSpPr/>
          <p:nvPr/>
        </p:nvSpPr>
        <p:spPr>
          <a:xfrm>
            <a:off x="6143625" y="3714750"/>
            <a:ext cx="2571750" cy="1571625"/>
          </a:xfrm>
          <a:prstGeom prst="round1Rect">
            <a:avLst/>
          </a:prstGeom>
          <a:solidFill>
            <a:schemeClr val="bg2">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marL="365125" indent="-365125" fontAlgn="auto">
              <a:spcBef>
                <a:spcPts val="0"/>
              </a:spcBef>
              <a:spcAft>
                <a:spcPts val="0"/>
              </a:spcAft>
              <a:buFont typeface="Wingdings" pitchFamily="2" charset="2"/>
              <a:buChar char="ü"/>
              <a:defRPr/>
            </a:pPr>
            <a:r>
              <a:rPr lang="en-ID" b="1" dirty="0" err="1">
                <a:latin typeface="+mj-lt"/>
                <a:cs typeface="Arial" pitchFamily="34" charset="0"/>
              </a:rPr>
              <a:t>Kesenian</a:t>
            </a:r>
            <a:r>
              <a:rPr lang="en-ID" b="1" dirty="0">
                <a:latin typeface="+mj-lt"/>
                <a:cs typeface="Arial" pitchFamily="34" charset="0"/>
              </a:rPr>
              <a:t> </a:t>
            </a:r>
            <a:r>
              <a:rPr lang="en-ID" b="1" dirty="0" err="1">
                <a:latin typeface="+mj-lt"/>
                <a:cs typeface="Arial" pitchFamily="34" charset="0"/>
              </a:rPr>
              <a:t>masyarakat</a:t>
            </a:r>
            <a:r>
              <a:rPr lang="en-ID" b="1" dirty="0">
                <a:latin typeface="+mj-lt"/>
                <a:cs typeface="Arial" pitchFamily="34" charset="0"/>
              </a:rPr>
              <a:t> </a:t>
            </a:r>
            <a:r>
              <a:rPr lang="en-ID" b="1" dirty="0" err="1">
                <a:latin typeface="+mj-lt"/>
                <a:cs typeface="Arial" pitchFamily="34" charset="0"/>
              </a:rPr>
              <a:t>Buleleng</a:t>
            </a:r>
            <a:r>
              <a:rPr lang="en-ID" b="1" dirty="0">
                <a:latin typeface="+mj-lt"/>
                <a:cs typeface="Arial" pitchFamily="34" charset="0"/>
              </a:rPr>
              <a:t> </a:t>
            </a:r>
            <a:r>
              <a:rPr lang="en-ID" b="1" dirty="0" err="1">
                <a:latin typeface="+mj-lt"/>
                <a:cs typeface="Arial" pitchFamily="34" charset="0"/>
              </a:rPr>
              <a:t>mengalami</a:t>
            </a:r>
            <a:r>
              <a:rPr lang="en-ID" b="1" dirty="0">
                <a:latin typeface="+mj-lt"/>
                <a:cs typeface="Arial" pitchFamily="34" charset="0"/>
              </a:rPr>
              <a:t> </a:t>
            </a:r>
            <a:r>
              <a:rPr lang="en-ID" b="1" dirty="0" err="1">
                <a:latin typeface="+mj-lt"/>
                <a:cs typeface="Arial" pitchFamily="34" charset="0"/>
              </a:rPr>
              <a:t>perkembangan</a:t>
            </a:r>
            <a:r>
              <a:rPr lang="en-ID" b="1" dirty="0">
                <a:latin typeface="+mj-lt"/>
                <a:cs typeface="Arial" pitchFamily="34" charset="0"/>
              </a:rPr>
              <a:t> </a:t>
            </a:r>
            <a:r>
              <a:rPr lang="en-ID" b="1" dirty="0" err="1">
                <a:latin typeface="+mj-lt"/>
                <a:cs typeface="Arial" pitchFamily="34" charset="0"/>
              </a:rPr>
              <a:t>pesat</a:t>
            </a:r>
            <a:r>
              <a:rPr lang="en-ID" b="1" dirty="0">
                <a:latin typeface="+mj-lt"/>
                <a:cs typeface="Arial" pitchFamily="34" charset="0"/>
              </a:rPr>
              <a:t>.</a:t>
            </a:r>
            <a:endParaRPr lang="id-ID" b="1" dirty="0">
              <a:latin typeface="+mj-lt"/>
              <a:cs typeface="Arial" pitchFamily="34" charset="0"/>
            </a:endParaRPr>
          </a:p>
        </p:txBody>
      </p:sp>
      <p:sp>
        <p:nvSpPr>
          <p:cNvPr id="18" name="Rectangle 17"/>
          <p:cNvSpPr/>
          <p:nvPr/>
        </p:nvSpPr>
        <p:spPr>
          <a:xfrm>
            <a:off x="1000125" y="5572125"/>
            <a:ext cx="7143750" cy="1200150"/>
          </a:xfrm>
          <a:prstGeom prst="rect">
            <a:avLst/>
          </a:prstGeom>
          <a:solidFill>
            <a:schemeClr val="accent2">
              <a:lumMod val="40000"/>
              <a:lumOff val="60000"/>
            </a:schemeClr>
          </a:solidFill>
        </p:spPr>
        <p:txBody>
          <a:bodyPr>
            <a:spAutoFit/>
          </a:bodyPr>
          <a:lstStyle/>
          <a:p>
            <a:pPr>
              <a:defRPr/>
            </a:pPr>
            <a:r>
              <a:rPr lang="en-US" dirty="0" err="1">
                <a:latin typeface="+mj-lt"/>
                <a:cs typeface="Arial" pitchFamily="34" charset="0"/>
              </a:rPr>
              <a:t>Masyarakat</a:t>
            </a:r>
            <a:r>
              <a:rPr lang="en-US" dirty="0">
                <a:latin typeface="+mj-lt"/>
                <a:cs typeface="Arial" pitchFamily="34" charset="0"/>
              </a:rPr>
              <a:t> </a:t>
            </a:r>
            <a:r>
              <a:rPr lang="en-US" dirty="0" err="1">
                <a:latin typeface="+mj-lt"/>
                <a:cs typeface="Arial" pitchFamily="34" charset="0"/>
              </a:rPr>
              <a:t>Buleleng</a:t>
            </a:r>
            <a:r>
              <a:rPr lang="en-US" dirty="0">
                <a:latin typeface="+mj-lt"/>
                <a:cs typeface="Arial" pitchFamily="34" charset="0"/>
              </a:rPr>
              <a:t> </a:t>
            </a:r>
            <a:r>
              <a:rPr lang="en-US" dirty="0" err="1">
                <a:latin typeface="+mj-lt"/>
                <a:cs typeface="Arial" pitchFamily="34" charset="0"/>
              </a:rPr>
              <a:t>menganut</a:t>
            </a:r>
            <a:r>
              <a:rPr lang="en-US" dirty="0">
                <a:latin typeface="+mj-lt"/>
                <a:cs typeface="Arial" pitchFamily="34" charset="0"/>
              </a:rPr>
              <a:t> agama Hindu </a:t>
            </a:r>
            <a:r>
              <a:rPr lang="en-US" dirty="0" err="1">
                <a:latin typeface="+mj-lt"/>
                <a:cs typeface="Arial" pitchFamily="34" charset="0"/>
              </a:rPr>
              <a:t>Syiwa</a:t>
            </a:r>
            <a:r>
              <a:rPr lang="en-US" dirty="0">
                <a:latin typeface="+mj-lt"/>
                <a:cs typeface="Arial" pitchFamily="34" charset="0"/>
              </a:rPr>
              <a:t>. </a:t>
            </a:r>
            <a:r>
              <a:rPr lang="en-US" dirty="0" err="1">
                <a:latin typeface="+mj-lt"/>
                <a:cs typeface="Arial" pitchFamily="34" charset="0"/>
              </a:rPr>
              <a:t>Meskipun</a:t>
            </a:r>
            <a:r>
              <a:rPr lang="en-US" dirty="0">
                <a:latin typeface="+mj-lt"/>
                <a:cs typeface="Arial" pitchFamily="34" charset="0"/>
              </a:rPr>
              <a:t> </a:t>
            </a:r>
            <a:r>
              <a:rPr lang="en-US" dirty="0" err="1">
                <a:latin typeface="+mj-lt"/>
                <a:cs typeface="Arial" pitchFamily="34" charset="0"/>
              </a:rPr>
              <a:t>demikian</a:t>
            </a:r>
            <a:r>
              <a:rPr lang="en-US" dirty="0">
                <a:latin typeface="+mj-lt"/>
                <a:cs typeface="Arial" pitchFamily="34" charset="0"/>
              </a:rPr>
              <a:t>, </a:t>
            </a:r>
            <a:r>
              <a:rPr lang="en-US" dirty="0" err="1">
                <a:latin typeface="+mj-lt"/>
                <a:cs typeface="Arial" pitchFamily="34" charset="0"/>
              </a:rPr>
              <a:t>tradisi</a:t>
            </a:r>
            <a:r>
              <a:rPr lang="en-US" dirty="0">
                <a:latin typeface="+mj-lt"/>
                <a:cs typeface="Arial" pitchFamily="34" charset="0"/>
              </a:rPr>
              <a:t> </a:t>
            </a:r>
            <a:r>
              <a:rPr lang="en-US" dirty="0" err="1">
                <a:latin typeface="+mj-lt"/>
                <a:cs typeface="Arial" pitchFamily="34" charset="0"/>
              </a:rPr>
              <a:t>megalitik</a:t>
            </a:r>
            <a:r>
              <a:rPr lang="en-US" dirty="0">
                <a:latin typeface="+mj-lt"/>
                <a:cs typeface="Arial" pitchFamily="34" charset="0"/>
              </a:rPr>
              <a:t> </a:t>
            </a:r>
            <a:r>
              <a:rPr lang="en-US" dirty="0" err="1">
                <a:latin typeface="+mj-lt"/>
                <a:cs typeface="Arial" pitchFamily="34" charset="0"/>
              </a:rPr>
              <a:t>masih</a:t>
            </a:r>
            <a:r>
              <a:rPr lang="en-US" dirty="0">
                <a:latin typeface="+mj-lt"/>
                <a:cs typeface="Arial" pitchFamily="34" charset="0"/>
              </a:rPr>
              <a:t> </a:t>
            </a:r>
            <a:r>
              <a:rPr lang="en-US" dirty="0" err="1">
                <a:latin typeface="+mj-lt"/>
                <a:cs typeface="Arial" pitchFamily="34" charset="0"/>
              </a:rPr>
              <a:t>mengakar</a:t>
            </a:r>
            <a:r>
              <a:rPr lang="en-US" dirty="0">
                <a:latin typeface="+mj-lt"/>
                <a:cs typeface="Arial" pitchFamily="34" charset="0"/>
              </a:rPr>
              <a:t> </a:t>
            </a:r>
            <a:r>
              <a:rPr lang="en-US" dirty="0" err="1">
                <a:latin typeface="+mj-lt"/>
                <a:cs typeface="Arial" pitchFamily="34" charset="0"/>
              </a:rPr>
              <a:t>kuat</a:t>
            </a:r>
            <a:r>
              <a:rPr lang="en-US" dirty="0">
                <a:latin typeface="+mj-lt"/>
                <a:cs typeface="Arial" pitchFamily="34" charset="0"/>
              </a:rPr>
              <a:t> </a:t>
            </a:r>
            <a:r>
              <a:rPr lang="en-US" dirty="0" err="1">
                <a:latin typeface="+mj-lt"/>
                <a:cs typeface="Arial" pitchFamily="34" charset="0"/>
              </a:rPr>
              <a:t>dalam</a:t>
            </a:r>
            <a:r>
              <a:rPr lang="en-US" dirty="0">
                <a:latin typeface="+mj-lt"/>
                <a:cs typeface="Arial" pitchFamily="34" charset="0"/>
              </a:rPr>
              <a:t> </a:t>
            </a:r>
            <a:r>
              <a:rPr lang="en-US" dirty="0" err="1">
                <a:latin typeface="+mj-lt"/>
                <a:cs typeface="Arial" pitchFamily="34" charset="0"/>
              </a:rPr>
              <a:t>masyarakat</a:t>
            </a:r>
            <a:r>
              <a:rPr lang="en-US" dirty="0">
                <a:latin typeface="+mj-lt"/>
                <a:cs typeface="Arial" pitchFamily="34" charset="0"/>
              </a:rPr>
              <a:t> </a:t>
            </a:r>
            <a:r>
              <a:rPr lang="en-US" dirty="0" err="1">
                <a:latin typeface="+mj-lt"/>
                <a:cs typeface="Arial" pitchFamily="34" charset="0"/>
              </a:rPr>
              <a:t>Buleleng</a:t>
            </a:r>
            <a:r>
              <a:rPr lang="en-US" dirty="0">
                <a:latin typeface="+mj-lt"/>
                <a:cs typeface="Arial" pitchFamily="34" charset="0"/>
              </a:rPr>
              <a:t>. </a:t>
            </a:r>
            <a:r>
              <a:rPr lang="en-US" dirty="0" err="1">
                <a:latin typeface="+mj-lt"/>
                <a:cs typeface="Arial" pitchFamily="34" charset="0"/>
              </a:rPr>
              <a:t>Kondisi</a:t>
            </a:r>
            <a:r>
              <a:rPr lang="en-US" dirty="0">
                <a:latin typeface="+mj-lt"/>
                <a:cs typeface="Arial" pitchFamily="34" charset="0"/>
              </a:rPr>
              <a:t> </a:t>
            </a:r>
            <a:r>
              <a:rPr lang="en-US" dirty="0" err="1">
                <a:latin typeface="+mj-lt"/>
                <a:cs typeface="Arial" pitchFamily="34" charset="0"/>
              </a:rPr>
              <a:t>ini</a:t>
            </a:r>
            <a:r>
              <a:rPr lang="en-US" dirty="0">
                <a:latin typeface="+mj-lt"/>
                <a:cs typeface="Arial" pitchFamily="34" charset="0"/>
              </a:rPr>
              <a:t> </a:t>
            </a:r>
            <a:r>
              <a:rPr lang="en-US" dirty="0" err="1">
                <a:latin typeface="+mj-lt"/>
                <a:cs typeface="Arial" pitchFamily="34" charset="0"/>
              </a:rPr>
              <a:t>dibuktikan</a:t>
            </a:r>
            <a:r>
              <a:rPr lang="en-US" dirty="0">
                <a:latin typeface="+mj-lt"/>
                <a:cs typeface="Arial" pitchFamily="34" charset="0"/>
              </a:rPr>
              <a:t> </a:t>
            </a:r>
            <a:r>
              <a:rPr lang="en-US" dirty="0" err="1">
                <a:latin typeface="+mj-lt"/>
                <a:cs typeface="Arial" pitchFamily="34" charset="0"/>
              </a:rPr>
              <a:t>dengan</a:t>
            </a:r>
            <a:r>
              <a:rPr lang="en-US" dirty="0">
                <a:latin typeface="+mj-lt"/>
                <a:cs typeface="Arial" pitchFamily="34" charset="0"/>
              </a:rPr>
              <a:t> </a:t>
            </a:r>
            <a:r>
              <a:rPr lang="en-US" dirty="0" err="1">
                <a:latin typeface="+mj-lt"/>
                <a:cs typeface="Arial" pitchFamily="34" charset="0"/>
              </a:rPr>
              <a:t>penemuan</a:t>
            </a:r>
            <a:r>
              <a:rPr lang="en-US" dirty="0">
                <a:latin typeface="+mj-lt"/>
                <a:cs typeface="Arial" pitchFamily="34" charset="0"/>
              </a:rPr>
              <a:t> </a:t>
            </a:r>
            <a:r>
              <a:rPr lang="en-US" dirty="0" err="1">
                <a:latin typeface="+mj-lt"/>
                <a:cs typeface="Arial" pitchFamily="34" charset="0"/>
              </a:rPr>
              <a:t>beberapa</a:t>
            </a:r>
            <a:r>
              <a:rPr lang="en-US" dirty="0">
                <a:latin typeface="+mj-lt"/>
                <a:cs typeface="Arial" pitchFamily="34" charset="0"/>
              </a:rPr>
              <a:t> </a:t>
            </a:r>
            <a:r>
              <a:rPr lang="en-US" dirty="0" err="1">
                <a:latin typeface="+mj-lt"/>
                <a:cs typeface="Arial" pitchFamily="34" charset="0"/>
              </a:rPr>
              <a:t>bangunan</a:t>
            </a:r>
            <a:r>
              <a:rPr lang="en-US" dirty="0">
                <a:latin typeface="+mj-lt"/>
                <a:cs typeface="Arial" pitchFamily="34" charset="0"/>
              </a:rPr>
              <a:t> </a:t>
            </a:r>
            <a:r>
              <a:rPr lang="en-US" dirty="0" err="1">
                <a:latin typeface="+mj-lt"/>
                <a:cs typeface="Arial" pitchFamily="34" charset="0"/>
              </a:rPr>
              <a:t>pemujaan</a:t>
            </a:r>
            <a:r>
              <a:rPr lang="en-US" dirty="0">
                <a:latin typeface="+mj-lt"/>
                <a:cs typeface="Arial" pitchFamily="34" charset="0"/>
              </a:rPr>
              <a:t> </a:t>
            </a:r>
            <a:r>
              <a:rPr lang="en-US" dirty="0" err="1">
                <a:latin typeface="+mj-lt"/>
                <a:cs typeface="Arial" pitchFamily="34" charset="0"/>
              </a:rPr>
              <a:t>seperti</a:t>
            </a:r>
            <a:r>
              <a:rPr lang="en-US" dirty="0">
                <a:latin typeface="+mj-lt"/>
                <a:cs typeface="Arial" pitchFamily="34" charset="0"/>
              </a:rPr>
              <a:t> </a:t>
            </a:r>
            <a:r>
              <a:rPr lang="en-US" dirty="0" err="1">
                <a:latin typeface="+mj-lt"/>
                <a:cs typeface="Arial" pitchFamily="34" charset="0"/>
              </a:rPr>
              <a:t>punden</a:t>
            </a:r>
            <a:r>
              <a:rPr lang="en-US" dirty="0">
                <a:latin typeface="+mj-lt"/>
                <a:cs typeface="Arial" pitchFamily="34" charset="0"/>
              </a:rPr>
              <a:t> </a:t>
            </a:r>
            <a:r>
              <a:rPr lang="en-US" dirty="0" err="1">
                <a:latin typeface="+mj-lt"/>
                <a:cs typeface="Arial" pitchFamily="34" charset="0"/>
              </a:rPr>
              <a:t>berundak</a:t>
            </a:r>
            <a:r>
              <a:rPr lang="en-US" dirty="0">
                <a:latin typeface="+mj-lt"/>
                <a:cs typeface="Arial" pitchFamily="34" charset="0"/>
              </a:rPr>
              <a:t> </a:t>
            </a:r>
            <a:r>
              <a:rPr lang="en-US" dirty="0" err="1">
                <a:latin typeface="+mj-lt"/>
                <a:cs typeface="Arial" pitchFamily="34" charset="0"/>
              </a:rPr>
              <a:t>di</a:t>
            </a:r>
            <a:r>
              <a:rPr lang="en-US" dirty="0">
                <a:latin typeface="+mj-lt"/>
                <a:cs typeface="Arial" pitchFamily="34" charset="0"/>
              </a:rPr>
              <a:t> </a:t>
            </a:r>
            <a:r>
              <a:rPr lang="en-US" dirty="0" err="1">
                <a:latin typeface="+mj-lt"/>
                <a:cs typeface="Arial" pitchFamily="34" charset="0"/>
              </a:rPr>
              <a:t>sekitar</a:t>
            </a:r>
            <a:r>
              <a:rPr lang="en-US" dirty="0">
                <a:latin typeface="+mj-lt"/>
                <a:cs typeface="Arial" pitchFamily="34" charset="0"/>
              </a:rPr>
              <a:t> </a:t>
            </a:r>
            <a:r>
              <a:rPr lang="en-US" dirty="0" err="1">
                <a:latin typeface="+mj-lt"/>
                <a:cs typeface="Arial" pitchFamily="34" charset="0"/>
              </a:rPr>
              <a:t>pura-pura</a:t>
            </a:r>
            <a:r>
              <a:rPr lang="en-US" dirty="0">
                <a:latin typeface="+mj-lt"/>
                <a:cs typeface="Arial" pitchFamily="34" charset="0"/>
              </a:rPr>
              <a:t> Hindu.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dissolv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checkerboard(across)">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checkerboard(across)">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heckerboard(across)">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 calcmode="lin" valueType="num">
                                      <p:cBhvr additive="base">
                                        <p:cTn id="58" dur="500" fill="hold"/>
                                        <p:tgtEl>
                                          <p:spTgt spid="41"/>
                                        </p:tgtEl>
                                        <p:attrNameLst>
                                          <p:attrName>ppt_x</p:attrName>
                                        </p:attrNameLst>
                                      </p:cBhvr>
                                      <p:tavLst>
                                        <p:tav tm="0">
                                          <p:val>
                                            <p:strVal val="#ppt_x"/>
                                          </p:val>
                                        </p:tav>
                                        <p:tav tm="100000">
                                          <p:val>
                                            <p:strVal val="#ppt_x"/>
                                          </p:val>
                                        </p:tav>
                                      </p:tavLst>
                                    </p:anim>
                                    <p:anim calcmode="lin" valueType="num">
                                      <p:cBhvr additive="base">
                                        <p:cTn id="59"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additive="base">
                                        <p:cTn id="64" dur="500" fill="hold"/>
                                        <p:tgtEl>
                                          <p:spTgt spid="42"/>
                                        </p:tgtEl>
                                        <p:attrNameLst>
                                          <p:attrName>ppt_x</p:attrName>
                                        </p:attrNameLst>
                                      </p:cBhvr>
                                      <p:tavLst>
                                        <p:tav tm="0">
                                          <p:val>
                                            <p:strVal val="#ppt_x"/>
                                          </p:val>
                                        </p:tav>
                                        <p:tav tm="100000">
                                          <p:val>
                                            <p:strVal val="#ppt_x"/>
                                          </p:val>
                                        </p:tav>
                                      </p:tavLst>
                                    </p:anim>
                                    <p:anim calcmode="lin" valueType="num">
                                      <p:cBhvr additive="base">
                                        <p:cTn id="6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fill="hold"/>
                                        <p:tgtEl>
                                          <p:spTgt spid="17"/>
                                        </p:tgtEl>
                                        <p:attrNameLst>
                                          <p:attrName>ppt_x</p:attrName>
                                        </p:attrNameLst>
                                      </p:cBhvr>
                                      <p:tavLst>
                                        <p:tav tm="0">
                                          <p:val>
                                            <p:strVal val="#ppt_x"/>
                                          </p:val>
                                        </p:tav>
                                        <p:tav tm="100000">
                                          <p:val>
                                            <p:strVal val="#ppt_x"/>
                                          </p:val>
                                        </p:tav>
                                      </p:tavLst>
                                    </p:anim>
                                    <p:anim calcmode="lin" valueType="num">
                                      <p:cBhvr additive="base">
                                        <p:cTn id="7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linds(horizontal)">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2" grpId="0" animBg="1"/>
      <p:bldP spid="23" grpId="0" animBg="1"/>
      <p:bldP spid="35" grpId="0" animBg="1"/>
      <p:bldP spid="37" grpId="0" animBg="1"/>
      <p:bldP spid="38" grpId="0" animBg="1"/>
      <p:bldP spid="41" grpId="0" animBg="1"/>
      <p:bldP spid="42" grpId="0" animBg="1"/>
      <p:bldP spid="16" grpId="0" animBg="1"/>
      <p:bldP spid="17" grpId="0" animBg="1"/>
      <p:bldP spid="1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26000" r="-18000" b="-17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2214563" y="44450"/>
            <a:ext cx="4752975" cy="908050"/>
          </a:xfrm>
          <a:prstGeom prst="snip2DiagRect">
            <a:avLst/>
          </a:prstGeom>
          <a:solidFill>
            <a:srgbClr val="002060"/>
          </a:solidFill>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id-ID" sz="2400" dirty="0">
                <a:latin typeface="Arial Black" pitchFamily="34" charset="0"/>
              </a:rPr>
              <a:t>Kerajaan Kalingga/Holing </a:t>
            </a:r>
            <a:r>
              <a:rPr lang="id-ID" sz="2000" dirty="0">
                <a:latin typeface="Arial Black" pitchFamily="34" charset="0"/>
              </a:rPr>
              <a:t>(Abad </a:t>
            </a:r>
            <a:r>
              <a:rPr lang="id-ID" sz="2000" b="1" dirty="0">
                <a:latin typeface="Arial Black" pitchFamily="34" charset="0"/>
              </a:rPr>
              <a:t>VI–VI Masehi</a:t>
            </a:r>
            <a:r>
              <a:rPr lang="id-ID" sz="2000" dirty="0">
                <a:latin typeface="Arial Black" pitchFamily="34" charset="0"/>
              </a:rPr>
              <a:t>)</a:t>
            </a:r>
          </a:p>
        </p:txBody>
      </p:sp>
      <p:sp>
        <p:nvSpPr>
          <p:cNvPr id="7" name="Rectangle 6"/>
          <p:cNvSpPr/>
          <p:nvPr/>
        </p:nvSpPr>
        <p:spPr>
          <a:xfrm>
            <a:off x="900113" y="1785938"/>
            <a:ext cx="1652587" cy="40005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a:spAutoFit/>
          </a:bodyPr>
          <a:lstStyle/>
          <a:p>
            <a:pPr algn="ctr" fontAlgn="auto">
              <a:spcBef>
                <a:spcPts val="0"/>
              </a:spcBef>
              <a:spcAft>
                <a:spcPts val="0"/>
              </a:spcAft>
              <a:defRPr/>
            </a:pPr>
            <a:r>
              <a:rPr lang="id-ID" sz="2000" b="1" dirty="0">
                <a:latin typeface="+mj-lt"/>
                <a:cs typeface="Arial" pitchFamily="34" charset="0"/>
              </a:rPr>
              <a:t>Tegas </a:t>
            </a:r>
          </a:p>
        </p:txBody>
      </p:sp>
      <p:sp>
        <p:nvSpPr>
          <p:cNvPr id="8" name="Oval 7"/>
          <p:cNvSpPr/>
          <p:nvPr/>
        </p:nvSpPr>
        <p:spPr>
          <a:xfrm>
            <a:off x="3276600" y="1930400"/>
            <a:ext cx="2519363" cy="792163"/>
          </a:xfrm>
          <a:prstGeom prst="ellipse">
            <a:avLst/>
          </a:prstGeom>
          <a:solidFill>
            <a:schemeClr val="bg1">
              <a:lumMod val="85000"/>
            </a:schemeClr>
          </a:solidFill>
          <a:ln>
            <a:solidFill>
              <a:srgbClr val="002060"/>
            </a:solidFill>
          </a:ln>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id-ID" sz="2000" b="1" dirty="0">
                <a:solidFill>
                  <a:schemeClr val="tx1"/>
                </a:solidFill>
                <a:latin typeface="Arial Black" pitchFamily="34" charset="0"/>
                <a:cs typeface="Arial" pitchFamily="34" charset="0"/>
              </a:rPr>
              <a:t>Ratu Sima </a:t>
            </a:r>
          </a:p>
        </p:txBody>
      </p:sp>
      <p:sp>
        <p:nvSpPr>
          <p:cNvPr id="9" name="Rectangle 8"/>
          <p:cNvSpPr/>
          <p:nvPr/>
        </p:nvSpPr>
        <p:spPr>
          <a:xfrm>
            <a:off x="6443663" y="1857375"/>
            <a:ext cx="1652587" cy="40005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a:spAutoFit/>
          </a:bodyPr>
          <a:lstStyle/>
          <a:p>
            <a:pPr algn="ctr" fontAlgn="auto">
              <a:spcBef>
                <a:spcPts val="0"/>
              </a:spcBef>
              <a:spcAft>
                <a:spcPts val="0"/>
              </a:spcAft>
              <a:defRPr/>
            </a:pPr>
            <a:r>
              <a:rPr lang="id-ID" sz="2000" b="1" dirty="0">
                <a:latin typeface="+mj-lt"/>
                <a:cs typeface="Arial" pitchFamily="34" charset="0"/>
              </a:rPr>
              <a:t>Adil </a:t>
            </a:r>
          </a:p>
        </p:txBody>
      </p:sp>
      <p:sp>
        <p:nvSpPr>
          <p:cNvPr id="10" name="Rectangle 9"/>
          <p:cNvSpPr/>
          <p:nvPr/>
        </p:nvSpPr>
        <p:spPr>
          <a:xfrm>
            <a:off x="900113" y="2433638"/>
            <a:ext cx="1652587" cy="40005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a:spAutoFit/>
          </a:bodyPr>
          <a:lstStyle/>
          <a:p>
            <a:pPr algn="ctr" fontAlgn="auto">
              <a:spcBef>
                <a:spcPts val="0"/>
              </a:spcBef>
              <a:spcAft>
                <a:spcPts val="0"/>
              </a:spcAft>
              <a:defRPr/>
            </a:pPr>
            <a:r>
              <a:rPr lang="id-ID" sz="2000" b="1" dirty="0">
                <a:latin typeface="+mj-lt"/>
                <a:cs typeface="Arial" pitchFamily="34" charset="0"/>
              </a:rPr>
              <a:t>Keras </a:t>
            </a:r>
          </a:p>
        </p:txBody>
      </p:sp>
      <p:sp>
        <p:nvSpPr>
          <p:cNvPr id="11" name="Rectangle 10"/>
          <p:cNvSpPr/>
          <p:nvPr/>
        </p:nvSpPr>
        <p:spPr>
          <a:xfrm>
            <a:off x="6443663" y="2433638"/>
            <a:ext cx="1652587" cy="40005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a:spAutoFit/>
          </a:bodyPr>
          <a:lstStyle/>
          <a:p>
            <a:pPr algn="ctr" fontAlgn="auto">
              <a:spcBef>
                <a:spcPts val="0"/>
              </a:spcBef>
              <a:spcAft>
                <a:spcPts val="0"/>
              </a:spcAft>
              <a:defRPr/>
            </a:pPr>
            <a:r>
              <a:rPr lang="id-ID" sz="2000" b="1" dirty="0">
                <a:latin typeface="+mj-lt"/>
                <a:cs typeface="Arial" pitchFamily="34" charset="0"/>
              </a:rPr>
              <a:t>Bijaksana </a:t>
            </a:r>
          </a:p>
        </p:txBody>
      </p:sp>
      <p:cxnSp>
        <p:nvCxnSpPr>
          <p:cNvPr id="12" name="Straight Arrow Connector 11"/>
          <p:cNvCxnSpPr/>
          <p:nvPr/>
        </p:nvCxnSpPr>
        <p:spPr>
          <a:xfrm flipV="1">
            <a:off x="5795963" y="2074863"/>
            <a:ext cx="576262" cy="2159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stCxn id="8" idx="6"/>
          </p:cNvCxnSpPr>
          <p:nvPr/>
        </p:nvCxnSpPr>
        <p:spPr>
          <a:xfrm>
            <a:off x="5795963" y="2325688"/>
            <a:ext cx="504825" cy="3238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a:stCxn id="8" idx="2"/>
          </p:cNvCxnSpPr>
          <p:nvPr/>
        </p:nvCxnSpPr>
        <p:spPr>
          <a:xfrm flipH="1">
            <a:off x="2700338" y="2325688"/>
            <a:ext cx="576262" cy="25241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8" idx="2"/>
          </p:cNvCxnSpPr>
          <p:nvPr/>
        </p:nvCxnSpPr>
        <p:spPr>
          <a:xfrm flipH="1" flipV="1">
            <a:off x="2700338" y="2001838"/>
            <a:ext cx="576262" cy="3238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 name="Rounded Rectangle 25"/>
          <p:cNvSpPr/>
          <p:nvPr/>
        </p:nvSpPr>
        <p:spPr>
          <a:xfrm>
            <a:off x="500063" y="3357563"/>
            <a:ext cx="8072437" cy="1008062"/>
          </a:xfrm>
          <a:prstGeom prst="roundRect">
            <a:avLst/>
          </a:prstGeom>
          <a:solidFill>
            <a:schemeClr val="bg1">
              <a:lumMod val="95000"/>
            </a:schemeClr>
          </a:solidFill>
          <a:ln>
            <a:solidFill>
              <a:srgbClr val="002060"/>
            </a:solidFill>
          </a:ln>
        </p:spPr>
        <p:style>
          <a:lnRef idx="3">
            <a:schemeClr val="lt1"/>
          </a:lnRef>
          <a:fillRef idx="1">
            <a:schemeClr val="accent1"/>
          </a:fillRef>
          <a:effectRef idx="1">
            <a:schemeClr val="accent1"/>
          </a:effectRef>
          <a:fontRef idx="minor">
            <a:schemeClr val="lt1"/>
          </a:fontRef>
        </p:style>
        <p:txBody>
          <a:bodyPr anchor="ctr"/>
          <a:lstStyle/>
          <a:p>
            <a:pPr marL="269875" indent="-269875" algn="just" fontAlgn="auto">
              <a:spcBef>
                <a:spcPts val="0"/>
              </a:spcBef>
              <a:spcAft>
                <a:spcPts val="0"/>
              </a:spcAft>
              <a:buFont typeface="Wingdings" pitchFamily="2" charset="2"/>
              <a:buChar char="ü"/>
              <a:defRPr/>
            </a:pPr>
            <a:r>
              <a:rPr lang="id-ID" dirty="0">
                <a:solidFill>
                  <a:schemeClr val="tx1"/>
                </a:solidFill>
                <a:latin typeface="+mj-lt"/>
                <a:cs typeface="Arial" pitchFamily="34" charset="0"/>
              </a:rPr>
              <a:t>Melarang rakyatnya untuk menyentuh dan mengambil barang bukan milik mereka yang tercecer di jalan</a:t>
            </a:r>
            <a:r>
              <a:rPr lang="en-ID" dirty="0">
                <a:solidFill>
                  <a:schemeClr val="tx1"/>
                </a:solidFill>
                <a:latin typeface="+mj-lt"/>
                <a:cs typeface="Arial" pitchFamily="34" charset="0"/>
              </a:rPr>
              <a:t>.</a:t>
            </a:r>
            <a:endParaRPr lang="id-ID" dirty="0">
              <a:solidFill>
                <a:schemeClr val="tx1"/>
              </a:solidFill>
              <a:latin typeface="+mj-lt"/>
              <a:cs typeface="Arial" pitchFamily="34" charset="0"/>
            </a:endParaRPr>
          </a:p>
          <a:p>
            <a:pPr marL="269875" indent="-269875" algn="just" fontAlgn="auto">
              <a:spcBef>
                <a:spcPts val="0"/>
              </a:spcBef>
              <a:spcAft>
                <a:spcPts val="0"/>
              </a:spcAft>
              <a:buFont typeface="Wingdings" pitchFamily="2" charset="2"/>
              <a:buChar char="ü"/>
              <a:defRPr/>
            </a:pPr>
            <a:r>
              <a:rPr lang="en-ID" dirty="0" err="1">
                <a:solidFill>
                  <a:schemeClr val="tx1"/>
                </a:solidFill>
                <a:latin typeface="+mj-lt"/>
                <a:cs typeface="Arial" pitchFamily="34" charset="0"/>
              </a:rPr>
              <a:t>Memberikan</a:t>
            </a:r>
            <a:r>
              <a:rPr lang="en-ID" dirty="0">
                <a:solidFill>
                  <a:schemeClr val="tx1"/>
                </a:solidFill>
                <a:latin typeface="+mj-lt"/>
                <a:cs typeface="Arial" pitchFamily="34" charset="0"/>
              </a:rPr>
              <a:t> </a:t>
            </a:r>
            <a:r>
              <a:rPr lang="en-ID" dirty="0" err="1">
                <a:solidFill>
                  <a:schemeClr val="tx1"/>
                </a:solidFill>
                <a:latin typeface="+mj-lt"/>
                <a:cs typeface="Arial" pitchFamily="34" charset="0"/>
              </a:rPr>
              <a:t>hukuman</a:t>
            </a:r>
            <a:r>
              <a:rPr lang="en-ID" dirty="0">
                <a:solidFill>
                  <a:schemeClr val="tx1"/>
                </a:solidFill>
                <a:latin typeface="+mj-lt"/>
                <a:cs typeface="Arial" pitchFamily="34" charset="0"/>
              </a:rPr>
              <a:t> </a:t>
            </a:r>
            <a:r>
              <a:rPr lang="en-ID" dirty="0" err="1">
                <a:solidFill>
                  <a:schemeClr val="tx1"/>
                </a:solidFill>
                <a:latin typeface="+mj-lt"/>
                <a:cs typeface="Arial" pitchFamily="34" charset="0"/>
              </a:rPr>
              <a:t>berat</a:t>
            </a:r>
            <a:r>
              <a:rPr lang="en-ID" dirty="0">
                <a:solidFill>
                  <a:schemeClr val="tx1"/>
                </a:solidFill>
                <a:latin typeface="+mj-lt"/>
                <a:cs typeface="Arial" pitchFamily="34" charset="0"/>
              </a:rPr>
              <a:t> b</a:t>
            </a:r>
            <a:r>
              <a:rPr lang="id-ID" dirty="0">
                <a:solidFill>
                  <a:schemeClr val="tx1"/>
                </a:solidFill>
                <a:latin typeface="+mj-lt"/>
                <a:cs typeface="Arial" pitchFamily="34" charset="0"/>
              </a:rPr>
              <a:t>agi yang melanggar</a:t>
            </a:r>
            <a:r>
              <a:rPr lang="en-ID" dirty="0">
                <a:solidFill>
                  <a:schemeClr val="tx1"/>
                </a:solidFill>
                <a:latin typeface="+mj-lt"/>
                <a:cs typeface="Arial" pitchFamily="34" charset="0"/>
              </a:rPr>
              <a:t>.</a:t>
            </a:r>
            <a:endParaRPr lang="id-ID" dirty="0">
              <a:solidFill>
                <a:schemeClr val="tx1"/>
              </a:solidFill>
              <a:latin typeface="+mj-lt"/>
              <a:cs typeface="Arial" pitchFamily="34" charset="0"/>
            </a:endParaRPr>
          </a:p>
        </p:txBody>
      </p:sp>
      <p:sp>
        <p:nvSpPr>
          <p:cNvPr id="30" name="Down Arrow 29"/>
          <p:cNvSpPr/>
          <p:nvPr/>
        </p:nvSpPr>
        <p:spPr>
          <a:xfrm>
            <a:off x="4284663" y="2833688"/>
            <a:ext cx="358775" cy="433387"/>
          </a:xfrm>
          <a:prstGeom prst="downArrow">
            <a:avLst/>
          </a:prstGeom>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endParaRPr lang="id-ID"/>
          </a:p>
        </p:txBody>
      </p:sp>
      <p:sp>
        <p:nvSpPr>
          <p:cNvPr id="35" name="Rounded Rectangle 34"/>
          <p:cNvSpPr/>
          <p:nvPr/>
        </p:nvSpPr>
        <p:spPr>
          <a:xfrm>
            <a:off x="2320925" y="1143000"/>
            <a:ext cx="4537075" cy="431800"/>
          </a:xfrm>
          <a:prstGeom prst="roundRect">
            <a:avLst/>
          </a:prstGeom>
          <a:solidFill>
            <a:schemeClr val="bg1">
              <a:lumMod val="95000"/>
            </a:schemeClr>
          </a:solidFill>
          <a:ln>
            <a:solidFill>
              <a:srgbClr val="002060"/>
            </a:solidFill>
          </a:ln>
        </p:spPr>
        <p:style>
          <a:lnRef idx="3">
            <a:schemeClr val="lt1"/>
          </a:lnRef>
          <a:fillRef idx="1">
            <a:schemeClr val="accent1"/>
          </a:fillRef>
          <a:effectRef idx="1">
            <a:schemeClr val="accent1"/>
          </a:effectRef>
          <a:fontRef idx="minor">
            <a:schemeClr val="lt1"/>
          </a:fontRef>
        </p:style>
        <p:txBody>
          <a:bodyPr anchor="ctr"/>
          <a:lstStyle/>
          <a:p>
            <a:pPr indent="4763" algn="ctr" fontAlgn="auto">
              <a:spcBef>
                <a:spcPts val="0"/>
              </a:spcBef>
              <a:spcAft>
                <a:spcPts val="0"/>
              </a:spcAft>
              <a:defRPr/>
            </a:pPr>
            <a:r>
              <a:rPr lang="id-ID" b="1" dirty="0">
                <a:solidFill>
                  <a:schemeClr val="tx1"/>
                </a:solidFill>
                <a:latin typeface="Arial" pitchFamily="34" charset="0"/>
                <a:cs typeface="Arial" pitchFamily="34" charset="0"/>
              </a:rPr>
              <a:t>Sumber </a:t>
            </a:r>
            <a:r>
              <a:rPr lang="id-ID" b="1" dirty="0">
                <a:solidFill>
                  <a:schemeClr val="tx1"/>
                </a:solidFill>
                <a:latin typeface="Arial" pitchFamily="34" charset="0"/>
                <a:cs typeface="Arial" pitchFamily="34" charset="0"/>
                <a:sym typeface="Wingdings" pitchFamily="2" charset="2"/>
              </a:rPr>
              <a:t> berita Tiongkok  </a:t>
            </a:r>
            <a:r>
              <a:rPr lang="id-ID" b="1" dirty="0">
                <a:solidFill>
                  <a:schemeClr val="tx1"/>
                </a:solidFill>
                <a:latin typeface="Arial" pitchFamily="34" charset="0"/>
                <a:cs typeface="Arial" pitchFamily="34" charset="0"/>
              </a:rPr>
              <a:t>I-Tsing</a:t>
            </a:r>
          </a:p>
        </p:txBody>
      </p:sp>
      <p:sp>
        <p:nvSpPr>
          <p:cNvPr id="19" name="Rectangle 18"/>
          <p:cNvSpPr/>
          <p:nvPr/>
        </p:nvSpPr>
        <p:spPr>
          <a:xfrm>
            <a:off x="928688" y="4549775"/>
            <a:ext cx="7215187" cy="2032000"/>
          </a:xfrm>
          <a:prstGeom prst="rect">
            <a:avLst/>
          </a:prstGeom>
          <a:solidFill>
            <a:schemeClr val="accent1">
              <a:lumMod val="40000"/>
              <a:lumOff val="60000"/>
            </a:schemeClr>
          </a:solidFill>
        </p:spPr>
        <p:txBody>
          <a:bodyPr>
            <a:spAutoFit/>
          </a:bodyPr>
          <a:lstStyle/>
          <a:p>
            <a:pPr>
              <a:defRPr/>
            </a:pPr>
            <a:r>
              <a:rPr lang="en-US" dirty="0" err="1">
                <a:latin typeface="+mj-lt"/>
                <a:cs typeface="Arial" pitchFamily="34" charset="0"/>
              </a:rPr>
              <a:t>Pada</a:t>
            </a:r>
            <a:r>
              <a:rPr lang="en-US" dirty="0">
                <a:latin typeface="+mj-lt"/>
                <a:cs typeface="Arial" pitchFamily="34" charset="0"/>
              </a:rPr>
              <a:t> </a:t>
            </a:r>
            <a:r>
              <a:rPr lang="en-US" dirty="0" err="1">
                <a:latin typeface="+mj-lt"/>
                <a:cs typeface="Arial" pitchFamily="34" charset="0"/>
              </a:rPr>
              <a:t>masa</a:t>
            </a:r>
            <a:r>
              <a:rPr lang="en-US" dirty="0">
                <a:latin typeface="+mj-lt"/>
                <a:cs typeface="Arial" pitchFamily="34" charset="0"/>
              </a:rPr>
              <a:t> </a:t>
            </a:r>
            <a:r>
              <a:rPr lang="en-US" dirty="0" err="1">
                <a:latin typeface="+mj-lt"/>
                <a:cs typeface="Arial" pitchFamily="34" charset="0"/>
              </a:rPr>
              <a:t>kejayaannya</a:t>
            </a:r>
            <a:r>
              <a:rPr lang="en-US" dirty="0">
                <a:latin typeface="+mj-lt"/>
                <a:cs typeface="Arial" pitchFamily="34" charset="0"/>
              </a:rPr>
              <a:t>, </a:t>
            </a:r>
            <a:r>
              <a:rPr lang="en-US" dirty="0" err="1">
                <a:latin typeface="+mj-lt"/>
                <a:cs typeface="Arial" pitchFamily="34" charset="0"/>
              </a:rPr>
              <a:t>Kerajaan</a:t>
            </a:r>
            <a:r>
              <a:rPr lang="en-US" dirty="0">
                <a:latin typeface="+mj-lt"/>
                <a:cs typeface="Arial" pitchFamily="34" charset="0"/>
              </a:rPr>
              <a:t> </a:t>
            </a:r>
            <a:r>
              <a:rPr lang="en-US" dirty="0" err="1">
                <a:latin typeface="+mj-lt"/>
                <a:cs typeface="Arial" pitchFamily="34" charset="0"/>
              </a:rPr>
              <a:t>Kalingga</a:t>
            </a:r>
            <a:r>
              <a:rPr lang="en-US" dirty="0">
                <a:latin typeface="+mj-lt"/>
                <a:cs typeface="Arial" pitchFamily="34" charset="0"/>
              </a:rPr>
              <a:t> </a:t>
            </a:r>
            <a:r>
              <a:rPr lang="en-US" dirty="0" err="1">
                <a:latin typeface="+mj-lt"/>
                <a:cs typeface="Arial" pitchFamily="34" charset="0"/>
              </a:rPr>
              <a:t>menjadi</a:t>
            </a:r>
            <a:r>
              <a:rPr lang="en-US" dirty="0">
                <a:latin typeface="+mj-lt"/>
                <a:cs typeface="Arial" pitchFamily="34" charset="0"/>
              </a:rPr>
              <a:t> </a:t>
            </a:r>
            <a:r>
              <a:rPr lang="en-US" dirty="0" err="1">
                <a:latin typeface="+mj-lt"/>
                <a:cs typeface="Arial" pitchFamily="34" charset="0"/>
              </a:rPr>
              <a:t>pusat</a:t>
            </a:r>
            <a:r>
              <a:rPr lang="en-US" dirty="0">
                <a:latin typeface="+mj-lt"/>
                <a:cs typeface="Arial" pitchFamily="34" charset="0"/>
              </a:rPr>
              <a:t> agama Buddha </a:t>
            </a:r>
            <a:r>
              <a:rPr lang="en-US" dirty="0" err="1">
                <a:latin typeface="+mj-lt"/>
                <a:cs typeface="Arial" pitchFamily="34" charset="0"/>
              </a:rPr>
              <a:t>di</a:t>
            </a:r>
            <a:r>
              <a:rPr lang="en-US" dirty="0">
                <a:latin typeface="+mj-lt"/>
                <a:cs typeface="Arial" pitchFamily="34" charset="0"/>
              </a:rPr>
              <a:t> </a:t>
            </a:r>
            <a:r>
              <a:rPr lang="en-US" dirty="0" err="1">
                <a:latin typeface="+mj-lt"/>
                <a:cs typeface="Arial" pitchFamily="34" charset="0"/>
              </a:rPr>
              <a:t>Jawa</a:t>
            </a:r>
            <a:r>
              <a:rPr lang="en-US" dirty="0">
                <a:latin typeface="+mj-lt"/>
                <a:cs typeface="Arial" pitchFamily="34" charset="0"/>
              </a:rPr>
              <a:t>. Agama Buddha yang </a:t>
            </a:r>
            <a:r>
              <a:rPr lang="en-US" dirty="0" err="1">
                <a:latin typeface="+mj-lt"/>
                <a:cs typeface="Arial" pitchFamily="34" charset="0"/>
              </a:rPr>
              <a:t>berkembang</a:t>
            </a:r>
            <a:r>
              <a:rPr lang="en-US" dirty="0">
                <a:latin typeface="+mj-lt"/>
                <a:cs typeface="Arial" pitchFamily="34" charset="0"/>
              </a:rPr>
              <a:t> </a:t>
            </a:r>
            <a:r>
              <a:rPr lang="en-US" dirty="0" err="1">
                <a:latin typeface="+mj-lt"/>
                <a:cs typeface="Arial" pitchFamily="34" charset="0"/>
              </a:rPr>
              <a:t>di</a:t>
            </a:r>
            <a:r>
              <a:rPr lang="en-US" dirty="0">
                <a:latin typeface="+mj-lt"/>
                <a:cs typeface="Arial" pitchFamily="34" charset="0"/>
              </a:rPr>
              <a:t> </a:t>
            </a:r>
            <a:r>
              <a:rPr lang="en-US" dirty="0" err="1">
                <a:latin typeface="+mj-lt"/>
                <a:cs typeface="Arial" pitchFamily="34" charset="0"/>
              </a:rPr>
              <a:t>Kalingga</a:t>
            </a:r>
            <a:r>
              <a:rPr lang="en-US" dirty="0">
                <a:latin typeface="+mj-lt"/>
                <a:cs typeface="Arial" pitchFamily="34" charset="0"/>
              </a:rPr>
              <a:t> </a:t>
            </a:r>
            <a:r>
              <a:rPr lang="en-US" dirty="0" err="1">
                <a:latin typeface="+mj-lt"/>
                <a:cs typeface="Arial" pitchFamily="34" charset="0"/>
              </a:rPr>
              <a:t>merupakan</a:t>
            </a:r>
            <a:r>
              <a:rPr lang="en-US" dirty="0">
                <a:latin typeface="+mj-lt"/>
                <a:cs typeface="Arial" pitchFamily="34" charset="0"/>
              </a:rPr>
              <a:t> </a:t>
            </a:r>
            <a:r>
              <a:rPr lang="en-US" dirty="0" err="1">
                <a:latin typeface="+mj-lt"/>
                <a:cs typeface="Arial" pitchFamily="34" charset="0"/>
              </a:rPr>
              <a:t>ajaran</a:t>
            </a:r>
            <a:r>
              <a:rPr lang="en-US" dirty="0">
                <a:latin typeface="+mj-lt"/>
                <a:cs typeface="Arial" pitchFamily="34" charset="0"/>
              </a:rPr>
              <a:t> Buddha </a:t>
            </a:r>
            <a:r>
              <a:rPr lang="en-US" dirty="0" err="1">
                <a:latin typeface="+mj-lt"/>
                <a:cs typeface="Arial" pitchFamily="34" charset="0"/>
              </a:rPr>
              <a:t>Hinayana</a:t>
            </a:r>
            <a:r>
              <a:rPr lang="en-US" dirty="0">
                <a:latin typeface="+mj-lt"/>
                <a:cs typeface="Arial" pitchFamily="34" charset="0"/>
              </a:rPr>
              <a:t>. </a:t>
            </a:r>
            <a:r>
              <a:rPr lang="en-US" dirty="0" err="1">
                <a:latin typeface="+mj-lt"/>
                <a:cs typeface="Arial" pitchFamily="34" charset="0"/>
              </a:rPr>
              <a:t>Pada</a:t>
            </a:r>
            <a:r>
              <a:rPr lang="en-US" dirty="0">
                <a:latin typeface="+mj-lt"/>
                <a:cs typeface="Arial" pitchFamily="34" charset="0"/>
              </a:rPr>
              <a:t> 664 </a:t>
            </a:r>
            <a:r>
              <a:rPr lang="en-US" dirty="0" err="1">
                <a:latin typeface="+mj-lt"/>
                <a:cs typeface="Arial" pitchFamily="34" charset="0"/>
              </a:rPr>
              <a:t>Masehi</a:t>
            </a:r>
            <a:r>
              <a:rPr lang="en-US" dirty="0">
                <a:latin typeface="+mj-lt"/>
                <a:cs typeface="Arial" pitchFamily="34" charset="0"/>
              </a:rPr>
              <a:t> </a:t>
            </a:r>
            <a:r>
              <a:rPr lang="en-US" dirty="0" err="1">
                <a:latin typeface="+mj-lt"/>
                <a:cs typeface="Arial" pitchFamily="34" charset="0"/>
              </a:rPr>
              <a:t>seorang</a:t>
            </a:r>
            <a:r>
              <a:rPr lang="en-US" dirty="0">
                <a:latin typeface="+mj-lt"/>
                <a:cs typeface="Arial" pitchFamily="34" charset="0"/>
              </a:rPr>
              <a:t> </a:t>
            </a:r>
            <a:r>
              <a:rPr lang="en-US" dirty="0" err="1">
                <a:latin typeface="+mj-lt"/>
                <a:cs typeface="Arial" pitchFamily="34" charset="0"/>
              </a:rPr>
              <a:t>pendeta</a:t>
            </a:r>
            <a:r>
              <a:rPr lang="en-US" dirty="0">
                <a:latin typeface="+mj-lt"/>
                <a:cs typeface="Arial" pitchFamily="34" charset="0"/>
              </a:rPr>
              <a:t> Buddha </a:t>
            </a:r>
            <a:r>
              <a:rPr lang="en-US" dirty="0" err="1">
                <a:latin typeface="+mj-lt"/>
                <a:cs typeface="Arial" pitchFamily="34" charset="0"/>
              </a:rPr>
              <a:t>dari</a:t>
            </a:r>
            <a:r>
              <a:rPr lang="en-US" dirty="0">
                <a:latin typeface="+mj-lt"/>
                <a:cs typeface="Arial" pitchFamily="34" charset="0"/>
              </a:rPr>
              <a:t> </a:t>
            </a:r>
            <a:r>
              <a:rPr lang="en-US" dirty="0" err="1">
                <a:latin typeface="+mj-lt"/>
                <a:cs typeface="Arial" pitchFamily="34" charset="0"/>
              </a:rPr>
              <a:t>Tiongkok</a:t>
            </a:r>
            <a:r>
              <a:rPr lang="en-US" dirty="0">
                <a:latin typeface="+mj-lt"/>
                <a:cs typeface="Arial" pitchFamily="34" charset="0"/>
              </a:rPr>
              <a:t> </a:t>
            </a:r>
            <a:r>
              <a:rPr lang="en-US" dirty="0" err="1">
                <a:latin typeface="+mj-lt"/>
                <a:cs typeface="Arial" pitchFamily="34" charset="0"/>
              </a:rPr>
              <a:t>bernama</a:t>
            </a:r>
            <a:r>
              <a:rPr lang="en-US" dirty="0">
                <a:latin typeface="+mj-lt"/>
                <a:cs typeface="Arial" pitchFamily="34" charset="0"/>
              </a:rPr>
              <a:t> </a:t>
            </a:r>
            <a:r>
              <a:rPr lang="en-US" dirty="0" err="1">
                <a:latin typeface="+mj-lt"/>
                <a:cs typeface="Arial" pitchFamily="34" charset="0"/>
              </a:rPr>
              <a:t>Hwi-ning</a:t>
            </a:r>
            <a:r>
              <a:rPr lang="en-US" dirty="0">
                <a:latin typeface="+mj-lt"/>
                <a:cs typeface="Arial" pitchFamily="34" charset="0"/>
              </a:rPr>
              <a:t> </a:t>
            </a:r>
            <a:r>
              <a:rPr lang="en-US" dirty="0" err="1">
                <a:latin typeface="+mj-lt"/>
                <a:cs typeface="Arial" pitchFamily="34" charset="0"/>
              </a:rPr>
              <a:t>berkunjung</a:t>
            </a:r>
            <a:r>
              <a:rPr lang="en-US" dirty="0">
                <a:latin typeface="+mj-lt"/>
                <a:cs typeface="Arial" pitchFamily="34" charset="0"/>
              </a:rPr>
              <a:t> </a:t>
            </a:r>
            <a:r>
              <a:rPr lang="en-US" dirty="0" err="1">
                <a:latin typeface="+mj-lt"/>
                <a:cs typeface="Arial" pitchFamily="34" charset="0"/>
              </a:rPr>
              <a:t>ke</a:t>
            </a:r>
            <a:r>
              <a:rPr lang="en-US" dirty="0">
                <a:latin typeface="+mj-lt"/>
                <a:cs typeface="Arial" pitchFamily="34" charset="0"/>
              </a:rPr>
              <a:t> </a:t>
            </a:r>
            <a:r>
              <a:rPr lang="en-US" dirty="0" err="1">
                <a:latin typeface="+mj-lt"/>
                <a:cs typeface="Arial" pitchFamily="34" charset="0"/>
              </a:rPr>
              <a:t>Kalingga</a:t>
            </a:r>
            <a:r>
              <a:rPr lang="en-US" dirty="0">
                <a:latin typeface="+mj-lt"/>
                <a:cs typeface="Arial" pitchFamily="34" charset="0"/>
              </a:rPr>
              <a:t> </a:t>
            </a:r>
            <a:r>
              <a:rPr lang="en-US" dirty="0" err="1">
                <a:latin typeface="+mj-lt"/>
                <a:cs typeface="Arial" pitchFamily="34" charset="0"/>
              </a:rPr>
              <a:t>untuk</a:t>
            </a:r>
            <a:r>
              <a:rPr lang="en-US" dirty="0">
                <a:latin typeface="+mj-lt"/>
                <a:cs typeface="Arial" pitchFamily="34" charset="0"/>
              </a:rPr>
              <a:t> </a:t>
            </a:r>
            <a:r>
              <a:rPr lang="en-US" dirty="0" err="1">
                <a:latin typeface="+mj-lt"/>
                <a:cs typeface="Arial" pitchFamily="34" charset="0"/>
              </a:rPr>
              <a:t>menerjemahkan</a:t>
            </a:r>
            <a:r>
              <a:rPr lang="en-US" dirty="0">
                <a:latin typeface="+mj-lt"/>
                <a:cs typeface="Arial" pitchFamily="34" charset="0"/>
              </a:rPr>
              <a:t> </a:t>
            </a:r>
            <a:r>
              <a:rPr lang="en-US" dirty="0" err="1">
                <a:latin typeface="+mj-lt"/>
                <a:cs typeface="Arial" pitchFamily="34" charset="0"/>
              </a:rPr>
              <a:t>sebuah</a:t>
            </a:r>
            <a:r>
              <a:rPr lang="en-US" dirty="0">
                <a:latin typeface="+mj-lt"/>
                <a:cs typeface="Arial" pitchFamily="34" charset="0"/>
              </a:rPr>
              <a:t> </a:t>
            </a:r>
            <a:r>
              <a:rPr lang="en-US" dirty="0" err="1">
                <a:latin typeface="+mj-lt"/>
                <a:cs typeface="Arial" pitchFamily="34" charset="0"/>
              </a:rPr>
              <a:t>naskah</a:t>
            </a:r>
            <a:r>
              <a:rPr lang="en-US" dirty="0">
                <a:latin typeface="+mj-lt"/>
                <a:cs typeface="Arial" pitchFamily="34" charset="0"/>
              </a:rPr>
              <a:t> </a:t>
            </a:r>
            <a:r>
              <a:rPr lang="en-US" dirty="0" err="1">
                <a:latin typeface="+mj-lt"/>
                <a:cs typeface="Arial" pitchFamily="34" charset="0"/>
              </a:rPr>
              <a:t>terkenal</a:t>
            </a:r>
            <a:r>
              <a:rPr lang="en-US" dirty="0">
                <a:latin typeface="+mj-lt"/>
                <a:cs typeface="Arial" pitchFamily="34" charset="0"/>
              </a:rPr>
              <a:t> agama Buddha </a:t>
            </a:r>
            <a:r>
              <a:rPr lang="en-US" dirty="0" err="1">
                <a:latin typeface="+mj-lt"/>
                <a:cs typeface="Arial" pitchFamily="34" charset="0"/>
              </a:rPr>
              <a:t>Hinayana</a:t>
            </a:r>
            <a:r>
              <a:rPr lang="en-US" dirty="0">
                <a:latin typeface="+mj-lt"/>
                <a:cs typeface="Arial" pitchFamily="34" charset="0"/>
              </a:rPr>
              <a:t> </a:t>
            </a:r>
            <a:r>
              <a:rPr lang="en-US" dirty="0" err="1">
                <a:latin typeface="+mj-lt"/>
                <a:cs typeface="Arial" pitchFamily="34" charset="0"/>
              </a:rPr>
              <a:t>dari</a:t>
            </a:r>
            <a:r>
              <a:rPr lang="en-US" dirty="0">
                <a:latin typeface="+mj-lt"/>
                <a:cs typeface="Arial" pitchFamily="34" charset="0"/>
              </a:rPr>
              <a:t> </a:t>
            </a:r>
            <a:r>
              <a:rPr lang="en-US" dirty="0" err="1">
                <a:latin typeface="+mj-lt"/>
                <a:cs typeface="Arial" pitchFamily="34" charset="0"/>
              </a:rPr>
              <a:t>bahasa</a:t>
            </a:r>
            <a:r>
              <a:rPr lang="en-US" dirty="0">
                <a:latin typeface="+mj-lt"/>
                <a:cs typeface="Arial" pitchFamily="34" charset="0"/>
              </a:rPr>
              <a:t> </a:t>
            </a:r>
            <a:r>
              <a:rPr lang="en-US" dirty="0" err="1">
                <a:latin typeface="+mj-lt"/>
                <a:cs typeface="Arial" pitchFamily="34" charset="0"/>
              </a:rPr>
              <a:t>Sanskerta</a:t>
            </a:r>
            <a:r>
              <a:rPr lang="en-US" dirty="0">
                <a:latin typeface="+mj-lt"/>
                <a:cs typeface="Arial" pitchFamily="34" charset="0"/>
              </a:rPr>
              <a:t> </a:t>
            </a:r>
            <a:r>
              <a:rPr lang="en-US" dirty="0" err="1">
                <a:latin typeface="+mj-lt"/>
                <a:cs typeface="Arial" pitchFamily="34" charset="0"/>
              </a:rPr>
              <a:t>dalam</a:t>
            </a:r>
            <a:r>
              <a:rPr lang="en-US" dirty="0">
                <a:latin typeface="+mj-lt"/>
                <a:cs typeface="Arial" pitchFamily="34" charset="0"/>
              </a:rPr>
              <a:t> </a:t>
            </a:r>
            <a:r>
              <a:rPr lang="en-US" dirty="0" err="1">
                <a:latin typeface="+mj-lt"/>
                <a:cs typeface="Arial" pitchFamily="34" charset="0"/>
              </a:rPr>
              <a:t>bahasa</a:t>
            </a:r>
            <a:r>
              <a:rPr lang="en-US" dirty="0">
                <a:latin typeface="+mj-lt"/>
                <a:cs typeface="Arial" pitchFamily="34" charset="0"/>
              </a:rPr>
              <a:t> </a:t>
            </a:r>
            <a:r>
              <a:rPr lang="en-US" dirty="0" err="1">
                <a:latin typeface="+mj-lt"/>
                <a:cs typeface="Arial" pitchFamily="34" charset="0"/>
              </a:rPr>
              <a:t>Tiongkok</a:t>
            </a:r>
            <a:r>
              <a:rPr lang="en-US" dirty="0">
                <a:latin typeface="+mj-lt"/>
                <a:cs typeface="Arial" pitchFamily="34" charset="0"/>
              </a:rPr>
              <a:t>. Usaha </a:t>
            </a:r>
            <a:r>
              <a:rPr lang="en-US" dirty="0" err="1">
                <a:latin typeface="+mj-lt"/>
                <a:cs typeface="Arial" pitchFamily="34" charset="0"/>
              </a:rPr>
              <a:t>Hwi-ning</a:t>
            </a:r>
            <a:r>
              <a:rPr lang="en-US" dirty="0">
                <a:latin typeface="+mj-lt"/>
                <a:cs typeface="Arial" pitchFamily="34" charset="0"/>
              </a:rPr>
              <a:t> </a:t>
            </a:r>
            <a:r>
              <a:rPr lang="en-US" dirty="0" err="1">
                <a:latin typeface="+mj-lt"/>
                <a:cs typeface="Arial" pitchFamily="34" charset="0"/>
              </a:rPr>
              <a:t>tersebut</a:t>
            </a:r>
            <a:r>
              <a:rPr lang="en-US" dirty="0">
                <a:latin typeface="+mj-lt"/>
                <a:cs typeface="Arial" pitchFamily="34" charset="0"/>
              </a:rPr>
              <a:t> </a:t>
            </a:r>
            <a:r>
              <a:rPr lang="en-US" dirty="0" err="1">
                <a:latin typeface="+mj-lt"/>
                <a:cs typeface="Arial" pitchFamily="34" charset="0"/>
              </a:rPr>
              <a:t>dibantu</a:t>
            </a:r>
            <a:r>
              <a:rPr lang="en-US" dirty="0">
                <a:latin typeface="+mj-lt"/>
                <a:cs typeface="Arial" pitchFamily="34" charset="0"/>
              </a:rPr>
              <a:t> </a:t>
            </a:r>
            <a:r>
              <a:rPr lang="en-US" dirty="0" err="1">
                <a:latin typeface="+mj-lt"/>
                <a:cs typeface="Arial" pitchFamily="34" charset="0"/>
              </a:rPr>
              <a:t>oleh</a:t>
            </a:r>
            <a:r>
              <a:rPr lang="en-US" dirty="0">
                <a:latin typeface="+mj-lt"/>
                <a:cs typeface="Arial" pitchFamily="34" charset="0"/>
              </a:rPr>
              <a:t> </a:t>
            </a:r>
            <a:r>
              <a:rPr lang="en-US" dirty="0" err="1">
                <a:latin typeface="+mj-lt"/>
                <a:cs typeface="Arial" pitchFamily="34" charset="0"/>
              </a:rPr>
              <a:t>seorang</a:t>
            </a:r>
            <a:r>
              <a:rPr lang="en-US" dirty="0">
                <a:latin typeface="+mj-lt"/>
                <a:cs typeface="Arial" pitchFamily="34" charset="0"/>
              </a:rPr>
              <a:t> </a:t>
            </a:r>
            <a:r>
              <a:rPr lang="en-US" dirty="0" err="1">
                <a:latin typeface="+mj-lt"/>
                <a:cs typeface="Arial" pitchFamily="34" charset="0"/>
              </a:rPr>
              <a:t>pendeta</a:t>
            </a:r>
            <a:r>
              <a:rPr lang="en-US" dirty="0">
                <a:latin typeface="+mj-lt"/>
                <a:cs typeface="Arial" pitchFamily="34" charset="0"/>
              </a:rPr>
              <a:t> Buddha </a:t>
            </a:r>
            <a:r>
              <a:rPr lang="en-US" dirty="0" err="1">
                <a:latin typeface="+mj-lt"/>
                <a:cs typeface="Arial" pitchFamily="34" charset="0"/>
              </a:rPr>
              <a:t>dari</a:t>
            </a:r>
            <a:r>
              <a:rPr lang="en-US" dirty="0">
                <a:latin typeface="+mj-lt"/>
                <a:cs typeface="Arial" pitchFamily="34" charset="0"/>
              </a:rPr>
              <a:t> </a:t>
            </a:r>
            <a:r>
              <a:rPr lang="en-US" dirty="0" err="1">
                <a:latin typeface="+mj-lt"/>
                <a:cs typeface="Arial" pitchFamily="34" charset="0"/>
              </a:rPr>
              <a:t>Jawa</a:t>
            </a:r>
            <a:r>
              <a:rPr lang="en-US" dirty="0">
                <a:latin typeface="+mj-lt"/>
                <a:cs typeface="Arial" pitchFamily="34" charset="0"/>
              </a:rPr>
              <a:t> </a:t>
            </a:r>
            <a:r>
              <a:rPr lang="en-US" dirty="0" err="1">
                <a:latin typeface="+mj-lt"/>
                <a:cs typeface="Arial" pitchFamily="34" charset="0"/>
              </a:rPr>
              <a:t>bernama</a:t>
            </a:r>
            <a:r>
              <a:rPr lang="en-US" dirty="0">
                <a:latin typeface="+mj-lt"/>
                <a:cs typeface="Arial" pitchFamily="34" charset="0"/>
              </a:rPr>
              <a:t> </a:t>
            </a:r>
            <a:r>
              <a:rPr lang="en-US" dirty="0" err="1">
                <a:latin typeface="+mj-lt"/>
                <a:cs typeface="Arial" pitchFamily="34" charset="0"/>
              </a:rPr>
              <a:t>Janabadra</a:t>
            </a:r>
            <a:r>
              <a:rPr lang="en-US" dirty="0">
                <a:latin typeface="+mj-lt"/>
                <a:cs typeface="Arial" pitchFamily="34" charset="0"/>
              </a:rPr>
              <a:t>.</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amond(in)">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par>
                                <p:cTn id="21" presetID="9"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par>
                                <p:cTn id="27" presetID="9"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par>
                                <p:cTn id="33" presetID="9"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tgtEl>
                                          <p:spTgt spid="15"/>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ox(in)">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26" grpId="0" animBg="1"/>
      <p:bldP spid="30" grpId="0" animBg="1"/>
      <p:bldP spid="35" grpId="0" animBg="1"/>
      <p:bldP spid="1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9000"/>
            <a:lum/>
          </a:blip>
          <a:srcRect/>
          <a:stretch>
            <a:fillRect l="-30000" r="-2000" b="-26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827088" y="71438"/>
            <a:ext cx="4032250" cy="908050"/>
          </a:xfrm>
          <a:prstGeom prst="snip2Diag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id-ID" sz="2400" dirty="0">
                <a:latin typeface="Arial Black" pitchFamily="34" charset="0"/>
              </a:rPr>
              <a:t>Kerajaan Sriwijaya</a:t>
            </a:r>
          </a:p>
          <a:p>
            <a:pPr algn="ctr" fontAlgn="auto">
              <a:spcBef>
                <a:spcPts val="0"/>
              </a:spcBef>
              <a:spcAft>
                <a:spcPts val="0"/>
              </a:spcAft>
              <a:defRPr/>
            </a:pPr>
            <a:r>
              <a:rPr lang="id-ID" sz="2400" dirty="0">
                <a:latin typeface="Arial Black" pitchFamily="34" charset="0"/>
              </a:rPr>
              <a:t> </a:t>
            </a:r>
            <a:r>
              <a:rPr lang="id-ID" sz="2000" dirty="0">
                <a:latin typeface="Arial Black" pitchFamily="34" charset="0"/>
              </a:rPr>
              <a:t>(Abad </a:t>
            </a:r>
            <a:r>
              <a:rPr lang="id-ID" sz="2000" b="1" dirty="0">
                <a:latin typeface="Arial Black" pitchFamily="34" charset="0"/>
              </a:rPr>
              <a:t>VII–XII Masehi</a:t>
            </a:r>
            <a:r>
              <a:rPr lang="id-ID" sz="2000" dirty="0">
                <a:latin typeface="Arial Black" pitchFamily="34" charset="0"/>
              </a:rPr>
              <a:t>)</a:t>
            </a:r>
          </a:p>
        </p:txBody>
      </p:sp>
      <p:pic>
        <p:nvPicPr>
          <p:cNvPr id="6" name="Picture 5" descr="Malacca_Sultanate_id.svg.png"/>
          <p:cNvPicPr>
            <a:picLocks noChangeAspect="1"/>
          </p:cNvPicPr>
          <p:nvPr/>
        </p:nvPicPr>
        <p:blipFill>
          <a:blip r:embed="rId3" cstate="print"/>
          <a:stretch>
            <a:fillRect/>
          </a:stretch>
        </p:blipFill>
        <p:spPr>
          <a:xfrm>
            <a:off x="5165469" y="-24"/>
            <a:ext cx="3871027" cy="4383938"/>
          </a:xfrm>
          <a:prstGeom prst="rect">
            <a:avLst/>
          </a:prstGeom>
          <a:ln>
            <a:noFill/>
          </a:ln>
          <a:effectLst>
            <a:softEdge rad="112500"/>
          </a:effectLst>
        </p:spPr>
      </p:pic>
      <p:sp>
        <p:nvSpPr>
          <p:cNvPr id="7" name="Horizontal Scroll 6"/>
          <p:cNvSpPr/>
          <p:nvPr/>
        </p:nvSpPr>
        <p:spPr>
          <a:xfrm>
            <a:off x="611188" y="1484313"/>
            <a:ext cx="1584325" cy="576262"/>
          </a:xfrm>
          <a:prstGeom prst="horizontalScroll">
            <a:avLst/>
          </a:prstGeom>
          <a:solidFill>
            <a:schemeClr val="accent6">
              <a:lumMod val="50000"/>
            </a:schemeClr>
          </a:solidFill>
          <a:ln>
            <a:solidFill>
              <a:schemeClr val="bg1"/>
            </a:solid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id-ID" sz="2400" b="1" dirty="0">
                <a:solidFill>
                  <a:schemeClr val="bg1"/>
                </a:solidFill>
                <a:latin typeface="Helvetica" pitchFamily="34" charset="0"/>
              </a:rPr>
              <a:t>Sumber</a:t>
            </a:r>
            <a:endParaRPr lang="en-US" b="1" dirty="0">
              <a:solidFill>
                <a:schemeClr val="bg1"/>
              </a:solidFill>
              <a:latin typeface="Helvetica" pitchFamily="34" charset="0"/>
            </a:endParaRPr>
          </a:p>
        </p:txBody>
      </p:sp>
      <p:sp>
        <p:nvSpPr>
          <p:cNvPr id="8" name="TextBox 7"/>
          <p:cNvSpPr txBox="1"/>
          <p:nvPr/>
        </p:nvSpPr>
        <p:spPr>
          <a:xfrm>
            <a:off x="1403350" y="2420938"/>
            <a:ext cx="1081088" cy="369887"/>
          </a:xfrm>
          <a:prstGeom prst="rect">
            <a:avLst/>
          </a:prstGeom>
          <a:noFill/>
          <a:ln>
            <a:solidFill>
              <a:schemeClr val="accent6">
                <a:lumMod val="50000"/>
              </a:schemeClr>
            </a:solidFill>
          </a:ln>
        </p:spPr>
        <p:txBody>
          <a:bodyPr>
            <a:spAutoFit/>
          </a:bodyPr>
          <a:lstStyle/>
          <a:p>
            <a:pPr fontAlgn="auto">
              <a:spcBef>
                <a:spcPts val="0"/>
              </a:spcBef>
              <a:spcAft>
                <a:spcPts val="0"/>
              </a:spcAft>
              <a:defRPr/>
            </a:pPr>
            <a:r>
              <a:rPr lang="id-ID" b="1" dirty="0">
                <a:latin typeface="+mn-lt"/>
                <a:cs typeface="+mn-cs"/>
              </a:rPr>
              <a:t>Prasasti</a:t>
            </a:r>
            <a:endParaRPr lang="en-US" b="1" dirty="0">
              <a:latin typeface="+mn-lt"/>
              <a:cs typeface="+mn-cs"/>
            </a:endParaRPr>
          </a:p>
        </p:txBody>
      </p:sp>
      <p:sp>
        <p:nvSpPr>
          <p:cNvPr id="9" name="TextBox 8"/>
          <p:cNvSpPr txBox="1">
            <a:spLocks noChangeArrowheads="1"/>
          </p:cNvSpPr>
          <p:nvPr/>
        </p:nvSpPr>
        <p:spPr bwMode="auto">
          <a:xfrm>
            <a:off x="3563938" y="1196975"/>
            <a:ext cx="1871662" cy="2533650"/>
          </a:xfrm>
          <a:prstGeom prst="rect">
            <a:avLst/>
          </a:prstGeom>
          <a:noFill/>
          <a:ln w="9525">
            <a:noFill/>
            <a:miter lim="800000"/>
            <a:headEnd/>
            <a:tailEnd/>
          </a:ln>
        </p:spPr>
        <p:txBody>
          <a:bodyPr>
            <a:spAutoFit/>
          </a:bodyPr>
          <a:lstStyle/>
          <a:p>
            <a:pPr>
              <a:lnSpc>
                <a:spcPct val="150000"/>
              </a:lnSpc>
            </a:pPr>
            <a:r>
              <a:rPr lang="id-ID" b="1">
                <a:latin typeface="Calibri" pitchFamily="34" charset="0"/>
              </a:rPr>
              <a:t>Kedukan Bukit</a:t>
            </a:r>
          </a:p>
          <a:p>
            <a:pPr>
              <a:lnSpc>
                <a:spcPct val="150000"/>
              </a:lnSpc>
            </a:pPr>
            <a:r>
              <a:rPr lang="id-ID" b="1">
                <a:latin typeface="Calibri" pitchFamily="34" charset="0"/>
              </a:rPr>
              <a:t>Talang Tuo</a:t>
            </a:r>
          </a:p>
          <a:p>
            <a:pPr>
              <a:lnSpc>
                <a:spcPct val="150000"/>
              </a:lnSpc>
            </a:pPr>
            <a:r>
              <a:rPr lang="id-ID" b="1">
                <a:latin typeface="Calibri" pitchFamily="34" charset="0"/>
              </a:rPr>
              <a:t>Telaga Batu</a:t>
            </a:r>
          </a:p>
          <a:p>
            <a:pPr>
              <a:lnSpc>
                <a:spcPct val="150000"/>
              </a:lnSpc>
            </a:pPr>
            <a:r>
              <a:rPr lang="id-ID" b="1">
                <a:latin typeface="Calibri" pitchFamily="34" charset="0"/>
              </a:rPr>
              <a:t>Kota Kapur</a:t>
            </a:r>
          </a:p>
          <a:p>
            <a:pPr>
              <a:lnSpc>
                <a:spcPct val="150000"/>
              </a:lnSpc>
            </a:pPr>
            <a:r>
              <a:rPr lang="id-ID" b="1">
                <a:latin typeface="Calibri" pitchFamily="34" charset="0"/>
              </a:rPr>
              <a:t>Ligor</a:t>
            </a:r>
          </a:p>
          <a:p>
            <a:pPr>
              <a:lnSpc>
                <a:spcPct val="150000"/>
              </a:lnSpc>
            </a:pPr>
            <a:r>
              <a:rPr lang="id-ID" b="1">
                <a:latin typeface="Calibri" pitchFamily="34" charset="0"/>
              </a:rPr>
              <a:t>Karang Berahi</a:t>
            </a:r>
          </a:p>
        </p:txBody>
      </p:sp>
      <p:cxnSp>
        <p:nvCxnSpPr>
          <p:cNvPr id="10" name="Straight Arrow Connector 9"/>
          <p:cNvCxnSpPr/>
          <p:nvPr/>
        </p:nvCxnSpPr>
        <p:spPr>
          <a:xfrm>
            <a:off x="2700338" y="3989388"/>
            <a:ext cx="719137" cy="0"/>
          </a:xfrm>
          <a:prstGeom prst="straightConnector1">
            <a:avLst/>
          </a:prstGeom>
          <a:ln>
            <a:solidFill>
              <a:schemeClr val="accent6">
                <a:lumMod val="50000"/>
              </a:schemeClr>
            </a:solidFill>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a:stCxn id="8" idx="3"/>
          </p:cNvCxnSpPr>
          <p:nvPr/>
        </p:nvCxnSpPr>
        <p:spPr>
          <a:xfrm flipV="1">
            <a:off x="2484438" y="1484313"/>
            <a:ext cx="935037" cy="1120775"/>
          </a:xfrm>
          <a:prstGeom prst="straightConnector1">
            <a:avLst/>
          </a:prstGeom>
          <a:ln>
            <a:solidFill>
              <a:schemeClr val="accent6">
                <a:lumMod val="50000"/>
              </a:schemeClr>
            </a:solidFill>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a:stCxn id="8" idx="3"/>
          </p:cNvCxnSpPr>
          <p:nvPr/>
        </p:nvCxnSpPr>
        <p:spPr>
          <a:xfrm flipV="1">
            <a:off x="2484438" y="1916113"/>
            <a:ext cx="935037" cy="688975"/>
          </a:xfrm>
          <a:prstGeom prst="straightConnector1">
            <a:avLst/>
          </a:prstGeom>
          <a:ln>
            <a:solidFill>
              <a:schemeClr val="accent6">
                <a:lumMod val="50000"/>
              </a:schemeClr>
            </a:solidFill>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V="1">
            <a:off x="2484438" y="2276475"/>
            <a:ext cx="935037" cy="288925"/>
          </a:xfrm>
          <a:prstGeom prst="straightConnector1">
            <a:avLst/>
          </a:prstGeom>
          <a:ln>
            <a:solidFill>
              <a:schemeClr val="accent6">
                <a:lumMod val="50000"/>
              </a:schemeClr>
            </a:solidFill>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a:stCxn id="8" idx="3"/>
          </p:cNvCxnSpPr>
          <p:nvPr/>
        </p:nvCxnSpPr>
        <p:spPr>
          <a:xfrm>
            <a:off x="2484438" y="2605088"/>
            <a:ext cx="935037" cy="103187"/>
          </a:xfrm>
          <a:prstGeom prst="straightConnector1">
            <a:avLst/>
          </a:prstGeom>
          <a:ln>
            <a:solidFill>
              <a:schemeClr val="accent6">
                <a:lumMod val="50000"/>
              </a:schemeClr>
            </a:solidFill>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2484438" y="2565400"/>
            <a:ext cx="863600" cy="503238"/>
          </a:xfrm>
          <a:prstGeom prst="straightConnector1">
            <a:avLst/>
          </a:prstGeom>
          <a:ln>
            <a:solidFill>
              <a:schemeClr val="accent6">
                <a:lumMod val="50000"/>
              </a:schemeClr>
            </a:solidFill>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a:off x="2484438" y="2565400"/>
            <a:ext cx="863600" cy="935038"/>
          </a:xfrm>
          <a:prstGeom prst="straightConnector1">
            <a:avLst/>
          </a:prstGeom>
          <a:ln>
            <a:solidFill>
              <a:schemeClr val="accent6">
                <a:lumMod val="50000"/>
              </a:schemeClr>
            </a:solidFill>
            <a:tailEnd type="arrow"/>
          </a:ln>
        </p:spPr>
        <p:style>
          <a:lnRef idx="2">
            <a:schemeClr val="dk1"/>
          </a:lnRef>
          <a:fillRef idx="0">
            <a:schemeClr val="dk1"/>
          </a:fillRef>
          <a:effectRef idx="1">
            <a:schemeClr val="dk1"/>
          </a:effectRef>
          <a:fontRef idx="minor">
            <a:schemeClr val="tx1"/>
          </a:fontRef>
        </p:style>
      </p:cxnSp>
      <p:sp>
        <p:nvSpPr>
          <p:cNvPr id="30" name="TextBox 29"/>
          <p:cNvSpPr txBox="1"/>
          <p:nvPr/>
        </p:nvSpPr>
        <p:spPr>
          <a:xfrm>
            <a:off x="1403350" y="3644900"/>
            <a:ext cx="1296988" cy="646113"/>
          </a:xfrm>
          <a:prstGeom prst="rect">
            <a:avLst/>
          </a:prstGeom>
          <a:noFill/>
          <a:ln>
            <a:solidFill>
              <a:schemeClr val="accent6">
                <a:lumMod val="50000"/>
              </a:schemeClr>
            </a:solidFill>
          </a:ln>
        </p:spPr>
        <p:txBody>
          <a:bodyPr>
            <a:spAutoFit/>
          </a:bodyPr>
          <a:lstStyle/>
          <a:p>
            <a:pPr fontAlgn="auto">
              <a:spcBef>
                <a:spcPts val="0"/>
              </a:spcBef>
              <a:spcAft>
                <a:spcPts val="0"/>
              </a:spcAft>
              <a:defRPr/>
            </a:pPr>
            <a:r>
              <a:rPr lang="en-ID" b="1" dirty="0" err="1">
                <a:latin typeface="+mn-lt"/>
                <a:cs typeface="+mn-cs"/>
              </a:rPr>
              <a:t>Berita</a:t>
            </a:r>
            <a:r>
              <a:rPr lang="en-ID" b="1" dirty="0">
                <a:latin typeface="+mn-lt"/>
                <a:cs typeface="+mn-cs"/>
              </a:rPr>
              <a:t> </a:t>
            </a:r>
            <a:r>
              <a:rPr lang="id-ID" b="1" dirty="0">
                <a:latin typeface="+mn-lt"/>
                <a:cs typeface="+mn-cs"/>
              </a:rPr>
              <a:t>Tiongkok</a:t>
            </a:r>
            <a:endParaRPr lang="en-US" b="1" dirty="0">
              <a:latin typeface="+mn-lt"/>
              <a:cs typeface="+mn-cs"/>
            </a:endParaRPr>
          </a:p>
        </p:txBody>
      </p:sp>
      <p:sp>
        <p:nvSpPr>
          <p:cNvPr id="13327" name="Rectangle 31"/>
          <p:cNvSpPr>
            <a:spLocks noChangeArrowheads="1"/>
          </p:cNvSpPr>
          <p:nvPr/>
        </p:nvSpPr>
        <p:spPr bwMode="auto">
          <a:xfrm>
            <a:off x="3563938" y="3844925"/>
            <a:ext cx="923925" cy="369888"/>
          </a:xfrm>
          <a:prstGeom prst="rect">
            <a:avLst/>
          </a:prstGeom>
          <a:noFill/>
          <a:ln w="9525">
            <a:noFill/>
            <a:miter lim="800000"/>
            <a:headEnd/>
            <a:tailEnd/>
          </a:ln>
        </p:spPr>
        <p:txBody>
          <a:bodyPr wrap="none">
            <a:spAutoFit/>
          </a:bodyPr>
          <a:lstStyle/>
          <a:p>
            <a:r>
              <a:rPr lang="id-ID" b="1">
                <a:latin typeface="Calibri" pitchFamily="34" charset="0"/>
              </a:rPr>
              <a:t>I-Tsing</a:t>
            </a:r>
            <a:endParaRPr lang="id-ID">
              <a:latin typeface="Calibri" pitchFamily="34" charset="0"/>
            </a:endParaRPr>
          </a:p>
        </p:txBody>
      </p:sp>
      <p:cxnSp>
        <p:nvCxnSpPr>
          <p:cNvPr id="34" name="Straight Connector 33"/>
          <p:cNvCxnSpPr/>
          <p:nvPr/>
        </p:nvCxnSpPr>
        <p:spPr>
          <a:xfrm>
            <a:off x="900113" y="1989138"/>
            <a:ext cx="0" cy="1871662"/>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900113" y="2565400"/>
            <a:ext cx="358775"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900113" y="3860800"/>
            <a:ext cx="358775"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214938" y="4429125"/>
            <a:ext cx="3857625" cy="2308225"/>
          </a:xfrm>
          <a:prstGeom prst="rect">
            <a:avLst/>
          </a:prstGeom>
          <a:solidFill>
            <a:schemeClr val="accent3">
              <a:lumMod val="60000"/>
              <a:lumOff val="40000"/>
            </a:schemeClr>
          </a:solidFill>
          <a:ln>
            <a:solidFill>
              <a:schemeClr val="accent5">
                <a:lumMod val="50000"/>
              </a:schemeClr>
            </a:solidFill>
          </a:ln>
        </p:spPr>
        <p:txBody>
          <a:bodyPr>
            <a:spAutoFit/>
          </a:bodyPr>
          <a:lstStyle/>
          <a:p>
            <a:pPr>
              <a:defRPr/>
            </a:pPr>
            <a:r>
              <a:rPr lang="en-US" dirty="0">
                <a:latin typeface="+mj-lt"/>
                <a:cs typeface="Arial" pitchFamily="34" charset="0"/>
              </a:rPr>
              <a:t>George </a:t>
            </a:r>
            <a:r>
              <a:rPr lang="en-US" dirty="0" err="1">
                <a:latin typeface="+mj-lt"/>
                <a:cs typeface="Arial" pitchFamily="34" charset="0"/>
              </a:rPr>
              <a:t>Coedes</a:t>
            </a:r>
            <a:r>
              <a:rPr lang="en-US" dirty="0">
                <a:latin typeface="+mj-lt"/>
                <a:cs typeface="Arial" pitchFamily="34" charset="0"/>
              </a:rPr>
              <a:t> </a:t>
            </a:r>
            <a:r>
              <a:rPr lang="en-US" dirty="0" err="1">
                <a:latin typeface="+mj-lt"/>
                <a:cs typeface="Arial" pitchFamily="34" charset="0"/>
              </a:rPr>
              <a:t>menyatakan</a:t>
            </a:r>
            <a:r>
              <a:rPr lang="en-US" dirty="0">
                <a:latin typeface="+mj-lt"/>
                <a:cs typeface="Arial" pitchFamily="34" charset="0"/>
              </a:rPr>
              <a:t> </a:t>
            </a:r>
            <a:r>
              <a:rPr lang="en-US" dirty="0" err="1">
                <a:latin typeface="+mj-lt"/>
                <a:cs typeface="Arial" pitchFamily="34" charset="0"/>
              </a:rPr>
              <a:t>letak</a:t>
            </a:r>
            <a:r>
              <a:rPr lang="en-US" dirty="0">
                <a:latin typeface="+mj-lt"/>
                <a:cs typeface="Arial" pitchFamily="34" charset="0"/>
              </a:rPr>
              <a:t> </a:t>
            </a:r>
            <a:r>
              <a:rPr lang="en-US" dirty="0" err="1">
                <a:latin typeface="+mj-lt"/>
                <a:cs typeface="Arial" pitchFamily="34" charset="0"/>
              </a:rPr>
              <a:t>Kerajaan</a:t>
            </a:r>
            <a:r>
              <a:rPr lang="en-US" dirty="0">
                <a:latin typeface="+mj-lt"/>
                <a:cs typeface="Arial" pitchFamily="34" charset="0"/>
              </a:rPr>
              <a:t> </a:t>
            </a:r>
            <a:r>
              <a:rPr lang="en-US" dirty="0" err="1">
                <a:latin typeface="+mj-lt"/>
                <a:cs typeface="Arial" pitchFamily="34" charset="0"/>
              </a:rPr>
              <a:t>Sriwijaya</a:t>
            </a:r>
            <a:r>
              <a:rPr lang="en-US" dirty="0">
                <a:latin typeface="+mj-lt"/>
                <a:cs typeface="Arial" pitchFamily="34" charset="0"/>
              </a:rPr>
              <a:t> </a:t>
            </a:r>
            <a:r>
              <a:rPr lang="en-US" dirty="0" err="1">
                <a:latin typeface="+mj-lt"/>
                <a:cs typeface="Arial" pitchFamily="34" charset="0"/>
              </a:rPr>
              <a:t>berada</a:t>
            </a:r>
            <a:r>
              <a:rPr lang="en-US" dirty="0">
                <a:latin typeface="+mj-lt"/>
                <a:cs typeface="Arial" pitchFamily="34" charset="0"/>
              </a:rPr>
              <a:t> </a:t>
            </a:r>
            <a:r>
              <a:rPr lang="en-US" dirty="0" err="1">
                <a:latin typeface="+mj-lt"/>
                <a:cs typeface="Arial" pitchFamily="34" charset="0"/>
              </a:rPr>
              <a:t>di</a:t>
            </a:r>
            <a:r>
              <a:rPr lang="en-US" dirty="0">
                <a:latin typeface="+mj-lt"/>
                <a:cs typeface="Arial" pitchFamily="34" charset="0"/>
              </a:rPr>
              <a:t> </a:t>
            </a:r>
            <a:r>
              <a:rPr lang="en-US" dirty="0" err="1">
                <a:latin typeface="+mj-lt"/>
                <a:cs typeface="Arial" pitchFamily="34" charset="0"/>
              </a:rPr>
              <a:t>tepi</a:t>
            </a:r>
            <a:r>
              <a:rPr lang="en-US" dirty="0">
                <a:latin typeface="+mj-lt"/>
                <a:cs typeface="Arial" pitchFamily="34" charset="0"/>
              </a:rPr>
              <a:t> Sungai </a:t>
            </a:r>
            <a:r>
              <a:rPr lang="en-US" dirty="0" err="1">
                <a:latin typeface="+mj-lt"/>
                <a:cs typeface="Arial" pitchFamily="34" charset="0"/>
              </a:rPr>
              <a:t>Musi</a:t>
            </a:r>
            <a:r>
              <a:rPr lang="en-US" dirty="0">
                <a:latin typeface="+mj-lt"/>
                <a:cs typeface="Arial" pitchFamily="34" charset="0"/>
              </a:rPr>
              <a:t> </a:t>
            </a:r>
            <a:r>
              <a:rPr lang="en-US" dirty="0" err="1">
                <a:latin typeface="+mj-lt"/>
                <a:cs typeface="Arial" pitchFamily="34" charset="0"/>
              </a:rPr>
              <a:t>atau</a:t>
            </a:r>
            <a:r>
              <a:rPr lang="en-US" dirty="0">
                <a:latin typeface="+mj-lt"/>
                <a:cs typeface="Arial" pitchFamily="34" charset="0"/>
              </a:rPr>
              <a:t> </a:t>
            </a:r>
            <a:r>
              <a:rPr lang="en-US" dirty="0" err="1">
                <a:latin typeface="+mj-lt"/>
                <a:cs typeface="Arial" pitchFamily="34" charset="0"/>
              </a:rPr>
              <a:t>sekitar</a:t>
            </a:r>
            <a:r>
              <a:rPr lang="en-US" dirty="0">
                <a:latin typeface="+mj-lt"/>
                <a:cs typeface="Arial" pitchFamily="34" charset="0"/>
              </a:rPr>
              <a:t> Bukit </a:t>
            </a:r>
            <a:r>
              <a:rPr lang="en-US" dirty="0" err="1">
                <a:latin typeface="+mj-lt"/>
                <a:cs typeface="Arial" pitchFamily="34" charset="0"/>
              </a:rPr>
              <a:t>Siguntang</a:t>
            </a:r>
            <a:r>
              <a:rPr lang="en-US" dirty="0">
                <a:latin typeface="+mj-lt"/>
                <a:cs typeface="Arial" pitchFamily="34" charset="0"/>
              </a:rPr>
              <a:t> </a:t>
            </a:r>
            <a:r>
              <a:rPr lang="en-US" dirty="0" err="1">
                <a:latin typeface="+mj-lt"/>
                <a:cs typeface="Arial" pitchFamily="34" charset="0"/>
              </a:rPr>
              <a:t>dan</a:t>
            </a:r>
            <a:r>
              <a:rPr lang="en-US" dirty="0">
                <a:latin typeface="+mj-lt"/>
                <a:cs typeface="Arial" pitchFamily="34" charset="0"/>
              </a:rPr>
              <a:t> Kota Palembang, Sumatra Selatan. Dari </a:t>
            </a:r>
            <a:r>
              <a:rPr lang="en-US" dirty="0" err="1">
                <a:latin typeface="+mj-lt"/>
                <a:cs typeface="Arial" pitchFamily="34" charset="0"/>
              </a:rPr>
              <a:t>daerah</a:t>
            </a:r>
            <a:r>
              <a:rPr lang="en-US" dirty="0">
                <a:latin typeface="+mj-lt"/>
                <a:cs typeface="Arial" pitchFamily="34" charset="0"/>
              </a:rPr>
              <a:t> </a:t>
            </a:r>
            <a:r>
              <a:rPr lang="en-US" dirty="0" err="1">
                <a:latin typeface="+mj-lt"/>
                <a:cs typeface="Arial" pitchFamily="34" charset="0"/>
              </a:rPr>
              <a:t>ini</a:t>
            </a:r>
            <a:r>
              <a:rPr lang="en-US" dirty="0">
                <a:latin typeface="+mj-lt"/>
                <a:cs typeface="Arial" pitchFamily="34" charset="0"/>
              </a:rPr>
              <a:t> </a:t>
            </a:r>
            <a:r>
              <a:rPr lang="en-US" dirty="0" err="1">
                <a:latin typeface="+mj-lt"/>
                <a:cs typeface="Arial" pitchFamily="34" charset="0"/>
              </a:rPr>
              <a:t>Kerajaan</a:t>
            </a:r>
            <a:r>
              <a:rPr lang="en-US" dirty="0">
                <a:latin typeface="+mj-lt"/>
                <a:cs typeface="Arial" pitchFamily="34" charset="0"/>
              </a:rPr>
              <a:t> </a:t>
            </a:r>
            <a:r>
              <a:rPr lang="en-US" dirty="0" err="1">
                <a:latin typeface="+mj-lt"/>
                <a:cs typeface="Arial" pitchFamily="34" charset="0"/>
              </a:rPr>
              <a:t>Sriwijaya</a:t>
            </a:r>
            <a:r>
              <a:rPr lang="en-US" dirty="0">
                <a:latin typeface="+mj-lt"/>
                <a:cs typeface="Arial" pitchFamily="34" charset="0"/>
              </a:rPr>
              <a:t> </a:t>
            </a:r>
            <a:r>
              <a:rPr lang="en-US" dirty="0" err="1">
                <a:latin typeface="+mj-lt"/>
                <a:cs typeface="Arial" pitchFamily="34" charset="0"/>
              </a:rPr>
              <a:t>berkembang</a:t>
            </a:r>
            <a:r>
              <a:rPr lang="en-US" dirty="0">
                <a:latin typeface="+mj-lt"/>
                <a:cs typeface="Arial" pitchFamily="34" charset="0"/>
              </a:rPr>
              <a:t> </a:t>
            </a:r>
            <a:r>
              <a:rPr lang="en-US" dirty="0" err="1">
                <a:latin typeface="+mj-lt"/>
                <a:cs typeface="Arial" pitchFamily="34" charset="0"/>
              </a:rPr>
              <a:t>menjadi</a:t>
            </a:r>
            <a:r>
              <a:rPr lang="en-US" dirty="0">
                <a:latin typeface="+mj-lt"/>
                <a:cs typeface="Arial" pitchFamily="34" charset="0"/>
              </a:rPr>
              <a:t> </a:t>
            </a:r>
            <a:r>
              <a:rPr lang="en-US" dirty="0" err="1">
                <a:latin typeface="+mj-lt"/>
                <a:cs typeface="Arial" pitchFamily="34" charset="0"/>
              </a:rPr>
              <a:t>kerajaan</a:t>
            </a:r>
            <a:r>
              <a:rPr lang="en-US" dirty="0">
                <a:latin typeface="+mj-lt"/>
                <a:cs typeface="Arial" pitchFamily="34" charset="0"/>
              </a:rPr>
              <a:t> </a:t>
            </a:r>
            <a:r>
              <a:rPr lang="en-US" dirty="0" err="1">
                <a:latin typeface="+mj-lt"/>
                <a:cs typeface="Arial" pitchFamily="34" charset="0"/>
              </a:rPr>
              <a:t>maritim</a:t>
            </a:r>
            <a:r>
              <a:rPr lang="en-US" dirty="0">
                <a:latin typeface="+mj-lt"/>
                <a:cs typeface="Arial" pitchFamily="34" charset="0"/>
              </a:rPr>
              <a:t> </a:t>
            </a:r>
            <a:r>
              <a:rPr lang="en-US" dirty="0" err="1">
                <a:latin typeface="+mj-lt"/>
                <a:cs typeface="Arial" pitchFamily="34" charset="0"/>
              </a:rPr>
              <a:t>terbesar</a:t>
            </a:r>
            <a:r>
              <a:rPr lang="en-US" dirty="0">
                <a:latin typeface="+mj-lt"/>
                <a:cs typeface="Arial" pitchFamily="34" charset="0"/>
              </a:rPr>
              <a:t> </a:t>
            </a:r>
            <a:r>
              <a:rPr lang="en-US" dirty="0" err="1">
                <a:latin typeface="+mj-lt"/>
                <a:cs typeface="Arial" pitchFamily="34" charset="0"/>
              </a:rPr>
              <a:t>di</a:t>
            </a:r>
            <a:r>
              <a:rPr lang="en-US" dirty="0">
                <a:latin typeface="+mj-lt"/>
                <a:cs typeface="Arial" pitchFamily="34" charset="0"/>
              </a:rPr>
              <a:t> Asia Tenggara. </a:t>
            </a:r>
          </a:p>
        </p:txBody>
      </p:sp>
      <p:sp>
        <p:nvSpPr>
          <p:cNvPr id="20" name="Rectangle 19"/>
          <p:cNvSpPr/>
          <p:nvPr/>
        </p:nvSpPr>
        <p:spPr>
          <a:xfrm>
            <a:off x="214313" y="4683125"/>
            <a:ext cx="4786312" cy="2032000"/>
          </a:xfrm>
          <a:prstGeom prst="rect">
            <a:avLst/>
          </a:prstGeom>
          <a:solidFill>
            <a:schemeClr val="accent5">
              <a:lumMod val="20000"/>
              <a:lumOff val="80000"/>
            </a:schemeClr>
          </a:solidFill>
        </p:spPr>
        <p:txBody>
          <a:bodyPr>
            <a:spAutoFit/>
          </a:bodyPr>
          <a:lstStyle/>
          <a:p>
            <a:pPr>
              <a:defRPr/>
            </a:pPr>
            <a:r>
              <a:rPr lang="en-US" dirty="0" err="1">
                <a:latin typeface="+mj-lt"/>
                <a:cs typeface="Arial" pitchFamily="34" charset="0"/>
              </a:rPr>
              <a:t>Pada</a:t>
            </a:r>
            <a:r>
              <a:rPr lang="en-US" dirty="0">
                <a:latin typeface="+mj-lt"/>
                <a:cs typeface="Arial" pitchFamily="34" charset="0"/>
              </a:rPr>
              <a:t> </a:t>
            </a:r>
            <a:r>
              <a:rPr lang="en-US" dirty="0" err="1">
                <a:latin typeface="+mj-lt"/>
                <a:cs typeface="Arial" pitchFamily="34" charset="0"/>
              </a:rPr>
              <a:t>masa</a:t>
            </a:r>
            <a:r>
              <a:rPr lang="en-US" dirty="0">
                <a:latin typeface="+mj-lt"/>
                <a:cs typeface="Arial" pitchFamily="34" charset="0"/>
              </a:rPr>
              <a:t> </a:t>
            </a:r>
            <a:r>
              <a:rPr lang="en-US" dirty="0" err="1">
                <a:latin typeface="+mj-lt"/>
                <a:cs typeface="Arial" pitchFamily="34" charset="0"/>
              </a:rPr>
              <a:t>kejayaannya</a:t>
            </a:r>
            <a:r>
              <a:rPr lang="en-US" dirty="0">
                <a:latin typeface="+mj-lt"/>
                <a:cs typeface="Arial" pitchFamily="34" charset="0"/>
              </a:rPr>
              <a:t>, </a:t>
            </a:r>
            <a:r>
              <a:rPr lang="en-US" dirty="0" err="1">
                <a:latin typeface="+mj-lt"/>
                <a:cs typeface="Arial" pitchFamily="34" charset="0"/>
              </a:rPr>
              <a:t>Sriwijaya</a:t>
            </a:r>
            <a:r>
              <a:rPr lang="en-US" dirty="0">
                <a:latin typeface="+mj-lt"/>
                <a:cs typeface="Arial" pitchFamily="34" charset="0"/>
              </a:rPr>
              <a:t> </a:t>
            </a:r>
            <a:r>
              <a:rPr lang="en-US" dirty="0" err="1">
                <a:latin typeface="+mj-lt"/>
                <a:cs typeface="Arial" pitchFamily="34" charset="0"/>
              </a:rPr>
              <a:t>berkembang</a:t>
            </a:r>
            <a:r>
              <a:rPr lang="en-US" dirty="0">
                <a:latin typeface="+mj-lt"/>
                <a:cs typeface="Arial" pitchFamily="34" charset="0"/>
              </a:rPr>
              <a:t> </a:t>
            </a:r>
            <a:r>
              <a:rPr lang="en-US" dirty="0" err="1">
                <a:latin typeface="+mj-lt"/>
                <a:cs typeface="Arial" pitchFamily="34" charset="0"/>
              </a:rPr>
              <a:t>sebagai</a:t>
            </a:r>
            <a:r>
              <a:rPr lang="en-US" dirty="0">
                <a:latin typeface="+mj-lt"/>
                <a:cs typeface="Arial" pitchFamily="34" charset="0"/>
              </a:rPr>
              <a:t> </a:t>
            </a:r>
            <a:r>
              <a:rPr lang="en-US" dirty="0" err="1">
                <a:latin typeface="+mj-lt"/>
                <a:cs typeface="Arial" pitchFamily="34" charset="0"/>
              </a:rPr>
              <a:t>kerajaan</a:t>
            </a:r>
            <a:r>
              <a:rPr lang="en-US" dirty="0">
                <a:latin typeface="+mj-lt"/>
                <a:cs typeface="Arial" pitchFamily="34" charset="0"/>
              </a:rPr>
              <a:t> </a:t>
            </a:r>
            <a:r>
              <a:rPr lang="en-US" dirty="0" err="1">
                <a:latin typeface="+mj-lt"/>
                <a:cs typeface="Arial" pitchFamily="34" charset="0"/>
              </a:rPr>
              <a:t>maritim</a:t>
            </a:r>
            <a:r>
              <a:rPr lang="en-US" dirty="0">
                <a:latin typeface="+mj-lt"/>
                <a:cs typeface="Arial" pitchFamily="34" charset="0"/>
              </a:rPr>
              <a:t> yang </a:t>
            </a:r>
            <a:r>
              <a:rPr lang="en-US" dirty="0" err="1">
                <a:latin typeface="+mj-lt"/>
                <a:cs typeface="Arial" pitchFamily="34" charset="0"/>
              </a:rPr>
              <a:t>memiliki</a:t>
            </a:r>
            <a:r>
              <a:rPr lang="en-US" dirty="0">
                <a:latin typeface="+mj-lt"/>
                <a:cs typeface="Arial" pitchFamily="34" charset="0"/>
              </a:rPr>
              <a:t> </a:t>
            </a:r>
            <a:r>
              <a:rPr lang="en-US" dirty="0" err="1">
                <a:latin typeface="+mj-lt"/>
                <a:cs typeface="Arial" pitchFamily="34" charset="0"/>
              </a:rPr>
              <a:t>pengaruh</a:t>
            </a:r>
            <a:r>
              <a:rPr lang="en-US" dirty="0">
                <a:latin typeface="+mj-lt"/>
                <a:cs typeface="Arial" pitchFamily="34" charset="0"/>
              </a:rPr>
              <a:t> </a:t>
            </a:r>
            <a:r>
              <a:rPr lang="en-US" dirty="0" err="1">
                <a:latin typeface="+mj-lt"/>
                <a:cs typeface="Arial" pitchFamily="34" charset="0"/>
              </a:rPr>
              <a:t>luas</a:t>
            </a:r>
            <a:r>
              <a:rPr lang="en-US" dirty="0">
                <a:latin typeface="+mj-lt"/>
                <a:cs typeface="Arial" pitchFamily="34" charset="0"/>
              </a:rPr>
              <a:t>. </a:t>
            </a:r>
            <a:r>
              <a:rPr lang="en-US" dirty="0" err="1">
                <a:latin typeface="+mj-lt"/>
                <a:cs typeface="Arial" pitchFamily="34" charset="0"/>
              </a:rPr>
              <a:t>Kerajaan</a:t>
            </a:r>
            <a:r>
              <a:rPr lang="en-US" dirty="0">
                <a:latin typeface="+mj-lt"/>
                <a:cs typeface="Arial" pitchFamily="34" charset="0"/>
              </a:rPr>
              <a:t> </a:t>
            </a:r>
            <a:r>
              <a:rPr lang="en-US" dirty="0" err="1">
                <a:latin typeface="+mj-lt"/>
                <a:cs typeface="Arial" pitchFamily="34" charset="0"/>
              </a:rPr>
              <a:t>Sriwijaya</a:t>
            </a:r>
            <a:r>
              <a:rPr lang="en-US" dirty="0">
                <a:latin typeface="+mj-lt"/>
                <a:cs typeface="Arial" pitchFamily="34" charset="0"/>
              </a:rPr>
              <a:t> </a:t>
            </a:r>
            <a:r>
              <a:rPr lang="en-US" dirty="0" err="1">
                <a:latin typeface="+mj-lt"/>
                <a:cs typeface="Arial" pitchFamily="34" charset="0"/>
              </a:rPr>
              <a:t>juga</a:t>
            </a:r>
            <a:r>
              <a:rPr lang="en-US" dirty="0">
                <a:latin typeface="+mj-lt"/>
                <a:cs typeface="Arial" pitchFamily="34" charset="0"/>
              </a:rPr>
              <a:t> </a:t>
            </a:r>
            <a:r>
              <a:rPr lang="en-US" dirty="0" err="1">
                <a:latin typeface="+mj-lt"/>
                <a:cs typeface="Arial" pitchFamily="34" charset="0"/>
              </a:rPr>
              <a:t>menjadi</a:t>
            </a:r>
            <a:r>
              <a:rPr lang="en-US" dirty="0">
                <a:latin typeface="+mj-lt"/>
                <a:cs typeface="Arial" pitchFamily="34" charset="0"/>
              </a:rPr>
              <a:t> </a:t>
            </a:r>
            <a:r>
              <a:rPr lang="en-US" dirty="0" err="1">
                <a:latin typeface="+mj-lt"/>
                <a:cs typeface="Arial" pitchFamily="34" charset="0"/>
              </a:rPr>
              <a:t>pusat</a:t>
            </a:r>
            <a:r>
              <a:rPr lang="en-US" dirty="0">
                <a:latin typeface="+mj-lt"/>
                <a:cs typeface="Arial" pitchFamily="34" charset="0"/>
              </a:rPr>
              <a:t> </a:t>
            </a:r>
            <a:r>
              <a:rPr lang="en-US" dirty="0" err="1">
                <a:latin typeface="+mj-lt"/>
                <a:cs typeface="Arial" pitchFamily="34" charset="0"/>
              </a:rPr>
              <a:t>perkembangan</a:t>
            </a:r>
            <a:r>
              <a:rPr lang="en-US" dirty="0">
                <a:latin typeface="+mj-lt"/>
                <a:cs typeface="Arial" pitchFamily="34" charset="0"/>
              </a:rPr>
              <a:t> agama </a:t>
            </a:r>
            <a:r>
              <a:rPr lang="en-US" dirty="0" err="1">
                <a:latin typeface="+mj-lt"/>
                <a:cs typeface="Arial" pitchFamily="34" charset="0"/>
              </a:rPr>
              <a:t>dan</a:t>
            </a:r>
            <a:r>
              <a:rPr lang="en-US" dirty="0">
                <a:latin typeface="+mj-lt"/>
                <a:cs typeface="Arial" pitchFamily="34" charset="0"/>
              </a:rPr>
              <a:t> </a:t>
            </a:r>
            <a:r>
              <a:rPr lang="en-US" dirty="0" err="1">
                <a:latin typeface="+mj-lt"/>
                <a:cs typeface="Arial" pitchFamily="34" charset="0"/>
              </a:rPr>
              <a:t>kebudayaan</a:t>
            </a:r>
            <a:r>
              <a:rPr lang="en-US" dirty="0">
                <a:latin typeface="+mj-lt"/>
                <a:cs typeface="Arial" pitchFamily="34" charset="0"/>
              </a:rPr>
              <a:t> Buddha </a:t>
            </a:r>
            <a:r>
              <a:rPr lang="en-US" dirty="0" err="1">
                <a:latin typeface="+mj-lt"/>
                <a:cs typeface="Arial" pitchFamily="34" charset="0"/>
              </a:rPr>
              <a:t>di</a:t>
            </a:r>
            <a:r>
              <a:rPr lang="en-US" dirty="0">
                <a:latin typeface="+mj-lt"/>
                <a:cs typeface="Arial" pitchFamily="34" charset="0"/>
              </a:rPr>
              <a:t> Asia Tenggara. </a:t>
            </a:r>
            <a:r>
              <a:rPr lang="en-US" dirty="0" err="1">
                <a:latin typeface="+mj-lt"/>
                <a:cs typeface="Arial" pitchFamily="34" charset="0"/>
              </a:rPr>
              <a:t>Kondisi</a:t>
            </a:r>
            <a:r>
              <a:rPr lang="en-US" dirty="0">
                <a:latin typeface="+mj-lt"/>
                <a:cs typeface="Arial" pitchFamily="34" charset="0"/>
              </a:rPr>
              <a:t> </a:t>
            </a:r>
            <a:r>
              <a:rPr lang="en-US" dirty="0" err="1">
                <a:latin typeface="+mj-lt"/>
                <a:cs typeface="Arial" pitchFamily="34" charset="0"/>
              </a:rPr>
              <a:t>ini</a:t>
            </a:r>
            <a:r>
              <a:rPr lang="en-US" dirty="0">
                <a:latin typeface="+mj-lt"/>
                <a:cs typeface="Arial" pitchFamily="34" charset="0"/>
              </a:rPr>
              <a:t> </a:t>
            </a:r>
            <a:r>
              <a:rPr lang="en-US" dirty="0" err="1">
                <a:latin typeface="+mj-lt"/>
                <a:cs typeface="Arial" pitchFamily="34" charset="0"/>
              </a:rPr>
              <a:t>tidak</a:t>
            </a:r>
            <a:r>
              <a:rPr lang="en-US" dirty="0">
                <a:latin typeface="+mj-lt"/>
                <a:cs typeface="Arial" pitchFamily="34" charset="0"/>
              </a:rPr>
              <a:t> </a:t>
            </a:r>
            <a:r>
              <a:rPr lang="en-US" dirty="0" err="1">
                <a:latin typeface="+mj-lt"/>
                <a:cs typeface="Arial" pitchFamily="34" charset="0"/>
              </a:rPr>
              <a:t>terlepas</a:t>
            </a:r>
            <a:r>
              <a:rPr lang="en-US" dirty="0">
                <a:latin typeface="+mj-lt"/>
                <a:cs typeface="Arial" pitchFamily="34" charset="0"/>
              </a:rPr>
              <a:t> </a:t>
            </a:r>
            <a:r>
              <a:rPr lang="en-US" dirty="0" err="1">
                <a:latin typeface="+mj-lt"/>
                <a:cs typeface="Arial" pitchFamily="34" charset="0"/>
              </a:rPr>
              <a:t>dari</a:t>
            </a:r>
            <a:r>
              <a:rPr lang="en-US" dirty="0">
                <a:latin typeface="+mj-lt"/>
                <a:cs typeface="Arial" pitchFamily="34" charset="0"/>
              </a:rPr>
              <a:t> </a:t>
            </a:r>
            <a:r>
              <a:rPr lang="en-US" dirty="0" err="1">
                <a:latin typeface="+mj-lt"/>
                <a:cs typeface="Arial" pitchFamily="34" charset="0"/>
              </a:rPr>
              <a:t>letak</a:t>
            </a:r>
            <a:r>
              <a:rPr lang="en-US" dirty="0">
                <a:latin typeface="+mj-lt"/>
                <a:cs typeface="Arial" pitchFamily="34" charset="0"/>
              </a:rPr>
              <a:t> </a:t>
            </a:r>
            <a:r>
              <a:rPr lang="en-US" dirty="0" err="1">
                <a:latin typeface="+mj-lt"/>
                <a:cs typeface="Arial" pitchFamily="34" charset="0"/>
              </a:rPr>
              <a:t>Sriwijaya</a:t>
            </a:r>
            <a:r>
              <a:rPr lang="en-US" dirty="0">
                <a:latin typeface="+mj-lt"/>
                <a:cs typeface="Arial" pitchFamily="34" charset="0"/>
              </a:rPr>
              <a:t> yang </a:t>
            </a:r>
            <a:r>
              <a:rPr lang="en-US" dirty="0" err="1">
                <a:latin typeface="+mj-lt"/>
                <a:cs typeface="Arial" pitchFamily="34" charset="0"/>
              </a:rPr>
              <a:t>strategis</a:t>
            </a:r>
            <a:r>
              <a:rPr lang="en-US" dirty="0">
                <a:latin typeface="+mj-lt"/>
                <a:cs typeface="Arial" pitchFamily="34" charset="0"/>
              </a:rPr>
              <a:t> </a:t>
            </a:r>
            <a:r>
              <a:rPr lang="en-US" dirty="0" err="1">
                <a:latin typeface="+mj-lt"/>
                <a:cs typeface="Arial" pitchFamily="34" charset="0"/>
              </a:rPr>
              <a:t>di</a:t>
            </a:r>
            <a:r>
              <a:rPr lang="en-US" dirty="0">
                <a:latin typeface="+mj-lt"/>
                <a:cs typeface="Arial" pitchFamily="34" charset="0"/>
              </a:rPr>
              <a:t> </a:t>
            </a:r>
            <a:r>
              <a:rPr lang="en-US" dirty="0" err="1">
                <a:latin typeface="+mj-lt"/>
                <a:cs typeface="Arial" pitchFamily="34" charset="0"/>
              </a:rPr>
              <a:t>jalur</a:t>
            </a:r>
            <a:r>
              <a:rPr lang="en-US" dirty="0">
                <a:latin typeface="+mj-lt"/>
                <a:cs typeface="Arial" pitchFamily="34" charset="0"/>
              </a:rPr>
              <a:t> </a:t>
            </a:r>
            <a:r>
              <a:rPr lang="en-US" dirty="0" err="1">
                <a:latin typeface="+mj-lt"/>
                <a:cs typeface="Arial" pitchFamily="34" charset="0"/>
              </a:rPr>
              <a:t>perdagangan</a:t>
            </a:r>
            <a:r>
              <a:rPr lang="en-US" dirty="0">
                <a:latin typeface="+mj-lt"/>
                <a:cs typeface="Arial" pitchFamily="34" charset="0"/>
              </a:rPr>
              <a:t> </a:t>
            </a:r>
            <a:r>
              <a:rPr lang="en-US" dirty="0" err="1">
                <a:latin typeface="+mj-lt"/>
                <a:cs typeface="Arial" pitchFamily="34" charset="0"/>
              </a:rPr>
              <a:t>internasional</a:t>
            </a:r>
            <a:r>
              <a:rPr lang="en-US" dirty="0">
                <a:latin typeface="+mj-lt"/>
                <a:cs typeface="Arial" pitchFamily="34" charset="0"/>
              </a:rPr>
              <a:t>.</a:t>
            </a:r>
            <a:endParaRPr lang="en-US" dirty="0">
              <a:latin typeface="+mj-lt"/>
              <a:cs typeface="Arial" pitchFamily="34" charset="0"/>
            </a:endParaRPr>
          </a:p>
        </p:txBody>
      </p:sp>
      <p:sp>
        <p:nvSpPr>
          <p:cNvPr id="21" name="Up Arrow 20">
            <a:hlinkClick r:id="rId4" action="ppaction://hlinksldjump"/>
          </p:cNvPr>
          <p:cNvSpPr/>
          <p:nvPr/>
        </p:nvSpPr>
        <p:spPr>
          <a:xfrm>
            <a:off x="71438" y="142875"/>
            <a:ext cx="500062" cy="571500"/>
          </a:xfrm>
          <a:prstGeom prst="up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Horizontal)">
                                      <p:cBhvr>
                                        <p:cTn id="17" dur="500"/>
                                        <p:tgtEl>
                                          <p:spTgt spid="34"/>
                                        </p:tgtEl>
                                      </p:cBhvr>
                                    </p:animEffect>
                                  </p:childTnLst>
                                </p:cTn>
                              </p:par>
                              <p:par>
                                <p:cTn id="18" presetID="2" presetClass="entr" presetSubtype="4"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500" fill="hold"/>
                                        <p:tgtEl>
                                          <p:spTgt spid="36"/>
                                        </p:tgtEl>
                                        <p:attrNameLst>
                                          <p:attrName>ppt_x</p:attrName>
                                        </p:attrNameLst>
                                      </p:cBhvr>
                                      <p:tavLst>
                                        <p:tav tm="0">
                                          <p:val>
                                            <p:strVal val="#ppt_x"/>
                                          </p:val>
                                        </p:tav>
                                        <p:tav tm="100000">
                                          <p:val>
                                            <p:strVal val="#ppt_x"/>
                                          </p:val>
                                        </p:tav>
                                      </p:tavLst>
                                    </p:anim>
                                    <p:anim calcmode="lin" valueType="num">
                                      <p:cBhvr additive="base">
                                        <p:cTn id="21" dur="500" fill="hold"/>
                                        <p:tgtEl>
                                          <p:spTgt spid="3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ppt_x"/>
                                          </p:val>
                                        </p:tav>
                                        <p:tav tm="100000">
                                          <p:val>
                                            <p:strVal val="#ppt_x"/>
                                          </p:val>
                                        </p:tav>
                                      </p:tavLst>
                                    </p:anim>
                                    <p:anim calcmode="lin" valueType="num">
                                      <p:cBhvr additive="base">
                                        <p:cTn id="29" dur="500" fill="hold"/>
                                        <p:tgtEl>
                                          <p:spTgt spid="3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ppt_x"/>
                                          </p:val>
                                        </p:tav>
                                        <p:tav tm="100000">
                                          <p:val>
                                            <p:strVal val="#ppt_x"/>
                                          </p:val>
                                        </p:tav>
                                      </p:tavLst>
                                    </p:anim>
                                    <p:anim calcmode="lin" valueType="num">
                                      <p:cBhvr additive="base">
                                        <p:cTn id="3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par>
                                <p:cTn id="39" presetID="9"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cTn>
                              </p:par>
                              <p:par>
                                <p:cTn id="42" presetID="9"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tgtEl>
                                          <p:spTgt spid="13"/>
                                        </p:tgtEl>
                                      </p:cBhvr>
                                    </p:animEffect>
                                  </p:childTnLst>
                                </p:cTn>
                              </p:par>
                              <p:par>
                                <p:cTn id="45" presetID="9"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par>
                                <p:cTn id="48" presetID="9"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dissolve">
                                      <p:cBhvr>
                                        <p:cTn id="50" dur="500"/>
                                        <p:tgtEl>
                                          <p:spTgt spid="15"/>
                                        </p:tgtEl>
                                      </p:cBhvr>
                                    </p:animEffect>
                                  </p:childTnLst>
                                </p:cTn>
                              </p:par>
                              <p:par>
                                <p:cTn id="51" presetID="9"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dissolve">
                                      <p:cBhvr>
                                        <p:cTn id="53" dur="500"/>
                                        <p:tgtEl>
                                          <p:spTgt spid="16"/>
                                        </p:tgtEl>
                                      </p:cBhvr>
                                    </p:animEffect>
                                  </p:childTnLst>
                                </p:cTn>
                              </p:par>
                              <p:par>
                                <p:cTn id="54" presetID="2" presetClass="entr" presetSubtype="4" fill="hold" nodeType="with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 calcmode="lin" valueType="num">
                                      <p:cBhvr additive="base">
                                        <p:cTn id="5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9">
                                            <p:txEl>
                                              <p:pRg st="0" end="0"/>
                                            </p:txEl>
                                          </p:spTgt>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9">
                                            <p:txEl>
                                              <p:pRg st="1" end="1"/>
                                            </p:txEl>
                                          </p:spTgt>
                                        </p:tgtEl>
                                        <p:attrNameLst>
                                          <p:attrName>style.visibility</p:attrName>
                                        </p:attrNameLst>
                                      </p:cBhvr>
                                      <p:to>
                                        <p:strVal val="visible"/>
                                      </p:to>
                                    </p:set>
                                    <p:anim calcmode="lin" valueType="num">
                                      <p:cBhvr additive="base">
                                        <p:cTn id="6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9">
                                            <p:txEl>
                                              <p:pRg st="1" end="1"/>
                                            </p:txEl>
                                          </p:spTgt>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9">
                                            <p:txEl>
                                              <p:pRg st="2" end="2"/>
                                            </p:txEl>
                                          </p:spTgt>
                                        </p:tgtEl>
                                        <p:attrNameLst>
                                          <p:attrName>style.visibility</p:attrName>
                                        </p:attrNameLst>
                                      </p:cBhvr>
                                      <p:to>
                                        <p:strVal val="visible"/>
                                      </p:to>
                                    </p:set>
                                    <p:anim calcmode="lin" valueType="num">
                                      <p:cBhvr additive="base">
                                        <p:cTn id="6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9">
                                            <p:txEl>
                                              <p:pRg st="2" end="2"/>
                                            </p:txEl>
                                          </p:spTgt>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9">
                                            <p:txEl>
                                              <p:pRg st="3" end="3"/>
                                            </p:txEl>
                                          </p:spTgt>
                                        </p:tgtEl>
                                        <p:attrNameLst>
                                          <p:attrName>style.visibility</p:attrName>
                                        </p:attrNameLst>
                                      </p:cBhvr>
                                      <p:to>
                                        <p:strVal val="visible"/>
                                      </p:to>
                                    </p:set>
                                    <p:anim calcmode="lin" valueType="num">
                                      <p:cBhvr additive="base">
                                        <p:cTn id="68"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9">
                                            <p:txEl>
                                              <p:pRg st="3" end="3"/>
                                            </p:txEl>
                                          </p:spTgt>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9">
                                            <p:txEl>
                                              <p:pRg st="4" end="4"/>
                                            </p:txEl>
                                          </p:spTgt>
                                        </p:tgtEl>
                                        <p:attrNameLst>
                                          <p:attrName>style.visibility</p:attrName>
                                        </p:attrNameLst>
                                      </p:cBhvr>
                                      <p:to>
                                        <p:strVal val="visible"/>
                                      </p:to>
                                    </p:set>
                                    <p:anim calcmode="lin" valueType="num">
                                      <p:cBhvr additive="base">
                                        <p:cTn id="72"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9">
                                            <p:txEl>
                                              <p:pRg st="4" end="4"/>
                                            </p:txEl>
                                          </p:spTgt>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9">
                                            <p:txEl>
                                              <p:pRg st="5" end="5"/>
                                            </p:txEl>
                                          </p:spTgt>
                                        </p:tgtEl>
                                        <p:attrNameLst>
                                          <p:attrName>style.visibility</p:attrName>
                                        </p:attrNameLst>
                                      </p:cBhvr>
                                      <p:to>
                                        <p:strVal val="visible"/>
                                      </p:to>
                                    </p:set>
                                    <p:anim calcmode="lin" valueType="num">
                                      <p:cBhvr additive="base">
                                        <p:cTn id="76"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 calcmode="lin" valueType="num">
                                      <p:cBhvr additive="base">
                                        <p:cTn id="82" dur="500" fill="hold"/>
                                        <p:tgtEl>
                                          <p:spTgt spid="10"/>
                                        </p:tgtEl>
                                        <p:attrNameLst>
                                          <p:attrName>ppt_x</p:attrName>
                                        </p:attrNameLst>
                                      </p:cBhvr>
                                      <p:tavLst>
                                        <p:tav tm="0">
                                          <p:val>
                                            <p:strVal val="#ppt_x"/>
                                          </p:val>
                                        </p:tav>
                                        <p:tav tm="100000">
                                          <p:val>
                                            <p:strVal val="#ppt_x"/>
                                          </p:val>
                                        </p:tav>
                                      </p:tavLst>
                                    </p:anim>
                                    <p:anim calcmode="lin" valueType="num">
                                      <p:cBhvr additive="base">
                                        <p:cTn id="83" dur="500" fill="hold"/>
                                        <p:tgtEl>
                                          <p:spTgt spid="10"/>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13327"/>
                                        </p:tgtEl>
                                        <p:attrNameLst>
                                          <p:attrName>style.visibility</p:attrName>
                                        </p:attrNameLst>
                                      </p:cBhvr>
                                      <p:to>
                                        <p:strVal val="visible"/>
                                      </p:to>
                                    </p:set>
                                    <p:anim calcmode="lin" valueType="num">
                                      <p:cBhvr additive="base">
                                        <p:cTn id="86" dur="500" fill="hold"/>
                                        <p:tgtEl>
                                          <p:spTgt spid="13327"/>
                                        </p:tgtEl>
                                        <p:attrNameLst>
                                          <p:attrName>ppt_x</p:attrName>
                                        </p:attrNameLst>
                                      </p:cBhvr>
                                      <p:tavLst>
                                        <p:tav tm="0">
                                          <p:val>
                                            <p:strVal val="#ppt_x"/>
                                          </p:val>
                                        </p:tav>
                                        <p:tav tm="100000">
                                          <p:val>
                                            <p:strVal val="#ppt_x"/>
                                          </p:val>
                                        </p:tav>
                                      </p:tavLst>
                                    </p:anim>
                                    <p:anim calcmode="lin" valueType="num">
                                      <p:cBhvr additive="base">
                                        <p:cTn id="87" dur="500" fill="hold"/>
                                        <p:tgtEl>
                                          <p:spTgt spid="13327"/>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checkerboard(across)">
                                      <p:cBhvr>
                                        <p:cTn id="92" dur="500"/>
                                        <p:tgtEl>
                                          <p:spTgt spid="23"/>
                                        </p:tgtEl>
                                      </p:cBhvr>
                                    </p:animEffect>
                                  </p:childTnLst>
                                </p:cTn>
                              </p:par>
                            </p:childTnLst>
                          </p:cTn>
                        </p:par>
                      </p:childTnLst>
                    </p:cTn>
                  </p:par>
                  <p:par>
                    <p:cTn id="93" fill="hold">
                      <p:stCondLst>
                        <p:cond delay="indefinite"/>
                      </p:stCondLst>
                      <p:childTnLst>
                        <p:par>
                          <p:cTn id="94" fill="hold">
                            <p:stCondLst>
                              <p:cond delay="0"/>
                            </p:stCondLst>
                            <p:childTnLst>
                              <p:par>
                                <p:cTn id="95" presetID="8" presetClass="entr" presetSubtype="16"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diamond(in)">
                                      <p:cBhvr>
                                        <p:cTn id="9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0" grpId="0" animBg="1"/>
      <p:bldP spid="13327" grpId="0"/>
      <p:bldP spid="23"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3419475" y="3429000"/>
            <a:ext cx="2390775" cy="1458913"/>
            <a:chOff x="3093132" y="2835266"/>
            <a:chExt cx="2043335" cy="2043335"/>
          </a:xfrm>
        </p:grpSpPr>
        <p:sp>
          <p:nvSpPr>
            <p:cNvPr id="24" name="Oval 23"/>
            <p:cNvSpPr/>
            <p:nvPr/>
          </p:nvSpPr>
          <p:spPr>
            <a:xfrm>
              <a:off x="3093132" y="2835266"/>
              <a:ext cx="2043335" cy="2043335"/>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5" name="Oval 4"/>
            <p:cNvSpPr/>
            <p:nvPr/>
          </p:nvSpPr>
          <p:spPr>
            <a:xfrm>
              <a:off x="3392984" y="3133206"/>
              <a:ext cx="1443631" cy="1447455"/>
            </a:xfrm>
            <a:prstGeom prst="rect">
              <a:avLst/>
            </a:prstGeom>
          </p:spPr>
          <p:style>
            <a:lnRef idx="0">
              <a:scrgbClr r="0" g="0" b="0"/>
            </a:lnRef>
            <a:fillRef idx="0">
              <a:scrgbClr r="0" g="0" b="0"/>
            </a:fillRef>
            <a:effectRef idx="0">
              <a:scrgbClr r="0" g="0" b="0"/>
            </a:effectRef>
            <a:fontRef idx="minor">
              <a:schemeClr val="lt1"/>
            </a:fontRef>
          </p:style>
          <p:txBody>
            <a:bodyPr lIns="26670" tIns="26670" rIns="26670" bIns="26670" spcCol="1270" anchor="ctr"/>
            <a:lstStyle/>
            <a:p>
              <a:pPr algn="ctr" defTabSz="933450" fontAlgn="auto">
                <a:lnSpc>
                  <a:spcPct val="90000"/>
                </a:lnSpc>
                <a:spcBef>
                  <a:spcPts val="0"/>
                </a:spcBef>
                <a:spcAft>
                  <a:spcPct val="35000"/>
                </a:spcAft>
                <a:defRPr/>
              </a:pPr>
              <a:r>
                <a:rPr lang="en-ID" sz="2100" dirty="0"/>
                <a:t>Kajian Sejarah Berdasarkan Ruang</a:t>
              </a:r>
              <a:endParaRPr lang="en-US" sz="2100" dirty="0"/>
            </a:p>
          </p:txBody>
        </p:sp>
      </p:grpSp>
      <p:grpSp>
        <p:nvGrpSpPr>
          <p:cNvPr id="3" name="Group 5"/>
          <p:cNvGrpSpPr>
            <a:grpSpLocks/>
          </p:cNvGrpSpPr>
          <p:nvPr/>
        </p:nvGrpSpPr>
        <p:grpSpPr bwMode="auto">
          <a:xfrm rot="-5400000">
            <a:off x="2528094" y="3742531"/>
            <a:ext cx="693738" cy="498475"/>
            <a:chOff x="3798401" y="2129865"/>
            <a:chExt cx="694734" cy="498712"/>
          </a:xfrm>
        </p:grpSpPr>
        <p:sp>
          <p:nvSpPr>
            <p:cNvPr id="22" name="Right Arrow 21"/>
            <p:cNvSpPr/>
            <p:nvPr/>
          </p:nvSpPr>
          <p:spPr>
            <a:xfrm rot="16272036">
              <a:off x="3896411" y="2031853"/>
              <a:ext cx="498712" cy="694734"/>
            </a:xfrm>
            <a:prstGeom prst="rightArrow">
              <a:avLst>
                <a:gd name="adj1" fmla="val 60000"/>
                <a:gd name="adj2" fmla="val 50000"/>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3" name="Right Arrow 6"/>
            <p:cNvSpPr/>
            <p:nvPr/>
          </p:nvSpPr>
          <p:spPr>
            <a:xfrm rot="16272036">
              <a:off x="3969470" y="2244812"/>
              <a:ext cx="349416" cy="418112"/>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755650" fontAlgn="auto">
                <a:lnSpc>
                  <a:spcPct val="90000"/>
                </a:lnSpc>
                <a:spcBef>
                  <a:spcPts val="0"/>
                </a:spcBef>
                <a:spcAft>
                  <a:spcPct val="35000"/>
                </a:spcAft>
                <a:defRPr/>
              </a:pPr>
              <a:endParaRPr lang="en-US" sz="1700"/>
            </a:p>
          </p:txBody>
        </p:sp>
      </p:grpSp>
      <p:grpSp>
        <p:nvGrpSpPr>
          <p:cNvPr id="4" name="Group 6"/>
          <p:cNvGrpSpPr>
            <a:grpSpLocks/>
          </p:cNvGrpSpPr>
          <p:nvPr/>
        </p:nvGrpSpPr>
        <p:grpSpPr bwMode="auto">
          <a:xfrm>
            <a:off x="539750" y="3357563"/>
            <a:ext cx="1871663" cy="1079500"/>
            <a:chOff x="3151586" y="240625"/>
            <a:chExt cx="2043335" cy="1654223"/>
          </a:xfrm>
        </p:grpSpPr>
        <p:sp>
          <p:nvSpPr>
            <p:cNvPr id="20" name="Oval 19"/>
            <p:cNvSpPr/>
            <p:nvPr/>
          </p:nvSpPr>
          <p:spPr>
            <a:xfrm>
              <a:off x="3151586" y="240625"/>
              <a:ext cx="2043335" cy="1654223"/>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Oval 8"/>
            <p:cNvSpPr/>
            <p:nvPr/>
          </p:nvSpPr>
          <p:spPr>
            <a:xfrm>
              <a:off x="3449681" y="483893"/>
              <a:ext cx="1447146" cy="1167687"/>
            </a:xfrm>
            <a:prstGeom prst="rect">
              <a:avLst/>
            </a:prstGeom>
          </p:spPr>
          <p:style>
            <a:lnRef idx="0">
              <a:scrgbClr r="0" g="0" b="0"/>
            </a:lnRef>
            <a:fillRef idx="0">
              <a:scrgbClr r="0" g="0" b="0"/>
            </a:fillRef>
            <a:effectRef idx="0">
              <a:scrgbClr r="0" g="0" b="0"/>
            </a:effectRef>
            <a:fontRef idx="minor">
              <a:schemeClr val="lt1"/>
            </a:fontRef>
          </p:style>
          <p:txBody>
            <a:bodyPr lIns="26670" tIns="26670" rIns="26670" bIns="26670" spcCol="1270" anchor="ctr"/>
            <a:lstStyle/>
            <a:p>
              <a:pPr algn="ctr" defTabSz="933450" fontAlgn="auto">
                <a:lnSpc>
                  <a:spcPct val="90000"/>
                </a:lnSpc>
                <a:spcBef>
                  <a:spcPts val="0"/>
                </a:spcBef>
                <a:spcAft>
                  <a:spcPct val="35000"/>
                </a:spcAft>
                <a:defRPr/>
              </a:pPr>
              <a:r>
                <a:rPr lang="en-ID" sz="2100" dirty="0"/>
                <a:t>Sejarah Kota</a:t>
              </a:r>
              <a:endParaRPr lang="en-US" sz="2100" dirty="0"/>
            </a:p>
          </p:txBody>
        </p:sp>
      </p:grpSp>
      <p:grpSp>
        <p:nvGrpSpPr>
          <p:cNvPr id="5" name="Group 7"/>
          <p:cNvGrpSpPr>
            <a:grpSpLocks/>
          </p:cNvGrpSpPr>
          <p:nvPr/>
        </p:nvGrpSpPr>
        <p:grpSpPr bwMode="auto">
          <a:xfrm rot="-2206877">
            <a:off x="6094413" y="3640138"/>
            <a:ext cx="454025" cy="693737"/>
            <a:chOff x="5132400" y="4228155"/>
            <a:chExt cx="454060" cy="694734"/>
          </a:xfrm>
        </p:grpSpPr>
        <p:sp>
          <p:nvSpPr>
            <p:cNvPr id="18" name="Right Arrow 17"/>
            <p:cNvSpPr/>
            <p:nvPr/>
          </p:nvSpPr>
          <p:spPr>
            <a:xfrm rot="1800000">
              <a:off x="5132400" y="4228155"/>
              <a:ext cx="454060" cy="694734"/>
            </a:xfrm>
            <a:prstGeom prst="rightArrow">
              <a:avLst>
                <a:gd name="adj1" fmla="val 60000"/>
                <a:gd name="adj2" fmla="val 50000"/>
              </a:avLst>
            </a:prstGeom>
          </p:spPr>
          <p:style>
            <a:lnRef idx="0">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sp>
        <p:sp>
          <p:nvSpPr>
            <p:cNvPr id="19" name="Right Arrow 10"/>
            <p:cNvSpPr/>
            <p:nvPr/>
          </p:nvSpPr>
          <p:spPr>
            <a:xfrm rot="1800000">
              <a:off x="5139798" y="4326656"/>
              <a:ext cx="317524" cy="416523"/>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755650" fontAlgn="auto">
                <a:lnSpc>
                  <a:spcPct val="90000"/>
                </a:lnSpc>
                <a:spcBef>
                  <a:spcPts val="0"/>
                </a:spcBef>
                <a:spcAft>
                  <a:spcPct val="35000"/>
                </a:spcAft>
                <a:defRPr/>
              </a:pPr>
              <a:endParaRPr lang="en-US" sz="1700"/>
            </a:p>
          </p:txBody>
        </p:sp>
      </p:grpSp>
      <p:grpSp>
        <p:nvGrpSpPr>
          <p:cNvPr id="6" name="Group 8"/>
          <p:cNvGrpSpPr>
            <a:grpSpLocks/>
          </p:cNvGrpSpPr>
          <p:nvPr/>
        </p:nvGrpSpPr>
        <p:grpSpPr bwMode="auto">
          <a:xfrm>
            <a:off x="6732588" y="3429000"/>
            <a:ext cx="1871662" cy="1008063"/>
            <a:chOff x="5568411" y="4406391"/>
            <a:chExt cx="2043335" cy="1759291"/>
          </a:xfrm>
        </p:grpSpPr>
        <p:sp>
          <p:nvSpPr>
            <p:cNvPr id="16" name="Oval 15"/>
            <p:cNvSpPr/>
            <p:nvPr/>
          </p:nvSpPr>
          <p:spPr>
            <a:xfrm>
              <a:off x="5568411" y="4406391"/>
              <a:ext cx="2043335" cy="1759291"/>
            </a:xfrm>
            <a:prstGeom prst="ellipse">
              <a:avLst/>
            </a:pr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sp>
        <p:sp>
          <p:nvSpPr>
            <p:cNvPr id="17" name="Oval 12"/>
            <p:cNvSpPr/>
            <p:nvPr/>
          </p:nvSpPr>
          <p:spPr>
            <a:xfrm>
              <a:off x="5866506" y="4664052"/>
              <a:ext cx="1447145" cy="1243970"/>
            </a:xfrm>
            <a:prstGeom prst="rect">
              <a:avLst/>
            </a:prstGeom>
          </p:spPr>
          <p:style>
            <a:lnRef idx="0">
              <a:scrgbClr r="0" g="0" b="0"/>
            </a:lnRef>
            <a:fillRef idx="0">
              <a:scrgbClr r="0" g="0" b="0"/>
            </a:fillRef>
            <a:effectRef idx="0">
              <a:scrgbClr r="0" g="0" b="0"/>
            </a:effectRef>
            <a:fontRef idx="minor">
              <a:schemeClr val="lt1"/>
            </a:fontRef>
          </p:style>
          <p:txBody>
            <a:bodyPr lIns="26670" tIns="26670" rIns="26670" bIns="26670" spcCol="1270" anchor="ctr"/>
            <a:lstStyle/>
            <a:p>
              <a:pPr algn="ctr" defTabSz="933450" fontAlgn="auto">
                <a:lnSpc>
                  <a:spcPct val="90000"/>
                </a:lnSpc>
                <a:spcBef>
                  <a:spcPts val="0"/>
                </a:spcBef>
                <a:spcAft>
                  <a:spcPct val="35000"/>
                </a:spcAft>
                <a:defRPr/>
              </a:pPr>
              <a:r>
                <a:rPr lang="en-ID" sz="2100" dirty="0"/>
                <a:t>Sejarah Perdesaan</a:t>
              </a:r>
              <a:endParaRPr lang="en-US" sz="2100" dirty="0"/>
            </a:p>
          </p:txBody>
        </p:sp>
      </p:grpSp>
      <p:grpSp>
        <p:nvGrpSpPr>
          <p:cNvPr id="7" name="Group 9"/>
          <p:cNvGrpSpPr>
            <a:grpSpLocks/>
          </p:cNvGrpSpPr>
          <p:nvPr/>
        </p:nvGrpSpPr>
        <p:grpSpPr bwMode="auto">
          <a:xfrm rot="-3696507">
            <a:off x="4355307" y="4888706"/>
            <a:ext cx="457200" cy="693737"/>
            <a:chOff x="2637944" y="4229994"/>
            <a:chExt cx="458078" cy="694734"/>
          </a:xfrm>
        </p:grpSpPr>
        <p:sp>
          <p:nvSpPr>
            <p:cNvPr id="14" name="Right Arrow 13"/>
            <p:cNvSpPr/>
            <p:nvPr/>
          </p:nvSpPr>
          <p:spPr>
            <a:xfrm rot="9000000">
              <a:off x="2637944" y="4229994"/>
              <a:ext cx="458078" cy="694734"/>
            </a:xfrm>
            <a:prstGeom prst="rightArrow">
              <a:avLst>
                <a:gd name="adj1" fmla="val 60000"/>
                <a:gd name="adj2" fmla="val 50000"/>
              </a:avLst>
            </a:prstGeom>
          </p:spPr>
          <p:style>
            <a:lnRef idx="0">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5" name="Right Arrow 14"/>
            <p:cNvSpPr/>
            <p:nvPr/>
          </p:nvSpPr>
          <p:spPr>
            <a:xfrm rot="19800000">
              <a:off x="2774504" y="4328184"/>
              <a:ext cx="319701" cy="416523"/>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755650" fontAlgn="auto">
                <a:lnSpc>
                  <a:spcPct val="90000"/>
                </a:lnSpc>
                <a:spcBef>
                  <a:spcPts val="0"/>
                </a:spcBef>
                <a:spcAft>
                  <a:spcPct val="35000"/>
                </a:spcAft>
                <a:defRPr/>
              </a:pPr>
              <a:endParaRPr lang="en-US" sz="1700"/>
            </a:p>
          </p:txBody>
        </p:sp>
      </p:grpSp>
      <p:grpSp>
        <p:nvGrpSpPr>
          <p:cNvPr id="8" name="Group 10"/>
          <p:cNvGrpSpPr>
            <a:grpSpLocks/>
          </p:cNvGrpSpPr>
          <p:nvPr/>
        </p:nvGrpSpPr>
        <p:grpSpPr bwMode="auto">
          <a:xfrm>
            <a:off x="3635375" y="5661025"/>
            <a:ext cx="1944688" cy="1152525"/>
            <a:chOff x="617852" y="4427785"/>
            <a:chExt cx="2043335" cy="1716504"/>
          </a:xfrm>
        </p:grpSpPr>
        <p:sp>
          <p:nvSpPr>
            <p:cNvPr id="12" name="Oval 11"/>
            <p:cNvSpPr/>
            <p:nvPr/>
          </p:nvSpPr>
          <p:spPr>
            <a:xfrm>
              <a:off x="617852" y="4427785"/>
              <a:ext cx="2043335" cy="1716504"/>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3" name="Oval 16"/>
            <p:cNvSpPr/>
            <p:nvPr/>
          </p:nvSpPr>
          <p:spPr>
            <a:xfrm>
              <a:off x="916430" y="4678404"/>
              <a:ext cx="1446180" cy="1215266"/>
            </a:xfrm>
            <a:prstGeom prst="rect">
              <a:avLst/>
            </a:prstGeom>
          </p:spPr>
          <p:style>
            <a:lnRef idx="0">
              <a:scrgbClr r="0" g="0" b="0"/>
            </a:lnRef>
            <a:fillRef idx="0">
              <a:scrgbClr r="0" g="0" b="0"/>
            </a:fillRef>
            <a:effectRef idx="0">
              <a:scrgbClr r="0" g="0" b="0"/>
            </a:effectRef>
            <a:fontRef idx="minor">
              <a:schemeClr val="lt1"/>
            </a:fontRef>
          </p:style>
          <p:txBody>
            <a:bodyPr lIns="26670" tIns="26670" rIns="26670" bIns="26670" spcCol="1270" anchor="ctr"/>
            <a:lstStyle/>
            <a:p>
              <a:pPr algn="ctr" defTabSz="933450" fontAlgn="auto">
                <a:lnSpc>
                  <a:spcPct val="90000"/>
                </a:lnSpc>
                <a:spcBef>
                  <a:spcPts val="0"/>
                </a:spcBef>
                <a:spcAft>
                  <a:spcPct val="35000"/>
                </a:spcAft>
                <a:defRPr/>
              </a:pPr>
              <a:r>
                <a:rPr lang="en-ID" sz="2100" dirty="0"/>
                <a:t>Sejarah Lokal</a:t>
              </a:r>
              <a:endParaRPr lang="en-US" sz="2100" dirty="0"/>
            </a:p>
          </p:txBody>
        </p:sp>
      </p:grpSp>
      <p:sp>
        <p:nvSpPr>
          <p:cNvPr id="23561" name="TextBox 25"/>
          <p:cNvSpPr txBox="1">
            <a:spLocks noChangeArrowheads="1"/>
          </p:cNvSpPr>
          <p:nvPr/>
        </p:nvSpPr>
        <p:spPr bwMode="auto">
          <a:xfrm>
            <a:off x="360363" y="260350"/>
            <a:ext cx="8820150" cy="646113"/>
          </a:xfrm>
          <a:prstGeom prst="rect">
            <a:avLst/>
          </a:prstGeom>
          <a:noFill/>
          <a:ln w="9525">
            <a:noFill/>
            <a:miter lim="800000"/>
            <a:headEnd/>
            <a:tailEnd/>
          </a:ln>
        </p:spPr>
        <p:txBody>
          <a:bodyPr>
            <a:spAutoFit/>
          </a:bodyPr>
          <a:lstStyle/>
          <a:p>
            <a:r>
              <a:rPr lang="en-ID" sz="3600"/>
              <a:t>Konsep Ruang dan Waktu dalam Sejarah</a:t>
            </a:r>
            <a:endParaRPr lang="en-US" sz="3600"/>
          </a:p>
        </p:txBody>
      </p:sp>
      <p:sp>
        <p:nvSpPr>
          <p:cNvPr id="27" name="TextBox 26"/>
          <p:cNvSpPr txBox="1">
            <a:spLocks noChangeArrowheads="1"/>
          </p:cNvSpPr>
          <p:nvPr/>
        </p:nvSpPr>
        <p:spPr bwMode="auto">
          <a:xfrm>
            <a:off x="395288" y="1052513"/>
            <a:ext cx="8353425" cy="1016000"/>
          </a:xfrm>
          <a:prstGeom prst="rect">
            <a:avLst/>
          </a:prstGeom>
          <a:noFill/>
          <a:ln w="9525">
            <a:noFill/>
            <a:miter lim="800000"/>
            <a:headEnd/>
            <a:tailEnd/>
          </a:ln>
        </p:spPr>
        <p:txBody>
          <a:bodyPr>
            <a:spAutoFit/>
          </a:bodyPr>
          <a:lstStyle/>
          <a:p>
            <a:r>
              <a:rPr lang="en-US" sz="2000">
                <a:latin typeface="Calibri" pitchFamily="34" charset="0"/>
              </a:rPr>
              <a:t>Dimensi ruang dan waktu dapat menunjukkan peristiwa sejarah sebagai peristiwa yang khas dan unik. Kajian sejarah akan selalu terbatas pada tempat dan waktu tertentu.</a:t>
            </a:r>
          </a:p>
        </p:txBody>
      </p:sp>
      <p:sp>
        <p:nvSpPr>
          <p:cNvPr id="28" name="TextBox 27"/>
          <p:cNvSpPr txBox="1"/>
          <p:nvPr/>
        </p:nvSpPr>
        <p:spPr>
          <a:xfrm>
            <a:off x="468313" y="2270125"/>
            <a:ext cx="1727200" cy="369888"/>
          </a:xfrm>
          <a:prstGeom prst="rect">
            <a:avLst/>
          </a:prstGeom>
          <a:solidFill>
            <a:schemeClr val="accent1">
              <a:lumMod val="20000"/>
              <a:lumOff val="80000"/>
            </a:schemeClr>
          </a:solidFill>
          <a:ln>
            <a:solidFill>
              <a:schemeClr val="accent2">
                <a:lumMod val="60000"/>
                <a:lumOff val="40000"/>
              </a:schemeClr>
            </a:solidFill>
          </a:ln>
        </p:spPr>
        <p:txBody>
          <a:bodyPr>
            <a:spAutoFit/>
          </a:bodyPr>
          <a:lstStyle/>
          <a:p>
            <a:pPr fontAlgn="auto">
              <a:spcBef>
                <a:spcPts val="0"/>
              </a:spcBef>
              <a:spcAft>
                <a:spcPts val="0"/>
              </a:spcAft>
              <a:defRPr/>
            </a:pPr>
            <a:r>
              <a:rPr lang="en-ID" dirty="0">
                <a:latin typeface="+mn-lt"/>
                <a:cs typeface="+mn-cs"/>
              </a:rPr>
              <a:t>Konsep ruang</a:t>
            </a:r>
            <a:endParaRPr lang="en-US" dirty="0">
              <a:latin typeface="+mn-lt"/>
              <a:cs typeface="+mn-cs"/>
            </a:endParaRPr>
          </a:p>
        </p:txBody>
      </p:sp>
      <p:sp>
        <p:nvSpPr>
          <p:cNvPr id="29" name="TextBox 28"/>
          <p:cNvSpPr txBox="1"/>
          <p:nvPr/>
        </p:nvSpPr>
        <p:spPr>
          <a:xfrm>
            <a:off x="2916238" y="2135188"/>
            <a:ext cx="3743325" cy="368300"/>
          </a:xfrm>
          <a:prstGeom prst="rect">
            <a:avLst/>
          </a:prstGeom>
          <a:solidFill>
            <a:schemeClr val="accent6">
              <a:lumMod val="40000"/>
              <a:lumOff val="60000"/>
            </a:schemeClr>
          </a:solidFill>
          <a:ln>
            <a:solidFill>
              <a:schemeClr val="accent5">
                <a:lumMod val="60000"/>
                <a:lumOff val="40000"/>
              </a:schemeClr>
            </a:solidFill>
          </a:ln>
        </p:spPr>
        <p:txBody>
          <a:bodyPr>
            <a:spAutoFit/>
          </a:bodyPr>
          <a:lstStyle/>
          <a:p>
            <a:pPr fontAlgn="auto">
              <a:spcBef>
                <a:spcPts val="0"/>
              </a:spcBef>
              <a:spcAft>
                <a:spcPts val="0"/>
              </a:spcAft>
              <a:defRPr/>
            </a:pPr>
            <a:r>
              <a:rPr lang="en-ID" dirty="0">
                <a:latin typeface="+mn-lt"/>
                <a:cs typeface="+mn-cs"/>
              </a:rPr>
              <a:t>Tempat terjadinya suatu peristiwa.</a:t>
            </a:r>
            <a:endParaRPr lang="en-US" dirty="0">
              <a:latin typeface="+mn-lt"/>
              <a:cs typeface="+mn-cs"/>
            </a:endParaRPr>
          </a:p>
        </p:txBody>
      </p:sp>
      <p:cxnSp>
        <p:nvCxnSpPr>
          <p:cNvPr id="30" name="Straight Arrow Connector 29"/>
          <p:cNvCxnSpPr>
            <a:stCxn id="28" idx="3"/>
            <a:endCxn id="29" idx="1"/>
          </p:cNvCxnSpPr>
          <p:nvPr/>
        </p:nvCxnSpPr>
        <p:spPr>
          <a:xfrm flipV="1">
            <a:off x="2195513" y="2319338"/>
            <a:ext cx="720725" cy="134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916238" y="2627313"/>
            <a:ext cx="3743325" cy="369887"/>
          </a:xfrm>
          <a:prstGeom prst="rect">
            <a:avLst/>
          </a:prstGeom>
          <a:solidFill>
            <a:schemeClr val="accent6">
              <a:lumMod val="40000"/>
              <a:lumOff val="60000"/>
            </a:schemeClr>
          </a:solidFill>
          <a:ln>
            <a:solidFill>
              <a:schemeClr val="accent5">
                <a:lumMod val="60000"/>
                <a:lumOff val="40000"/>
              </a:schemeClr>
            </a:solidFill>
          </a:ln>
        </p:spPr>
        <p:txBody>
          <a:bodyPr>
            <a:spAutoFit/>
          </a:bodyPr>
          <a:lstStyle/>
          <a:p>
            <a:pPr fontAlgn="auto">
              <a:spcBef>
                <a:spcPts val="0"/>
              </a:spcBef>
              <a:spcAft>
                <a:spcPts val="0"/>
              </a:spcAft>
              <a:defRPr/>
            </a:pPr>
            <a:r>
              <a:rPr lang="en-ID" dirty="0">
                <a:latin typeface="+mn-lt"/>
                <a:cs typeface="+mn-cs"/>
              </a:rPr>
              <a:t>Cakupan pembahasan.</a:t>
            </a:r>
            <a:endParaRPr lang="en-US" dirty="0">
              <a:latin typeface="+mn-lt"/>
              <a:cs typeface="+mn-cs"/>
            </a:endParaRPr>
          </a:p>
        </p:txBody>
      </p:sp>
      <p:cxnSp>
        <p:nvCxnSpPr>
          <p:cNvPr id="35" name="Straight Arrow Connector 34"/>
          <p:cNvCxnSpPr>
            <a:stCxn id="28" idx="3"/>
            <a:endCxn id="33" idx="1"/>
          </p:cNvCxnSpPr>
          <p:nvPr/>
        </p:nvCxnSpPr>
        <p:spPr>
          <a:xfrm>
            <a:off x="2195513" y="2454275"/>
            <a:ext cx="720725" cy="358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Up Arrow 30">
            <a:hlinkClick r:id="rId3" action="ppaction://hlinksldjump"/>
          </p:cNvPr>
          <p:cNvSpPr/>
          <p:nvPr/>
        </p:nvSpPr>
        <p:spPr>
          <a:xfrm>
            <a:off x="8358188" y="6143625"/>
            <a:ext cx="571500" cy="500063"/>
          </a:xfrm>
          <a:prstGeom prst="up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ppt_x</p:attrName>
                                        </p:attrNameLst>
                                      </p:cBhvr>
                                      <p:tavLst>
                                        <p:tav tm="0">
                                          <p:val>
                                            <p:strVal val="#ppt_x-.2"/>
                                          </p:val>
                                        </p:tav>
                                        <p:tav tm="100000">
                                          <p:val>
                                            <p:strVal val="#ppt_x"/>
                                          </p:val>
                                        </p:tav>
                                      </p:tavLst>
                                    </p:anim>
                                    <p:anim calcmode="lin" valueType="num">
                                      <p:cBhvr>
                                        <p:cTn id="13"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8"/>
                                        </p:tgtEl>
                                      </p:cBhvr>
                                    </p:animEffect>
                                  </p:childTnLst>
                                </p:cTn>
                              </p:par>
                              <p:par>
                                <p:cTn id="15" presetID="29"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1000" fill="hold"/>
                                        <p:tgtEl>
                                          <p:spTgt spid="30"/>
                                        </p:tgtEl>
                                        <p:attrNameLst>
                                          <p:attrName>ppt_x</p:attrName>
                                        </p:attrNameLst>
                                      </p:cBhvr>
                                      <p:tavLst>
                                        <p:tav tm="0">
                                          <p:val>
                                            <p:strVal val="#ppt_x-.2"/>
                                          </p:val>
                                        </p:tav>
                                        <p:tav tm="100000">
                                          <p:val>
                                            <p:strVal val="#ppt_x"/>
                                          </p:val>
                                        </p:tav>
                                      </p:tavLst>
                                    </p:anim>
                                    <p:anim calcmode="lin" valueType="num">
                                      <p:cBhvr>
                                        <p:cTn id="1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0"/>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1000" fill="hold"/>
                                        <p:tgtEl>
                                          <p:spTgt spid="29"/>
                                        </p:tgtEl>
                                        <p:attrNameLst>
                                          <p:attrName>ppt_x</p:attrName>
                                        </p:attrNameLst>
                                      </p:cBhvr>
                                      <p:tavLst>
                                        <p:tav tm="0">
                                          <p:val>
                                            <p:strVal val="#ppt_x-.2"/>
                                          </p:val>
                                        </p:tav>
                                        <p:tav tm="100000">
                                          <p:val>
                                            <p:strVal val="#ppt_x"/>
                                          </p:val>
                                        </p:tav>
                                      </p:tavLst>
                                    </p:anim>
                                    <p:anim calcmode="lin" valueType="num">
                                      <p:cBhvr>
                                        <p:cTn id="23"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9"/>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1000" fill="hold"/>
                                        <p:tgtEl>
                                          <p:spTgt spid="33"/>
                                        </p:tgtEl>
                                        <p:attrNameLst>
                                          <p:attrName>ppt_x</p:attrName>
                                        </p:attrNameLst>
                                      </p:cBhvr>
                                      <p:tavLst>
                                        <p:tav tm="0">
                                          <p:val>
                                            <p:strVal val="#ppt_x-.2"/>
                                          </p:val>
                                        </p:tav>
                                        <p:tav tm="100000">
                                          <p:val>
                                            <p:strVal val="#ppt_x"/>
                                          </p:val>
                                        </p:tav>
                                      </p:tavLst>
                                    </p:anim>
                                    <p:anim calcmode="lin" valueType="num">
                                      <p:cBhvr>
                                        <p:cTn id="28"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3"/>
                                        </p:tgtEl>
                                      </p:cBhvr>
                                    </p:animEffect>
                                  </p:childTnLst>
                                </p:cTn>
                              </p:par>
                              <p:par>
                                <p:cTn id="30" presetID="29"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p:cTn id="32" dur="1000" fill="hold"/>
                                        <p:tgtEl>
                                          <p:spTgt spid="35"/>
                                        </p:tgtEl>
                                        <p:attrNameLst>
                                          <p:attrName>ppt_x</p:attrName>
                                        </p:attrNameLst>
                                      </p:cBhvr>
                                      <p:tavLst>
                                        <p:tav tm="0">
                                          <p:val>
                                            <p:strVal val="#ppt_x-.2"/>
                                          </p:val>
                                        </p:tav>
                                        <p:tav tm="100000">
                                          <p:val>
                                            <p:strVal val="#ppt_x"/>
                                          </p:val>
                                        </p:tav>
                                      </p:tavLst>
                                    </p:anim>
                                    <p:anim calcmode="lin" valueType="num">
                                      <p:cBhvr>
                                        <p:cTn id="33"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34" dur="10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childTnLst>
                                </p:cTn>
                              </p:par>
                              <p:par>
                                <p:cTn id="45" presetID="10"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childTnLst>
                                </p:cTn>
                              </p:par>
                              <p:par>
                                <p:cTn id="53" presetID="10"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1000"/>
                                        <p:tgtEl>
                                          <p:spTgt spid="7"/>
                                        </p:tgtEl>
                                      </p:cBhvr>
                                    </p:animEffect>
                                  </p:childTnLst>
                                </p:cTn>
                              </p:par>
                              <p:par>
                                <p:cTn id="61" presetID="10" presetClass="entr" presetSubtype="0"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4"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slide(fromBottom)">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animBg="1"/>
      <p:bldP spid="33" grpId="0" animBg="1"/>
      <p:bldP spid="3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5"/>
            </a:gs>
            <a:gs pos="39999">
              <a:srgbClr val="85C2FF"/>
            </a:gs>
            <a:gs pos="70000">
              <a:srgbClr val="C4D6EB"/>
            </a:gs>
            <a:gs pos="100000">
              <a:srgbClr val="FFEBFA"/>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ectangle 1"/>
          <p:cNvSpPr/>
          <p:nvPr/>
        </p:nvSpPr>
        <p:spPr>
          <a:xfrm>
            <a:off x="500063" y="357188"/>
            <a:ext cx="8072437" cy="1292225"/>
          </a:xfrm>
          <a:prstGeom prst="rect">
            <a:avLst/>
          </a:prstGeom>
          <a:solidFill>
            <a:schemeClr val="accent5">
              <a:lumMod val="20000"/>
              <a:lumOff val="80000"/>
            </a:schemeClr>
          </a:solidFill>
        </p:spPr>
        <p:txBody>
          <a:bodyPr>
            <a:spAutoFit/>
          </a:bodyPr>
          <a:lstStyle/>
          <a:p>
            <a:pPr>
              <a:defRPr/>
            </a:pPr>
            <a:r>
              <a:rPr lang="en-US" sz="2000" dirty="0">
                <a:latin typeface="Comic Sans MS" pitchFamily="82" charset="0"/>
                <a:cs typeface="Arial" pitchFamily="34" charset="0"/>
              </a:rPr>
              <a:t>”</a:t>
            </a:r>
            <a:r>
              <a:rPr lang="en-US" sz="2000" dirty="0" err="1">
                <a:latin typeface="Comic Sans MS" pitchFamily="82" charset="0"/>
                <a:cs typeface="Arial" pitchFamily="34" charset="0"/>
              </a:rPr>
              <a:t>Janganlah</a:t>
            </a:r>
            <a:r>
              <a:rPr lang="en-US" sz="2000" dirty="0">
                <a:latin typeface="Comic Sans MS" pitchFamily="82" charset="0"/>
                <a:cs typeface="Arial" pitchFamily="34" charset="0"/>
              </a:rPr>
              <a:t> </a:t>
            </a:r>
            <a:r>
              <a:rPr lang="en-US" sz="2000" dirty="0" err="1">
                <a:latin typeface="Comic Sans MS" pitchFamily="82" charset="0"/>
                <a:cs typeface="Arial" pitchFamily="34" charset="0"/>
              </a:rPr>
              <a:t>melihat</a:t>
            </a:r>
            <a:r>
              <a:rPr lang="en-US" sz="2000" dirty="0">
                <a:latin typeface="Comic Sans MS" pitchFamily="82" charset="0"/>
                <a:cs typeface="Arial" pitchFamily="34" charset="0"/>
              </a:rPr>
              <a:t> </a:t>
            </a:r>
            <a:r>
              <a:rPr lang="en-US" sz="2000" dirty="0" err="1">
                <a:latin typeface="Comic Sans MS" pitchFamily="82" charset="0"/>
                <a:cs typeface="Arial" pitchFamily="34" charset="0"/>
              </a:rPr>
              <a:t>ke</a:t>
            </a:r>
            <a:r>
              <a:rPr lang="en-US" sz="2000" dirty="0">
                <a:latin typeface="Comic Sans MS" pitchFamily="82" charset="0"/>
                <a:cs typeface="Arial" pitchFamily="34" charset="0"/>
              </a:rPr>
              <a:t> </a:t>
            </a:r>
            <a:r>
              <a:rPr lang="en-US" sz="2000" dirty="0" err="1">
                <a:latin typeface="Comic Sans MS" pitchFamily="82" charset="0"/>
                <a:cs typeface="Arial" pitchFamily="34" charset="0"/>
              </a:rPr>
              <a:t>masa</a:t>
            </a:r>
            <a:r>
              <a:rPr lang="en-US" sz="2000" dirty="0">
                <a:latin typeface="Comic Sans MS" pitchFamily="82" charset="0"/>
                <a:cs typeface="Arial" pitchFamily="34" charset="0"/>
              </a:rPr>
              <a:t> </a:t>
            </a:r>
            <a:r>
              <a:rPr lang="en-US" sz="2000" dirty="0" err="1">
                <a:latin typeface="Comic Sans MS" pitchFamily="82" charset="0"/>
                <a:cs typeface="Arial" pitchFamily="34" charset="0"/>
              </a:rPr>
              <a:t>depan</a:t>
            </a:r>
            <a:r>
              <a:rPr lang="en-US" sz="2000" dirty="0">
                <a:latin typeface="Comic Sans MS" pitchFamily="82" charset="0"/>
                <a:cs typeface="Arial" pitchFamily="34" charset="0"/>
              </a:rPr>
              <a:t> </a:t>
            </a:r>
            <a:r>
              <a:rPr lang="en-US" sz="2000" dirty="0" err="1">
                <a:latin typeface="Comic Sans MS" pitchFamily="82" charset="0"/>
                <a:cs typeface="Arial" pitchFamily="34" charset="0"/>
              </a:rPr>
              <a:t>dengan</a:t>
            </a:r>
            <a:r>
              <a:rPr lang="en-US" sz="2000" dirty="0">
                <a:latin typeface="Comic Sans MS" pitchFamily="82" charset="0"/>
                <a:cs typeface="Arial" pitchFamily="34" charset="0"/>
              </a:rPr>
              <a:t> </a:t>
            </a:r>
            <a:r>
              <a:rPr lang="en-US" sz="2000" dirty="0" err="1">
                <a:latin typeface="Comic Sans MS" pitchFamily="82" charset="0"/>
                <a:cs typeface="Arial" pitchFamily="34" charset="0"/>
              </a:rPr>
              <a:t>mata</a:t>
            </a:r>
            <a:r>
              <a:rPr lang="en-US" sz="2000" dirty="0">
                <a:latin typeface="Comic Sans MS" pitchFamily="82" charset="0"/>
                <a:cs typeface="Arial" pitchFamily="34" charset="0"/>
              </a:rPr>
              <a:t> </a:t>
            </a:r>
            <a:r>
              <a:rPr lang="en-US" sz="2000" dirty="0" err="1">
                <a:latin typeface="Comic Sans MS" pitchFamily="82" charset="0"/>
                <a:cs typeface="Arial" pitchFamily="34" charset="0"/>
              </a:rPr>
              <a:t>buta</a:t>
            </a:r>
            <a:r>
              <a:rPr lang="en-US" sz="2000" dirty="0">
                <a:latin typeface="Comic Sans MS" pitchFamily="82" charset="0"/>
                <a:cs typeface="Arial" pitchFamily="34" charset="0"/>
              </a:rPr>
              <a:t>. </a:t>
            </a:r>
            <a:br>
              <a:rPr lang="en-US" sz="2000" dirty="0">
                <a:latin typeface="Comic Sans MS" pitchFamily="82" charset="0"/>
                <a:cs typeface="Arial" pitchFamily="34" charset="0"/>
              </a:rPr>
            </a:br>
            <a:r>
              <a:rPr lang="en-US" sz="2000" dirty="0" err="1">
                <a:latin typeface="Comic Sans MS" pitchFamily="82" charset="0"/>
                <a:cs typeface="Arial" pitchFamily="34" charset="0"/>
              </a:rPr>
              <a:t>Masa</a:t>
            </a:r>
            <a:r>
              <a:rPr lang="en-US" sz="2000" dirty="0">
                <a:latin typeface="Comic Sans MS" pitchFamily="82" charset="0"/>
                <a:cs typeface="Arial" pitchFamily="34" charset="0"/>
              </a:rPr>
              <a:t> yang </a:t>
            </a:r>
            <a:r>
              <a:rPr lang="en-US" sz="2000" dirty="0" err="1">
                <a:latin typeface="Comic Sans MS" pitchFamily="82" charset="0"/>
                <a:cs typeface="Arial" pitchFamily="34" charset="0"/>
              </a:rPr>
              <a:t>lampau</a:t>
            </a:r>
            <a:r>
              <a:rPr lang="en-US" sz="2000" dirty="0">
                <a:latin typeface="Comic Sans MS" pitchFamily="82" charset="0"/>
                <a:cs typeface="Arial" pitchFamily="34" charset="0"/>
              </a:rPr>
              <a:t> </a:t>
            </a:r>
            <a:r>
              <a:rPr lang="en-US" sz="2000" dirty="0" err="1">
                <a:latin typeface="Comic Sans MS" pitchFamily="82" charset="0"/>
                <a:cs typeface="Arial" pitchFamily="34" charset="0"/>
              </a:rPr>
              <a:t>sangat</a:t>
            </a:r>
            <a:r>
              <a:rPr lang="en-US" sz="2000" dirty="0">
                <a:latin typeface="Comic Sans MS" pitchFamily="82" charset="0"/>
                <a:cs typeface="Arial" pitchFamily="34" charset="0"/>
              </a:rPr>
              <a:t> </a:t>
            </a:r>
            <a:r>
              <a:rPr lang="en-US" sz="2000" dirty="0" err="1">
                <a:latin typeface="Comic Sans MS" pitchFamily="82" charset="0"/>
                <a:cs typeface="Arial" pitchFamily="34" charset="0"/>
              </a:rPr>
              <a:t>berguna</a:t>
            </a:r>
            <a:r>
              <a:rPr lang="en-US" sz="2000" dirty="0">
                <a:latin typeface="Comic Sans MS" pitchFamily="82" charset="0"/>
                <a:cs typeface="Arial" pitchFamily="34" charset="0"/>
              </a:rPr>
              <a:t> </a:t>
            </a:r>
            <a:r>
              <a:rPr lang="en-US" sz="2000" dirty="0" err="1">
                <a:latin typeface="Comic Sans MS" pitchFamily="82" charset="0"/>
                <a:cs typeface="Arial" pitchFamily="34" charset="0"/>
              </a:rPr>
              <a:t>sebagai</a:t>
            </a:r>
            <a:r>
              <a:rPr lang="en-US" sz="2000" dirty="0">
                <a:latin typeface="Comic Sans MS" pitchFamily="82" charset="0"/>
                <a:cs typeface="Arial" pitchFamily="34" charset="0"/>
              </a:rPr>
              <a:t> </a:t>
            </a:r>
            <a:r>
              <a:rPr lang="en-US" sz="2000" dirty="0" err="1">
                <a:latin typeface="Comic Sans MS" pitchFamily="82" charset="0"/>
                <a:cs typeface="Arial" pitchFamily="34" charset="0"/>
              </a:rPr>
              <a:t>kaca</a:t>
            </a:r>
            <a:r>
              <a:rPr lang="en-US" sz="2000" dirty="0">
                <a:latin typeface="Comic Sans MS" pitchFamily="82" charset="0"/>
                <a:cs typeface="Arial" pitchFamily="34" charset="0"/>
              </a:rPr>
              <a:t> </a:t>
            </a:r>
            <a:r>
              <a:rPr lang="en-US" sz="2000" dirty="0" err="1">
                <a:latin typeface="Comic Sans MS" pitchFamily="82" charset="0"/>
                <a:cs typeface="Arial" pitchFamily="34" charset="0"/>
              </a:rPr>
              <a:t>benggala</a:t>
            </a:r>
            <a:r>
              <a:rPr lang="en-US" sz="2000" dirty="0">
                <a:latin typeface="Comic Sans MS" pitchFamily="82" charset="0"/>
                <a:cs typeface="Arial" pitchFamily="34" charset="0"/>
              </a:rPr>
              <a:t> </a:t>
            </a:r>
            <a:r>
              <a:rPr lang="en-US" sz="2000" dirty="0" err="1">
                <a:latin typeface="Comic Sans MS" pitchFamily="82" charset="0"/>
                <a:cs typeface="Arial" pitchFamily="34" charset="0"/>
              </a:rPr>
              <a:t>daripada</a:t>
            </a:r>
            <a:r>
              <a:rPr lang="en-US" sz="2000" dirty="0">
                <a:latin typeface="Comic Sans MS" pitchFamily="82" charset="0"/>
                <a:cs typeface="Arial" pitchFamily="34" charset="0"/>
              </a:rPr>
              <a:t> </a:t>
            </a:r>
            <a:r>
              <a:rPr lang="en-US" sz="2000" dirty="0" err="1">
                <a:latin typeface="Comic Sans MS" pitchFamily="82" charset="0"/>
                <a:cs typeface="Arial" pitchFamily="34" charset="0"/>
              </a:rPr>
              <a:t>masa</a:t>
            </a:r>
            <a:r>
              <a:rPr lang="en-US" sz="2000" dirty="0">
                <a:latin typeface="Comic Sans MS" pitchFamily="82" charset="0"/>
                <a:cs typeface="Arial" pitchFamily="34" charset="0"/>
              </a:rPr>
              <a:t> yang </a:t>
            </a:r>
            <a:r>
              <a:rPr lang="en-US" sz="2000" dirty="0" err="1">
                <a:latin typeface="Comic Sans MS" pitchFamily="82" charset="0"/>
                <a:cs typeface="Arial" pitchFamily="34" charset="0"/>
              </a:rPr>
              <a:t>akan</a:t>
            </a:r>
            <a:r>
              <a:rPr lang="en-US" sz="2000" dirty="0">
                <a:latin typeface="Comic Sans MS" pitchFamily="82" charset="0"/>
                <a:cs typeface="Arial" pitchFamily="34" charset="0"/>
              </a:rPr>
              <a:t> </a:t>
            </a:r>
            <a:r>
              <a:rPr lang="en-US" sz="2000" dirty="0" err="1">
                <a:latin typeface="Comic Sans MS" pitchFamily="82" charset="0"/>
                <a:cs typeface="Arial" pitchFamily="34" charset="0"/>
              </a:rPr>
              <a:t>datang</a:t>
            </a:r>
            <a:r>
              <a:rPr lang="en-US" sz="2000" dirty="0">
                <a:latin typeface="Comic Sans MS" pitchFamily="82" charset="0"/>
                <a:cs typeface="Arial" pitchFamily="34" charset="0"/>
              </a:rPr>
              <a:t>.”</a:t>
            </a:r>
          </a:p>
          <a:p>
            <a:pPr>
              <a:defRPr/>
            </a:pPr>
            <a:r>
              <a:rPr lang="en-US" dirty="0">
                <a:latin typeface="Arial" pitchFamily="34" charset="0"/>
                <a:cs typeface="Arial" pitchFamily="34" charset="0"/>
              </a:rPr>
              <a:t>(</a:t>
            </a:r>
            <a:r>
              <a:rPr lang="en-US" dirty="0" err="1">
                <a:latin typeface="Arial" pitchFamily="34" charset="0"/>
                <a:cs typeface="Arial" pitchFamily="34" charset="0"/>
              </a:rPr>
              <a:t>Soekarno</a:t>
            </a:r>
            <a:r>
              <a:rPr lang="en-US" dirty="0">
                <a:latin typeface="Arial" pitchFamily="34" charset="0"/>
                <a:cs typeface="Arial" pitchFamily="34" charset="0"/>
              </a:rPr>
              <a:t>)</a:t>
            </a:r>
          </a:p>
        </p:txBody>
      </p:sp>
      <p:sp>
        <p:nvSpPr>
          <p:cNvPr id="3" name="TextBox 2"/>
          <p:cNvSpPr txBox="1"/>
          <p:nvPr/>
        </p:nvSpPr>
        <p:spPr>
          <a:xfrm>
            <a:off x="1785938" y="2786063"/>
            <a:ext cx="5286375" cy="1108075"/>
          </a:xfrm>
          <a:prstGeom prst="rect">
            <a:avLst/>
          </a:prstGeom>
          <a:solidFill>
            <a:schemeClr val="accent5">
              <a:lumMod val="40000"/>
              <a:lumOff val="60000"/>
            </a:schemeClr>
          </a:solidFill>
        </p:spPr>
        <p:txBody>
          <a:bodyPr>
            <a:spAutoFit/>
          </a:bodyPr>
          <a:lstStyle/>
          <a:p>
            <a:pPr algn="ctr">
              <a:defRPr/>
            </a:pPr>
            <a:r>
              <a:rPr lang="en-ID" sz="6600" dirty="0" err="1">
                <a:latin typeface="Monotype Corsiva" pitchFamily="66" charset="0"/>
                <a:cs typeface="Arial" pitchFamily="34" charset="0"/>
              </a:rPr>
              <a:t>Terima</a:t>
            </a:r>
            <a:r>
              <a:rPr lang="en-ID" sz="6600" dirty="0">
                <a:latin typeface="Monotype Corsiva" pitchFamily="66" charset="0"/>
                <a:cs typeface="Arial" pitchFamily="34" charset="0"/>
              </a:rPr>
              <a:t> </a:t>
            </a:r>
            <a:r>
              <a:rPr lang="en-ID" sz="6600" dirty="0" err="1">
                <a:latin typeface="Monotype Corsiva" pitchFamily="66" charset="0"/>
                <a:cs typeface="Arial" pitchFamily="34" charset="0"/>
              </a:rPr>
              <a:t>Kasih</a:t>
            </a:r>
            <a:endParaRPr lang="en-US" sz="6600" dirty="0">
              <a:latin typeface="Monotype Corsiva" pitchFamily="66" charset="0"/>
              <a:cs typeface="Arial" pitchFamily="34" charset="0"/>
            </a:endParaRPr>
          </a:p>
        </p:txBody>
      </p:sp>
      <p:sp>
        <p:nvSpPr>
          <p:cNvPr id="4" name="Right Arrow 3">
            <a:hlinkClick r:id="rId2" action="ppaction://hlinksldjump"/>
          </p:cNvPr>
          <p:cNvSpPr/>
          <p:nvPr/>
        </p:nvSpPr>
        <p:spPr>
          <a:xfrm>
            <a:off x="8001000" y="6143625"/>
            <a:ext cx="71437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pic>
        <p:nvPicPr>
          <p:cNvPr id="5123" name="Picture 4" descr="clock-295201_960_720.png"/>
          <p:cNvPicPr>
            <a:picLocks noChangeAspect="1"/>
          </p:cNvPicPr>
          <p:nvPr/>
        </p:nvPicPr>
        <p:blipFill>
          <a:blip r:embed="rId3"/>
          <a:srcRect/>
          <a:stretch>
            <a:fillRect/>
          </a:stretch>
        </p:blipFill>
        <p:spPr bwMode="auto">
          <a:xfrm>
            <a:off x="395288" y="144463"/>
            <a:ext cx="2133600" cy="2132012"/>
          </a:xfrm>
          <a:prstGeom prst="rect">
            <a:avLst/>
          </a:prstGeom>
          <a:noFill/>
          <a:ln w="9525">
            <a:noFill/>
            <a:miter lim="800000"/>
            <a:headEnd/>
            <a:tailEnd/>
          </a:ln>
        </p:spPr>
      </p:pic>
      <p:grpSp>
        <p:nvGrpSpPr>
          <p:cNvPr id="2" name="Group 6"/>
          <p:cNvGrpSpPr>
            <a:grpSpLocks/>
          </p:cNvGrpSpPr>
          <p:nvPr/>
        </p:nvGrpSpPr>
        <p:grpSpPr bwMode="auto">
          <a:xfrm>
            <a:off x="1392238" y="2830513"/>
            <a:ext cx="2374900" cy="1196975"/>
            <a:chOff x="934587" y="2570750"/>
            <a:chExt cx="2374857" cy="1195798"/>
          </a:xfrm>
        </p:grpSpPr>
        <p:sp>
          <p:nvSpPr>
            <p:cNvPr id="32" name="Rounded Rectangle 31"/>
            <p:cNvSpPr/>
            <p:nvPr/>
          </p:nvSpPr>
          <p:spPr>
            <a:xfrm>
              <a:off x="934587" y="2570750"/>
              <a:ext cx="2374857" cy="1195798"/>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3" name="Rounded Rectangle 4"/>
            <p:cNvSpPr/>
            <p:nvPr/>
          </p:nvSpPr>
          <p:spPr>
            <a:xfrm>
              <a:off x="969511" y="2605641"/>
              <a:ext cx="2305008" cy="1126017"/>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1066800" fontAlgn="auto">
                <a:lnSpc>
                  <a:spcPct val="90000"/>
                </a:lnSpc>
                <a:spcBef>
                  <a:spcPts val="0"/>
                </a:spcBef>
                <a:spcAft>
                  <a:spcPct val="35000"/>
                </a:spcAft>
                <a:defRPr/>
              </a:pPr>
              <a:r>
                <a:rPr lang="en-ID" sz="2400" dirty="0"/>
                <a:t>Konsep Waktu dalam Sejarah</a:t>
              </a:r>
              <a:endParaRPr lang="en-US" sz="2400" dirty="0"/>
            </a:p>
          </p:txBody>
        </p:sp>
      </p:grpSp>
      <p:grpSp>
        <p:nvGrpSpPr>
          <p:cNvPr id="3" name="Group 7"/>
          <p:cNvGrpSpPr>
            <a:grpSpLocks/>
          </p:cNvGrpSpPr>
          <p:nvPr/>
        </p:nvGrpSpPr>
        <p:grpSpPr bwMode="auto">
          <a:xfrm>
            <a:off x="4268788" y="847725"/>
            <a:ext cx="134937" cy="2706688"/>
            <a:chOff x="3811146" y="587654"/>
            <a:chExt cx="135329" cy="2706598"/>
          </a:xfrm>
        </p:grpSpPr>
        <p:sp>
          <p:nvSpPr>
            <p:cNvPr id="30" name="Straight Connector 5"/>
            <p:cNvSpPr/>
            <p:nvPr/>
          </p:nvSpPr>
          <p:spPr>
            <a:xfrm rot="17692822">
              <a:off x="2525512" y="1921051"/>
              <a:ext cx="2706598" cy="39802"/>
            </a:xfrm>
            <a:custGeom>
              <a:avLst/>
              <a:gdLst/>
              <a:ahLst/>
              <a:cxnLst/>
              <a:rect l="0" t="0" r="0" b="0"/>
              <a:pathLst>
                <a:path>
                  <a:moveTo>
                    <a:pt x="0" y="20214"/>
                  </a:moveTo>
                  <a:lnTo>
                    <a:pt x="2706598" y="20214"/>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31" name="Straight Connector 6"/>
            <p:cNvSpPr/>
            <p:nvPr/>
          </p:nvSpPr>
          <p:spPr>
            <a:xfrm rot="17692822">
              <a:off x="3811344" y="1873288"/>
              <a:ext cx="134934" cy="1353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400050" fontAlgn="auto">
                <a:lnSpc>
                  <a:spcPct val="90000"/>
                </a:lnSpc>
                <a:spcBef>
                  <a:spcPts val="0"/>
                </a:spcBef>
                <a:spcAft>
                  <a:spcPct val="35000"/>
                </a:spcAft>
                <a:defRPr/>
              </a:pPr>
              <a:endParaRPr lang="en-US" sz="900"/>
            </a:p>
          </p:txBody>
        </p:sp>
      </p:grpSp>
      <p:grpSp>
        <p:nvGrpSpPr>
          <p:cNvPr id="4" name="Group 8"/>
          <p:cNvGrpSpPr>
            <a:grpSpLocks/>
          </p:cNvGrpSpPr>
          <p:nvPr/>
        </p:nvGrpSpPr>
        <p:grpSpPr bwMode="auto">
          <a:xfrm>
            <a:off x="4905375" y="261938"/>
            <a:ext cx="2846388" cy="1423987"/>
            <a:chOff x="4448178" y="1547"/>
            <a:chExt cx="2846833" cy="1423416"/>
          </a:xfrm>
        </p:grpSpPr>
        <p:sp>
          <p:nvSpPr>
            <p:cNvPr id="28" name="Rounded Rectangle 27"/>
            <p:cNvSpPr/>
            <p:nvPr/>
          </p:nvSpPr>
          <p:spPr>
            <a:xfrm>
              <a:off x="4448178" y="1547"/>
              <a:ext cx="2846833" cy="1423416"/>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9" name="Rounded Rectangle 8"/>
            <p:cNvSpPr/>
            <p:nvPr/>
          </p:nvSpPr>
          <p:spPr>
            <a:xfrm>
              <a:off x="4489459" y="42805"/>
              <a:ext cx="2764270" cy="1340899"/>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1066800" fontAlgn="auto">
                <a:lnSpc>
                  <a:spcPct val="90000"/>
                </a:lnSpc>
                <a:spcBef>
                  <a:spcPts val="0"/>
                </a:spcBef>
                <a:spcAft>
                  <a:spcPct val="35000"/>
                </a:spcAft>
                <a:defRPr/>
              </a:pPr>
              <a:r>
                <a:rPr lang="en-ID" sz="2400" dirty="0"/>
                <a:t>Menandai sebuah peristiwa bersifat unik. </a:t>
              </a:r>
              <a:endParaRPr lang="en-US" sz="2400" dirty="0"/>
            </a:p>
          </p:txBody>
        </p:sp>
      </p:grpSp>
      <p:grpSp>
        <p:nvGrpSpPr>
          <p:cNvPr id="5" name="Group 9"/>
          <p:cNvGrpSpPr>
            <a:grpSpLocks/>
          </p:cNvGrpSpPr>
          <p:nvPr/>
        </p:nvGrpSpPr>
        <p:grpSpPr bwMode="auto">
          <a:xfrm>
            <a:off x="3635375" y="2984500"/>
            <a:ext cx="1401763" cy="69850"/>
            <a:chOff x="3177634" y="2724358"/>
            <a:chExt cx="1402354" cy="70117"/>
          </a:xfrm>
        </p:grpSpPr>
        <p:sp>
          <p:nvSpPr>
            <p:cNvPr id="26" name="Straight Connector 9"/>
            <p:cNvSpPr/>
            <p:nvPr/>
          </p:nvSpPr>
          <p:spPr>
            <a:xfrm rot="19457599">
              <a:off x="3177634" y="2738701"/>
              <a:ext cx="1402354" cy="41433"/>
            </a:xfrm>
            <a:custGeom>
              <a:avLst/>
              <a:gdLst/>
              <a:ahLst/>
              <a:cxnLst/>
              <a:rect l="0" t="0" r="0" b="0"/>
              <a:pathLst>
                <a:path>
                  <a:moveTo>
                    <a:pt x="0" y="20214"/>
                  </a:moveTo>
                  <a:lnTo>
                    <a:pt x="1402354" y="20214"/>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7" name="Straight Connector 10"/>
            <p:cNvSpPr/>
            <p:nvPr/>
          </p:nvSpPr>
          <p:spPr>
            <a:xfrm rot="19457599">
              <a:off x="3843077" y="2724358"/>
              <a:ext cx="71467" cy="7011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222250" fontAlgn="auto">
                <a:lnSpc>
                  <a:spcPct val="90000"/>
                </a:lnSpc>
                <a:spcBef>
                  <a:spcPts val="0"/>
                </a:spcBef>
                <a:spcAft>
                  <a:spcPct val="35000"/>
                </a:spcAft>
                <a:defRPr/>
              </a:pPr>
              <a:endParaRPr lang="en-US" sz="500"/>
            </a:p>
          </p:txBody>
        </p:sp>
      </p:grpSp>
      <p:grpSp>
        <p:nvGrpSpPr>
          <p:cNvPr id="6" name="Group 10"/>
          <p:cNvGrpSpPr>
            <a:grpSpLocks/>
          </p:cNvGrpSpPr>
          <p:nvPr/>
        </p:nvGrpSpPr>
        <p:grpSpPr bwMode="auto">
          <a:xfrm>
            <a:off x="4905375" y="1898650"/>
            <a:ext cx="2846388" cy="1423988"/>
            <a:chOff x="4448178" y="1638476"/>
            <a:chExt cx="2846833" cy="1423416"/>
          </a:xfrm>
        </p:grpSpPr>
        <p:sp>
          <p:nvSpPr>
            <p:cNvPr id="24" name="Rounded Rectangle 23"/>
            <p:cNvSpPr/>
            <p:nvPr/>
          </p:nvSpPr>
          <p:spPr>
            <a:xfrm>
              <a:off x="4448178" y="1638476"/>
              <a:ext cx="2846833" cy="1423416"/>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5" name="Rounded Rectangle 12"/>
            <p:cNvSpPr/>
            <p:nvPr/>
          </p:nvSpPr>
          <p:spPr>
            <a:xfrm>
              <a:off x="4489459" y="1679734"/>
              <a:ext cx="2764270" cy="1340899"/>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1066800" fontAlgn="auto">
                <a:lnSpc>
                  <a:spcPct val="90000"/>
                </a:lnSpc>
                <a:spcBef>
                  <a:spcPts val="0"/>
                </a:spcBef>
                <a:spcAft>
                  <a:spcPct val="35000"/>
                </a:spcAft>
                <a:defRPr/>
              </a:pPr>
              <a:r>
                <a:rPr lang="en-ID" sz="2400" dirty="0"/>
                <a:t>Menerangkan kapan terjadinya sebuah peristiwa.</a:t>
              </a:r>
              <a:endParaRPr lang="en-US" sz="2400" dirty="0"/>
            </a:p>
          </p:txBody>
        </p:sp>
      </p:grpSp>
      <p:grpSp>
        <p:nvGrpSpPr>
          <p:cNvPr id="7" name="Group 11"/>
          <p:cNvGrpSpPr>
            <a:grpSpLocks/>
          </p:cNvGrpSpPr>
          <p:nvPr/>
        </p:nvGrpSpPr>
        <p:grpSpPr bwMode="auto">
          <a:xfrm>
            <a:off x="3635375" y="3803650"/>
            <a:ext cx="1401763" cy="69850"/>
            <a:chOff x="3177634" y="3542823"/>
            <a:chExt cx="1402354" cy="70117"/>
          </a:xfrm>
        </p:grpSpPr>
        <p:sp>
          <p:nvSpPr>
            <p:cNvPr id="22" name="Straight Connector 13"/>
            <p:cNvSpPr/>
            <p:nvPr/>
          </p:nvSpPr>
          <p:spPr>
            <a:xfrm rot="2142401">
              <a:off x="3177634" y="3557166"/>
              <a:ext cx="1402354" cy="41433"/>
            </a:xfrm>
            <a:custGeom>
              <a:avLst/>
              <a:gdLst/>
              <a:ahLst/>
              <a:cxnLst/>
              <a:rect l="0" t="0" r="0" b="0"/>
              <a:pathLst>
                <a:path>
                  <a:moveTo>
                    <a:pt x="0" y="20214"/>
                  </a:moveTo>
                  <a:lnTo>
                    <a:pt x="1402354" y="20214"/>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3" name="Straight Connector 14"/>
            <p:cNvSpPr/>
            <p:nvPr/>
          </p:nvSpPr>
          <p:spPr>
            <a:xfrm rot="2142401">
              <a:off x="3843077" y="3542823"/>
              <a:ext cx="71467" cy="7011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222250" fontAlgn="auto">
                <a:lnSpc>
                  <a:spcPct val="90000"/>
                </a:lnSpc>
                <a:spcBef>
                  <a:spcPts val="0"/>
                </a:spcBef>
                <a:spcAft>
                  <a:spcPct val="35000"/>
                </a:spcAft>
                <a:defRPr/>
              </a:pPr>
              <a:endParaRPr lang="en-US" sz="500"/>
            </a:p>
          </p:txBody>
        </p:sp>
      </p:grpSp>
      <p:grpSp>
        <p:nvGrpSpPr>
          <p:cNvPr id="8" name="Group 12"/>
          <p:cNvGrpSpPr>
            <a:grpSpLocks/>
          </p:cNvGrpSpPr>
          <p:nvPr/>
        </p:nvGrpSpPr>
        <p:grpSpPr bwMode="auto">
          <a:xfrm>
            <a:off x="4905375" y="3535363"/>
            <a:ext cx="2846388" cy="1423987"/>
            <a:chOff x="4448178" y="3275406"/>
            <a:chExt cx="2846833" cy="1423416"/>
          </a:xfrm>
        </p:grpSpPr>
        <p:sp>
          <p:nvSpPr>
            <p:cNvPr id="20" name="Rounded Rectangle 19"/>
            <p:cNvSpPr/>
            <p:nvPr/>
          </p:nvSpPr>
          <p:spPr>
            <a:xfrm>
              <a:off x="4448178" y="3275406"/>
              <a:ext cx="2846833" cy="1423416"/>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Rounded Rectangle 16"/>
            <p:cNvSpPr/>
            <p:nvPr/>
          </p:nvSpPr>
          <p:spPr>
            <a:xfrm>
              <a:off x="4489459" y="3316664"/>
              <a:ext cx="2764270" cy="1340899"/>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1066800" fontAlgn="auto">
                <a:lnSpc>
                  <a:spcPct val="90000"/>
                </a:lnSpc>
                <a:spcBef>
                  <a:spcPts val="0"/>
                </a:spcBef>
                <a:spcAft>
                  <a:spcPct val="35000"/>
                </a:spcAft>
                <a:defRPr/>
              </a:pPr>
              <a:r>
                <a:rPr lang="en-ID" sz="2400" dirty="0"/>
                <a:t>Menjadi pembeda antara sejarah dan mitos.</a:t>
              </a:r>
              <a:endParaRPr lang="en-US" sz="2400" dirty="0"/>
            </a:p>
          </p:txBody>
        </p:sp>
      </p:grpSp>
      <p:grpSp>
        <p:nvGrpSpPr>
          <p:cNvPr id="9" name="Group 13"/>
          <p:cNvGrpSpPr>
            <a:grpSpLocks/>
          </p:cNvGrpSpPr>
          <p:nvPr/>
        </p:nvGrpSpPr>
        <p:grpSpPr bwMode="auto">
          <a:xfrm>
            <a:off x="4268788" y="3303588"/>
            <a:ext cx="134937" cy="2706687"/>
            <a:chOff x="3811146" y="3043048"/>
            <a:chExt cx="135329" cy="2706598"/>
          </a:xfrm>
        </p:grpSpPr>
        <p:sp>
          <p:nvSpPr>
            <p:cNvPr id="18" name="Straight Connector 17"/>
            <p:cNvSpPr/>
            <p:nvPr/>
          </p:nvSpPr>
          <p:spPr>
            <a:xfrm rot="3907178">
              <a:off x="2525512" y="4376446"/>
              <a:ext cx="2706598" cy="39802"/>
            </a:xfrm>
            <a:custGeom>
              <a:avLst/>
              <a:gdLst/>
              <a:ahLst/>
              <a:cxnLst/>
              <a:rect l="0" t="0" r="0" b="0"/>
              <a:pathLst>
                <a:path>
                  <a:moveTo>
                    <a:pt x="0" y="20214"/>
                  </a:moveTo>
                  <a:lnTo>
                    <a:pt x="2706598" y="20214"/>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9" name="Straight Connector 18"/>
            <p:cNvSpPr/>
            <p:nvPr/>
          </p:nvSpPr>
          <p:spPr>
            <a:xfrm rot="3907178">
              <a:off x="3811344" y="4328683"/>
              <a:ext cx="134933" cy="1353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400050" fontAlgn="auto">
                <a:lnSpc>
                  <a:spcPct val="90000"/>
                </a:lnSpc>
                <a:spcBef>
                  <a:spcPts val="0"/>
                </a:spcBef>
                <a:spcAft>
                  <a:spcPct val="35000"/>
                </a:spcAft>
                <a:defRPr/>
              </a:pPr>
              <a:endParaRPr lang="en-US" sz="900"/>
            </a:p>
          </p:txBody>
        </p:sp>
      </p:grpSp>
      <p:grpSp>
        <p:nvGrpSpPr>
          <p:cNvPr id="10" name="Group 14"/>
          <p:cNvGrpSpPr>
            <a:grpSpLocks/>
          </p:cNvGrpSpPr>
          <p:nvPr/>
        </p:nvGrpSpPr>
        <p:grpSpPr bwMode="auto">
          <a:xfrm>
            <a:off x="4905375" y="5172075"/>
            <a:ext cx="2846388" cy="1423988"/>
            <a:chOff x="4448178" y="4912335"/>
            <a:chExt cx="2846833" cy="1423416"/>
          </a:xfrm>
        </p:grpSpPr>
        <p:sp>
          <p:nvSpPr>
            <p:cNvPr id="16" name="Rounded Rectangle 15"/>
            <p:cNvSpPr/>
            <p:nvPr/>
          </p:nvSpPr>
          <p:spPr>
            <a:xfrm>
              <a:off x="4448178" y="4912335"/>
              <a:ext cx="2846833" cy="1423416"/>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7" name="Rounded Rectangle 20"/>
            <p:cNvSpPr/>
            <p:nvPr/>
          </p:nvSpPr>
          <p:spPr>
            <a:xfrm>
              <a:off x="4489459" y="4953593"/>
              <a:ext cx="2764270" cy="1340899"/>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1066800" fontAlgn="auto">
                <a:lnSpc>
                  <a:spcPct val="90000"/>
                </a:lnSpc>
                <a:spcBef>
                  <a:spcPts val="0"/>
                </a:spcBef>
                <a:spcAft>
                  <a:spcPct val="35000"/>
                </a:spcAft>
                <a:defRPr/>
              </a:pPr>
              <a:r>
                <a:rPr lang="en-ID" sz="2400" dirty="0"/>
                <a:t>Menandai kondisi suatu zaman. </a:t>
              </a:r>
              <a:endParaRPr lang="en-US" sz="2400" dirty="0"/>
            </a:p>
          </p:txBody>
        </p:sp>
      </p:grpSp>
      <p:sp>
        <p:nvSpPr>
          <p:cNvPr id="34" name="Up Arrow 33">
            <a:hlinkClick r:id="rId4" action="ppaction://hlinksldjump"/>
          </p:cNvPr>
          <p:cNvSpPr/>
          <p:nvPr/>
        </p:nvSpPr>
        <p:spPr>
          <a:xfrm>
            <a:off x="8358188" y="6143625"/>
            <a:ext cx="571500" cy="500063"/>
          </a:xfrm>
          <a:prstGeom prst="up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 fill="hold"/>
                                        <p:tgtEl>
                                          <p:spTgt spid="5123"/>
                                        </p:tgtEl>
                                        <p:attrNameLst>
                                          <p:attrName>ppt_w</p:attrName>
                                        </p:attrNameLst>
                                      </p:cBhvr>
                                      <p:tavLst>
                                        <p:tav tm="0">
                                          <p:val>
                                            <p:fltVal val="0"/>
                                          </p:val>
                                        </p:tav>
                                        <p:tav tm="100000">
                                          <p:val>
                                            <p:strVal val="#ppt_w"/>
                                          </p:val>
                                        </p:tav>
                                      </p:tavLst>
                                    </p:anim>
                                    <p:anim calcmode="lin" valueType="num">
                                      <p:cBhvr>
                                        <p:cTn id="8" dur="500" fill="hold"/>
                                        <p:tgtEl>
                                          <p:spTgt spid="5123"/>
                                        </p:tgtEl>
                                        <p:attrNameLst>
                                          <p:attrName>ppt_h</p:attrName>
                                        </p:attrNameLst>
                                      </p:cBhvr>
                                      <p:tavLst>
                                        <p:tav tm="0">
                                          <p:val>
                                            <p:fltVal val="0"/>
                                          </p:val>
                                        </p:tav>
                                        <p:tav tm="100000">
                                          <p:val>
                                            <p:strVal val="#ppt_h"/>
                                          </p:val>
                                        </p:tav>
                                      </p:tavLst>
                                    </p:anim>
                                    <p:animEffect transition="in" filter="fade">
                                      <p:cBhvr>
                                        <p:cTn id="9" dur="500"/>
                                        <p:tgtEl>
                                          <p:spTgt spid="51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par>
                                <p:cTn id="36" presetID="53"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par>
                                <p:cTn id="48" presetID="53"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0"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slide(fromBottom)">
                                      <p:cBhvr>
                                        <p:cTn id="6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084168" y="1436583"/>
            <a:ext cx="2808312" cy="1200329"/>
          </a:xfrm>
          <a:prstGeom prst="rect">
            <a:avLst/>
          </a:prstGeom>
        </p:spPr>
        <p:style>
          <a:lnRef idx="0">
            <a:schemeClr val="accent1"/>
          </a:lnRef>
          <a:fillRef idx="3">
            <a:schemeClr val="accent1"/>
          </a:fillRef>
          <a:effectRef idx="3">
            <a:schemeClr val="accent1"/>
          </a:effectRef>
          <a:fontRef idx="minor">
            <a:schemeClr val="lt1"/>
          </a:fontRef>
        </p:style>
        <p:txBody>
          <a:bodyPr anchor="ctr">
            <a:spAutoFit/>
          </a:bodyPr>
          <a:lstStyle/>
          <a:p>
            <a:pPr algn="ctr" fontAlgn="auto">
              <a:spcBef>
                <a:spcPts val="0"/>
              </a:spcBef>
              <a:spcAft>
                <a:spcPts val="0"/>
              </a:spcAft>
              <a:defRPr/>
            </a:pPr>
            <a:r>
              <a:rPr lang="en-ID" dirty="0"/>
              <a:t>Menurut Kuntowijoyo, konsep waktu dalam sejarah dibagi menjadi empat unsur.</a:t>
            </a:r>
            <a:endParaRPr lang="en-US" dirty="0"/>
          </a:p>
        </p:txBody>
      </p:sp>
      <p:grpSp>
        <p:nvGrpSpPr>
          <p:cNvPr id="2" name="Group 7"/>
          <p:cNvGrpSpPr>
            <a:grpSpLocks/>
          </p:cNvGrpSpPr>
          <p:nvPr/>
        </p:nvGrpSpPr>
        <p:grpSpPr bwMode="auto">
          <a:xfrm>
            <a:off x="3995738" y="3251200"/>
            <a:ext cx="1849437" cy="1473200"/>
            <a:chOff x="3225737" y="2315306"/>
            <a:chExt cx="1778124" cy="1778124"/>
          </a:xfrm>
        </p:grpSpPr>
        <p:sp>
          <p:nvSpPr>
            <p:cNvPr id="33" name="Oval 32"/>
            <p:cNvSpPr/>
            <p:nvPr/>
          </p:nvSpPr>
          <p:spPr>
            <a:xfrm>
              <a:off x="3225737" y="2315306"/>
              <a:ext cx="1778124" cy="1778124"/>
            </a:xfrm>
            <a:prstGeom prst="ellipse">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34" name="Oval 4"/>
            <p:cNvSpPr/>
            <p:nvPr/>
          </p:nvSpPr>
          <p:spPr>
            <a:xfrm>
              <a:off x="3486732" y="2575893"/>
              <a:ext cx="1256135" cy="1256950"/>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lIns="20320" tIns="20320" rIns="20320" bIns="20320" spcCol="1270" anchor="ctr"/>
            <a:lstStyle/>
            <a:p>
              <a:pPr algn="ctr" defTabSz="1422400" fontAlgn="auto">
                <a:lnSpc>
                  <a:spcPct val="90000"/>
                </a:lnSpc>
                <a:spcBef>
                  <a:spcPts val="0"/>
                </a:spcBef>
                <a:spcAft>
                  <a:spcPct val="35000"/>
                </a:spcAft>
                <a:defRPr/>
              </a:pPr>
              <a:r>
                <a:rPr lang="en-ID" sz="3200" dirty="0"/>
                <a:t>Konsep Waktu</a:t>
              </a:r>
              <a:endParaRPr lang="en-US" sz="3200" dirty="0"/>
            </a:p>
          </p:txBody>
        </p:sp>
      </p:grpSp>
      <p:grpSp>
        <p:nvGrpSpPr>
          <p:cNvPr id="3" name="Group 8"/>
          <p:cNvGrpSpPr>
            <a:grpSpLocks/>
          </p:cNvGrpSpPr>
          <p:nvPr/>
        </p:nvGrpSpPr>
        <p:grpSpPr bwMode="auto">
          <a:xfrm>
            <a:off x="4897438" y="2809875"/>
            <a:ext cx="34925" cy="441325"/>
            <a:chOff x="4095354" y="1781837"/>
            <a:chExt cx="38891" cy="533469"/>
          </a:xfrm>
        </p:grpSpPr>
        <p:sp>
          <p:nvSpPr>
            <p:cNvPr id="31" name="Straight Connector 5"/>
            <p:cNvSpPr/>
            <p:nvPr/>
          </p:nvSpPr>
          <p:spPr>
            <a:xfrm rot="16200000">
              <a:off x="3848065" y="2029126"/>
              <a:ext cx="533469" cy="38891"/>
            </a:xfrm>
            <a:custGeom>
              <a:avLst/>
              <a:gdLst/>
              <a:ahLst/>
              <a:cxnLst/>
              <a:rect l="0" t="0" r="0" b="0"/>
              <a:pathLst>
                <a:path>
                  <a:moveTo>
                    <a:pt x="0" y="19445"/>
                  </a:moveTo>
                  <a:lnTo>
                    <a:pt x="533469" y="19445"/>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32" name="Straight Connector 6"/>
            <p:cNvSpPr/>
            <p:nvPr/>
          </p:nvSpPr>
          <p:spPr>
            <a:xfrm rot="16200000">
              <a:off x="4101367" y="2036197"/>
              <a:ext cx="26865" cy="247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222250" fontAlgn="auto">
                <a:lnSpc>
                  <a:spcPct val="90000"/>
                </a:lnSpc>
                <a:spcBef>
                  <a:spcPts val="0"/>
                </a:spcBef>
                <a:spcAft>
                  <a:spcPct val="35000"/>
                </a:spcAft>
                <a:defRPr/>
              </a:pPr>
              <a:endParaRPr lang="en-US" sz="500"/>
            </a:p>
          </p:txBody>
        </p:sp>
      </p:grpSp>
      <p:grpSp>
        <p:nvGrpSpPr>
          <p:cNvPr id="4" name="Group 9"/>
          <p:cNvGrpSpPr>
            <a:grpSpLocks/>
          </p:cNvGrpSpPr>
          <p:nvPr/>
        </p:nvGrpSpPr>
        <p:grpSpPr bwMode="auto">
          <a:xfrm>
            <a:off x="3851275" y="1773238"/>
            <a:ext cx="2089150" cy="1150937"/>
            <a:chOff x="3225737" y="3713"/>
            <a:chExt cx="1778124" cy="1778124"/>
          </a:xfrm>
        </p:grpSpPr>
        <p:sp>
          <p:nvSpPr>
            <p:cNvPr id="29" name="Oval 28"/>
            <p:cNvSpPr/>
            <p:nvPr/>
          </p:nvSpPr>
          <p:spPr>
            <a:xfrm>
              <a:off x="3225737" y="3713"/>
              <a:ext cx="1778124" cy="1778124"/>
            </a:xfrm>
            <a:prstGeom prst="ellipse">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30" name="Oval 8"/>
            <p:cNvSpPr/>
            <p:nvPr/>
          </p:nvSpPr>
          <p:spPr>
            <a:xfrm>
              <a:off x="3486511" y="263687"/>
              <a:ext cx="1256577" cy="125817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lIns="9525" tIns="9525" rIns="9525" bIns="9525" spcCol="1270" anchor="ctr"/>
            <a:lstStyle/>
            <a:p>
              <a:pPr algn="ctr" defTabSz="666750" fontAlgn="auto">
                <a:lnSpc>
                  <a:spcPct val="90000"/>
                </a:lnSpc>
                <a:spcBef>
                  <a:spcPts val="0"/>
                </a:spcBef>
                <a:spcAft>
                  <a:spcPct val="35000"/>
                </a:spcAft>
                <a:defRPr/>
              </a:pPr>
              <a:r>
                <a:rPr lang="en-ID" dirty="0"/>
                <a:t>Perubahan</a:t>
              </a:r>
              <a:endParaRPr lang="en-US" dirty="0"/>
            </a:p>
          </p:txBody>
        </p:sp>
      </p:grpSp>
      <p:grpSp>
        <p:nvGrpSpPr>
          <p:cNvPr id="6" name="Group 10"/>
          <p:cNvGrpSpPr>
            <a:grpSpLocks/>
          </p:cNvGrpSpPr>
          <p:nvPr/>
        </p:nvGrpSpPr>
        <p:grpSpPr bwMode="auto">
          <a:xfrm>
            <a:off x="5867400" y="3968750"/>
            <a:ext cx="495300" cy="31750"/>
            <a:chOff x="5003862" y="3184923"/>
            <a:chExt cx="533469" cy="38891"/>
          </a:xfrm>
        </p:grpSpPr>
        <p:sp>
          <p:nvSpPr>
            <p:cNvPr id="27" name="Straight Connector 9"/>
            <p:cNvSpPr/>
            <p:nvPr/>
          </p:nvSpPr>
          <p:spPr>
            <a:xfrm>
              <a:off x="5003862" y="3184923"/>
              <a:ext cx="533469" cy="38891"/>
            </a:xfrm>
            <a:custGeom>
              <a:avLst/>
              <a:gdLst/>
              <a:ahLst/>
              <a:cxnLst/>
              <a:rect l="0" t="0" r="0" b="0"/>
              <a:pathLst>
                <a:path>
                  <a:moveTo>
                    <a:pt x="0" y="19445"/>
                  </a:moveTo>
                  <a:lnTo>
                    <a:pt x="533469" y="19445"/>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28" name="Straight Connector 10"/>
            <p:cNvSpPr/>
            <p:nvPr/>
          </p:nvSpPr>
          <p:spPr>
            <a:xfrm>
              <a:off x="5258628" y="3190757"/>
              <a:ext cx="23938" cy="272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222250" fontAlgn="auto">
                <a:lnSpc>
                  <a:spcPct val="90000"/>
                </a:lnSpc>
                <a:spcBef>
                  <a:spcPts val="0"/>
                </a:spcBef>
                <a:spcAft>
                  <a:spcPct val="35000"/>
                </a:spcAft>
                <a:defRPr/>
              </a:pPr>
              <a:endParaRPr lang="en-US" sz="500"/>
            </a:p>
          </p:txBody>
        </p:sp>
      </p:grpSp>
      <p:grpSp>
        <p:nvGrpSpPr>
          <p:cNvPr id="7" name="Group 11"/>
          <p:cNvGrpSpPr>
            <a:grpSpLocks/>
          </p:cNvGrpSpPr>
          <p:nvPr/>
        </p:nvGrpSpPr>
        <p:grpSpPr bwMode="auto">
          <a:xfrm>
            <a:off x="6180138" y="3394075"/>
            <a:ext cx="2016125" cy="1187450"/>
            <a:chOff x="5537331" y="2315306"/>
            <a:chExt cx="1778124" cy="1778124"/>
          </a:xfrm>
        </p:grpSpPr>
        <p:sp>
          <p:nvSpPr>
            <p:cNvPr id="25" name="Oval 24"/>
            <p:cNvSpPr/>
            <p:nvPr/>
          </p:nvSpPr>
          <p:spPr>
            <a:xfrm>
              <a:off x="5537331" y="2315306"/>
              <a:ext cx="1778124" cy="1778124"/>
            </a:xfrm>
            <a:prstGeom prst="ellipse">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6" name="Oval 12"/>
            <p:cNvSpPr/>
            <p:nvPr/>
          </p:nvSpPr>
          <p:spPr>
            <a:xfrm>
              <a:off x="5709543" y="2576795"/>
              <a:ext cx="1535908" cy="125514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lIns="9525" tIns="9525" rIns="9525" bIns="9525" spcCol="1270" anchor="ctr"/>
            <a:lstStyle/>
            <a:p>
              <a:pPr algn="ctr" defTabSz="666750" fontAlgn="auto">
                <a:lnSpc>
                  <a:spcPct val="90000"/>
                </a:lnSpc>
                <a:spcBef>
                  <a:spcPts val="0"/>
                </a:spcBef>
                <a:spcAft>
                  <a:spcPct val="35000"/>
                </a:spcAft>
                <a:defRPr/>
              </a:pPr>
              <a:r>
                <a:rPr lang="en-ID" dirty="0"/>
                <a:t>Perkembangan</a:t>
              </a:r>
              <a:endParaRPr lang="en-US" dirty="0"/>
            </a:p>
          </p:txBody>
        </p:sp>
      </p:grpSp>
      <p:grpSp>
        <p:nvGrpSpPr>
          <p:cNvPr id="8" name="Group 12"/>
          <p:cNvGrpSpPr>
            <a:grpSpLocks/>
          </p:cNvGrpSpPr>
          <p:nvPr/>
        </p:nvGrpSpPr>
        <p:grpSpPr bwMode="auto">
          <a:xfrm>
            <a:off x="4954588" y="4719638"/>
            <a:ext cx="34925" cy="441325"/>
            <a:chOff x="4095354" y="4093430"/>
            <a:chExt cx="38891" cy="533469"/>
          </a:xfrm>
        </p:grpSpPr>
        <p:sp>
          <p:nvSpPr>
            <p:cNvPr id="23" name="Straight Connector 13"/>
            <p:cNvSpPr/>
            <p:nvPr/>
          </p:nvSpPr>
          <p:spPr>
            <a:xfrm rot="5400000">
              <a:off x="3848065" y="4340719"/>
              <a:ext cx="533469" cy="38891"/>
            </a:xfrm>
            <a:custGeom>
              <a:avLst/>
              <a:gdLst/>
              <a:ahLst/>
              <a:cxnLst/>
              <a:rect l="0" t="0" r="0" b="0"/>
              <a:pathLst>
                <a:path>
                  <a:moveTo>
                    <a:pt x="0" y="19445"/>
                  </a:moveTo>
                  <a:lnTo>
                    <a:pt x="533469" y="19445"/>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24" name="Straight Connector 14"/>
            <p:cNvSpPr/>
            <p:nvPr/>
          </p:nvSpPr>
          <p:spPr>
            <a:xfrm rot="5400000">
              <a:off x="4101367" y="4347790"/>
              <a:ext cx="26865" cy="247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222250" fontAlgn="auto">
                <a:lnSpc>
                  <a:spcPct val="90000"/>
                </a:lnSpc>
                <a:spcBef>
                  <a:spcPts val="0"/>
                </a:spcBef>
                <a:spcAft>
                  <a:spcPct val="35000"/>
                </a:spcAft>
                <a:defRPr/>
              </a:pPr>
              <a:endParaRPr lang="en-US" sz="500"/>
            </a:p>
          </p:txBody>
        </p:sp>
      </p:grpSp>
      <p:grpSp>
        <p:nvGrpSpPr>
          <p:cNvPr id="9" name="Group 13"/>
          <p:cNvGrpSpPr>
            <a:grpSpLocks/>
          </p:cNvGrpSpPr>
          <p:nvPr/>
        </p:nvGrpSpPr>
        <p:grpSpPr bwMode="auto">
          <a:xfrm>
            <a:off x="3924300" y="5160963"/>
            <a:ext cx="1992313" cy="1147762"/>
            <a:chOff x="3225737" y="4626900"/>
            <a:chExt cx="1778124" cy="1778124"/>
          </a:xfrm>
        </p:grpSpPr>
        <p:sp>
          <p:nvSpPr>
            <p:cNvPr id="21" name="Oval 20"/>
            <p:cNvSpPr/>
            <p:nvPr/>
          </p:nvSpPr>
          <p:spPr>
            <a:xfrm>
              <a:off x="3225737" y="4626900"/>
              <a:ext cx="1778124" cy="1778124"/>
            </a:xfrm>
            <a:prstGeom prst="ellipse">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2" name="Oval 16"/>
            <p:cNvSpPr/>
            <p:nvPr/>
          </p:nvSpPr>
          <p:spPr>
            <a:xfrm>
              <a:off x="3486434" y="4887593"/>
              <a:ext cx="1256730" cy="1256737"/>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lIns="9525" tIns="9525" rIns="9525" bIns="9525" spcCol="1270" anchor="ctr"/>
            <a:lstStyle/>
            <a:p>
              <a:pPr algn="ctr" defTabSz="666750" fontAlgn="auto">
                <a:lnSpc>
                  <a:spcPct val="90000"/>
                </a:lnSpc>
                <a:spcBef>
                  <a:spcPts val="0"/>
                </a:spcBef>
                <a:spcAft>
                  <a:spcPct val="35000"/>
                </a:spcAft>
                <a:defRPr/>
              </a:pPr>
              <a:r>
                <a:rPr lang="en-ID" dirty="0"/>
                <a:t>Pengulangan</a:t>
              </a:r>
              <a:endParaRPr lang="en-US" dirty="0"/>
            </a:p>
          </p:txBody>
        </p:sp>
      </p:grpSp>
      <p:grpSp>
        <p:nvGrpSpPr>
          <p:cNvPr id="10" name="Group 14"/>
          <p:cNvGrpSpPr>
            <a:grpSpLocks/>
          </p:cNvGrpSpPr>
          <p:nvPr/>
        </p:nvGrpSpPr>
        <p:grpSpPr bwMode="auto">
          <a:xfrm>
            <a:off x="3700463" y="3860800"/>
            <a:ext cx="295275" cy="179388"/>
            <a:chOff x="2692268" y="3184923"/>
            <a:chExt cx="533469" cy="38891"/>
          </a:xfrm>
        </p:grpSpPr>
        <p:sp>
          <p:nvSpPr>
            <p:cNvPr id="19" name="Straight Connector 17"/>
            <p:cNvSpPr/>
            <p:nvPr/>
          </p:nvSpPr>
          <p:spPr>
            <a:xfrm rot="10800000">
              <a:off x="2692268" y="3184923"/>
              <a:ext cx="533469" cy="38891"/>
            </a:xfrm>
            <a:custGeom>
              <a:avLst/>
              <a:gdLst/>
              <a:ahLst/>
              <a:cxnLst/>
              <a:rect l="0" t="0" r="0" b="0"/>
              <a:pathLst>
                <a:path>
                  <a:moveTo>
                    <a:pt x="0" y="19445"/>
                  </a:moveTo>
                  <a:lnTo>
                    <a:pt x="533469" y="19445"/>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20" name="Straight Connector 18"/>
            <p:cNvSpPr/>
            <p:nvPr/>
          </p:nvSpPr>
          <p:spPr>
            <a:xfrm rot="21600000">
              <a:off x="2947529" y="3191462"/>
              <a:ext cx="22945" cy="258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222250" fontAlgn="auto">
                <a:lnSpc>
                  <a:spcPct val="90000"/>
                </a:lnSpc>
                <a:spcBef>
                  <a:spcPts val="0"/>
                </a:spcBef>
                <a:spcAft>
                  <a:spcPct val="35000"/>
                </a:spcAft>
                <a:defRPr/>
              </a:pPr>
              <a:endParaRPr lang="en-US" sz="500"/>
            </a:p>
          </p:txBody>
        </p:sp>
      </p:grpSp>
      <p:grpSp>
        <p:nvGrpSpPr>
          <p:cNvPr id="11" name="Group 15"/>
          <p:cNvGrpSpPr>
            <a:grpSpLocks/>
          </p:cNvGrpSpPr>
          <p:nvPr/>
        </p:nvGrpSpPr>
        <p:grpSpPr bwMode="auto">
          <a:xfrm>
            <a:off x="1627188" y="3467100"/>
            <a:ext cx="2008187" cy="1185863"/>
            <a:chOff x="914144" y="2315306"/>
            <a:chExt cx="1778124" cy="1778124"/>
          </a:xfrm>
        </p:grpSpPr>
        <p:sp>
          <p:nvSpPr>
            <p:cNvPr id="17" name="Oval 16"/>
            <p:cNvSpPr/>
            <p:nvPr/>
          </p:nvSpPr>
          <p:spPr>
            <a:xfrm>
              <a:off x="914144" y="2315306"/>
              <a:ext cx="1778124" cy="1778124"/>
            </a:xfrm>
            <a:prstGeom prst="ellipse">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8" name="Oval 20"/>
            <p:cNvSpPr/>
            <p:nvPr/>
          </p:nvSpPr>
          <p:spPr>
            <a:xfrm>
              <a:off x="1042056" y="2574765"/>
              <a:ext cx="1390170" cy="125920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lIns="9525" tIns="9525" rIns="9525" bIns="9525" spcCol="1270" anchor="ctr"/>
            <a:lstStyle/>
            <a:p>
              <a:pPr algn="ctr" defTabSz="666750" fontAlgn="auto">
                <a:lnSpc>
                  <a:spcPct val="90000"/>
                </a:lnSpc>
                <a:spcBef>
                  <a:spcPts val="0"/>
                </a:spcBef>
                <a:spcAft>
                  <a:spcPct val="35000"/>
                </a:spcAft>
                <a:defRPr/>
              </a:pPr>
              <a:r>
                <a:rPr lang="en-ID" dirty="0"/>
                <a:t>Kesinambungan</a:t>
              </a:r>
              <a:endParaRPr lang="en-US" dirty="0"/>
            </a:p>
          </p:txBody>
        </p:sp>
      </p:grpSp>
      <p:sp>
        <p:nvSpPr>
          <p:cNvPr id="36" name="TextBox 35"/>
          <p:cNvSpPr txBox="1"/>
          <p:nvPr/>
        </p:nvSpPr>
        <p:spPr>
          <a:xfrm>
            <a:off x="395288" y="188913"/>
            <a:ext cx="8280400" cy="584200"/>
          </a:xfrm>
          <a:prstGeom prst="rect">
            <a:avLst/>
          </a:prstGeom>
          <a:solidFill>
            <a:schemeClr val="tx2">
              <a:lumMod val="20000"/>
              <a:lumOff val="80000"/>
            </a:schemeClr>
          </a:solidFill>
        </p:spPr>
        <p:txBody>
          <a:bodyPr>
            <a:spAutoFit/>
          </a:bodyPr>
          <a:lstStyle/>
          <a:p>
            <a:pPr algn="ctr" fontAlgn="auto">
              <a:spcBef>
                <a:spcPts val="0"/>
              </a:spcBef>
              <a:spcAft>
                <a:spcPts val="0"/>
              </a:spcAft>
              <a:defRPr/>
            </a:pPr>
            <a:r>
              <a:rPr lang="en-ID" sz="3200" dirty="0">
                <a:latin typeface="Arial" pitchFamily="34" charset="0"/>
                <a:cs typeface="Arial" pitchFamily="34" charset="0"/>
              </a:rPr>
              <a:t>Kehidupan Manusia dalam Dimensi Waktu</a:t>
            </a:r>
            <a:endParaRPr lang="en-US" sz="3200" dirty="0">
              <a:latin typeface="Arial" pitchFamily="34" charset="0"/>
              <a:cs typeface="Arial" pitchFamily="34" charset="0"/>
            </a:endParaRPr>
          </a:p>
        </p:txBody>
      </p:sp>
      <p:sp>
        <p:nvSpPr>
          <p:cNvPr id="38" name="TextBox 37"/>
          <p:cNvSpPr txBox="1"/>
          <p:nvPr/>
        </p:nvSpPr>
        <p:spPr>
          <a:xfrm>
            <a:off x="1043608" y="1428736"/>
            <a:ext cx="2520280" cy="1200329"/>
          </a:xfrm>
          <a:prstGeom prst="rect">
            <a:avLst/>
          </a:prstGeom>
        </p:spPr>
        <p:style>
          <a:lnRef idx="0">
            <a:schemeClr val="accent1"/>
          </a:lnRef>
          <a:fillRef idx="3">
            <a:schemeClr val="accent1"/>
          </a:fillRef>
          <a:effectRef idx="3">
            <a:schemeClr val="accent1"/>
          </a:effectRef>
          <a:fontRef idx="minor">
            <a:schemeClr val="lt1"/>
          </a:fontRef>
        </p:style>
        <p:txBody>
          <a:bodyPr anchor="ctr">
            <a:spAutoFit/>
          </a:bodyPr>
          <a:lstStyle/>
          <a:p>
            <a:pPr algn="ctr" fontAlgn="auto">
              <a:spcBef>
                <a:spcPts val="0"/>
              </a:spcBef>
              <a:spcAft>
                <a:spcPts val="0"/>
              </a:spcAft>
              <a:defRPr/>
            </a:pPr>
            <a:r>
              <a:rPr lang="en-US" dirty="0"/>
              <a:t>Konsep waktu menjadi kunci dalam memahami dinamika kehidupan manusia.</a:t>
            </a:r>
          </a:p>
        </p:txBody>
      </p:sp>
      <p:sp>
        <p:nvSpPr>
          <p:cNvPr id="39" name="Rectangle 38"/>
          <p:cNvSpPr>
            <a:spLocks noChangeArrowheads="1"/>
          </p:cNvSpPr>
          <p:nvPr/>
        </p:nvSpPr>
        <p:spPr bwMode="auto">
          <a:xfrm>
            <a:off x="6227763" y="4892675"/>
            <a:ext cx="2665412" cy="1200150"/>
          </a:xfrm>
          <a:prstGeom prst="rect">
            <a:avLst/>
          </a:prstGeom>
          <a:noFill/>
          <a:ln w="9525">
            <a:noFill/>
            <a:miter lim="800000"/>
            <a:headEnd/>
            <a:tailEnd/>
          </a:ln>
        </p:spPr>
        <p:txBody>
          <a:bodyPr>
            <a:spAutoFit/>
          </a:bodyPr>
          <a:lstStyle/>
          <a:p>
            <a:r>
              <a:rPr lang="en-ID">
                <a:latin typeface="Comic Sans MS" pitchFamily="82" charset="0"/>
              </a:rPr>
              <a:t>Carilah penjelasan selengkap-lengkapnya terkait keempat unsur tersebut!</a:t>
            </a:r>
            <a:endParaRPr lang="en-US">
              <a:latin typeface="Comic Sans MS" pitchFamily="82" charset="0"/>
            </a:endParaRPr>
          </a:p>
        </p:txBody>
      </p:sp>
      <p:sp>
        <p:nvSpPr>
          <p:cNvPr id="35" name="Up Arrow 34">
            <a:hlinkClick r:id="rId3" action="ppaction://hlinksldjump"/>
          </p:cNvPr>
          <p:cNvSpPr/>
          <p:nvPr/>
        </p:nvSpPr>
        <p:spPr>
          <a:xfrm>
            <a:off x="8429625" y="6286500"/>
            <a:ext cx="571500" cy="500063"/>
          </a:xfrm>
          <a:prstGeom prst="up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900" decel="100000" fill="hold"/>
                                        <p:tgtEl>
                                          <p:spTgt spid="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900" decel="100000" fill="hold"/>
                                        <p:tgtEl>
                                          <p:spTgt spid="3"/>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1000" fill="hold"/>
                                        <p:tgtEl>
                                          <p:spTgt spid="6"/>
                                        </p:tgtEl>
                                        <p:attrNameLst>
                                          <p:attrName>ppt_x</p:attrName>
                                        </p:attrNameLst>
                                      </p:cBhvr>
                                      <p:tavLst>
                                        <p:tav tm="0">
                                          <p:val>
                                            <p:strVal val="#ppt_x-.2"/>
                                          </p:val>
                                        </p:tav>
                                        <p:tav tm="100000">
                                          <p:val>
                                            <p:strVal val="#ppt_x"/>
                                          </p:val>
                                        </p:tav>
                                      </p:tavLst>
                                    </p:anim>
                                    <p:anim calcmode="lin" valueType="num">
                                      <p:cBhvr>
                                        <p:cTn id="41"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42" dur="1000"/>
                                        <p:tgtEl>
                                          <p:spTgt spid="6"/>
                                        </p:tgtEl>
                                      </p:cBhvr>
                                    </p:animEffect>
                                  </p:childTnLst>
                                </p:cTn>
                              </p:par>
                              <p:par>
                                <p:cTn id="43" presetID="29"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1000" fill="hold"/>
                                        <p:tgtEl>
                                          <p:spTgt spid="7"/>
                                        </p:tgtEl>
                                        <p:attrNameLst>
                                          <p:attrName>ppt_x</p:attrName>
                                        </p:attrNameLst>
                                      </p:cBhvr>
                                      <p:tavLst>
                                        <p:tav tm="0">
                                          <p:val>
                                            <p:strVal val="#ppt_x-.2"/>
                                          </p:val>
                                        </p:tav>
                                        <p:tav tm="100000">
                                          <p:val>
                                            <p:strVal val="#ppt_x"/>
                                          </p:val>
                                        </p:tav>
                                      </p:tavLst>
                                    </p:anim>
                                    <p:anim calcmode="lin" valueType="num">
                                      <p:cBhvr>
                                        <p:cTn id="46"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7" dur="1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slide(fromBottom)">
                                      <p:cBhvr>
                                        <p:cTn id="64" dur="500"/>
                                        <p:tgtEl>
                                          <p:spTgt spid="10"/>
                                        </p:tgtEl>
                                      </p:cBhvr>
                                    </p:animEffect>
                                  </p:childTnLst>
                                </p:cTn>
                              </p:par>
                              <p:par>
                                <p:cTn id="65" presetID="1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slide(fromBottom)">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checkerboard(across)">
                                      <p:cBhvr>
                                        <p:cTn id="72" dur="5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12" presetClass="entr" presetSubtype="4"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slide(fromBottom)">
                                      <p:cBhvr>
                                        <p:cTn id="7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5"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1110</TotalTime>
  <Words>4798</Words>
  <Application>Microsoft Office PowerPoint</Application>
  <PresentationFormat>On-screen Show (4:3)</PresentationFormat>
  <Paragraphs>484</Paragraphs>
  <Slides>70</Slides>
  <Notes>1</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70</vt:i4>
      </vt:variant>
    </vt:vector>
  </HeadingPairs>
  <TitlesOfParts>
    <vt:vector size="88" baseType="lpstr">
      <vt:lpstr>Arial</vt:lpstr>
      <vt:lpstr>Constantia</vt:lpstr>
      <vt:lpstr>Wingdings 2</vt:lpstr>
      <vt:lpstr>Calibri</vt:lpstr>
      <vt:lpstr>Gill Sans MT</vt:lpstr>
      <vt:lpstr>Verdana</vt:lpstr>
      <vt:lpstr>Trebuchet MS</vt:lpstr>
      <vt:lpstr>Georgia</vt:lpstr>
      <vt:lpstr>Palatino Linotype</vt:lpstr>
      <vt:lpstr>Comic Sans MS</vt:lpstr>
      <vt:lpstr>Arial Black</vt:lpstr>
      <vt:lpstr>Wingdings</vt:lpstr>
      <vt:lpstr>Helvetica</vt:lpstr>
      <vt:lpstr>Monotype Corsiva</vt:lpstr>
      <vt:lpstr>Paper</vt:lpstr>
      <vt:lpstr>Office Theme</vt:lpstr>
      <vt:lpstr>Solstice</vt:lpstr>
      <vt:lpstr>Urban</vt:lpstr>
      <vt:lpstr>Sejarah Indonesia Untuk SMA/MA Kelas X Semester 1  Mata Pelajaran Wajib</vt:lpstr>
      <vt:lpstr>Daftar Isi</vt:lpstr>
      <vt:lpstr>Bab I Manusia dan Sejarah</vt:lpstr>
      <vt:lpstr>Slide 4</vt:lpstr>
      <vt:lpstr>Hakikat Sejarah</vt:lpstr>
      <vt:lpstr>Slide 6</vt:lpstr>
      <vt:lpstr>Slide 7</vt:lpstr>
      <vt:lpstr>Slide 8</vt:lpstr>
      <vt:lpstr>Slide 9</vt:lpstr>
      <vt:lpstr>Perubahan dan Keberlanjutan dalam Sejarah</vt:lpstr>
      <vt:lpstr>Konsep Kronologis</vt:lpstr>
      <vt:lpstr>Konsep Diakronik</vt:lpstr>
      <vt:lpstr>Konsep Sinkronik</vt:lpstr>
      <vt:lpstr>Slide 14</vt:lpstr>
      <vt:lpstr>Konsep Periodisasi</vt:lpstr>
      <vt:lpstr>Kehidupan  Masyarakat Indonesia  pada Masa Praaksara</vt:lpstr>
      <vt:lpstr>Slide 17</vt:lpstr>
      <vt:lpstr>Definisi Masa Praaksara</vt:lpstr>
      <vt:lpstr>Periodisasi Masa Praaksara</vt:lpstr>
      <vt:lpstr>Lokasi Penemuan Manusia Purba di Indonesia</vt:lpstr>
      <vt:lpstr>Jenis-Jenis Manusia Purba di Indonesia</vt:lpstr>
      <vt:lpstr>Meganthropus</vt:lpstr>
      <vt:lpstr>Pithecanthropus</vt:lpstr>
      <vt:lpstr>Pithecanthropus mojokertensis</vt:lpstr>
      <vt:lpstr>Pithecanthropus erectus atau Homo erectus</vt:lpstr>
      <vt:lpstr>Homo sapiens</vt:lpstr>
      <vt:lpstr>Homo wajakensis</vt:lpstr>
      <vt:lpstr>Homo soloensis</vt:lpstr>
      <vt:lpstr>Homo floresiensis</vt:lpstr>
      <vt:lpstr>Nenek Moyang Bangsa Indonesia</vt:lpstr>
      <vt:lpstr>Teori Yunan</vt:lpstr>
      <vt:lpstr>Teori Nusantara</vt:lpstr>
      <vt:lpstr>Teori Out of Africa</vt:lpstr>
      <vt:lpstr>Teori Out of Taiwan</vt:lpstr>
      <vt:lpstr>Bangsa Melanesia</vt:lpstr>
      <vt:lpstr>Bangsa Proto Melayu</vt:lpstr>
      <vt:lpstr>Bangsa Deutro Melayu</vt:lpstr>
      <vt:lpstr>Perkembangan Kehidupan Masyarakat Praaksara</vt:lpstr>
      <vt:lpstr>Masa Berburu dan Mengumpulkan Makanan</vt:lpstr>
      <vt:lpstr>Masa Bercocok Tanam dan Beternak</vt:lpstr>
      <vt:lpstr>Masa Perundagian</vt:lpstr>
      <vt:lpstr>Hasil dan Nilai Kebudayaan Masa Praaksara</vt:lpstr>
      <vt:lpstr>Penemuan Api</vt:lpstr>
      <vt:lpstr>Peralatan dari Batu dan Tulang</vt:lpstr>
      <vt:lpstr>Teknik Pembuatan Alat-Alat Batu</vt:lpstr>
      <vt:lpstr>Pembuatan Tempat Tinggal</vt:lpstr>
      <vt:lpstr>Pengolahan Logam</vt:lpstr>
      <vt:lpstr>Slide 48</vt:lpstr>
      <vt:lpstr>Penguburan Jenazah</vt:lpstr>
      <vt:lpstr>Benda-Benda Pemujaan</vt:lpstr>
      <vt:lpstr>Kreativitas</vt:lpstr>
      <vt:lpstr>Menjaga Lingkungan Alam</vt:lpstr>
      <vt:lpstr>Hubungan Sosial yang Harmonis</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Sejarah Indonesia Untuk SMA/MA/SMK/MAK Kelas X Semester 1  Mata Pelajaran Wajib</dc:title>
  <dc:creator>lenovo</dc:creator>
  <cp:lastModifiedBy>lenovo</cp:lastModifiedBy>
  <cp:revision>97</cp:revision>
  <dcterms:created xsi:type="dcterms:W3CDTF">2019-05-23T02:17:03Z</dcterms:created>
  <dcterms:modified xsi:type="dcterms:W3CDTF">2019-07-04T04:14:52Z</dcterms:modified>
</cp:coreProperties>
</file>