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diagrams/quickStyle17.xml" ContentType="application/vnd.openxmlformats-officedocument.drawingml.diagram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diagrams/quickStyle7.xml" ContentType="application/vnd.openxmlformats-officedocument.drawingml.diagramStyle+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diagrams/colors12.xml" ContentType="application/vnd.openxmlformats-officedocument.drawingml.diagramColors+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18.xml" ContentType="application/vnd.openxmlformats-officedocument.drawingml.diagramLayout+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colors17.xml" ContentType="application/vnd.openxmlformats-officedocument.drawingml.diagramColors+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quickStyle15.xml" ContentType="application/vnd.openxmlformats-officedocument.drawingml.diagramStyle+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14.xml" ContentType="application/vnd.openxmlformats-officedocument.drawingml.diagramColor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slideLayouts/slideLayout39.xml" ContentType="application/vnd.openxmlformats-officedocument.presentationml.slideLayout+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Layouts/slideLayout4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80" r:id="rId2"/>
    <p:sldMasterId id="2147483792" r:id="rId3"/>
    <p:sldMasterId id="2147483804" r:id="rId4"/>
  </p:sldMasterIdLst>
  <p:notesMasterIdLst>
    <p:notesMasterId r:id="rId75"/>
  </p:notesMasterIdLst>
  <p:handoutMasterIdLst>
    <p:handoutMasterId r:id="rId76"/>
  </p:handoutMasterIdLst>
  <p:sldIdLst>
    <p:sldId id="391" r:id="rId5"/>
    <p:sldId id="392" r:id="rId6"/>
    <p:sldId id="381" r:id="rId7"/>
    <p:sldId id="424" r:id="rId8"/>
    <p:sldId id="382" r:id="rId9"/>
    <p:sldId id="383" r:id="rId10"/>
    <p:sldId id="384" r:id="rId11"/>
    <p:sldId id="385" r:id="rId12"/>
    <p:sldId id="386" r:id="rId13"/>
    <p:sldId id="387" r:id="rId14"/>
    <p:sldId id="388" r:id="rId15"/>
    <p:sldId id="389" r:id="rId16"/>
    <p:sldId id="390" r:id="rId17"/>
    <p:sldId id="423" r:id="rId18"/>
    <p:sldId id="393" r:id="rId19"/>
    <p:sldId id="394" r:id="rId20"/>
    <p:sldId id="395" r:id="rId21"/>
    <p:sldId id="426"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408" r:id="rId35"/>
    <p:sldId id="409" r:id="rId36"/>
    <p:sldId id="366" r:id="rId37"/>
    <p:sldId id="259" r:id="rId38"/>
    <p:sldId id="260" r:id="rId39"/>
    <p:sldId id="261" r:id="rId40"/>
    <p:sldId id="367" r:id="rId41"/>
    <p:sldId id="263" r:id="rId42"/>
    <p:sldId id="264" r:id="rId43"/>
    <p:sldId id="266" r:id="rId44"/>
    <p:sldId id="268" r:id="rId45"/>
    <p:sldId id="368" r:id="rId46"/>
    <p:sldId id="369" r:id="rId47"/>
    <p:sldId id="370" r:id="rId48"/>
    <p:sldId id="371" r:id="rId49"/>
    <p:sldId id="372" r:id="rId50"/>
    <p:sldId id="373" r:id="rId51"/>
    <p:sldId id="374" r:id="rId52"/>
    <p:sldId id="376" r:id="rId53"/>
    <p:sldId id="274" r:id="rId54"/>
    <p:sldId id="377" r:id="rId55"/>
    <p:sldId id="375" r:id="rId56"/>
    <p:sldId id="378" r:id="rId57"/>
    <p:sldId id="277" r:id="rId58"/>
    <p:sldId id="379" r:id="rId59"/>
    <p:sldId id="380" r:id="rId60"/>
    <p:sldId id="410" r:id="rId61"/>
    <p:sldId id="411" r:id="rId62"/>
    <p:sldId id="412" r:id="rId63"/>
    <p:sldId id="413" r:id="rId64"/>
    <p:sldId id="427" r:id="rId65"/>
    <p:sldId id="415" r:id="rId66"/>
    <p:sldId id="416" r:id="rId67"/>
    <p:sldId id="417" r:id="rId68"/>
    <p:sldId id="418" r:id="rId69"/>
    <p:sldId id="419" r:id="rId70"/>
    <p:sldId id="420" r:id="rId71"/>
    <p:sldId id="421" r:id="rId72"/>
    <p:sldId id="422" r:id="rId73"/>
    <p:sldId id="428" r:id="rId74"/>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60093"/>
    <a:srgbClr val="252323"/>
    <a:srgbClr val="53565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26" autoAdjust="0"/>
    <p:restoredTop sz="91039" autoAdjust="0"/>
  </p:normalViewPr>
  <p:slideViewPr>
    <p:cSldViewPr>
      <p:cViewPr>
        <p:scale>
          <a:sx n="60" d="100"/>
          <a:sy n="60" d="100"/>
        </p:scale>
        <p:origin x="-1560" y="-138"/>
      </p:cViewPr>
      <p:guideLst>
        <p:guide orient="horz" pos="2160"/>
        <p:guide pos="2880"/>
      </p:guideLst>
    </p:cSldViewPr>
  </p:slideViewPr>
  <p:outlineViewPr>
    <p:cViewPr>
      <p:scale>
        <a:sx n="33" d="100"/>
        <a:sy n="33" d="100"/>
      </p:scale>
      <p:origin x="0" y="43692"/>
    </p:cViewPr>
  </p:outlineViewPr>
  <p:notesTextViewPr>
    <p:cViewPr>
      <p:scale>
        <a:sx n="100" d="100"/>
        <a:sy n="100" d="100"/>
      </p:scale>
      <p:origin x="0" y="0"/>
    </p:cViewPr>
  </p:notesTextViewPr>
  <p:notesViewPr>
    <p:cSldViewPr>
      <p:cViewPr varScale="1">
        <p:scale>
          <a:sx n="53" d="100"/>
          <a:sy n="53" d="100"/>
        </p:scale>
        <p:origin x="-2868" y="-108"/>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_rels/data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 Target="../slides/slide33.xml"/><Relationship Id="rId7" Type="http://schemas.openxmlformats.org/officeDocument/2006/relationships/image" Target="../media/image8.jpeg"/><Relationship Id="rId2" Type="http://schemas.openxmlformats.org/officeDocument/2006/relationships/slide" Target="../slides/slide15.xml"/><Relationship Id="rId1" Type="http://schemas.openxmlformats.org/officeDocument/2006/relationships/slide" Target="../slides/slide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slide" Target="../slides/slide57.xml"/></Relationships>
</file>

<file path=ppt/diagrams/_rels/data11.xml.rels><?xml version="1.0" encoding="UTF-8" standalone="yes"?>
<Relationships xmlns="http://schemas.openxmlformats.org/package/2006/relationships"><Relationship Id="rId8" Type="http://schemas.openxmlformats.org/officeDocument/2006/relationships/slide" Target="../slides/slide55.xml"/><Relationship Id="rId13" Type="http://schemas.openxmlformats.org/officeDocument/2006/relationships/image" Target="../media/image67.jpeg"/><Relationship Id="rId3" Type="http://schemas.openxmlformats.org/officeDocument/2006/relationships/slide" Target="../slides/slide50.xml"/><Relationship Id="rId7" Type="http://schemas.openxmlformats.org/officeDocument/2006/relationships/slide" Target="../slides/slide54.xml"/><Relationship Id="rId12" Type="http://schemas.openxmlformats.org/officeDocument/2006/relationships/image" Target="../media/image66.jpeg"/><Relationship Id="rId2" Type="http://schemas.openxmlformats.org/officeDocument/2006/relationships/slide" Target="../slides/slide49.xml"/><Relationship Id="rId16" Type="http://schemas.openxmlformats.org/officeDocument/2006/relationships/image" Target="../media/image69.jpeg"/><Relationship Id="rId1" Type="http://schemas.openxmlformats.org/officeDocument/2006/relationships/slide" Target="../slides/slide48.xml"/><Relationship Id="rId6" Type="http://schemas.openxmlformats.org/officeDocument/2006/relationships/slide" Target="../slides/slide53.xml"/><Relationship Id="rId11" Type="http://schemas.openxmlformats.org/officeDocument/2006/relationships/image" Target="../media/image65.jpeg"/><Relationship Id="rId5" Type="http://schemas.openxmlformats.org/officeDocument/2006/relationships/slide" Target="../slides/slide52.xml"/><Relationship Id="rId15" Type="http://schemas.openxmlformats.org/officeDocument/2006/relationships/image" Target="../media/image68.jpeg"/><Relationship Id="rId10" Type="http://schemas.openxmlformats.org/officeDocument/2006/relationships/image" Target="../media/image7.jpeg"/><Relationship Id="rId4" Type="http://schemas.openxmlformats.org/officeDocument/2006/relationships/slide" Target="../slides/slide51.xml"/><Relationship Id="rId9" Type="http://schemas.openxmlformats.org/officeDocument/2006/relationships/image" Target="../media/image64.jpeg"/><Relationship Id="rId14" Type="http://schemas.openxmlformats.org/officeDocument/2006/relationships/image" Target="../media/image49.jpeg"/></Relationships>
</file>

<file path=ppt/diagrams/_rels/data13.xml.rels><?xml version="1.0" encoding="UTF-8" standalone="yes"?>
<Relationships xmlns="http://schemas.openxmlformats.org/package/2006/relationships"><Relationship Id="rId8" Type="http://schemas.openxmlformats.org/officeDocument/2006/relationships/slide" Target="../slides/slide69.xml"/><Relationship Id="rId3" Type="http://schemas.openxmlformats.org/officeDocument/2006/relationships/slide" Target="../slides/slide64.xml"/><Relationship Id="rId7" Type="http://schemas.openxmlformats.org/officeDocument/2006/relationships/slide" Target="../slides/slide68.xml"/><Relationship Id="rId2" Type="http://schemas.openxmlformats.org/officeDocument/2006/relationships/slide" Target="../slides/slide63.xml"/><Relationship Id="rId1" Type="http://schemas.openxmlformats.org/officeDocument/2006/relationships/slide" Target="../slides/slide62.xml"/><Relationship Id="rId6" Type="http://schemas.openxmlformats.org/officeDocument/2006/relationships/slide" Target="../slides/slide67.xml"/><Relationship Id="rId11" Type="http://schemas.openxmlformats.org/officeDocument/2006/relationships/slide" Target="../slides/slide59.xml"/><Relationship Id="rId5" Type="http://schemas.openxmlformats.org/officeDocument/2006/relationships/slide" Target="../slides/slide66.xml"/><Relationship Id="rId10" Type="http://schemas.openxmlformats.org/officeDocument/2006/relationships/slide" Target="../slides/slide60.xml"/><Relationship Id="rId4" Type="http://schemas.openxmlformats.org/officeDocument/2006/relationships/slide" Target="../slides/slide65.xml"/><Relationship Id="rId9" Type="http://schemas.openxmlformats.org/officeDocument/2006/relationships/slide" Target="../slides/slide61.xml"/></Relationships>
</file>

<file path=ppt/diagrams/_rels/data2.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0.xml"/><Relationship Id="rId1" Type="http://schemas.openxmlformats.org/officeDocument/2006/relationships/slide" Target="../slides/slide7.xml"/></Relationships>
</file>

<file path=ppt/diagrams/_rels/data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5.jpe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ED2BAA-AF81-4B7D-95BA-2BAFEB9773DF}" type="doc">
      <dgm:prSet loTypeId="urn:microsoft.com/office/officeart/2005/8/layout/vList3" loCatId="list" qsTypeId="urn:microsoft.com/office/officeart/2005/8/quickstyle/simple1" qsCatId="simple" csTypeId="urn:microsoft.com/office/officeart/2005/8/colors/accent1_2" csCatId="accent1" phldr="1"/>
      <dgm:spPr/>
    </dgm:pt>
    <dgm:pt modelId="{2934425F-9718-4836-8E58-1ED2DEB6BF0C}">
      <dgm:prSet phldrT="[Text]">
        <dgm:style>
          <a:lnRef idx="1">
            <a:schemeClr val="accent2"/>
          </a:lnRef>
          <a:fillRef idx="2">
            <a:schemeClr val="accent2"/>
          </a:fillRef>
          <a:effectRef idx="1">
            <a:schemeClr val="accent2"/>
          </a:effectRef>
          <a:fontRef idx="minor">
            <a:schemeClr val="dk1"/>
          </a:fontRef>
        </dgm:style>
      </dgm:prSet>
      <dgm:spPr/>
      <dgm:t>
        <a:bodyPr/>
        <a:lstStyle/>
        <a:p>
          <a:r>
            <a:rPr lang="id-ID" dirty="0" smtClean="0">
              <a:latin typeface="Palatino Linotype" pitchFamily="18" charset="0"/>
              <a:hlinkClick xmlns:r="http://schemas.openxmlformats.org/officeDocument/2006/relationships" r:id="rId1" action="ppaction://hlinksldjump"/>
            </a:rPr>
            <a:t>Bab </a:t>
          </a:r>
          <a:r>
            <a:rPr lang="en-ID" dirty="0" smtClean="0">
              <a:latin typeface="Palatino Linotype" pitchFamily="18" charset="0"/>
              <a:hlinkClick xmlns:r="http://schemas.openxmlformats.org/officeDocument/2006/relationships" r:id="rId1" action="ppaction://hlinksldjump"/>
            </a:rPr>
            <a:t>I</a:t>
          </a:r>
          <a:endParaRPr lang="en-US" dirty="0">
            <a:latin typeface="Palatino Linotype" pitchFamily="18" charset="0"/>
          </a:endParaRPr>
        </a:p>
      </dgm:t>
    </dgm:pt>
    <dgm:pt modelId="{7AD804F2-7D50-4401-862E-736F24F3C705}" type="parTrans" cxnId="{152D8939-80E2-44E3-8679-1CF49BF330C1}">
      <dgm:prSet/>
      <dgm:spPr/>
      <dgm:t>
        <a:bodyPr/>
        <a:lstStyle/>
        <a:p>
          <a:endParaRPr lang="en-US"/>
        </a:p>
      </dgm:t>
    </dgm:pt>
    <dgm:pt modelId="{E219B827-16E9-4EEE-AA60-041212D0579A}" type="sibTrans" cxnId="{152D8939-80E2-44E3-8679-1CF49BF330C1}">
      <dgm:prSet/>
      <dgm:spPr/>
      <dgm:t>
        <a:bodyPr/>
        <a:lstStyle/>
        <a:p>
          <a:endParaRPr lang="en-US"/>
        </a:p>
      </dgm:t>
    </dgm:pt>
    <dgm:pt modelId="{8A7C8AF9-9DED-415A-931B-4A20AD68AC99}">
      <dgm:prSet phldrT="[Text]">
        <dgm:style>
          <a:lnRef idx="1">
            <a:schemeClr val="accent1"/>
          </a:lnRef>
          <a:fillRef idx="2">
            <a:schemeClr val="accent1"/>
          </a:fillRef>
          <a:effectRef idx="1">
            <a:schemeClr val="accent1"/>
          </a:effectRef>
          <a:fontRef idx="minor">
            <a:schemeClr val="dk1"/>
          </a:fontRef>
        </dgm:style>
      </dgm:prSet>
      <dgm:spPr/>
      <dgm:t>
        <a:bodyPr/>
        <a:lstStyle/>
        <a:p>
          <a:r>
            <a:rPr lang="id-ID" dirty="0" smtClean="0">
              <a:latin typeface="Palatino Linotype" pitchFamily="18" charset="0"/>
              <a:hlinkClick xmlns:r="http://schemas.openxmlformats.org/officeDocument/2006/relationships" r:id="rId2" action="ppaction://hlinksldjump"/>
            </a:rPr>
            <a:t>Bab </a:t>
          </a:r>
          <a:r>
            <a:rPr lang="en-ID" dirty="0" smtClean="0">
              <a:latin typeface="Palatino Linotype" pitchFamily="18" charset="0"/>
              <a:hlinkClick xmlns:r="http://schemas.openxmlformats.org/officeDocument/2006/relationships" r:id="rId2" action="ppaction://hlinksldjump"/>
            </a:rPr>
            <a:t>II</a:t>
          </a:r>
          <a:endParaRPr lang="en-US" dirty="0">
            <a:latin typeface="Palatino Linotype" pitchFamily="18" charset="0"/>
          </a:endParaRPr>
        </a:p>
      </dgm:t>
    </dgm:pt>
    <dgm:pt modelId="{BDDD3D99-8ED5-41DB-952D-CBA31A4EE1D9}" type="parTrans" cxnId="{70777037-96A7-4D86-8A20-F90CFED36C87}">
      <dgm:prSet/>
      <dgm:spPr/>
      <dgm:t>
        <a:bodyPr/>
        <a:lstStyle/>
        <a:p>
          <a:endParaRPr lang="en-US"/>
        </a:p>
      </dgm:t>
    </dgm:pt>
    <dgm:pt modelId="{26C3A903-3F5A-4335-873F-99EBA674A21E}" type="sibTrans" cxnId="{70777037-96A7-4D86-8A20-F90CFED36C87}">
      <dgm:prSet/>
      <dgm:spPr/>
      <dgm:t>
        <a:bodyPr/>
        <a:lstStyle/>
        <a:p>
          <a:endParaRPr lang="en-US"/>
        </a:p>
      </dgm:t>
    </dgm:pt>
    <dgm:pt modelId="{167B9E7B-6FFC-4325-8124-EAA79FDBFA3A}">
      <dgm:prSet phldrT="[Text]">
        <dgm:style>
          <a:lnRef idx="1">
            <a:schemeClr val="accent3"/>
          </a:lnRef>
          <a:fillRef idx="2">
            <a:schemeClr val="accent3"/>
          </a:fillRef>
          <a:effectRef idx="1">
            <a:schemeClr val="accent3"/>
          </a:effectRef>
          <a:fontRef idx="minor">
            <a:schemeClr val="dk1"/>
          </a:fontRef>
        </dgm:style>
      </dgm:prSet>
      <dgm:spPr/>
      <dgm:t>
        <a:bodyPr/>
        <a:lstStyle/>
        <a:p>
          <a:r>
            <a:rPr lang="id-ID" dirty="0" smtClean="0">
              <a:latin typeface="Palatino Linotype" pitchFamily="18" charset="0"/>
              <a:hlinkClick xmlns:r="http://schemas.openxmlformats.org/officeDocument/2006/relationships" r:id="rId3" action="ppaction://hlinksldjump"/>
            </a:rPr>
            <a:t>Bab </a:t>
          </a:r>
          <a:r>
            <a:rPr lang="en-ID" dirty="0" smtClean="0">
              <a:latin typeface="Palatino Linotype" pitchFamily="18" charset="0"/>
              <a:hlinkClick xmlns:r="http://schemas.openxmlformats.org/officeDocument/2006/relationships" r:id="rId3" action="ppaction://hlinksldjump"/>
            </a:rPr>
            <a:t>III</a:t>
          </a:r>
          <a:endParaRPr lang="en-US" dirty="0">
            <a:latin typeface="Palatino Linotype" pitchFamily="18" charset="0"/>
          </a:endParaRPr>
        </a:p>
      </dgm:t>
    </dgm:pt>
    <dgm:pt modelId="{E765DF67-1B85-4F62-832F-959E4B6493E6}" type="parTrans" cxnId="{6F24E4E8-129D-408C-AAE7-62389E188126}">
      <dgm:prSet/>
      <dgm:spPr/>
      <dgm:t>
        <a:bodyPr/>
        <a:lstStyle/>
        <a:p>
          <a:endParaRPr lang="en-US"/>
        </a:p>
      </dgm:t>
    </dgm:pt>
    <dgm:pt modelId="{63960CEB-BF68-46F5-8E15-FFF86C2787AD}" type="sibTrans" cxnId="{6F24E4E8-129D-408C-AAE7-62389E188126}">
      <dgm:prSet/>
      <dgm:spPr/>
      <dgm:t>
        <a:bodyPr/>
        <a:lstStyle/>
        <a:p>
          <a:endParaRPr lang="en-US"/>
        </a:p>
      </dgm:t>
    </dgm:pt>
    <dgm:pt modelId="{78AB32EF-A099-40DC-96D4-58CE4123F4D8}">
      <dgm:prSet phldrT="[Text]">
        <dgm:style>
          <a:lnRef idx="1">
            <a:schemeClr val="accent3"/>
          </a:lnRef>
          <a:fillRef idx="2">
            <a:schemeClr val="accent3"/>
          </a:fillRef>
          <a:effectRef idx="1">
            <a:schemeClr val="accent3"/>
          </a:effectRef>
          <a:fontRef idx="minor">
            <a:schemeClr val="dk1"/>
          </a:fontRef>
        </dgm:style>
      </dgm:prSet>
      <dgm:spPr/>
      <dgm:t>
        <a:bodyPr/>
        <a:lstStyle/>
        <a:p>
          <a:r>
            <a:rPr lang="en-ID" dirty="0" err="1" smtClean="0">
              <a:latin typeface="Palatino Linotype" pitchFamily="18" charset="0"/>
              <a:hlinkClick xmlns:r="http://schemas.openxmlformats.org/officeDocument/2006/relationships" r:id="rId4" action="ppaction://hlinksldjump"/>
            </a:rPr>
            <a:t>Bab</a:t>
          </a:r>
          <a:r>
            <a:rPr lang="en-ID" dirty="0" smtClean="0">
              <a:latin typeface="Palatino Linotype" pitchFamily="18" charset="0"/>
              <a:hlinkClick xmlns:r="http://schemas.openxmlformats.org/officeDocument/2006/relationships" r:id="rId4" action="ppaction://hlinksldjump"/>
            </a:rPr>
            <a:t> IV</a:t>
          </a:r>
          <a:endParaRPr lang="en-US" dirty="0">
            <a:latin typeface="Palatino Linotype" pitchFamily="18" charset="0"/>
          </a:endParaRPr>
        </a:p>
      </dgm:t>
    </dgm:pt>
    <dgm:pt modelId="{2B2ABED4-FD71-4E65-B9B9-209633F06DC4}" type="parTrans" cxnId="{03A774E0-E492-40B6-841D-D2C1291B3CB7}">
      <dgm:prSet/>
      <dgm:spPr/>
      <dgm:t>
        <a:bodyPr/>
        <a:lstStyle/>
        <a:p>
          <a:endParaRPr lang="en-US"/>
        </a:p>
      </dgm:t>
    </dgm:pt>
    <dgm:pt modelId="{8D33CFC8-B966-4108-809A-53DE75B96CAD}" type="sibTrans" cxnId="{03A774E0-E492-40B6-841D-D2C1291B3CB7}">
      <dgm:prSet/>
      <dgm:spPr/>
      <dgm:t>
        <a:bodyPr/>
        <a:lstStyle/>
        <a:p>
          <a:endParaRPr lang="en-US"/>
        </a:p>
      </dgm:t>
    </dgm:pt>
    <dgm:pt modelId="{60DEBE32-EE54-4052-B5F9-F05A73EEDC5A}" type="pres">
      <dgm:prSet presAssocID="{ECED2BAA-AF81-4B7D-95BA-2BAFEB9773DF}" presName="linearFlow" presStyleCnt="0">
        <dgm:presLayoutVars>
          <dgm:dir/>
          <dgm:resizeHandles val="exact"/>
        </dgm:presLayoutVars>
      </dgm:prSet>
      <dgm:spPr/>
    </dgm:pt>
    <dgm:pt modelId="{B97827CF-863D-4B3A-98AD-15394B7B9F3F}" type="pres">
      <dgm:prSet presAssocID="{2934425F-9718-4836-8E58-1ED2DEB6BF0C}" presName="composite" presStyleCnt="0"/>
      <dgm:spPr/>
    </dgm:pt>
    <dgm:pt modelId="{17B023F9-3A78-4714-BC99-5884346775B9}" type="pres">
      <dgm:prSet presAssocID="{2934425F-9718-4836-8E58-1ED2DEB6BF0C}" presName="imgShp" presStyleLbl="fgImgPlace1" presStyleIdx="0" presStyleCnt="4"/>
      <dgm:spPr>
        <a:blipFill rotWithShape="0">
          <a:blip xmlns:r="http://schemas.openxmlformats.org/officeDocument/2006/relationships" r:embed="rId5"/>
          <a:stretch>
            <a:fillRect/>
          </a:stretch>
        </a:blipFill>
      </dgm:spPr>
    </dgm:pt>
    <dgm:pt modelId="{E79111C2-FD9A-443C-B8B0-5175F9E19D32}" type="pres">
      <dgm:prSet presAssocID="{2934425F-9718-4836-8E58-1ED2DEB6BF0C}" presName="txShp" presStyleLbl="node1" presStyleIdx="0" presStyleCnt="4">
        <dgm:presLayoutVars>
          <dgm:bulletEnabled val="1"/>
        </dgm:presLayoutVars>
      </dgm:prSet>
      <dgm:spPr/>
      <dgm:t>
        <a:bodyPr/>
        <a:lstStyle/>
        <a:p>
          <a:endParaRPr lang="en-US"/>
        </a:p>
      </dgm:t>
    </dgm:pt>
    <dgm:pt modelId="{BD30950F-02C6-4261-9A49-3441905653EB}" type="pres">
      <dgm:prSet presAssocID="{E219B827-16E9-4EEE-AA60-041212D0579A}" presName="spacing" presStyleCnt="0"/>
      <dgm:spPr/>
    </dgm:pt>
    <dgm:pt modelId="{3A63E6AD-9315-4429-9758-45E310F8E206}" type="pres">
      <dgm:prSet presAssocID="{8A7C8AF9-9DED-415A-931B-4A20AD68AC99}" presName="composite" presStyleCnt="0"/>
      <dgm:spPr/>
    </dgm:pt>
    <dgm:pt modelId="{B334ED68-EE94-4E0B-B6D3-37BBF7F34640}" type="pres">
      <dgm:prSet presAssocID="{8A7C8AF9-9DED-415A-931B-4A20AD68AC99}" presName="imgShp" presStyleLbl="fgImgPlace1" presStyleIdx="1" presStyleCnt="4"/>
      <dgm:spPr>
        <a:blipFill rotWithShape="0">
          <a:blip xmlns:r="http://schemas.openxmlformats.org/officeDocument/2006/relationships" r:embed="rId6"/>
          <a:stretch>
            <a:fillRect/>
          </a:stretch>
        </a:blipFill>
      </dgm:spPr>
    </dgm:pt>
    <dgm:pt modelId="{D80CE924-34C5-47C6-96F1-1719BCBAFDCA}" type="pres">
      <dgm:prSet presAssocID="{8A7C8AF9-9DED-415A-931B-4A20AD68AC99}" presName="txShp" presStyleLbl="node1" presStyleIdx="1" presStyleCnt="4">
        <dgm:presLayoutVars>
          <dgm:bulletEnabled val="1"/>
        </dgm:presLayoutVars>
      </dgm:prSet>
      <dgm:spPr/>
      <dgm:t>
        <a:bodyPr/>
        <a:lstStyle/>
        <a:p>
          <a:endParaRPr lang="en-US"/>
        </a:p>
      </dgm:t>
    </dgm:pt>
    <dgm:pt modelId="{F1AC9DB8-9B01-4B25-AF26-D50C91981D0D}" type="pres">
      <dgm:prSet presAssocID="{26C3A903-3F5A-4335-873F-99EBA674A21E}" presName="spacing" presStyleCnt="0"/>
      <dgm:spPr/>
    </dgm:pt>
    <dgm:pt modelId="{7633942B-93C3-4DE4-9D0F-2D43A3B4EFB0}" type="pres">
      <dgm:prSet presAssocID="{167B9E7B-6FFC-4325-8124-EAA79FDBFA3A}" presName="composite" presStyleCnt="0"/>
      <dgm:spPr/>
    </dgm:pt>
    <dgm:pt modelId="{088C33C2-2700-4452-BCAD-35BAB0B6F15D}" type="pres">
      <dgm:prSet presAssocID="{167B9E7B-6FFC-4325-8124-EAA79FDBFA3A}" presName="imgShp" presStyleLbl="fgImgPlace1" presStyleIdx="2" presStyleCnt="4"/>
      <dgm:spPr>
        <a:blipFill rotWithShape="0">
          <a:blip xmlns:r="http://schemas.openxmlformats.org/officeDocument/2006/relationships" r:embed="rId7"/>
          <a:stretch>
            <a:fillRect/>
          </a:stretch>
        </a:blipFill>
      </dgm:spPr>
    </dgm:pt>
    <dgm:pt modelId="{A0CC0F9F-D752-4D66-947D-8767440E2196}" type="pres">
      <dgm:prSet presAssocID="{167B9E7B-6FFC-4325-8124-EAA79FDBFA3A}" presName="txShp" presStyleLbl="node1" presStyleIdx="2" presStyleCnt="4">
        <dgm:presLayoutVars>
          <dgm:bulletEnabled val="1"/>
        </dgm:presLayoutVars>
      </dgm:prSet>
      <dgm:spPr/>
      <dgm:t>
        <a:bodyPr/>
        <a:lstStyle/>
        <a:p>
          <a:endParaRPr lang="en-US"/>
        </a:p>
      </dgm:t>
    </dgm:pt>
    <dgm:pt modelId="{17BC3753-4292-4C97-A6BC-0D7B60BE9917}" type="pres">
      <dgm:prSet presAssocID="{63960CEB-BF68-46F5-8E15-FFF86C2787AD}" presName="spacing" presStyleCnt="0"/>
      <dgm:spPr/>
    </dgm:pt>
    <dgm:pt modelId="{4B1F98A4-99CC-49E7-9EF2-D6E4D7C5715D}" type="pres">
      <dgm:prSet presAssocID="{78AB32EF-A099-40DC-96D4-58CE4123F4D8}" presName="composite" presStyleCnt="0"/>
      <dgm:spPr/>
    </dgm:pt>
    <dgm:pt modelId="{EE1AC453-9825-411E-AC92-5A7C4C18EB89}" type="pres">
      <dgm:prSet presAssocID="{78AB32EF-A099-40DC-96D4-58CE4123F4D8}" presName="imgShp" presStyleLbl="fgImgPlace1" presStyleIdx="3" presStyleCnt="4"/>
      <dgm:spPr>
        <a:blipFill rotWithShape="0">
          <a:blip xmlns:r="http://schemas.openxmlformats.org/officeDocument/2006/relationships" r:embed="rId8"/>
          <a:stretch>
            <a:fillRect/>
          </a:stretch>
        </a:blipFill>
      </dgm:spPr>
    </dgm:pt>
    <dgm:pt modelId="{8858F8AC-FC67-408E-BF68-84744FC6C61A}" type="pres">
      <dgm:prSet presAssocID="{78AB32EF-A099-40DC-96D4-58CE4123F4D8}" presName="txShp" presStyleLbl="node1" presStyleIdx="3" presStyleCnt="4">
        <dgm:presLayoutVars>
          <dgm:bulletEnabled val="1"/>
        </dgm:presLayoutVars>
      </dgm:prSet>
      <dgm:spPr/>
      <dgm:t>
        <a:bodyPr/>
        <a:lstStyle/>
        <a:p>
          <a:endParaRPr lang="en-US"/>
        </a:p>
      </dgm:t>
    </dgm:pt>
  </dgm:ptLst>
  <dgm:cxnLst>
    <dgm:cxn modelId="{964BEF20-C612-41D5-BEFF-BAAA17589224}" type="presOf" srcId="{78AB32EF-A099-40DC-96D4-58CE4123F4D8}" destId="{8858F8AC-FC67-408E-BF68-84744FC6C61A}" srcOrd="0" destOrd="0" presId="urn:microsoft.com/office/officeart/2005/8/layout/vList3"/>
    <dgm:cxn modelId="{70777037-96A7-4D86-8A20-F90CFED36C87}" srcId="{ECED2BAA-AF81-4B7D-95BA-2BAFEB9773DF}" destId="{8A7C8AF9-9DED-415A-931B-4A20AD68AC99}" srcOrd="1" destOrd="0" parTransId="{BDDD3D99-8ED5-41DB-952D-CBA31A4EE1D9}" sibTransId="{26C3A903-3F5A-4335-873F-99EBA674A21E}"/>
    <dgm:cxn modelId="{8B77997B-8DFB-48C1-A826-EE2558DBFD72}" type="presOf" srcId="{167B9E7B-6FFC-4325-8124-EAA79FDBFA3A}" destId="{A0CC0F9F-D752-4D66-947D-8767440E2196}" srcOrd="0" destOrd="0" presId="urn:microsoft.com/office/officeart/2005/8/layout/vList3"/>
    <dgm:cxn modelId="{D3F5DB2D-B4DC-4709-B4C9-13D83456F3F4}" type="presOf" srcId="{2934425F-9718-4836-8E58-1ED2DEB6BF0C}" destId="{E79111C2-FD9A-443C-B8B0-5175F9E19D32}" srcOrd="0" destOrd="0" presId="urn:microsoft.com/office/officeart/2005/8/layout/vList3"/>
    <dgm:cxn modelId="{C76B0E86-FD88-470B-9A73-AEF7BE9D4ABF}" type="presOf" srcId="{8A7C8AF9-9DED-415A-931B-4A20AD68AC99}" destId="{D80CE924-34C5-47C6-96F1-1719BCBAFDCA}" srcOrd="0" destOrd="0" presId="urn:microsoft.com/office/officeart/2005/8/layout/vList3"/>
    <dgm:cxn modelId="{6F24E4E8-129D-408C-AAE7-62389E188126}" srcId="{ECED2BAA-AF81-4B7D-95BA-2BAFEB9773DF}" destId="{167B9E7B-6FFC-4325-8124-EAA79FDBFA3A}" srcOrd="2" destOrd="0" parTransId="{E765DF67-1B85-4F62-832F-959E4B6493E6}" sibTransId="{63960CEB-BF68-46F5-8E15-FFF86C2787AD}"/>
    <dgm:cxn modelId="{39494797-0244-4D38-B416-A5617D33FD64}" type="presOf" srcId="{ECED2BAA-AF81-4B7D-95BA-2BAFEB9773DF}" destId="{60DEBE32-EE54-4052-B5F9-F05A73EEDC5A}" srcOrd="0" destOrd="0" presId="urn:microsoft.com/office/officeart/2005/8/layout/vList3"/>
    <dgm:cxn modelId="{152D8939-80E2-44E3-8679-1CF49BF330C1}" srcId="{ECED2BAA-AF81-4B7D-95BA-2BAFEB9773DF}" destId="{2934425F-9718-4836-8E58-1ED2DEB6BF0C}" srcOrd="0" destOrd="0" parTransId="{7AD804F2-7D50-4401-862E-736F24F3C705}" sibTransId="{E219B827-16E9-4EEE-AA60-041212D0579A}"/>
    <dgm:cxn modelId="{03A774E0-E492-40B6-841D-D2C1291B3CB7}" srcId="{ECED2BAA-AF81-4B7D-95BA-2BAFEB9773DF}" destId="{78AB32EF-A099-40DC-96D4-58CE4123F4D8}" srcOrd="3" destOrd="0" parTransId="{2B2ABED4-FD71-4E65-B9B9-209633F06DC4}" sibTransId="{8D33CFC8-B966-4108-809A-53DE75B96CAD}"/>
    <dgm:cxn modelId="{D465C7CF-B552-45FC-B77F-274AB0407034}" type="presParOf" srcId="{60DEBE32-EE54-4052-B5F9-F05A73EEDC5A}" destId="{B97827CF-863D-4B3A-98AD-15394B7B9F3F}" srcOrd="0" destOrd="0" presId="urn:microsoft.com/office/officeart/2005/8/layout/vList3"/>
    <dgm:cxn modelId="{9E2C0524-6EFF-48D5-8032-8394DDD2769B}" type="presParOf" srcId="{B97827CF-863D-4B3A-98AD-15394B7B9F3F}" destId="{17B023F9-3A78-4714-BC99-5884346775B9}" srcOrd="0" destOrd="0" presId="urn:microsoft.com/office/officeart/2005/8/layout/vList3"/>
    <dgm:cxn modelId="{8AC9E9EE-B561-43B4-BFEF-19E3D3E9159D}" type="presParOf" srcId="{B97827CF-863D-4B3A-98AD-15394B7B9F3F}" destId="{E79111C2-FD9A-443C-B8B0-5175F9E19D32}" srcOrd="1" destOrd="0" presId="urn:microsoft.com/office/officeart/2005/8/layout/vList3"/>
    <dgm:cxn modelId="{0DF4E5AF-C8FB-4A33-9E28-BDBBBF474030}" type="presParOf" srcId="{60DEBE32-EE54-4052-B5F9-F05A73EEDC5A}" destId="{BD30950F-02C6-4261-9A49-3441905653EB}" srcOrd="1" destOrd="0" presId="urn:microsoft.com/office/officeart/2005/8/layout/vList3"/>
    <dgm:cxn modelId="{CC97E1BB-5682-4A6A-998B-504A31BDF342}" type="presParOf" srcId="{60DEBE32-EE54-4052-B5F9-F05A73EEDC5A}" destId="{3A63E6AD-9315-4429-9758-45E310F8E206}" srcOrd="2" destOrd="0" presId="urn:microsoft.com/office/officeart/2005/8/layout/vList3"/>
    <dgm:cxn modelId="{A5D8FED6-4027-420D-9EF8-437E2DE7BE2E}" type="presParOf" srcId="{3A63E6AD-9315-4429-9758-45E310F8E206}" destId="{B334ED68-EE94-4E0B-B6D3-37BBF7F34640}" srcOrd="0" destOrd="0" presId="urn:microsoft.com/office/officeart/2005/8/layout/vList3"/>
    <dgm:cxn modelId="{BBFB6390-D49A-4C5F-8A50-455BEC676D13}" type="presParOf" srcId="{3A63E6AD-9315-4429-9758-45E310F8E206}" destId="{D80CE924-34C5-47C6-96F1-1719BCBAFDCA}" srcOrd="1" destOrd="0" presId="urn:microsoft.com/office/officeart/2005/8/layout/vList3"/>
    <dgm:cxn modelId="{AE072ED4-CC5E-460B-8487-C26CF77DDD4A}" type="presParOf" srcId="{60DEBE32-EE54-4052-B5F9-F05A73EEDC5A}" destId="{F1AC9DB8-9B01-4B25-AF26-D50C91981D0D}" srcOrd="3" destOrd="0" presId="urn:microsoft.com/office/officeart/2005/8/layout/vList3"/>
    <dgm:cxn modelId="{AC6ABFD6-C774-4F81-BB82-E61FF20DD8BF}" type="presParOf" srcId="{60DEBE32-EE54-4052-B5F9-F05A73EEDC5A}" destId="{7633942B-93C3-4DE4-9D0F-2D43A3B4EFB0}" srcOrd="4" destOrd="0" presId="urn:microsoft.com/office/officeart/2005/8/layout/vList3"/>
    <dgm:cxn modelId="{9D1E9C66-FD62-4442-BB71-9183E578BC30}" type="presParOf" srcId="{7633942B-93C3-4DE4-9D0F-2D43A3B4EFB0}" destId="{088C33C2-2700-4452-BCAD-35BAB0B6F15D}" srcOrd="0" destOrd="0" presId="urn:microsoft.com/office/officeart/2005/8/layout/vList3"/>
    <dgm:cxn modelId="{9ED553FA-DB7A-450C-A2E9-2616C0D51143}" type="presParOf" srcId="{7633942B-93C3-4DE4-9D0F-2D43A3B4EFB0}" destId="{A0CC0F9F-D752-4D66-947D-8767440E2196}" srcOrd="1" destOrd="0" presId="urn:microsoft.com/office/officeart/2005/8/layout/vList3"/>
    <dgm:cxn modelId="{649E9E46-C362-45E2-92E8-DD90D062B4CD}" type="presParOf" srcId="{60DEBE32-EE54-4052-B5F9-F05A73EEDC5A}" destId="{17BC3753-4292-4C97-A6BC-0D7B60BE9917}" srcOrd="5" destOrd="0" presId="urn:microsoft.com/office/officeart/2005/8/layout/vList3"/>
    <dgm:cxn modelId="{7C02EF9C-5A44-4D07-A72D-A3725FF423FE}" type="presParOf" srcId="{60DEBE32-EE54-4052-B5F9-F05A73EEDC5A}" destId="{4B1F98A4-99CC-49E7-9EF2-D6E4D7C5715D}" srcOrd="6" destOrd="0" presId="urn:microsoft.com/office/officeart/2005/8/layout/vList3"/>
    <dgm:cxn modelId="{491453CE-05E2-4577-9C8E-62D68B728638}" type="presParOf" srcId="{4B1F98A4-99CC-49E7-9EF2-D6E4D7C5715D}" destId="{EE1AC453-9825-411E-AC92-5A7C4C18EB89}" srcOrd="0" destOrd="0" presId="urn:microsoft.com/office/officeart/2005/8/layout/vList3"/>
    <dgm:cxn modelId="{D670438A-EA3A-4621-96EE-41EBF25B21C1}" type="presParOf" srcId="{4B1F98A4-99CC-49E7-9EF2-D6E4D7C5715D}" destId="{8858F8AC-FC67-408E-BF68-84744FC6C61A}" srcOrd="1" destOrd="0" presId="urn:microsoft.com/office/officeart/2005/8/layout/vList3"/>
  </dgm:cxnLst>
  <dgm:bg/>
  <dgm:whole/>
</dgm:dataModel>
</file>

<file path=ppt/diagrams/data10.xml><?xml version="1.0" encoding="utf-8"?>
<dgm:dataModel xmlns:dgm="http://schemas.openxmlformats.org/drawingml/2006/diagram" xmlns:a="http://schemas.openxmlformats.org/drawingml/2006/main">
  <dgm:ptLst>
    <dgm:pt modelId="{4DD960C0-74AA-45B6-BA26-C34392C351D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452A5A9-3C98-46E7-BF18-B7A1580AF63C}">
      <dgm:prSet phldrT="[Text]">
        <dgm:style>
          <a:lnRef idx="1">
            <a:schemeClr val="accent2"/>
          </a:lnRef>
          <a:fillRef idx="2">
            <a:schemeClr val="accent2"/>
          </a:fillRef>
          <a:effectRef idx="1">
            <a:schemeClr val="accent2"/>
          </a:effectRef>
          <a:fontRef idx="minor">
            <a:schemeClr val="dk1"/>
          </a:fontRef>
        </dgm:style>
      </dgm:prSet>
      <dgm:spPr/>
      <dgm:t>
        <a:bodyPr/>
        <a:lstStyle/>
        <a:p>
          <a:r>
            <a:rPr lang="id-ID" b="1" dirty="0" smtClean="0"/>
            <a:t>Bupati (Kabupaten)</a:t>
          </a:r>
          <a:endParaRPr lang="en-US" b="1" dirty="0"/>
        </a:p>
      </dgm:t>
    </dgm:pt>
    <dgm:pt modelId="{2BEDA59E-D64D-4861-9970-9C7F74F1E383}" type="parTrans" cxnId="{035B52BB-6F41-482D-A161-9605C5A00D5F}">
      <dgm:prSet/>
      <dgm:spPr/>
      <dgm:t>
        <a:bodyPr/>
        <a:lstStyle/>
        <a:p>
          <a:endParaRPr lang="en-US"/>
        </a:p>
      </dgm:t>
    </dgm:pt>
    <dgm:pt modelId="{001D55D7-E0D8-468F-B0E6-44F70EE703AE}" type="sibTrans" cxnId="{035B52BB-6F41-482D-A161-9605C5A00D5F}">
      <dgm:prSet/>
      <dgm:spPr/>
      <dgm:t>
        <a:bodyPr/>
        <a:lstStyle/>
        <a:p>
          <a:endParaRPr lang="en-US"/>
        </a:p>
      </dgm:t>
    </dgm:pt>
    <dgm:pt modelId="{CF94048A-9203-47D3-BF91-B90332B65F28}">
      <dgm:prSet phldrT="[Text]">
        <dgm:style>
          <a:lnRef idx="1">
            <a:schemeClr val="accent3"/>
          </a:lnRef>
          <a:fillRef idx="2">
            <a:schemeClr val="accent3"/>
          </a:fillRef>
          <a:effectRef idx="1">
            <a:schemeClr val="accent3"/>
          </a:effectRef>
          <a:fontRef idx="minor">
            <a:schemeClr val="dk1"/>
          </a:fontRef>
        </dgm:style>
      </dgm:prSet>
      <dgm:spPr/>
      <dgm:t>
        <a:bodyPr/>
        <a:lstStyle/>
        <a:p>
          <a:r>
            <a:rPr lang="id-ID" b="1" dirty="0" smtClean="0"/>
            <a:t>Wedana (Distrik)</a:t>
          </a:r>
          <a:endParaRPr lang="en-US" b="1" dirty="0"/>
        </a:p>
      </dgm:t>
    </dgm:pt>
    <dgm:pt modelId="{D85748CA-F7DE-4205-997C-D79A000291E9}" type="parTrans" cxnId="{487EB5FF-43D5-4D67-8618-02E45090DADF}">
      <dgm:prSet/>
      <dgm:spPr/>
      <dgm:t>
        <a:bodyPr/>
        <a:lstStyle/>
        <a:p>
          <a:endParaRPr lang="en-US"/>
        </a:p>
      </dgm:t>
    </dgm:pt>
    <dgm:pt modelId="{92565D07-82F3-42A0-8DC1-F6CD3945D005}" type="sibTrans" cxnId="{487EB5FF-43D5-4D67-8618-02E45090DADF}">
      <dgm:prSet/>
      <dgm:spPr/>
      <dgm:t>
        <a:bodyPr/>
        <a:lstStyle/>
        <a:p>
          <a:endParaRPr lang="en-US"/>
        </a:p>
      </dgm:t>
    </dgm:pt>
    <dgm:pt modelId="{751B8E97-11CA-4EFE-8574-EC73981960CE}">
      <dgm:prSet phldrT="[Text]">
        <dgm:style>
          <a:lnRef idx="1">
            <a:schemeClr val="accent5"/>
          </a:lnRef>
          <a:fillRef idx="2">
            <a:schemeClr val="accent5"/>
          </a:fillRef>
          <a:effectRef idx="1">
            <a:schemeClr val="accent5"/>
          </a:effectRef>
          <a:fontRef idx="minor">
            <a:schemeClr val="dk1"/>
          </a:fontRef>
        </dgm:style>
      </dgm:prSet>
      <dgm:spPr/>
      <dgm:t>
        <a:bodyPr/>
        <a:lstStyle/>
        <a:p>
          <a:r>
            <a:rPr lang="id-ID" b="1" dirty="0" smtClean="0"/>
            <a:t>Asisten Wedana (</a:t>
          </a:r>
          <a:r>
            <a:rPr lang="id-ID" b="1" i="1" dirty="0" smtClean="0"/>
            <a:t>Onderdistrik</a:t>
          </a:r>
          <a:r>
            <a:rPr lang="id-ID" b="1" dirty="0" smtClean="0"/>
            <a:t>)</a:t>
          </a:r>
          <a:endParaRPr lang="en-US" b="1" dirty="0"/>
        </a:p>
      </dgm:t>
    </dgm:pt>
    <dgm:pt modelId="{464E659C-67C8-4C28-9515-BD3B2DB8D4CD}" type="parTrans" cxnId="{F43F70EB-59D4-47A8-9266-4F85A72C6D7D}">
      <dgm:prSet/>
      <dgm:spPr/>
      <dgm:t>
        <a:bodyPr/>
        <a:lstStyle/>
        <a:p>
          <a:endParaRPr lang="en-US"/>
        </a:p>
      </dgm:t>
    </dgm:pt>
    <dgm:pt modelId="{42E9C7D1-62F4-4B0A-879C-D813DD58BD31}" type="sibTrans" cxnId="{F43F70EB-59D4-47A8-9266-4F85A72C6D7D}">
      <dgm:prSet/>
      <dgm:spPr/>
      <dgm:t>
        <a:bodyPr/>
        <a:lstStyle/>
        <a:p>
          <a:endParaRPr lang="en-US"/>
        </a:p>
      </dgm:t>
    </dgm:pt>
    <dgm:pt modelId="{5261E42F-B0ED-4AE9-899D-77B469D8D459}">
      <dgm:prSet>
        <dgm:style>
          <a:lnRef idx="1">
            <a:schemeClr val="accent4"/>
          </a:lnRef>
          <a:fillRef idx="2">
            <a:schemeClr val="accent4"/>
          </a:fillRef>
          <a:effectRef idx="1">
            <a:schemeClr val="accent4"/>
          </a:effectRef>
          <a:fontRef idx="minor">
            <a:schemeClr val="dk1"/>
          </a:fontRef>
        </dgm:style>
      </dgm:prSet>
      <dgm:spPr/>
      <dgm:t>
        <a:bodyPr/>
        <a:lstStyle/>
        <a:p>
          <a:r>
            <a:rPr lang="id-ID" b="1" dirty="0" smtClean="0"/>
            <a:t>Pejabat Desa (Desa)</a:t>
          </a:r>
          <a:endParaRPr lang="en-US" b="1" dirty="0"/>
        </a:p>
      </dgm:t>
    </dgm:pt>
    <dgm:pt modelId="{1A3A0AC9-57A6-43B9-8C6D-DEAE05D27430}" type="parTrans" cxnId="{8C2E37E5-9645-41E6-AF2C-5529D35F30B9}">
      <dgm:prSet/>
      <dgm:spPr/>
      <dgm:t>
        <a:bodyPr/>
        <a:lstStyle/>
        <a:p>
          <a:endParaRPr lang="en-US"/>
        </a:p>
      </dgm:t>
    </dgm:pt>
    <dgm:pt modelId="{F8D39EA7-DB5E-4F9C-B7E4-5DAB814017AF}" type="sibTrans" cxnId="{8C2E37E5-9645-41E6-AF2C-5529D35F30B9}">
      <dgm:prSet/>
      <dgm:spPr/>
      <dgm:t>
        <a:bodyPr/>
        <a:lstStyle/>
        <a:p>
          <a:endParaRPr lang="en-US"/>
        </a:p>
      </dgm:t>
    </dgm:pt>
    <dgm:pt modelId="{502111B5-ED79-4F1A-AC4C-C19AF73913EF}" type="pres">
      <dgm:prSet presAssocID="{4DD960C0-74AA-45B6-BA26-C34392C351D7}" presName="linear" presStyleCnt="0">
        <dgm:presLayoutVars>
          <dgm:dir/>
          <dgm:animLvl val="lvl"/>
          <dgm:resizeHandles val="exact"/>
        </dgm:presLayoutVars>
      </dgm:prSet>
      <dgm:spPr/>
      <dgm:t>
        <a:bodyPr/>
        <a:lstStyle/>
        <a:p>
          <a:endParaRPr lang="en-US"/>
        </a:p>
      </dgm:t>
    </dgm:pt>
    <dgm:pt modelId="{BF4D1066-FF74-4F62-B22C-D953B7F635E2}" type="pres">
      <dgm:prSet presAssocID="{E452A5A9-3C98-46E7-BF18-B7A1580AF63C}" presName="parentLin" presStyleCnt="0"/>
      <dgm:spPr/>
    </dgm:pt>
    <dgm:pt modelId="{6488C0DC-CCDB-44AC-B94A-0817D5229B11}" type="pres">
      <dgm:prSet presAssocID="{E452A5A9-3C98-46E7-BF18-B7A1580AF63C}" presName="parentLeftMargin" presStyleLbl="node1" presStyleIdx="0" presStyleCnt="4"/>
      <dgm:spPr/>
      <dgm:t>
        <a:bodyPr/>
        <a:lstStyle/>
        <a:p>
          <a:endParaRPr lang="en-US"/>
        </a:p>
      </dgm:t>
    </dgm:pt>
    <dgm:pt modelId="{D9020EE4-44CB-43A7-BAF1-D40AAA9B1304}" type="pres">
      <dgm:prSet presAssocID="{E452A5A9-3C98-46E7-BF18-B7A1580AF63C}" presName="parentText" presStyleLbl="node1" presStyleIdx="0" presStyleCnt="4">
        <dgm:presLayoutVars>
          <dgm:chMax val="0"/>
          <dgm:bulletEnabled val="1"/>
        </dgm:presLayoutVars>
      </dgm:prSet>
      <dgm:spPr/>
      <dgm:t>
        <a:bodyPr/>
        <a:lstStyle/>
        <a:p>
          <a:endParaRPr lang="en-US"/>
        </a:p>
      </dgm:t>
    </dgm:pt>
    <dgm:pt modelId="{9D5CB466-688E-4B26-9033-253AC17143F0}" type="pres">
      <dgm:prSet presAssocID="{E452A5A9-3C98-46E7-BF18-B7A1580AF63C}" presName="negativeSpace" presStyleCnt="0"/>
      <dgm:spPr/>
    </dgm:pt>
    <dgm:pt modelId="{9814B511-735C-41B9-83A7-E66D1AC807AC}" type="pres">
      <dgm:prSet presAssocID="{E452A5A9-3C98-46E7-BF18-B7A1580AF63C}" presName="childText" presStyleLbl="conFgAcc1" presStyleIdx="0" presStyleCnt="4">
        <dgm:presLayoutVars>
          <dgm:bulletEnabled val="1"/>
        </dgm:presLayoutVars>
      </dgm:prSet>
      <dgm:spPr>
        <a:noFill/>
        <a:ln>
          <a:solidFill>
            <a:schemeClr val="accent2">
              <a:lumMod val="40000"/>
              <a:lumOff val="60000"/>
            </a:schemeClr>
          </a:solidFill>
        </a:ln>
      </dgm:spPr>
      <dgm:t>
        <a:bodyPr/>
        <a:lstStyle/>
        <a:p>
          <a:endParaRPr lang="en-US"/>
        </a:p>
      </dgm:t>
    </dgm:pt>
    <dgm:pt modelId="{57B5187D-C1FE-4320-B59A-95146467806C}" type="pres">
      <dgm:prSet presAssocID="{001D55D7-E0D8-468F-B0E6-44F70EE703AE}" presName="spaceBetweenRectangles" presStyleCnt="0"/>
      <dgm:spPr/>
    </dgm:pt>
    <dgm:pt modelId="{8E21E8C2-A160-49B9-8980-511F60E28FDE}" type="pres">
      <dgm:prSet presAssocID="{CF94048A-9203-47D3-BF91-B90332B65F28}" presName="parentLin" presStyleCnt="0"/>
      <dgm:spPr/>
    </dgm:pt>
    <dgm:pt modelId="{679A0963-1014-4360-8C96-87A16DBDACEF}" type="pres">
      <dgm:prSet presAssocID="{CF94048A-9203-47D3-BF91-B90332B65F28}" presName="parentLeftMargin" presStyleLbl="node1" presStyleIdx="0" presStyleCnt="4"/>
      <dgm:spPr/>
      <dgm:t>
        <a:bodyPr/>
        <a:lstStyle/>
        <a:p>
          <a:endParaRPr lang="en-US"/>
        </a:p>
      </dgm:t>
    </dgm:pt>
    <dgm:pt modelId="{11E24486-25D5-46E9-B91C-907EB867F0FB}" type="pres">
      <dgm:prSet presAssocID="{CF94048A-9203-47D3-BF91-B90332B65F28}" presName="parentText" presStyleLbl="node1" presStyleIdx="1" presStyleCnt="4">
        <dgm:presLayoutVars>
          <dgm:chMax val="0"/>
          <dgm:bulletEnabled val="1"/>
        </dgm:presLayoutVars>
      </dgm:prSet>
      <dgm:spPr/>
      <dgm:t>
        <a:bodyPr/>
        <a:lstStyle/>
        <a:p>
          <a:endParaRPr lang="en-US"/>
        </a:p>
      </dgm:t>
    </dgm:pt>
    <dgm:pt modelId="{16BE3356-40DC-44DF-8A10-658D709A268B}" type="pres">
      <dgm:prSet presAssocID="{CF94048A-9203-47D3-BF91-B90332B65F28}" presName="negativeSpace" presStyleCnt="0"/>
      <dgm:spPr/>
    </dgm:pt>
    <dgm:pt modelId="{91A10F4C-C69A-49C2-80EA-108AF76F5E30}" type="pres">
      <dgm:prSet presAssocID="{CF94048A-9203-47D3-BF91-B90332B65F28}" presName="childText" presStyleLbl="conFgAcc1" presStyleIdx="1" presStyleCnt="4">
        <dgm:presLayoutVars>
          <dgm:bulletEnabled val="1"/>
        </dgm:presLayoutVars>
      </dgm:prSet>
      <dgm:spPr>
        <a:ln>
          <a:solidFill>
            <a:schemeClr val="accent3">
              <a:lumMod val="60000"/>
              <a:lumOff val="40000"/>
            </a:schemeClr>
          </a:solidFill>
        </a:ln>
      </dgm:spPr>
      <dgm:t>
        <a:bodyPr/>
        <a:lstStyle/>
        <a:p>
          <a:endParaRPr lang="en-US"/>
        </a:p>
      </dgm:t>
    </dgm:pt>
    <dgm:pt modelId="{3E306CEF-8A23-4486-8C9D-348811A3BD1A}" type="pres">
      <dgm:prSet presAssocID="{92565D07-82F3-42A0-8DC1-F6CD3945D005}" presName="spaceBetweenRectangles" presStyleCnt="0"/>
      <dgm:spPr/>
    </dgm:pt>
    <dgm:pt modelId="{2347ACC5-FA45-4BD2-9B50-63B2F7140466}" type="pres">
      <dgm:prSet presAssocID="{751B8E97-11CA-4EFE-8574-EC73981960CE}" presName="parentLin" presStyleCnt="0"/>
      <dgm:spPr/>
    </dgm:pt>
    <dgm:pt modelId="{C97D0A46-8C4F-4E5C-8B7F-A97881D4B4D4}" type="pres">
      <dgm:prSet presAssocID="{751B8E97-11CA-4EFE-8574-EC73981960CE}" presName="parentLeftMargin" presStyleLbl="node1" presStyleIdx="1" presStyleCnt="4"/>
      <dgm:spPr/>
      <dgm:t>
        <a:bodyPr/>
        <a:lstStyle/>
        <a:p>
          <a:endParaRPr lang="en-US"/>
        </a:p>
      </dgm:t>
    </dgm:pt>
    <dgm:pt modelId="{9B381F58-64BE-4C48-9A5F-D0C99117FFE9}" type="pres">
      <dgm:prSet presAssocID="{751B8E97-11CA-4EFE-8574-EC73981960CE}" presName="parentText" presStyleLbl="node1" presStyleIdx="2" presStyleCnt="4">
        <dgm:presLayoutVars>
          <dgm:chMax val="0"/>
          <dgm:bulletEnabled val="1"/>
        </dgm:presLayoutVars>
      </dgm:prSet>
      <dgm:spPr/>
      <dgm:t>
        <a:bodyPr/>
        <a:lstStyle/>
        <a:p>
          <a:endParaRPr lang="en-US"/>
        </a:p>
      </dgm:t>
    </dgm:pt>
    <dgm:pt modelId="{972D7954-BE30-4138-B0CB-7C73AD2F0C41}" type="pres">
      <dgm:prSet presAssocID="{751B8E97-11CA-4EFE-8574-EC73981960CE}" presName="negativeSpace" presStyleCnt="0"/>
      <dgm:spPr/>
    </dgm:pt>
    <dgm:pt modelId="{8A0AC82F-7434-4AC1-9CAC-C8F209342304}" type="pres">
      <dgm:prSet presAssocID="{751B8E97-11CA-4EFE-8574-EC73981960CE}" presName="childText" presStyleLbl="conFgAcc1" presStyleIdx="2" presStyleCnt="4">
        <dgm:presLayoutVars>
          <dgm:bulletEnabled val="1"/>
        </dgm:presLayoutVars>
      </dgm:prSet>
      <dgm:spPr>
        <a:ln>
          <a:solidFill>
            <a:schemeClr val="accent1">
              <a:lumMod val="40000"/>
              <a:lumOff val="60000"/>
            </a:schemeClr>
          </a:solidFill>
        </a:ln>
      </dgm:spPr>
      <dgm:t>
        <a:bodyPr/>
        <a:lstStyle/>
        <a:p>
          <a:endParaRPr lang="en-US"/>
        </a:p>
      </dgm:t>
    </dgm:pt>
    <dgm:pt modelId="{2564ACDD-5CC3-435B-8886-50D5624B1410}" type="pres">
      <dgm:prSet presAssocID="{42E9C7D1-62F4-4B0A-879C-D813DD58BD31}" presName="spaceBetweenRectangles" presStyleCnt="0"/>
      <dgm:spPr/>
    </dgm:pt>
    <dgm:pt modelId="{4C0FB16F-6D4B-41AE-9DD2-0D13279F6F56}" type="pres">
      <dgm:prSet presAssocID="{5261E42F-B0ED-4AE9-899D-77B469D8D459}" presName="parentLin" presStyleCnt="0"/>
      <dgm:spPr/>
    </dgm:pt>
    <dgm:pt modelId="{31101F3E-E063-4417-8437-C8E6C1E1B388}" type="pres">
      <dgm:prSet presAssocID="{5261E42F-B0ED-4AE9-899D-77B469D8D459}" presName="parentLeftMargin" presStyleLbl="node1" presStyleIdx="2" presStyleCnt="4"/>
      <dgm:spPr/>
      <dgm:t>
        <a:bodyPr/>
        <a:lstStyle/>
        <a:p>
          <a:endParaRPr lang="en-US"/>
        </a:p>
      </dgm:t>
    </dgm:pt>
    <dgm:pt modelId="{54DBED71-C7D1-42EB-98D8-AA6FC1E7CA8F}" type="pres">
      <dgm:prSet presAssocID="{5261E42F-B0ED-4AE9-899D-77B469D8D459}" presName="parentText" presStyleLbl="node1" presStyleIdx="3" presStyleCnt="4">
        <dgm:presLayoutVars>
          <dgm:chMax val="0"/>
          <dgm:bulletEnabled val="1"/>
        </dgm:presLayoutVars>
      </dgm:prSet>
      <dgm:spPr/>
      <dgm:t>
        <a:bodyPr/>
        <a:lstStyle/>
        <a:p>
          <a:endParaRPr lang="en-US"/>
        </a:p>
      </dgm:t>
    </dgm:pt>
    <dgm:pt modelId="{6C837676-88DC-49EF-8762-B743F88278FA}" type="pres">
      <dgm:prSet presAssocID="{5261E42F-B0ED-4AE9-899D-77B469D8D459}" presName="negativeSpace" presStyleCnt="0"/>
      <dgm:spPr/>
    </dgm:pt>
    <dgm:pt modelId="{712F8F9A-BE0F-405B-8B92-9B5EE4EEE5A3}" type="pres">
      <dgm:prSet presAssocID="{5261E42F-B0ED-4AE9-899D-77B469D8D459}" presName="childText" presStyleLbl="conFgAcc1" presStyleIdx="3" presStyleCnt="4">
        <dgm:presLayoutVars>
          <dgm:bulletEnabled val="1"/>
        </dgm:presLayoutVars>
      </dgm:prSet>
      <dgm:spPr>
        <a:ln>
          <a:solidFill>
            <a:schemeClr val="accent4">
              <a:lumMod val="40000"/>
              <a:lumOff val="60000"/>
            </a:schemeClr>
          </a:solidFill>
        </a:ln>
      </dgm:spPr>
      <dgm:t>
        <a:bodyPr/>
        <a:lstStyle/>
        <a:p>
          <a:endParaRPr lang="en-US"/>
        </a:p>
      </dgm:t>
    </dgm:pt>
  </dgm:ptLst>
  <dgm:cxnLst>
    <dgm:cxn modelId="{53EFDA94-943E-4A63-8355-5A5ECBCCE502}" type="presOf" srcId="{E452A5A9-3C98-46E7-BF18-B7A1580AF63C}" destId="{6488C0DC-CCDB-44AC-B94A-0817D5229B11}" srcOrd="0" destOrd="0" presId="urn:microsoft.com/office/officeart/2005/8/layout/list1"/>
    <dgm:cxn modelId="{CB1FF612-6E14-4405-9F2E-DDA3370D1CA0}" type="presOf" srcId="{751B8E97-11CA-4EFE-8574-EC73981960CE}" destId="{9B381F58-64BE-4C48-9A5F-D0C99117FFE9}" srcOrd="1" destOrd="0" presId="urn:microsoft.com/office/officeart/2005/8/layout/list1"/>
    <dgm:cxn modelId="{32F9605C-04FA-4D46-9B42-D134A8071367}" type="presOf" srcId="{CF94048A-9203-47D3-BF91-B90332B65F28}" destId="{679A0963-1014-4360-8C96-87A16DBDACEF}" srcOrd="0" destOrd="0" presId="urn:microsoft.com/office/officeart/2005/8/layout/list1"/>
    <dgm:cxn modelId="{7DCB2660-8CF4-4CD9-B302-6D690AE5DD5B}" type="presOf" srcId="{5261E42F-B0ED-4AE9-899D-77B469D8D459}" destId="{54DBED71-C7D1-42EB-98D8-AA6FC1E7CA8F}" srcOrd="1" destOrd="0" presId="urn:microsoft.com/office/officeart/2005/8/layout/list1"/>
    <dgm:cxn modelId="{B1FF63DD-AEF5-4F1B-B840-F6F1730BE471}" type="presOf" srcId="{CF94048A-9203-47D3-BF91-B90332B65F28}" destId="{11E24486-25D5-46E9-B91C-907EB867F0FB}" srcOrd="1" destOrd="0" presId="urn:microsoft.com/office/officeart/2005/8/layout/list1"/>
    <dgm:cxn modelId="{EAD568DF-651D-4CE1-88A2-AC21451A4DCB}" type="presOf" srcId="{E452A5A9-3C98-46E7-BF18-B7A1580AF63C}" destId="{D9020EE4-44CB-43A7-BAF1-D40AAA9B1304}" srcOrd="1" destOrd="0" presId="urn:microsoft.com/office/officeart/2005/8/layout/list1"/>
    <dgm:cxn modelId="{035B52BB-6F41-482D-A161-9605C5A00D5F}" srcId="{4DD960C0-74AA-45B6-BA26-C34392C351D7}" destId="{E452A5A9-3C98-46E7-BF18-B7A1580AF63C}" srcOrd="0" destOrd="0" parTransId="{2BEDA59E-D64D-4861-9970-9C7F74F1E383}" sibTransId="{001D55D7-E0D8-468F-B0E6-44F70EE703AE}"/>
    <dgm:cxn modelId="{AC61FA7E-EB30-46A7-9D18-F5438639A829}" type="presOf" srcId="{751B8E97-11CA-4EFE-8574-EC73981960CE}" destId="{C97D0A46-8C4F-4E5C-8B7F-A97881D4B4D4}" srcOrd="0" destOrd="0" presId="urn:microsoft.com/office/officeart/2005/8/layout/list1"/>
    <dgm:cxn modelId="{487EB5FF-43D5-4D67-8618-02E45090DADF}" srcId="{4DD960C0-74AA-45B6-BA26-C34392C351D7}" destId="{CF94048A-9203-47D3-BF91-B90332B65F28}" srcOrd="1" destOrd="0" parTransId="{D85748CA-F7DE-4205-997C-D79A000291E9}" sibTransId="{92565D07-82F3-42A0-8DC1-F6CD3945D005}"/>
    <dgm:cxn modelId="{8C2E37E5-9645-41E6-AF2C-5529D35F30B9}" srcId="{4DD960C0-74AA-45B6-BA26-C34392C351D7}" destId="{5261E42F-B0ED-4AE9-899D-77B469D8D459}" srcOrd="3" destOrd="0" parTransId="{1A3A0AC9-57A6-43B9-8C6D-DEAE05D27430}" sibTransId="{F8D39EA7-DB5E-4F9C-B7E4-5DAB814017AF}"/>
    <dgm:cxn modelId="{7139D63E-968D-49E6-8204-A1571A297929}" type="presOf" srcId="{4DD960C0-74AA-45B6-BA26-C34392C351D7}" destId="{502111B5-ED79-4F1A-AC4C-C19AF73913EF}" srcOrd="0" destOrd="0" presId="urn:microsoft.com/office/officeart/2005/8/layout/list1"/>
    <dgm:cxn modelId="{F43F70EB-59D4-47A8-9266-4F85A72C6D7D}" srcId="{4DD960C0-74AA-45B6-BA26-C34392C351D7}" destId="{751B8E97-11CA-4EFE-8574-EC73981960CE}" srcOrd="2" destOrd="0" parTransId="{464E659C-67C8-4C28-9515-BD3B2DB8D4CD}" sibTransId="{42E9C7D1-62F4-4B0A-879C-D813DD58BD31}"/>
    <dgm:cxn modelId="{7858CF52-5609-4047-A2F2-C98CDF6AEDBE}" type="presOf" srcId="{5261E42F-B0ED-4AE9-899D-77B469D8D459}" destId="{31101F3E-E063-4417-8437-C8E6C1E1B388}" srcOrd="0" destOrd="0" presId="urn:microsoft.com/office/officeart/2005/8/layout/list1"/>
    <dgm:cxn modelId="{F347D968-FD1F-4DA9-BF53-97DDF4D4A1C7}" type="presParOf" srcId="{502111B5-ED79-4F1A-AC4C-C19AF73913EF}" destId="{BF4D1066-FF74-4F62-B22C-D953B7F635E2}" srcOrd="0" destOrd="0" presId="urn:microsoft.com/office/officeart/2005/8/layout/list1"/>
    <dgm:cxn modelId="{2EB9DFF6-14A0-44F8-8B4A-99E43ACF27B5}" type="presParOf" srcId="{BF4D1066-FF74-4F62-B22C-D953B7F635E2}" destId="{6488C0DC-CCDB-44AC-B94A-0817D5229B11}" srcOrd="0" destOrd="0" presId="urn:microsoft.com/office/officeart/2005/8/layout/list1"/>
    <dgm:cxn modelId="{659197B2-8D43-4283-A5C1-74E84EB1E053}" type="presParOf" srcId="{BF4D1066-FF74-4F62-B22C-D953B7F635E2}" destId="{D9020EE4-44CB-43A7-BAF1-D40AAA9B1304}" srcOrd="1" destOrd="0" presId="urn:microsoft.com/office/officeart/2005/8/layout/list1"/>
    <dgm:cxn modelId="{B4D9FA4C-97B6-4216-ABBD-9D28E064B78A}" type="presParOf" srcId="{502111B5-ED79-4F1A-AC4C-C19AF73913EF}" destId="{9D5CB466-688E-4B26-9033-253AC17143F0}" srcOrd="1" destOrd="0" presId="urn:microsoft.com/office/officeart/2005/8/layout/list1"/>
    <dgm:cxn modelId="{7DDA723F-88B9-45E1-8703-965F317BF14A}" type="presParOf" srcId="{502111B5-ED79-4F1A-AC4C-C19AF73913EF}" destId="{9814B511-735C-41B9-83A7-E66D1AC807AC}" srcOrd="2" destOrd="0" presId="urn:microsoft.com/office/officeart/2005/8/layout/list1"/>
    <dgm:cxn modelId="{2ACBD7A8-A03F-418C-9317-63A72FCA358B}" type="presParOf" srcId="{502111B5-ED79-4F1A-AC4C-C19AF73913EF}" destId="{57B5187D-C1FE-4320-B59A-95146467806C}" srcOrd="3" destOrd="0" presId="urn:microsoft.com/office/officeart/2005/8/layout/list1"/>
    <dgm:cxn modelId="{8841C154-8B1F-49A1-BE9A-187CE52D7DE6}" type="presParOf" srcId="{502111B5-ED79-4F1A-AC4C-C19AF73913EF}" destId="{8E21E8C2-A160-49B9-8980-511F60E28FDE}" srcOrd="4" destOrd="0" presId="urn:microsoft.com/office/officeart/2005/8/layout/list1"/>
    <dgm:cxn modelId="{E0C7E5ED-5FC9-4E43-A302-CE17BE704ACF}" type="presParOf" srcId="{8E21E8C2-A160-49B9-8980-511F60E28FDE}" destId="{679A0963-1014-4360-8C96-87A16DBDACEF}" srcOrd="0" destOrd="0" presId="urn:microsoft.com/office/officeart/2005/8/layout/list1"/>
    <dgm:cxn modelId="{93149B23-350C-468A-9F01-58C2B60FCF45}" type="presParOf" srcId="{8E21E8C2-A160-49B9-8980-511F60E28FDE}" destId="{11E24486-25D5-46E9-B91C-907EB867F0FB}" srcOrd="1" destOrd="0" presId="urn:microsoft.com/office/officeart/2005/8/layout/list1"/>
    <dgm:cxn modelId="{DFACFBE3-8E6B-4AB3-B6AC-24ED361F36DF}" type="presParOf" srcId="{502111B5-ED79-4F1A-AC4C-C19AF73913EF}" destId="{16BE3356-40DC-44DF-8A10-658D709A268B}" srcOrd="5" destOrd="0" presId="urn:microsoft.com/office/officeart/2005/8/layout/list1"/>
    <dgm:cxn modelId="{9C239617-E424-4F7D-80A0-CD73E9260B3E}" type="presParOf" srcId="{502111B5-ED79-4F1A-AC4C-C19AF73913EF}" destId="{91A10F4C-C69A-49C2-80EA-108AF76F5E30}" srcOrd="6" destOrd="0" presId="urn:microsoft.com/office/officeart/2005/8/layout/list1"/>
    <dgm:cxn modelId="{F251C937-FAF9-4527-9B51-8B7C48EF18B0}" type="presParOf" srcId="{502111B5-ED79-4F1A-AC4C-C19AF73913EF}" destId="{3E306CEF-8A23-4486-8C9D-348811A3BD1A}" srcOrd="7" destOrd="0" presId="urn:microsoft.com/office/officeart/2005/8/layout/list1"/>
    <dgm:cxn modelId="{7BFF9503-35A0-4086-932C-A8D3122C69D3}" type="presParOf" srcId="{502111B5-ED79-4F1A-AC4C-C19AF73913EF}" destId="{2347ACC5-FA45-4BD2-9B50-63B2F7140466}" srcOrd="8" destOrd="0" presId="urn:microsoft.com/office/officeart/2005/8/layout/list1"/>
    <dgm:cxn modelId="{FBC92262-DC3E-4AE9-8E3D-8D05E283B437}" type="presParOf" srcId="{2347ACC5-FA45-4BD2-9B50-63B2F7140466}" destId="{C97D0A46-8C4F-4E5C-8B7F-A97881D4B4D4}" srcOrd="0" destOrd="0" presId="urn:microsoft.com/office/officeart/2005/8/layout/list1"/>
    <dgm:cxn modelId="{D684E9BD-8676-4D15-98E5-BFDF395C3E95}" type="presParOf" srcId="{2347ACC5-FA45-4BD2-9B50-63B2F7140466}" destId="{9B381F58-64BE-4C48-9A5F-D0C99117FFE9}" srcOrd="1" destOrd="0" presId="urn:microsoft.com/office/officeart/2005/8/layout/list1"/>
    <dgm:cxn modelId="{3BB7E98A-72F9-4AC4-AA0C-94D170815ABE}" type="presParOf" srcId="{502111B5-ED79-4F1A-AC4C-C19AF73913EF}" destId="{972D7954-BE30-4138-B0CB-7C73AD2F0C41}" srcOrd="9" destOrd="0" presId="urn:microsoft.com/office/officeart/2005/8/layout/list1"/>
    <dgm:cxn modelId="{B143BABC-5CB9-475F-AB7D-A5F8F74B15B0}" type="presParOf" srcId="{502111B5-ED79-4F1A-AC4C-C19AF73913EF}" destId="{8A0AC82F-7434-4AC1-9CAC-C8F209342304}" srcOrd="10" destOrd="0" presId="urn:microsoft.com/office/officeart/2005/8/layout/list1"/>
    <dgm:cxn modelId="{1B86C0E5-E705-404E-BF52-1AE45F277062}" type="presParOf" srcId="{502111B5-ED79-4F1A-AC4C-C19AF73913EF}" destId="{2564ACDD-5CC3-435B-8886-50D5624B1410}" srcOrd="11" destOrd="0" presId="urn:microsoft.com/office/officeart/2005/8/layout/list1"/>
    <dgm:cxn modelId="{5F16CF60-0315-4FCB-9D8B-FB3D2C09A785}" type="presParOf" srcId="{502111B5-ED79-4F1A-AC4C-C19AF73913EF}" destId="{4C0FB16F-6D4B-41AE-9DD2-0D13279F6F56}" srcOrd="12" destOrd="0" presId="urn:microsoft.com/office/officeart/2005/8/layout/list1"/>
    <dgm:cxn modelId="{406D99FB-6EEC-4FE5-9CDA-1DEFAE2A0489}" type="presParOf" srcId="{4C0FB16F-6D4B-41AE-9DD2-0D13279F6F56}" destId="{31101F3E-E063-4417-8437-C8E6C1E1B388}" srcOrd="0" destOrd="0" presId="urn:microsoft.com/office/officeart/2005/8/layout/list1"/>
    <dgm:cxn modelId="{320ED079-2F7D-4FE7-B869-9CAF8DF840AB}" type="presParOf" srcId="{4C0FB16F-6D4B-41AE-9DD2-0D13279F6F56}" destId="{54DBED71-C7D1-42EB-98D8-AA6FC1E7CA8F}" srcOrd="1" destOrd="0" presId="urn:microsoft.com/office/officeart/2005/8/layout/list1"/>
    <dgm:cxn modelId="{D59AF6B5-1E7D-49BB-9079-FB152D6EC514}" type="presParOf" srcId="{502111B5-ED79-4F1A-AC4C-C19AF73913EF}" destId="{6C837676-88DC-49EF-8762-B743F88278FA}" srcOrd="13" destOrd="0" presId="urn:microsoft.com/office/officeart/2005/8/layout/list1"/>
    <dgm:cxn modelId="{707F79A0-06CE-4DAD-AA8A-A2BDC8368071}" type="presParOf" srcId="{502111B5-ED79-4F1A-AC4C-C19AF73913EF}" destId="{712F8F9A-BE0F-405B-8B92-9B5EE4EEE5A3}" srcOrd="14" destOrd="0" presId="urn:microsoft.com/office/officeart/2005/8/layout/list1"/>
  </dgm:cxnLst>
  <dgm:bg/>
  <dgm:whole/>
</dgm:dataModel>
</file>

<file path=ppt/diagrams/data11.xml><?xml version="1.0" encoding="utf-8"?>
<dgm:dataModel xmlns:dgm="http://schemas.openxmlformats.org/drawingml/2006/diagram" xmlns:a="http://schemas.openxmlformats.org/drawingml/2006/main">
  <dgm:ptLst>
    <dgm:pt modelId="{DABB8B26-D6F1-4DD3-A5EC-3F335669C5AE}" type="doc">
      <dgm:prSet loTypeId="urn:microsoft.com/office/officeart/2005/8/layout/bList2" loCatId="list" qsTypeId="urn:microsoft.com/office/officeart/2005/8/quickstyle/simple1" qsCatId="simple" csTypeId="urn:microsoft.com/office/officeart/2005/8/colors/accent3_4" csCatId="accent3" phldr="1"/>
      <dgm:spPr/>
    </dgm:pt>
    <dgm:pt modelId="{9418ED23-95DE-4384-A8A1-6C2DFA9A98B8}">
      <dgm:prSet phldrT="[Text]" custT="1"/>
      <dgm:spPr/>
      <dgm:t>
        <a:bodyPr/>
        <a:lstStyle/>
        <a:p>
          <a:r>
            <a:rPr lang="en-US" sz="1600" dirty="0" err="1" smtClean="0">
              <a:solidFill>
                <a:schemeClr val="tx1"/>
              </a:solidFill>
              <a:latin typeface="AdLib BT" pitchFamily="82" charset="0"/>
              <a:hlinkClick xmlns:r="http://schemas.openxmlformats.org/officeDocument/2006/relationships" r:id="rId1" action="ppaction://hlinksldjump"/>
            </a:rPr>
            <a:t>Lunturnya</a:t>
          </a:r>
          <a:r>
            <a:rPr lang="en-US" sz="1600" dirty="0" smtClean="0">
              <a:solidFill>
                <a:schemeClr val="tx1"/>
              </a:solidFill>
              <a:latin typeface="AdLib BT" pitchFamily="82" charset="0"/>
              <a:hlinkClick xmlns:r="http://schemas.openxmlformats.org/officeDocument/2006/relationships" r:id="rId1" action="ppaction://hlinksldjump"/>
            </a:rPr>
            <a:t> </a:t>
          </a:r>
          <a:r>
            <a:rPr lang="en-US" sz="1600" dirty="0" err="1" smtClean="0">
              <a:solidFill>
                <a:schemeClr val="tx1"/>
              </a:solidFill>
              <a:latin typeface="AdLib BT" pitchFamily="82" charset="0"/>
              <a:hlinkClick xmlns:r="http://schemas.openxmlformats.org/officeDocument/2006/relationships" r:id="rId1" action="ppaction://hlinksldjump"/>
            </a:rPr>
            <a:t>Feodalisme</a:t>
          </a:r>
          <a:endParaRPr lang="en-US" sz="1600" dirty="0">
            <a:solidFill>
              <a:schemeClr val="tx1"/>
            </a:solidFill>
            <a:latin typeface="AdLib BT" pitchFamily="82" charset="0"/>
          </a:endParaRPr>
        </a:p>
      </dgm:t>
    </dgm:pt>
    <dgm:pt modelId="{7CD7A623-64DB-4494-89AF-26DCD63FBF9C}" type="parTrans" cxnId="{B0992A1B-55C5-45B8-8965-46C42A84624B}">
      <dgm:prSet/>
      <dgm:spPr/>
      <dgm:t>
        <a:bodyPr/>
        <a:lstStyle/>
        <a:p>
          <a:endParaRPr lang="en-US"/>
        </a:p>
      </dgm:t>
    </dgm:pt>
    <dgm:pt modelId="{E7F3C7B7-BF45-45BD-BBD9-9BA4CB61D7C9}" type="sibTrans" cxnId="{B0992A1B-55C5-45B8-8965-46C42A84624B}">
      <dgm:prSet/>
      <dgm:spPr/>
      <dgm:t>
        <a:bodyPr/>
        <a:lstStyle/>
        <a:p>
          <a:endParaRPr lang="en-US"/>
        </a:p>
      </dgm:t>
    </dgm:pt>
    <dgm:pt modelId="{565E2337-4515-49B1-9971-212BF0F83A0E}">
      <dgm:prSet phldrT="[Text]" custT="1"/>
      <dgm:spPr/>
      <dgm:t>
        <a:bodyPr/>
        <a:lstStyle/>
        <a:p>
          <a:r>
            <a:rPr lang="en-US" sz="1500" dirty="0" smtClean="0">
              <a:latin typeface="AdLib BT" pitchFamily="82" charset="0"/>
              <a:hlinkClick xmlns:r="http://schemas.openxmlformats.org/officeDocument/2006/relationships" r:id="rId2" action="ppaction://hlinksldjump"/>
            </a:rPr>
            <a:t>Pertumbuhan </a:t>
          </a:r>
          <a:r>
            <a:rPr lang="en-US" sz="1500" dirty="0" err="1" smtClean="0">
              <a:latin typeface="AdLib BT" pitchFamily="82" charset="0"/>
              <a:hlinkClick xmlns:r="http://schemas.openxmlformats.org/officeDocument/2006/relationships" r:id="rId2" action="ppaction://hlinksldjump"/>
            </a:rPr>
            <a:t>dan</a:t>
          </a:r>
          <a:r>
            <a:rPr lang="en-US" sz="1500" dirty="0" smtClean="0">
              <a:latin typeface="AdLib BT" pitchFamily="82" charset="0"/>
              <a:hlinkClick xmlns:r="http://schemas.openxmlformats.org/officeDocument/2006/relationships" r:id="rId2" action="ppaction://hlinksldjump"/>
            </a:rPr>
            <a:t> </a:t>
          </a:r>
          <a:r>
            <a:rPr lang="en-US" sz="1500" dirty="0" err="1" smtClean="0">
              <a:latin typeface="AdLib BT" pitchFamily="82" charset="0"/>
              <a:hlinkClick xmlns:r="http://schemas.openxmlformats.org/officeDocument/2006/relationships" r:id="rId2" action="ppaction://hlinksldjump"/>
            </a:rPr>
            <a:t>Migrasi</a:t>
          </a:r>
          <a:r>
            <a:rPr lang="en-US" sz="1500" dirty="0" smtClean="0">
              <a:latin typeface="AdLib BT" pitchFamily="82" charset="0"/>
              <a:hlinkClick xmlns:r="http://schemas.openxmlformats.org/officeDocument/2006/relationships" r:id="rId2" action="ppaction://hlinksldjump"/>
            </a:rPr>
            <a:t> </a:t>
          </a:r>
          <a:r>
            <a:rPr lang="en-US" sz="1500" dirty="0" err="1" smtClean="0">
              <a:latin typeface="AdLib BT" pitchFamily="82" charset="0"/>
              <a:hlinkClick xmlns:r="http://schemas.openxmlformats.org/officeDocument/2006/relationships" r:id="rId2" action="ppaction://hlinksldjump"/>
            </a:rPr>
            <a:t>Penduduk</a:t>
          </a:r>
          <a:endParaRPr lang="en-US" sz="1500" dirty="0">
            <a:latin typeface="AdLib BT" pitchFamily="82" charset="0"/>
          </a:endParaRPr>
        </a:p>
      </dgm:t>
    </dgm:pt>
    <dgm:pt modelId="{0D606A5F-37E5-475E-BBE1-604623157CA2}" type="parTrans" cxnId="{1D2E647C-2887-4820-AFB8-FCB8AD0F11C4}">
      <dgm:prSet/>
      <dgm:spPr/>
      <dgm:t>
        <a:bodyPr/>
        <a:lstStyle/>
        <a:p>
          <a:endParaRPr lang="en-US"/>
        </a:p>
      </dgm:t>
    </dgm:pt>
    <dgm:pt modelId="{6FF85AC5-F25D-4B3F-AD30-E8D7179BEE68}" type="sibTrans" cxnId="{1D2E647C-2887-4820-AFB8-FCB8AD0F11C4}">
      <dgm:prSet/>
      <dgm:spPr/>
      <dgm:t>
        <a:bodyPr/>
        <a:lstStyle/>
        <a:p>
          <a:endParaRPr lang="en-US"/>
        </a:p>
      </dgm:t>
    </dgm:pt>
    <dgm:pt modelId="{C22D6591-E84F-48EB-B99F-06001A87720E}">
      <dgm:prSet phldrT="[Text]" custT="1"/>
      <dgm:spPr/>
      <dgm:t>
        <a:bodyPr/>
        <a:lstStyle/>
        <a:p>
          <a:r>
            <a:rPr lang="en-US" sz="1600" dirty="0" err="1" smtClean="0">
              <a:latin typeface="AdLib BT" pitchFamily="82" charset="0"/>
              <a:hlinkClick xmlns:r="http://schemas.openxmlformats.org/officeDocument/2006/relationships" r:id="rId3" action="ppaction://hlinksldjump"/>
            </a:rPr>
            <a:t>Stratifikasi</a:t>
          </a:r>
          <a:r>
            <a:rPr lang="en-US" sz="1600" dirty="0" smtClean="0">
              <a:latin typeface="AdLib BT" pitchFamily="82" charset="0"/>
              <a:hlinkClick xmlns:r="http://schemas.openxmlformats.org/officeDocument/2006/relationships" r:id="rId3" action="ppaction://hlinksldjump"/>
            </a:rPr>
            <a:t> </a:t>
          </a:r>
          <a:r>
            <a:rPr lang="en-US" sz="1600" dirty="0" err="1" smtClean="0">
              <a:latin typeface="AdLib BT" pitchFamily="82" charset="0"/>
              <a:hlinkClick xmlns:r="http://schemas.openxmlformats.org/officeDocument/2006/relationships" r:id="rId3" action="ppaction://hlinksldjump"/>
            </a:rPr>
            <a:t>Sosial</a:t>
          </a:r>
          <a:endParaRPr lang="en-US" sz="1600" dirty="0">
            <a:latin typeface="AdLib BT" pitchFamily="82" charset="0"/>
          </a:endParaRPr>
        </a:p>
      </dgm:t>
    </dgm:pt>
    <dgm:pt modelId="{21CBAB25-807F-4FC8-A48D-AC2EDEEF19BC}" type="parTrans" cxnId="{7A1E4AE3-963C-4C7B-A8F9-A47C97EA1C01}">
      <dgm:prSet/>
      <dgm:spPr/>
      <dgm:t>
        <a:bodyPr/>
        <a:lstStyle/>
        <a:p>
          <a:endParaRPr lang="en-US"/>
        </a:p>
      </dgm:t>
    </dgm:pt>
    <dgm:pt modelId="{410834BA-D897-4517-B87C-CD23C164BE18}" type="sibTrans" cxnId="{7A1E4AE3-963C-4C7B-A8F9-A47C97EA1C01}">
      <dgm:prSet/>
      <dgm:spPr/>
      <dgm:t>
        <a:bodyPr/>
        <a:lstStyle/>
        <a:p>
          <a:endParaRPr lang="en-US"/>
        </a:p>
      </dgm:t>
    </dgm:pt>
    <dgm:pt modelId="{6E55F57B-ADDE-4567-9A48-D676418C12E0}">
      <dgm:prSet custT="1">
        <dgm:style>
          <a:lnRef idx="3">
            <a:schemeClr val="lt1"/>
          </a:lnRef>
          <a:fillRef idx="1">
            <a:schemeClr val="accent5"/>
          </a:fillRef>
          <a:effectRef idx="1">
            <a:schemeClr val="accent5"/>
          </a:effectRef>
          <a:fontRef idx="minor">
            <a:schemeClr val="lt1"/>
          </a:fontRef>
        </dgm:style>
      </dgm:prSet>
      <dgm:spPr/>
      <dgm:t>
        <a:bodyPr/>
        <a:lstStyle/>
        <a:p>
          <a:r>
            <a:rPr lang="en-US" sz="1600" dirty="0" err="1" smtClean="0">
              <a:latin typeface="AdLib BT" pitchFamily="82" charset="0"/>
              <a:hlinkClick xmlns:r="http://schemas.openxmlformats.org/officeDocument/2006/relationships" r:id="rId4" action="ppaction://hlinksldjump"/>
            </a:rPr>
            <a:t>Penyebaran</a:t>
          </a:r>
          <a:r>
            <a:rPr lang="en-US" sz="1600" dirty="0" smtClean="0">
              <a:latin typeface="AdLib BT" pitchFamily="82" charset="0"/>
              <a:hlinkClick xmlns:r="http://schemas.openxmlformats.org/officeDocument/2006/relationships" r:id="rId4" action="ppaction://hlinksldjump"/>
            </a:rPr>
            <a:t> Agama </a:t>
          </a:r>
          <a:r>
            <a:rPr lang="en-US" sz="1600" dirty="0" err="1" smtClean="0">
              <a:latin typeface="AdLib BT" pitchFamily="82" charset="0"/>
              <a:hlinkClick xmlns:r="http://schemas.openxmlformats.org/officeDocument/2006/relationships" r:id="rId4" action="ppaction://hlinksldjump"/>
            </a:rPr>
            <a:t>Nasrani</a:t>
          </a:r>
          <a:endParaRPr lang="id-ID" sz="1600" dirty="0" smtClean="0">
            <a:latin typeface="AdLib BT" pitchFamily="82" charset="0"/>
          </a:endParaRPr>
        </a:p>
      </dgm:t>
    </dgm:pt>
    <dgm:pt modelId="{7D3DA380-5B8D-4FF5-8D0F-5F3712C64E96}" type="parTrans" cxnId="{0EBF6488-FC84-4CF3-A579-034E53156CF8}">
      <dgm:prSet/>
      <dgm:spPr/>
      <dgm:t>
        <a:bodyPr/>
        <a:lstStyle/>
        <a:p>
          <a:endParaRPr lang="en-US"/>
        </a:p>
      </dgm:t>
    </dgm:pt>
    <dgm:pt modelId="{07C6E758-6BDA-49FF-A15E-43F2E1D81538}" type="sibTrans" cxnId="{0EBF6488-FC84-4CF3-A579-034E53156CF8}">
      <dgm:prSet/>
      <dgm:spPr/>
      <dgm:t>
        <a:bodyPr/>
        <a:lstStyle/>
        <a:p>
          <a:endParaRPr lang="en-US"/>
        </a:p>
      </dgm:t>
    </dgm:pt>
    <dgm:pt modelId="{9882B991-7CD2-455D-9E4C-7D594BBEE0B6}">
      <dgm:prSet custT="1">
        <dgm:style>
          <a:lnRef idx="1">
            <a:schemeClr val="accent1"/>
          </a:lnRef>
          <a:fillRef idx="2">
            <a:schemeClr val="accent1"/>
          </a:fillRef>
          <a:effectRef idx="1">
            <a:schemeClr val="accent1"/>
          </a:effectRef>
          <a:fontRef idx="minor">
            <a:schemeClr val="dk1"/>
          </a:fontRef>
        </dgm:style>
      </dgm:prSet>
      <dgm:spPr/>
      <dgm:t>
        <a:bodyPr/>
        <a:lstStyle/>
        <a:p>
          <a:r>
            <a:rPr lang="en-US" sz="1300" dirty="0" err="1" smtClean="0">
              <a:latin typeface="AdLib BT" pitchFamily="82" charset="0"/>
              <a:hlinkClick xmlns:r="http://schemas.openxmlformats.org/officeDocument/2006/relationships" r:id="rId5" action="ppaction://hlinksldjump"/>
            </a:rPr>
            <a:t>Perkembangan</a:t>
          </a:r>
          <a:r>
            <a:rPr lang="en-US" sz="1300" dirty="0" smtClean="0">
              <a:latin typeface="AdLib BT" pitchFamily="82" charset="0"/>
              <a:hlinkClick xmlns:r="http://schemas.openxmlformats.org/officeDocument/2006/relationships" r:id="rId5" action="ppaction://hlinksldjump"/>
            </a:rPr>
            <a:t> </a:t>
          </a:r>
          <a:r>
            <a:rPr lang="en-US" sz="1300" dirty="0" err="1" smtClean="0">
              <a:latin typeface="AdLib BT" pitchFamily="82" charset="0"/>
              <a:hlinkClick xmlns:r="http://schemas.openxmlformats.org/officeDocument/2006/relationships" r:id="rId5" action="ppaction://hlinksldjump"/>
            </a:rPr>
            <a:t>Seni</a:t>
          </a:r>
          <a:r>
            <a:rPr lang="en-US" sz="1300" dirty="0" smtClean="0">
              <a:latin typeface="AdLib BT" pitchFamily="82" charset="0"/>
              <a:hlinkClick xmlns:r="http://schemas.openxmlformats.org/officeDocument/2006/relationships" r:id="rId5" action="ppaction://hlinksldjump"/>
            </a:rPr>
            <a:t> </a:t>
          </a:r>
          <a:r>
            <a:rPr lang="en-US" sz="1300" dirty="0" err="1" smtClean="0">
              <a:latin typeface="AdLib BT" pitchFamily="82" charset="0"/>
              <a:hlinkClick xmlns:r="http://schemas.openxmlformats.org/officeDocument/2006/relationships" r:id="rId5" action="ppaction://hlinksldjump"/>
            </a:rPr>
            <a:t>Musik</a:t>
          </a:r>
          <a:endParaRPr lang="id-ID" sz="1300" dirty="0" smtClean="0">
            <a:latin typeface="AdLib BT" pitchFamily="82" charset="0"/>
          </a:endParaRPr>
        </a:p>
      </dgm:t>
    </dgm:pt>
    <dgm:pt modelId="{02B47C03-3AB6-4DAB-82F7-E426EC79A892}" type="parTrans" cxnId="{6506907B-3519-4FD8-9207-E36663B000BE}">
      <dgm:prSet/>
      <dgm:spPr/>
      <dgm:t>
        <a:bodyPr/>
        <a:lstStyle/>
        <a:p>
          <a:endParaRPr lang="en-US"/>
        </a:p>
      </dgm:t>
    </dgm:pt>
    <dgm:pt modelId="{49DAD3A1-6B00-4F64-BF55-30FDFE361F41}" type="sibTrans" cxnId="{6506907B-3519-4FD8-9207-E36663B000BE}">
      <dgm:prSet/>
      <dgm:spPr/>
      <dgm:t>
        <a:bodyPr/>
        <a:lstStyle/>
        <a:p>
          <a:endParaRPr lang="en-US"/>
        </a:p>
      </dgm:t>
    </dgm:pt>
    <dgm:pt modelId="{BFEBD34B-EDB6-49E7-B393-2CF33833E434}">
      <dgm:prSet custT="1">
        <dgm:style>
          <a:lnRef idx="1">
            <a:schemeClr val="accent2"/>
          </a:lnRef>
          <a:fillRef idx="3">
            <a:schemeClr val="accent2"/>
          </a:fillRef>
          <a:effectRef idx="2">
            <a:schemeClr val="accent2"/>
          </a:effectRef>
          <a:fontRef idx="minor">
            <a:schemeClr val="lt1"/>
          </a:fontRef>
        </dgm:style>
      </dgm:prSet>
      <dgm:spPr/>
      <dgm:t>
        <a:bodyPr/>
        <a:lstStyle/>
        <a:p>
          <a:r>
            <a:rPr lang="en-US" sz="1600" dirty="0" smtClean="0">
              <a:latin typeface="AdLib BT" pitchFamily="82" charset="0"/>
              <a:hlinkClick xmlns:r="http://schemas.openxmlformats.org/officeDocument/2006/relationships" r:id="rId6" action="ppaction://hlinksldjump"/>
            </a:rPr>
            <a:t>Arsitektur</a:t>
          </a:r>
          <a:endParaRPr lang="id-ID" sz="1600" dirty="0" smtClean="0">
            <a:latin typeface="AdLib BT" pitchFamily="82" charset="0"/>
          </a:endParaRPr>
        </a:p>
      </dgm:t>
    </dgm:pt>
    <dgm:pt modelId="{7A7ECDD0-B658-4939-B61E-9577F3C7C2CA}" type="parTrans" cxnId="{02A9D9C4-58C7-45F8-81FA-B3EF625D7D5F}">
      <dgm:prSet/>
      <dgm:spPr/>
      <dgm:t>
        <a:bodyPr/>
        <a:lstStyle/>
        <a:p>
          <a:endParaRPr lang="en-US"/>
        </a:p>
      </dgm:t>
    </dgm:pt>
    <dgm:pt modelId="{587E28BE-8F17-4D12-8D96-325882572714}" type="sibTrans" cxnId="{02A9D9C4-58C7-45F8-81FA-B3EF625D7D5F}">
      <dgm:prSet/>
      <dgm:spPr/>
      <dgm:t>
        <a:bodyPr/>
        <a:lstStyle/>
        <a:p>
          <a:endParaRPr lang="en-US"/>
        </a:p>
      </dgm:t>
    </dgm:pt>
    <dgm:pt modelId="{42542F82-88C7-4FFC-924A-32054E97CC96}">
      <dgm:prSet custT="1">
        <dgm:style>
          <a:lnRef idx="0">
            <a:schemeClr val="accent2"/>
          </a:lnRef>
          <a:fillRef idx="3">
            <a:schemeClr val="accent2"/>
          </a:fillRef>
          <a:effectRef idx="3">
            <a:schemeClr val="accent2"/>
          </a:effectRef>
          <a:fontRef idx="minor">
            <a:schemeClr val="lt1"/>
          </a:fontRef>
        </dgm:style>
      </dgm:prSet>
      <dgm:spPr/>
      <dgm:t>
        <a:bodyPr/>
        <a:lstStyle/>
        <a:p>
          <a:r>
            <a:rPr lang="en-US" sz="1300" dirty="0" err="1" smtClean="0">
              <a:latin typeface="AdLib BT" pitchFamily="82" charset="0"/>
              <a:hlinkClick xmlns:r="http://schemas.openxmlformats.org/officeDocument/2006/relationships" r:id="rId7" action="ppaction://hlinksldjump"/>
            </a:rPr>
            <a:t>Perkembangan</a:t>
          </a:r>
          <a:r>
            <a:rPr lang="en-US" sz="1300" dirty="0" smtClean="0">
              <a:latin typeface="AdLib BT" pitchFamily="82" charset="0"/>
              <a:hlinkClick xmlns:r="http://schemas.openxmlformats.org/officeDocument/2006/relationships" r:id="rId7" action="ppaction://hlinksldjump"/>
            </a:rPr>
            <a:t> </a:t>
          </a:r>
          <a:r>
            <a:rPr lang="en-US" sz="1300" dirty="0" err="1" smtClean="0">
              <a:latin typeface="AdLib BT" pitchFamily="82" charset="0"/>
              <a:hlinkClick xmlns:r="http://schemas.openxmlformats.org/officeDocument/2006/relationships" r:id="rId7" action="ppaction://hlinksldjump"/>
            </a:rPr>
            <a:t>Karya</a:t>
          </a:r>
          <a:r>
            <a:rPr lang="en-US" sz="1300" dirty="0" smtClean="0">
              <a:latin typeface="AdLib BT" pitchFamily="82" charset="0"/>
              <a:hlinkClick xmlns:r="http://schemas.openxmlformats.org/officeDocument/2006/relationships" r:id="rId7" action="ppaction://hlinksldjump"/>
            </a:rPr>
            <a:t> </a:t>
          </a:r>
          <a:r>
            <a:rPr lang="en-US" sz="1300" dirty="0" err="1" smtClean="0">
              <a:latin typeface="AdLib BT" pitchFamily="82" charset="0"/>
              <a:hlinkClick xmlns:r="http://schemas.openxmlformats.org/officeDocument/2006/relationships" r:id="rId7" action="ppaction://hlinksldjump"/>
            </a:rPr>
            <a:t>Sastra</a:t>
          </a:r>
          <a:endParaRPr lang="id-ID" sz="1300" dirty="0" smtClean="0">
            <a:latin typeface="AdLib BT" pitchFamily="82" charset="0"/>
          </a:endParaRPr>
        </a:p>
      </dgm:t>
    </dgm:pt>
    <dgm:pt modelId="{05160552-8166-4288-881C-4B0D5199D451}" type="parTrans" cxnId="{BA2B743A-CE40-4C46-83CE-F9AB08695092}">
      <dgm:prSet/>
      <dgm:spPr/>
      <dgm:t>
        <a:bodyPr/>
        <a:lstStyle/>
        <a:p>
          <a:endParaRPr lang="en-US"/>
        </a:p>
      </dgm:t>
    </dgm:pt>
    <dgm:pt modelId="{4720421C-555D-4FF7-B2E9-3200D49323E6}" type="sibTrans" cxnId="{BA2B743A-CE40-4C46-83CE-F9AB08695092}">
      <dgm:prSet/>
      <dgm:spPr/>
      <dgm:t>
        <a:bodyPr/>
        <a:lstStyle/>
        <a:p>
          <a:endParaRPr lang="en-US"/>
        </a:p>
      </dgm:t>
    </dgm:pt>
    <dgm:pt modelId="{3FC99C73-8DD6-4473-9E17-333BFF4EB53B}">
      <dgm:prSet custT="1">
        <dgm:style>
          <a:lnRef idx="1">
            <a:schemeClr val="accent6"/>
          </a:lnRef>
          <a:fillRef idx="2">
            <a:schemeClr val="accent6"/>
          </a:fillRef>
          <a:effectRef idx="1">
            <a:schemeClr val="accent6"/>
          </a:effectRef>
          <a:fontRef idx="minor">
            <a:schemeClr val="dk1"/>
          </a:fontRef>
        </dgm:style>
      </dgm:prSet>
      <dgm:spPr/>
      <dgm:t>
        <a:bodyPr/>
        <a:lstStyle/>
        <a:p>
          <a:r>
            <a:rPr lang="en-US" sz="1600" dirty="0" err="1" smtClean="0">
              <a:latin typeface="AdLib BT" pitchFamily="82" charset="0"/>
              <a:hlinkClick xmlns:r="http://schemas.openxmlformats.org/officeDocument/2006/relationships" r:id="rId8" action="ppaction://hlinksldjump"/>
            </a:rPr>
            <a:t>Perubahan</a:t>
          </a:r>
          <a:r>
            <a:rPr lang="en-US" sz="1600" dirty="0" smtClean="0">
              <a:latin typeface="AdLib BT" pitchFamily="82" charset="0"/>
              <a:hlinkClick xmlns:r="http://schemas.openxmlformats.org/officeDocument/2006/relationships" r:id="rId8" action="ppaction://hlinksldjump"/>
            </a:rPr>
            <a:t> Gaya </a:t>
          </a:r>
          <a:r>
            <a:rPr lang="en-US" sz="1600" dirty="0" err="1" smtClean="0">
              <a:latin typeface="AdLib BT" pitchFamily="82" charset="0"/>
              <a:hlinkClick xmlns:r="http://schemas.openxmlformats.org/officeDocument/2006/relationships" r:id="rId8" action="ppaction://hlinksldjump"/>
            </a:rPr>
            <a:t>Hidup</a:t>
          </a:r>
          <a:endParaRPr lang="en-US" sz="1600" dirty="0" smtClean="0">
            <a:latin typeface="AdLib BT" pitchFamily="82" charset="0"/>
          </a:endParaRPr>
        </a:p>
      </dgm:t>
    </dgm:pt>
    <dgm:pt modelId="{2E446A13-73E7-4F64-A18F-7B8393DD6FF3}" type="parTrans" cxnId="{B726C132-01C9-42F5-99BD-F0D6FBB8BF32}">
      <dgm:prSet/>
      <dgm:spPr/>
      <dgm:t>
        <a:bodyPr/>
        <a:lstStyle/>
        <a:p>
          <a:endParaRPr lang="en-US"/>
        </a:p>
      </dgm:t>
    </dgm:pt>
    <dgm:pt modelId="{EF8FA635-F30A-44F5-B26D-4F507A6F69E1}" type="sibTrans" cxnId="{B726C132-01C9-42F5-99BD-F0D6FBB8BF32}">
      <dgm:prSet/>
      <dgm:spPr/>
      <dgm:t>
        <a:bodyPr/>
        <a:lstStyle/>
        <a:p>
          <a:endParaRPr lang="en-US"/>
        </a:p>
      </dgm:t>
    </dgm:pt>
    <dgm:pt modelId="{D468E3D9-564D-46A0-B93F-DFE54B93291F}" type="pres">
      <dgm:prSet presAssocID="{DABB8B26-D6F1-4DD3-A5EC-3F335669C5AE}" presName="diagram" presStyleCnt="0">
        <dgm:presLayoutVars>
          <dgm:dir/>
          <dgm:animLvl val="lvl"/>
          <dgm:resizeHandles val="exact"/>
        </dgm:presLayoutVars>
      </dgm:prSet>
      <dgm:spPr/>
    </dgm:pt>
    <dgm:pt modelId="{E8B2778A-8F3F-4DB8-97B1-258A338B8F72}" type="pres">
      <dgm:prSet presAssocID="{9418ED23-95DE-4384-A8A1-6C2DFA9A98B8}" presName="compNode" presStyleCnt="0"/>
      <dgm:spPr/>
    </dgm:pt>
    <dgm:pt modelId="{FAE92750-95EE-4EC1-9914-DB56EBF87512}" type="pres">
      <dgm:prSet presAssocID="{9418ED23-95DE-4384-A8A1-6C2DFA9A98B8}" presName="childRect" presStyleLbl="bgAcc1" presStyleIdx="0" presStyleCnt="8">
        <dgm:presLayoutVars>
          <dgm:bulletEnabled val="1"/>
        </dgm:presLayoutVars>
      </dgm:prSet>
      <dgm:spPr/>
    </dgm:pt>
    <dgm:pt modelId="{734B5407-ADEE-4515-AACF-0105FC5DD36B}" type="pres">
      <dgm:prSet presAssocID="{9418ED23-95DE-4384-A8A1-6C2DFA9A98B8}" presName="parentText" presStyleLbl="node1" presStyleIdx="0" presStyleCnt="0">
        <dgm:presLayoutVars>
          <dgm:chMax val="0"/>
          <dgm:bulletEnabled val="1"/>
        </dgm:presLayoutVars>
      </dgm:prSet>
      <dgm:spPr/>
      <dgm:t>
        <a:bodyPr/>
        <a:lstStyle/>
        <a:p>
          <a:endParaRPr lang="en-US"/>
        </a:p>
      </dgm:t>
    </dgm:pt>
    <dgm:pt modelId="{82CB32D1-0791-4B03-B9D9-733766A562A0}" type="pres">
      <dgm:prSet presAssocID="{9418ED23-95DE-4384-A8A1-6C2DFA9A98B8}" presName="parentRect" presStyleLbl="alignNode1" presStyleIdx="0" presStyleCnt="8" custScaleX="111593" custScaleY="175707"/>
      <dgm:spPr/>
      <dgm:t>
        <a:bodyPr/>
        <a:lstStyle/>
        <a:p>
          <a:endParaRPr lang="en-US"/>
        </a:p>
      </dgm:t>
    </dgm:pt>
    <dgm:pt modelId="{564D57CE-312E-41F8-85AA-7FEC446BD419}" type="pres">
      <dgm:prSet presAssocID="{9418ED23-95DE-4384-A8A1-6C2DFA9A98B8}" presName="adorn" presStyleLbl="fgAccFollowNode1" presStyleIdx="0" presStyleCnt="8"/>
      <dgm:spPr>
        <a:blipFill rotWithShape="0">
          <a:blip xmlns:r="http://schemas.openxmlformats.org/officeDocument/2006/relationships" r:embed="rId9"/>
          <a:stretch>
            <a:fillRect/>
          </a:stretch>
        </a:blipFill>
      </dgm:spPr>
    </dgm:pt>
    <dgm:pt modelId="{65519B8A-0A3B-4D68-A144-6FF65E299AAE}" type="pres">
      <dgm:prSet presAssocID="{E7F3C7B7-BF45-45BD-BBD9-9BA4CB61D7C9}" presName="sibTrans" presStyleLbl="sibTrans2D1" presStyleIdx="0" presStyleCnt="0"/>
      <dgm:spPr/>
      <dgm:t>
        <a:bodyPr/>
        <a:lstStyle/>
        <a:p>
          <a:endParaRPr lang="en-US"/>
        </a:p>
      </dgm:t>
    </dgm:pt>
    <dgm:pt modelId="{0927CDC2-59E5-44BB-9FBD-0941AB7916DA}" type="pres">
      <dgm:prSet presAssocID="{565E2337-4515-49B1-9971-212BF0F83A0E}" presName="compNode" presStyleCnt="0"/>
      <dgm:spPr/>
    </dgm:pt>
    <dgm:pt modelId="{FEAB1F90-8305-410E-873F-17DEC6C6EF08}" type="pres">
      <dgm:prSet presAssocID="{565E2337-4515-49B1-9971-212BF0F83A0E}" presName="childRect" presStyleLbl="bgAcc1" presStyleIdx="1" presStyleCnt="8">
        <dgm:presLayoutVars>
          <dgm:bulletEnabled val="1"/>
        </dgm:presLayoutVars>
      </dgm:prSet>
      <dgm:spPr/>
    </dgm:pt>
    <dgm:pt modelId="{75EBA13E-1495-4509-9046-96E8F41EC850}" type="pres">
      <dgm:prSet presAssocID="{565E2337-4515-49B1-9971-212BF0F83A0E}" presName="parentText" presStyleLbl="node1" presStyleIdx="0" presStyleCnt="0">
        <dgm:presLayoutVars>
          <dgm:chMax val="0"/>
          <dgm:bulletEnabled val="1"/>
        </dgm:presLayoutVars>
      </dgm:prSet>
      <dgm:spPr/>
      <dgm:t>
        <a:bodyPr/>
        <a:lstStyle/>
        <a:p>
          <a:endParaRPr lang="en-US"/>
        </a:p>
      </dgm:t>
    </dgm:pt>
    <dgm:pt modelId="{CD07F2E6-7D65-44C1-AC53-B95A555EEFCF}" type="pres">
      <dgm:prSet presAssocID="{565E2337-4515-49B1-9971-212BF0F83A0E}" presName="parentRect" presStyleLbl="alignNode1" presStyleIdx="1" presStyleCnt="8" custScaleX="111593" custScaleY="175707"/>
      <dgm:spPr/>
      <dgm:t>
        <a:bodyPr/>
        <a:lstStyle/>
        <a:p>
          <a:endParaRPr lang="en-US"/>
        </a:p>
      </dgm:t>
    </dgm:pt>
    <dgm:pt modelId="{42FC4B7F-7D09-4E3B-B917-132092ADB9CE}" type="pres">
      <dgm:prSet presAssocID="{565E2337-4515-49B1-9971-212BF0F83A0E}" presName="adorn" presStyleLbl="fgAccFollowNode1" presStyleIdx="1" presStyleCnt="8"/>
      <dgm:spPr>
        <a:blipFill rotWithShape="0">
          <a:blip xmlns:r="http://schemas.openxmlformats.org/officeDocument/2006/relationships" r:embed="rId10"/>
          <a:stretch>
            <a:fillRect/>
          </a:stretch>
        </a:blipFill>
      </dgm:spPr>
    </dgm:pt>
    <dgm:pt modelId="{CC7B3A10-593D-409B-A037-4A262DEAC9CD}" type="pres">
      <dgm:prSet presAssocID="{6FF85AC5-F25D-4B3F-AD30-E8D7179BEE68}" presName="sibTrans" presStyleLbl="sibTrans2D1" presStyleIdx="0" presStyleCnt="0"/>
      <dgm:spPr/>
      <dgm:t>
        <a:bodyPr/>
        <a:lstStyle/>
        <a:p>
          <a:endParaRPr lang="en-US"/>
        </a:p>
      </dgm:t>
    </dgm:pt>
    <dgm:pt modelId="{B146D1E1-1FF0-45CF-9103-37D9E9B250D7}" type="pres">
      <dgm:prSet presAssocID="{C22D6591-E84F-48EB-B99F-06001A87720E}" presName="compNode" presStyleCnt="0"/>
      <dgm:spPr/>
    </dgm:pt>
    <dgm:pt modelId="{4A326850-CA21-4C27-A2A8-1B3F561C8EA7}" type="pres">
      <dgm:prSet presAssocID="{C22D6591-E84F-48EB-B99F-06001A87720E}" presName="childRect" presStyleLbl="bgAcc1" presStyleIdx="2" presStyleCnt="8">
        <dgm:presLayoutVars>
          <dgm:bulletEnabled val="1"/>
        </dgm:presLayoutVars>
      </dgm:prSet>
      <dgm:spPr/>
    </dgm:pt>
    <dgm:pt modelId="{12FE3457-F600-471A-A743-5841275C53E2}" type="pres">
      <dgm:prSet presAssocID="{C22D6591-E84F-48EB-B99F-06001A87720E}" presName="parentText" presStyleLbl="node1" presStyleIdx="0" presStyleCnt="0">
        <dgm:presLayoutVars>
          <dgm:chMax val="0"/>
          <dgm:bulletEnabled val="1"/>
        </dgm:presLayoutVars>
      </dgm:prSet>
      <dgm:spPr/>
      <dgm:t>
        <a:bodyPr/>
        <a:lstStyle/>
        <a:p>
          <a:endParaRPr lang="en-US"/>
        </a:p>
      </dgm:t>
    </dgm:pt>
    <dgm:pt modelId="{866AC562-45BA-4423-9744-98AFF849A31F}" type="pres">
      <dgm:prSet presAssocID="{C22D6591-E84F-48EB-B99F-06001A87720E}" presName="parentRect" presStyleLbl="alignNode1" presStyleIdx="2" presStyleCnt="8" custScaleX="111593" custScaleY="175707"/>
      <dgm:spPr/>
      <dgm:t>
        <a:bodyPr/>
        <a:lstStyle/>
        <a:p>
          <a:endParaRPr lang="en-US"/>
        </a:p>
      </dgm:t>
    </dgm:pt>
    <dgm:pt modelId="{3C8E91E8-DAEF-40B8-A1AC-F66BAE813F83}" type="pres">
      <dgm:prSet presAssocID="{C22D6591-E84F-48EB-B99F-06001A87720E}" presName="adorn" presStyleLbl="fgAccFollowNode1" presStyleIdx="2" presStyleCnt="8"/>
      <dgm:spPr>
        <a:blipFill rotWithShape="0">
          <a:blip xmlns:r="http://schemas.openxmlformats.org/officeDocument/2006/relationships" r:embed="rId11"/>
          <a:stretch>
            <a:fillRect/>
          </a:stretch>
        </a:blipFill>
      </dgm:spPr>
    </dgm:pt>
    <dgm:pt modelId="{6C7DC271-F888-43BE-BDF1-1DA51A6B65C8}" type="pres">
      <dgm:prSet presAssocID="{410834BA-D897-4517-B87C-CD23C164BE18}" presName="sibTrans" presStyleLbl="sibTrans2D1" presStyleIdx="0" presStyleCnt="0"/>
      <dgm:spPr/>
      <dgm:t>
        <a:bodyPr/>
        <a:lstStyle/>
        <a:p>
          <a:endParaRPr lang="en-US"/>
        </a:p>
      </dgm:t>
    </dgm:pt>
    <dgm:pt modelId="{117AA835-3438-439F-BBD8-FA463EF94B95}" type="pres">
      <dgm:prSet presAssocID="{6E55F57B-ADDE-4567-9A48-D676418C12E0}" presName="compNode" presStyleCnt="0"/>
      <dgm:spPr/>
    </dgm:pt>
    <dgm:pt modelId="{247BE9CA-6902-49B2-870F-3670DA862B47}" type="pres">
      <dgm:prSet presAssocID="{6E55F57B-ADDE-4567-9A48-D676418C12E0}" presName="childRect" presStyleLbl="bgAcc1" presStyleIdx="3" presStyleCnt="8">
        <dgm:presLayoutVars>
          <dgm:bulletEnabled val="1"/>
        </dgm:presLayoutVars>
      </dgm:prSet>
      <dgm:spPr/>
    </dgm:pt>
    <dgm:pt modelId="{86E05F47-AFB6-4B59-A962-834DB7CCEDD7}" type="pres">
      <dgm:prSet presAssocID="{6E55F57B-ADDE-4567-9A48-D676418C12E0}" presName="parentText" presStyleLbl="node1" presStyleIdx="0" presStyleCnt="0">
        <dgm:presLayoutVars>
          <dgm:chMax val="0"/>
          <dgm:bulletEnabled val="1"/>
        </dgm:presLayoutVars>
      </dgm:prSet>
      <dgm:spPr/>
      <dgm:t>
        <a:bodyPr/>
        <a:lstStyle/>
        <a:p>
          <a:endParaRPr lang="en-US"/>
        </a:p>
      </dgm:t>
    </dgm:pt>
    <dgm:pt modelId="{53FB492B-11C0-4743-A6FD-D09219645B27}" type="pres">
      <dgm:prSet presAssocID="{6E55F57B-ADDE-4567-9A48-D676418C12E0}" presName="parentRect" presStyleLbl="alignNode1" presStyleIdx="3" presStyleCnt="8" custScaleX="111593" custScaleY="175707"/>
      <dgm:spPr/>
      <dgm:t>
        <a:bodyPr/>
        <a:lstStyle/>
        <a:p>
          <a:endParaRPr lang="en-US"/>
        </a:p>
      </dgm:t>
    </dgm:pt>
    <dgm:pt modelId="{0AB5078D-DB70-4015-9AAA-2DC09C7A4DC8}" type="pres">
      <dgm:prSet presAssocID="{6E55F57B-ADDE-4567-9A48-D676418C12E0}" presName="adorn" presStyleLbl="fgAccFollowNode1" presStyleIdx="3" presStyleCnt="8"/>
      <dgm:spPr>
        <a:blipFill rotWithShape="0">
          <a:blip xmlns:r="http://schemas.openxmlformats.org/officeDocument/2006/relationships" r:embed="rId12"/>
          <a:stretch>
            <a:fillRect/>
          </a:stretch>
        </a:blipFill>
      </dgm:spPr>
    </dgm:pt>
    <dgm:pt modelId="{406088FF-07AC-4886-826F-E1E3A0642803}" type="pres">
      <dgm:prSet presAssocID="{07C6E758-6BDA-49FF-A15E-43F2E1D81538}" presName="sibTrans" presStyleLbl="sibTrans2D1" presStyleIdx="0" presStyleCnt="0"/>
      <dgm:spPr/>
      <dgm:t>
        <a:bodyPr/>
        <a:lstStyle/>
        <a:p>
          <a:endParaRPr lang="en-US"/>
        </a:p>
      </dgm:t>
    </dgm:pt>
    <dgm:pt modelId="{A7002F22-2E68-4371-A349-737B29CE12A7}" type="pres">
      <dgm:prSet presAssocID="{9882B991-7CD2-455D-9E4C-7D594BBEE0B6}" presName="compNode" presStyleCnt="0"/>
      <dgm:spPr/>
    </dgm:pt>
    <dgm:pt modelId="{530380F2-11E2-4101-9E78-CD7D3B05B93F}" type="pres">
      <dgm:prSet presAssocID="{9882B991-7CD2-455D-9E4C-7D594BBEE0B6}" presName="childRect" presStyleLbl="bgAcc1" presStyleIdx="4" presStyleCnt="8">
        <dgm:presLayoutVars>
          <dgm:bulletEnabled val="1"/>
        </dgm:presLayoutVars>
      </dgm:prSet>
      <dgm:spPr/>
    </dgm:pt>
    <dgm:pt modelId="{520AFC7B-58D2-4D6B-A8CB-1345F242D3A3}" type="pres">
      <dgm:prSet presAssocID="{9882B991-7CD2-455D-9E4C-7D594BBEE0B6}" presName="parentText" presStyleLbl="node1" presStyleIdx="0" presStyleCnt="0">
        <dgm:presLayoutVars>
          <dgm:chMax val="0"/>
          <dgm:bulletEnabled val="1"/>
        </dgm:presLayoutVars>
      </dgm:prSet>
      <dgm:spPr/>
      <dgm:t>
        <a:bodyPr/>
        <a:lstStyle/>
        <a:p>
          <a:endParaRPr lang="en-US"/>
        </a:p>
      </dgm:t>
    </dgm:pt>
    <dgm:pt modelId="{99DF0318-0EB2-4593-9A60-1EC87E3358E7}" type="pres">
      <dgm:prSet presAssocID="{9882B991-7CD2-455D-9E4C-7D594BBEE0B6}" presName="parentRect" presStyleLbl="alignNode1" presStyleIdx="4" presStyleCnt="8" custScaleX="111593" custScaleY="175707"/>
      <dgm:spPr/>
      <dgm:t>
        <a:bodyPr/>
        <a:lstStyle/>
        <a:p>
          <a:endParaRPr lang="en-US"/>
        </a:p>
      </dgm:t>
    </dgm:pt>
    <dgm:pt modelId="{7B04CA8C-1218-4E15-A2B8-F063A7DCD286}" type="pres">
      <dgm:prSet presAssocID="{9882B991-7CD2-455D-9E4C-7D594BBEE0B6}" presName="adorn" presStyleLbl="fgAccFollowNode1" presStyleIdx="4" presStyleCnt="8"/>
      <dgm:spPr>
        <a:blipFill rotWithShape="0">
          <a:blip xmlns:r="http://schemas.openxmlformats.org/officeDocument/2006/relationships" r:embed="rId13"/>
          <a:stretch>
            <a:fillRect/>
          </a:stretch>
        </a:blipFill>
      </dgm:spPr>
    </dgm:pt>
    <dgm:pt modelId="{A3A556AB-DBB1-49E9-8FBE-1ED546E39111}" type="pres">
      <dgm:prSet presAssocID="{49DAD3A1-6B00-4F64-BF55-30FDFE361F41}" presName="sibTrans" presStyleLbl="sibTrans2D1" presStyleIdx="0" presStyleCnt="0"/>
      <dgm:spPr/>
      <dgm:t>
        <a:bodyPr/>
        <a:lstStyle/>
        <a:p>
          <a:endParaRPr lang="en-US"/>
        </a:p>
      </dgm:t>
    </dgm:pt>
    <dgm:pt modelId="{078810E8-B504-4935-9499-AD938A7D0FD0}" type="pres">
      <dgm:prSet presAssocID="{BFEBD34B-EDB6-49E7-B393-2CF33833E434}" presName="compNode" presStyleCnt="0"/>
      <dgm:spPr/>
    </dgm:pt>
    <dgm:pt modelId="{B30BA26D-F74D-4E69-8E14-F275CC910C46}" type="pres">
      <dgm:prSet presAssocID="{BFEBD34B-EDB6-49E7-B393-2CF33833E434}" presName="childRect" presStyleLbl="bgAcc1" presStyleIdx="5" presStyleCnt="8">
        <dgm:presLayoutVars>
          <dgm:bulletEnabled val="1"/>
        </dgm:presLayoutVars>
      </dgm:prSet>
      <dgm:spPr/>
    </dgm:pt>
    <dgm:pt modelId="{B7B7389B-9062-4B58-A13E-864A954FAE68}" type="pres">
      <dgm:prSet presAssocID="{BFEBD34B-EDB6-49E7-B393-2CF33833E434}" presName="parentText" presStyleLbl="node1" presStyleIdx="0" presStyleCnt="0">
        <dgm:presLayoutVars>
          <dgm:chMax val="0"/>
          <dgm:bulletEnabled val="1"/>
        </dgm:presLayoutVars>
      </dgm:prSet>
      <dgm:spPr/>
      <dgm:t>
        <a:bodyPr/>
        <a:lstStyle/>
        <a:p>
          <a:endParaRPr lang="en-US"/>
        </a:p>
      </dgm:t>
    </dgm:pt>
    <dgm:pt modelId="{6E63C8F2-0606-457D-A54A-0A4EA081B468}" type="pres">
      <dgm:prSet presAssocID="{BFEBD34B-EDB6-49E7-B393-2CF33833E434}" presName="parentRect" presStyleLbl="alignNode1" presStyleIdx="5" presStyleCnt="8" custScaleX="111593" custScaleY="175707"/>
      <dgm:spPr/>
      <dgm:t>
        <a:bodyPr/>
        <a:lstStyle/>
        <a:p>
          <a:endParaRPr lang="en-US"/>
        </a:p>
      </dgm:t>
    </dgm:pt>
    <dgm:pt modelId="{290ED93A-46C9-4748-8E30-5A57C095064E}" type="pres">
      <dgm:prSet presAssocID="{BFEBD34B-EDB6-49E7-B393-2CF33833E434}" presName="adorn" presStyleLbl="fgAccFollowNode1" presStyleIdx="5" presStyleCnt="8"/>
      <dgm:spPr>
        <a:blipFill rotWithShape="0">
          <a:blip xmlns:r="http://schemas.openxmlformats.org/officeDocument/2006/relationships" r:embed="rId14"/>
          <a:stretch>
            <a:fillRect/>
          </a:stretch>
        </a:blipFill>
      </dgm:spPr>
    </dgm:pt>
    <dgm:pt modelId="{F1670B89-9119-44FF-A970-921AC711932E}" type="pres">
      <dgm:prSet presAssocID="{587E28BE-8F17-4D12-8D96-325882572714}" presName="sibTrans" presStyleLbl="sibTrans2D1" presStyleIdx="0" presStyleCnt="0"/>
      <dgm:spPr/>
      <dgm:t>
        <a:bodyPr/>
        <a:lstStyle/>
        <a:p>
          <a:endParaRPr lang="en-US"/>
        </a:p>
      </dgm:t>
    </dgm:pt>
    <dgm:pt modelId="{8C3A19E7-B31F-42A5-BE58-ADEAF17603D0}" type="pres">
      <dgm:prSet presAssocID="{42542F82-88C7-4FFC-924A-32054E97CC96}" presName="compNode" presStyleCnt="0"/>
      <dgm:spPr/>
    </dgm:pt>
    <dgm:pt modelId="{83E10C4F-65CB-4726-A7A1-D2FEC31EC731}" type="pres">
      <dgm:prSet presAssocID="{42542F82-88C7-4FFC-924A-32054E97CC96}" presName="childRect" presStyleLbl="bgAcc1" presStyleIdx="6" presStyleCnt="8">
        <dgm:presLayoutVars>
          <dgm:bulletEnabled val="1"/>
        </dgm:presLayoutVars>
      </dgm:prSet>
      <dgm:spPr/>
    </dgm:pt>
    <dgm:pt modelId="{008FA5FF-CB77-4E1D-8EBA-E3C38D2197BA}" type="pres">
      <dgm:prSet presAssocID="{42542F82-88C7-4FFC-924A-32054E97CC96}" presName="parentText" presStyleLbl="node1" presStyleIdx="0" presStyleCnt="0">
        <dgm:presLayoutVars>
          <dgm:chMax val="0"/>
          <dgm:bulletEnabled val="1"/>
        </dgm:presLayoutVars>
      </dgm:prSet>
      <dgm:spPr/>
      <dgm:t>
        <a:bodyPr/>
        <a:lstStyle/>
        <a:p>
          <a:endParaRPr lang="en-US"/>
        </a:p>
      </dgm:t>
    </dgm:pt>
    <dgm:pt modelId="{4F216E17-66A6-4A36-844B-A8BC835BCC4A}" type="pres">
      <dgm:prSet presAssocID="{42542F82-88C7-4FFC-924A-32054E97CC96}" presName="parentRect" presStyleLbl="alignNode1" presStyleIdx="6" presStyleCnt="8" custScaleX="111593" custScaleY="175707"/>
      <dgm:spPr/>
      <dgm:t>
        <a:bodyPr/>
        <a:lstStyle/>
        <a:p>
          <a:endParaRPr lang="en-US"/>
        </a:p>
      </dgm:t>
    </dgm:pt>
    <dgm:pt modelId="{56E3B0AF-8C47-4AD4-AD1E-FD2C12F25AF7}" type="pres">
      <dgm:prSet presAssocID="{42542F82-88C7-4FFC-924A-32054E97CC96}" presName="adorn" presStyleLbl="fgAccFollowNode1" presStyleIdx="6" presStyleCnt="8"/>
      <dgm:spPr>
        <a:blipFill rotWithShape="0">
          <a:blip xmlns:r="http://schemas.openxmlformats.org/officeDocument/2006/relationships" r:embed="rId15"/>
          <a:stretch>
            <a:fillRect/>
          </a:stretch>
        </a:blipFill>
      </dgm:spPr>
    </dgm:pt>
    <dgm:pt modelId="{684104FB-2E92-4226-8362-9C964CB6F3E9}" type="pres">
      <dgm:prSet presAssocID="{4720421C-555D-4FF7-B2E9-3200D49323E6}" presName="sibTrans" presStyleLbl="sibTrans2D1" presStyleIdx="0" presStyleCnt="0"/>
      <dgm:spPr/>
      <dgm:t>
        <a:bodyPr/>
        <a:lstStyle/>
        <a:p>
          <a:endParaRPr lang="en-US"/>
        </a:p>
      </dgm:t>
    </dgm:pt>
    <dgm:pt modelId="{767DA7AE-FD00-4562-8367-2CF583C37066}" type="pres">
      <dgm:prSet presAssocID="{3FC99C73-8DD6-4473-9E17-333BFF4EB53B}" presName="compNode" presStyleCnt="0"/>
      <dgm:spPr/>
    </dgm:pt>
    <dgm:pt modelId="{B19B1AAE-C0E7-43DA-8016-2CD8AB4DE90F}" type="pres">
      <dgm:prSet presAssocID="{3FC99C73-8DD6-4473-9E17-333BFF4EB53B}" presName="childRect" presStyleLbl="bgAcc1" presStyleIdx="7" presStyleCnt="8">
        <dgm:presLayoutVars>
          <dgm:bulletEnabled val="1"/>
        </dgm:presLayoutVars>
      </dgm:prSet>
      <dgm:spPr/>
    </dgm:pt>
    <dgm:pt modelId="{3529B253-2E99-4584-8586-22B894FD9D45}" type="pres">
      <dgm:prSet presAssocID="{3FC99C73-8DD6-4473-9E17-333BFF4EB53B}" presName="parentText" presStyleLbl="node1" presStyleIdx="0" presStyleCnt="0">
        <dgm:presLayoutVars>
          <dgm:chMax val="0"/>
          <dgm:bulletEnabled val="1"/>
        </dgm:presLayoutVars>
      </dgm:prSet>
      <dgm:spPr/>
      <dgm:t>
        <a:bodyPr/>
        <a:lstStyle/>
        <a:p>
          <a:endParaRPr lang="en-US"/>
        </a:p>
      </dgm:t>
    </dgm:pt>
    <dgm:pt modelId="{8927FA72-A495-4A4E-B033-A737AB85C237}" type="pres">
      <dgm:prSet presAssocID="{3FC99C73-8DD6-4473-9E17-333BFF4EB53B}" presName="parentRect" presStyleLbl="alignNode1" presStyleIdx="7" presStyleCnt="8" custScaleX="111593" custScaleY="175707"/>
      <dgm:spPr/>
      <dgm:t>
        <a:bodyPr/>
        <a:lstStyle/>
        <a:p>
          <a:endParaRPr lang="en-US"/>
        </a:p>
      </dgm:t>
    </dgm:pt>
    <dgm:pt modelId="{3974D8BC-DB89-4A02-B0BD-391BDA2E6BE4}" type="pres">
      <dgm:prSet presAssocID="{3FC99C73-8DD6-4473-9E17-333BFF4EB53B}" presName="adorn" presStyleLbl="fgAccFollowNode1" presStyleIdx="7" presStyleCnt="8"/>
      <dgm:spPr>
        <a:blipFill rotWithShape="0">
          <a:blip xmlns:r="http://schemas.openxmlformats.org/officeDocument/2006/relationships" r:embed="rId16"/>
          <a:stretch>
            <a:fillRect/>
          </a:stretch>
        </a:blipFill>
      </dgm:spPr>
    </dgm:pt>
  </dgm:ptLst>
  <dgm:cxnLst>
    <dgm:cxn modelId="{63A09D66-1F2A-4825-95D7-836729570290}" type="presOf" srcId="{DABB8B26-D6F1-4DD3-A5EC-3F335669C5AE}" destId="{D468E3D9-564D-46A0-B93F-DFE54B93291F}" srcOrd="0" destOrd="0" presId="urn:microsoft.com/office/officeart/2005/8/layout/bList2"/>
    <dgm:cxn modelId="{6506907B-3519-4FD8-9207-E36663B000BE}" srcId="{DABB8B26-D6F1-4DD3-A5EC-3F335669C5AE}" destId="{9882B991-7CD2-455D-9E4C-7D594BBEE0B6}" srcOrd="4" destOrd="0" parTransId="{02B47C03-3AB6-4DAB-82F7-E426EC79A892}" sibTransId="{49DAD3A1-6B00-4F64-BF55-30FDFE361F41}"/>
    <dgm:cxn modelId="{F559551D-9275-4CF2-A82B-D2966FC8F956}" type="presOf" srcId="{9418ED23-95DE-4384-A8A1-6C2DFA9A98B8}" destId="{82CB32D1-0791-4B03-B9D9-733766A562A0}" srcOrd="1" destOrd="0" presId="urn:microsoft.com/office/officeart/2005/8/layout/bList2"/>
    <dgm:cxn modelId="{1C77EA5E-CF61-4AC5-B4E1-7CCB8B196F63}" type="presOf" srcId="{587E28BE-8F17-4D12-8D96-325882572714}" destId="{F1670B89-9119-44FF-A970-921AC711932E}" srcOrd="0" destOrd="0" presId="urn:microsoft.com/office/officeart/2005/8/layout/bList2"/>
    <dgm:cxn modelId="{5243C7A5-B125-4976-A99A-B4DA34C3F68D}" type="presOf" srcId="{6FF85AC5-F25D-4B3F-AD30-E8D7179BEE68}" destId="{CC7B3A10-593D-409B-A037-4A262DEAC9CD}" srcOrd="0" destOrd="0" presId="urn:microsoft.com/office/officeart/2005/8/layout/bList2"/>
    <dgm:cxn modelId="{7E850179-46C1-4F8F-83B7-8FE1ED07A305}" type="presOf" srcId="{9418ED23-95DE-4384-A8A1-6C2DFA9A98B8}" destId="{734B5407-ADEE-4515-AACF-0105FC5DD36B}" srcOrd="0" destOrd="0" presId="urn:microsoft.com/office/officeart/2005/8/layout/bList2"/>
    <dgm:cxn modelId="{7A1E4AE3-963C-4C7B-A8F9-A47C97EA1C01}" srcId="{DABB8B26-D6F1-4DD3-A5EC-3F335669C5AE}" destId="{C22D6591-E84F-48EB-B99F-06001A87720E}" srcOrd="2" destOrd="0" parTransId="{21CBAB25-807F-4FC8-A48D-AC2EDEEF19BC}" sibTransId="{410834BA-D897-4517-B87C-CD23C164BE18}"/>
    <dgm:cxn modelId="{0EBF6488-FC84-4CF3-A579-034E53156CF8}" srcId="{DABB8B26-D6F1-4DD3-A5EC-3F335669C5AE}" destId="{6E55F57B-ADDE-4567-9A48-D676418C12E0}" srcOrd="3" destOrd="0" parTransId="{7D3DA380-5B8D-4FF5-8D0F-5F3712C64E96}" sibTransId="{07C6E758-6BDA-49FF-A15E-43F2E1D81538}"/>
    <dgm:cxn modelId="{4C7ECB09-35B8-4449-A7F0-CCA7255282B5}" type="presOf" srcId="{E7F3C7B7-BF45-45BD-BBD9-9BA4CB61D7C9}" destId="{65519B8A-0A3B-4D68-A144-6FF65E299AAE}" srcOrd="0" destOrd="0" presId="urn:microsoft.com/office/officeart/2005/8/layout/bList2"/>
    <dgm:cxn modelId="{59C18FF3-C44A-4DF6-8507-51AF9BF7A665}" type="presOf" srcId="{410834BA-D897-4517-B87C-CD23C164BE18}" destId="{6C7DC271-F888-43BE-BDF1-1DA51A6B65C8}" srcOrd="0" destOrd="0" presId="urn:microsoft.com/office/officeart/2005/8/layout/bList2"/>
    <dgm:cxn modelId="{12DF3D1F-20B3-48DA-842E-025188FD6C9F}" type="presOf" srcId="{4720421C-555D-4FF7-B2E9-3200D49323E6}" destId="{684104FB-2E92-4226-8362-9C964CB6F3E9}" srcOrd="0" destOrd="0" presId="urn:microsoft.com/office/officeart/2005/8/layout/bList2"/>
    <dgm:cxn modelId="{F8F2F50F-6DC3-40B7-A070-768CFFC83F2F}" type="presOf" srcId="{42542F82-88C7-4FFC-924A-32054E97CC96}" destId="{008FA5FF-CB77-4E1D-8EBA-E3C38D2197BA}" srcOrd="0" destOrd="0" presId="urn:microsoft.com/office/officeart/2005/8/layout/bList2"/>
    <dgm:cxn modelId="{11782101-CC71-41A0-9232-2F1DC1471CED}" type="presOf" srcId="{9882B991-7CD2-455D-9E4C-7D594BBEE0B6}" destId="{99DF0318-0EB2-4593-9A60-1EC87E3358E7}" srcOrd="1" destOrd="0" presId="urn:microsoft.com/office/officeart/2005/8/layout/bList2"/>
    <dgm:cxn modelId="{E23DFA3C-8C9C-448B-860C-3419017565E7}" type="presOf" srcId="{C22D6591-E84F-48EB-B99F-06001A87720E}" destId="{12FE3457-F600-471A-A743-5841275C53E2}" srcOrd="0" destOrd="0" presId="urn:microsoft.com/office/officeart/2005/8/layout/bList2"/>
    <dgm:cxn modelId="{954A3171-3CB9-48F4-8ED9-9EA00EBDAE43}" type="presOf" srcId="{42542F82-88C7-4FFC-924A-32054E97CC96}" destId="{4F216E17-66A6-4A36-844B-A8BC835BCC4A}" srcOrd="1" destOrd="0" presId="urn:microsoft.com/office/officeart/2005/8/layout/bList2"/>
    <dgm:cxn modelId="{7E86D8F1-7185-4653-9AA5-8A8C9A2BBD3A}" type="presOf" srcId="{C22D6591-E84F-48EB-B99F-06001A87720E}" destId="{866AC562-45BA-4423-9744-98AFF849A31F}" srcOrd="1" destOrd="0" presId="urn:microsoft.com/office/officeart/2005/8/layout/bList2"/>
    <dgm:cxn modelId="{B0992A1B-55C5-45B8-8965-46C42A84624B}" srcId="{DABB8B26-D6F1-4DD3-A5EC-3F335669C5AE}" destId="{9418ED23-95DE-4384-A8A1-6C2DFA9A98B8}" srcOrd="0" destOrd="0" parTransId="{7CD7A623-64DB-4494-89AF-26DCD63FBF9C}" sibTransId="{E7F3C7B7-BF45-45BD-BBD9-9BA4CB61D7C9}"/>
    <dgm:cxn modelId="{4F60338D-47CF-434F-8E76-872115EEC1AA}" type="presOf" srcId="{3FC99C73-8DD6-4473-9E17-333BFF4EB53B}" destId="{8927FA72-A495-4A4E-B033-A737AB85C237}" srcOrd="1" destOrd="0" presId="urn:microsoft.com/office/officeart/2005/8/layout/bList2"/>
    <dgm:cxn modelId="{E64169C3-F17C-4BFA-9E36-E085D55C5839}" type="presOf" srcId="{6E55F57B-ADDE-4567-9A48-D676418C12E0}" destId="{86E05F47-AFB6-4B59-A962-834DB7CCEDD7}" srcOrd="0" destOrd="0" presId="urn:microsoft.com/office/officeart/2005/8/layout/bList2"/>
    <dgm:cxn modelId="{19412FC3-A03A-4C4E-956F-03BF2AD269CF}" type="presOf" srcId="{6E55F57B-ADDE-4567-9A48-D676418C12E0}" destId="{53FB492B-11C0-4743-A6FD-D09219645B27}" srcOrd="1" destOrd="0" presId="urn:microsoft.com/office/officeart/2005/8/layout/bList2"/>
    <dgm:cxn modelId="{B8A90B1B-D8C2-45E1-8C23-B1D094BC56EB}" type="presOf" srcId="{49DAD3A1-6B00-4F64-BF55-30FDFE361F41}" destId="{A3A556AB-DBB1-49E9-8FBE-1ED546E39111}" srcOrd="0" destOrd="0" presId="urn:microsoft.com/office/officeart/2005/8/layout/bList2"/>
    <dgm:cxn modelId="{177C72D2-2345-4F87-9537-ACBB82BF0099}" type="presOf" srcId="{565E2337-4515-49B1-9971-212BF0F83A0E}" destId="{75EBA13E-1495-4509-9046-96E8F41EC850}" srcOrd="0" destOrd="0" presId="urn:microsoft.com/office/officeart/2005/8/layout/bList2"/>
    <dgm:cxn modelId="{1D2E647C-2887-4820-AFB8-FCB8AD0F11C4}" srcId="{DABB8B26-D6F1-4DD3-A5EC-3F335669C5AE}" destId="{565E2337-4515-49B1-9971-212BF0F83A0E}" srcOrd="1" destOrd="0" parTransId="{0D606A5F-37E5-475E-BBE1-604623157CA2}" sibTransId="{6FF85AC5-F25D-4B3F-AD30-E8D7179BEE68}"/>
    <dgm:cxn modelId="{BA2B743A-CE40-4C46-83CE-F9AB08695092}" srcId="{DABB8B26-D6F1-4DD3-A5EC-3F335669C5AE}" destId="{42542F82-88C7-4FFC-924A-32054E97CC96}" srcOrd="6" destOrd="0" parTransId="{05160552-8166-4288-881C-4B0D5199D451}" sibTransId="{4720421C-555D-4FF7-B2E9-3200D49323E6}"/>
    <dgm:cxn modelId="{F401B0DB-4BB3-4783-868B-A92CC8108947}" type="presOf" srcId="{9882B991-7CD2-455D-9E4C-7D594BBEE0B6}" destId="{520AFC7B-58D2-4D6B-A8CB-1345F242D3A3}" srcOrd="0" destOrd="0" presId="urn:microsoft.com/office/officeart/2005/8/layout/bList2"/>
    <dgm:cxn modelId="{B726C132-01C9-42F5-99BD-F0D6FBB8BF32}" srcId="{DABB8B26-D6F1-4DD3-A5EC-3F335669C5AE}" destId="{3FC99C73-8DD6-4473-9E17-333BFF4EB53B}" srcOrd="7" destOrd="0" parTransId="{2E446A13-73E7-4F64-A18F-7B8393DD6FF3}" sibTransId="{EF8FA635-F30A-44F5-B26D-4F507A6F69E1}"/>
    <dgm:cxn modelId="{BF228592-5B4C-4591-9691-D02676359C7D}" type="presOf" srcId="{3FC99C73-8DD6-4473-9E17-333BFF4EB53B}" destId="{3529B253-2E99-4584-8586-22B894FD9D45}" srcOrd="0" destOrd="0" presId="urn:microsoft.com/office/officeart/2005/8/layout/bList2"/>
    <dgm:cxn modelId="{B600A0F8-D719-4976-BE63-8A1CB1532D9F}" type="presOf" srcId="{BFEBD34B-EDB6-49E7-B393-2CF33833E434}" destId="{6E63C8F2-0606-457D-A54A-0A4EA081B468}" srcOrd="1" destOrd="0" presId="urn:microsoft.com/office/officeart/2005/8/layout/bList2"/>
    <dgm:cxn modelId="{9E8F3E64-69A4-403F-94AB-084FBFE86532}" type="presOf" srcId="{BFEBD34B-EDB6-49E7-B393-2CF33833E434}" destId="{B7B7389B-9062-4B58-A13E-864A954FAE68}" srcOrd="0" destOrd="0" presId="urn:microsoft.com/office/officeart/2005/8/layout/bList2"/>
    <dgm:cxn modelId="{EE9D1F54-8C5C-4961-B8A1-0510D3A9BCE5}" type="presOf" srcId="{565E2337-4515-49B1-9971-212BF0F83A0E}" destId="{CD07F2E6-7D65-44C1-AC53-B95A555EEFCF}" srcOrd="1" destOrd="0" presId="urn:microsoft.com/office/officeart/2005/8/layout/bList2"/>
    <dgm:cxn modelId="{02A9D9C4-58C7-45F8-81FA-B3EF625D7D5F}" srcId="{DABB8B26-D6F1-4DD3-A5EC-3F335669C5AE}" destId="{BFEBD34B-EDB6-49E7-B393-2CF33833E434}" srcOrd="5" destOrd="0" parTransId="{7A7ECDD0-B658-4939-B61E-9577F3C7C2CA}" sibTransId="{587E28BE-8F17-4D12-8D96-325882572714}"/>
    <dgm:cxn modelId="{7447CEB5-B20B-4F45-9FFC-8D1AB8A245AA}" type="presOf" srcId="{07C6E758-6BDA-49FF-A15E-43F2E1D81538}" destId="{406088FF-07AC-4886-826F-E1E3A0642803}" srcOrd="0" destOrd="0" presId="urn:microsoft.com/office/officeart/2005/8/layout/bList2"/>
    <dgm:cxn modelId="{3F66F7E6-172D-42E7-97D9-A9606926B4BD}" type="presParOf" srcId="{D468E3D9-564D-46A0-B93F-DFE54B93291F}" destId="{E8B2778A-8F3F-4DB8-97B1-258A338B8F72}" srcOrd="0" destOrd="0" presId="urn:microsoft.com/office/officeart/2005/8/layout/bList2"/>
    <dgm:cxn modelId="{EF5FC9BE-05E7-4BEB-8109-7C1201AB89F2}" type="presParOf" srcId="{E8B2778A-8F3F-4DB8-97B1-258A338B8F72}" destId="{FAE92750-95EE-4EC1-9914-DB56EBF87512}" srcOrd="0" destOrd="0" presId="urn:microsoft.com/office/officeart/2005/8/layout/bList2"/>
    <dgm:cxn modelId="{0CB56317-AE93-402E-AA75-41D660FCE762}" type="presParOf" srcId="{E8B2778A-8F3F-4DB8-97B1-258A338B8F72}" destId="{734B5407-ADEE-4515-AACF-0105FC5DD36B}" srcOrd="1" destOrd="0" presId="urn:microsoft.com/office/officeart/2005/8/layout/bList2"/>
    <dgm:cxn modelId="{BE5D3E2A-D265-4FDD-B969-DEF7964385E7}" type="presParOf" srcId="{E8B2778A-8F3F-4DB8-97B1-258A338B8F72}" destId="{82CB32D1-0791-4B03-B9D9-733766A562A0}" srcOrd="2" destOrd="0" presId="urn:microsoft.com/office/officeart/2005/8/layout/bList2"/>
    <dgm:cxn modelId="{04293CBF-EFD1-4293-92D6-560A573785C3}" type="presParOf" srcId="{E8B2778A-8F3F-4DB8-97B1-258A338B8F72}" destId="{564D57CE-312E-41F8-85AA-7FEC446BD419}" srcOrd="3" destOrd="0" presId="urn:microsoft.com/office/officeart/2005/8/layout/bList2"/>
    <dgm:cxn modelId="{989C0426-D65F-40E6-9534-A75685A1A88F}" type="presParOf" srcId="{D468E3D9-564D-46A0-B93F-DFE54B93291F}" destId="{65519B8A-0A3B-4D68-A144-6FF65E299AAE}" srcOrd="1" destOrd="0" presId="urn:microsoft.com/office/officeart/2005/8/layout/bList2"/>
    <dgm:cxn modelId="{7215F16B-7573-4B4C-97F1-58FCEDBABF52}" type="presParOf" srcId="{D468E3D9-564D-46A0-B93F-DFE54B93291F}" destId="{0927CDC2-59E5-44BB-9FBD-0941AB7916DA}" srcOrd="2" destOrd="0" presId="urn:microsoft.com/office/officeart/2005/8/layout/bList2"/>
    <dgm:cxn modelId="{CC8938F6-332D-4A15-B4EC-68814D6EB19E}" type="presParOf" srcId="{0927CDC2-59E5-44BB-9FBD-0941AB7916DA}" destId="{FEAB1F90-8305-410E-873F-17DEC6C6EF08}" srcOrd="0" destOrd="0" presId="urn:microsoft.com/office/officeart/2005/8/layout/bList2"/>
    <dgm:cxn modelId="{BDFA5D64-6AF9-4D25-B8D7-BC3F3875E43A}" type="presParOf" srcId="{0927CDC2-59E5-44BB-9FBD-0941AB7916DA}" destId="{75EBA13E-1495-4509-9046-96E8F41EC850}" srcOrd="1" destOrd="0" presId="urn:microsoft.com/office/officeart/2005/8/layout/bList2"/>
    <dgm:cxn modelId="{D23AE79E-A31A-432D-B0E7-CEE53BA328A1}" type="presParOf" srcId="{0927CDC2-59E5-44BB-9FBD-0941AB7916DA}" destId="{CD07F2E6-7D65-44C1-AC53-B95A555EEFCF}" srcOrd="2" destOrd="0" presId="urn:microsoft.com/office/officeart/2005/8/layout/bList2"/>
    <dgm:cxn modelId="{DF74D651-EC59-47A8-9D0D-E577672CD6A6}" type="presParOf" srcId="{0927CDC2-59E5-44BB-9FBD-0941AB7916DA}" destId="{42FC4B7F-7D09-4E3B-B917-132092ADB9CE}" srcOrd="3" destOrd="0" presId="urn:microsoft.com/office/officeart/2005/8/layout/bList2"/>
    <dgm:cxn modelId="{CA8BFFCA-563E-419F-A5D0-4FCDA1A1D30A}" type="presParOf" srcId="{D468E3D9-564D-46A0-B93F-DFE54B93291F}" destId="{CC7B3A10-593D-409B-A037-4A262DEAC9CD}" srcOrd="3" destOrd="0" presId="urn:microsoft.com/office/officeart/2005/8/layout/bList2"/>
    <dgm:cxn modelId="{101AA992-81A4-4869-BB12-3199FBF3A7D5}" type="presParOf" srcId="{D468E3D9-564D-46A0-B93F-DFE54B93291F}" destId="{B146D1E1-1FF0-45CF-9103-37D9E9B250D7}" srcOrd="4" destOrd="0" presId="urn:microsoft.com/office/officeart/2005/8/layout/bList2"/>
    <dgm:cxn modelId="{901164E9-BFB7-4607-8FB0-E428FC1BC694}" type="presParOf" srcId="{B146D1E1-1FF0-45CF-9103-37D9E9B250D7}" destId="{4A326850-CA21-4C27-A2A8-1B3F561C8EA7}" srcOrd="0" destOrd="0" presId="urn:microsoft.com/office/officeart/2005/8/layout/bList2"/>
    <dgm:cxn modelId="{C461C9CA-541F-4CC9-AC0C-518BAE7CF0F5}" type="presParOf" srcId="{B146D1E1-1FF0-45CF-9103-37D9E9B250D7}" destId="{12FE3457-F600-471A-A743-5841275C53E2}" srcOrd="1" destOrd="0" presId="urn:microsoft.com/office/officeart/2005/8/layout/bList2"/>
    <dgm:cxn modelId="{53733F1A-B017-4FB3-B676-8496ADA20612}" type="presParOf" srcId="{B146D1E1-1FF0-45CF-9103-37D9E9B250D7}" destId="{866AC562-45BA-4423-9744-98AFF849A31F}" srcOrd="2" destOrd="0" presId="urn:microsoft.com/office/officeart/2005/8/layout/bList2"/>
    <dgm:cxn modelId="{8B65852E-9627-40EE-A8D4-7DE64E5519B2}" type="presParOf" srcId="{B146D1E1-1FF0-45CF-9103-37D9E9B250D7}" destId="{3C8E91E8-DAEF-40B8-A1AC-F66BAE813F83}" srcOrd="3" destOrd="0" presId="urn:microsoft.com/office/officeart/2005/8/layout/bList2"/>
    <dgm:cxn modelId="{1033BDBF-D699-4ED6-8264-B4100D3847CF}" type="presParOf" srcId="{D468E3D9-564D-46A0-B93F-DFE54B93291F}" destId="{6C7DC271-F888-43BE-BDF1-1DA51A6B65C8}" srcOrd="5" destOrd="0" presId="urn:microsoft.com/office/officeart/2005/8/layout/bList2"/>
    <dgm:cxn modelId="{EB9AA399-C315-4ABE-97ED-50608BDF381F}" type="presParOf" srcId="{D468E3D9-564D-46A0-B93F-DFE54B93291F}" destId="{117AA835-3438-439F-BBD8-FA463EF94B95}" srcOrd="6" destOrd="0" presId="urn:microsoft.com/office/officeart/2005/8/layout/bList2"/>
    <dgm:cxn modelId="{9072D54E-31B4-4A2F-BD09-B7B6A00910E2}" type="presParOf" srcId="{117AA835-3438-439F-BBD8-FA463EF94B95}" destId="{247BE9CA-6902-49B2-870F-3670DA862B47}" srcOrd="0" destOrd="0" presId="urn:microsoft.com/office/officeart/2005/8/layout/bList2"/>
    <dgm:cxn modelId="{8EF1F40D-4520-4AAB-B068-346CEFD62109}" type="presParOf" srcId="{117AA835-3438-439F-BBD8-FA463EF94B95}" destId="{86E05F47-AFB6-4B59-A962-834DB7CCEDD7}" srcOrd="1" destOrd="0" presId="urn:microsoft.com/office/officeart/2005/8/layout/bList2"/>
    <dgm:cxn modelId="{85E6E76F-A1DD-4877-A0F7-EBA945C114DC}" type="presParOf" srcId="{117AA835-3438-439F-BBD8-FA463EF94B95}" destId="{53FB492B-11C0-4743-A6FD-D09219645B27}" srcOrd="2" destOrd="0" presId="urn:microsoft.com/office/officeart/2005/8/layout/bList2"/>
    <dgm:cxn modelId="{C5B42373-537F-4B91-B48A-B33401A1CC15}" type="presParOf" srcId="{117AA835-3438-439F-BBD8-FA463EF94B95}" destId="{0AB5078D-DB70-4015-9AAA-2DC09C7A4DC8}" srcOrd="3" destOrd="0" presId="urn:microsoft.com/office/officeart/2005/8/layout/bList2"/>
    <dgm:cxn modelId="{E45ED470-8968-4910-AFA2-AF717E939AE4}" type="presParOf" srcId="{D468E3D9-564D-46A0-B93F-DFE54B93291F}" destId="{406088FF-07AC-4886-826F-E1E3A0642803}" srcOrd="7" destOrd="0" presId="urn:microsoft.com/office/officeart/2005/8/layout/bList2"/>
    <dgm:cxn modelId="{CDA72B45-B09B-4C22-8D3B-218B7B14B3AC}" type="presParOf" srcId="{D468E3D9-564D-46A0-B93F-DFE54B93291F}" destId="{A7002F22-2E68-4371-A349-737B29CE12A7}" srcOrd="8" destOrd="0" presId="urn:microsoft.com/office/officeart/2005/8/layout/bList2"/>
    <dgm:cxn modelId="{7BB03E9A-C79D-4FB6-A4CA-FAF3857B1BF6}" type="presParOf" srcId="{A7002F22-2E68-4371-A349-737B29CE12A7}" destId="{530380F2-11E2-4101-9E78-CD7D3B05B93F}" srcOrd="0" destOrd="0" presId="urn:microsoft.com/office/officeart/2005/8/layout/bList2"/>
    <dgm:cxn modelId="{CE0F8088-9186-4097-9CB9-DE92D537800A}" type="presParOf" srcId="{A7002F22-2E68-4371-A349-737B29CE12A7}" destId="{520AFC7B-58D2-4D6B-A8CB-1345F242D3A3}" srcOrd="1" destOrd="0" presId="urn:microsoft.com/office/officeart/2005/8/layout/bList2"/>
    <dgm:cxn modelId="{2DF3E627-622F-4698-B9E9-B5D584F68DC7}" type="presParOf" srcId="{A7002F22-2E68-4371-A349-737B29CE12A7}" destId="{99DF0318-0EB2-4593-9A60-1EC87E3358E7}" srcOrd="2" destOrd="0" presId="urn:microsoft.com/office/officeart/2005/8/layout/bList2"/>
    <dgm:cxn modelId="{9CC0DB75-CF1B-480D-808C-B35FB290C5BC}" type="presParOf" srcId="{A7002F22-2E68-4371-A349-737B29CE12A7}" destId="{7B04CA8C-1218-4E15-A2B8-F063A7DCD286}" srcOrd="3" destOrd="0" presId="urn:microsoft.com/office/officeart/2005/8/layout/bList2"/>
    <dgm:cxn modelId="{AB8E3909-6018-4702-AD42-3F6A370C55DC}" type="presParOf" srcId="{D468E3D9-564D-46A0-B93F-DFE54B93291F}" destId="{A3A556AB-DBB1-49E9-8FBE-1ED546E39111}" srcOrd="9" destOrd="0" presId="urn:microsoft.com/office/officeart/2005/8/layout/bList2"/>
    <dgm:cxn modelId="{F650FA42-0580-44FE-8645-094C7E79B404}" type="presParOf" srcId="{D468E3D9-564D-46A0-B93F-DFE54B93291F}" destId="{078810E8-B504-4935-9499-AD938A7D0FD0}" srcOrd="10" destOrd="0" presId="urn:microsoft.com/office/officeart/2005/8/layout/bList2"/>
    <dgm:cxn modelId="{E8E966CB-1A8E-47F0-A7A6-62320E4073A5}" type="presParOf" srcId="{078810E8-B504-4935-9499-AD938A7D0FD0}" destId="{B30BA26D-F74D-4E69-8E14-F275CC910C46}" srcOrd="0" destOrd="0" presId="urn:microsoft.com/office/officeart/2005/8/layout/bList2"/>
    <dgm:cxn modelId="{9C681500-0B5A-47FD-AFD3-10FB4D63BCE6}" type="presParOf" srcId="{078810E8-B504-4935-9499-AD938A7D0FD0}" destId="{B7B7389B-9062-4B58-A13E-864A954FAE68}" srcOrd="1" destOrd="0" presId="urn:microsoft.com/office/officeart/2005/8/layout/bList2"/>
    <dgm:cxn modelId="{7D600F70-8F53-4879-831B-DADBF79CC8FE}" type="presParOf" srcId="{078810E8-B504-4935-9499-AD938A7D0FD0}" destId="{6E63C8F2-0606-457D-A54A-0A4EA081B468}" srcOrd="2" destOrd="0" presId="urn:microsoft.com/office/officeart/2005/8/layout/bList2"/>
    <dgm:cxn modelId="{D7F488E7-5D53-478D-81AC-046B662B0809}" type="presParOf" srcId="{078810E8-B504-4935-9499-AD938A7D0FD0}" destId="{290ED93A-46C9-4748-8E30-5A57C095064E}" srcOrd="3" destOrd="0" presId="urn:microsoft.com/office/officeart/2005/8/layout/bList2"/>
    <dgm:cxn modelId="{05EB6E88-AD88-42E7-9AA1-DCDFDFF37547}" type="presParOf" srcId="{D468E3D9-564D-46A0-B93F-DFE54B93291F}" destId="{F1670B89-9119-44FF-A970-921AC711932E}" srcOrd="11" destOrd="0" presId="urn:microsoft.com/office/officeart/2005/8/layout/bList2"/>
    <dgm:cxn modelId="{4E9C38BC-83D2-4A27-916A-465441BF1129}" type="presParOf" srcId="{D468E3D9-564D-46A0-B93F-DFE54B93291F}" destId="{8C3A19E7-B31F-42A5-BE58-ADEAF17603D0}" srcOrd="12" destOrd="0" presId="urn:microsoft.com/office/officeart/2005/8/layout/bList2"/>
    <dgm:cxn modelId="{9E10DEFD-4704-4BD1-B82B-A844BC20B4FD}" type="presParOf" srcId="{8C3A19E7-B31F-42A5-BE58-ADEAF17603D0}" destId="{83E10C4F-65CB-4726-A7A1-D2FEC31EC731}" srcOrd="0" destOrd="0" presId="urn:microsoft.com/office/officeart/2005/8/layout/bList2"/>
    <dgm:cxn modelId="{2463C27E-B9D1-4A68-9857-4421FF671C02}" type="presParOf" srcId="{8C3A19E7-B31F-42A5-BE58-ADEAF17603D0}" destId="{008FA5FF-CB77-4E1D-8EBA-E3C38D2197BA}" srcOrd="1" destOrd="0" presId="urn:microsoft.com/office/officeart/2005/8/layout/bList2"/>
    <dgm:cxn modelId="{C6F6A1AA-8807-4B70-B3B2-9F5A24C8D260}" type="presParOf" srcId="{8C3A19E7-B31F-42A5-BE58-ADEAF17603D0}" destId="{4F216E17-66A6-4A36-844B-A8BC835BCC4A}" srcOrd="2" destOrd="0" presId="urn:microsoft.com/office/officeart/2005/8/layout/bList2"/>
    <dgm:cxn modelId="{7A44AE60-5FBA-452B-94DF-FEF3C003DF5F}" type="presParOf" srcId="{8C3A19E7-B31F-42A5-BE58-ADEAF17603D0}" destId="{56E3B0AF-8C47-4AD4-AD1E-FD2C12F25AF7}" srcOrd="3" destOrd="0" presId="urn:microsoft.com/office/officeart/2005/8/layout/bList2"/>
    <dgm:cxn modelId="{AC8A47F0-E599-40B5-8C25-5C323019F48C}" type="presParOf" srcId="{D468E3D9-564D-46A0-B93F-DFE54B93291F}" destId="{684104FB-2E92-4226-8362-9C964CB6F3E9}" srcOrd="13" destOrd="0" presId="urn:microsoft.com/office/officeart/2005/8/layout/bList2"/>
    <dgm:cxn modelId="{0DACA66F-086D-458A-AC55-831B469223D5}" type="presParOf" srcId="{D468E3D9-564D-46A0-B93F-DFE54B93291F}" destId="{767DA7AE-FD00-4562-8367-2CF583C37066}" srcOrd="14" destOrd="0" presId="urn:microsoft.com/office/officeart/2005/8/layout/bList2"/>
    <dgm:cxn modelId="{10779477-0025-4671-BD50-0D1330F35B05}" type="presParOf" srcId="{767DA7AE-FD00-4562-8367-2CF583C37066}" destId="{B19B1AAE-C0E7-43DA-8016-2CD8AB4DE90F}" srcOrd="0" destOrd="0" presId="urn:microsoft.com/office/officeart/2005/8/layout/bList2"/>
    <dgm:cxn modelId="{EF9D0E70-62EF-475D-9652-2B95AE74F776}" type="presParOf" srcId="{767DA7AE-FD00-4562-8367-2CF583C37066}" destId="{3529B253-2E99-4584-8586-22B894FD9D45}" srcOrd="1" destOrd="0" presId="urn:microsoft.com/office/officeart/2005/8/layout/bList2"/>
    <dgm:cxn modelId="{F75B7C02-0022-495E-87C1-C349BE683828}" type="presParOf" srcId="{767DA7AE-FD00-4562-8367-2CF583C37066}" destId="{8927FA72-A495-4A4E-B033-A737AB85C237}" srcOrd="2" destOrd="0" presId="urn:microsoft.com/office/officeart/2005/8/layout/bList2"/>
    <dgm:cxn modelId="{6DA91AB2-94BA-4E56-91F1-2324663CBD94}" type="presParOf" srcId="{767DA7AE-FD00-4562-8367-2CF583C37066}" destId="{3974D8BC-DB89-4A02-B0BD-391BDA2E6BE4}" srcOrd="3" destOrd="0" presId="urn:microsoft.com/office/officeart/2005/8/layout/bList2"/>
  </dgm:cxnLst>
  <dgm:bg/>
  <dgm:whole/>
</dgm:dataModel>
</file>

<file path=ppt/diagrams/data12.xml><?xml version="1.0" encoding="utf-8"?>
<dgm:dataModel xmlns:dgm="http://schemas.openxmlformats.org/drawingml/2006/diagram" xmlns:a="http://schemas.openxmlformats.org/drawingml/2006/main">
  <dgm:ptLst>
    <dgm:pt modelId="{5F22FA9A-83EB-47F3-B0A2-06B67F4C8CB4}" type="doc">
      <dgm:prSet loTypeId="urn:microsoft.com/office/officeart/2005/8/layout/pyramid2" loCatId="pyramid" qsTypeId="urn:microsoft.com/office/officeart/2005/8/quickstyle/simple1" qsCatId="simple" csTypeId="urn:microsoft.com/office/officeart/2005/8/colors/accent1_2" csCatId="accent1" phldr="1"/>
      <dgm:spPr/>
    </dgm:pt>
    <dgm:pt modelId="{8EDB84ED-EA85-47CD-A92D-5CB123D94F0E}">
      <dgm:prSet phldrT="[Text]">
        <dgm:style>
          <a:lnRef idx="3">
            <a:schemeClr val="lt1"/>
          </a:lnRef>
          <a:fillRef idx="1">
            <a:schemeClr val="accent6"/>
          </a:fillRef>
          <a:effectRef idx="1">
            <a:schemeClr val="accent6"/>
          </a:effectRef>
          <a:fontRef idx="minor">
            <a:schemeClr val="lt1"/>
          </a:fontRef>
        </dgm:style>
      </dgm:prSet>
      <dgm:spPr/>
      <dgm:t>
        <a:bodyPr/>
        <a:lstStyle/>
        <a:p>
          <a:r>
            <a:rPr lang="id-ID" b="1" dirty="0" smtClean="0"/>
            <a:t>Golongan atas: Orang Eropa</a:t>
          </a:r>
          <a:endParaRPr lang="en-US" b="1" dirty="0"/>
        </a:p>
      </dgm:t>
    </dgm:pt>
    <dgm:pt modelId="{1E840D99-241C-4B57-B781-C26D3F23E94A}" type="parTrans" cxnId="{12936D32-9301-472E-82AB-0F843CB86A51}">
      <dgm:prSet/>
      <dgm:spPr/>
      <dgm:t>
        <a:bodyPr/>
        <a:lstStyle/>
        <a:p>
          <a:endParaRPr lang="en-US"/>
        </a:p>
      </dgm:t>
    </dgm:pt>
    <dgm:pt modelId="{EC9D0E45-D8ED-4BD0-BA70-856AA60AC1BC}" type="sibTrans" cxnId="{12936D32-9301-472E-82AB-0F843CB86A51}">
      <dgm:prSet/>
      <dgm:spPr/>
      <dgm:t>
        <a:bodyPr/>
        <a:lstStyle/>
        <a:p>
          <a:endParaRPr lang="en-US"/>
        </a:p>
      </dgm:t>
    </dgm:pt>
    <dgm:pt modelId="{FEFB51D2-D888-4271-98B7-C80B0C3A7C4B}">
      <dgm:prSet phldrT="[Text]">
        <dgm:style>
          <a:lnRef idx="3">
            <a:schemeClr val="lt1"/>
          </a:lnRef>
          <a:fillRef idx="1">
            <a:schemeClr val="accent5"/>
          </a:fillRef>
          <a:effectRef idx="1">
            <a:schemeClr val="accent5"/>
          </a:effectRef>
          <a:fontRef idx="minor">
            <a:schemeClr val="lt1"/>
          </a:fontRef>
        </dgm:style>
      </dgm:prSet>
      <dgm:spPr/>
      <dgm:t>
        <a:bodyPr/>
        <a:lstStyle/>
        <a:p>
          <a:r>
            <a:rPr lang="id-ID" b="1" dirty="0" smtClean="0"/>
            <a:t>Golongan Timur Asing: Orang Arab, Tionghoa,</a:t>
          </a:r>
          <a:r>
            <a:rPr lang="en-US" b="1" dirty="0" smtClean="0"/>
            <a:t> </a:t>
          </a:r>
          <a:r>
            <a:rPr lang="id-ID" b="1" dirty="0" smtClean="0"/>
            <a:t>India </a:t>
          </a:r>
          <a:endParaRPr lang="en-US" b="1" dirty="0"/>
        </a:p>
      </dgm:t>
    </dgm:pt>
    <dgm:pt modelId="{F31914E9-2A0F-4C4A-AECB-236E9F1E8191}" type="parTrans" cxnId="{E8DCDB80-4684-4B46-9AE8-A3BBFAF64EF5}">
      <dgm:prSet/>
      <dgm:spPr/>
      <dgm:t>
        <a:bodyPr/>
        <a:lstStyle/>
        <a:p>
          <a:endParaRPr lang="en-US"/>
        </a:p>
      </dgm:t>
    </dgm:pt>
    <dgm:pt modelId="{282719A5-531A-400B-82D1-D57C0222A0E4}" type="sibTrans" cxnId="{E8DCDB80-4684-4B46-9AE8-A3BBFAF64EF5}">
      <dgm:prSet/>
      <dgm:spPr/>
      <dgm:t>
        <a:bodyPr/>
        <a:lstStyle/>
        <a:p>
          <a:endParaRPr lang="en-US"/>
        </a:p>
      </dgm:t>
    </dgm:pt>
    <dgm:pt modelId="{79412A35-28C0-442A-976B-6608A76A164C}">
      <dgm:prSet phldrT="[Text]">
        <dgm:style>
          <a:lnRef idx="3">
            <a:schemeClr val="lt1"/>
          </a:lnRef>
          <a:fillRef idx="1">
            <a:schemeClr val="accent2"/>
          </a:fillRef>
          <a:effectRef idx="1">
            <a:schemeClr val="accent2"/>
          </a:effectRef>
          <a:fontRef idx="minor">
            <a:schemeClr val="lt1"/>
          </a:fontRef>
        </dgm:style>
      </dgm:prSet>
      <dgm:spPr/>
      <dgm:t>
        <a:bodyPr/>
        <a:lstStyle/>
        <a:p>
          <a:r>
            <a:rPr lang="id-ID" b="1" dirty="0" smtClean="0"/>
            <a:t>Golongan Pribumi: Penduduk asli</a:t>
          </a:r>
          <a:endParaRPr lang="en-US" b="1" dirty="0"/>
        </a:p>
      </dgm:t>
    </dgm:pt>
    <dgm:pt modelId="{57821074-A320-45D5-988C-F315C2FDC044}" type="parTrans" cxnId="{F3B29BD9-4930-4988-BFAC-60B5545CD96C}">
      <dgm:prSet/>
      <dgm:spPr/>
      <dgm:t>
        <a:bodyPr/>
        <a:lstStyle/>
        <a:p>
          <a:endParaRPr lang="en-US"/>
        </a:p>
      </dgm:t>
    </dgm:pt>
    <dgm:pt modelId="{4CBE579B-5CE9-4484-B282-F38CE573DBB9}" type="sibTrans" cxnId="{F3B29BD9-4930-4988-BFAC-60B5545CD96C}">
      <dgm:prSet/>
      <dgm:spPr/>
      <dgm:t>
        <a:bodyPr/>
        <a:lstStyle/>
        <a:p>
          <a:endParaRPr lang="en-US"/>
        </a:p>
      </dgm:t>
    </dgm:pt>
    <dgm:pt modelId="{A8EC0ECC-D8F5-47A2-B56E-C64032EF54B2}" type="pres">
      <dgm:prSet presAssocID="{5F22FA9A-83EB-47F3-B0A2-06B67F4C8CB4}" presName="compositeShape" presStyleCnt="0">
        <dgm:presLayoutVars>
          <dgm:dir/>
          <dgm:resizeHandles/>
        </dgm:presLayoutVars>
      </dgm:prSet>
      <dgm:spPr/>
    </dgm:pt>
    <dgm:pt modelId="{817EBB73-DB4C-47E4-972E-97008EFFE23E}" type="pres">
      <dgm:prSet presAssocID="{5F22FA9A-83EB-47F3-B0A2-06B67F4C8CB4}" presName="pyramid" presStyleLbl="node1" presStyleIdx="0" presStyleCnt="1" custLinFactNeighborY="1228">
        <dgm:style>
          <a:lnRef idx="1">
            <a:schemeClr val="dk1"/>
          </a:lnRef>
          <a:fillRef idx="2">
            <a:schemeClr val="dk1"/>
          </a:fillRef>
          <a:effectRef idx="1">
            <a:schemeClr val="dk1"/>
          </a:effectRef>
          <a:fontRef idx="minor">
            <a:schemeClr val="dk1"/>
          </a:fontRef>
        </dgm:style>
      </dgm:prSet>
      <dgm:spPr>
        <a:effectLst>
          <a:glow rad="101600">
            <a:schemeClr val="tx1">
              <a:lumMod val="95000"/>
              <a:lumOff val="5000"/>
              <a:alpha val="60000"/>
            </a:schemeClr>
          </a:glow>
        </a:effectLst>
      </dgm:spPr>
    </dgm:pt>
    <dgm:pt modelId="{C3E29613-ED05-4C11-821F-83DCA770D4DB}" type="pres">
      <dgm:prSet presAssocID="{5F22FA9A-83EB-47F3-B0A2-06B67F4C8CB4}" presName="theList" presStyleCnt="0"/>
      <dgm:spPr/>
    </dgm:pt>
    <dgm:pt modelId="{25D5B854-F931-46A2-88A7-E4044783B5CA}" type="pres">
      <dgm:prSet presAssocID="{8EDB84ED-EA85-47CD-A92D-5CB123D94F0E}" presName="aNode" presStyleLbl="fgAcc1" presStyleIdx="0" presStyleCnt="3">
        <dgm:presLayoutVars>
          <dgm:bulletEnabled val="1"/>
        </dgm:presLayoutVars>
      </dgm:prSet>
      <dgm:spPr/>
      <dgm:t>
        <a:bodyPr/>
        <a:lstStyle/>
        <a:p>
          <a:endParaRPr lang="en-US"/>
        </a:p>
      </dgm:t>
    </dgm:pt>
    <dgm:pt modelId="{DAD114C8-709B-411C-AF79-B78E7820E576}" type="pres">
      <dgm:prSet presAssocID="{8EDB84ED-EA85-47CD-A92D-5CB123D94F0E}" presName="aSpace" presStyleCnt="0"/>
      <dgm:spPr/>
    </dgm:pt>
    <dgm:pt modelId="{8C6BB0B4-A587-45DE-B7D6-CB2F0A62364C}" type="pres">
      <dgm:prSet presAssocID="{FEFB51D2-D888-4271-98B7-C80B0C3A7C4B}" presName="aNode" presStyleLbl="fgAcc1" presStyleIdx="1" presStyleCnt="3">
        <dgm:presLayoutVars>
          <dgm:bulletEnabled val="1"/>
        </dgm:presLayoutVars>
      </dgm:prSet>
      <dgm:spPr/>
      <dgm:t>
        <a:bodyPr/>
        <a:lstStyle/>
        <a:p>
          <a:endParaRPr lang="en-US"/>
        </a:p>
      </dgm:t>
    </dgm:pt>
    <dgm:pt modelId="{A513B557-6F3C-4901-A80B-12F9ED08B16B}" type="pres">
      <dgm:prSet presAssocID="{FEFB51D2-D888-4271-98B7-C80B0C3A7C4B}" presName="aSpace" presStyleCnt="0"/>
      <dgm:spPr/>
    </dgm:pt>
    <dgm:pt modelId="{D9215EA0-C36C-45A1-9A96-888B2E6B628F}" type="pres">
      <dgm:prSet presAssocID="{79412A35-28C0-442A-976B-6608A76A164C}" presName="aNode" presStyleLbl="fgAcc1" presStyleIdx="2" presStyleCnt="3">
        <dgm:presLayoutVars>
          <dgm:bulletEnabled val="1"/>
        </dgm:presLayoutVars>
      </dgm:prSet>
      <dgm:spPr/>
      <dgm:t>
        <a:bodyPr/>
        <a:lstStyle/>
        <a:p>
          <a:endParaRPr lang="en-US"/>
        </a:p>
      </dgm:t>
    </dgm:pt>
    <dgm:pt modelId="{018216FB-0110-4C26-8594-4561F9BA0FD2}" type="pres">
      <dgm:prSet presAssocID="{79412A35-28C0-442A-976B-6608A76A164C}" presName="aSpace" presStyleCnt="0"/>
      <dgm:spPr/>
    </dgm:pt>
  </dgm:ptLst>
  <dgm:cxnLst>
    <dgm:cxn modelId="{12936D32-9301-472E-82AB-0F843CB86A51}" srcId="{5F22FA9A-83EB-47F3-B0A2-06B67F4C8CB4}" destId="{8EDB84ED-EA85-47CD-A92D-5CB123D94F0E}" srcOrd="0" destOrd="0" parTransId="{1E840D99-241C-4B57-B781-C26D3F23E94A}" sibTransId="{EC9D0E45-D8ED-4BD0-BA70-856AA60AC1BC}"/>
    <dgm:cxn modelId="{2B3B1F7D-ADC4-4483-A93D-414F31A2329E}" type="presOf" srcId="{79412A35-28C0-442A-976B-6608A76A164C}" destId="{D9215EA0-C36C-45A1-9A96-888B2E6B628F}" srcOrd="0" destOrd="0" presId="urn:microsoft.com/office/officeart/2005/8/layout/pyramid2"/>
    <dgm:cxn modelId="{BEBFACE7-4395-48CC-BF3A-00667B5357D3}" type="presOf" srcId="{5F22FA9A-83EB-47F3-B0A2-06B67F4C8CB4}" destId="{A8EC0ECC-D8F5-47A2-B56E-C64032EF54B2}" srcOrd="0" destOrd="0" presId="urn:microsoft.com/office/officeart/2005/8/layout/pyramid2"/>
    <dgm:cxn modelId="{3593A16D-4E6C-490B-930A-44767C681209}" type="presOf" srcId="{FEFB51D2-D888-4271-98B7-C80B0C3A7C4B}" destId="{8C6BB0B4-A587-45DE-B7D6-CB2F0A62364C}" srcOrd="0" destOrd="0" presId="urn:microsoft.com/office/officeart/2005/8/layout/pyramid2"/>
    <dgm:cxn modelId="{F3B29BD9-4930-4988-BFAC-60B5545CD96C}" srcId="{5F22FA9A-83EB-47F3-B0A2-06B67F4C8CB4}" destId="{79412A35-28C0-442A-976B-6608A76A164C}" srcOrd="2" destOrd="0" parTransId="{57821074-A320-45D5-988C-F315C2FDC044}" sibTransId="{4CBE579B-5CE9-4484-B282-F38CE573DBB9}"/>
    <dgm:cxn modelId="{E8DCDB80-4684-4B46-9AE8-A3BBFAF64EF5}" srcId="{5F22FA9A-83EB-47F3-B0A2-06B67F4C8CB4}" destId="{FEFB51D2-D888-4271-98B7-C80B0C3A7C4B}" srcOrd="1" destOrd="0" parTransId="{F31914E9-2A0F-4C4A-AECB-236E9F1E8191}" sibTransId="{282719A5-531A-400B-82D1-D57C0222A0E4}"/>
    <dgm:cxn modelId="{E0117120-8355-4C57-84CA-36D9C8D59F1A}" type="presOf" srcId="{8EDB84ED-EA85-47CD-A92D-5CB123D94F0E}" destId="{25D5B854-F931-46A2-88A7-E4044783B5CA}" srcOrd="0" destOrd="0" presId="urn:microsoft.com/office/officeart/2005/8/layout/pyramid2"/>
    <dgm:cxn modelId="{1B5D26B8-FB3C-401A-9579-E43C44FD2909}" type="presParOf" srcId="{A8EC0ECC-D8F5-47A2-B56E-C64032EF54B2}" destId="{817EBB73-DB4C-47E4-972E-97008EFFE23E}" srcOrd="0" destOrd="0" presId="urn:microsoft.com/office/officeart/2005/8/layout/pyramid2"/>
    <dgm:cxn modelId="{D5FD7F78-E7A1-4554-B522-7C70BF5D6DA3}" type="presParOf" srcId="{A8EC0ECC-D8F5-47A2-B56E-C64032EF54B2}" destId="{C3E29613-ED05-4C11-821F-83DCA770D4DB}" srcOrd="1" destOrd="0" presId="urn:microsoft.com/office/officeart/2005/8/layout/pyramid2"/>
    <dgm:cxn modelId="{C808C389-3FEC-4EAE-9A28-CB21E589CC6F}" type="presParOf" srcId="{C3E29613-ED05-4C11-821F-83DCA770D4DB}" destId="{25D5B854-F931-46A2-88A7-E4044783B5CA}" srcOrd="0" destOrd="0" presId="urn:microsoft.com/office/officeart/2005/8/layout/pyramid2"/>
    <dgm:cxn modelId="{BF349804-F5FE-4783-A98C-AE6BBA37004E}" type="presParOf" srcId="{C3E29613-ED05-4C11-821F-83DCA770D4DB}" destId="{DAD114C8-709B-411C-AF79-B78E7820E576}" srcOrd="1" destOrd="0" presId="urn:microsoft.com/office/officeart/2005/8/layout/pyramid2"/>
    <dgm:cxn modelId="{109090CA-2688-4F55-A693-29B5B8D29129}" type="presParOf" srcId="{C3E29613-ED05-4C11-821F-83DCA770D4DB}" destId="{8C6BB0B4-A587-45DE-B7D6-CB2F0A62364C}" srcOrd="2" destOrd="0" presId="urn:microsoft.com/office/officeart/2005/8/layout/pyramid2"/>
    <dgm:cxn modelId="{B9DC0F24-1983-4188-AD9A-A73C92248C95}" type="presParOf" srcId="{C3E29613-ED05-4C11-821F-83DCA770D4DB}" destId="{A513B557-6F3C-4901-A80B-12F9ED08B16B}" srcOrd="3" destOrd="0" presId="urn:microsoft.com/office/officeart/2005/8/layout/pyramid2"/>
    <dgm:cxn modelId="{4302540B-FFCB-48E2-A020-092CF4B5FB8A}" type="presParOf" srcId="{C3E29613-ED05-4C11-821F-83DCA770D4DB}" destId="{D9215EA0-C36C-45A1-9A96-888B2E6B628F}" srcOrd="4" destOrd="0" presId="urn:microsoft.com/office/officeart/2005/8/layout/pyramid2"/>
    <dgm:cxn modelId="{4CF08B5E-521D-4017-AD49-FA41D2FA2276}" type="presParOf" srcId="{C3E29613-ED05-4C11-821F-83DCA770D4DB}" destId="{018216FB-0110-4C26-8594-4561F9BA0FD2}" srcOrd="5" destOrd="0" presId="urn:microsoft.com/office/officeart/2005/8/layout/pyramid2"/>
  </dgm:cxnLst>
  <dgm:bg/>
  <dgm:whole/>
</dgm:dataModel>
</file>

<file path=ppt/diagrams/data13.xml><?xml version="1.0" encoding="utf-8"?>
<dgm:dataModel xmlns:dgm="http://schemas.openxmlformats.org/drawingml/2006/diagram" xmlns:a="http://schemas.openxmlformats.org/drawingml/2006/main">
  <dgm:ptLst>
    <dgm:pt modelId="{53DE9B48-DC8F-4348-A8DD-ADB84644A1D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E2E609C-8430-4455-A126-51EC0CA3467B}">
      <dgm:prSet phldrT="[Text]"/>
      <dgm:spPr/>
      <dgm:t>
        <a:bodyPr/>
        <a:lstStyle/>
        <a:p>
          <a:r>
            <a:rPr lang="en-US" dirty="0" err="1" smtClean="0"/>
            <a:t>Latar</a:t>
          </a:r>
          <a:r>
            <a:rPr lang="en-US" dirty="0" smtClean="0"/>
            <a:t> </a:t>
          </a:r>
          <a:r>
            <a:rPr lang="en-US" dirty="0" err="1" smtClean="0"/>
            <a:t>Belakang</a:t>
          </a:r>
          <a:r>
            <a:rPr lang="en-US" dirty="0" smtClean="0"/>
            <a:t> </a:t>
          </a:r>
          <a:r>
            <a:rPr lang="en-US" dirty="0" err="1" smtClean="0"/>
            <a:t>Sumpah</a:t>
          </a:r>
          <a:r>
            <a:rPr lang="en-US" dirty="0" smtClean="0"/>
            <a:t> </a:t>
          </a:r>
          <a:r>
            <a:rPr lang="en-US" dirty="0" err="1" smtClean="0"/>
            <a:t>Pemuda</a:t>
          </a:r>
          <a:endParaRPr lang="en-US" dirty="0"/>
        </a:p>
      </dgm:t>
    </dgm:pt>
    <dgm:pt modelId="{B21F4769-D26C-4C65-BB32-C0E0197DD772}" type="parTrans" cxnId="{9716B9FA-099D-4448-960B-76747C7664A1}">
      <dgm:prSet/>
      <dgm:spPr/>
      <dgm:t>
        <a:bodyPr/>
        <a:lstStyle/>
        <a:p>
          <a:endParaRPr lang="en-US"/>
        </a:p>
      </dgm:t>
    </dgm:pt>
    <dgm:pt modelId="{EA3150CF-2F95-4931-B6B8-934B83C0278E}" type="sibTrans" cxnId="{9716B9FA-099D-4448-960B-76747C7664A1}">
      <dgm:prSet/>
      <dgm:spPr/>
      <dgm:t>
        <a:bodyPr/>
        <a:lstStyle/>
        <a:p>
          <a:endParaRPr lang="en-US"/>
        </a:p>
      </dgm:t>
    </dgm:pt>
    <dgm:pt modelId="{42DF8FED-4668-4CD6-8E72-37CDF91A9CE8}">
      <dgm:prSet phldrT="[Text]"/>
      <dgm:spPr/>
      <dgm:t>
        <a:bodyPr/>
        <a:lstStyle/>
        <a:p>
          <a:r>
            <a:rPr lang="en-US" dirty="0" err="1" smtClean="0"/>
            <a:t>Sumpah</a:t>
          </a:r>
          <a:r>
            <a:rPr lang="en-US" dirty="0" smtClean="0"/>
            <a:t> </a:t>
          </a:r>
          <a:r>
            <a:rPr lang="en-US" dirty="0" err="1" smtClean="0"/>
            <a:t>Pemuda</a:t>
          </a:r>
          <a:r>
            <a:rPr lang="en-US" dirty="0" smtClean="0"/>
            <a:t>: </a:t>
          </a:r>
          <a:r>
            <a:rPr lang="en-US" dirty="0" err="1" smtClean="0"/>
            <a:t>Ikrar</a:t>
          </a:r>
          <a:r>
            <a:rPr lang="en-US" dirty="0" smtClean="0"/>
            <a:t> </a:t>
          </a:r>
          <a:r>
            <a:rPr lang="en-US" dirty="0" err="1" smtClean="0"/>
            <a:t>Persatuan</a:t>
          </a:r>
          <a:r>
            <a:rPr lang="en-US" dirty="0" smtClean="0"/>
            <a:t> </a:t>
          </a:r>
          <a:r>
            <a:rPr lang="en-US" dirty="0" err="1" smtClean="0"/>
            <a:t>dan</a:t>
          </a:r>
          <a:r>
            <a:rPr lang="en-US" dirty="0" smtClean="0"/>
            <a:t> </a:t>
          </a:r>
          <a:r>
            <a:rPr lang="en-US" dirty="0" err="1" smtClean="0"/>
            <a:t>Kesatuan</a:t>
          </a:r>
          <a:endParaRPr lang="en-US" dirty="0"/>
        </a:p>
      </dgm:t>
    </dgm:pt>
    <dgm:pt modelId="{0755426A-BA24-43F4-81D6-6F8A288118BB}" type="parTrans" cxnId="{D5DBF95B-D792-4DB9-85B2-D1AA50251C79}">
      <dgm:prSet/>
      <dgm:spPr/>
      <dgm:t>
        <a:bodyPr/>
        <a:lstStyle/>
        <a:p>
          <a:endParaRPr lang="en-US"/>
        </a:p>
      </dgm:t>
    </dgm:pt>
    <dgm:pt modelId="{D19D1770-F225-4D57-8C56-77830169BA49}" type="sibTrans" cxnId="{D5DBF95B-D792-4DB9-85B2-D1AA50251C79}">
      <dgm:prSet/>
      <dgm:spPr/>
      <dgm:t>
        <a:bodyPr/>
        <a:lstStyle/>
        <a:p>
          <a:endParaRPr lang="en-US"/>
        </a:p>
      </dgm:t>
    </dgm:pt>
    <dgm:pt modelId="{BD809ACD-BF69-4482-9211-0A0505394A19}">
      <dgm:prSet phldrT="[Text]"/>
      <dgm:spPr/>
      <dgm:t>
        <a:bodyPr/>
        <a:lstStyle/>
        <a:p>
          <a:r>
            <a:rPr lang="en-US" dirty="0" err="1" smtClean="0">
              <a:solidFill>
                <a:schemeClr val="tx1"/>
              </a:solidFill>
              <a:hlinkClick xmlns:r="http://schemas.openxmlformats.org/officeDocument/2006/relationships" r:id="rId1" action="ppaction://hlinksldjump"/>
            </a:rPr>
            <a:t>Eksistensi</a:t>
          </a:r>
          <a:r>
            <a:rPr lang="en-US" dirty="0" smtClean="0">
              <a:solidFill>
                <a:schemeClr val="tx1"/>
              </a:solidFill>
              <a:hlinkClick xmlns:r="http://schemas.openxmlformats.org/officeDocument/2006/relationships" r:id="rId1" action="ppaction://hlinksldjump"/>
            </a:rPr>
            <a:t> </a:t>
          </a:r>
          <a:r>
            <a:rPr lang="en-US" dirty="0" err="1" smtClean="0">
              <a:solidFill>
                <a:schemeClr val="tx1"/>
              </a:solidFill>
              <a:hlinkClick xmlns:r="http://schemas.openxmlformats.org/officeDocument/2006/relationships" r:id="rId1" action="ppaction://hlinksldjump"/>
            </a:rPr>
            <a:t>Organisasi</a:t>
          </a:r>
          <a:r>
            <a:rPr lang="en-US" dirty="0" smtClean="0">
              <a:solidFill>
                <a:schemeClr val="tx1"/>
              </a:solidFill>
              <a:hlinkClick xmlns:r="http://schemas.openxmlformats.org/officeDocument/2006/relationships" r:id="rId1" action="ppaction://hlinksldjump"/>
            </a:rPr>
            <a:t> </a:t>
          </a:r>
          <a:r>
            <a:rPr lang="en-US" dirty="0" err="1" smtClean="0">
              <a:solidFill>
                <a:schemeClr val="tx1"/>
              </a:solidFill>
              <a:hlinkClick xmlns:r="http://schemas.openxmlformats.org/officeDocument/2006/relationships" r:id="rId1" action="ppaction://hlinksldjump"/>
            </a:rPr>
            <a:t>Pemuda</a:t>
          </a:r>
          <a:endParaRPr lang="en-US" dirty="0"/>
        </a:p>
      </dgm:t>
    </dgm:pt>
    <dgm:pt modelId="{47A8E09A-79E4-4835-84AE-76777823820E}" type="parTrans" cxnId="{FC7CBD5A-A5EF-4345-8914-1BA87A66DF30}">
      <dgm:prSet/>
      <dgm:spPr/>
      <dgm:t>
        <a:bodyPr/>
        <a:lstStyle/>
        <a:p>
          <a:endParaRPr lang="en-US"/>
        </a:p>
      </dgm:t>
    </dgm:pt>
    <dgm:pt modelId="{49030359-E043-488C-BED1-44B11ECA2822}" type="sibTrans" cxnId="{FC7CBD5A-A5EF-4345-8914-1BA87A66DF30}">
      <dgm:prSet/>
      <dgm:spPr/>
      <dgm:t>
        <a:bodyPr/>
        <a:lstStyle/>
        <a:p>
          <a:endParaRPr lang="en-US"/>
        </a:p>
      </dgm:t>
    </dgm:pt>
    <dgm:pt modelId="{F185656A-2FAB-4F25-8C21-E7A0E1F0A8F3}">
      <dgm:prSet phldrT="[Text]"/>
      <dgm:spPr/>
      <dgm:t>
        <a:bodyPr/>
        <a:lstStyle/>
        <a:p>
          <a:r>
            <a:rPr lang="en-US" dirty="0" err="1" smtClean="0"/>
            <a:t>Peneguhan</a:t>
          </a:r>
          <a:r>
            <a:rPr lang="en-US" dirty="0" smtClean="0"/>
            <a:t> </a:t>
          </a:r>
          <a:r>
            <a:rPr lang="en-US" dirty="0" err="1" smtClean="0"/>
            <a:t>Jiwa</a:t>
          </a:r>
          <a:r>
            <a:rPr lang="en-US" dirty="0" smtClean="0"/>
            <a:t> </a:t>
          </a:r>
          <a:r>
            <a:rPr lang="en-US" dirty="0" err="1" smtClean="0"/>
            <a:t>Kebangsaan</a:t>
          </a:r>
          <a:endParaRPr lang="en-US" dirty="0"/>
        </a:p>
      </dgm:t>
    </dgm:pt>
    <dgm:pt modelId="{B956154C-40A4-4262-B046-06622D9B60BC}" type="parTrans" cxnId="{C4159F99-043B-4EA2-9BA2-AAAC4579756E}">
      <dgm:prSet/>
      <dgm:spPr/>
      <dgm:t>
        <a:bodyPr/>
        <a:lstStyle/>
        <a:p>
          <a:endParaRPr lang="en-US"/>
        </a:p>
      </dgm:t>
    </dgm:pt>
    <dgm:pt modelId="{F261704E-3619-4456-9BE3-9F3056523985}" type="sibTrans" cxnId="{C4159F99-043B-4EA2-9BA2-AAAC4579756E}">
      <dgm:prSet/>
      <dgm:spPr/>
      <dgm:t>
        <a:bodyPr/>
        <a:lstStyle/>
        <a:p>
          <a:endParaRPr lang="en-US"/>
        </a:p>
      </dgm:t>
    </dgm:pt>
    <dgm:pt modelId="{46F61131-50BA-4F39-BE1B-5EA00222D278}">
      <dgm:prSet phldrT="[Text]"/>
      <dgm:spPr/>
      <dgm:t>
        <a:bodyPr/>
        <a:lstStyle/>
        <a:p>
          <a:r>
            <a:rPr lang="en-US" dirty="0" err="1" smtClean="0">
              <a:hlinkClick xmlns:r="http://schemas.openxmlformats.org/officeDocument/2006/relationships" r:id="rId2" action="ppaction://hlinksldjump"/>
            </a:rPr>
            <a:t>Kesadaran</a:t>
          </a:r>
          <a:r>
            <a:rPr lang="en-US" dirty="0" smtClean="0">
              <a:hlinkClick xmlns:r="http://schemas.openxmlformats.org/officeDocument/2006/relationships" r:id="rId2" action="ppaction://hlinksldjump"/>
            </a:rPr>
            <a:t> </a:t>
          </a:r>
          <a:r>
            <a:rPr lang="en-US" dirty="0" err="1" smtClean="0">
              <a:hlinkClick xmlns:r="http://schemas.openxmlformats.org/officeDocument/2006/relationships" r:id="rId2" action="ppaction://hlinksldjump"/>
            </a:rPr>
            <a:t>Persatuan</a:t>
          </a:r>
          <a:r>
            <a:rPr lang="en-US" dirty="0" smtClean="0">
              <a:hlinkClick xmlns:r="http://schemas.openxmlformats.org/officeDocument/2006/relationships" r:id="rId2" action="ppaction://hlinksldjump"/>
            </a:rPr>
            <a:t> </a:t>
          </a:r>
          <a:r>
            <a:rPr lang="en-US" dirty="0" err="1" smtClean="0">
              <a:hlinkClick xmlns:r="http://schemas.openxmlformats.org/officeDocument/2006/relationships" r:id="rId2" action="ppaction://hlinksldjump"/>
            </a:rPr>
            <a:t>dalam</a:t>
          </a:r>
          <a:r>
            <a:rPr lang="en-US" dirty="0" smtClean="0">
              <a:hlinkClick xmlns:r="http://schemas.openxmlformats.org/officeDocument/2006/relationships" r:id="rId2" action="ppaction://hlinksldjump"/>
            </a:rPr>
            <a:t> </a:t>
          </a:r>
          <a:r>
            <a:rPr lang="en-ID" dirty="0" err="1" smtClean="0">
              <a:hlinkClick xmlns:r="http://schemas.openxmlformats.org/officeDocument/2006/relationships" r:id="rId2" action="ppaction://hlinksldjump"/>
            </a:rPr>
            <a:t>Kongres</a:t>
          </a:r>
          <a:r>
            <a:rPr lang="en-ID" dirty="0" smtClean="0">
              <a:hlinkClick xmlns:r="http://schemas.openxmlformats.org/officeDocument/2006/relationships" r:id="rId2" action="ppaction://hlinksldjump"/>
            </a:rPr>
            <a:t> </a:t>
          </a:r>
          <a:r>
            <a:rPr lang="en-ID" dirty="0" err="1" smtClean="0">
              <a:hlinkClick xmlns:r="http://schemas.openxmlformats.org/officeDocument/2006/relationships" r:id="rId2" action="ppaction://hlinksldjump"/>
            </a:rPr>
            <a:t>Pemuda</a:t>
          </a:r>
          <a:r>
            <a:rPr lang="en-ID" dirty="0" smtClean="0">
              <a:hlinkClick xmlns:r="http://schemas.openxmlformats.org/officeDocument/2006/relationships" r:id="rId2" action="ppaction://hlinksldjump"/>
            </a:rPr>
            <a:t> I</a:t>
          </a:r>
          <a:endParaRPr lang="en-US" dirty="0"/>
        </a:p>
      </dgm:t>
    </dgm:pt>
    <dgm:pt modelId="{B1FEB9B7-86B7-471A-BA5E-326CC9467386}" type="parTrans" cxnId="{0EF082BA-2D8A-471C-84A5-57FBB8B14FA9}">
      <dgm:prSet/>
      <dgm:spPr/>
      <dgm:t>
        <a:bodyPr/>
        <a:lstStyle/>
        <a:p>
          <a:endParaRPr lang="en-US"/>
        </a:p>
      </dgm:t>
    </dgm:pt>
    <dgm:pt modelId="{D7DF6F6D-CFEB-4D18-AD1B-2CFE06F28C35}" type="sibTrans" cxnId="{0EF082BA-2D8A-471C-84A5-57FBB8B14FA9}">
      <dgm:prSet/>
      <dgm:spPr/>
      <dgm:t>
        <a:bodyPr/>
        <a:lstStyle/>
        <a:p>
          <a:endParaRPr lang="en-US"/>
        </a:p>
      </dgm:t>
    </dgm:pt>
    <dgm:pt modelId="{9592376D-9EA7-4FC4-B3D4-8E81F231284E}">
      <dgm:prSet phldrT="[Text]"/>
      <dgm:spPr/>
      <dgm:t>
        <a:bodyPr/>
        <a:lstStyle/>
        <a:p>
          <a:r>
            <a:rPr lang="id-ID" dirty="0" smtClean="0">
              <a:solidFill>
                <a:schemeClr val="tx1"/>
              </a:solidFill>
              <a:hlinkClick xmlns:r="http://schemas.openxmlformats.org/officeDocument/2006/relationships" r:id="rId3" action="ppaction://hlinksldjump"/>
            </a:rPr>
            <a:t>Kongres Pemuda II dan Sumpah Pemuda</a:t>
          </a:r>
          <a:endParaRPr lang="en-US" dirty="0"/>
        </a:p>
      </dgm:t>
    </dgm:pt>
    <dgm:pt modelId="{791B90CD-F88D-4726-946E-6E072C9B1425}" type="parTrans" cxnId="{C7255364-B44D-4A3A-8731-4B4CA0BF32D8}">
      <dgm:prSet/>
      <dgm:spPr/>
      <dgm:t>
        <a:bodyPr/>
        <a:lstStyle/>
        <a:p>
          <a:endParaRPr lang="en-US"/>
        </a:p>
      </dgm:t>
    </dgm:pt>
    <dgm:pt modelId="{3A89C849-656A-4D9E-8583-7243DC53FB35}" type="sibTrans" cxnId="{C7255364-B44D-4A3A-8731-4B4CA0BF32D8}">
      <dgm:prSet/>
      <dgm:spPr/>
      <dgm:t>
        <a:bodyPr/>
        <a:lstStyle/>
        <a:p>
          <a:endParaRPr lang="en-US"/>
        </a:p>
      </dgm:t>
    </dgm:pt>
    <dgm:pt modelId="{E7D9AEB3-B4E2-4DFF-920A-373219A0CC41}">
      <dgm:prSet phldrT="[Text]"/>
      <dgm:spPr/>
      <dgm:t>
        <a:bodyPr/>
        <a:lstStyle/>
        <a:p>
          <a:r>
            <a:rPr lang="id-ID" dirty="0" smtClean="0">
              <a:solidFill>
                <a:schemeClr val="tx1"/>
              </a:solidFill>
              <a:hlinkClick xmlns:r="http://schemas.openxmlformats.org/officeDocument/2006/relationships" r:id="rId4" action="ppaction://hlinksldjump"/>
            </a:rPr>
            <a:t>Makna penting Sumpah Pemuda</a:t>
          </a:r>
          <a:endParaRPr lang="en-US" dirty="0"/>
        </a:p>
      </dgm:t>
    </dgm:pt>
    <dgm:pt modelId="{6336B147-D7D3-4604-BC51-0BDA71EBE6DC}" type="parTrans" cxnId="{46EDFE04-76B3-4623-B42B-1A7681E31B91}">
      <dgm:prSet/>
      <dgm:spPr/>
      <dgm:t>
        <a:bodyPr/>
        <a:lstStyle/>
        <a:p>
          <a:endParaRPr lang="en-US"/>
        </a:p>
      </dgm:t>
    </dgm:pt>
    <dgm:pt modelId="{2A65EBF5-8F80-48A0-B49D-86C0548DE274}" type="sibTrans" cxnId="{46EDFE04-76B3-4623-B42B-1A7681E31B91}">
      <dgm:prSet/>
      <dgm:spPr/>
      <dgm:t>
        <a:bodyPr/>
        <a:lstStyle/>
        <a:p>
          <a:endParaRPr lang="en-US"/>
        </a:p>
      </dgm:t>
    </dgm:pt>
    <dgm:pt modelId="{1812946B-547F-477C-82C1-F9125DF9E928}">
      <dgm:prSet phldrT="[Text]"/>
      <dgm:spPr/>
      <dgm:t>
        <a:bodyPr/>
        <a:lstStyle/>
        <a:p>
          <a:r>
            <a:rPr lang="id-ID" dirty="0" smtClean="0">
              <a:solidFill>
                <a:schemeClr val="tx1"/>
              </a:solidFill>
              <a:hlinkClick xmlns:r="http://schemas.openxmlformats.org/officeDocument/2006/relationships" r:id="rId5" action="ppaction://hlinksldjump"/>
            </a:rPr>
            <a:t>Nilai-nilai</a:t>
          </a:r>
          <a:r>
            <a:rPr lang="en-ID" dirty="0" smtClean="0">
              <a:solidFill>
                <a:schemeClr val="tx1"/>
              </a:solidFill>
              <a:hlinkClick xmlns:r="http://schemas.openxmlformats.org/officeDocument/2006/relationships" r:id="rId5" action="ppaction://hlinksldjump"/>
            </a:rPr>
            <a:t> </a:t>
          </a:r>
          <a:r>
            <a:rPr lang="id-ID" dirty="0" smtClean="0">
              <a:solidFill>
                <a:schemeClr val="tx1"/>
              </a:solidFill>
              <a:hlinkClick xmlns:r="http://schemas.openxmlformats.org/officeDocument/2006/relationships" r:id="rId5" action="ppaction://hlinksldjump"/>
            </a:rPr>
            <a:t>Sumpah Pemuda</a:t>
          </a:r>
          <a:endParaRPr lang="en-US" dirty="0"/>
        </a:p>
      </dgm:t>
    </dgm:pt>
    <dgm:pt modelId="{A9BFBF49-63D1-49F1-89E9-2979736F8E42}" type="parTrans" cxnId="{A23CA315-1CAF-4079-929A-22EDD801E82A}">
      <dgm:prSet/>
      <dgm:spPr/>
      <dgm:t>
        <a:bodyPr/>
        <a:lstStyle/>
        <a:p>
          <a:endParaRPr lang="en-US"/>
        </a:p>
      </dgm:t>
    </dgm:pt>
    <dgm:pt modelId="{30D0FC5E-0B62-4591-94E4-107F9D4DF77F}" type="sibTrans" cxnId="{A23CA315-1CAF-4079-929A-22EDD801E82A}">
      <dgm:prSet/>
      <dgm:spPr/>
      <dgm:t>
        <a:bodyPr/>
        <a:lstStyle/>
        <a:p>
          <a:endParaRPr lang="en-US"/>
        </a:p>
      </dgm:t>
    </dgm:pt>
    <dgm:pt modelId="{1CFE6567-8540-45F0-B05C-5F741DD50589}">
      <dgm:prSet phldrT="[Text]"/>
      <dgm:spPr/>
      <dgm:t>
        <a:bodyPr/>
        <a:lstStyle/>
        <a:p>
          <a:r>
            <a:rPr lang="sv-SE" dirty="0" smtClean="0">
              <a:solidFill>
                <a:schemeClr val="tx1"/>
              </a:solidFill>
              <a:hlinkClick xmlns:r="http://schemas.openxmlformats.org/officeDocument/2006/relationships" r:id="rId6" action="ppaction://hlinksldjump"/>
            </a:rPr>
            <a:t>Politik dan Dinamika Perjuangan Pemuda</a:t>
          </a:r>
          <a:endParaRPr lang="en-US" dirty="0"/>
        </a:p>
      </dgm:t>
    </dgm:pt>
    <dgm:pt modelId="{FBD74CBB-7CD2-4596-A7C0-13828BE82C41}" type="parTrans" cxnId="{1C094650-322C-42A6-978D-3253A7701785}">
      <dgm:prSet/>
      <dgm:spPr/>
      <dgm:t>
        <a:bodyPr/>
        <a:lstStyle/>
        <a:p>
          <a:endParaRPr lang="en-US"/>
        </a:p>
      </dgm:t>
    </dgm:pt>
    <dgm:pt modelId="{9C11B3B8-3D96-4FC8-859B-E81FE41E4613}" type="sibTrans" cxnId="{1C094650-322C-42A6-978D-3253A7701785}">
      <dgm:prSet/>
      <dgm:spPr/>
      <dgm:t>
        <a:bodyPr/>
        <a:lstStyle/>
        <a:p>
          <a:endParaRPr lang="en-US"/>
        </a:p>
      </dgm:t>
    </dgm:pt>
    <dgm:pt modelId="{FBFB5991-6F7F-47D4-9D45-204986491EFF}">
      <dgm:prSet phldrT="[Text]"/>
      <dgm:spPr/>
      <dgm:t>
        <a:bodyPr/>
        <a:lstStyle/>
        <a:p>
          <a:r>
            <a:rPr lang="id-ID" dirty="0" smtClean="0">
              <a:solidFill>
                <a:schemeClr val="tx1"/>
              </a:solidFill>
              <a:hlinkClick xmlns:r="http://schemas.openxmlformats.org/officeDocument/2006/relationships" r:id="rId7" action="ppaction://hlinksldjump"/>
            </a:rPr>
            <a:t>Kongres Perempuan</a:t>
          </a:r>
          <a:endParaRPr lang="en-US" dirty="0"/>
        </a:p>
      </dgm:t>
    </dgm:pt>
    <dgm:pt modelId="{C7E14F90-1197-4B4B-AE0E-799785A919B8}" type="parTrans" cxnId="{831DA2CE-58C9-4FE0-B4E7-79365B7044D7}">
      <dgm:prSet/>
      <dgm:spPr/>
      <dgm:t>
        <a:bodyPr/>
        <a:lstStyle/>
        <a:p>
          <a:endParaRPr lang="en-US"/>
        </a:p>
      </dgm:t>
    </dgm:pt>
    <dgm:pt modelId="{D2D6E5CF-952E-42F4-B4DC-C83B516A6ED7}" type="sibTrans" cxnId="{831DA2CE-58C9-4FE0-B4E7-79365B7044D7}">
      <dgm:prSet/>
      <dgm:spPr/>
      <dgm:t>
        <a:bodyPr/>
        <a:lstStyle/>
        <a:p>
          <a:endParaRPr lang="en-US"/>
        </a:p>
      </dgm:t>
    </dgm:pt>
    <dgm:pt modelId="{18FFB3FC-3B0B-4F82-BA09-2EFB5B0171B5}">
      <dgm:prSet phldrT="[Text]"/>
      <dgm:spPr/>
      <dgm:t>
        <a:bodyPr/>
        <a:lstStyle/>
        <a:p>
          <a:r>
            <a:rPr lang="id-ID" i="1" dirty="0" smtClean="0">
              <a:solidFill>
                <a:schemeClr val="tx1"/>
              </a:solidFill>
              <a:hlinkClick xmlns:r="http://schemas.openxmlformats.org/officeDocument/2006/relationships" r:id="rId8" action="ppaction://hlinksldjump"/>
            </a:rPr>
            <a:t>Volksraad</a:t>
          </a:r>
          <a:r>
            <a:rPr lang="en-ID" i="1" dirty="0" smtClean="0">
              <a:solidFill>
                <a:schemeClr val="tx1"/>
              </a:solidFill>
              <a:hlinkClick xmlns:r="http://schemas.openxmlformats.org/officeDocument/2006/relationships" r:id="rId8" action="ppaction://hlinksldjump"/>
            </a:rPr>
            <a:t> </a:t>
          </a:r>
          <a:r>
            <a:rPr lang="en-US" i="0" dirty="0" err="1" smtClean="0">
              <a:solidFill>
                <a:schemeClr val="tx1"/>
              </a:solidFill>
              <a:hlinkClick xmlns:r="http://schemas.openxmlformats.org/officeDocument/2006/relationships" r:id="rId8" action="ppaction://hlinksldjump"/>
            </a:rPr>
            <a:t>sebagai</a:t>
          </a:r>
          <a:r>
            <a:rPr lang="en-US" i="0" dirty="0" smtClean="0">
              <a:solidFill>
                <a:schemeClr val="tx1"/>
              </a:solidFill>
              <a:hlinkClick xmlns:r="http://schemas.openxmlformats.org/officeDocument/2006/relationships" r:id="rId8" action="ppaction://hlinksldjump"/>
            </a:rPr>
            <a:t> Forum </a:t>
          </a:r>
          <a:r>
            <a:rPr lang="en-US" i="0" dirty="0" err="1" smtClean="0">
              <a:solidFill>
                <a:schemeClr val="tx1"/>
              </a:solidFill>
              <a:hlinkClick xmlns:r="http://schemas.openxmlformats.org/officeDocument/2006/relationships" r:id="rId8" action="ppaction://hlinksldjump"/>
            </a:rPr>
            <a:t>Aspirasi</a:t>
          </a:r>
          <a:r>
            <a:rPr lang="en-US" i="0" dirty="0" smtClean="0">
              <a:solidFill>
                <a:schemeClr val="tx1"/>
              </a:solidFill>
              <a:hlinkClick xmlns:r="http://schemas.openxmlformats.org/officeDocument/2006/relationships" r:id="rId8" action="ppaction://hlinksldjump"/>
            </a:rPr>
            <a:t> </a:t>
          </a:r>
          <a:r>
            <a:rPr lang="en-US" i="0" dirty="0" err="1" smtClean="0">
              <a:solidFill>
                <a:schemeClr val="tx1"/>
              </a:solidFill>
              <a:hlinkClick xmlns:r="http://schemas.openxmlformats.org/officeDocument/2006/relationships" r:id="rId8" action="ppaction://hlinksldjump"/>
            </a:rPr>
            <a:t>Politik</a:t>
          </a:r>
          <a:endParaRPr lang="en-US" i="0" dirty="0"/>
        </a:p>
      </dgm:t>
    </dgm:pt>
    <dgm:pt modelId="{AA3E3D56-8B0D-4E7F-9104-4DCD03E2A1A3}" type="parTrans" cxnId="{3CCBE683-15CD-4202-9D25-BD5D480C6DB7}">
      <dgm:prSet/>
      <dgm:spPr/>
      <dgm:t>
        <a:bodyPr/>
        <a:lstStyle/>
        <a:p>
          <a:endParaRPr lang="en-US"/>
        </a:p>
      </dgm:t>
    </dgm:pt>
    <dgm:pt modelId="{C1E84BE2-77CD-4B01-860A-DE87889BE90A}" type="sibTrans" cxnId="{3CCBE683-15CD-4202-9D25-BD5D480C6DB7}">
      <dgm:prSet/>
      <dgm:spPr/>
      <dgm:t>
        <a:bodyPr/>
        <a:lstStyle/>
        <a:p>
          <a:endParaRPr lang="en-US"/>
        </a:p>
      </dgm:t>
    </dgm:pt>
    <dgm:pt modelId="{8DC90A02-0D0E-4162-A76B-6FACC21380C8}">
      <dgm:prSet phldrT="[Text]"/>
      <dgm:spPr/>
      <dgm:t>
        <a:bodyPr/>
        <a:lstStyle/>
        <a:p>
          <a:r>
            <a:rPr lang="id-ID" dirty="0" smtClean="0">
              <a:solidFill>
                <a:schemeClr val="tx1"/>
              </a:solidFill>
              <a:hlinkClick xmlns:r="http://schemas.openxmlformats.org/officeDocument/2006/relationships" r:id="rId9" action="ppaction://hlinksldjump"/>
            </a:rPr>
            <a:t>Tongga</a:t>
          </a:r>
          <a:r>
            <a:rPr lang="en-ID" dirty="0" smtClean="0">
              <a:solidFill>
                <a:schemeClr val="tx1"/>
              </a:solidFill>
              <a:hlinkClick xmlns:r="http://schemas.openxmlformats.org/officeDocument/2006/relationships" r:id="rId9" action="ppaction://hlinksldjump"/>
            </a:rPr>
            <a:t>k </a:t>
          </a:r>
          <a:r>
            <a:rPr lang="en-ID" dirty="0" err="1" smtClean="0">
              <a:solidFill>
                <a:schemeClr val="tx1"/>
              </a:solidFill>
              <a:hlinkClick xmlns:r="http://schemas.openxmlformats.org/officeDocument/2006/relationships" r:id="rId9" action="ppaction://hlinksldjump"/>
            </a:rPr>
            <a:t>K</a:t>
          </a:r>
          <a:r>
            <a:rPr lang="id-ID" dirty="0" smtClean="0">
              <a:solidFill>
                <a:schemeClr val="tx1"/>
              </a:solidFill>
              <a:hlinkClick xmlns:r="http://schemas.openxmlformats.org/officeDocument/2006/relationships" r:id="rId9" action="ppaction://hlinksldjump"/>
            </a:rPr>
            <a:t>ebangkitan </a:t>
          </a:r>
          <a:r>
            <a:rPr lang="en-ID" dirty="0" smtClean="0">
              <a:solidFill>
                <a:schemeClr val="tx1"/>
              </a:solidFill>
              <a:hlinkClick xmlns:r="http://schemas.openxmlformats.org/officeDocument/2006/relationships" r:id="rId9" action="ppaction://hlinksldjump"/>
            </a:rPr>
            <a:t>N</a:t>
          </a:r>
          <a:r>
            <a:rPr lang="id-ID" dirty="0" smtClean="0">
              <a:solidFill>
                <a:schemeClr val="tx1"/>
              </a:solidFill>
              <a:hlinkClick xmlns:r="http://schemas.openxmlformats.org/officeDocument/2006/relationships" r:id="rId9" action="ppaction://hlinksldjump"/>
            </a:rPr>
            <a:t>asional</a:t>
          </a:r>
          <a:endParaRPr lang="en-US" dirty="0">
            <a:solidFill>
              <a:schemeClr val="tx1"/>
            </a:solidFill>
          </a:endParaRPr>
        </a:p>
      </dgm:t>
    </dgm:pt>
    <dgm:pt modelId="{8439605A-C6FB-4166-90D0-ACDB3DD3DCDC}" type="sibTrans" cxnId="{9732BAF9-2EEE-4D1C-9795-05F6855BA453}">
      <dgm:prSet/>
      <dgm:spPr/>
      <dgm:t>
        <a:bodyPr/>
        <a:lstStyle/>
        <a:p>
          <a:endParaRPr lang="en-US"/>
        </a:p>
      </dgm:t>
    </dgm:pt>
    <dgm:pt modelId="{4105D2D5-B999-4500-B7E9-E73D51C46D28}" type="parTrans" cxnId="{9732BAF9-2EEE-4D1C-9795-05F6855BA453}">
      <dgm:prSet/>
      <dgm:spPr/>
      <dgm:t>
        <a:bodyPr/>
        <a:lstStyle/>
        <a:p>
          <a:endParaRPr lang="en-US"/>
        </a:p>
      </dgm:t>
    </dgm:pt>
    <dgm:pt modelId="{80A6871E-E790-4DA8-9FE7-2E9A5254D934}">
      <dgm:prSet phldrT="[Text]"/>
      <dgm:spPr/>
      <dgm:t>
        <a:bodyPr/>
        <a:lstStyle/>
        <a:p>
          <a:r>
            <a:rPr lang="en-ID" dirty="0" smtClean="0">
              <a:solidFill>
                <a:schemeClr val="tx1"/>
              </a:solidFill>
              <a:hlinkClick xmlns:r="http://schemas.openxmlformats.org/officeDocument/2006/relationships" r:id="rId10" action="ppaction://hlinksldjump"/>
            </a:rPr>
            <a:t>M</a:t>
          </a:r>
          <a:r>
            <a:rPr lang="id-ID" dirty="0" smtClean="0">
              <a:solidFill>
                <a:schemeClr val="tx1"/>
              </a:solidFill>
              <a:hlinkClick xmlns:r="http://schemas.openxmlformats.org/officeDocument/2006/relationships" r:id="rId10" action="ppaction://hlinksldjump"/>
            </a:rPr>
            <a:t>edia </a:t>
          </a:r>
          <a:r>
            <a:rPr lang="sv-SE" dirty="0" smtClean="0">
              <a:solidFill>
                <a:schemeClr val="tx1"/>
              </a:solidFill>
              <a:hlinkClick xmlns:r="http://schemas.openxmlformats.org/officeDocument/2006/relationships" r:id="rId10" action="ppaction://hlinksldjump"/>
            </a:rPr>
            <a:t>Massa sebagai Benih Semangat Kebangsaan</a:t>
          </a:r>
          <a:endParaRPr lang="en-US" dirty="0">
            <a:solidFill>
              <a:schemeClr val="tx1"/>
            </a:solidFill>
          </a:endParaRPr>
        </a:p>
      </dgm:t>
    </dgm:pt>
    <dgm:pt modelId="{204AEEC5-1396-4594-87E1-D74D0A890B89}" type="sibTrans" cxnId="{EF28B4E3-DD06-493D-B474-8D4864BFAD82}">
      <dgm:prSet/>
      <dgm:spPr/>
      <dgm:t>
        <a:bodyPr/>
        <a:lstStyle/>
        <a:p>
          <a:endParaRPr lang="en-US"/>
        </a:p>
      </dgm:t>
    </dgm:pt>
    <dgm:pt modelId="{818D3733-D78F-48D6-872E-E72AD71A7896}" type="parTrans" cxnId="{EF28B4E3-DD06-493D-B474-8D4864BFAD82}">
      <dgm:prSet/>
      <dgm:spPr/>
      <dgm:t>
        <a:bodyPr/>
        <a:lstStyle/>
        <a:p>
          <a:endParaRPr lang="en-US"/>
        </a:p>
      </dgm:t>
    </dgm:pt>
    <dgm:pt modelId="{94ED405E-390F-4A17-AEBF-857315104365}">
      <dgm:prSet phldrT="[Text]"/>
      <dgm:spPr/>
      <dgm:t>
        <a:bodyPr/>
        <a:lstStyle/>
        <a:p>
          <a:r>
            <a:rPr lang="id-ID" dirty="0" smtClean="0">
              <a:solidFill>
                <a:schemeClr val="tx1"/>
              </a:solidFill>
              <a:hlinkClick xmlns:r="http://schemas.openxmlformats.org/officeDocument/2006/relationships" r:id="rId11" action="ppaction://hlinksldjump"/>
            </a:rPr>
            <a:t>Politik Etis</a:t>
          </a:r>
          <a:r>
            <a:rPr lang="en-ID" dirty="0" smtClean="0">
              <a:solidFill>
                <a:schemeClr val="tx1"/>
              </a:solidFill>
              <a:hlinkClick xmlns:r="http://schemas.openxmlformats.org/officeDocument/2006/relationships" r:id="rId11" action="ppaction://hlinksldjump"/>
            </a:rPr>
            <a:t> </a:t>
          </a:r>
          <a:r>
            <a:rPr lang="en-US" dirty="0" err="1" smtClean="0">
              <a:solidFill>
                <a:schemeClr val="tx1"/>
              </a:solidFill>
              <a:hlinkClick xmlns:r="http://schemas.openxmlformats.org/officeDocument/2006/relationships" r:id="rId11" action="ppaction://hlinksldjump"/>
            </a:rPr>
            <a:t>dan</a:t>
          </a:r>
          <a:r>
            <a:rPr lang="en-US" dirty="0" smtClean="0">
              <a:solidFill>
                <a:schemeClr val="tx1"/>
              </a:solidFill>
              <a:hlinkClick xmlns:r="http://schemas.openxmlformats.org/officeDocument/2006/relationships" r:id="rId11" action="ppaction://hlinksldjump"/>
            </a:rPr>
            <a:t> </a:t>
          </a:r>
          <a:r>
            <a:rPr lang="en-US" dirty="0" err="1" smtClean="0">
              <a:solidFill>
                <a:schemeClr val="tx1"/>
              </a:solidFill>
              <a:hlinkClick xmlns:r="http://schemas.openxmlformats.org/officeDocument/2006/relationships" r:id="rId11" action="ppaction://hlinksldjump"/>
            </a:rPr>
            <a:t>Perbaikan</a:t>
          </a:r>
          <a:r>
            <a:rPr lang="en-US" dirty="0" smtClean="0">
              <a:solidFill>
                <a:schemeClr val="tx1"/>
              </a:solidFill>
              <a:hlinkClick xmlns:r="http://schemas.openxmlformats.org/officeDocument/2006/relationships" r:id="rId11" action="ppaction://hlinksldjump"/>
            </a:rPr>
            <a:t> </a:t>
          </a:r>
          <a:r>
            <a:rPr lang="en-US" dirty="0" err="1" smtClean="0">
              <a:solidFill>
                <a:schemeClr val="tx1"/>
              </a:solidFill>
              <a:hlinkClick xmlns:r="http://schemas.openxmlformats.org/officeDocument/2006/relationships" r:id="rId11" action="ppaction://hlinksldjump"/>
            </a:rPr>
            <a:t>Pendidikan</a:t>
          </a:r>
          <a:r>
            <a:rPr lang="en-US" dirty="0" smtClean="0">
              <a:solidFill>
                <a:schemeClr val="tx1"/>
              </a:solidFill>
              <a:hlinkClick xmlns:r="http://schemas.openxmlformats.org/officeDocument/2006/relationships" r:id="rId11" action="ppaction://hlinksldjump"/>
            </a:rPr>
            <a:t> </a:t>
          </a:r>
          <a:r>
            <a:rPr lang="en-US" dirty="0" err="1" smtClean="0">
              <a:solidFill>
                <a:schemeClr val="tx1"/>
              </a:solidFill>
              <a:hlinkClick xmlns:r="http://schemas.openxmlformats.org/officeDocument/2006/relationships" r:id="rId11" action="ppaction://hlinksldjump"/>
            </a:rPr>
            <a:t>Bumiputra</a:t>
          </a:r>
          <a:endParaRPr lang="en-US" dirty="0">
            <a:solidFill>
              <a:schemeClr val="tx1"/>
            </a:solidFill>
          </a:endParaRPr>
        </a:p>
      </dgm:t>
    </dgm:pt>
    <dgm:pt modelId="{C79B4375-685A-40AF-AC56-B66E44CD54BC}" type="sibTrans" cxnId="{4791251E-CD83-42B8-803E-47881371D554}">
      <dgm:prSet/>
      <dgm:spPr/>
      <dgm:t>
        <a:bodyPr/>
        <a:lstStyle/>
        <a:p>
          <a:endParaRPr lang="en-US"/>
        </a:p>
      </dgm:t>
    </dgm:pt>
    <dgm:pt modelId="{4EBE538B-11E5-4BF9-AC54-E5894AA42D1B}" type="parTrans" cxnId="{4791251E-CD83-42B8-803E-47881371D554}">
      <dgm:prSet/>
      <dgm:spPr/>
      <dgm:t>
        <a:bodyPr/>
        <a:lstStyle/>
        <a:p>
          <a:endParaRPr lang="en-US"/>
        </a:p>
      </dgm:t>
    </dgm:pt>
    <dgm:pt modelId="{C25C6184-D571-4092-A1B6-72A86ED04A53}" type="pres">
      <dgm:prSet presAssocID="{53DE9B48-DC8F-4348-A8DD-ADB84644A1DC}" presName="linear" presStyleCnt="0">
        <dgm:presLayoutVars>
          <dgm:animLvl val="lvl"/>
          <dgm:resizeHandles val="exact"/>
        </dgm:presLayoutVars>
      </dgm:prSet>
      <dgm:spPr/>
      <dgm:t>
        <a:bodyPr/>
        <a:lstStyle/>
        <a:p>
          <a:endParaRPr lang="en-US"/>
        </a:p>
      </dgm:t>
    </dgm:pt>
    <dgm:pt modelId="{C3CE0932-6F1F-4992-960C-7D7F16867950}" type="pres">
      <dgm:prSet presAssocID="{3E2E609C-8430-4455-A126-51EC0CA3467B}" presName="parentText" presStyleLbl="node1" presStyleIdx="0" presStyleCnt="3">
        <dgm:presLayoutVars>
          <dgm:chMax val="0"/>
          <dgm:bulletEnabled val="1"/>
        </dgm:presLayoutVars>
      </dgm:prSet>
      <dgm:spPr/>
      <dgm:t>
        <a:bodyPr/>
        <a:lstStyle/>
        <a:p>
          <a:endParaRPr lang="en-US"/>
        </a:p>
      </dgm:t>
    </dgm:pt>
    <dgm:pt modelId="{45C94872-D5D3-4470-86F9-935BA0676F93}" type="pres">
      <dgm:prSet presAssocID="{3E2E609C-8430-4455-A126-51EC0CA3467B}" presName="childText" presStyleLbl="revTx" presStyleIdx="0" presStyleCnt="3">
        <dgm:presLayoutVars>
          <dgm:bulletEnabled val="1"/>
        </dgm:presLayoutVars>
      </dgm:prSet>
      <dgm:spPr/>
      <dgm:t>
        <a:bodyPr/>
        <a:lstStyle/>
        <a:p>
          <a:endParaRPr lang="en-US"/>
        </a:p>
      </dgm:t>
    </dgm:pt>
    <dgm:pt modelId="{E28CB1A6-B844-4F60-9213-8F4084FFD734}" type="pres">
      <dgm:prSet presAssocID="{42DF8FED-4668-4CD6-8E72-37CDF91A9CE8}" presName="parentText" presStyleLbl="node1" presStyleIdx="1" presStyleCnt="3">
        <dgm:presLayoutVars>
          <dgm:chMax val="0"/>
          <dgm:bulletEnabled val="1"/>
        </dgm:presLayoutVars>
      </dgm:prSet>
      <dgm:spPr/>
      <dgm:t>
        <a:bodyPr/>
        <a:lstStyle/>
        <a:p>
          <a:endParaRPr lang="en-US"/>
        </a:p>
      </dgm:t>
    </dgm:pt>
    <dgm:pt modelId="{1016DA64-D1A8-41B2-A5F9-EF0915AA457F}" type="pres">
      <dgm:prSet presAssocID="{42DF8FED-4668-4CD6-8E72-37CDF91A9CE8}" presName="childText" presStyleLbl="revTx" presStyleIdx="1" presStyleCnt="3">
        <dgm:presLayoutVars>
          <dgm:bulletEnabled val="1"/>
        </dgm:presLayoutVars>
      </dgm:prSet>
      <dgm:spPr/>
      <dgm:t>
        <a:bodyPr/>
        <a:lstStyle/>
        <a:p>
          <a:endParaRPr lang="en-US"/>
        </a:p>
      </dgm:t>
    </dgm:pt>
    <dgm:pt modelId="{3345B5B0-50D4-4F8A-AD12-685FD79C9303}" type="pres">
      <dgm:prSet presAssocID="{F185656A-2FAB-4F25-8C21-E7A0E1F0A8F3}" presName="parentText" presStyleLbl="node1" presStyleIdx="2" presStyleCnt="3">
        <dgm:presLayoutVars>
          <dgm:chMax val="0"/>
          <dgm:bulletEnabled val="1"/>
        </dgm:presLayoutVars>
      </dgm:prSet>
      <dgm:spPr/>
      <dgm:t>
        <a:bodyPr/>
        <a:lstStyle/>
        <a:p>
          <a:endParaRPr lang="en-US"/>
        </a:p>
      </dgm:t>
    </dgm:pt>
    <dgm:pt modelId="{214C4F08-C615-4FD3-A1E7-FE8628B5DD8F}" type="pres">
      <dgm:prSet presAssocID="{F185656A-2FAB-4F25-8C21-E7A0E1F0A8F3}" presName="childText" presStyleLbl="revTx" presStyleIdx="2" presStyleCnt="3">
        <dgm:presLayoutVars>
          <dgm:bulletEnabled val="1"/>
        </dgm:presLayoutVars>
      </dgm:prSet>
      <dgm:spPr/>
      <dgm:t>
        <a:bodyPr/>
        <a:lstStyle/>
        <a:p>
          <a:endParaRPr lang="en-US"/>
        </a:p>
      </dgm:t>
    </dgm:pt>
  </dgm:ptLst>
  <dgm:cxnLst>
    <dgm:cxn modelId="{0EF082BA-2D8A-471C-84A5-57FBB8B14FA9}" srcId="{42DF8FED-4668-4CD6-8E72-37CDF91A9CE8}" destId="{46F61131-50BA-4F39-BE1B-5EA00222D278}" srcOrd="1" destOrd="0" parTransId="{B1FEB9B7-86B7-471A-BA5E-326CC9467386}" sibTransId="{D7DF6F6D-CFEB-4D18-AD1B-2CFE06F28C35}"/>
    <dgm:cxn modelId="{FC7CBD5A-A5EF-4345-8914-1BA87A66DF30}" srcId="{42DF8FED-4668-4CD6-8E72-37CDF91A9CE8}" destId="{BD809ACD-BF69-4482-9211-0A0505394A19}" srcOrd="0" destOrd="0" parTransId="{47A8E09A-79E4-4835-84AE-76777823820E}" sibTransId="{49030359-E043-488C-BED1-44B11ECA2822}"/>
    <dgm:cxn modelId="{63C60C93-A20D-4A3F-ABBF-A4B2E37A5B04}" type="presOf" srcId="{FBFB5991-6F7F-47D4-9D45-204986491EFF}" destId="{214C4F08-C615-4FD3-A1E7-FE8628B5DD8F}" srcOrd="0" destOrd="1" presId="urn:microsoft.com/office/officeart/2005/8/layout/vList2"/>
    <dgm:cxn modelId="{4791251E-CD83-42B8-803E-47881371D554}" srcId="{3E2E609C-8430-4455-A126-51EC0CA3467B}" destId="{94ED405E-390F-4A17-AEBF-857315104365}" srcOrd="0" destOrd="0" parTransId="{4EBE538B-11E5-4BF9-AC54-E5894AA42D1B}" sibTransId="{C79B4375-685A-40AF-AC56-B66E44CD54BC}"/>
    <dgm:cxn modelId="{307509EF-1CA3-4FFE-A85B-53F736849FBA}" type="presOf" srcId="{1812946B-547F-477C-82C1-F9125DF9E928}" destId="{1016DA64-D1A8-41B2-A5F9-EF0915AA457F}" srcOrd="0" destOrd="4" presId="urn:microsoft.com/office/officeart/2005/8/layout/vList2"/>
    <dgm:cxn modelId="{D5DBF95B-D792-4DB9-85B2-D1AA50251C79}" srcId="{53DE9B48-DC8F-4348-A8DD-ADB84644A1DC}" destId="{42DF8FED-4668-4CD6-8E72-37CDF91A9CE8}" srcOrd="1" destOrd="0" parTransId="{0755426A-BA24-43F4-81D6-6F8A288118BB}" sibTransId="{D19D1770-F225-4D57-8C56-77830169BA49}"/>
    <dgm:cxn modelId="{B5306B11-7260-4DDF-AFED-DFF175C8EC1A}" type="presOf" srcId="{94ED405E-390F-4A17-AEBF-857315104365}" destId="{45C94872-D5D3-4470-86F9-935BA0676F93}" srcOrd="0" destOrd="0" presId="urn:microsoft.com/office/officeart/2005/8/layout/vList2"/>
    <dgm:cxn modelId="{C4159F99-043B-4EA2-9BA2-AAAC4579756E}" srcId="{53DE9B48-DC8F-4348-A8DD-ADB84644A1DC}" destId="{F185656A-2FAB-4F25-8C21-E7A0E1F0A8F3}" srcOrd="2" destOrd="0" parTransId="{B956154C-40A4-4262-B046-06622D9B60BC}" sibTransId="{F261704E-3619-4456-9BE3-9F3056523985}"/>
    <dgm:cxn modelId="{482E3F69-2D0C-4CC8-88F2-B98F5C4BDCC0}" type="presOf" srcId="{80A6871E-E790-4DA8-9FE7-2E9A5254D934}" destId="{45C94872-D5D3-4470-86F9-935BA0676F93}" srcOrd="0" destOrd="1" presId="urn:microsoft.com/office/officeart/2005/8/layout/vList2"/>
    <dgm:cxn modelId="{2E87F720-360D-4D7A-9F8B-1823DC211CFA}" type="presOf" srcId="{42DF8FED-4668-4CD6-8E72-37CDF91A9CE8}" destId="{E28CB1A6-B844-4F60-9213-8F4084FFD734}" srcOrd="0" destOrd="0" presId="urn:microsoft.com/office/officeart/2005/8/layout/vList2"/>
    <dgm:cxn modelId="{EF28B4E3-DD06-493D-B474-8D4864BFAD82}" srcId="{3E2E609C-8430-4455-A126-51EC0CA3467B}" destId="{80A6871E-E790-4DA8-9FE7-2E9A5254D934}" srcOrd="1" destOrd="0" parTransId="{818D3733-D78F-48D6-872E-E72AD71A7896}" sibTransId="{204AEEC5-1396-4594-87E1-D74D0A890B89}"/>
    <dgm:cxn modelId="{9732BAF9-2EEE-4D1C-9795-05F6855BA453}" srcId="{3E2E609C-8430-4455-A126-51EC0CA3467B}" destId="{8DC90A02-0D0E-4162-A76B-6FACC21380C8}" srcOrd="2" destOrd="0" parTransId="{4105D2D5-B999-4500-B7E9-E73D51C46D28}" sibTransId="{8439605A-C6FB-4166-90D0-ACDB3DD3DCDC}"/>
    <dgm:cxn modelId="{5CC2CF21-B659-42E2-815F-AA33EE825A10}" type="presOf" srcId="{46F61131-50BA-4F39-BE1B-5EA00222D278}" destId="{1016DA64-D1A8-41B2-A5F9-EF0915AA457F}" srcOrd="0" destOrd="1" presId="urn:microsoft.com/office/officeart/2005/8/layout/vList2"/>
    <dgm:cxn modelId="{831DA2CE-58C9-4FE0-B4E7-79365B7044D7}" srcId="{F185656A-2FAB-4F25-8C21-E7A0E1F0A8F3}" destId="{FBFB5991-6F7F-47D4-9D45-204986491EFF}" srcOrd="1" destOrd="0" parTransId="{C7E14F90-1197-4B4B-AE0E-799785A919B8}" sibTransId="{D2D6E5CF-952E-42F4-B4DC-C83B516A6ED7}"/>
    <dgm:cxn modelId="{A89884F2-4DA9-417C-91BB-5C7BD418E6B1}" type="presOf" srcId="{1CFE6567-8540-45F0-B05C-5F741DD50589}" destId="{214C4F08-C615-4FD3-A1E7-FE8628B5DD8F}" srcOrd="0" destOrd="0" presId="urn:microsoft.com/office/officeart/2005/8/layout/vList2"/>
    <dgm:cxn modelId="{46EDFE04-76B3-4623-B42B-1A7681E31B91}" srcId="{42DF8FED-4668-4CD6-8E72-37CDF91A9CE8}" destId="{E7D9AEB3-B4E2-4DFF-920A-373219A0CC41}" srcOrd="3" destOrd="0" parTransId="{6336B147-D7D3-4604-BC51-0BDA71EBE6DC}" sibTransId="{2A65EBF5-8F80-48A0-B49D-86C0548DE274}"/>
    <dgm:cxn modelId="{C7255364-B44D-4A3A-8731-4B4CA0BF32D8}" srcId="{42DF8FED-4668-4CD6-8E72-37CDF91A9CE8}" destId="{9592376D-9EA7-4FC4-B3D4-8E81F231284E}" srcOrd="2" destOrd="0" parTransId="{791B90CD-F88D-4726-946E-6E072C9B1425}" sibTransId="{3A89C849-656A-4D9E-8583-7243DC53FB35}"/>
    <dgm:cxn modelId="{1A986811-5DB9-455E-86FB-980632FE78FE}" type="presOf" srcId="{9592376D-9EA7-4FC4-B3D4-8E81F231284E}" destId="{1016DA64-D1A8-41B2-A5F9-EF0915AA457F}" srcOrd="0" destOrd="2" presId="urn:microsoft.com/office/officeart/2005/8/layout/vList2"/>
    <dgm:cxn modelId="{8845AF6E-C9D2-4428-9F20-533B705BAB96}" type="presOf" srcId="{BD809ACD-BF69-4482-9211-0A0505394A19}" destId="{1016DA64-D1A8-41B2-A5F9-EF0915AA457F}" srcOrd="0" destOrd="0" presId="urn:microsoft.com/office/officeart/2005/8/layout/vList2"/>
    <dgm:cxn modelId="{2C131E4E-3EC2-4BC5-AF19-92825063D51F}" type="presOf" srcId="{53DE9B48-DC8F-4348-A8DD-ADB84644A1DC}" destId="{C25C6184-D571-4092-A1B6-72A86ED04A53}" srcOrd="0" destOrd="0" presId="urn:microsoft.com/office/officeart/2005/8/layout/vList2"/>
    <dgm:cxn modelId="{EDAF1FC9-4053-445C-9F07-1618D6392F59}" type="presOf" srcId="{18FFB3FC-3B0B-4F82-BA09-2EFB5B0171B5}" destId="{214C4F08-C615-4FD3-A1E7-FE8628B5DD8F}" srcOrd="0" destOrd="2" presId="urn:microsoft.com/office/officeart/2005/8/layout/vList2"/>
    <dgm:cxn modelId="{39906FAF-874A-4EBC-AD32-40497DDB08EB}" type="presOf" srcId="{8DC90A02-0D0E-4162-A76B-6FACC21380C8}" destId="{45C94872-D5D3-4470-86F9-935BA0676F93}" srcOrd="0" destOrd="2" presId="urn:microsoft.com/office/officeart/2005/8/layout/vList2"/>
    <dgm:cxn modelId="{9716B9FA-099D-4448-960B-76747C7664A1}" srcId="{53DE9B48-DC8F-4348-A8DD-ADB84644A1DC}" destId="{3E2E609C-8430-4455-A126-51EC0CA3467B}" srcOrd="0" destOrd="0" parTransId="{B21F4769-D26C-4C65-BB32-C0E0197DD772}" sibTransId="{EA3150CF-2F95-4931-B6B8-934B83C0278E}"/>
    <dgm:cxn modelId="{3CCBE683-15CD-4202-9D25-BD5D480C6DB7}" srcId="{F185656A-2FAB-4F25-8C21-E7A0E1F0A8F3}" destId="{18FFB3FC-3B0B-4F82-BA09-2EFB5B0171B5}" srcOrd="2" destOrd="0" parTransId="{AA3E3D56-8B0D-4E7F-9104-4DCD03E2A1A3}" sibTransId="{C1E84BE2-77CD-4B01-860A-DE87889BE90A}"/>
    <dgm:cxn modelId="{A23CA315-1CAF-4079-929A-22EDD801E82A}" srcId="{42DF8FED-4668-4CD6-8E72-37CDF91A9CE8}" destId="{1812946B-547F-477C-82C1-F9125DF9E928}" srcOrd="4" destOrd="0" parTransId="{A9BFBF49-63D1-49F1-89E9-2979736F8E42}" sibTransId="{30D0FC5E-0B62-4591-94E4-107F9D4DF77F}"/>
    <dgm:cxn modelId="{1C094650-322C-42A6-978D-3253A7701785}" srcId="{F185656A-2FAB-4F25-8C21-E7A0E1F0A8F3}" destId="{1CFE6567-8540-45F0-B05C-5F741DD50589}" srcOrd="0" destOrd="0" parTransId="{FBD74CBB-7CD2-4596-A7C0-13828BE82C41}" sibTransId="{9C11B3B8-3D96-4FC8-859B-E81FE41E4613}"/>
    <dgm:cxn modelId="{055B24FF-AAE7-430B-881B-36E67C97A79D}" type="presOf" srcId="{3E2E609C-8430-4455-A126-51EC0CA3467B}" destId="{C3CE0932-6F1F-4992-960C-7D7F16867950}" srcOrd="0" destOrd="0" presId="urn:microsoft.com/office/officeart/2005/8/layout/vList2"/>
    <dgm:cxn modelId="{DF629755-A8AD-49D7-A1DB-5E6595171B3D}" type="presOf" srcId="{E7D9AEB3-B4E2-4DFF-920A-373219A0CC41}" destId="{1016DA64-D1A8-41B2-A5F9-EF0915AA457F}" srcOrd="0" destOrd="3" presId="urn:microsoft.com/office/officeart/2005/8/layout/vList2"/>
    <dgm:cxn modelId="{061C8D26-37E8-4012-AD22-4D8038648F36}" type="presOf" srcId="{F185656A-2FAB-4F25-8C21-E7A0E1F0A8F3}" destId="{3345B5B0-50D4-4F8A-AD12-685FD79C9303}" srcOrd="0" destOrd="0" presId="urn:microsoft.com/office/officeart/2005/8/layout/vList2"/>
    <dgm:cxn modelId="{B7A08545-A95D-4913-9AFB-907272082988}" type="presParOf" srcId="{C25C6184-D571-4092-A1B6-72A86ED04A53}" destId="{C3CE0932-6F1F-4992-960C-7D7F16867950}" srcOrd="0" destOrd="0" presId="urn:microsoft.com/office/officeart/2005/8/layout/vList2"/>
    <dgm:cxn modelId="{9ACA2023-9FF6-4C89-B39E-3B8AD49C69EF}" type="presParOf" srcId="{C25C6184-D571-4092-A1B6-72A86ED04A53}" destId="{45C94872-D5D3-4470-86F9-935BA0676F93}" srcOrd="1" destOrd="0" presId="urn:microsoft.com/office/officeart/2005/8/layout/vList2"/>
    <dgm:cxn modelId="{EA0E0C2D-97D7-43C6-A8EB-65563D3493F3}" type="presParOf" srcId="{C25C6184-D571-4092-A1B6-72A86ED04A53}" destId="{E28CB1A6-B844-4F60-9213-8F4084FFD734}" srcOrd="2" destOrd="0" presId="urn:microsoft.com/office/officeart/2005/8/layout/vList2"/>
    <dgm:cxn modelId="{D9F4D820-9051-4B40-87ED-C406485A11F3}" type="presParOf" srcId="{C25C6184-D571-4092-A1B6-72A86ED04A53}" destId="{1016DA64-D1A8-41B2-A5F9-EF0915AA457F}" srcOrd="3" destOrd="0" presId="urn:microsoft.com/office/officeart/2005/8/layout/vList2"/>
    <dgm:cxn modelId="{701529E8-EEE9-4E24-AD03-140507C38AB2}" type="presParOf" srcId="{C25C6184-D571-4092-A1B6-72A86ED04A53}" destId="{3345B5B0-50D4-4F8A-AD12-685FD79C9303}" srcOrd="4" destOrd="0" presId="urn:microsoft.com/office/officeart/2005/8/layout/vList2"/>
    <dgm:cxn modelId="{CC6D8314-81B6-42E5-A4E9-B8ED00058699}" type="presParOf" srcId="{C25C6184-D571-4092-A1B6-72A86ED04A53}" destId="{214C4F08-C615-4FD3-A1E7-FE8628B5DD8F}" srcOrd="5" destOrd="0" presId="urn:microsoft.com/office/officeart/2005/8/layout/vList2"/>
  </dgm:cxnLst>
  <dgm:bg/>
  <dgm:whole/>
</dgm:dataModel>
</file>

<file path=ppt/diagrams/data14.xml><?xml version="1.0" encoding="utf-8"?>
<dgm:dataModel xmlns:dgm="http://schemas.openxmlformats.org/drawingml/2006/diagram" xmlns:a="http://schemas.openxmlformats.org/drawingml/2006/main">
  <dgm:ptLst>
    <dgm:pt modelId="{C221AE5F-13A3-4838-B4F8-0CF5327E66B5}" type="doc">
      <dgm:prSet loTypeId="urn:microsoft.com/office/officeart/2005/8/layout/hierarchy2" loCatId="hierarchy" qsTypeId="urn:microsoft.com/office/officeart/2005/8/quickstyle/simple3" qsCatId="simple" csTypeId="urn:microsoft.com/office/officeart/2005/8/colors/accent0_2" csCatId="mainScheme" phldr="1"/>
      <dgm:spPr/>
      <dgm:t>
        <a:bodyPr/>
        <a:lstStyle/>
        <a:p>
          <a:endParaRPr lang="en-US"/>
        </a:p>
      </dgm:t>
    </dgm:pt>
    <dgm:pt modelId="{91D4C660-85EC-4ADC-A315-8EEC40D9DE8A}">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id-ID" sz="1800" b="1" dirty="0" smtClean="0">
              <a:solidFill>
                <a:schemeClr val="tx1"/>
              </a:solidFill>
              <a:latin typeface="Calibri" pitchFamily="34" charset="0"/>
              <a:cs typeface="Calibri" pitchFamily="34" charset="0"/>
            </a:rPr>
            <a:t>Organisasi pada Masa Pergerakan Nasional</a:t>
          </a:r>
          <a:endParaRPr lang="en-US" sz="1800" b="1" dirty="0">
            <a:solidFill>
              <a:schemeClr val="tx1"/>
            </a:solidFill>
            <a:latin typeface="Calibri" pitchFamily="34" charset="0"/>
            <a:cs typeface="Calibri" pitchFamily="34" charset="0"/>
          </a:endParaRPr>
        </a:p>
      </dgm:t>
    </dgm:pt>
    <dgm:pt modelId="{A4E6DB37-749F-4BF3-961E-3CA88296F999}" type="parTrans" cxnId="{3436D7E9-2407-4B19-BF48-6F20590AFB6D}">
      <dgm:prSet/>
      <dgm:spPr/>
      <dgm:t>
        <a:bodyPr/>
        <a:lstStyle/>
        <a:p>
          <a:endParaRPr lang="en-US"/>
        </a:p>
      </dgm:t>
    </dgm:pt>
    <dgm:pt modelId="{12EE3FFB-4B52-42FB-AC2B-AF63E543BE97}" type="sibTrans" cxnId="{3436D7E9-2407-4B19-BF48-6F20590AFB6D}">
      <dgm:prSet/>
      <dgm:spPr/>
      <dgm:t>
        <a:bodyPr/>
        <a:lstStyle/>
        <a:p>
          <a:endParaRPr lang="en-US"/>
        </a:p>
      </dgm:t>
    </dgm:pt>
    <dgm:pt modelId="{9CBE7F90-C6E8-42D7-A755-0A316221E9C1}">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id-ID" sz="1600" b="1" dirty="0" smtClean="0">
              <a:solidFill>
                <a:schemeClr val="tx1"/>
              </a:solidFill>
              <a:latin typeface="Calibri" pitchFamily="34" charset="0"/>
              <a:cs typeface="Calibri" pitchFamily="34" charset="0"/>
            </a:rPr>
            <a:t>Organisasi Awal</a:t>
          </a:r>
          <a:endParaRPr lang="en-US" sz="1600" b="1" dirty="0">
            <a:solidFill>
              <a:schemeClr val="tx1"/>
            </a:solidFill>
            <a:latin typeface="Calibri" pitchFamily="34" charset="0"/>
            <a:cs typeface="Calibri" pitchFamily="34" charset="0"/>
          </a:endParaRPr>
        </a:p>
      </dgm:t>
    </dgm:pt>
    <dgm:pt modelId="{EB32C9B2-D290-4E60-BA66-53FAA69889B3}" type="parTrans" cxnId="{64CF7D18-A41F-48DE-AB45-94EC4FC7D6C0}">
      <dgm:prSet/>
      <dgm:spPr/>
      <dgm:t>
        <a:bodyPr/>
        <a:lstStyle/>
        <a:p>
          <a:endParaRPr lang="en-US"/>
        </a:p>
      </dgm:t>
    </dgm:pt>
    <dgm:pt modelId="{C90F1F78-D44D-4E66-8D57-0517DF7DC57D}" type="sibTrans" cxnId="{64CF7D18-A41F-48DE-AB45-94EC4FC7D6C0}">
      <dgm:prSet/>
      <dgm:spPr/>
      <dgm:t>
        <a:bodyPr/>
        <a:lstStyle/>
        <a:p>
          <a:endParaRPr lang="en-US"/>
        </a:p>
      </dgm:t>
    </dgm:pt>
    <dgm:pt modelId="{E55D601F-FCC7-45B9-9209-ADA4FB425097}">
      <dgm:prSet phldrT="[Text]" custT="1">
        <dgm:style>
          <a:lnRef idx="1">
            <a:schemeClr val="dk1"/>
          </a:lnRef>
          <a:fillRef idx="2">
            <a:schemeClr val="dk1"/>
          </a:fillRef>
          <a:effectRef idx="1">
            <a:schemeClr val="dk1"/>
          </a:effectRef>
          <a:fontRef idx="minor">
            <a:schemeClr val="dk1"/>
          </a:fontRef>
        </dgm:style>
      </dgm:prSet>
      <dgm:spPr/>
      <dgm:t>
        <a:bodyPr/>
        <a:lstStyle/>
        <a:p>
          <a:r>
            <a:rPr lang="id-ID" sz="1400" b="1" dirty="0" smtClean="0">
              <a:solidFill>
                <a:schemeClr val="tx1"/>
              </a:solidFill>
              <a:latin typeface="Helvetica" pitchFamily="34" charset="0"/>
            </a:rPr>
            <a:t>Budi Utomo</a:t>
          </a:r>
        </a:p>
        <a:p>
          <a:r>
            <a:rPr lang="id-ID" sz="1400" b="1" dirty="0" smtClean="0">
              <a:solidFill>
                <a:schemeClr val="tx1"/>
              </a:solidFill>
              <a:latin typeface="Helvetica" pitchFamily="34" charset="0"/>
            </a:rPr>
            <a:t>Sarekat Islam</a:t>
          </a:r>
        </a:p>
        <a:p>
          <a:r>
            <a:rPr lang="id-ID" sz="1400" b="1" i="1" dirty="0" smtClean="0">
              <a:solidFill>
                <a:schemeClr val="tx1"/>
              </a:solidFill>
              <a:latin typeface="Helvetica" pitchFamily="34" charset="0"/>
            </a:rPr>
            <a:t>Indische Partij</a:t>
          </a:r>
          <a:endParaRPr lang="en-US" sz="1400" b="1" i="1" dirty="0">
            <a:solidFill>
              <a:schemeClr val="tx1"/>
            </a:solidFill>
            <a:latin typeface="Helvetica" pitchFamily="34" charset="0"/>
          </a:endParaRPr>
        </a:p>
      </dgm:t>
    </dgm:pt>
    <dgm:pt modelId="{9A19C89C-ADE8-439D-A9E6-9EA7D3067E3D}" type="parTrans" cxnId="{5A4644A7-C781-49EF-9B9E-76C74CC810BC}">
      <dgm:prSet/>
      <dgm:spPr/>
      <dgm:t>
        <a:bodyPr/>
        <a:lstStyle/>
        <a:p>
          <a:endParaRPr lang="en-US"/>
        </a:p>
      </dgm:t>
    </dgm:pt>
    <dgm:pt modelId="{44D007CD-4C6C-438F-B88C-FE802A688037}" type="sibTrans" cxnId="{5A4644A7-C781-49EF-9B9E-76C74CC810BC}">
      <dgm:prSet/>
      <dgm:spPr/>
      <dgm:t>
        <a:bodyPr/>
        <a:lstStyle/>
        <a:p>
          <a:endParaRPr lang="en-US"/>
        </a:p>
      </dgm:t>
    </dgm:pt>
    <dgm:pt modelId="{AD23614F-1ACD-4F60-9639-30526CC7C09D}">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id-ID" sz="1600" b="1" dirty="0" smtClean="0">
              <a:solidFill>
                <a:schemeClr val="tx1"/>
              </a:solidFill>
              <a:latin typeface="Calibri" pitchFamily="34" charset="0"/>
              <a:cs typeface="Calibri" pitchFamily="34" charset="0"/>
            </a:rPr>
            <a:t>Organisasi Pendidikan</a:t>
          </a:r>
          <a:endParaRPr lang="en-US" sz="1600" dirty="0">
            <a:latin typeface="Calibri" pitchFamily="34" charset="0"/>
            <a:cs typeface="Calibri" pitchFamily="34" charset="0"/>
          </a:endParaRPr>
        </a:p>
      </dgm:t>
    </dgm:pt>
    <dgm:pt modelId="{0DA31949-3F59-4107-9CB0-517981803FB0}" type="parTrans" cxnId="{D4797B8A-CA74-4EF2-8EF2-87981D49D658}">
      <dgm:prSet/>
      <dgm:spPr/>
      <dgm:t>
        <a:bodyPr/>
        <a:lstStyle/>
        <a:p>
          <a:endParaRPr lang="en-US"/>
        </a:p>
      </dgm:t>
    </dgm:pt>
    <dgm:pt modelId="{B8B0D80D-7F38-45CF-B0A8-89F3E06D9A60}" type="sibTrans" cxnId="{D4797B8A-CA74-4EF2-8EF2-87981D49D658}">
      <dgm:prSet/>
      <dgm:spPr/>
      <dgm:t>
        <a:bodyPr/>
        <a:lstStyle/>
        <a:p>
          <a:endParaRPr lang="en-US"/>
        </a:p>
      </dgm:t>
    </dgm:pt>
    <dgm:pt modelId="{E013B8EB-D7F3-413E-BA3B-3B83F0B5A99C}">
      <dgm:prSet phldrT="[Text]" custT="1">
        <dgm:style>
          <a:lnRef idx="1">
            <a:schemeClr val="dk1"/>
          </a:lnRef>
          <a:fillRef idx="2">
            <a:schemeClr val="dk1"/>
          </a:fillRef>
          <a:effectRef idx="1">
            <a:schemeClr val="dk1"/>
          </a:effectRef>
          <a:fontRef idx="minor">
            <a:schemeClr val="dk1"/>
          </a:fontRef>
        </dgm:style>
      </dgm:prSet>
      <dgm:spPr/>
      <dgm:t>
        <a:bodyPr/>
        <a:lstStyle/>
        <a:p>
          <a:r>
            <a:rPr lang="en-ID" sz="1400" b="1" dirty="0" smtClean="0">
              <a:solidFill>
                <a:schemeClr val="tx1"/>
              </a:solidFill>
              <a:latin typeface="Helvetica" pitchFamily="34" charset="0"/>
            </a:rPr>
            <a:t>T</a:t>
          </a:r>
          <a:r>
            <a:rPr lang="id-ID" sz="1400" b="1" dirty="0" smtClean="0">
              <a:solidFill>
                <a:schemeClr val="tx1"/>
              </a:solidFill>
              <a:latin typeface="Helvetica" pitchFamily="34" charset="0"/>
            </a:rPr>
            <a:t>aman Siswa</a:t>
          </a:r>
          <a:endParaRPr lang="en-ID" sz="1400" b="1" dirty="0" smtClean="0">
            <a:solidFill>
              <a:schemeClr val="tx1"/>
            </a:solidFill>
            <a:latin typeface="Helvetica" pitchFamily="34" charset="0"/>
          </a:endParaRPr>
        </a:p>
        <a:p>
          <a:r>
            <a:rPr lang="en-ID" sz="1400" b="1" dirty="0" err="1" smtClean="0">
              <a:solidFill>
                <a:schemeClr val="tx1"/>
              </a:solidFill>
              <a:latin typeface="Helvetica" pitchFamily="34" charset="0"/>
            </a:rPr>
            <a:t>Kayu</a:t>
          </a:r>
          <a:r>
            <a:rPr lang="en-ID" sz="1400" b="1" dirty="0" smtClean="0">
              <a:solidFill>
                <a:schemeClr val="tx1"/>
              </a:solidFill>
              <a:latin typeface="Helvetica" pitchFamily="34" charset="0"/>
            </a:rPr>
            <a:t> </a:t>
          </a:r>
          <a:r>
            <a:rPr lang="en-ID" sz="1400" b="1" dirty="0" err="1" smtClean="0">
              <a:solidFill>
                <a:schemeClr val="tx1"/>
              </a:solidFill>
              <a:latin typeface="Helvetica" pitchFamily="34" charset="0"/>
            </a:rPr>
            <a:t>Tanam</a:t>
          </a:r>
          <a:endParaRPr lang="en-US" sz="1400" dirty="0"/>
        </a:p>
      </dgm:t>
    </dgm:pt>
    <dgm:pt modelId="{1001B4A2-24D2-446D-82D4-9E21C85751F9}" type="parTrans" cxnId="{3A8B6F1D-716D-4D6D-9A2F-589BAB344BCE}">
      <dgm:prSet/>
      <dgm:spPr/>
      <dgm:t>
        <a:bodyPr/>
        <a:lstStyle/>
        <a:p>
          <a:endParaRPr lang="en-US"/>
        </a:p>
      </dgm:t>
    </dgm:pt>
    <dgm:pt modelId="{AC98F961-F96F-4D6F-B086-A31F54201E58}" type="sibTrans" cxnId="{3A8B6F1D-716D-4D6D-9A2F-589BAB344BCE}">
      <dgm:prSet/>
      <dgm:spPr/>
      <dgm:t>
        <a:bodyPr/>
        <a:lstStyle/>
        <a:p>
          <a:endParaRPr lang="en-US"/>
        </a:p>
      </dgm:t>
    </dgm:pt>
    <dgm:pt modelId="{381CD402-34E8-4224-938E-15D486B24825}">
      <dgm:prSet custT="1">
        <dgm:style>
          <a:lnRef idx="1">
            <a:schemeClr val="accent5"/>
          </a:lnRef>
          <a:fillRef idx="2">
            <a:schemeClr val="accent5"/>
          </a:fillRef>
          <a:effectRef idx="1">
            <a:schemeClr val="accent5"/>
          </a:effectRef>
          <a:fontRef idx="minor">
            <a:schemeClr val="dk1"/>
          </a:fontRef>
        </dgm:style>
      </dgm:prSet>
      <dgm:spPr/>
      <dgm:t>
        <a:bodyPr/>
        <a:lstStyle/>
        <a:p>
          <a:r>
            <a:rPr lang="id-ID" sz="1600" b="1" dirty="0" smtClean="0">
              <a:solidFill>
                <a:schemeClr val="tx1"/>
              </a:solidFill>
              <a:latin typeface="Calibri" pitchFamily="34" charset="0"/>
              <a:cs typeface="Calibri" pitchFamily="34" charset="0"/>
            </a:rPr>
            <a:t>Organisasi Perempuan</a:t>
          </a:r>
          <a:endParaRPr lang="en-US" sz="1600" b="1" dirty="0">
            <a:solidFill>
              <a:schemeClr val="tx1"/>
            </a:solidFill>
            <a:latin typeface="Calibri" pitchFamily="34" charset="0"/>
            <a:cs typeface="Calibri" pitchFamily="34" charset="0"/>
          </a:endParaRPr>
        </a:p>
      </dgm:t>
    </dgm:pt>
    <dgm:pt modelId="{CE0E8CA9-D9D6-4FDD-9C04-1E03E57E051F}" type="parTrans" cxnId="{CC41EA11-4F70-4B3C-8C7E-E944259717A8}">
      <dgm:prSet/>
      <dgm:spPr/>
      <dgm:t>
        <a:bodyPr/>
        <a:lstStyle/>
        <a:p>
          <a:endParaRPr lang="en-US"/>
        </a:p>
      </dgm:t>
    </dgm:pt>
    <dgm:pt modelId="{9B402D05-E327-4696-BE42-3302FFA67C2A}" type="sibTrans" cxnId="{CC41EA11-4F70-4B3C-8C7E-E944259717A8}">
      <dgm:prSet/>
      <dgm:spPr/>
      <dgm:t>
        <a:bodyPr/>
        <a:lstStyle/>
        <a:p>
          <a:endParaRPr lang="en-US"/>
        </a:p>
      </dgm:t>
    </dgm:pt>
    <dgm:pt modelId="{80E3F29F-825C-45A6-B740-745A28C5CBE7}">
      <dgm:prSet custT="1">
        <dgm:style>
          <a:lnRef idx="1">
            <a:schemeClr val="accent5"/>
          </a:lnRef>
          <a:fillRef idx="2">
            <a:schemeClr val="accent5"/>
          </a:fillRef>
          <a:effectRef idx="1">
            <a:schemeClr val="accent5"/>
          </a:effectRef>
          <a:fontRef idx="minor">
            <a:schemeClr val="dk1"/>
          </a:fontRef>
        </dgm:style>
      </dgm:prSet>
      <dgm:spPr/>
      <dgm:t>
        <a:bodyPr/>
        <a:lstStyle/>
        <a:p>
          <a:r>
            <a:rPr lang="id-ID" sz="1600" b="1" dirty="0" smtClean="0">
              <a:solidFill>
                <a:schemeClr val="tx1"/>
              </a:solidFill>
              <a:latin typeface="Calibri" pitchFamily="34" charset="0"/>
              <a:cs typeface="Calibri" pitchFamily="34" charset="0"/>
            </a:rPr>
            <a:t>Organisasi Keagamaan</a:t>
          </a:r>
          <a:endParaRPr lang="en-US" sz="1600" dirty="0">
            <a:latin typeface="Calibri" pitchFamily="34" charset="0"/>
            <a:cs typeface="Calibri" pitchFamily="34" charset="0"/>
          </a:endParaRPr>
        </a:p>
      </dgm:t>
    </dgm:pt>
    <dgm:pt modelId="{F23F62C1-F755-417B-98D2-D335FBFBACB1}" type="parTrans" cxnId="{C7255C3A-5FCB-4B34-B0D8-0E21F49CDA6A}">
      <dgm:prSet/>
      <dgm:spPr/>
      <dgm:t>
        <a:bodyPr/>
        <a:lstStyle/>
        <a:p>
          <a:endParaRPr lang="en-US"/>
        </a:p>
      </dgm:t>
    </dgm:pt>
    <dgm:pt modelId="{BE809172-8D2E-4E5D-AF00-84282366A22E}" type="sibTrans" cxnId="{C7255C3A-5FCB-4B34-B0D8-0E21F49CDA6A}">
      <dgm:prSet/>
      <dgm:spPr/>
      <dgm:t>
        <a:bodyPr/>
        <a:lstStyle/>
        <a:p>
          <a:endParaRPr lang="en-US"/>
        </a:p>
      </dgm:t>
    </dgm:pt>
    <dgm:pt modelId="{4D8240B3-0E41-4ABC-AD95-7B881A923ADA}">
      <dgm:prSet custT="1">
        <dgm:style>
          <a:lnRef idx="1">
            <a:schemeClr val="accent5"/>
          </a:lnRef>
          <a:fillRef idx="2">
            <a:schemeClr val="accent5"/>
          </a:fillRef>
          <a:effectRef idx="1">
            <a:schemeClr val="accent5"/>
          </a:effectRef>
          <a:fontRef idx="minor">
            <a:schemeClr val="dk1"/>
          </a:fontRef>
        </dgm:style>
      </dgm:prSet>
      <dgm:spPr/>
      <dgm:t>
        <a:bodyPr/>
        <a:lstStyle/>
        <a:p>
          <a:r>
            <a:rPr lang="id-ID" sz="1600" b="1" dirty="0" smtClean="0">
              <a:solidFill>
                <a:schemeClr val="tx1"/>
              </a:solidFill>
              <a:latin typeface="Calibri" pitchFamily="34" charset="0"/>
              <a:cs typeface="Calibri" pitchFamily="34" charset="0"/>
            </a:rPr>
            <a:t>Organisasi Radika</a:t>
          </a:r>
          <a:r>
            <a:rPr lang="id-ID" sz="1600" dirty="0" smtClean="0">
              <a:latin typeface="Calibri" pitchFamily="34" charset="0"/>
              <a:cs typeface="Calibri" pitchFamily="34" charset="0"/>
            </a:rPr>
            <a:t>l</a:t>
          </a:r>
          <a:endParaRPr lang="en-US" sz="1600" dirty="0">
            <a:latin typeface="Calibri" pitchFamily="34" charset="0"/>
            <a:cs typeface="Calibri" pitchFamily="34" charset="0"/>
          </a:endParaRPr>
        </a:p>
      </dgm:t>
    </dgm:pt>
    <dgm:pt modelId="{3AFD7A73-7264-4F8D-84B2-6249C6CF8998}" type="parTrans" cxnId="{FEF70C82-292A-497D-8687-CCBC559732D4}">
      <dgm:prSet/>
      <dgm:spPr/>
      <dgm:t>
        <a:bodyPr/>
        <a:lstStyle/>
        <a:p>
          <a:endParaRPr lang="en-US"/>
        </a:p>
      </dgm:t>
    </dgm:pt>
    <dgm:pt modelId="{44782829-64EC-4E23-865C-D16DC47632C6}" type="sibTrans" cxnId="{FEF70C82-292A-497D-8687-CCBC559732D4}">
      <dgm:prSet/>
      <dgm:spPr/>
      <dgm:t>
        <a:bodyPr/>
        <a:lstStyle/>
        <a:p>
          <a:endParaRPr lang="en-US"/>
        </a:p>
      </dgm:t>
    </dgm:pt>
    <dgm:pt modelId="{3476DB6A-E3D1-4263-83EB-13A80E37AB22}">
      <dgm:prSet custT="1">
        <dgm:style>
          <a:lnRef idx="1">
            <a:schemeClr val="dk1"/>
          </a:lnRef>
          <a:fillRef idx="2">
            <a:schemeClr val="dk1"/>
          </a:fillRef>
          <a:effectRef idx="1">
            <a:schemeClr val="dk1"/>
          </a:effectRef>
          <a:fontRef idx="minor">
            <a:schemeClr val="dk1"/>
          </a:fontRef>
        </dgm:style>
      </dgm:prSet>
      <dgm:spPr/>
      <dgm:t>
        <a:bodyPr/>
        <a:lstStyle/>
        <a:p>
          <a:r>
            <a:rPr lang="id-ID" sz="1400" b="1" dirty="0" smtClean="0">
              <a:solidFill>
                <a:schemeClr val="tx1"/>
              </a:solidFill>
              <a:latin typeface="Helvetica" pitchFamily="34" charset="0"/>
            </a:rPr>
            <a:t>Muhammadiyah </a:t>
          </a:r>
          <a:endParaRPr lang="en-ID" sz="1400" b="1" dirty="0" smtClean="0">
            <a:solidFill>
              <a:schemeClr val="tx1"/>
            </a:solidFill>
            <a:latin typeface="Helvetica" pitchFamily="34" charset="0"/>
          </a:endParaRPr>
        </a:p>
        <a:p>
          <a:r>
            <a:rPr lang="id-ID" sz="1400" b="1" dirty="0" smtClean="0">
              <a:solidFill>
                <a:schemeClr val="tx1"/>
              </a:solidFill>
              <a:latin typeface="Helvetica" pitchFamily="34" charset="0"/>
            </a:rPr>
            <a:t>Nahdatul Ulama </a:t>
          </a:r>
          <a:endParaRPr lang="en-ID" sz="1400" b="1" dirty="0" smtClean="0">
            <a:solidFill>
              <a:schemeClr val="tx1"/>
            </a:solidFill>
            <a:latin typeface="Helvetica" pitchFamily="34" charset="0"/>
          </a:endParaRPr>
        </a:p>
        <a:p>
          <a:r>
            <a:rPr lang="id-ID" sz="1400" b="1" dirty="0" smtClean="0">
              <a:solidFill>
                <a:schemeClr val="tx1"/>
              </a:solidFill>
              <a:latin typeface="Helvetica" pitchFamily="34" charset="0"/>
            </a:rPr>
            <a:t>Perkumpulan Politik Katolik Jawi</a:t>
          </a:r>
          <a:endParaRPr lang="en-US" sz="1200" b="1" dirty="0" smtClean="0">
            <a:solidFill>
              <a:schemeClr val="tx1"/>
            </a:solidFill>
            <a:latin typeface="Helvetica" pitchFamily="34" charset="0"/>
          </a:endParaRPr>
        </a:p>
      </dgm:t>
    </dgm:pt>
    <dgm:pt modelId="{9AAB1A29-8F15-4441-89C3-19371198DA56}" type="parTrans" cxnId="{F10478FD-E15D-427F-BC37-74E4D1EB0562}">
      <dgm:prSet/>
      <dgm:spPr/>
      <dgm:t>
        <a:bodyPr/>
        <a:lstStyle/>
        <a:p>
          <a:endParaRPr lang="en-US"/>
        </a:p>
      </dgm:t>
    </dgm:pt>
    <dgm:pt modelId="{2C5EC02A-708D-4584-ADC6-F71C037694D9}" type="sibTrans" cxnId="{F10478FD-E15D-427F-BC37-74E4D1EB0562}">
      <dgm:prSet/>
      <dgm:spPr/>
      <dgm:t>
        <a:bodyPr/>
        <a:lstStyle/>
        <a:p>
          <a:endParaRPr lang="en-US"/>
        </a:p>
      </dgm:t>
    </dgm:pt>
    <dgm:pt modelId="{5D1DA2BA-BFCC-46B9-87B3-079013464F63}">
      <dgm:prSet custT="1">
        <dgm:style>
          <a:lnRef idx="1">
            <a:schemeClr val="dk1"/>
          </a:lnRef>
          <a:fillRef idx="2">
            <a:schemeClr val="dk1"/>
          </a:fillRef>
          <a:effectRef idx="1">
            <a:schemeClr val="dk1"/>
          </a:effectRef>
          <a:fontRef idx="minor">
            <a:schemeClr val="dk1"/>
          </a:fontRef>
        </dgm:style>
      </dgm:prSet>
      <dgm:spPr/>
      <dgm:t>
        <a:bodyPr/>
        <a:lstStyle/>
        <a:p>
          <a:r>
            <a:rPr lang="id-ID" sz="1400" b="1" dirty="0" smtClean="0">
              <a:solidFill>
                <a:schemeClr val="tx1"/>
              </a:solidFill>
              <a:latin typeface="Helvetica" pitchFamily="34" charset="0"/>
            </a:rPr>
            <a:t>Putri Mardika </a:t>
          </a:r>
        </a:p>
        <a:p>
          <a:r>
            <a:rPr lang="id-ID" sz="1400" b="1" i="1" dirty="0" smtClean="0">
              <a:solidFill>
                <a:schemeClr val="tx1"/>
              </a:solidFill>
              <a:latin typeface="Helvetica" pitchFamily="34" charset="0"/>
            </a:rPr>
            <a:t>Kartini Fonds </a:t>
          </a:r>
        </a:p>
        <a:p>
          <a:r>
            <a:rPr lang="id-ID" sz="1400" b="1" dirty="0" smtClean="0">
              <a:solidFill>
                <a:schemeClr val="tx1"/>
              </a:solidFill>
              <a:latin typeface="Helvetica" pitchFamily="34" charset="0"/>
            </a:rPr>
            <a:t>Aisyiah</a:t>
          </a:r>
        </a:p>
        <a:p>
          <a:r>
            <a:rPr lang="id-ID" sz="1400" b="1" dirty="0" smtClean="0">
              <a:solidFill>
                <a:schemeClr val="tx1"/>
              </a:solidFill>
              <a:latin typeface="Helvetica" pitchFamily="34" charset="0"/>
            </a:rPr>
            <a:t>Kautamaan Istri</a:t>
          </a:r>
          <a:endParaRPr lang="en-US" sz="1400" b="1" dirty="0">
            <a:solidFill>
              <a:schemeClr val="tx1"/>
            </a:solidFill>
            <a:latin typeface="Helvetica" pitchFamily="34" charset="0"/>
          </a:endParaRPr>
        </a:p>
      </dgm:t>
    </dgm:pt>
    <dgm:pt modelId="{19CA1A65-121E-48AA-8169-7B7DDEB8E520}" type="parTrans" cxnId="{0D2BE8DA-83EA-4209-94C7-EDAB102C87BF}">
      <dgm:prSet/>
      <dgm:spPr/>
      <dgm:t>
        <a:bodyPr/>
        <a:lstStyle/>
        <a:p>
          <a:endParaRPr lang="en-US"/>
        </a:p>
      </dgm:t>
    </dgm:pt>
    <dgm:pt modelId="{555C4F87-5DBE-469B-A859-60B75700E919}" type="sibTrans" cxnId="{0D2BE8DA-83EA-4209-94C7-EDAB102C87BF}">
      <dgm:prSet/>
      <dgm:spPr/>
      <dgm:t>
        <a:bodyPr/>
        <a:lstStyle/>
        <a:p>
          <a:endParaRPr lang="en-US"/>
        </a:p>
      </dgm:t>
    </dgm:pt>
    <dgm:pt modelId="{6A8FE686-C154-4B7C-BF2F-FDBBBE289895}">
      <dgm:prSet custT="1">
        <dgm:style>
          <a:lnRef idx="1">
            <a:schemeClr val="dk1"/>
          </a:lnRef>
          <a:fillRef idx="2">
            <a:schemeClr val="dk1"/>
          </a:fillRef>
          <a:effectRef idx="1">
            <a:schemeClr val="dk1"/>
          </a:effectRef>
          <a:fontRef idx="minor">
            <a:schemeClr val="dk1"/>
          </a:fontRef>
        </dgm:style>
      </dgm:prSet>
      <dgm:spPr/>
      <dgm:t>
        <a:bodyPr/>
        <a:lstStyle/>
        <a:p>
          <a:r>
            <a:rPr lang="id-ID" sz="1400" b="1" dirty="0" smtClean="0">
              <a:solidFill>
                <a:schemeClr val="tx1"/>
              </a:solidFill>
              <a:latin typeface="Helvetica" pitchFamily="34" charset="0"/>
            </a:rPr>
            <a:t>Perhimpunan Indonesia</a:t>
          </a:r>
        </a:p>
        <a:p>
          <a:r>
            <a:rPr lang="id-ID" sz="1400" b="1" dirty="0" smtClean="0">
              <a:solidFill>
                <a:schemeClr val="tx1"/>
              </a:solidFill>
              <a:latin typeface="Helvetica" pitchFamily="34" charset="0"/>
            </a:rPr>
            <a:t>Partai</a:t>
          </a:r>
          <a:r>
            <a:rPr lang="en-ID" sz="1400" b="1" dirty="0" smtClean="0">
              <a:solidFill>
                <a:schemeClr val="tx1"/>
              </a:solidFill>
              <a:latin typeface="Helvetica" pitchFamily="34" charset="0"/>
            </a:rPr>
            <a:t> </a:t>
          </a:r>
          <a:r>
            <a:rPr lang="id-ID" sz="1400" b="1" dirty="0" smtClean="0">
              <a:solidFill>
                <a:schemeClr val="tx1"/>
              </a:solidFill>
              <a:latin typeface="Helvetica" pitchFamily="34" charset="0"/>
            </a:rPr>
            <a:t>Komunis Indonesia</a:t>
          </a:r>
        </a:p>
        <a:p>
          <a:r>
            <a:rPr lang="id-ID" sz="1400" b="1" dirty="0" smtClean="0">
              <a:solidFill>
                <a:schemeClr val="tx1"/>
              </a:solidFill>
              <a:latin typeface="Helvetica" pitchFamily="34" charset="0"/>
            </a:rPr>
            <a:t>Partai Nasional Indonesia</a:t>
          </a:r>
          <a:endParaRPr lang="en-US" sz="1400" b="1" dirty="0">
            <a:solidFill>
              <a:schemeClr val="tx1"/>
            </a:solidFill>
            <a:latin typeface="Helvetica" pitchFamily="34" charset="0"/>
          </a:endParaRPr>
        </a:p>
      </dgm:t>
    </dgm:pt>
    <dgm:pt modelId="{60F8E484-C479-4277-8865-B12D5B9FC182}" type="parTrans" cxnId="{98436A7E-7375-4FD1-8C19-4ABDA2E5BE9D}">
      <dgm:prSet/>
      <dgm:spPr/>
      <dgm:t>
        <a:bodyPr/>
        <a:lstStyle/>
        <a:p>
          <a:endParaRPr lang="en-US"/>
        </a:p>
      </dgm:t>
    </dgm:pt>
    <dgm:pt modelId="{D01BCB49-09FA-4E95-87F5-18D5C72E32C9}" type="sibTrans" cxnId="{98436A7E-7375-4FD1-8C19-4ABDA2E5BE9D}">
      <dgm:prSet/>
      <dgm:spPr/>
      <dgm:t>
        <a:bodyPr/>
        <a:lstStyle/>
        <a:p>
          <a:endParaRPr lang="en-US"/>
        </a:p>
      </dgm:t>
    </dgm:pt>
    <dgm:pt modelId="{DB846EE9-27C9-467C-B9AA-E769C163F4F3}" type="pres">
      <dgm:prSet presAssocID="{C221AE5F-13A3-4838-B4F8-0CF5327E66B5}" presName="diagram" presStyleCnt="0">
        <dgm:presLayoutVars>
          <dgm:chPref val="1"/>
          <dgm:dir/>
          <dgm:animOne val="branch"/>
          <dgm:animLvl val="lvl"/>
          <dgm:resizeHandles val="exact"/>
        </dgm:presLayoutVars>
      </dgm:prSet>
      <dgm:spPr/>
      <dgm:t>
        <a:bodyPr/>
        <a:lstStyle/>
        <a:p>
          <a:endParaRPr lang="en-US"/>
        </a:p>
      </dgm:t>
    </dgm:pt>
    <dgm:pt modelId="{85A4C522-23D7-4B39-8951-11DF14311E03}" type="pres">
      <dgm:prSet presAssocID="{91D4C660-85EC-4ADC-A315-8EEC40D9DE8A}" presName="root1" presStyleCnt="0"/>
      <dgm:spPr/>
    </dgm:pt>
    <dgm:pt modelId="{F162BEA9-1653-4626-8779-73CB20BC639B}" type="pres">
      <dgm:prSet presAssocID="{91D4C660-85EC-4ADC-A315-8EEC40D9DE8A}" presName="LevelOneTextNode" presStyleLbl="node0" presStyleIdx="0" presStyleCnt="1">
        <dgm:presLayoutVars>
          <dgm:chPref val="3"/>
        </dgm:presLayoutVars>
      </dgm:prSet>
      <dgm:spPr/>
      <dgm:t>
        <a:bodyPr/>
        <a:lstStyle/>
        <a:p>
          <a:endParaRPr lang="en-US"/>
        </a:p>
      </dgm:t>
    </dgm:pt>
    <dgm:pt modelId="{A6152392-6E51-41A6-9654-335350DDDD3C}" type="pres">
      <dgm:prSet presAssocID="{91D4C660-85EC-4ADC-A315-8EEC40D9DE8A}" presName="level2hierChild" presStyleCnt="0"/>
      <dgm:spPr/>
    </dgm:pt>
    <dgm:pt modelId="{76E0855A-BC5A-4E97-AE04-C98C16472295}" type="pres">
      <dgm:prSet presAssocID="{EB32C9B2-D290-4E60-BA66-53FAA69889B3}" presName="conn2-1" presStyleLbl="parChTrans1D2" presStyleIdx="0" presStyleCnt="5"/>
      <dgm:spPr/>
      <dgm:t>
        <a:bodyPr/>
        <a:lstStyle/>
        <a:p>
          <a:endParaRPr lang="en-US"/>
        </a:p>
      </dgm:t>
    </dgm:pt>
    <dgm:pt modelId="{561B1755-E728-40CF-925C-32554B00A646}" type="pres">
      <dgm:prSet presAssocID="{EB32C9B2-D290-4E60-BA66-53FAA69889B3}" presName="connTx" presStyleLbl="parChTrans1D2" presStyleIdx="0" presStyleCnt="5"/>
      <dgm:spPr/>
      <dgm:t>
        <a:bodyPr/>
        <a:lstStyle/>
        <a:p>
          <a:endParaRPr lang="en-US"/>
        </a:p>
      </dgm:t>
    </dgm:pt>
    <dgm:pt modelId="{2A821589-5CF1-4E57-B516-02A69E4C61B8}" type="pres">
      <dgm:prSet presAssocID="{9CBE7F90-C6E8-42D7-A755-0A316221E9C1}" presName="root2" presStyleCnt="0"/>
      <dgm:spPr/>
    </dgm:pt>
    <dgm:pt modelId="{B987D57E-89C8-4A8F-94AA-6C512B331B31}" type="pres">
      <dgm:prSet presAssocID="{9CBE7F90-C6E8-42D7-A755-0A316221E9C1}" presName="LevelTwoTextNode" presStyleLbl="node2" presStyleIdx="0" presStyleCnt="5" custLinFactNeighborY="-7538">
        <dgm:presLayoutVars>
          <dgm:chPref val="3"/>
        </dgm:presLayoutVars>
      </dgm:prSet>
      <dgm:spPr/>
      <dgm:t>
        <a:bodyPr/>
        <a:lstStyle/>
        <a:p>
          <a:endParaRPr lang="en-US"/>
        </a:p>
      </dgm:t>
    </dgm:pt>
    <dgm:pt modelId="{CEDC668E-1F9B-4B66-9F62-E3CDDE152C4C}" type="pres">
      <dgm:prSet presAssocID="{9CBE7F90-C6E8-42D7-A755-0A316221E9C1}" presName="level3hierChild" presStyleCnt="0"/>
      <dgm:spPr/>
    </dgm:pt>
    <dgm:pt modelId="{6B0C236A-4254-4121-8801-82A265E5BB6A}" type="pres">
      <dgm:prSet presAssocID="{9A19C89C-ADE8-439D-A9E6-9EA7D3067E3D}" presName="conn2-1" presStyleLbl="parChTrans1D3" presStyleIdx="0" presStyleCnt="5"/>
      <dgm:spPr/>
      <dgm:t>
        <a:bodyPr/>
        <a:lstStyle/>
        <a:p>
          <a:endParaRPr lang="en-US"/>
        </a:p>
      </dgm:t>
    </dgm:pt>
    <dgm:pt modelId="{DA7A3161-7250-41C3-A90A-2BB9DC46C32B}" type="pres">
      <dgm:prSet presAssocID="{9A19C89C-ADE8-439D-A9E6-9EA7D3067E3D}" presName="connTx" presStyleLbl="parChTrans1D3" presStyleIdx="0" presStyleCnt="5"/>
      <dgm:spPr/>
      <dgm:t>
        <a:bodyPr/>
        <a:lstStyle/>
        <a:p>
          <a:endParaRPr lang="en-US"/>
        </a:p>
      </dgm:t>
    </dgm:pt>
    <dgm:pt modelId="{033F2071-9AE7-4179-84A8-8C56D9559D8F}" type="pres">
      <dgm:prSet presAssocID="{E55D601F-FCC7-45B9-9209-ADA4FB425097}" presName="root2" presStyleCnt="0"/>
      <dgm:spPr/>
    </dgm:pt>
    <dgm:pt modelId="{6DCCB8FC-93D3-41D4-8D5C-57062CC700B9}" type="pres">
      <dgm:prSet presAssocID="{E55D601F-FCC7-45B9-9209-ADA4FB425097}" presName="LevelTwoTextNode" presStyleLbl="node3" presStyleIdx="0" presStyleCnt="5" custScaleX="131782">
        <dgm:presLayoutVars>
          <dgm:chPref val="3"/>
        </dgm:presLayoutVars>
      </dgm:prSet>
      <dgm:spPr/>
      <dgm:t>
        <a:bodyPr/>
        <a:lstStyle/>
        <a:p>
          <a:endParaRPr lang="en-US"/>
        </a:p>
      </dgm:t>
    </dgm:pt>
    <dgm:pt modelId="{A996C1A1-9075-4106-99EC-F955534B666E}" type="pres">
      <dgm:prSet presAssocID="{E55D601F-FCC7-45B9-9209-ADA4FB425097}" presName="level3hierChild" presStyleCnt="0"/>
      <dgm:spPr/>
    </dgm:pt>
    <dgm:pt modelId="{474C16FA-E9CB-46C6-B14B-0D8B80EF6029}" type="pres">
      <dgm:prSet presAssocID="{0DA31949-3F59-4107-9CB0-517981803FB0}" presName="conn2-1" presStyleLbl="parChTrans1D2" presStyleIdx="1" presStyleCnt="5"/>
      <dgm:spPr/>
      <dgm:t>
        <a:bodyPr/>
        <a:lstStyle/>
        <a:p>
          <a:endParaRPr lang="en-US"/>
        </a:p>
      </dgm:t>
    </dgm:pt>
    <dgm:pt modelId="{B0A5846A-3464-4523-840A-035A98555199}" type="pres">
      <dgm:prSet presAssocID="{0DA31949-3F59-4107-9CB0-517981803FB0}" presName="connTx" presStyleLbl="parChTrans1D2" presStyleIdx="1" presStyleCnt="5"/>
      <dgm:spPr/>
      <dgm:t>
        <a:bodyPr/>
        <a:lstStyle/>
        <a:p>
          <a:endParaRPr lang="en-US"/>
        </a:p>
      </dgm:t>
    </dgm:pt>
    <dgm:pt modelId="{D4880AFF-619C-4F14-B672-CB55BDBB52F5}" type="pres">
      <dgm:prSet presAssocID="{AD23614F-1ACD-4F60-9639-30526CC7C09D}" presName="root2" presStyleCnt="0"/>
      <dgm:spPr/>
    </dgm:pt>
    <dgm:pt modelId="{F1672F0A-A454-4FE9-9774-12F6D894E8A6}" type="pres">
      <dgm:prSet presAssocID="{AD23614F-1ACD-4F60-9639-30526CC7C09D}" presName="LevelTwoTextNode" presStyleLbl="node2" presStyleIdx="1" presStyleCnt="5">
        <dgm:presLayoutVars>
          <dgm:chPref val="3"/>
        </dgm:presLayoutVars>
      </dgm:prSet>
      <dgm:spPr/>
      <dgm:t>
        <a:bodyPr/>
        <a:lstStyle/>
        <a:p>
          <a:endParaRPr lang="en-US"/>
        </a:p>
      </dgm:t>
    </dgm:pt>
    <dgm:pt modelId="{0D5D437F-983D-4B4D-8576-140EA175E904}" type="pres">
      <dgm:prSet presAssocID="{AD23614F-1ACD-4F60-9639-30526CC7C09D}" presName="level3hierChild" presStyleCnt="0"/>
      <dgm:spPr/>
    </dgm:pt>
    <dgm:pt modelId="{C972E9C7-F90C-467C-8451-998CF5EEEC68}" type="pres">
      <dgm:prSet presAssocID="{1001B4A2-24D2-446D-82D4-9E21C85751F9}" presName="conn2-1" presStyleLbl="parChTrans1D3" presStyleIdx="1" presStyleCnt="5"/>
      <dgm:spPr/>
      <dgm:t>
        <a:bodyPr/>
        <a:lstStyle/>
        <a:p>
          <a:endParaRPr lang="en-US"/>
        </a:p>
      </dgm:t>
    </dgm:pt>
    <dgm:pt modelId="{06FCCB45-F9A4-4B8D-BB7D-03A4C821B70F}" type="pres">
      <dgm:prSet presAssocID="{1001B4A2-24D2-446D-82D4-9E21C85751F9}" presName="connTx" presStyleLbl="parChTrans1D3" presStyleIdx="1" presStyleCnt="5"/>
      <dgm:spPr/>
      <dgm:t>
        <a:bodyPr/>
        <a:lstStyle/>
        <a:p>
          <a:endParaRPr lang="en-US"/>
        </a:p>
      </dgm:t>
    </dgm:pt>
    <dgm:pt modelId="{465151E3-09CD-4F0F-9C80-469C8A63CC67}" type="pres">
      <dgm:prSet presAssocID="{E013B8EB-D7F3-413E-BA3B-3B83F0B5A99C}" presName="root2" presStyleCnt="0"/>
      <dgm:spPr/>
    </dgm:pt>
    <dgm:pt modelId="{127A3AA4-2D18-4787-AB6E-9D50D883E936}" type="pres">
      <dgm:prSet presAssocID="{E013B8EB-D7F3-413E-BA3B-3B83F0B5A99C}" presName="LevelTwoTextNode" presStyleLbl="node3" presStyleIdx="1" presStyleCnt="5" custScaleX="131782">
        <dgm:presLayoutVars>
          <dgm:chPref val="3"/>
        </dgm:presLayoutVars>
      </dgm:prSet>
      <dgm:spPr/>
      <dgm:t>
        <a:bodyPr/>
        <a:lstStyle/>
        <a:p>
          <a:endParaRPr lang="en-US"/>
        </a:p>
      </dgm:t>
    </dgm:pt>
    <dgm:pt modelId="{AE965A70-A3E0-46EA-BA10-A48D07ECE309}" type="pres">
      <dgm:prSet presAssocID="{E013B8EB-D7F3-413E-BA3B-3B83F0B5A99C}" presName="level3hierChild" presStyleCnt="0"/>
      <dgm:spPr/>
    </dgm:pt>
    <dgm:pt modelId="{AFA4D633-595A-4ACC-8624-37CD228E37E8}" type="pres">
      <dgm:prSet presAssocID="{F23F62C1-F755-417B-98D2-D335FBFBACB1}" presName="conn2-1" presStyleLbl="parChTrans1D2" presStyleIdx="2" presStyleCnt="5"/>
      <dgm:spPr/>
      <dgm:t>
        <a:bodyPr/>
        <a:lstStyle/>
        <a:p>
          <a:endParaRPr lang="en-US"/>
        </a:p>
      </dgm:t>
    </dgm:pt>
    <dgm:pt modelId="{705EBD71-F660-421F-887B-D45E76499B9B}" type="pres">
      <dgm:prSet presAssocID="{F23F62C1-F755-417B-98D2-D335FBFBACB1}" presName="connTx" presStyleLbl="parChTrans1D2" presStyleIdx="2" presStyleCnt="5"/>
      <dgm:spPr/>
      <dgm:t>
        <a:bodyPr/>
        <a:lstStyle/>
        <a:p>
          <a:endParaRPr lang="en-US"/>
        </a:p>
      </dgm:t>
    </dgm:pt>
    <dgm:pt modelId="{34F0558F-ED1B-4DD4-8D94-F60CC253E0E1}" type="pres">
      <dgm:prSet presAssocID="{80E3F29F-825C-45A6-B740-745A28C5CBE7}" presName="root2" presStyleCnt="0"/>
      <dgm:spPr/>
    </dgm:pt>
    <dgm:pt modelId="{7E08E9E8-3C20-4676-A658-D6D43E3D4EFA}" type="pres">
      <dgm:prSet presAssocID="{80E3F29F-825C-45A6-B740-745A28C5CBE7}" presName="LevelTwoTextNode" presStyleLbl="node2" presStyleIdx="2" presStyleCnt="5">
        <dgm:presLayoutVars>
          <dgm:chPref val="3"/>
        </dgm:presLayoutVars>
      </dgm:prSet>
      <dgm:spPr/>
      <dgm:t>
        <a:bodyPr/>
        <a:lstStyle/>
        <a:p>
          <a:endParaRPr lang="en-US"/>
        </a:p>
      </dgm:t>
    </dgm:pt>
    <dgm:pt modelId="{C0EB28DA-A23B-4CEA-B7BD-6EDC5F40CC03}" type="pres">
      <dgm:prSet presAssocID="{80E3F29F-825C-45A6-B740-745A28C5CBE7}" presName="level3hierChild" presStyleCnt="0"/>
      <dgm:spPr/>
    </dgm:pt>
    <dgm:pt modelId="{187E179D-28F0-418B-BE19-67AD521D9203}" type="pres">
      <dgm:prSet presAssocID="{9AAB1A29-8F15-4441-89C3-19371198DA56}" presName="conn2-1" presStyleLbl="parChTrans1D3" presStyleIdx="2" presStyleCnt="5"/>
      <dgm:spPr/>
      <dgm:t>
        <a:bodyPr/>
        <a:lstStyle/>
        <a:p>
          <a:endParaRPr lang="en-US"/>
        </a:p>
      </dgm:t>
    </dgm:pt>
    <dgm:pt modelId="{E747B5F0-6F08-4714-B8CF-0549DFC0B807}" type="pres">
      <dgm:prSet presAssocID="{9AAB1A29-8F15-4441-89C3-19371198DA56}" presName="connTx" presStyleLbl="parChTrans1D3" presStyleIdx="2" presStyleCnt="5"/>
      <dgm:spPr/>
      <dgm:t>
        <a:bodyPr/>
        <a:lstStyle/>
        <a:p>
          <a:endParaRPr lang="en-US"/>
        </a:p>
      </dgm:t>
    </dgm:pt>
    <dgm:pt modelId="{0915BB5D-4DB2-45A3-9458-DBFE2C7C3A7C}" type="pres">
      <dgm:prSet presAssocID="{3476DB6A-E3D1-4263-83EB-13A80E37AB22}" presName="root2" presStyleCnt="0"/>
      <dgm:spPr/>
    </dgm:pt>
    <dgm:pt modelId="{5C88659F-3171-4D98-9A5B-BBDC7C3E9315}" type="pres">
      <dgm:prSet presAssocID="{3476DB6A-E3D1-4263-83EB-13A80E37AB22}" presName="LevelTwoTextNode" presStyleLbl="node3" presStyleIdx="2" presStyleCnt="5" custScaleX="131782">
        <dgm:presLayoutVars>
          <dgm:chPref val="3"/>
        </dgm:presLayoutVars>
      </dgm:prSet>
      <dgm:spPr/>
      <dgm:t>
        <a:bodyPr/>
        <a:lstStyle/>
        <a:p>
          <a:endParaRPr lang="en-US"/>
        </a:p>
      </dgm:t>
    </dgm:pt>
    <dgm:pt modelId="{CCF21B25-A714-49AF-AA5E-B94EC5B63284}" type="pres">
      <dgm:prSet presAssocID="{3476DB6A-E3D1-4263-83EB-13A80E37AB22}" presName="level3hierChild" presStyleCnt="0"/>
      <dgm:spPr/>
    </dgm:pt>
    <dgm:pt modelId="{BD30E0F1-7285-49C0-BFA4-F15C8E387962}" type="pres">
      <dgm:prSet presAssocID="{CE0E8CA9-D9D6-4FDD-9C04-1E03E57E051F}" presName="conn2-1" presStyleLbl="parChTrans1D2" presStyleIdx="3" presStyleCnt="5"/>
      <dgm:spPr/>
      <dgm:t>
        <a:bodyPr/>
        <a:lstStyle/>
        <a:p>
          <a:endParaRPr lang="en-US"/>
        </a:p>
      </dgm:t>
    </dgm:pt>
    <dgm:pt modelId="{9A8D1B73-EB7C-448B-A7E0-6A55661CDF15}" type="pres">
      <dgm:prSet presAssocID="{CE0E8CA9-D9D6-4FDD-9C04-1E03E57E051F}" presName="connTx" presStyleLbl="parChTrans1D2" presStyleIdx="3" presStyleCnt="5"/>
      <dgm:spPr/>
      <dgm:t>
        <a:bodyPr/>
        <a:lstStyle/>
        <a:p>
          <a:endParaRPr lang="en-US"/>
        </a:p>
      </dgm:t>
    </dgm:pt>
    <dgm:pt modelId="{D0287AE6-95BC-4D5A-AD0F-78C551A6D482}" type="pres">
      <dgm:prSet presAssocID="{381CD402-34E8-4224-938E-15D486B24825}" presName="root2" presStyleCnt="0"/>
      <dgm:spPr/>
    </dgm:pt>
    <dgm:pt modelId="{63EC2BD0-4DDB-4FEE-BAB4-851DD3DB1ED8}" type="pres">
      <dgm:prSet presAssocID="{381CD402-34E8-4224-938E-15D486B24825}" presName="LevelTwoTextNode" presStyleLbl="node2" presStyleIdx="3" presStyleCnt="5">
        <dgm:presLayoutVars>
          <dgm:chPref val="3"/>
        </dgm:presLayoutVars>
      </dgm:prSet>
      <dgm:spPr/>
      <dgm:t>
        <a:bodyPr/>
        <a:lstStyle/>
        <a:p>
          <a:endParaRPr lang="en-US"/>
        </a:p>
      </dgm:t>
    </dgm:pt>
    <dgm:pt modelId="{0BEAB51D-40ED-45D8-BADE-C2719A0C1EE1}" type="pres">
      <dgm:prSet presAssocID="{381CD402-34E8-4224-938E-15D486B24825}" presName="level3hierChild" presStyleCnt="0"/>
      <dgm:spPr/>
    </dgm:pt>
    <dgm:pt modelId="{3D5D089C-E69C-418A-B8DD-7DA198E70F17}" type="pres">
      <dgm:prSet presAssocID="{19CA1A65-121E-48AA-8169-7B7DDEB8E520}" presName="conn2-1" presStyleLbl="parChTrans1D3" presStyleIdx="3" presStyleCnt="5"/>
      <dgm:spPr/>
      <dgm:t>
        <a:bodyPr/>
        <a:lstStyle/>
        <a:p>
          <a:endParaRPr lang="en-US"/>
        </a:p>
      </dgm:t>
    </dgm:pt>
    <dgm:pt modelId="{D0F880FA-5CD3-4887-97A0-B00D4CEC2E50}" type="pres">
      <dgm:prSet presAssocID="{19CA1A65-121E-48AA-8169-7B7DDEB8E520}" presName="connTx" presStyleLbl="parChTrans1D3" presStyleIdx="3" presStyleCnt="5"/>
      <dgm:spPr/>
      <dgm:t>
        <a:bodyPr/>
        <a:lstStyle/>
        <a:p>
          <a:endParaRPr lang="en-US"/>
        </a:p>
      </dgm:t>
    </dgm:pt>
    <dgm:pt modelId="{CA5BBA6E-B9FD-45AF-B546-36545BE5F86B}" type="pres">
      <dgm:prSet presAssocID="{5D1DA2BA-BFCC-46B9-87B3-079013464F63}" presName="root2" presStyleCnt="0"/>
      <dgm:spPr/>
    </dgm:pt>
    <dgm:pt modelId="{364FE0A6-3FF0-45D0-AF13-95E8131B7902}" type="pres">
      <dgm:prSet presAssocID="{5D1DA2BA-BFCC-46B9-87B3-079013464F63}" presName="LevelTwoTextNode" presStyleLbl="node3" presStyleIdx="3" presStyleCnt="5" custScaleX="131782">
        <dgm:presLayoutVars>
          <dgm:chPref val="3"/>
        </dgm:presLayoutVars>
      </dgm:prSet>
      <dgm:spPr/>
      <dgm:t>
        <a:bodyPr/>
        <a:lstStyle/>
        <a:p>
          <a:endParaRPr lang="en-US"/>
        </a:p>
      </dgm:t>
    </dgm:pt>
    <dgm:pt modelId="{CD770CDC-120A-4A4F-9B65-FD081C51D358}" type="pres">
      <dgm:prSet presAssocID="{5D1DA2BA-BFCC-46B9-87B3-079013464F63}" presName="level3hierChild" presStyleCnt="0"/>
      <dgm:spPr/>
    </dgm:pt>
    <dgm:pt modelId="{32A81AAB-7154-4100-80BA-B4A048AE0C3D}" type="pres">
      <dgm:prSet presAssocID="{3AFD7A73-7264-4F8D-84B2-6249C6CF8998}" presName="conn2-1" presStyleLbl="parChTrans1D2" presStyleIdx="4" presStyleCnt="5"/>
      <dgm:spPr/>
      <dgm:t>
        <a:bodyPr/>
        <a:lstStyle/>
        <a:p>
          <a:endParaRPr lang="en-US"/>
        </a:p>
      </dgm:t>
    </dgm:pt>
    <dgm:pt modelId="{725A2EE5-D586-4C39-85AD-02CEB7AF7460}" type="pres">
      <dgm:prSet presAssocID="{3AFD7A73-7264-4F8D-84B2-6249C6CF8998}" presName="connTx" presStyleLbl="parChTrans1D2" presStyleIdx="4" presStyleCnt="5"/>
      <dgm:spPr/>
      <dgm:t>
        <a:bodyPr/>
        <a:lstStyle/>
        <a:p>
          <a:endParaRPr lang="en-US"/>
        </a:p>
      </dgm:t>
    </dgm:pt>
    <dgm:pt modelId="{7F643BED-1170-40BD-A1B1-667F081C4AAF}" type="pres">
      <dgm:prSet presAssocID="{4D8240B3-0E41-4ABC-AD95-7B881A923ADA}" presName="root2" presStyleCnt="0"/>
      <dgm:spPr/>
    </dgm:pt>
    <dgm:pt modelId="{3F851F4C-D2E5-4B94-AE95-74F76EC8CB53}" type="pres">
      <dgm:prSet presAssocID="{4D8240B3-0E41-4ABC-AD95-7B881A923ADA}" presName="LevelTwoTextNode" presStyleLbl="node2" presStyleIdx="4" presStyleCnt="5">
        <dgm:presLayoutVars>
          <dgm:chPref val="3"/>
        </dgm:presLayoutVars>
      </dgm:prSet>
      <dgm:spPr/>
      <dgm:t>
        <a:bodyPr/>
        <a:lstStyle/>
        <a:p>
          <a:endParaRPr lang="en-US"/>
        </a:p>
      </dgm:t>
    </dgm:pt>
    <dgm:pt modelId="{65194A31-A212-4FE4-A8FD-F1DF2DC64977}" type="pres">
      <dgm:prSet presAssocID="{4D8240B3-0E41-4ABC-AD95-7B881A923ADA}" presName="level3hierChild" presStyleCnt="0"/>
      <dgm:spPr/>
    </dgm:pt>
    <dgm:pt modelId="{5AF47AB5-8512-47B4-84A6-6AD356B50B28}" type="pres">
      <dgm:prSet presAssocID="{60F8E484-C479-4277-8865-B12D5B9FC182}" presName="conn2-1" presStyleLbl="parChTrans1D3" presStyleIdx="4" presStyleCnt="5"/>
      <dgm:spPr/>
      <dgm:t>
        <a:bodyPr/>
        <a:lstStyle/>
        <a:p>
          <a:endParaRPr lang="en-US"/>
        </a:p>
      </dgm:t>
    </dgm:pt>
    <dgm:pt modelId="{06493B6C-2433-45CA-BC34-4A769845FF6D}" type="pres">
      <dgm:prSet presAssocID="{60F8E484-C479-4277-8865-B12D5B9FC182}" presName="connTx" presStyleLbl="parChTrans1D3" presStyleIdx="4" presStyleCnt="5"/>
      <dgm:spPr/>
      <dgm:t>
        <a:bodyPr/>
        <a:lstStyle/>
        <a:p>
          <a:endParaRPr lang="en-US"/>
        </a:p>
      </dgm:t>
    </dgm:pt>
    <dgm:pt modelId="{83B9D4E4-21B7-42E3-9F87-15278B0CDDC3}" type="pres">
      <dgm:prSet presAssocID="{6A8FE686-C154-4B7C-BF2F-FDBBBE289895}" presName="root2" presStyleCnt="0"/>
      <dgm:spPr/>
    </dgm:pt>
    <dgm:pt modelId="{E73A8EED-529E-4DB8-87F7-11969049CF49}" type="pres">
      <dgm:prSet presAssocID="{6A8FE686-C154-4B7C-BF2F-FDBBBE289895}" presName="LevelTwoTextNode" presStyleLbl="node3" presStyleIdx="4" presStyleCnt="5" custScaleX="131782">
        <dgm:presLayoutVars>
          <dgm:chPref val="3"/>
        </dgm:presLayoutVars>
      </dgm:prSet>
      <dgm:spPr/>
      <dgm:t>
        <a:bodyPr/>
        <a:lstStyle/>
        <a:p>
          <a:endParaRPr lang="en-US"/>
        </a:p>
      </dgm:t>
    </dgm:pt>
    <dgm:pt modelId="{CC472EC2-6242-4D10-A531-7C7668334ADC}" type="pres">
      <dgm:prSet presAssocID="{6A8FE686-C154-4B7C-BF2F-FDBBBE289895}" presName="level3hierChild" presStyleCnt="0"/>
      <dgm:spPr/>
    </dgm:pt>
  </dgm:ptLst>
  <dgm:cxnLst>
    <dgm:cxn modelId="{CC41EA11-4F70-4B3C-8C7E-E944259717A8}" srcId="{91D4C660-85EC-4ADC-A315-8EEC40D9DE8A}" destId="{381CD402-34E8-4224-938E-15D486B24825}" srcOrd="3" destOrd="0" parTransId="{CE0E8CA9-D9D6-4FDD-9C04-1E03E57E051F}" sibTransId="{9B402D05-E327-4696-BE42-3302FFA67C2A}"/>
    <dgm:cxn modelId="{7ADC079D-E0A9-4A12-98B0-867C0DE05FFB}" type="presOf" srcId="{CE0E8CA9-D9D6-4FDD-9C04-1E03E57E051F}" destId="{BD30E0F1-7285-49C0-BFA4-F15C8E387962}" srcOrd="0" destOrd="0" presId="urn:microsoft.com/office/officeart/2005/8/layout/hierarchy2"/>
    <dgm:cxn modelId="{D4797B8A-CA74-4EF2-8EF2-87981D49D658}" srcId="{91D4C660-85EC-4ADC-A315-8EEC40D9DE8A}" destId="{AD23614F-1ACD-4F60-9639-30526CC7C09D}" srcOrd="1" destOrd="0" parTransId="{0DA31949-3F59-4107-9CB0-517981803FB0}" sibTransId="{B8B0D80D-7F38-45CF-B0A8-89F3E06D9A60}"/>
    <dgm:cxn modelId="{0A0F5FAC-042B-4865-B368-613419D35EA7}" type="presOf" srcId="{E013B8EB-D7F3-413E-BA3B-3B83F0B5A99C}" destId="{127A3AA4-2D18-4787-AB6E-9D50D883E936}" srcOrd="0" destOrd="0" presId="urn:microsoft.com/office/officeart/2005/8/layout/hierarchy2"/>
    <dgm:cxn modelId="{F10478FD-E15D-427F-BC37-74E4D1EB0562}" srcId="{80E3F29F-825C-45A6-B740-745A28C5CBE7}" destId="{3476DB6A-E3D1-4263-83EB-13A80E37AB22}" srcOrd="0" destOrd="0" parTransId="{9AAB1A29-8F15-4441-89C3-19371198DA56}" sibTransId="{2C5EC02A-708D-4584-ADC6-F71C037694D9}"/>
    <dgm:cxn modelId="{B60DBDAD-610E-48A6-908C-907AE51CC17F}" type="presOf" srcId="{9AAB1A29-8F15-4441-89C3-19371198DA56}" destId="{187E179D-28F0-418B-BE19-67AD521D9203}" srcOrd="0" destOrd="0" presId="urn:microsoft.com/office/officeart/2005/8/layout/hierarchy2"/>
    <dgm:cxn modelId="{5D222313-5EC1-40FD-AD35-A941F8044851}" type="presOf" srcId="{CE0E8CA9-D9D6-4FDD-9C04-1E03E57E051F}" destId="{9A8D1B73-EB7C-448B-A7E0-6A55661CDF15}" srcOrd="1" destOrd="0" presId="urn:microsoft.com/office/officeart/2005/8/layout/hierarchy2"/>
    <dgm:cxn modelId="{0AF058FB-D164-4852-A995-F84C181E7D9E}" type="presOf" srcId="{E55D601F-FCC7-45B9-9209-ADA4FB425097}" destId="{6DCCB8FC-93D3-41D4-8D5C-57062CC700B9}" srcOrd="0" destOrd="0" presId="urn:microsoft.com/office/officeart/2005/8/layout/hierarchy2"/>
    <dgm:cxn modelId="{97C7A17B-7A73-4DAB-B127-8D5DD07D10D1}" type="presOf" srcId="{5D1DA2BA-BFCC-46B9-87B3-079013464F63}" destId="{364FE0A6-3FF0-45D0-AF13-95E8131B7902}" srcOrd="0" destOrd="0" presId="urn:microsoft.com/office/officeart/2005/8/layout/hierarchy2"/>
    <dgm:cxn modelId="{BA2DAF15-C987-472E-982A-8023E925BF6B}" type="presOf" srcId="{80E3F29F-825C-45A6-B740-745A28C5CBE7}" destId="{7E08E9E8-3C20-4676-A658-D6D43E3D4EFA}" srcOrd="0" destOrd="0" presId="urn:microsoft.com/office/officeart/2005/8/layout/hierarchy2"/>
    <dgm:cxn modelId="{353BCD9F-CD01-4987-A526-F062C107C936}" type="presOf" srcId="{19CA1A65-121E-48AA-8169-7B7DDEB8E520}" destId="{D0F880FA-5CD3-4887-97A0-B00D4CEC2E50}" srcOrd="1" destOrd="0" presId="urn:microsoft.com/office/officeart/2005/8/layout/hierarchy2"/>
    <dgm:cxn modelId="{E4A85CF4-B8E2-4CD3-AFC5-5FD19E96E509}" type="presOf" srcId="{1001B4A2-24D2-446D-82D4-9E21C85751F9}" destId="{06FCCB45-F9A4-4B8D-BB7D-03A4C821B70F}" srcOrd="1" destOrd="0" presId="urn:microsoft.com/office/officeart/2005/8/layout/hierarchy2"/>
    <dgm:cxn modelId="{958D6505-11AE-4E6D-A734-C54F6A005A2B}" type="presOf" srcId="{0DA31949-3F59-4107-9CB0-517981803FB0}" destId="{B0A5846A-3464-4523-840A-035A98555199}" srcOrd="1" destOrd="0" presId="urn:microsoft.com/office/officeart/2005/8/layout/hierarchy2"/>
    <dgm:cxn modelId="{0D2BE8DA-83EA-4209-94C7-EDAB102C87BF}" srcId="{381CD402-34E8-4224-938E-15D486B24825}" destId="{5D1DA2BA-BFCC-46B9-87B3-079013464F63}" srcOrd="0" destOrd="0" parTransId="{19CA1A65-121E-48AA-8169-7B7DDEB8E520}" sibTransId="{555C4F87-5DBE-469B-A859-60B75700E919}"/>
    <dgm:cxn modelId="{3FEE0BC9-F93D-4BC3-8105-82C0190D01F6}" type="presOf" srcId="{381CD402-34E8-4224-938E-15D486B24825}" destId="{63EC2BD0-4DDB-4FEE-BAB4-851DD3DB1ED8}" srcOrd="0" destOrd="0" presId="urn:microsoft.com/office/officeart/2005/8/layout/hierarchy2"/>
    <dgm:cxn modelId="{64CF7D18-A41F-48DE-AB45-94EC4FC7D6C0}" srcId="{91D4C660-85EC-4ADC-A315-8EEC40D9DE8A}" destId="{9CBE7F90-C6E8-42D7-A755-0A316221E9C1}" srcOrd="0" destOrd="0" parTransId="{EB32C9B2-D290-4E60-BA66-53FAA69889B3}" sibTransId="{C90F1F78-D44D-4E66-8D57-0517DF7DC57D}"/>
    <dgm:cxn modelId="{153F3BC0-3FE3-4C77-9247-B902857FC2E1}" type="presOf" srcId="{EB32C9B2-D290-4E60-BA66-53FAA69889B3}" destId="{561B1755-E728-40CF-925C-32554B00A646}" srcOrd="1" destOrd="0" presId="urn:microsoft.com/office/officeart/2005/8/layout/hierarchy2"/>
    <dgm:cxn modelId="{15962ADE-4BB4-4E32-B0DC-21A60832238C}" type="presOf" srcId="{60F8E484-C479-4277-8865-B12D5B9FC182}" destId="{06493B6C-2433-45CA-BC34-4A769845FF6D}" srcOrd="1" destOrd="0" presId="urn:microsoft.com/office/officeart/2005/8/layout/hierarchy2"/>
    <dgm:cxn modelId="{C3012639-388A-45F8-9252-DDD877D376E5}" type="presOf" srcId="{9AAB1A29-8F15-4441-89C3-19371198DA56}" destId="{E747B5F0-6F08-4714-B8CF-0549DFC0B807}" srcOrd="1" destOrd="0" presId="urn:microsoft.com/office/officeart/2005/8/layout/hierarchy2"/>
    <dgm:cxn modelId="{E41ADA5E-DD0C-48AA-A96F-3C9AF54DFCA0}" type="presOf" srcId="{3AFD7A73-7264-4F8D-84B2-6249C6CF8998}" destId="{725A2EE5-D586-4C39-85AD-02CEB7AF7460}" srcOrd="1" destOrd="0" presId="urn:microsoft.com/office/officeart/2005/8/layout/hierarchy2"/>
    <dgm:cxn modelId="{00024421-1FFF-4ECA-8F22-A5B0E72DE503}" type="presOf" srcId="{60F8E484-C479-4277-8865-B12D5B9FC182}" destId="{5AF47AB5-8512-47B4-84A6-6AD356B50B28}" srcOrd="0" destOrd="0" presId="urn:microsoft.com/office/officeart/2005/8/layout/hierarchy2"/>
    <dgm:cxn modelId="{5A4644A7-C781-49EF-9B9E-76C74CC810BC}" srcId="{9CBE7F90-C6E8-42D7-A755-0A316221E9C1}" destId="{E55D601F-FCC7-45B9-9209-ADA4FB425097}" srcOrd="0" destOrd="0" parTransId="{9A19C89C-ADE8-439D-A9E6-9EA7D3067E3D}" sibTransId="{44D007CD-4C6C-438F-B88C-FE802A688037}"/>
    <dgm:cxn modelId="{FEF70C82-292A-497D-8687-CCBC559732D4}" srcId="{91D4C660-85EC-4ADC-A315-8EEC40D9DE8A}" destId="{4D8240B3-0E41-4ABC-AD95-7B881A923ADA}" srcOrd="4" destOrd="0" parTransId="{3AFD7A73-7264-4F8D-84B2-6249C6CF8998}" sibTransId="{44782829-64EC-4E23-865C-D16DC47632C6}"/>
    <dgm:cxn modelId="{D11FE3B2-E1DD-43EF-8E15-F1EBDD9FD1A8}" type="presOf" srcId="{3AFD7A73-7264-4F8D-84B2-6249C6CF8998}" destId="{32A81AAB-7154-4100-80BA-B4A048AE0C3D}" srcOrd="0" destOrd="0" presId="urn:microsoft.com/office/officeart/2005/8/layout/hierarchy2"/>
    <dgm:cxn modelId="{111B03FE-05FE-4E07-AA9A-449CD8D8D460}" type="presOf" srcId="{F23F62C1-F755-417B-98D2-D335FBFBACB1}" destId="{AFA4D633-595A-4ACC-8624-37CD228E37E8}" srcOrd="0" destOrd="0" presId="urn:microsoft.com/office/officeart/2005/8/layout/hierarchy2"/>
    <dgm:cxn modelId="{1DB94AE9-3D9A-465C-9DC4-7F64A4A19F06}" type="presOf" srcId="{4D8240B3-0E41-4ABC-AD95-7B881A923ADA}" destId="{3F851F4C-D2E5-4B94-AE95-74F76EC8CB53}" srcOrd="0" destOrd="0" presId="urn:microsoft.com/office/officeart/2005/8/layout/hierarchy2"/>
    <dgm:cxn modelId="{E7BED672-49D2-49FB-B172-05ACDDE0201C}" type="presOf" srcId="{19CA1A65-121E-48AA-8169-7B7DDEB8E520}" destId="{3D5D089C-E69C-418A-B8DD-7DA198E70F17}" srcOrd="0" destOrd="0" presId="urn:microsoft.com/office/officeart/2005/8/layout/hierarchy2"/>
    <dgm:cxn modelId="{1946625C-BE15-4793-B6FD-7964ADAE960C}" type="presOf" srcId="{6A8FE686-C154-4B7C-BF2F-FDBBBE289895}" destId="{E73A8EED-529E-4DB8-87F7-11969049CF49}" srcOrd="0" destOrd="0" presId="urn:microsoft.com/office/officeart/2005/8/layout/hierarchy2"/>
    <dgm:cxn modelId="{6652A6E8-E10A-4CCB-9A26-54D02D4A176E}" type="presOf" srcId="{3476DB6A-E3D1-4263-83EB-13A80E37AB22}" destId="{5C88659F-3171-4D98-9A5B-BBDC7C3E9315}" srcOrd="0" destOrd="0" presId="urn:microsoft.com/office/officeart/2005/8/layout/hierarchy2"/>
    <dgm:cxn modelId="{3A8B6F1D-716D-4D6D-9A2F-589BAB344BCE}" srcId="{AD23614F-1ACD-4F60-9639-30526CC7C09D}" destId="{E013B8EB-D7F3-413E-BA3B-3B83F0B5A99C}" srcOrd="0" destOrd="0" parTransId="{1001B4A2-24D2-446D-82D4-9E21C85751F9}" sibTransId="{AC98F961-F96F-4D6F-B086-A31F54201E58}"/>
    <dgm:cxn modelId="{61934233-E025-4D3F-ADA1-8D24F3FDE275}" type="presOf" srcId="{9A19C89C-ADE8-439D-A9E6-9EA7D3067E3D}" destId="{DA7A3161-7250-41C3-A90A-2BB9DC46C32B}" srcOrd="1" destOrd="0" presId="urn:microsoft.com/office/officeart/2005/8/layout/hierarchy2"/>
    <dgm:cxn modelId="{BDAD24ED-0316-4507-A27A-F43EBE1D8083}" type="presOf" srcId="{9A19C89C-ADE8-439D-A9E6-9EA7D3067E3D}" destId="{6B0C236A-4254-4121-8801-82A265E5BB6A}" srcOrd="0" destOrd="0" presId="urn:microsoft.com/office/officeart/2005/8/layout/hierarchy2"/>
    <dgm:cxn modelId="{F0E39B13-B0D9-4C98-A064-300A25596CB0}" type="presOf" srcId="{C221AE5F-13A3-4838-B4F8-0CF5327E66B5}" destId="{DB846EE9-27C9-467C-B9AA-E769C163F4F3}" srcOrd="0" destOrd="0" presId="urn:microsoft.com/office/officeart/2005/8/layout/hierarchy2"/>
    <dgm:cxn modelId="{06F81963-553C-4045-B50E-5E1277B5AE14}" type="presOf" srcId="{9CBE7F90-C6E8-42D7-A755-0A316221E9C1}" destId="{B987D57E-89C8-4A8F-94AA-6C512B331B31}" srcOrd="0" destOrd="0" presId="urn:microsoft.com/office/officeart/2005/8/layout/hierarchy2"/>
    <dgm:cxn modelId="{4E39D45A-E77A-4F4F-9806-E6ADF75A6768}" type="presOf" srcId="{EB32C9B2-D290-4E60-BA66-53FAA69889B3}" destId="{76E0855A-BC5A-4E97-AE04-C98C16472295}" srcOrd="0" destOrd="0" presId="urn:microsoft.com/office/officeart/2005/8/layout/hierarchy2"/>
    <dgm:cxn modelId="{5A581C44-E3C3-4625-8D41-07E4A7D7FF3B}" type="presOf" srcId="{AD23614F-1ACD-4F60-9639-30526CC7C09D}" destId="{F1672F0A-A454-4FE9-9774-12F6D894E8A6}" srcOrd="0" destOrd="0" presId="urn:microsoft.com/office/officeart/2005/8/layout/hierarchy2"/>
    <dgm:cxn modelId="{44140AA5-3C00-4A4E-8725-CD7B7156BD6D}" type="presOf" srcId="{F23F62C1-F755-417B-98D2-D335FBFBACB1}" destId="{705EBD71-F660-421F-887B-D45E76499B9B}" srcOrd="1" destOrd="0" presId="urn:microsoft.com/office/officeart/2005/8/layout/hierarchy2"/>
    <dgm:cxn modelId="{001B5161-5D37-4613-B3F6-0574DEF7B74B}" type="presOf" srcId="{0DA31949-3F59-4107-9CB0-517981803FB0}" destId="{474C16FA-E9CB-46C6-B14B-0D8B80EF6029}" srcOrd="0" destOrd="0" presId="urn:microsoft.com/office/officeart/2005/8/layout/hierarchy2"/>
    <dgm:cxn modelId="{98436A7E-7375-4FD1-8C19-4ABDA2E5BE9D}" srcId="{4D8240B3-0E41-4ABC-AD95-7B881A923ADA}" destId="{6A8FE686-C154-4B7C-BF2F-FDBBBE289895}" srcOrd="0" destOrd="0" parTransId="{60F8E484-C479-4277-8865-B12D5B9FC182}" sibTransId="{D01BCB49-09FA-4E95-87F5-18D5C72E32C9}"/>
    <dgm:cxn modelId="{23D110F7-4462-4DB4-85E9-E8D96903FF68}" type="presOf" srcId="{1001B4A2-24D2-446D-82D4-9E21C85751F9}" destId="{C972E9C7-F90C-467C-8451-998CF5EEEC68}" srcOrd="0" destOrd="0" presId="urn:microsoft.com/office/officeart/2005/8/layout/hierarchy2"/>
    <dgm:cxn modelId="{C7255C3A-5FCB-4B34-B0D8-0E21F49CDA6A}" srcId="{91D4C660-85EC-4ADC-A315-8EEC40D9DE8A}" destId="{80E3F29F-825C-45A6-B740-745A28C5CBE7}" srcOrd="2" destOrd="0" parTransId="{F23F62C1-F755-417B-98D2-D335FBFBACB1}" sibTransId="{BE809172-8D2E-4E5D-AF00-84282366A22E}"/>
    <dgm:cxn modelId="{14D693BA-C570-4548-932B-A8FD8CD762F3}" type="presOf" srcId="{91D4C660-85EC-4ADC-A315-8EEC40D9DE8A}" destId="{F162BEA9-1653-4626-8779-73CB20BC639B}" srcOrd="0" destOrd="0" presId="urn:microsoft.com/office/officeart/2005/8/layout/hierarchy2"/>
    <dgm:cxn modelId="{3436D7E9-2407-4B19-BF48-6F20590AFB6D}" srcId="{C221AE5F-13A3-4838-B4F8-0CF5327E66B5}" destId="{91D4C660-85EC-4ADC-A315-8EEC40D9DE8A}" srcOrd="0" destOrd="0" parTransId="{A4E6DB37-749F-4BF3-961E-3CA88296F999}" sibTransId="{12EE3FFB-4B52-42FB-AC2B-AF63E543BE97}"/>
    <dgm:cxn modelId="{EA06D772-497B-4529-87EE-116B17621E02}" type="presParOf" srcId="{DB846EE9-27C9-467C-B9AA-E769C163F4F3}" destId="{85A4C522-23D7-4B39-8951-11DF14311E03}" srcOrd="0" destOrd="0" presId="urn:microsoft.com/office/officeart/2005/8/layout/hierarchy2"/>
    <dgm:cxn modelId="{181886CF-8468-4608-B6C3-B817D5093233}" type="presParOf" srcId="{85A4C522-23D7-4B39-8951-11DF14311E03}" destId="{F162BEA9-1653-4626-8779-73CB20BC639B}" srcOrd="0" destOrd="0" presId="urn:microsoft.com/office/officeart/2005/8/layout/hierarchy2"/>
    <dgm:cxn modelId="{ED20BF46-6289-4591-A027-CA6A7277CDD8}" type="presParOf" srcId="{85A4C522-23D7-4B39-8951-11DF14311E03}" destId="{A6152392-6E51-41A6-9654-335350DDDD3C}" srcOrd="1" destOrd="0" presId="urn:microsoft.com/office/officeart/2005/8/layout/hierarchy2"/>
    <dgm:cxn modelId="{A6B374E9-B5E7-4087-9F6E-D0E74290C452}" type="presParOf" srcId="{A6152392-6E51-41A6-9654-335350DDDD3C}" destId="{76E0855A-BC5A-4E97-AE04-C98C16472295}" srcOrd="0" destOrd="0" presId="urn:microsoft.com/office/officeart/2005/8/layout/hierarchy2"/>
    <dgm:cxn modelId="{F00651FA-015C-4BEC-8ACC-76B395D88CB1}" type="presParOf" srcId="{76E0855A-BC5A-4E97-AE04-C98C16472295}" destId="{561B1755-E728-40CF-925C-32554B00A646}" srcOrd="0" destOrd="0" presId="urn:microsoft.com/office/officeart/2005/8/layout/hierarchy2"/>
    <dgm:cxn modelId="{D0ED8759-4F35-4388-ABD2-27DB31FF1039}" type="presParOf" srcId="{A6152392-6E51-41A6-9654-335350DDDD3C}" destId="{2A821589-5CF1-4E57-B516-02A69E4C61B8}" srcOrd="1" destOrd="0" presId="urn:microsoft.com/office/officeart/2005/8/layout/hierarchy2"/>
    <dgm:cxn modelId="{84B34473-7621-46E6-8339-B3552FFB75BD}" type="presParOf" srcId="{2A821589-5CF1-4E57-B516-02A69E4C61B8}" destId="{B987D57E-89C8-4A8F-94AA-6C512B331B31}" srcOrd="0" destOrd="0" presId="urn:microsoft.com/office/officeart/2005/8/layout/hierarchy2"/>
    <dgm:cxn modelId="{B70B2EBE-E329-44C9-965F-4F80ED87789D}" type="presParOf" srcId="{2A821589-5CF1-4E57-B516-02A69E4C61B8}" destId="{CEDC668E-1F9B-4B66-9F62-E3CDDE152C4C}" srcOrd="1" destOrd="0" presId="urn:microsoft.com/office/officeart/2005/8/layout/hierarchy2"/>
    <dgm:cxn modelId="{F07AF342-C38A-430C-BABD-2E5AD5B59D5F}" type="presParOf" srcId="{CEDC668E-1F9B-4B66-9F62-E3CDDE152C4C}" destId="{6B0C236A-4254-4121-8801-82A265E5BB6A}" srcOrd="0" destOrd="0" presId="urn:microsoft.com/office/officeart/2005/8/layout/hierarchy2"/>
    <dgm:cxn modelId="{1ABFE87B-1726-4DEC-B02A-2A637325AD8F}" type="presParOf" srcId="{6B0C236A-4254-4121-8801-82A265E5BB6A}" destId="{DA7A3161-7250-41C3-A90A-2BB9DC46C32B}" srcOrd="0" destOrd="0" presId="urn:microsoft.com/office/officeart/2005/8/layout/hierarchy2"/>
    <dgm:cxn modelId="{08C2237E-7E12-4864-AF81-3151D9E86BEB}" type="presParOf" srcId="{CEDC668E-1F9B-4B66-9F62-E3CDDE152C4C}" destId="{033F2071-9AE7-4179-84A8-8C56D9559D8F}" srcOrd="1" destOrd="0" presId="urn:microsoft.com/office/officeart/2005/8/layout/hierarchy2"/>
    <dgm:cxn modelId="{F0E2C022-FC82-40A0-939F-46DC6CC61578}" type="presParOf" srcId="{033F2071-9AE7-4179-84A8-8C56D9559D8F}" destId="{6DCCB8FC-93D3-41D4-8D5C-57062CC700B9}" srcOrd="0" destOrd="0" presId="urn:microsoft.com/office/officeart/2005/8/layout/hierarchy2"/>
    <dgm:cxn modelId="{0F49A750-EE39-4511-82D3-63243CCD276E}" type="presParOf" srcId="{033F2071-9AE7-4179-84A8-8C56D9559D8F}" destId="{A996C1A1-9075-4106-99EC-F955534B666E}" srcOrd="1" destOrd="0" presId="urn:microsoft.com/office/officeart/2005/8/layout/hierarchy2"/>
    <dgm:cxn modelId="{5F341BBF-D0F8-4A06-BB6A-EABD5FFDBEB6}" type="presParOf" srcId="{A6152392-6E51-41A6-9654-335350DDDD3C}" destId="{474C16FA-E9CB-46C6-B14B-0D8B80EF6029}" srcOrd="2" destOrd="0" presId="urn:microsoft.com/office/officeart/2005/8/layout/hierarchy2"/>
    <dgm:cxn modelId="{6EB78F46-A4AC-47DB-ABE1-8C56B0D3B300}" type="presParOf" srcId="{474C16FA-E9CB-46C6-B14B-0D8B80EF6029}" destId="{B0A5846A-3464-4523-840A-035A98555199}" srcOrd="0" destOrd="0" presId="urn:microsoft.com/office/officeart/2005/8/layout/hierarchy2"/>
    <dgm:cxn modelId="{59B3741A-1CB7-4FD0-9D5D-4D5535099D7E}" type="presParOf" srcId="{A6152392-6E51-41A6-9654-335350DDDD3C}" destId="{D4880AFF-619C-4F14-B672-CB55BDBB52F5}" srcOrd="3" destOrd="0" presId="urn:microsoft.com/office/officeart/2005/8/layout/hierarchy2"/>
    <dgm:cxn modelId="{5C285AA7-E52E-4790-BD36-49A65BF29221}" type="presParOf" srcId="{D4880AFF-619C-4F14-B672-CB55BDBB52F5}" destId="{F1672F0A-A454-4FE9-9774-12F6D894E8A6}" srcOrd="0" destOrd="0" presId="urn:microsoft.com/office/officeart/2005/8/layout/hierarchy2"/>
    <dgm:cxn modelId="{BB13768D-D5A2-4C97-9D2D-5312A4D7D72A}" type="presParOf" srcId="{D4880AFF-619C-4F14-B672-CB55BDBB52F5}" destId="{0D5D437F-983D-4B4D-8576-140EA175E904}" srcOrd="1" destOrd="0" presId="urn:microsoft.com/office/officeart/2005/8/layout/hierarchy2"/>
    <dgm:cxn modelId="{EAA72387-B681-41EF-95C4-22ECC2281E39}" type="presParOf" srcId="{0D5D437F-983D-4B4D-8576-140EA175E904}" destId="{C972E9C7-F90C-467C-8451-998CF5EEEC68}" srcOrd="0" destOrd="0" presId="urn:microsoft.com/office/officeart/2005/8/layout/hierarchy2"/>
    <dgm:cxn modelId="{5B52A872-6E66-4D18-8BA5-F66F8280B615}" type="presParOf" srcId="{C972E9C7-F90C-467C-8451-998CF5EEEC68}" destId="{06FCCB45-F9A4-4B8D-BB7D-03A4C821B70F}" srcOrd="0" destOrd="0" presId="urn:microsoft.com/office/officeart/2005/8/layout/hierarchy2"/>
    <dgm:cxn modelId="{1F9BB2BE-F2CB-42E6-A910-0424F8219C82}" type="presParOf" srcId="{0D5D437F-983D-4B4D-8576-140EA175E904}" destId="{465151E3-09CD-4F0F-9C80-469C8A63CC67}" srcOrd="1" destOrd="0" presId="urn:microsoft.com/office/officeart/2005/8/layout/hierarchy2"/>
    <dgm:cxn modelId="{0D6BA697-469D-41ED-B48B-FB43222F622A}" type="presParOf" srcId="{465151E3-09CD-4F0F-9C80-469C8A63CC67}" destId="{127A3AA4-2D18-4787-AB6E-9D50D883E936}" srcOrd="0" destOrd="0" presId="urn:microsoft.com/office/officeart/2005/8/layout/hierarchy2"/>
    <dgm:cxn modelId="{50DF786E-F8FA-48E5-AB90-F5A1ACD0D9D8}" type="presParOf" srcId="{465151E3-09CD-4F0F-9C80-469C8A63CC67}" destId="{AE965A70-A3E0-46EA-BA10-A48D07ECE309}" srcOrd="1" destOrd="0" presId="urn:microsoft.com/office/officeart/2005/8/layout/hierarchy2"/>
    <dgm:cxn modelId="{B9B8A53F-8860-4548-B200-39563E703D91}" type="presParOf" srcId="{A6152392-6E51-41A6-9654-335350DDDD3C}" destId="{AFA4D633-595A-4ACC-8624-37CD228E37E8}" srcOrd="4" destOrd="0" presId="urn:microsoft.com/office/officeart/2005/8/layout/hierarchy2"/>
    <dgm:cxn modelId="{50AA1539-0D6F-4BF3-BCB3-911DA5B3B5E1}" type="presParOf" srcId="{AFA4D633-595A-4ACC-8624-37CD228E37E8}" destId="{705EBD71-F660-421F-887B-D45E76499B9B}" srcOrd="0" destOrd="0" presId="urn:microsoft.com/office/officeart/2005/8/layout/hierarchy2"/>
    <dgm:cxn modelId="{A8911422-F7FA-40B0-ADA7-BE60C928B22C}" type="presParOf" srcId="{A6152392-6E51-41A6-9654-335350DDDD3C}" destId="{34F0558F-ED1B-4DD4-8D94-F60CC253E0E1}" srcOrd="5" destOrd="0" presId="urn:microsoft.com/office/officeart/2005/8/layout/hierarchy2"/>
    <dgm:cxn modelId="{711FC12C-1E2C-4156-B32A-241AA82F8D22}" type="presParOf" srcId="{34F0558F-ED1B-4DD4-8D94-F60CC253E0E1}" destId="{7E08E9E8-3C20-4676-A658-D6D43E3D4EFA}" srcOrd="0" destOrd="0" presId="urn:microsoft.com/office/officeart/2005/8/layout/hierarchy2"/>
    <dgm:cxn modelId="{9C7793C1-118B-434D-8400-574F09791ABD}" type="presParOf" srcId="{34F0558F-ED1B-4DD4-8D94-F60CC253E0E1}" destId="{C0EB28DA-A23B-4CEA-B7BD-6EDC5F40CC03}" srcOrd="1" destOrd="0" presId="urn:microsoft.com/office/officeart/2005/8/layout/hierarchy2"/>
    <dgm:cxn modelId="{2A4180DD-16A9-413D-99D2-A847CB921718}" type="presParOf" srcId="{C0EB28DA-A23B-4CEA-B7BD-6EDC5F40CC03}" destId="{187E179D-28F0-418B-BE19-67AD521D9203}" srcOrd="0" destOrd="0" presId="urn:microsoft.com/office/officeart/2005/8/layout/hierarchy2"/>
    <dgm:cxn modelId="{EBA90871-CAF5-41DD-86C4-14A624667392}" type="presParOf" srcId="{187E179D-28F0-418B-BE19-67AD521D9203}" destId="{E747B5F0-6F08-4714-B8CF-0549DFC0B807}" srcOrd="0" destOrd="0" presId="urn:microsoft.com/office/officeart/2005/8/layout/hierarchy2"/>
    <dgm:cxn modelId="{B68258DD-F136-4A04-AF9A-C542DB5DC990}" type="presParOf" srcId="{C0EB28DA-A23B-4CEA-B7BD-6EDC5F40CC03}" destId="{0915BB5D-4DB2-45A3-9458-DBFE2C7C3A7C}" srcOrd="1" destOrd="0" presId="urn:microsoft.com/office/officeart/2005/8/layout/hierarchy2"/>
    <dgm:cxn modelId="{B87693A0-20EE-4E87-9738-75EAD0636A23}" type="presParOf" srcId="{0915BB5D-4DB2-45A3-9458-DBFE2C7C3A7C}" destId="{5C88659F-3171-4D98-9A5B-BBDC7C3E9315}" srcOrd="0" destOrd="0" presId="urn:microsoft.com/office/officeart/2005/8/layout/hierarchy2"/>
    <dgm:cxn modelId="{C0B9B5C8-DBBE-4299-83D1-932BAF4F6746}" type="presParOf" srcId="{0915BB5D-4DB2-45A3-9458-DBFE2C7C3A7C}" destId="{CCF21B25-A714-49AF-AA5E-B94EC5B63284}" srcOrd="1" destOrd="0" presId="urn:microsoft.com/office/officeart/2005/8/layout/hierarchy2"/>
    <dgm:cxn modelId="{E4960079-07BD-453D-863F-3870115CE9C7}" type="presParOf" srcId="{A6152392-6E51-41A6-9654-335350DDDD3C}" destId="{BD30E0F1-7285-49C0-BFA4-F15C8E387962}" srcOrd="6" destOrd="0" presId="urn:microsoft.com/office/officeart/2005/8/layout/hierarchy2"/>
    <dgm:cxn modelId="{C6D76754-FE5B-4DC6-BB99-27A9388F3808}" type="presParOf" srcId="{BD30E0F1-7285-49C0-BFA4-F15C8E387962}" destId="{9A8D1B73-EB7C-448B-A7E0-6A55661CDF15}" srcOrd="0" destOrd="0" presId="urn:microsoft.com/office/officeart/2005/8/layout/hierarchy2"/>
    <dgm:cxn modelId="{95B2588A-0529-4938-AFD4-04CE1F439A1E}" type="presParOf" srcId="{A6152392-6E51-41A6-9654-335350DDDD3C}" destId="{D0287AE6-95BC-4D5A-AD0F-78C551A6D482}" srcOrd="7" destOrd="0" presId="urn:microsoft.com/office/officeart/2005/8/layout/hierarchy2"/>
    <dgm:cxn modelId="{7A60F939-EC37-4F33-9A89-B5AB9F9AA197}" type="presParOf" srcId="{D0287AE6-95BC-4D5A-AD0F-78C551A6D482}" destId="{63EC2BD0-4DDB-4FEE-BAB4-851DD3DB1ED8}" srcOrd="0" destOrd="0" presId="urn:microsoft.com/office/officeart/2005/8/layout/hierarchy2"/>
    <dgm:cxn modelId="{859D7DF6-B462-46E2-A272-776C0CF2CC86}" type="presParOf" srcId="{D0287AE6-95BC-4D5A-AD0F-78C551A6D482}" destId="{0BEAB51D-40ED-45D8-BADE-C2719A0C1EE1}" srcOrd="1" destOrd="0" presId="urn:microsoft.com/office/officeart/2005/8/layout/hierarchy2"/>
    <dgm:cxn modelId="{4468E0B0-634E-4BBE-BC37-B18059557FBA}" type="presParOf" srcId="{0BEAB51D-40ED-45D8-BADE-C2719A0C1EE1}" destId="{3D5D089C-E69C-418A-B8DD-7DA198E70F17}" srcOrd="0" destOrd="0" presId="urn:microsoft.com/office/officeart/2005/8/layout/hierarchy2"/>
    <dgm:cxn modelId="{E50B045F-7AF4-4027-A9B3-4F707360DDA1}" type="presParOf" srcId="{3D5D089C-E69C-418A-B8DD-7DA198E70F17}" destId="{D0F880FA-5CD3-4887-97A0-B00D4CEC2E50}" srcOrd="0" destOrd="0" presId="urn:microsoft.com/office/officeart/2005/8/layout/hierarchy2"/>
    <dgm:cxn modelId="{9EC737B0-D3A9-4224-9E0A-E099555C9E7C}" type="presParOf" srcId="{0BEAB51D-40ED-45D8-BADE-C2719A0C1EE1}" destId="{CA5BBA6E-B9FD-45AF-B546-36545BE5F86B}" srcOrd="1" destOrd="0" presId="urn:microsoft.com/office/officeart/2005/8/layout/hierarchy2"/>
    <dgm:cxn modelId="{53FD1F13-6A4F-427D-AB60-51DFA979C3AE}" type="presParOf" srcId="{CA5BBA6E-B9FD-45AF-B546-36545BE5F86B}" destId="{364FE0A6-3FF0-45D0-AF13-95E8131B7902}" srcOrd="0" destOrd="0" presId="urn:microsoft.com/office/officeart/2005/8/layout/hierarchy2"/>
    <dgm:cxn modelId="{EF8A8209-0FE9-4325-B531-69FB1212408E}" type="presParOf" srcId="{CA5BBA6E-B9FD-45AF-B546-36545BE5F86B}" destId="{CD770CDC-120A-4A4F-9B65-FD081C51D358}" srcOrd="1" destOrd="0" presId="urn:microsoft.com/office/officeart/2005/8/layout/hierarchy2"/>
    <dgm:cxn modelId="{811E50E1-30A1-4516-BEA0-088F2E8AD981}" type="presParOf" srcId="{A6152392-6E51-41A6-9654-335350DDDD3C}" destId="{32A81AAB-7154-4100-80BA-B4A048AE0C3D}" srcOrd="8" destOrd="0" presId="urn:microsoft.com/office/officeart/2005/8/layout/hierarchy2"/>
    <dgm:cxn modelId="{49BA7BF7-ECF2-40FC-A534-9E885CFD2260}" type="presParOf" srcId="{32A81AAB-7154-4100-80BA-B4A048AE0C3D}" destId="{725A2EE5-D586-4C39-85AD-02CEB7AF7460}" srcOrd="0" destOrd="0" presId="urn:microsoft.com/office/officeart/2005/8/layout/hierarchy2"/>
    <dgm:cxn modelId="{43D6F35C-B017-4427-AE02-C4BB831E7B56}" type="presParOf" srcId="{A6152392-6E51-41A6-9654-335350DDDD3C}" destId="{7F643BED-1170-40BD-A1B1-667F081C4AAF}" srcOrd="9" destOrd="0" presId="urn:microsoft.com/office/officeart/2005/8/layout/hierarchy2"/>
    <dgm:cxn modelId="{EE95973B-B891-4939-A92B-76760D0AB9D8}" type="presParOf" srcId="{7F643BED-1170-40BD-A1B1-667F081C4AAF}" destId="{3F851F4C-D2E5-4B94-AE95-74F76EC8CB53}" srcOrd="0" destOrd="0" presId="urn:microsoft.com/office/officeart/2005/8/layout/hierarchy2"/>
    <dgm:cxn modelId="{CB19A3D4-13CF-4A59-873E-41298C5A9233}" type="presParOf" srcId="{7F643BED-1170-40BD-A1B1-667F081C4AAF}" destId="{65194A31-A212-4FE4-A8FD-F1DF2DC64977}" srcOrd="1" destOrd="0" presId="urn:microsoft.com/office/officeart/2005/8/layout/hierarchy2"/>
    <dgm:cxn modelId="{0454E318-F027-4801-A378-960765386E7A}" type="presParOf" srcId="{65194A31-A212-4FE4-A8FD-F1DF2DC64977}" destId="{5AF47AB5-8512-47B4-84A6-6AD356B50B28}" srcOrd="0" destOrd="0" presId="urn:microsoft.com/office/officeart/2005/8/layout/hierarchy2"/>
    <dgm:cxn modelId="{FDFC1D01-1223-4E4B-A93D-C0D132DD6026}" type="presParOf" srcId="{5AF47AB5-8512-47B4-84A6-6AD356B50B28}" destId="{06493B6C-2433-45CA-BC34-4A769845FF6D}" srcOrd="0" destOrd="0" presId="urn:microsoft.com/office/officeart/2005/8/layout/hierarchy2"/>
    <dgm:cxn modelId="{50A457F2-C0E9-455F-85C5-A1F1EE65E7C2}" type="presParOf" srcId="{65194A31-A212-4FE4-A8FD-F1DF2DC64977}" destId="{83B9D4E4-21B7-42E3-9F87-15278B0CDDC3}" srcOrd="1" destOrd="0" presId="urn:microsoft.com/office/officeart/2005/8/layout/hierarchy2"/>
    <dgm:cxn modelId="{837F0FE4-B7F8-487F-8C8D-21E0EDF4EE73}" type="presParOf" srcId="{83B9D4E4-21B7-42E3-9F87-15278B0CDDC3}" destId="{E73A8EED-529E-4DB8-87F7-11969049CF49}" srcOrd="0" destOrd="0" presId="urn:microsoft.com/office/officeart/2005/8/layout/hierarchy2"/>
    <dgm:cxn modelId="{A81C12BC-2B0A-46EB-93A3-1111116BE20F}" type="presParOf" srcId="{83B9D4E4-21B7-42E3-9F87-15278B0CDDC3}" destId="{CC472EC2-6242-4D10-A531-7C7668334ADC}" srcOrd="1" destOrd="0" presId="urn:microsoft.com/office/officeart/2005/8/layout/hierarchy2"/>
  </dgm:cxnLst>
  <dgm:bg/>
  <dgm:whole/>
</dgm:dataModel>
</file>

<file path=ppt/diagrams/data15.xml><?xml version="1.0" encoding="utf-8"?>
<dgm:dataModel xmlns:dgm="http://schemas.openxmlformats.org/drawingml/2006/diagram" xmlns:a="http://schemas.openxmlformats.org/drawingml/2006/main">
  <dgm:ptLst>
    <dgm:pt modelId="{2046C2CF-6022-4D12-B18E-7B6903FE9E77}"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en-US"/>
        </a:p>
      </dgm:t>
    </dgm:pt>
    <dgm:pt modelId="{10DED338-94AF-47C7-94B3-DC25CC6C427D}">
      <dgm:prSet phldrT="[Text]"/>
      <dgm:spPr/>
      <dgm:t>
        <a:bodyPr/>
        <a:lstStyle/>
        <a:p>
          <a:r>
            <a:rPr lang="id-ID" i="1" dirty="0" smtClean="0">
              <a:solidFill>
                <a:schemeClr val="tx1"/>
              </a:solidFill>
            </a:rPr>
            <a:t>Tri Koro Dharmo</a:t>
          </a:r>
          <a:endParaRPr lang="en-US" i="1" dirty="0">
            <a:solidFill>
              <a:schemeClr val="tx1"/>
            </a:solidFill>
          </a:endParaRPr>
        </a:p>
      </dgm:t>
    </dgm:pt>
    <dgm:pt modelId="{B5038FBC-3355-4285-A21F-439744637673}" type="parTrans" cxnId="{01872787-71CB-47CB-B2AF-8ED1A6EBA153}">
      <dgm:prSet/>
      <dgm:spPr/>
      <dgm:t>
        <a:bodyPr/>
        <a:lstStyle/>
        <a:p>
          <a:endParaRPr lang="en-US"/>
        </a:p>
      </dgm:t>
    </dgm:pt>
    <dgm:pt modelId="{CDCE5880-53ED-4DDC-AA97-6703C5AA5BB7}" type="sibTrans" cxnId="{01872787-71CB-47CB-B2AF-8ED1A6EBA153}">
      <dgm:prSet/>
      <dgm:spPr/>
      <dgm:t>
        <a:bodyPr/>
        <a:lstStyle/>
        <a:p>
          <a:endParaRPr lang="en-US"/>
        </a:p>
      </dgm:t>
    </dgm:pt>
    <dgm:pt modelId="{BFE6CC70-4322-4231-8DC2-5A7C9A8FEDE5}">
      <dgm:prSet phldrT="[Text]"/>
      <dgm:spPr>
        <a:solidFill>
          <a:schemeClr val="accent6">
            <a:lumMod val="60000"/>
            <a:lumOff val="40000"/>
            <a:alpha val="90000"/>
          </a:schemeClr>
        </a:solidFill>
      </dgm:spPr>
      <dgm:t>
        <a:bodyPr/>
        <a:lstStyle/>
        <a:p>
          <a:r>
            <a:rPr lang="id-ID" dirty="0" smtClean="0">
              <a:solidFill>
                <a:schemeClr val="tx1"/>
              </a:solidFill>
            </a:rPr>
            <a:t>Didirikan sebagai bentuk ketidakpuasan terhadap Budi Utomo.</a:t>
          </a:r>
          <a:endParaRPr lang="en-US" dirty="0">
            <a:solidFill>
              <a:schemeClr val="tx1"/>
            </a:solidFill>
          </a:endParaRPr>
        </a:p>
      </dgm:t>
    </dgm:pt>
    <dgm:pt modelId="{258B7113-03A0-41D0-8F3E-C8308D16BC78}" type="parTrans" cxnId="{0CF47610-93E7-46F7-B77B-3DCDF43E30B9}">
      <dgm:prSet/>
      <dgm:spPr/>
      <dgm:t>
        <a:bodyPr/>
        <a:lstStyle/>
        <a:p>
          <a:endParaRPr lang="en-US"/>
        </a:p>
      </dgm:t>
    </dgm:pt>
    <dgm:pt modelId="{D806E98F-23C3-48E7-AED9-1AEBBA5B47E7}" type="sibTrans" cxnId="{0CF47610-93E7-46F7-B77B-3DCDF43E30B9}">
      <dgm:prSet/>
      <dgm:spPr/>
      <dgm:t>
        <a:bodyPr/>
        <a:lstStyle/>
        <a:p>
          <a:endParaRPr lang="en-US"/>
        </a:p>
      </dgm:t>
    </dgm:pt>
    <dgm:pt modelId="{C8581CF4-56E2-46C1-858C-5894C38374C7}">
      <dgm:prSet phldrT="[Text]"/>
      <dgm:spPr>
        <a:solidFill>
          <a:schemeClr val="accent6">
            <a:lumMod val="60000"/>
            <a:lumOff val="40000"/>
            <a:alpha val="90000"/>
          </a:schemeClr>
        </a:solidFill>
      </dgm:spPr>
      <dgm:t>
        <a:bodyPr/>
        <a:lstStyle/>
        <a:p>
          <a:r>
            <a:rPr lang="id-ID" dirty="0" smtClean="0">
              <a:solidFill>
                <a:schemeClr val="tx1"/>
              </a:solidFill>
            </a:rPr>
            <a:t>Tokoh-tokoh penggagas: R. Satiman Wiryosari, Sunardi, dan Kadarman.</a:t>
          </a:r>
          <a:endParaRPr lang="en-US" dirty="0">
            <a:solidFill>
              <a:schemeClr val="tx1"/>
            </a:solidFill>
          </a:endParaRPr>
        </a:p>
      </dgm:t>
    </dgm:pt>
    <dgm:pt modelId="{5DD1CA83-EF8D-45D1-A5AA-4FDC8033F4F9}" type="parTrans" cxnId="{9884219C-E5DB-41EC-B5A5-72DC36C748EC}">
      <dgm:prSet/>
      <dgm:spPr/>
      <dgm:t>
        <a:bodyPr/>
        <a:lstStyle/>
        <a:p>
          <a:endParaRPr lang="en-US"/>
        </a:p>
      </dgm:t>
    </dgm:pt>
    <dgm:pt modelId="{73C5A59F-CAD2-4FB4-B67C-F879F568203F}" type="sibTrans" cxnId="{9884219C-E5DB-41EC-B5A5-72DC36C748EC}">
      <dgm:prSet/>
      <dgm:spPr/>
      <dgm:t>
        <a:bodyPr/>
        <a:lstStyle/>
        <a:p>
          <a:endParaRPr lang="en-US"/>
        </a:p>
      </dgm:t>
    </dgm:pt>
    <dgm:pt modelId="{2F2DE8F8-7F22-4A25-9797-8E51C6CDFB54}">
      <dgm:prSet phldrT="[Text]"/>
      <dgm:spPr/>
      <dgm:t>
        <a:bodyPr/>
        <a:lstStyle/>
        <a:p>
          <a:r>
            <a:rPr lang="id-ID" i="1" dirty="0" smtClean="0">
              <a:solidFill>
                <a:schemeClr val="tx1"/>
              </a:solidFill>
            </a:rPr>
            <a:t>Jong Java</a:t>
          </a:r>
          <a:endParaRPr lang="en-US" i="1" dirty="0">
            <a:solidFill>
              <a:schemeClr val="tx1"/>
            </a:solidFill>
          </a:endParaRPr>
        </a:p>
      </dgm:t>
    </dgm:pt>
    <dgm:pt modelId="{88D396A3-4B66-4604-B54A-0B0A7A14772F}" type="parTrans" cxnId="{3B1835B3-140F-4C05-B4E5-B5395B4E67E3}">
      <dgm:prSet/>
      <dgm:spPr/>
      <dgm:t>
        <a:bodyPr/>
        <a:lstStyle/>
        <a:p>
          <a:endParaRPr lang="en-US"/>
        </a:p>
      </dgm:t>
    </dgm:pt>
    <dgm:pt modelId="{9D7B7538-2D6F-4000-857B-BF3274F16477}" type="sibTrans" cxnId="{3B1835B3-140F-4C05-B4E5-B5395B4E67E3}">
      <dgm:prSet/>
      <dgm:spPr/>
      <dgm:t>
        <a:bodyPr/>
        <a:lstStyle/>
        <a:p>
          <a:endParaRPr lang="en-US"/>
        </a:p>
      </dgm:t>
    </dgm:pt>
    <dgm:pt modelId="{C156BA1B-927E-42AD-82BC-1A2583445D0B}">
      <dgm:prSet phldrT="[Text]"/>
      <dgm:spPr>
        <a:solidFill>
          <a:schemeClr val="accent6">
            <a:lumMod val="60000"/>
            <a:lumOff val="40000"/>
            <a:alpha val="90000"/>
          </a:schemeClr>
        </a:solidFill>
      </dgm:spPr>
      <dgm:t>
        <a:bodyPr/>
        <a:lstStyle/>
        <a:p>
          <a:r>
            <a:rPr lang="id-ID" dirty="0" smtClean="0">
              <a:solidFill>
                <a:schemeClr val="tx1"/>
              </a:solidFill>
            </a:rPr>
            <a:t>Pada 12 Juni 1918 </a:t>
          </a:r>
          <a:r>
            <a:rPr lang="id-ID" i="1" dirty="0" smtClean="0">
              <a:solidFill>
                <a:schemeClr val="tx1"/>
              </a:solidFill>
            </a:rPr>
            <a:t>Tri Koro Dharmo </a:t>
          </a:r>
          <a:r>
            <a:rPr lang="id-ID" dirty="0" smtClean="0">
              <a:solidFill>
                <a:schemeClr val="tx1"/>
              </a:solidFill>
            </a:rPr>
            <a:t>mengubah nama menjadi </a:t>
          </a:r>
          <a:r>
            <a:rPr lang="id-ID" i="1" dirty="0" smtClean="0">
              <a:solidFill>
                <a:schemeClr val="tx1"/>
              </a:solidFill>
            </a:rPr>
            <a:t>Jong Java</a:t>
          </a:r>
          <a:r>
            <a:rPr lang="id-ID" dirty="0" smtClean="0">
              <a:solidFill>
                <a:schemeClr val="tx1"/>
              </a:solidFill>
            </a:rPr>
            <a:t>.</a:t>
          </a:r>
          <a:endParaRPr lang="en-US" dirty="0">
            <a:solidFill>
              <a:schemeClr val="tx1"/>
            </a:solidFill>
          </a:endParaRPr>
        </a:p>
      </dgm:t>
    </dgm:pt>
    <dgm:pt modelId="{6503B1AA-E28C-458A-9566-F5109B3E0EED}" type="parTrans" cxnId="{4F771A0C-A51D-4B0F-AEC1-D30AC10E9AEC}">
      <dgm:prSet/>
      <dgm:spPr/>
      <dgm:t>
        <a:bodyPr/>
        <a:lstStyle/>
        <a:p>
          <a:endParaRPr lang="en-US"/>
        </a:p>
      </dgm:t>
    </dgm:pt>
    <dgm:pt modelId="{F99FDFA7-44A0-4F57-9EBE-185AFCD2B453}" type="sibTrans" cxnId="{4F771A0C-A51D-4B0F-AEC1-D30AC10E9AEC}">
      <dgm:prSet/>
      <dgm:spPr/>
      <dgm:t>
        <a:bodyPr/>
        <a:lstStyle/>
        <a:p>
          <a:endParaRPr lang="en-US"/>
        </a:p>
      </dgm:t>
    </dgm:pt>
    <dgm:pt modelId="{1ABFFF25-2193-48C9-9886-399B51E6A16F}">
      <dgm:prSet phldrT="[Text]"/>
      <dgm:spPr>
        <a:solidFill>
          <a:schemeClr val="accent6">
            <a:lumMod val="60000"/>
            <a:lumOff val="40000"/>
            <a:alpha val="90000"/>
          </a:schemeClr>
        </a:solidFill>
      </dgm:spPr>
      <dgm:t>
        <a:bodyPr/>
        <a:lstStyle/>
        <a:p>
          <a:r>
            <a:rPr lang="id-ID" dirty="0" smtClean="0">
              <a:solidFill>
                <a:schemeClr val="tx1"/>
              </a:solidFill>
            </a:rPr>
            <a:t>Kepengurusan </a:t>
          </a:r>
          <a:r>
            <a:rPr lang="id-ID" i="1" dirty="0" smtClean="0">
              <a:solidFill>
                <a:schemeClr val="tx1"/>
              </a:solidFill>
            </a:rPr>
            <a:t>Jong Java </a:t>
          </a:r>
          <a:r>
            <a:rPr lang="id-ID" dirty="0" smtClean="0">
              <a:solidFill>
                <a:schemeClr val="tx1"/>
              </a:solidFill>
            </a:rPr>
            <a:t>didominasi tokoh-tokoh </a:t>
          </a:r>
          <a:r>
            <a:rPr lang="id-ID" i="1" dirty="0" smtClean="0">
              <a:solidFill>
                <a:schemeClr val="tx1"/>
              </a:solidFill>
            </a:rPr>
            <a:t>Tri Koro Dharmo</a:t>
          </a:r>
          <a:r>
            <a:rPr lang="id-ID" dirty="0" smtClean="0">
              <a:solidFill>
                <a:schemeClr val="tx1"/>
              </a:solidFill>
            </a:rPr>
            <a:t>.</a:t>
          </a:r>
          <a:endParaRPr lang="en-US" dirty="0">
            <a:solidFill>
              <a:schemeClr val="tx1"/>
            </a:solidFill>
          </a:endParaRPr>
        </a:p>
      </dgm:t>
    </dgm:pt>
    <dgm:pt modelId="{D945F3FE-2D87-4E75-82AE-F74B2ED9AA71}" type="parTrans" cxnId="{D016A45C-9D93-41CF-AF01-32F8673E7BF3}">
      <dgm:prSet/>
      <dgm:spPr/>
      <dgm:t>
        <a:bodyPr/>
        <a:lstStyle/>
        <a:p>
          <a:endParaRPr lang="en-US"/>
        </a:p>
      </dgm:t>
    </dgm:pt>
    <dgm:pt modelId="{6F6A67C2-925A-4476-9263-98DC71D623C5}" type="sibTrans" cxnId="{D016A45C-9D93-41CF-AF01-32F8673E7BF3}">
      <dgm:prSet/>
      <dgm:spPr/>
      <dgm:t>
        <a:bodyPr/>
        <a:lstStyle/>
        <a:p>
          <a:endParaRPr lang="en-US"/>
        </a:p>
      </dgm:t>
    </dgm:pt>
    <dgm:pt modelId="{8C36E3D5-C0D0-4B85-BDF7-6A055C975F35}">
      <dgm:prSet phldrT="[Text]"/>
      <dgm:spPr/>
      <dgm:t>
        <a:bodyPr/>
        <a:lstStyle/>
        <a:p>
          <a:r>
            <a:rPr lang="id-ID" i="1" dirty="0" smtClean="0">
              <a:solidFill>
                <a:schemeClr val="tx1"/>
              </a:solidFill>
            </a:rPr>
            <a:t>Jong Sumatranen Bond</a:t>
          </a:r>
          <a:endParaRPr lang="en-US" i="1" dirty="0">
            <a:solidFill>
              <a:schemeClr val="tx1"/>
            </a:solidFill>
          </a:endParaRPr>
        </a:p>
      </dgm:t>
    </dgm:pt>
    <dgm:pt modelId="{4F7C3B6B-CEF8-4A68-9C67-4661681DB604}" type="parTrans" cxnId="{0FE422B6-40AF-451E-839E-D0791A4A9F3B}">
      <dgm:prSet/>
      <dgm:spPr/>
      <dgm:t>
        <a:bodyPr/>
        <a:lstStyle/>
        <a:p>
          <a:endParaRPr lang="en-US"/>
        </a:p>
      </dgm:t>
    </dgm:pt>
    <dgm:pt modelId="{0113E870-7929-4103-B03F-0E0FE2920BFB}" type="sibTrans" cxnId="{0FE422B6-40AF-451E-839E-D0791A4A9F3B}">
      <dgm:prSet/>
      <dgm:spPr/>
      <dgm:t>
        <a:bodyPr/>
        <a:lstStyle/>
        <a:p>
          <a:endParaRPr lang="en-US"/>
        </a:p>
      </dgm:t>
    </dgm:pt>
    <dgm:pt modelId="{544D7A24-C79A-4A80-A012-25F4CE1D530E}">
      <dgm:prSet phldrT="[Text]"/>
      <dgm:spPr>
        <a:solidFill>
          <a:schemeClr val="accent6">
            <a:lumMod val="60000"/>
            <a:lumOff val="40000"/>
            <a:alpha val="90000"/>
          </a:schemeClr>
        </a:solidFill>
      </dgm:spPr>
      <dgm:t>
        <a:bodyPr/>
        <a:lstStyle/>
        <a:p>
          <a:r>
            <a:rPr lang="id-ID" dirty="0" smtClean="0">
              <a:solidFill>
                <a:schemeClr val="tx1"/>
              </a:solidFill>
            </a:rPr>
            <a:t>Didirikan untuk mempere</a:t>
          </a:r>
          <a:r>
            <a:rPr lang="en-ID" dirty="0" smtClean="0">
              <a:solidFill>
                <a:schemeClr val="tx1"/>
              </a:solidFill>
            </a:rPr>
            <a:t>r</a:t>
          </a:r>
          <a:r>
            <a:rPr lang="id-ID" dirty="0" smtClean="0">
              <a:solidFill>
                <a:schemeClr val="tx1"/>
              </a:solidFill>
            </a:rPr>
            <a:t>at hubungan antarpelajar dari Sumatra di Jakarta.</a:t>
          </a:r>
          <a:endParaRPr lang="en-US" dirty="0">
            <a:solidFill>
              <a:schemeClr val="tx1"/>
            </a:solidFill>
          </a:endParaRPr>
        </a:p>
      </dgm:t>
    </dgm:pt>
    <dgm:pt modelId="{20053563-C6B0-48DC-B9AF-7EA29E55AEC2}" type="parTrans" cxnId="{426C52A7-9AD5-4E7A-9F96-E99B352C0922}">
      <dgm:prSet/>
      <dgm:spPr/>
      <dgm:t>
        <a:bodyPr/>
        <a:lstStyle/>
        <a:p>
          <a:endParaRPr lang="en-US"/>
        </a:p>
      </dgm:t>
    </dgm:pt>
    <dgm:pt modelId="{0A6F32E8-0812-4A65-A9DE-8A68BE3F38F4}" type="sibTrans" cxnId="{426C52A7-9AD5-4E7A-9F96-E99B352C0922}">
      <dgm:prSet/>
      <dgm:spPr/>
      <dgm:t>
        <a:bodyPr/>
        <a:lstStyle/>
        <a:p>
          <a:endParaRPr lang="en-US"/>
        </a:p>
      </dgm:t>
    </dgm:pt>
    <dgm:pt modelId="{2F79E237-D580-4ABA-B797-594DC00B5632}">
      <dgm:prSet phldrT="[Text]"/>
      <dgm:spPr>
        <a:solidFill>
          <a:schemeClr val="accent6">
            <a:lumMod val="60000"/>
            <a:lumOff val="40000"/>
            <a:alpha val="90000"/>
          </a:schemeClr>
        </a:solidFill>
      </dgm:spPr>
      <dgm:t>
        <a:bodyPr/>
        <a:lstStyle/>
        <a:p>
          <a:r>
            <a:rPr lang="id-ID" dirty="0" smtClean="0">
              <a:solidFill>
                <a:schemeClr val="tx1"/>
              </a:solidFill>
            </a:rPr>
            <a:t>Tokoh terkemuka dari </a:t>
          </a:r>
          <a:r>
            <a:rPr lang="id-ID" i="1" dirty="0" smtClean="0">
              <a:solidFill>
                <a:schemeClr val="tx1"/>
              </a:solidFill>
            </a:rPr>
            <a:t>Jong Sumatranen Bond </a:t>
          </a:r>
          <a:r>
            <a:rPr lang="id-ID" dirty="0" smtClean="0">
              <a:solidFill>
                <a:schemeClr val="tx1"/>
              </a:solidFill>
            </a:rPr>
            <a:t>: Moh. Hatta dan M</a:t>
          </a:r>
          <a:r>
            <a:rPr lang="en-ID" dirty="0" smtClean="0">
              <a:solidFill>
                <a:schemeClr val="tx1"/>
              </a:solidFill>
            </a:rPr>
            <a:t>u</a:t>
          </a:r>
          <a:r>
            <a:rPr lang="id-ID" dirty="0" smtClean="0">
              <a:solidFill>
                <a:schemeClr val="tx1"/>
              </a:solidFill>
            </a:rPr>
            <a:t>h. Yamin</a:t>
          </a:r>
          <a:endParaRPr lang="en-US" dirty="0">
            <a:solidFill>
              <a:schemeClr val="tx1"/>
            </a:solidFill>
          </a:endParaRPr>
        </a:p>
      </dgm:t>
    </dgm:pt>
    <dgm:pt modelId="{3710524F-3DB8-4F0A-ADBC-B6FA9FBE0E18}" type="parTrans" cxnId="{A76C0311-CDE5-4493-9915-EEFB8FF4E748}">
      <dgm:prSet/>
      <dgm:spPr/>
      <dgm:t>
        <a:bodyPr/>
        <a:lstStyle/>
        <a:p>
          <a:endParaRPr lang="en-US"/>
        </a:p>
      </dgm:t>
    </dgm:pt>
    <dgm:pt modelId="{619A258D-6B70-4DB1-AF4E-D330B04A2D7A}" type="sibTrans" cxnId="{A76C0311-CDE5-4493-9915-EEFB8FF4E748}">
      <dgm:prSet/>
      <dgm:spPr/>
      <dgm:t>
        <a:bodyPr/>
        <a:lstStyle/>
        <a:p>
          <a:endParaRPr lang="en-US"/>
        </a:p>
      </dgm:t>
    </dgm:pt>
    <dgm:pt modelId="{CAE1B821-5472-4424-B39B-C792E8BCD6CA}">
      <dgm:prSet phldrT="[Text]"/>
      <dgm:spPr/>
      <dgm:t>
        <a:bodyPr/>
        <a:lstStyle/>
        <a:p>
          <a:r>
            <a:rPr lang="id-ID" i="1" dirty="0" smtClean="0">
              <a:solidFill>
                <a:schemeClr val="tx1"/>
              </a:solidFill>
            </a:rPr>
            <a:t>Jong Minahasa</a:t>
          </a:r>
          <a:endParaRPr lang="en-US" i="1" dirty="0">
            <a:solidFill>
              <a:schemeClr val="tx1"/>
            </a:solidFill>
          </a:endParaRPr>
        </a:p>
      </dgm:t>
    </dgm:pt>
    <dgm:pt modelId="{A5A5A57E-9D6E-487D-B600-1D4E1DBFBA8A}" type="parTrans" cxnId="{54EB5D09-990A-4615-8D7F-2A1BEB59497E}">
      <dgm:prSet/>
      <dgm:spPr/>
      <dgm:t>
        <a:bodyPr/>
        <a:lstStyle/>
        <a:p>
          <a:endParaRPr lang="en-US"/>
        </a:p>
      </dgm:t>
    </dgm:pt>
    <dgm:pt modelId="{92BBC72D-437B-48FF-835C-910543CA5D46}" type="sibTrans" cxnId="{54EB5D09-990A-4615-8D7F-2A1BEB59497E}">
      <dgm:prSet/>
      <dgm:spPr/>
      <dgm:t>
        <a:bodyPr/>
        <a:lstStyle/>
        <a:p>
          <a:endParaRPr lang="en-US"/>
        </a:p>
      </dgm:t>
    </dgm:pt>
    <dgm:pt modelId="{5251110C-5516-495F-8F52-6EA5C47B5BBD}">
      <dgm:prSet phldrT="[Text]"/>
      <dgm:spPr/>
      <dgm:t>
        <a:bodyPr/>
        <a:lstStyle/>
        <a:p>
          <a:r>
            <a:rPr lang="id-ID" dirty="0" smtClean="0">
              <a:solidFill>
                <a:schemeClr val="tx1"/>
              </a:solidFill>
            </a:rPr>
            <a:t>Pemuda Kaum Betawi</a:t>
          </a:r>
          <a:endParaRPr lang="en-US" dirty="0">
            <a:solidFill>
              <a:schemeClr val="tx1"/>
            </a:solidFill>
          </a:endParaRPr>
        </a:p>
      </dgm:t>
    </dgm:pt>
    <dgm:pt modelId="{F3304D60-8FB9-4825-9DEF-BA22E041BC25}" type="parTrans" cxnId="{8320AD43-6FFF-408C-8256-135268544F3C}">
      <dgm:prSet/>
      <dgm:spPr/>
      <dgm:t>
        <a:bodyPr/>
        <a:lstStyle/>
        <a:p>
          <a:endParaRPr lang="en-US"/>
        </a:p>
      </dgm:t>
    </dgm:pt>
    <dgm:pt modelId="{21A7B44E-327C-4639-9AF9-4EEBBB6A4E8C}" type="sibTrans" cxnId="{8320AD43-6FFF-408C-8256-135268544F3C}">
      <dgm:prSet/>
      <dgm:spPr/>
      <dgm:t>
        <a:bodyPr/>
        <a:lstStyle/>
        <a:p>
          <a:endParaRPr lang="en-US"/>
        </a:p>
      </dgm:t>
    </dgm:pt>
    <dgm:pt modelId="{7B8DE0DE-4510-4655-8AA5-5D60A50E6C0E}">
      <dgm:prSet phldrT="[Text]"/>
      <dgm:spPr>
        <a:solidFill>
          <a:schemeClr val="accent6">
            <a:lumMod val="60000"/>
            <a:lumOff val="40000"/>
            <a:alpha val="90000"/>
          </a:schemeClr>
        </a:solidFill>
      </dgm:spPr>
      <dgm:t>
        <a:bodyPr/>
        <a:lstStyle/>
        <a:p>
          <a:r>
            <a:rPr lang="id-ID" dirty="0" smtClean="0">
              <a:solidFill>
                <a:schemeClr val="tx1"/>
              </a:solidFill>
            </a:rPr>
            <a:t>Didirikan oleh masyarakat Minahasa yang tinggal di Semarang.</a:t>
          </a:r>
          <a:endParaRPr lang="en-US" dirty="0">
            <a:solidFill>
              <a:schemeClr val="tx1"/>
            </a:solidFill>
          </a:endParaRPr>
        </a:p>
      </dgm:t>
    </dgm:pt>
    <dgm:pt modelId="{A4FCA50F-2307-4857-B64E-F33D487ABA1B}" type="parTrans" cxnId="{8685C3AD-75DF-4233-95AE-23111A90D3BA}">
      <dgm:prSet/>
      <dgm:spPr/>
      <dgm:t>
        <a:bodyPr/>
        <a:lstStyle/>
        <a:p>
          <a:endParaRPr lang="en-US"/>
        </a:p>
      </dgm:t>
    </dgm:pt>
    <dgm:pt modelId="{6D7D1E98-085E-477B-A0F9-32AD9A753F74}" type="sibTrans" cxnId="{8685C3AD-75DF-4233-95AE-23111A90D3BA}">
      <dgm:prSet/>
      <dgm:spPr/>
      <dgm:t>
        <a:bodyPr/>
        <a:lstStyle/>
        <a:p>
          <a:endParaRPr lang="en-US"/>
        </a:p>
      </dgm:t>
    </dgm:pt>
    <dgm:pt modelId="{FCDBD40C-21DF-4A86-B437-5CD469E44DF6}">
      <dgm:prSet phldrT="[Text]"/>
      <dgm:spPr>
        <a:solidFill>
          <a:schemeClr val="accent6">
            <a:lumMod val="60000"/>
            <a:lumOff val="40000"/>
            <a:alpha val="90000"/>
          </a:schemeClr>
        </a:solidFill>
      </dgm:spPr>
      <dgm:t>
        <a:bodyPr/>
        <a:lstStyle/>
        <a:p>
          <a:r>
            <a:rPr lang="id-ID" dirty="0" smtClean="0">
              <a:solidFill>
                <a:schemeClr val="tx1"/>
              </a:solidFill>
            </a:rPr>
            <a:t>Didirikan dengan tujuan meningkatkan kecerdasan dan ekonomi masyarakat Minahasa.</a:t>
          </a:r>
          <a:endParaRPr lang="en-US" dirty="0">
            <a:solidFill>
              <a:schemeClr val="tx1"/>
            </a:solidFill>
          </a:endParaRPr>
        </a:p>
      </dgm:t>
    </dgm:pt>
    <dgm:pt modelId="{C17C7458-8013-4A0B-A88E-33A10A729965}" type="parTrans" cxnId="{09CD6995-A583-430C-B324-7A114159C785}">
      <dgm:prSet/>
      <dgm:spPr/>
      <dgm:t>
        <a:bodyPr/>
        <a:lstStyle/>
        <a:p>
          <a:endParaRPr lang="en-US"/>
        </a:p>
      </dgm:t>
    </dgm:pt>
    <dgm:pt modelId="{D9E7D388-1B6F-4038-9457-D2F4C9655511}" type="sibTrans" cxnId="{09CD6995-A583-430C-B324-7A114159C785}">
      <dgm:prSet/>
      <dgm:spPr/>
      <dgm:t>
        <a:bodyPr/>
        <a:lstStyle/>
        <a:p>
          <a:endParaRPr lang="en-US"/>
        </a:p>
      </dgm:t>
    </dgm:pt>
    <dgm:pt modelId="{9A34C2A3-CAAE-43B2-B6C0-BFCA1B44323F}">
      <dgm:prSet phldrT="[Text]"/>
      <dgm:spPr>
        <a:solidFill>
          <a:schemeClr val="accent6">
            <a:lumMod val="60000"/>
            <a:lumOff val="40000"/>
            <a:alpha val="90000"/>
          </a:schemeClr>
        </a:solidFill>
      </dgm:spPr>
      <dgm:t>
        <a:bodyPr/>
        <a:lstStyle/>
        <a:p>
          <a:r>
            <a:rPr lang="id-ID" dirty="0" smtClean="0">
              <a:solidFill>
                <a:schemeClr val="tx1"/>
              </a:solidFill>
            </a:rPr>
            <a:t>Didirikan dengan tujuan memajukan kehidupan orang-orang Betawi secara khusus dan orang bumi putera secara keseluruhan.</a:t>
          </a:r>
          <a:endParaRPr lang="en-US" dirty="0">
            <a:solidFill>
              <a:schemeClr val="tx1"/>
            </a:solidFill>
          </a:endParaRPr>
        </a:p>
      </dgm:t>
    </dgm:pt>
    <dgm:pt modelId="{C8141B2A-A5FB-49BC-AAEF-5C2F7A6F552A}" type="parTrans" cxnId="{4D76A07D-62BF-4176-B70F-D7DE4BA97E22}">
      <dgm:prSet/>
      <dgm:spPr/>
      <dgm:t>
        <a:bodyPr/>
        <a:lstStyle/>
        <a:p>
          <a:endParaRPr lang="en-US"/>
        </a:p>
      </dgm:t>
    </dgm:pt>
    <dgm:pt modelId="{C70C0795-5C16-4B79-96F3-ADA50B9BAF1C}" type="sibTrans" cxnId="{4D76A07D-62BF-4176-B70F-D7DE4BA97E22}">
      <dgm:prSet/>
      <dgm:spPr/>
      <dgm:t>
        <a:bodyPr/>
        <a:lstStyle/>
        <a:p>
          <a:endParaRPr lang="en-US"/>
        </a:p>
      </dgm:t>
    </dgm:pt>
    <dgm:pt modelId="{26721A63-06C1-4D3F-8CF2-64859EA86B01}">
      <dgm:prSet phldrT="[Text]"/>
      <dgm:spPr>
        <a:solidFill>
          <a:schemeClr val="accent6">
            <a:lumMod val="60000"/>
            <a:lumOff val="40000"/>
            <a:alpha val="90000"/>
          </a:schemeClr>
        </a:solidFill>
      </dgm:spPr>
      <dgm:t>
        <a:bodyPr/>
        <a:lstStyle/>
        <a:p>
          <a:r>
            <a:rPr lang="id-ID" dirty="0" smtClean="0">
              <a:solidFill>
                <a:schemeClr val="tx1"/>
              </a:solidFill>
            </a:rPr>
            <a:t>Didirikan oleh perkumpulan pemuda Betawi pada 1923.</a:t>
          </a:r>
          <a:endParaRPr lang="en-US" dirty="0">
            <a:solidFill>
              <a:schemeClr val="tx1"/>
            </a:solidFill>
          </a:endParaRPr>
        </a:p>
      </dgm:t>
    </dgm:pt>
    <dgm:pt modelId="{84E20B21-8980-4247-B20B-C73904EE99F6}" type="parTrans" cxnId="{76D45CD8-7AFF-4F7D-B6C1-4F9EE381F453}">
      <dgm:prSet/>
      <dgm:spPr/>
      <dgm:t>
        <a:bodyPr/>
        <a:lstStyle/>
        <a:p>
          <a:endParaRPr lang="en-US"/>
        </a:p>
      </dgm:t>
    </dgm:pt>
    <dgm:pt modelId="{83D9F1E5-0F29-4AB4-A1D9-E572D6D3CEBF}" type="sibTrans" cxnId="{76D45CD8-7AFF-4F7D-B6C1-4F9EE381F453}">
      <dgm:prSet/>
      <dgm:spPr/>
      <dgm:t>
        <a:bodyPr/>
        <a:lstStyle/>
        <a:p>
          <a:endParaRPr lang="en-US"/>
        </a:p>
      </dgm:t>
    </dgm:pt>
    <dgm:pt modelId="{A350F3FC-E7DD-48AB-99F0-221085346FA8}" type="pres">
      <dgm:prSet presAssocID="{2046C2CF-6022-4D12-B18E-7B6903FE9E77}" presName="Name0" presStyleCnt="0">
        <dgm:presLayoutVars>
          <dgm:dir/>
          <dgm:animLvl val="lvl"/>
          <dgm:resizeHandles val="exact"/>
        </dgm:presLayoutVars>
      </dgm:prSet>
      <dgm:spPr/>
      <dgm:t>
        <a:bodyPr/>
        <a:lstStyle/>
        <a:p>
          <a:endParaRPr lang="en-US"/>
        </a:p>
      </dgm:t>
    </dgm:pt>
    <dgm:pt modelId="{9E6E4D67-9289-4E84-A922-944B4CFFBCEF}" type="pres">
      <dgm:prSet presAssocID="{10DED338-94AF-47C7-94B3-DC25CC6C427D}" presName="linNode" presStyleCnt="0"/>
      <dgm:spPr/>
    </dgm:pt>
    <dgm:pt modelId="{5E8C72D5-1A04-423E-9291-A3A8EAC7B21D}" type="pres">
      <dgm:prSet presAssocID="{10DED338-94AF-47C7-94B3-DC25CC6C427D}" presName="parentText" presStyleLbl="node1" presStyleIdx="0" presStyleCnt="5" custScaleX="43576" custScaleY="83364" custLinFactNeighborY="-17797">
        <dgm:presLayoutVars>
          <dgm:chMax val="1"/>
          <dgm:bulletEnabled val="1"/>
        </dgm:presLayoutVars>
      </dgm:prSet>
      <dgm:spPr/>
      <dgm:t>
        <a:bodyPr/>
        <a:lstStyle/>
        <a:p>
          <a:endParaRPr lang="en-US"/>
        </a:p>
      </dgm:t>
    </dgm:pt>
    <dgm:pt modelId="{27AEDECB-ACCC-49CF-8BF0-8DA72165CBC5}" type="pres">
      <dgm:prSet presAssocID="{10DED338-94AF-47C7-94B3-DC25CC6C427D}" presName="descendantText" presStyleLbl="alignAccFollowNode1" presStyleIdx="0" presStyleCnt="5" custScaleX="131700">
        <dgm:presLayoutVars>
          <dgm:bulletEnabled val="1"/>
        </dgm:presLayoutVars>
      </dgm:prSet>
      <dgm:spPr/>
      <dgm:t>
        <a:bodyPr/>
        <a:lstStyle/>
        <a:p>
          <a:endParaRPr lang="en-US"/>
        </a:p>
      </dgm:t>
    </dgm:pt>
    <dgm:pt modelId="{6EFAE8C4-0461-4F69-A9D2-7220B437B95D}" type="pres">
      <dgm:prSet presAssocID="{CDCE5880-53ED-4DDC-AA97-6703C5AA5BB7}" presName="sp" presStyleCnt="0"/>
      <dgm:spPr/>
    </dgm:pt>
    <dgm:pt modelId="{7ED0EC1A-3F23-432A-9F58-953B93D33A1A}" type="pres">
      <dgm:prSet presAssocID="{2F2DE8F8-7F22-4A25-9797-8E51C6CDFB54}" presName="linNode" presStyleCnt="0"/>
      <dgm:spPr/>
    </dgm:pt>
    <dgm:pt modelId="{C6EF9935-73B5-40C9-BC72-02E47F212819}" type="pres">
      <dgm:prSet presAssocID="{2F2DE8F8-7F22-4A25-9797-8E51C6CDFB54}" presName="parentText" presStyleLbl="node1" presStyleIdx="1" presStyleCnt="5" custScaleY="73051" custLinFactNeighborY="-2083">
        <dgm:presLayoutVars>
          <dgm:chMax val="1"/>
          <dgm:bulletEnabled val="1"/>
        </dgm:presLayoutVars>
      </dgm:prSet>
      <dgm:spPr/>
      <dgm:t>
        <a:bodyPr/>
        <a:lstStyle/>
        <a:p>
          <a:endParaRPr lang="en-US"/>
        </a:p>
      </dgm:t>
    </dgm:pt>
    <dgm:pt modelId="{A3CF115D-E1F7-4B93-9A6D-A63AA0382868}" type="pres">
      <dgm:prSet presAssocID="{2F2DE8F8-7F22-4A25-9797-8E51C6CDFB54}" presName="descendantText" presStyleLbl="alignAccFollowNode1" presStyleIdx="1" presStyleCnt="5" custScaleX="304904">
        <dgm:presLayoutVars>
          <dgm:bulletEnabled val="1"/>
        </dgm:presLayoutVars>
      </dgm:prSet>
      <dgm:spPr/>
      <dgm:t>
        <a:bodyPr/>
        <a:lstStyle/>
        <a:p>
          <a:endParaRPr lang="en-US"/>
        </a:p>
      </dgm:t>
    </dgm:pt>
    <dgm:pt modelId="{783B3A6D-C039-4B3A-A31B-FB003E986716}" type="pres">
      <dgm:prSet presAssocID="{9D7B7538-2D6F-4000-857B-BF3274F16477}" presName="sp" presStyleCnt="0"/>
      <dgm:spPr/>
    </dgm:pt>
    <dgm:pt modelId="{407AB17B-5BAC-4AFA-B17F-51D6853BBC2F}" type="pres">
      <dgm:prSet presAssocID="{8C36E3D5-C0D0-4B85-BDF7-6A055C975F35}" presName="linNode" presStyleCnt="0"/>
      <dgm:spPr/>
    </dgm:pt>
    <dgm:pt modelId="{8FCCDFEB-A5A7-44F0-B536-3FAE9A0290AD}" type="pres">
      <dgm:prSet presAssocID="{8C36E3D5-C0D0-4B85-BDF7-6A055C975F35}" presName="parentText" presStyleLbl="node1" presStyleIdx="2" presStyleCnt="5" custScaleY="73482" custLinFactNeighborY="-410">
        <dgm:presLayoutVars>
          <dgm:chMax val="1"/>
          <dgm:bulletEnabled val="1"/>
        </dgm:presLayoutVars>
      </dgm:prSet>
      <dgm:spPr/>
      <dgm:t>
        <a:bodyPr/>
        <a:lstStyle/>
        <a:p>
          <a:endParaRPr lang="en-US"/>
        </a:p>
      </dgm:t>
    </dgm:pt>
    <dgm:pt modelId="{FB90DCBF-7250-4F2A-9FF5-DA99AB608D90}" type="pres">
      <dgm:prSet presAssocID="{8C36E3D5-C0D0-4B85-BDF7-6A055C975F35}" presName="descendantText" presStyleLbl="alignAccFollowNode1" presStyleIdx="2" presStyleCnt="5" custScaleX="302441">
        <dgm:presLayoutVars>
          <dgm:bulletEnabled val="1"/>
        </dgm:presLayoutVars>
      </dgm:prSet>
      <dgm:spPr/>
      <dgm:t>
        <a:bodyPr/>
        <a:lstStyle/>
        <a:p>
          <a:endParaRPr lang="en-US"/>
        </a:p>
      </dgm:t>
    </dgm:pt>
    <dgm:pt modelId="{C33C9DCB-CCB8-4EE6-B446-DB3CB4A7F21B}" type="pres">
      <dgm:prSet presAssocID="{0113E870-7929-4103-B03F-0E0FE2920BFB}" presName="sp" presStyleCnt="0"/>
      <dgm:spPr/>
    </dgm:pt>
    <dgm:pt modelId="{6EB16E7E-D0A6-4A97-B1F7-68B99D171FDB}" type="pres">
      <dgm:prSet presAssocID="{CAE1B821-5472-4424-B39B-C792E8BCD6CA}" presName="linNode" presStyleCnt="0"/>
      <dgm:spPr/>
    </dgm:pt>
    <dgm:pt modelId="{28110595-9C92-4E55-9D3F-2C9797C43879}" type="pres">
      <dgm:prSet presAssocID="{CAE1B821-5472-4424-B39B-C792E8BCD6CA}" presName="parentText" presStyleLbl="node1" presStyleIdx="3" presStyleCnt="5" custScaleY="82759" custLinFactNeighborY="-2904">
        <dgm:presLayoutVars>
          <dgm:chMax val="1"/>
          <dgm:bulletEnabled val="1"/>
        </dgm:presLayoutVars>
      </dgm:prSet>
      <dgm:spPr/>
      <dgm:t>
        <a:bodyPr/>
        <a:lstStyle/>
        <a:p>
          <a:endParaRPr lang="en-US"/>
        </a:p>
      </dgm:t>
    </dgm:pt>
    <dgm:pt modelId="{540CB15A-CDCA-4597-877E-F83F3739DD83}" type="pres">
      <dgm:prSet presAssocID="{CAE1B821-5472-4424-B39B-C792E8BCD6CA}" presName="descendantText" presStyleLbl="alignAccFollowNode1" presStyleIdx="3" presStyleCnt="5" custScaleX="305329">
        <dgm:presLayoutVars>
          <dgm:bulletEnabled val="1"/>
        </dgm:presLayoutVars>
      </dgm:prSet>
      <dgm:spPr/>
      <dgm:t>
        <a:bodyPr/>
        <a:lstStyle/>
        <a:p>
          <a:endParaRPr lang="en-US"/>
        </a:p>
      </dgm:t>
    </dgm:pt>
    <dgm:pt modelId="{03D82178-419B-40A8-964B-6915F735384D}" type="pres">
      <dgm:prSet presAssocID="{92BBC72D-437B-48FF-835C-910543CA5D46}" presName="sp" presStyleCnt="0"/>
      <dgm:spPr/>
    </dgm:pt>
    <dgm:pt modelId="{C7873B56-D65C-4FE2-8EFF-9A20C446649A}" type="pres">
      <dgm:prSet presAssocID="{5251110C-5516-495F-8F52-6EA5C47B5BBD}" presName="linNode" presStyleCnt="0"/>
      <dgm:spPr/>
    </dgm:pt>
    <dgm:pt modelId="{AC480252-723F-44C1-AE51-FE07227E766E}" type="pres">
      <dgm:prSet presAssocID="{5251110C-5516-495F-8F52-6EA5C47B5BBD}" presName="parentText" presStyleLbl="node1" presStyleIdx="4" presStyleCnt="5" custScaleY="82327" custLinFactNeighborY="1">
        <dgm:presLayoutVars>
          <dgm:chMax val="1"/>
          <dgm:bulletEnabled val="1"/>
        </dgm:presLayoutVars>
      </dgm:prSet>
      <dgm:spPr/>
      <dgm:t>
        <a:bodyPr/>
        <a:lstStyle/>
        <a:p>
          <a:endParaRPr lang="en-US"/>
        </a:p>
      </dgm:t>
    </dgm:pt>
    <dgm:pt modelId="{AC42895E-10B6-4431-ABA8-89D99F124038}" type="pres">
      <dgm:prSet presAssocID="{5251110C-5516-495F-8F52-6EA5C47B5BBD}" presName="descendantText" presStyleLbl="alignAccFollowNode1" presStyleIdx="4" presStyleCnt="5" custScaleX="305320">
        <dgm:presLayoutVars>
          <dgm:bulletEnabled val="1"/>
        </dgm:presLayoutVars>
      </dgm:prSet>
      <dgm:spPr/>
      <dgm:t>
        <a:bodyPr/>
        <a:lstStyle/>
        <a:p>
          <a:endParaRPr lang="en-US"/>
        </a:p>
      </dgm:t>
    </dgm:pt>
  </dgm:ptLst>
  <dgm:cxnLst>
    <dgm:cxn modelId="{37E05921-0DFC-440B-BC84-EFBFF07E8122}" type="presOf" srcId="{544D7A24-C79A-4A80-A012-25F4CE1D530E}" destId="{FB90DCBF-7250-4F2A-9FF5-DA99AB608D90}" srcOrd="0" destOrd="0" presId="urn:microsoft.com/office/officeart/2005/8/layout/vList5"/>
    <dgm:cxn modelId="{4D76A07D-62BF-4176-B70F-D7DE4BA97E22}" srcId="{5251110C-5516-495F-8F52-6EA5C47B5BBD}" destId="{9A34C2A3-CAAE-43B2-B6C0-BFCA1B44323F}" srcOrd="1" destOrd="0" parTransId="{C8141B2A-A5FB-49BC-AAEF-5C2F7A6F552A}" sibTransId="{C70C0795-5C16-4B79-96F3-ADA50B9BAF1C}"/>
    <dgm:cxn modelId="{E8A3D244-5631-41B2-AE93-F4ADDBCD2615}" type="presOf" srcId="{5251110C-5516-495F-8F52-6EA5C47B5BBD}" destId="{AC480252-723F-44C1-AE51-FE07227E766E}" srcOrd="0" destOrd="0" presId="urn:microsoft.com/office/officeart/2005/8/layout/vList5"/>
    <dgm:cxn modelId="{D85A852C-7A1D-4D06-A9A5-81A78CD93D1D}" type="presOf" srcId="{8C36E3D5-C0D0-4B85-BDF7-6A055C975F35}" destId="{8FCCDFEB-A5A7-44F0-B536-3FAE9A0290AD}" srcOrd="0" destOrd="0" presId="urn:microsoft.com/office/officeart/2005/8/layout/vList5"/>
    <dgm:cxn modelId="{76D45CD8-7AFF-4F7D-B6C1-4F9EE381F453}" srcId="{5251110C-5516-495F-8F52-6EA5C47B5BBD}" destId="{26721A63-06C1-4D3F-8CF2-64859EA86B01}" srcOrd="0" destOrd="0" parTransId="{84E20B21-8980-4247-B20B-C73904EE99F6}" sibTransId="{83D9F1E5-0F29-4AB4-A1D9-E572D6D3CEBF}"/>
    <dgm:cxn modelId="{1A11DFE5-1EA4-40AC-B1E6-45BC46A732AC}" type="presOf" srcId="{FCDBD40C-21DF-4A86-B437-5CD469E44DF6}" destId="{540CB15A-CDCA-4597-877E-F83F3739DD83}" srcOrd="0" destOrd="1" presId="urn:microsoft.com/office/officeart/2005/8/layout/vList5"/>
    <dgm:cxn modelId="{8685C3AD-75DF-4233-95AE-23111A90D3BA}" srcId="{CAE1B821-5472-4424-B39B-C792E8BCD6CA}" destId="{7B8DE0DE-4510-4655-8AA5-5D60A50E6C0E}" srcOrd="0" destOrd="0" parTransId="{A4FCA50F-2307-4857-B64E-F33D487ABA1B}" sibTransId="{6D7D1E98-085E-477B-A0F9-32AD9A753F74}"/>
    <dgm:cxn modelId="{99588569-6AF2-4DBC-B0A3-C2DB2652C774}" type="presOf" srcId="{9A34C2A3-CAAE-43B2-B6C0-BFCA1B44323F}" destId="{AC42895E-10B6-4431-ABA8-89D99F124038}" srcOrd="0" destOrd="1" presId="urn:microsoft.com/office/officeart/2005/8/layout/vList5"/>
    <dgm:cxn modelId="{0FE422B6-40AF-451E-839E-D0791A4A9F3B}" srcId="{2046C2CF-6022-4D12-B18E-7B6903FE9E77}" destId="{8C36E3D5-C0D0-4B85-BDF7-6A055C975F35}" srcOrd="2" destOrd="0" parTransId="{4F7C3B6B-CEF8-4A68-9C67-4661681DB604}" sibTransId="{0113E870-7929-4103-B03F-0E0FE2920BFB}"/>
    <dgm:cxn modelId="{09CD6995-A583-430C-B324-7A114159C785}" srcId="{CAE1B821-5472-4424-B39B-C792E8BCD6CA}" destId="{FCDBD40C-21DF-4A86-B437-5CD469E44DF6}" srcOrd="1" destOrd="0" parTransId="{C17C7458-8013-4A0B-A88E-33A10A729965}" sibTransId="{D9E7D388-1B6F-4038-9457-D2F4C9655511}"/>
    <dgm:cxn modelId="{0F94E63F-78AD-4796-845E-BA7DD6EE48A1}" type="presOf" srcId="{26721A63-06C1-4D3F-8CF2-64859EA86B01}" destId="{AC42895E-10B6-4431-ABA8-89D99F124038}" srcOrd="0" destOrd="0" presId="urn:microsoft.com/office/officeart/2005/8/layout/vList5"/>
    <dgm:cxn modelId="{01872787-71CB-47CB-B2AF-8ED1A6EBA153}" srcId="{2046C2CF-6022-4D12-B18E-7B6903FE9E77}" destId="{10DED338-94AF-47C7-94B3-DC25CC6C427D}" srcOrd="0" destOrd="0" parTransId="{B5038FBC-3355-4285-A21F-439744637673}" sibTransId="{CDCE5880-53ED-4DDC-AA97-6703C5AA5BB7}"/>
    <dgm:cxn modelId="{C54DAC80-B814-46BA-98FB-D1366CB16E94}" type="presOf" srcId="{2F2DE8F8-7F22-4A25-9797-8E51C6CDFB54}" destId="{C6EF9935-73B5-40C9-BC72-02E47F212819}" srcOrd="0" destOrd="0" presId="urn:microsoft.com/office/officeart/2005/8/layout/vList5"/>
    <dgm:cxn modelId="{8B5BF5AD-80E5-4682-9D14-DBFEBA55D5FF}" type="presOf" srcId="{10DED338-94AF-47C7-94B3-DC25CC6C427D}" destId="{5E8C72D5-1A04-423E-9291-A3A8EAC7B21D}" srcOrd="0" destOrd="0" presId="urn:microsoft.com/office/officeart/2005/8/layout/vList5"/>
    <dgm:cxn modelId="{8320AD43-6FFF-408C-8256-135268544F3C}" srcId="{2046C2CF-6022-4D12-B18E-7B6903FE9E77}" destId="{5251110C-5516-495F-8F52-6EA5C47B5BBD}" srcOrd="4" destOrd="0" parTransId="{F3304D60-8FB9-4825-9DEF-BA22E041BC25}" sibTransId="{21A7B44E-327C-4639-9AF9-4EEBBB6A4E8C}"/>
    <dgm:cxn modelId="{FE4D0B3C-5783-4C92-A0C3-C0BC9358D929}" type="presOf" srcId="{C156BA1B-927E-42AD-82BC-1A2583445D0B}" destId="{A3CF115D-E1F7-4B93-9A6D-A63AA0382868}" srcOrd="0" destOrd="0" presId="urn:microsoft.com/office/officeart/2005/8/layout/vList5"/>
    <dgm:cxn modelId="{21A7B2C8-6626-4F0A-A4C7-E76168E7EA8C}" type="presOf" srcId="{C8581CF4-56E2-46C1-858C-5894C38374C7}" destId="{27AEDECB-ACCC-49CF-8BF0-8DA72165CBC5}" srcOrd="0" destOrd="1" presId="urn:microsoft.com/office/officeart/2005/8/layout/vList5"/>
    <dgm:cxn modelId="{A76C0311-CDE5-4493-9915-EEFB8FF4E748}" srcId="{8C36E3D5-C0D0-4B85-BDF7-6A055C975F35}" destId="{2F79E237-D580-4ABA-B797-594DC00B5632}" srcOrd="1" destOrd="0" parTransId="{3710524F-3DB8-4F0A-ADBC-B6FA9FBE0E18}" sibTransId="{619A258D-6B70-4DB1-AF4E-D330B04A2D7A}"/>
    <dgm:cxn modelId="{761FE059-0014-4055-9551-E79BE5328722}" type="presOf" srcId="{7B8DE0DE-4510-4655-8AA5-5D60A50E6C0E}" destId="{540CB15A-CDCA-4597-877E-F83F3739DD83}" srcOrd="0" destOrd="0" presId="urn:microsoft.com/office/officeart/2005/8/layout/vList5"/>
    <dgm:cxn modelId="{0CF47610-93E7-46F7-B77B-3DCDF43E30B9}" srcId="{10DED338-94AF-47C7-94B3-DC25CC6C427D}" destId="{BFE6CC70-4322-4231-8DC2-5A7C9A8FEDE5}" srcOrd="0" destOrd="0" parTransId="{258B7113-03A0-41D0-8F3E-C8308D16BC78}" sibTransId="{D806E98F-23C3-48E7-AED9-1AEBBA5B47E7}"/>
    <dgm:cxn modelId="{4F771A0C-A51D-4B0F-AEC1-D30AC10E9AEC}" srcId="{2F2DE8F8-7F22-4A25-9797-8E51C6CDFB54}" destId="{C156BA1B-927E-42AD-82BC-1A2583445D0B}" srcOrd="0" destOrd="0" parTransId="{6503B1AA-E28C-458A-9566-F5109B3E0EED}" sibTransId="{F99FDFA7-44A0-4F57-9EBE-185AFCD2B453}"/>
    <dgm:cxn modelId="{D016A45C-9D93-41CF-AF01-32F8673E7BF3}" srcId="{2F2DE8F8-7F22-4A25-9797-8E51C6CDFB54}" destId="{1ABFFF25-2193-48C9-9886-399B51E6A16F}" srcOrd="1" destOrd="0" parTransId="{D945F3FE-2D87-4E75-82AE-F74B2ED9AA71}" sibTransId="{6F6A67C2-925A-4476-9263-98DC71D623C5}"/>
    <dgm:cxn modelId="{79B01B97-5F4D-4873-924D-176E4CE7E3F6}" type="presOf" srcId="{1ABFFF25-2193-48C9-9886-399B51E6A16F}" destId="{A3CF115D-E1F7-4B93-9A6D-A63AA0382868}" srcOrd="0" destOrd="1" presId="urn:microsoft.com/office/officeart/2005/8/layout/vList5"/>
    <dgm:cxn modelId="{3B1835B3-140F-4C05-B4E5-B5395B4E67E3}" srcId="{2046C2CF-6022-4D12-B18E-7B6903FE9E77}" destId="{2F2DE8F8-7F22-4A25-9797-8E51C6CDFB54}" srcOrd="1" destOrd="0" parTransId="{88D396A3-4B66-4604-B54A-0B0A7A14772F}" sibTransId="{9D7B7538-2D6F-4000-857B-BF3274F16477}"/>
    <dgm:cxn modelId="{54EB5D09-990A-4615-8D7F-2A1BEB59497E}" srcId="{2046C2CF-6022-4D12-B18E-7B6903FE9E77}" destId="{CAE1B821-5472-4424-B39B-C792E8BCD6CA}" srcOrd="3" destOrd="0" parTransId="{A5A5A57E-9D6E-487D-B600-1D4E1DBFBA8A}" sibTransId="{92BBC72D-437B-48FF-835C-910543CA5D46}"/>
    <dgm:cxn modelId="{337ED719-4EA6-4670-A33C-9DF211BA8DE5}" type="presOf" srcId="{2F79E237-D580-4ABA-B797-594DC00B5632}" destId="{FB90DCBF-7250-4F2A-9FF5-DA99AB608D90}" srcOrd="0" destOrd="1" presId="urn:microsoft.com/office/officeart/2005/8/layout/vList5"/>
    <dgm:cxn modelId="{9884219C-E5DB-41EC-B5A5-72DC36C748EC}" srcId="{10DED338-94AF-47C7-94B3-DC25CC6C427D}" destId="{C8581CF4-56E2-46C1-858C-5894C38374C7}" srcOrd="1" destOrd="0" parTransId="{5DD1CA83-EF8D-45D1-A5AA-4FDC8033F4F9}" sibTransId="{73C5A59F-CAD2-4FB4-B67C-F879F568203F}"/>
    <dgm:cxn modelId="{41BFED07-F29E-4F0E-967D-CADF4DE58A0C}" type="presOf" srcId="{2046C2CF-6022-4D12-B18E-7B6903FE9E77}" destId="{A350F3FC-E7DD-48AB-99F0-221085346FA8}" srcOrd="0" destOrd="0" presId="urn:microsoft.com/office/officeart/2005/8/layout/vList5"/>
    <dgm:cxn modelId="{A87107A5-B2CC-43CE-BF5C-B83AD915C06E}" type="presOf" srcId="{BFE6CC70-4322-4231-8DC2-5A7C9A8FEDE5}" destId="{27AEDECB-ACCC-49CF-8BF0-8DA72165CBC5}" srcOrd="0" destOrd="0" presId="urn:microsoft.com/office/officeart/2005/8/layout/vList5"/>
    <dgm:cxn modelId="{B8867FFC-012B-42BC-A7EB-399AC9947E9D}" type="presOf" srcId="{CAE1B821-5472-4424-B39B-C792E8BCD6CA}" destId="{28110595-9C92-4E55-9D3F-2C9797C43879}" srcOrd="0" destOrd="0" presId="urn:microsoft.com/office/officeart/2005/8/layout/vList5"/>
    <dgm:cxn modelId="{426C52A7-9AD5-4E7A-9F96-E99B352C0922}" srcId="{8C36E3D5-C0D0-4B85-BDF7-6A055C975F35}" destId="{544D7A24-C79A-4A80-A012-25F4CE1D530E}" srcOrd="0" destOrd="0" parTransId="{20053563-C6B0-48DC-B9AF-7EA29E55AEC2}" sibTransId="{0A6F32E8-0812-4A65-A9DE-8A68BE3F38F4}"/>
    <dgm:cxn modelId="{735CB400-9A8C-4EB4-A7D8-3E72BA07588E}" type="presParOf" srcId="{A350F3FC-E7DD-48AB-99F0-221085346FA8}" destId="{9E6E4D67-9289-4E84-A922-944B4CFFBCEF}" srcOrd="0" destOrd="0" presId="urn:microsoft.com/office/officeart/2005/8/layout/vList5"/>
    <dgm:cxn modelId="{377FA48A-335D-4970-B518-4D405E9034C0}" type="presParOf" srcId="{9E6E4D67-9289-4E84-A922-944B4CFFBCEF}" destId="{5E8C72D5-1A04-423E-9291-A3A8EAC7B21D}" srcOrd="0" destOrd="0" presId="urn:microsoft.com/office/officeart/2005/8/layout/vList5"/>
    <dgm:cxn modelId="{6D1685AE-B262-42B3-A1E8-D951025EDC4D}" type="presParOf" srcId="{9E6E4D67-9289-4E84-A922-944B4CFFBCEF}" destId="{27AEDECB-ACCC-49CF-8BF0-8DA72165CBC5}" srcOrd="1" destOrd="0" presId="urn:microsoft.com/office/officeart/2005/8/layout/vList5"/>
    <dgm:cxn modelId="{168BAA7D-08E4-445A-883F-2828C97FBF09}" type="presParOf" srcId="{A350F3FC-E7DD-48AB-99F0-221085346FA8}" destId="{6EFAE8C4-0461-4F69-A9D2-7220B437B95D}" srcOrd="1" destOrd="0" presId="urn:microsoft.com/office/officeart/2005/8/layout/vList5"/>
    <dgm:cxn modelId="{D6CF8B1C-C49A-448C-BB68-A1FDEE393E6C}" type="presParOf" srcId="{A350F3FC-E7DD-48AB-99F0-221085346FA8}" destId="{7ED0EC1A-3F23-432A-9F58-953B93D33A1A}" srcOrd="2" destOrd="0" presId="urn:microsoft.com/office/officeart/2005/8/layout/vList5"/>
    <dgm:cxn modelId="{42E6289A-CB99-4CDE-B355-80A743CED061}" type="presParOf" srcId="{7ED0EC1A-3F23-432A-9F58-953B93D33A1A}" destId="{C6EF9935-73B5-40C9-BC72-02E47F212819}" srcOrd="0" destOrd="0" presId="urn:microsoft.com/office/officeart/2005/8/layout/vList5"/>
    <dgm:cxn modelId="{3E94E94A-B716-43B4-8D28-E1A1518B8FAC}" type="presParOf" srcId="{7ED0EC1A-3F23-432A-9F58-953B93D33A1A}" destId="{A3CF115D-E1F7-4B93-9A6D-A63AA0382868}" srcOrd="1" destOrd="0" presId="urn:microsoft.com/office/officeart/2005/8/layout/vList5"/>
    <dgm:cxn modelId="{F179F7BA-3497-456D-8001-109695FB3BE9}" type="presParOf" srcId="{A350F3FC-E7DD-48AB-99F0-221085346FA8}" destId="{783B3A6D-C039-4B3A-A31B-FB003E986716}" srcOrd="3" destOrd="0" presId="urn:microsoft.com/office/officeart/2005/8/layout/vList5"/>
    <dgm:cxn modelId="{87D4E697-2761-40DD-935E-FE6BA9790D0F}" type="presParOf" srcId="{A350F3FC-E7DD-48AB-99F0-221085346FA8}" destId="{407AB17B-5BAC-4AFA-B17F-51D6853BBC2F}" srcOrd="4" destOrd="0" presId="urn:microsoft.com/office/officeart/2005/8/layout/vList5"/>
    <dgm:cxn modelId="{8B40D21E-DF2A-4744-A4F3-C9CA96193C14}" type="presParOf" srcId="{407AB17B-5BAC-4AFA-B17F-51D6853BBC2F}" destId="{8FCCDFEB-A5A7-44F0-B536-3FAE9A0290AD}" srcOrd="0" destOrd="0" presId="urn:microsoft.com/office/officeart/2005/8/layout/vList5"/>
    <dgm:cxn modelId="{7953B2C9-4B7F-408D-BED0-63315AA23390}" type="presParOf" srcId="{407AB17B-5BAC-4AFA-B17F-51D6853BBC2F}" destId="{FB90DCBF-7250-4F2A-9FF5-DA99AB608D90}" srcOrd="1" destOrd="0" presId="urn:microsoft.com/office/officeart/2005/8/layout/vList5"/>
    <dgm:cxn modelId="{58233F95-F3B4-4636-9B32-3409DDA52347}" type="presParOf" srcId="{A350F3FC-E7DD-48AB-99F0-221085346FA8}" destId="{C33C9DCB-CCB8-4EE6-B446-DB3CB4A7F21B}" srcOrd="5" destOrd="0" presId="urn:microsoft.com/office/officeart/2005/8/layout/vList5"/>
    <dgm:cxn modelId="{B541F3EE-BB0B-4988-A8EF-2AF120095702}" type="presParOf" srcId="{A350F3FC-E7DD-48AB-99F0-221085346FA8}" destId="{6EB16E7E-D0A6-4A97-B1F7-68B99D171FDB}" srcOrd="6" destOrd="0" presId="urn:microsoft.com/office/officeart/2005/8/layout/vList5"/>
    <dgm:cxn modelId="{921747C4-96AB-4423-BAA7-15587982F222}" type="presParOf" srcId="{6EB16E7E-D0A6-4A97-B1F7-68B99D171FDB}" destId="{28110595-9C92-4E55-9D3F-2C9797C43879}" srcOrd="0" destOrd="0" presId="urn:microsoft.com/office/officeart/2005/8/layout/vList5"/>
    <dgm:cxn modelId="{BEB26B20-B8D0-49E1-BE70-5520DB9FEDBA}" type="presParOf" srcId="{6EB16E7E-D0A6-4A97-B1F7-68B99D171FDB}" destId="{540CB15A-CDCA-4597-877E-F83F3739DD83}" srcOrd="1" destOrd="0" presId="urn:microsoft.com/office/officeart/2005/8/layout/vList5"/>
    <dgm:cxn modelId="{99F8A375-DECD-454B-AF7D-2621046ABCCA}" type="presParOf" srcId="{A350F3FC-E7DD-48AB-99F0-221085346FA8}" destId="{03D82178-419B-40A8-964B-6915F735384D}" srcOrd="7" destOrd="0" presId="urn:microsoft.com/office/officeart/2005/8/layout/vList5"/>
    <dgm:cxn modelId="{7F12239A-1ABA-47AD-8D6B-6EA537BD5374}" type="presParOf" srcId="{A350F3FC-E7DD-48AB-99F0-221085346FA8}" destId="{C7873B56-D65C-4FE2-8EFF-9A20C446649A}" srcOrd="8" destOrd="0" presId="urn:microsoft.com/office/officeart/2005/8/layout/vList5"/>
    <dgm:cxn modelId="{4B9E8A28-B6F9-4E77-B928-777F9F8AFF72}" type="presParOf" srcId="{C7873B56-D65C-4FE2-8EFF-9A20C446649A}" destId="{AC480252-723F-44C1-AE51-FE07227E766E}" srcOrd="0" destOrd="0" presId="urn:microsoft.com/office/officeart/2005/8/layout/vList5"/>
    <dgm:cxn modelId="{9C21DEA2-9586-4E13-A07C-96B6D34F911B}" type="presParOf" srcId="{C7873B56-D65C-4FE2-8EFF-9A20C446649A}" destId="{AC42895E-10B6-4431-ABA8-89D99F124038}" srcOrd="1" destOrd="0" presId="urn:microsoft.com/office/officeart/2005/8/layout/vList5"/>
  </dgm:cxnLst>
  <dgm:bg/>
  <dgm:whole/>
</dgm:dataModel>
</file>

<file path=ppt/diagrams/data16.xml><?xml version="1.0" encoding="utf-8"?>
<dgm:dataModel xmlns:dgm="http://schemas.openxmlformats.org/drawingml/2006/diagram" xmlns:a="http://schemas.openxmlformats.org/drawingml/2006/main">
  <dgm:ptLst>
    <dgm:pt modelId="{771E50DE-9884-4EF3-B6E6-F2AAA69EB96E}"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D67393EB-1A7B-4DC5-BF60-37DDC62A926C}">
      <dgm:prSet phldrT="[Text]"/>
      <dgm:spPr/>
      <dgm:t>
        <a:bodyPr/>
        <a:lstStyle/>
        <a:p>
          <a:r>
            <a:rPr lang="id-ID" dirty="0" smtClean="0"/>
            <a:t>Dilaksanakan pada 30 April</a:t>
          </a:r>
          <a:r>
            <a:rPr lang="en-US" dirty="0" smtClean="0"/>
            <a:t>–</a:t>
          </a:r>
          <a:r>
            <a:rPr lang="id-ID" dirty="0" smtClean="0"/>
            <a:t>2 Mei 1926</a:t>
          </a:r>
          <a:r>
            <a:rPr lang="en-ID" dirty="0" smtClean="0"/>
            <a:t>.</a:t>
          </a:r>
          <a:endParaRPr lang="en-US" dirty="0"/>
        </a:p>
      </dgm:t>
    </dgm:pt>
    <dgm:pt modelId="{13727A5B-F0FF-48BA-97B5-87F39DC82566}" type="parTrans" cxnId="{C5631666-2FC4-4A6B-8761-6FE9A4C79A2B}">
      <dgm:prSet/>
      <dgm:spPr/>
      <dgm:t>
        <a:bodyPr/>
        <a:lstStyle/>
        <a:p>
          <a:endParaRPr lang="en-US"/>
        </a:p>
      </dgm:t>
    </dgm:pt>
    <dgm:pt modelId="{47B0B224-471C-4BB5-86E9-526E9D7F6043}" type="sibTrans" cxnId="{C5631666-2FC4-4A6B-8761-6FE9A4C79A2B}">
      <dgm:prSet/>
      <dgm:spPr/>
      <dgm:t>
        <a:bodyPr/>
        <a:lstStyle/>
        <a:p>
          <a:endParaRPr lang="en-US"/>
        </a:p>
      </dgm:t>
    </dgm:pt>
    <dgm:pt modelId="{6167581E-A671-4025-A081-36D44DE68E84}">
      <dgm:prSet phldrT="[Text]"/>
      <dgm:spPr/>
      <dgm:t>
        <a:bodyPr/>
        <a:lstStyle/>
        <a:p>
          <a:r>
            <a:rPr lang="en-ID" dirty="0" err="1" smtClean="0"/>
            <a:t>Menyepakati</a:t>
          </a:r>
          <a:r>
            <a:rPr lang="en-ID" dirty="0" smtClean="0"/>
            <a:t> </a:t>
          </a:r>
          <a:r>
            <a:rPr lang="id-ID" dirty="0" smtClean="0"/>
            <a:t>penggunaan bahasa Melayu sebagai bahasa persatuan (Bahasa Indonesia)</a:t>
          </a:r>
          <a:r>
            <a:rPr lang="en-ID" dirty="0" smtClean="0"/>
            <a:t>.</a:t>
          </a:r>
          <a:endParaRPr lang="en-US" dirty="0"/>
        </a:p>
      </dgm:t>
    </dgm:pt>
    <dgm:pt modelId="{482C01F2-E115-49C3-A7C7-9947A5516EF9}" type="parTrans" cxnId="{10D591A3-9A75-4447-95E5-1C9768A599F1}">
      <dgm:prSet/>
      <dgm:spPr/>
      <dgm:t>
        <a:bodyPr/>
        <a:lstStyle/>
        <a:p>
          <a:endParaRPr lang="en-US"/>
        </a:p>
      </dgm:t>
    </dgm:pt>
    <dgm:pt modelId="{40499B66-BE7D-44B4-8663-FE3EEF2DE906}" type="sibTrans" cxnId="{10D591A3-9A75-4447-95E5-1C9768A599F1}">
      <dgm:prSet/>
      <dgm:spPr/>
      <dgm:t>
        <a:bodyPr/>
        <a:lstStyle/>
        <a:p>
          <a:endParaRPr lang="en-US"/>
        </a:p>
      </dgm:t>
    </dgm:pt>
    <dgm:pt modelId="{F438C522-E7F6-4F61-9057-3C9DF7DECDA6}">
      <dgm:prSet phldrT="[Text]"/>
      <dgm:spPr/>
      <dgm:t>
        <a:bodyPr/>
        <a:lstStyle/>
        <a:p>
          <a:r>
            <a:rPr lang="id-ID" dirty="0" smtClean="0"/>
            <a:t>Dua bulan setelah Kongres Pemuda I, perwakilan organisasi pemuda sepakat membentuk </a:t>
          </a:r>
          <a:r>
            <a:rPr lang="id-ID" i="1" u="none" dirty="0" smtClean="0"/>
            <a:t>Jong Indonesia</a:t>
          </a:r>
          <a:r>
            <a:rPr lang="en-ID" i="0" u="none" dirty="0" smtClean="0"/>
            <a:t>.</a:t>
          </a:r>
          <a:endParaRPr lang="en-US" i="1" u="none" dirty="0"/>
        </a:p>
      </dgm:t>
    </dgm:pt>
    <dgm:pt modelId="{FCEF7905-A125-49D4-89B8-1F606B97D909}" type="parTrans" cxnId="{A956BF10-42D1-43D8-9F5C-8C3DE1A19858}">
      <dgm:prSet/>
      <dgm:spPr/>
      <dgm:t>
        <a:bodyPr/>
        <a:lstStyle/>
        <a:p>
          <a:endParaRPr lang="en-US"/>
        </a:p>
      </dgm:t>
    </dgm:pt>
    <dgm:pt modelId="{00B4D670-C15C-47F7-AC45-CF5CCE1E34E9}" type="sibTrans" cxnId="{A956BF10-42D1-43D8-9F5C-8C3DE1A19858}">
      <dgm:prSet/>
      <dgm:spPr/>
      <dgm:t>
        <a:bodyPr/>
        <a:lstStyle/>
        <a:p>
          <a:endParaRPr lang="en-US"/>
        </a:p>
      </dgm:t>
    </dgm:pt>
    <dgm:pt modelId="{EED1F922-2243-44B4-A451-9884D0C4FDE7}" type="pres">
      <dgm:prSet presAssocID="{771E50DE-9884-4EF3-B6E6-F2AAA69EB96E}" presName="outerComposite" presStyleCnt="0">
        <dgm:presLayoutVars>
          <dgm:chMax val="5"/>
          <dgm:dir/>
          <dgm:resizeHandles val="exact"/>
        </dgm:presLayoutVars>
      </dgm:prSet>
      <dgm:spPr/>
      <dgm:t>
        <a:bodyPr/>
        <a:lstStyle/>
        <a:p>
          <a:endParaRPr lang="en-US"/>
        </a:p>
      </dgm:t>
    </dgm:pt>
    <dgm:pt modelId="{0B914C4E-00E1-40E8-9D3E-19246675DAB2}" type="pres">
      <dgm:prSet presAssocID="{771E50DE-9884-4EF3-B6E6-F2AAA69EB96E}" presName="dummyMaxCanvas" presStyleCnt="0">
        <dgm:presLayoutVars/>
      </dgm:prSet>
      <dgm:spPr/>
    </dgm:pt>
    <dgm:pt modelId="{CA179D11-2845-40A8-BB23-4627B54D8C7C}" type="pres">
      <dgm:prSet presAssocID="{771E50DE-9884-4EF3-B6E6-F2AAA69EB96E}" presName="ThreeNodes_1" presStyleLbl="node1" presStyleIdx="0" presStyleCnt="3">
        <dgm:presLayoutVars>
          <dgm:bulletEnabled val="1"/>
        </dgm:presLayoutVars>
      </dgm:prSet>
      <dgm:spPr/>
      <dgm:t>
        <a:bodyPr/>
        <a:lstStyle/>
        <a:p>
          <a:endParaRPr lang="en-US"/>
        </a:p>
      </dgm:t>
    </dgm:pt>
    <dgm:pt modelId="{ECF1337A-A693-423A-AFD8-D423B2504E3B}" type="pres">
      <dgm:prSet presAssocID="{771E50DE-9884-4EF3-B6E6-F2AAA69EB96E}" presName="ThreeNodes_2" presStyleLbl="node1" presStyleIdx="1" presStyleCnt="3">
        <dgm:presLayoutVars>
          <dgm:bulletEnabled val="1"/>
        </dgm:presLayoutVars>
      </dgm:prSet>
      <dgm:spPr/>
      <dgm:t>
        <a:bodyPr/>
        <a:lstStyle/>
        <a:p>
          <a:endParaRPr lang="en-US"/>
        </a:p>
      </dgm:t>
    </dgm:pt>
    <dgm:pt modelId="{3345D7A4-9241-4BA2-802E-E66CD3673218}" type="pres">
      <dgm:prSet presAssocID="{771E50DE-9884-4EF3-B6E6-F2AAA69EB96E}" presName="ThreeNodes_3" presStyleLbl="node1" presStyleIdx="2" presStyleCnt="3">
        <dgm:presLayoutVars>
          <dgm:bulletEnabled val="1"/>
        </dgm:presLayoutVars>
      </dgm:prSet>
      <dgm:spPr/>
      <dgm:t>
        <a:bodyPr/>
        <a:lstStyle/>
        <a:p>
          <a:endParaRPr lang="en-US"/>
        </a:p>
      </dgm:t>
    </dgm:pt>
    <dgm:pt modelId="{6FB3095C-277D-4D08-8DD3-7EF06C40FAC7}" type="pres">
      <dgm:prSet presAssocID="{771E50DE-9884-4EF3-B6E6-F2AAA69EB96E}" presName="ThreeConn_1-2" presStyleLbl="fgAccFollowNode1" presStyleIdx="0" presStyleCnt="2">
        <dgm:presLayoutVars>
          <dgm:bulletEnabled val="1"/>
        </dgm:presLayoutVars>
      </dgm:prSet>
      <dgm:spPr/>
      <dgm:t>
        <a:bodyPr/>
        <a:lstStyle/>
        <a:p>
          <a:endParaRPr lang="en-US"/>
        </a:p>
      </dgm:t>
    </dgm:pt>
    <dgm:pt modelId="{BE1D2D61-BF93-4B64-918E-035ECBEA46A1}" type="pres">
      <dgm:prSet presAssocID="{771E50DE-9884-4EF3-B6E6-F2AAA69EB96E}" presName="ThreeConn_2-3" presStyleLbl="fgAccFollowNode1" presStyleIdx="1" presStyleCnt="2">
        <dgm:presLayoutVars>
          <dgm:bulletEnabled val="1"/>
        </dgm:presLayoutVars>
      </dgm:prSet>
      <dgm:spPr/>
      <dgm:t>
        <a:bodyPr/>
        <a:lstStyle/>
        <a:p>
          <a:endParaRPr lang="en-US"/>
        </a:p>
      </dgm:t>
    </dgm:pt>
    <dgm:pt modelId="{AD5F7BF4-B55D-4D24-B9D9-E27CFAEF93BF}" type="pres">
      <dgm:prSet presAssocID="{771E50DE-9884-4EF3-B6E6-F2AAA69EB96E}" presName="ThreeNodes_1_text" presStyleLbl="node1" presStyleIdx="2" presStyleCnt="3">
        <dgm:presLayoutVars>
          <dgm:bulletEnabled val="1"/>
        </dgm:presLayoutVars>
      </dgm:prSet>
      <dgm:spPr/>
      <dgm:t>
        <a:bodyPr/>
        <a:lstStyle/>
        <a:p>
          <a:endParaRPr lang="en-US"/>
        </a:p>
      </dgm:t>
    </dgm:pt>
    <dgm:pt modelId="{6625E7C6-50F2-4A8E-A740-17C2DBD4C81D}" type="pres">
      <dgm:prSet presAssocID="{771E50DE-9884-4EF3-B6E6-F2AAA69EB96E}" presName="ThreeNodes_2_text" presStyleLbl="node1" presStyleIdx="2" presStyleCnt="3">
        <dgm:presLayoutVars>
          <dgm:bulletEnabled val="1"/>
        </dgm:presLayoutVars>
      </dgm:prSet>
      <dgm:spPr/>
      <dgm:t>
        <a:bodyPr/>
        <a:lstStyle/>
        <a:p>
          <a:endParaRPr lang="en-US"/>
        </a:p>
      </dgm:t>
    </dgm:pt>
    <dgm:pt modelId="{BE6C0FBE-34C5-40C2-8DDD-EFD9DFA607C5}" type="pres">
      <dgm:prSet presAssocID="{771E50DE-9884-4EF3-B6E6-F2AAA69EB96E}" presName="ThreeNodes_3_text" presStyleLbl="node1" presStyleIdx="2" presStyleCnt="3">
        <dgm:presLayoutVars>
          <dgm:bulletEnabled val="1"/>
        </dgm:presLayoutVars>
      </dgm:prSet>
      <dgm:spPr/>
      <dgm:t>
        <a:bodyPr/>
        <a:lstStyle/>
        <a:p>
          <a:endParaRPr lang="en-US"/>
        </a:p>
      </dgm:t>
    </dgm:pt>
  </dgm:ptLst>
  <dgm:cxnLst>
    <dgm:cxn modelId="{0A9FEFE3-8877-48CD-8B03-50CD3FB74FCF}" type="presOf" srcId="{F438C522-E7F6-4F61-9057-3C9DF7DECDA6}" destId="{BE6C0FBE-34C5-40C2-8DDD-EFD9DFA607C5}" srcOrd="1" destOrd="0" presId="urn:microsoft.com/office/officeart/2005/8/layout/vProcess5"/>
    <dgm:cxn modelId="{0D8BBE3E-09BB-41AD-AA3E-905328A4605E}" type="presOf" srcId="{771E50DE-9884-4EF3-B6E6-F2AAA69EB96E}" destId="{EED1F922-2243-44B4-A451-9884D0C4FDE7}" srcOrd="0" destOrd="0" presId="urn:microsoft.com/office/officeart/2005/8/layout/vProcess5"/>
    <dgm:cxn modelId="{10D591A3-9A75-4447-95E5-1C9768A599F1}" srcId="{771E50DE-9884-4EF3-B6E6-F2AAA69EB96E}" destId="{6167581E-A671-4025-A081-36D44DE68E84}" srcOrd="1" destOrd="0" parTransId="{482C01F2-E115-49C3-A7C7-9947A5516EF9}" sibTransId="{40499B66-BE7D-44B4-8663-FE3EEF2DE906}"/>
    <dgm:cxn modelId="{A4A54055-982D-4437-A36E-70DE857E9E09}" type="presOf" srcId="{47B0B224-471C-4BB5-86E9-526E9D7F6043}" destId="{6FB3095C-277D-4D08-8DD3-7EF06C40FAC7}" srcOrd="0" destOrd="0" presId="urn:microsoft.com/office/officeart/2005/8/layout/vProcess5"/>
    <dgm:cxn modelId="{2371D309-7235-4C78-9EA3-9B7D915EB4D7}" type="presOf" srcId="{6167581E-A671-4025-A081-36D44DE68E84}" destId="{6625E7C6-50F2-4A8E-A740-17C2DBD4C81D}" srcOrd="1" destOrd="0" presId="urn:microsoft.com/office/officeart/2005/8/layout/vProcess5"/>
    <dgm:cxn modelId="{77C4AD62-C665-49F4-B510-20A19A65AB7F}" type="presOf" srcId="{F438C522-E7F6-4F61-9057-3C9DF7DECDA6}" destId="{3345D7A4-9241-4BA2-802E-E66CD3673218}" srcOrd="0" destOrd="0" presId="urn:microsoft.com/office/officeart/2005/8/layout/vProcess5"/>
    <dgm:cxn modelId="{FB048F7B-036D-4AAE-B600-6AFE700B5897}" type="presOf" srcId="{D67393EB-1A7B-4DC5-BF60-37DDC62A926C}" destId="{AD5F7BF4-B55D-4D24-B9D9-E27CFAEF93BF}" srcOrd="1" destOrd="0" presId="urn:microsoft.com/office/officeart/2005/8/layout/vProcess5"/>
    <dgm:cxn modelId="{C5631666-2FC4-4A6B-8761-6FE9A4C79A2B}" srcId="{771E50DE-9884-4EF3-B6E6-F2AAA69EB96E}" destId="{D67393EB-1A7B-4DC5-BF60-37DDC62A926C}" srcOrd="0" destOrd="0" parTransId="{13727A5B-F0FF-48BA-97B5-87F39DC82566}" sibTransId="{47B0B224-471C-4BB5-86E9-526E9D7F6043}"/>
    <dgm:cxn modelId="{9AE32CFC-8756-40C1-BB9C-A6842D359835}" type="presOf" srcId="{40499B66-BE7D-44B4-8663-FE3EEF2DE906}" destId="{BE1D2D61-BF93-4B64-918E-035ECBEA46A1}" srcOrd="0" destOrd="0" presId="urn:microsoft.com/office/officeart/2005/8/layout/vProcess5"/>
    <dgm:cxn modelId="{A956BF10-42D1-43D8-9F5C-8C3DE1A19858}" srcId="{771E50DE-9884-4EF3-B6E6-F2AAA69EB96E}" destId="{F438C522-E7F6-4F61-9057-3C9DF7DECDA6}" srcOrd="2" destOrd="0" parTransId="{FCEF7905-A125-49D4-89B8-1F606B97D909}" sibTransId="{00B4D670-C15C-47F7-AC45-CF5CCE1E34E9}"/>
    <dgm:cxn modelId="{E01987C0-7F36-4AC6-A084-ECCEDACABA37}" type="presOf" srcId="{6167581E-A671-4025-A081-36D44DE68E84}" destId="{ECF1337A-A693-423A-AFD8-D423B2504E3B}" srcOrd="0" destOrd="0" presId="urn:microsoft.com/office/officeart/2005/8/layout/vProcess5"/>
    <dgm:cxn modelId="{1353C916-FDF7-4396-9ED2-87E25FD52A71}" type="presOf" srcId="{D67393EB-1A7B-4DC5-BF60-37DDC62A926C}" destId="{CA179D11-2845-40A8-BB23-4627B54D8C7C}" srcOrd="0" destOrd="0" presId="urn:microsoft.com/office/officeart/2005/8/layout/vProcess5"/>
    <dgm:cxn modelId="{C38D4285-FAF4-4E3F-944B-12885B9946D4}" type="presParOf" srcId="{EED1F922-2243-44B4-A451-9884D0C4FDE7}" destId="{0B914C4E-00E1-40E8-9D3E-19246675DAB2}" srcOrd="0" destOrd="0" presId="urn:microsoft.com/office/officeart/2005/8/layout/vProcess5"/>
    <dgm:cxn modelId="{77241DAF-BAE2-48C8-A980-6B34B92D69B4}" type="presParOf" srcId="{EED1F922-2243-44B4-A451-9884D0C4FDE7}" destId="{CA179D11-2845-40A8-BB23-4627B54D8C7C}" srcOrd="1" destOrd="0" presId="urn:microsoft.com/office/officeart/2005/8/layout/vProcess5"/>
    <dgm:cxn modelId="{C976B918-180E-4826-A66B-7617953E8562}" type="presParOf" srcId="{EED1F922-2243-44B4-A451-9884D0C4FDE7}" destId="{ECF1337A-A693-423A-AFD8-D423B2504E3B}" srcOrd="2" destOrd="0" presId="urn:microsoft.com/office/officeart/2005/8/layout/vProcess5"/>
    <dgm:cxn modelId="{3CFB578D-CA03-4CFF-8AFD-0FC36A8CC96D}" type="presParOf" srcId="{EED1F922-2243-44B4-A451-9884D0C4FDE7}" destId="{3345D7A4-9241-4BA2-802E-E66CD3673218}" srcOrd="3" destOrd="0" presId="urn:microsoft.com/office/officeart/2005/8/layout/vProcess5"/>
    <dgm:cxn modelId="{475B5F0B-452E-47C8-9047-9A8E2924C211}" type="presParOf" srcId="{EED1F922-2243-44B4-A451-9884D0C4FDE7}" destId="{6FB3095C-277D-4D08-8DD3-7EF06C40FAC7}" srcOrd="4" destOrd="0" presId="urn:microsoft.com/office/officeart/2005/8/layout/vProcess5"/>
    <dgm:cxn modelId="{DBCAED0B-F223-4692-8F77-A55E987E0AD3}" type="presParOf" srcId="{EED1F922-2243-44B4-A451-9884D0C4FDE7}" destId="{BE1D2D61-BF93-4B64-918E-035ECBEA46A1}" srcOrd="5" destOrd="0" presId="urn:microsoft.com/office/officeart/2005/8/layout/vProcess5"/>
    <dgm:cxn modelId="{486545A6-F418-4DD6-B621-F2BBD9233507}" type="presParOf" srcId="{EED1F922-2243-44B4-A451-9884D0C4FDE7}" destId="{AD5F7BF4-B55D-4D24-B9D9-E27CFAEF93BF}" srcOrd="6" destOrd="0" presId="urn:microsoft.com/office/officeart/2005/8/layout/vProcess5"/>
    <dgm:cxn modelId="{0F2C8703-E37C-448B-8520-184E71FB02A6}" type="presParOf" srcId="{EED1F922-2243-44B4-A451-9884D0C4FDE7}" destId="{6625E7C6-50F2-4A8E-A740-17C2DBD4C81D}" srcOrd="7" destOrd="0" presId="urn:microsoft.com/office/officeart/2005/8/layout/vProcess5"/>
    <dgm:cxn modelId="{10F36616-46BD-4B70-8F7F-BD99E317E92F}" type="presParOf" srcId="{EED1F922-2243-44B4-A451-9884D0C4FDE7}" destId="{BE6C0FBE-34C5-40C2-8DDD-EFD9DFA607C5}" srcOrd="8" destOrd="0" presId="urn:microsoft.com/office/officeart/2005/8/layout/vProcess5"/>
  </dgm:cxnLst>
  <dgm:bg/>
  <dgm:whole/>
</dgm:dataModel>
</file>

<file path=ppt/diagrams/data17.xml><?xml version="1.0" encoding="utf-8"?>
<dgm:dataModel xmlns:dgm="http://schemas.openxmlformats.org/drawingml/2006/diagram" xmlns:a="http://schemas.openxmlformats.org/drawingml/2006/main">
  <dgm:ptLst>
    <dgm:pt modelId="{09185BE2-364F-42EC-AB69-9DCD84EBA62B}" type="doc">
      <dgm:prSet loTypeId="urn:microsoft.com/office/officeart/2005/8/layout/list1" loCatId="list" qsTypeId="urn:microsoft.com/office/officeart/2005/8/quickstyle/3d2" qsCatId="3D" csTypeId="urn:microsoft.com/office/officeart/2005/8/colors/colorful5" csCatId="colorful" phldr="1"/>
      <dgm:spPr/>
      <dgm:t>
        <a:bodyPr/>
        <a:lstStyle/>
        <a:p>
          <a:endParaRPr lang="en-US"/>
        </a:p>
      </dgm:t>
    </dgm:pt>
    <dgm:pt modelId="{B1F0FA32-5020-4436-975E-3DDCB1993FC7}">
      <dgm:prSet phldrT="[Text]"/>
      <dgm:spPr/>
      <dgm:t>
        <a:bodyPr/>
        <a:lstStyle/>
        <a:p>
          <a:r>
            <a:rPr lang="id-ID" dirty="0" smtClean="0"/>
            <a:t>Penguat semangat perjuangan kemerdekaan</a:t>
          </a:r>
          <a:endParaRPr lang="en-US" dirty="0"/>
        </a:p>
      </dgm:t>
    </dgm:pt>
    <dgm:pt modelId="{52E83C6D-2954-4D76-A3A8-9D666A2861BD}" type="parTrans" cxnId="{26A8C08A-0CA1-46B1-8C48-357DA382C628}">
      <dgm:prSet/>
      <dgm:spPr/>
      <dgm:t>
        <a:bodyPr/>
        <a:lstStyle/>
        <a:p>
          <a:endParaRPr lang="en-US"/>
        </a:p>
      </dgm:t>
    </dgm:pt>
    <dgm:pt modelId="{7837CDAC-06EF-4D46-878B-9C2AB2111FFB}" type="sibTrans" cxnId="{26A8C08A-0CA1-46B1-8C48-357DA382C628}">
      <dgm:prSet/>
      <dgm:spPr/>
      <dgm:t>
        <a:bodyPr/>
        <a:lstStyle/>
        <a:p>
          <a:endParaRPr lang="en-US"/>
        </a:p>
      </dgm:t>
    </dgm:pt>
    <dgm:pt modelId="{1D698870-CB3A-4B22-B288-4F4640948B3A}">
      <dgm:prSet phldrT="[Text]"/>
      <dgm:spPr/>
      <dgm:t>
        <a:bodyPr/>
        <a:lstStyle/>
        <a:p>
          <a:r>
            <a:rPr lang="id-ID" dirty="0" smtClean="0"/>
            <a:t>Pengukuh semangat kebangsaan</a:t>
          </a:r>
          <a:endParaRPr lang="en-US" dirty="0"/>
        </a:p>
      </dgm:t>
    </dgm:pt>
    <dgm:pt modelId="{E910BBDF-3604-41CC-9291-613B4393A494}" type="parTrans" cxnId="{32E7EB2E-A478-4C3F-9EA9-A611F97B340C}">
      <dgm:prSet/>
      <dgm:spPr/>
      <dgm:t>
        <a:bodyPr/>
        <a:lstStyle/>
        <a:p>
          <a:endParaRPr lang="en-US"/>
        </a:p>
      </dgm:t>
    </dgm:pt>
    <dgm:pt modelId="{BA517D4A-382E-4ECF-A8B6-328BC79D28D6}" type="sibTrans" cxnId="{32E7EB2E-A478-4C3F-9EA9-A611F97B340C}">
      <dgm:prSet/>
      <dgm:spPr/>
      <dgm:t>
        <a:bodyPr/>
        <a:lstStyle/>
        <a:p>
          <a:endParaRPr lang="en-US"/>
        </a:p>
      </dgm:t>
    </dgm:pt>
    <dgm:pt modelId="{2EDE7164-61B4-4176-AAAF-9807B97E74E2}">
      <dgm:prSet phldrT="[Text]"/>
      <dgm:spPr/>
      <dgm:t>
        <a:bodyPr/>
        <a:lstStyle/>
        <a:p>
          <a:r>
            <a:rPr lang="id-ID" dirty="0" smtClean="0"/>
            <a:t>Pendorong pertumbuhan bahasa Indonesia</a:t>
          </a:r>
          <a:endParaRPr lang="en-US" dirty="0"/>
        </a:p>
      </dgm:t>
    </dgm:pt>
    <dgm:pt modelId="{120D4B7B-2431-4213-88BE-CD0A97ECB072}" type="parTrans" cxnId="{E3ADF4E1-D7BC-4AA1-9F09-568CFE2517AC}">
      <dgm:prSet/>
      <dgm:spPr/>
      <dgm:t>
        <a:bodyPr/>
        <a:lstStyle/>
        <a:p>
          <a:endParaRPr lang="en-US"/>
        </a:p>
      </dgm:t>
    </dgm:pt>
    <dgm:pt modelId="{A8E041BB-0067-4C9B-9DD1-967BE19591C4}" type="sibTrans" cxnId="{E3ADF4E1-D7BC-4AA1-9F09-568CFE2517AC}">
      <dgm:prSet/>
      <dgm:spPr/>
      <dgm:t>
        <a:bodyPr/>
        <a:lstStyle/>
        <a:p>
          <a:endParaRPr lang="en-US"/>
        </a:p>
      </dgm:t>
    </dgm:pt>
    <dgm:pt modelId="{3E16DBAB-DAEE-4A28-8455-C3B85451EAB4}" type="pres">
      <dgm:prSet presAssocID="{09185BE2-364F-42EC-AB69-9DCD84EBA62B}" presName="linear" presStyleCnt="0">
        <dgm:presLayoutVars>
          <dgm:dir/>
          <dgm:animLvl val="lvl"/>
          <dgm:resizeHandles val="exact"/>
        </dgm:presLayoutVars>
      </dgm:prSet>
      <dgm:spPr/>
      <dgm:t>
        <a:bodyPr/>
        <a:lstStyle/>
        <a:p>
          <a:endParaRPr lang="en-US"/>
        </a:p>
      </dgm:t>
    </dgm:pt>
    <dgm:pt modelId="{B8359FB3-1FC2-448D-9927-AEA93B495F69}" type="pres">
      <dgm:prSet presAssocID="{B1F0FA32-5020-4436-975E-3DDCB1993FC7}" presName="parentLin" presStyleCnt="0"/>
      <dgm:spPr/>
    </dgm:pt>
    <dgm:pt modelId="{5D06316C-6FAA-435B-8E77-8484498B87AE}" type="pres">
      <dgm:prSet presAssocID="{B1F0FA32-5020-4436-975E-3DDCB1993FC7}" presName="parentLeftMargin" presStyleLbl="node1" presStyleIdx="0" presStyleCnt="3"/>
      <dgm:spPr/>
      <dgm:t>
        <a:bodyPr/>
        <a:lstStyle/>
        <a:p>
          <a:endParaRPr lang="en-US"/>
        </a:p>
      </dgm:t>
    </dgm:pt>
    <dgm:pt modelId="{4FD41F9E-709E-469B-BAD2-56541603F560}" type="pres">
      <dgm:prSet presAssocID="{B1F0FA32-5020-4436-975E-3DDCB1993FC7}" presName="parentText" presStyleLbl="node1" presStyleIdx="0" presStyleCnt="3" custLinFactNeighborX="-14069" custLinFactNeighborY="-20657">
        <dgm:presLayoutVars>
          <dgm:chMax val="0"/>
          <dgm:bulletEnabled val="1"/>
        </dgm:presLayoutVars>
      </dgm:prSet>
      <dgm:spPr/>
      <dgm:t>
        <a:bodyPr/>
        <a:lstStyle/>
        <a:p>
          <a:endParaRPr lang="en-US"/>
        </a:p>
      </dgm:t>
    </dgm:pt>
    <dgm:pt modelId="{CE23578B-2B6D-4912-960D-8B06D48F8721}" type="pres">
      <dgm:prSet presAssocID="{B1F0FA32-5020-4436-975E-3DDCB1993FC7}" presName="negativeSpace" presStyleCnt="0"/>
      <dgm:spPr/>
    </dgm:pt>
    <dgm:pt modelId="{630B269C-D5CD-4FEA-83B0-F309FD652A77}" type="pres">
      <dgm:prSet presAssocID="{B1F0FA32-5020-4436-975E-3DDCB1993FC7}" presName="childText" presStyleLbl="conFgAcc1" presStyleIdx="0" presStyleCnt="3" custLinFactNeighborX="1316">
        <dgm:presLayoutVars>
          <dgm:bulletEnabled val="1"/>
        </dgm:presLayoutVars>
      </dgm:prSet>
      <dgm:spPr/>
    </dgm:pt>
    <dgm:pt modelId="{760175A3-596F-4843-8C69-131AD3CC9679}" type="pres">
      <dgm:prSet presAssocID="{7837CDAC-06EF-4D46-878B-9C2AB2111FFB}" presName="spaceBetweenRectangles" presStyleCnt="0"/>
      <dgm:spPr/>
    </dgm:pt>
    <dgm:pt modelId="{BF28B9F3-7295-4976-98D3-4E580912F837}" type="pres">
      <dgm:prSet presAssocID="{1D698870-CB3A-4B22-B288-4F4640948B3A}" presName="parentLin" presStyleCnt="0"/>
      <dgm:spPr/>
    </dgm:pt>
    <dgm:pt modelId="{A90760DC-C9D5-4850-BED9-4FD83141A1F2}" type="pres">
      <dgm:prSet presAssocID="{1D698870-CB3A-4B22-B288-4F4640948B3A}" presName="parentLeftMargin" presStyleLbl="node1" presStyleIdx="0" presStyleCnt="3"/>
      <dgm:spPr/>
      <dgm:t>
        <a:bodyPr/>
        <a:lstStyle/>
        <a:p>
          <a:endParaRPr lang="en-US"/>
        </a:p>
      </dgm:t>
    </dgm:pt>
    <dgm:pt modelId="{D81FDD56-3DC1-4EF8-9E6F-F056A67CFDA1}" type="pres">
      <dgm:prSet presAssocID="{1D698870-CB3A-4B22-B288-4F4640948B3A}" presName="parentText" presStyleLbl="node1" presStyleIdx="1" presStyleCnt="3">
        <dgm:presLayoutVars>
          <dgm:chMax val="0"/>
          <dgm:bulletEnabled val="1"/>
        </dgm:presLayoutVars>
      </dgm:prSet>
      <dgm:spPr/>
      <dgm:t>
        <a:bodyPr/>
        <a:lstStyle/>
        <a:p>
          <a:endParaRPr lang="en-US"/>
        </a:p>
      </dgm:t>
    </dgm:pt>
    <dgm:pt modelId="{FD573948-C449-4E94-9B8E-9811DD3153B3}" type="pres">
      <dgm:prSet presAssocID="{1D698870-CB3A-4B22-B288-4F4640948B3A}" presName="negativeSpace" presStyleCnt="0"/>
      <dgm:spPr/>
    </dgm:pt>
    <dgm:pt modelId="{322F4314-CF5D-4F14-A0E9-7F32C1908540}" type="pres">
      <dgm:prSet presAssocID="{1D698870-CB3A-4B22-B288-4F4640948B3A}" presName="childText" presStyleLbl="conFgAcc1" presStyleIdx="1" presStyleCnt="3">
        <dgm:presLayoutVars>
          <dgm:bulletEnabled val="1"/>
        </dgm:presLayoutVars>
      </dgm:prSet>
      <dgm:spPr/>
    </dgm:pt>
    <dgm:pt modelId="{3B82FAFA-C63F-4330-9969-840101DC9C16}" type="pres">
      <dgm:prSet presAssocID="{BA517D4A-382E-4ECF-A8B6-328BC79D28D6}" presName="spaceBetweenRectangles" presStyleCnt="0"/>
      <dgm:spPr/>
    </dgm:pt>
    <dgm:pt modelId="{109C2738-CDCE-4D72-AB74-98ED975C736A}" type="pres">
      <dgm:prSet presAssocID="{2EDE7164-61B4-4176-AAAF-9807B97E74E2}" presName="parentLin" presStyleCnt="0"/>
      <dgm:spPr/>
    </dgm:pt>
    <dgm:pt modelId="{8588804F-9EF9-4F86-8558-F7CA4BD4FBEE}" type="pres">
      <dgm:prSet presAssocID="{2EDE7164-61B4-4176-AAAF-9807B97E74E2}" presName="parentLeftMargin" presStyleLbl="node1" presStyleIdx="1" presStyleCnt="3"/>
      <dgm:spPr/>
      <dgm:t>
        <a:bodyPr/>
        <a:lstStyle/>
        <a:p>
          <a:endParaRPr lang="en-US"/>
        </a:p>
      </dgm:t>
    </dgm:pt>
    <dgm:pt modelId="{9BEC1CBD-06C1-4802-82E1-2647CEC48E18}" type="pres">
      <dgm:prSet presAssocID="{2EDE7164-61B4-4176-AAAF-9807B97E74E2}" presName="parentText" presStyleLbl="node1" presStyleIdx="2" presStyleCnt="3">
        <dgm:presLayoutVars>
          <dgm:chMax val="0"/>
          <dgm:bulletEnabled val="1"/>
        </dgm:presLayoutVars>
      </dgm:prSet>
      <dgm:spPr/>
      <dgm:t>
        <a:bodyPr/>
        <a:lstStyle/>
        <a:p>
          <a:endParaRPr lang="en-US"/>
        </a:p>
      </dgm:t>
    </dgm:pt>
    <dgm:pt modelId="{65FEC8F4-BDB5-4198-A2B3-B6CBBA15C23B}" type="pres">
      <dgm:prSet presAssocID="{2EDE7164-61B4-4176-AAAF-9807B97E74E2}" presName="negativeSpace" presStyleCnt="0"/>
      <dgm:spPr/>
    </dgm:pt>
    <dgm:pt modelId="{B97A736A-C543-4873-98CC-4B0D4FF33633}" type="pres">
      <dgm:prSet presAssocID="{2EDE7164-61B4-4176-AAAF-9807B97E74E2}" presName="childText" presStyleLbl="conFgAcc1" presStyleIdx="2" presStyleCnt="3">
        <dgm:presLayoutVars>
          <dgm:bulletEnabled val="1"/>
        </dgm:presLayoutVars>
      </dgm:prSet>
      <dgm:spPr/>
    </dgm:pt>
  </dgm:ptLst>
  <dgm:cxnLst>
    <dgm:cxn modelId="{09A0677C-DF5A-4103-8016-A7B60F1BE894}" type="presOf" srcId="{1D698870-CB3A-4B22-B288-4F4640948B3A}" destId="{D81FDD56-3DC1-4EF8-9E6F-F056A67CFDA1}" srcOrd="1" destOrd="0" presId="urn:microsoft.com/office/officeart/2005/8/layout/list1"/>
    <dgm:cxn modelId="{25586675-9FE0-4256-848E-6641D4DEBF27}" type="presOf" srcId="{1D698870-CB3A-4B22-B288-4F4640948B3A}" destId="{A90760DC-C9D5-4850-BED9-4FD83141A1F2}" srcOrd="0" destOrd="0" presId="urn:microsoft.com/office/officeart/2005/8/layout/list1"/>
    <dgm:cxn modelId="{EC6CBCDA-9EC3-4862-B350-5CF91ABC3198}" type="presOf" srcId="{B1F0FA32-5020-4436-975E-3DDCB1993FC7}" destId="{5D06316C-6FAA-435B-8E77-8484498B87AE}" srcOrd="0" destOrd="0" presId="urn:microsoft.com/office/officeart/2005/8/layout/list1"/>
    <dgm:cxn modelId="{804F4CBE-6B80-472F-A98B-666BB46C0865}" type="presOf" srcId="{2EDE7164-61B4-4176-AAAF-9807B97E74E2}" destId="{9BEC1CBD-06C1-4802-82E1-2647CEC48E18}" srcOrd="1" destOrd="0" presId="urn:microsoft.com/office/officeart/2005/8/layout/list1"/>
    <dgm:cxn modelId="{26A8C08A-0CA1-46B1-8C48-357DA382C628}" srcId="{09185BE2-364F-42EC-AB69-9DCD84EBA62B}" destId="{B1F0FA32-5020-4436-975E-3DDCB1993FC7}" srcOrd="0" destOrd="0" parTransId="{52E83C6D-2954-4D76-A3A8-9D666A2861BD}" sibTransId="{7837CDAC-06EF-4D46-878B-9C2AB2111FFB}"/>
    <dgm:cxn modelId="{D3DA73C2-C620-4491-ACFF-F67D476DF159}" type="presOf" srcId="{2EDE7164-61B4-4176-AAAF-9807B97E74E2}" destId="{8588804F-9EF9-4F86-8558-F7CA4BD4FBEE}" srcOrd="0" destOrd="0" presId="urn:microsoft.com/office/officeart/2005/8/layout/list1"/>
    <dgm:cxn modelId="{40DA00FF-A129-42E9-A21F-9E762DCCF527}" type="presOf" srcId="{09185BE2-364F-42EC-AB69-9DCD84EBA62B}" destId="{3E16DBAB-DAEE-4A28-8455-C3B85451EAB4}" srcOrd="0" destOrd="0" presId="urn:microsoft.com/office/officeart/2005/8/layout/list1"/>
    <dgm:cxn modelId="{32E7EB2E-A478-4C3F-9EA9-A611F97B340C}" srcId="{09185BE2-364F-42EC-AB69-9DCD84EBA62B}" destId="{1D698870-CB3A-4B22-B288-4F4640948B3A}" srcOrd="1" destOrd="0" parTransId="{E910BBDF-3604-41CC-9291-613B4393A494}" sibTransId="{BA517D4A-382E-4ECF-A8B6-328BC79D28D6}"/>
    <dgm:cxn modelId="{E3ADF4E1-D7BC-4AA1-9F09-568CFE2517AC}" srcId="{09185BE2-364F-42EC-AB69-9DCD84EBA62B}" destId="{2EDE7164-61B4-4176-AAAF-9807B97E74E2}" srcOrd="2" destOrd="0" parTransId="{120D4B7B-2431-4213-88BE-CD0A97ECB072}" sibTransId="{A8E041BB-0067-4C9B-9DD1-967BE19591C4}"/>
    <dgm:cxn modelId="{787AB8D7-336A-410F-A31E-C7810A4F02B9}" type="presOf" srcId="{B1F0FA32-5020-4436-975E-3DDCB1993FC7}" destId="{4FD41F9E-709E-469B-BAD2-56541603F560}" srcOrd="1" destOrd="0" presId="urn:microsoft.com/office/officeart/2005/8/layout/list1"/>
    <dgm:cxn modelId="{5B472695-16A2-4063-B2DF-CC18D171CE86}" type="presParOf" srcId="{3E16DBAB-DAEE-4A28-8455-C3B85451EAB4}" destId="{B8359FB3-1FC2-448D-9927-AEA93B495F69}" srcOrd="0" destOrd="0" presId="urn:microsoft.com/office/officeart/2005/8/layout/list1"/>
    <dgm:cxn modelId="{89B420A6-FAE6-4C16-804E-9945170B830E}" type="presParOf" srcId="{B8359FB3-1FC2-448D-9927-AEA93B495F69}" destId="{5D06316C-6FAA-435B-8E77-8484498B87AE}" srcOrd="0" destOrd="0" presId="urn:microsoft.com/office/officeart/2005/8/layout/list1"/>
    <dgm:cxn modelId="{21D8E443-9A08-45A5-9047-89A05E22466C}" type="presParOf" srcId="{B8359FB3-1FC2-448D-9927-AEA93B495F69}" destId="{4FD41F9E-709E-469B-BAD2-56541603F560}" srcOrd="1" destOrd="0" presId="urn:microsoft.com/office/officeart/2005/8/layout/list1"/>
    <dgm:cxn modelId="{DEB54F87-4BB5-46E6-8C43-3BB86F4254A8}" type="presParOf" srcId="{3E16DBAB-DAEE-4A28-8455-C3B85451EAB4}" destId="{CE23578B-2B6D-4912-960D-8B06D48F8721}" srcOrd="1" destOrd="0" presId="urn:microsoft.com/office/officeart/2005/8/layout/list1"/>
    <dgm:cxn modelId="{7238D697-4C7B-41AB-B9F9-8529683ED54B}" type="presParOf" srcId="{3E16DBAB-DAEE-4A28-8455-C3B85451EAB4}" destId="{630B269C-D5CD-4FEA-83B0-F309FD652A77}" srcOrd="2" destOrd="0" presId="urn:microsoft.com/office/officeart/2005/8/layout/list1"/>
    <dgm:cxn modelId="{222A9F3C-A12B-41F2-91A5-E8BFF8DD9B30}" type="presParOf" srcId="{3E16DBAB-DAEE-4A28-8455-C3B85451EAB4}" destId="{760175A3-596F-4843-8C69-131AD3CC9679}" srcOrd="3" destOrd="0" presId="urn:microsoft.com/office/officeart/2005/8/layout/list1"/>
    <dgm:cxn modelId="{230001C5-1016-4134-94C5-93CD28C28A28}" type="presParOf" srcId="{3E16DBAB-DAEE-4A28-8455-C3B85451EAB4}" destId="{BF28B9F3-7295-4976-98D3-4E580912F837}" srcOrd="4" destOrd="0" presId="urn:microsoft.com/office/officeart/2005/8/layout/list1"/>
    <dgm:cxn modelId="{C5845CA4-0B45-48FF-B98C-DAA749DF05C0}" type="presParOf" srcId="{BF28B9F3-7295-4976-98D3-4E580912F837}" destId="{A90760DC-C9D5-4850-BED9-4FD83141A1F2}" srcOrd="0" destOrd="0" presId="urn:microsoft.com/office/officeart/2005/8/layout/list1"/>
    <dgm:cxn modelId="{37BCD77E-A22B-423F-BD67-92CE753431FF}" type="presParOf" srcId="{BF28B9F3-7295-4976-98D3-4E580912F837}" destId="{D81FDD56-3DC1-4EF8-9E6F-F056A67CFDA1}" srcOrd="1" destOrd="0" presId="urn:microsoft.com/office/officeart/2005/8/layout/list1"/>
    <dgm:cxn modelId="{4A7A88A8-8E6E-485E-BF71-36DBEED06F40}" type="presParOf" srcId="{3E16DBAB-DAEE-4A28-8455-C3B85451EAB4}" destId="{FD573948-C449-4E94-9B8E-9811DD3153B3}" srcOrd="5" destOrd="0" presId="urn:microsoft.com/office/officeart/2005/8/layout/list1"/>
    <dgm:cxn modelId="{3879EFEB-C180-4D3D-B7AA-124475CB4466}" type="presParOf" srcId="{3E16DBAB-DAEE-4A28-8455-C3B85451EAB4}" destId="{322F4314-CF5D-4F14-A0E9-7F32C1908540}" srcOrd="6" destOrd="0" presId="urn:microsoft.com/office/officeart/2005/8/layout/list1"/>
    <dgm:cxn modelId="{DA045B7E-03B3-4CAC-A400-E321E99108D6}" type="presParOf" srcId="{3E16DBAB-DAEE-4A28-8455-C3B85451EAB4}" destId="{3B82FAFA-C63F-4330-9969-840101DC9C16}" srcOrd="7" destOrd="0" presId="urn:microsoft.com/office/officeart/2005/8/layout/list1"/>
    <dgm:cxn modelId="{17737B1C-DF37-4D64-A213-26B960CDE660}" type="presParOf" srcId="{3E16DBAB-DAEE-4A28-8455-C3B85451EAB4}" destId="{109C2738-CDCE-4D72-AB74-98ED975C736A}" srcOrd="8" destOrd="0" presId="urn:microsoft.com/office/officeart/2005/8/layout/list1"/>
    <dgm:cxn modelId="{4BA852E4-7E82-4B9C-B7E2-BF4D13280213}" type="presParOf" srcId="{109C2738-CDCE-4D72-AB74-98ED975C736A}" destId="{8588804F-9EF9-4F86-8558-F7CA4BD4FBEE}" srcOrd="0" destOrd="0" presId="urn:microsoft.com/office/officeart/2005/8/layout/list1"/>
    <dgm:cxn modelId="{51706325-E8DA-458B-99D3-95E98242D1D5}" type="presParOf" srcId="{109C2738-CDCE-4D72-AB74-98ED975C736A}" destId="{9BEC1CBD-06C1-4802-82E1-2647CEC48E18}" srcOrd="1" destOrd="0" presId="urn:microsoft.com/office/officeart/2005/8/layout/list1"/>
    <dgm:cxn modelId="{2B59FEBA-9455-4E68-B354-46E8CEC2417E}" type="presParOf" srcId="{3E16DBAB-DAEE-4A28-8455-C3B85451EAB4}" destId="{65FEC8F4-BDB5-4198-A2B3-B6CBBA15C23B}" srcOrd="9" destOrd="0" presId="urn:microsoft.com/office/officeart/2005/8/layout/list1"/>
    <dgm:cxn modelId="{31B4907A-BF27-4365-9EDA-FC2B15070574}" type="presParOf" srcId="{3E16DBAB-DAEE-4A28-8455-C3B85451EAB4}" destId="{B97A736A-C543-4873-98CC-4B0D4FF33633}" srcOrd="10" destOrd="0" presId="urn:microsoft.com/office/officeart/2005/8/layout/list1"/>
  </dgm:cxnLst>
  <dgm:bg/>
  <dgm:whole/>
</dgm:dataModel>
</file>

<file path=ppt/diagrams/data18.xml><?xml version="1.0" encoding="utf-8"?>
<dgm:dataModel xmlns:dgm="http://schemas.openxmlformats.org/drawingml/2006/diagram" xmlns:a="http://schemas.openxmlformats.org/drawingml/2006/main">
  <dgm:ptLst>
    <dgm:pt modelId="{0A2D9C1A-E4CD-44F7-844B-3FBA909B71E2}" type="doc">
      <dgm:prSet loTypeId="urn:microsoft.com/office/officeart/2005/8/layout/pyramid2" loCatId="list" qsTypeId="urn:microsoft.com/office/officeart/2005/8/quickstyle/simple1" qsCatId="simple" csTypeId="urn:microsoft.com/office/officeart/2005/8/colors/accent2_5" csCatId="accent2" phldr="1"/>
      <dgm:spPr/>
    </dgm:pt>
    <dgm:pt modelId="{7DF27EBA-F5AD-4573-8C7B-BE2D56CFB7E7}">
      <dgm:prSet phldrT="[Text]"/>
      <dgm:spPr>
        <a:solidFill>
          <a:schemeClr val="accent6">
            <a:lumMod val="40000"/>
            <a:lumOff val="60000"/>
            <a:alpha val="90000"/>
          </a:schemeClr>
        </a:solidFill>
      </dgm:spPr>
      <dgm:t>
        <a:bodyPr/>
        <a:lstStyle/>
        <a:p>
          <a:r>
            <a:rPr lang="id-ID" dirty="0" smtClean="0"/>
            <a:t>Rasa Persatuan</a:t>
          </a:r>
          <a:endParaRPr lang="en-US" dirty="0"/>
        </a:p>
      </dgm:t>
    </dgm:pt>
    <dgm:pt modelId="{EDA476BD-79F6-424D-A64D-F34F52A17EE5}" type="parTrans" cxnId="{3F43528D-3930-4ADC-8426-23FCC2404579}">
      <dgm:prSet/>
      <dgm:spPr/>
      <dgm:t>
        <a:bodyPr/>
        <a:lstStyle/>
        <a:p>
          <a:endParaRPr lang="en-US"/>
        </a:p>
      </dgm:t>
    </dgm:pt>
    <dgm:pt modelId="{4474DE11-9454-4E04-A103-513134F917CA}" type="sibTrans" cxnId="{3F43528D-3930-4ADC-8426-23FCC2404579}">
      <dgm:prSet/>
      <dgm:spPr/>
      <dgm:t>
        <a:bodyPr/>
        <a:lstStyle/>
        <a:p>
          <a:endParaRPr lang="en-US"/>
        </a:p>
      </dgm:t>
    </dgm:pt>
    <dgm:pt modelId="{30E64174-AA85-4990-A481-94F0A319406F}">
      <dgm:prSet phldrT="[Text]"/>
      <dgm:spPr>
        <a:solidFill>
          <a:schemeClr val="accent6">
            <a:lumMod val="40000"/>
            <a:lumOff val="60000"/>
            <a:alpha val="90000"/>
          </a:schemeClr>
        </a:solidFill>
      </dgm:spPr>
      <dgm:t>
        <a:bodyPr/>
        <a:lstStyle/>
        <a:p>
          <a:r>
            <a:rPr lang="id-ID" dirty="0" smtClean="0"/>
            <a:t>Rasa cinta terhadap bangsa dan tanah air</a:t>
          </a:r>
          <a:endParaRPr lang="en-US" dirty="0"/>
        </a:p>
      </dgm:t>
    </dgm:pt>
    <dgm:pt modelId="{55BC4F23-DB40-43F3-B238-1F3F35DDFA1D}" type="parTrans" cxnId="{0420A757-75A3-48E4-A263-CBDC2EBEB33E}">
      <dgm:prSet/>
      <dgm:spPr/>
      <dgm:t>
        <a:bodyPr/>
        <a:lstStyle/>
        <a:p>
          <a:endParaRPr lang="en-US"/>
        </a:p>
      </dgm:t>
    </dgm:pt>
    <dgm:pt modelId="{708743E3-67DC-4048-AAF3-68478319727B}" type="sibTrans" cxnId="{0420A757-75A3-48E4-A263-CBDC2EBEB33E}">
      <dgm:prSet/>
      <dgm:spPr/>
      <dgm:t>
        <a:bodyPr/>
        <a:lstStyle/>
        <a:p>
          <a:endParaRPr lang="en-US"/>
        </a:p>
      </dgm:t>
    </dgm:pt>
    <dgm:pt modelId="{405D8CC9-7B8F-4F0D-AFBA-4C0106F649C5}">
      <dgm:prSet phldrT="[Text]"/>
      <dgm:spPr>
        <a:solidFill>
          <a:schemeClr val="accent6">
            <a:lumMod val="40000"/>
            <a:lumOff val="60000"/>
            <a:alpha val="90000"/>
          </a:schemeClr>
        </a:solidFill>
      </dgm:spPr>
      <dgm:t>
        <a:bodyPr/>
        <a:lstStyle/>
        <a:p>
          <a:r>
            <a:rPr lang="id-ID" dirty="0" smtClean="0"/>
            <a:t>Sikap rela berkorban</a:t>
          </a:r>
          <a:endParaRPr lang="en-US" dirty="0"/>
        </a:p>
      </dgm:t>
    </dgm:pt>
    <dgm:pt modelId="{C6ADF460-B1E8-4362-8213-E1DF4AA56BCA}" type="parTrans" cxnId="{BC45AEBA-7E67-42D6-946F-F0EE7E9E8591}">
      <dgm:prSet/>
      <dgm:spPr/>
      <dgm:t>
        <a:bodyPr/>
        <a:lstStyle/>
        <a:p>
          <a:endParaRPr lang="en-US"/>
        </a:p>
      </dgm:t>
    </dgm:pt>
    <dgm:pt modelId="{89CC9B80-D7D6-4CA3-8D38-AF13CCE91B6A}" type="sibTrans" cxnId="{BC45AEBA-7E67-42D6-946F-F0EE7E9E8591}">
      <dgm:prSet/>
      <dgm:spPr/>
      <dgm:t>
        <a:bodyPr/>
        <a:lstStyle/>
        <a:p>
          <a:endParaRPr lang="en-US"/>
        </a:p>
      </dgm:t>
    </dgm:pt>
    <dgm:pt modelId="{6AA9A77F-4DDE-41FC-B0BC-75D2EB332AAA}">
      <dgm:prSet phldrT="[Text]"/>
      <dgm:spPr>
        <a:solidFill>
          <a:schemeClr val="accent6">
            <a:lumMod val="40000"/>
            <a:lumOff val="60000"/>
            <a:alpha val="90000"/>
          </a:schemeClr>
        </a:solidFill>
      </dgm:spPr>
      <dgm:t>
        <a:bodyPr/>
        <a:lstStyle/>
        <a:p>
          <a:r>
            <a:rPr lang="id-ID" dirty="0" smtClean="0"/>
            <a:t>Sikap toleransi</a:t>
          </a:r>
          <a:endParaRPr lang="en-US" dirty="0"/>
        </a:p>
      </dgm:t>
    </dgm:pt>
    <dgm:pt modelId="{00A30C01-DE84-4BDB-A79F-DCBFF5B14920}" type="parTrans" cxnId="{8C091C73-9303-462B-A308-830C8A158DFC}">
      <dgm:prSet/>
      <dgm:spPr/>
      <dgm:t>
        <a:bodyPr/>
        <a:lstStyle/>
        <a:p>
          <a:endParaRPr lang="en-US"/>
        </a:p>
      </dgm:t>
    </dgm:pt>
    <dgm:pt modelId="{7086E06C-E5B7-4127-989B-91750E15CAC2}" type="sibTrans" cxnId="{8C091C73-9303-462B-A308-830C8A158DFC}">
      <dgm:prSet/>
      <dgm:spPr/>
      <dgm:t>
        <a:bodyPr/>
        <a:lstStyle/>
        <a:p>
          <a:endParaRPr lang="en-US"/>
        </a:p>
      </dgm:t>
    </dgm:pt>
    <dgm:pt modelId="{F3076AE4-1D98-47A9-A9D2-74BEC3B8AC81}">
      <dgm:prSet phldrT="[Text]"/>
      <dgm:spPr>
        <a:solidFill>
          <a:schemeClr val="accent6">
            <a:lumMod val="40000"/>
            <a:lumOff val="60000"/>
            <a:alpha val="90000"/>
          </a:schemeClr>
        </a:solidFill>
      </dgm:spPr>
      <dgm:t>
        <a:bodyPr/>
        <a:lstStyle/>
        <a:p>
          <a:r>
            <a:rPr lang="id-ID" dirty="0" smtClean="0"/>
            <a:t>Semangat persaudaraan</a:t>
          </a:r>
          <a:endParaRPr lang="en-US" dirty="0"/>
        </a:p>
      </dgm:t>
    </dgm:pt>
    <dgm:pt modelId="{584B17AE-21EF-484B-A133-3095BDBE0643}" type="parTrans" cxnId="{385946D1-32F7-4565-9B39-55D82E5886B5}">
      <dgm:prSet/>
      <dgm:spPr/>
      <dgm:t>
        <a:bodyPr/>
        <a:lstStyle/>
        <a:p>
          <a:endParaRPr lang="en-US"/>
        </a:p>
      </dgm:t>
    </dgm:pt>
    <dgm:pt modelId="{7804BA9C-D2AA-464C-A4FF-81853DF504A1}" type="sibTrans" cxnId="{385946D1-32F7-4565-9B39-55D82E5886B5}">
      <dgm:prSet/>
      <dgm:spPr/>
      <dgm:t>
        <a:bodyPr/>
        <a:lstStyle/>
        <a:p>
          <a:endParaRPr lang="en-US"/>
        </a:p>
      </dgm:t>
    </dgm:pt>
    <dgm:pt modelId="{2A71D32A-FFD2-458D-97A6-5EB42492CB7D}">
      <dgm:prSet phldrT="[Text]"/>
      <dgm:spPr>
        <a:solidFill>
          <a:schemeClr val="accent6">
            <a:lumMod val="40000"/>
            <a:lumOff val="60000"/>
            <a:alpha val="90000"/>
          </a:schemeClr>
        </a:solidFill>
      </dgm:spPr>
      <dgm:t>
        <a:bodyPr/>
        <a:lstStyle/>
        <a:p>
          <a:r>
            <a:rPr lang="id-ID" dirty="0" smtClean="0"/>
            <a:t>Semangat kerja sama</a:t>
          </a:r>
          <a:endParaRPr lang="en-US" dirty="0"/>
        </a:p>
      </dgm:t>
    </dgm:pt>
    <dgm:pt modelId="{CB0CC6F0-B5FD-412C-B904-CF5E1355BBEA}" type="parTrans" cxnId="{6FFF1DB6-834B-4C81-B47B-340B7C348AF4}">
      <dgm:prSet/>
      <dgm:spPr/>
      <dgm:t>
        <a:bodyPr/>
        <a:lstStyle/>
        <a:p>
          <a:endParaRPr lang="en-US"/>
        </a:p>
      </dgm:t>
    </dgm:pt>
    <dgm:pt modelId="{F1EB93A4-3506-4840-924E-BA60384CFEE1}" type="sibTrans" cxnId="{6FFF1DB6-834B-4C81-B47B-340B7C348AF4}">
      <dgm:prSet/>
      <dgm:spPr/>
      <dgm:t>
        <a:bodyPr/>
        <a:lstStyle/>
        <a:p>
          <a:endParaRPr lang="en-US"/>
        </a:p>
      </dgm:t>
    </dgm:pt>
    <dgm:pt modelId="{2D490BB4-E98C-40EA-AC2B-36B450A8E607}" type="pres">
      <dgm:prSet presAssocID="{0A2D9C1A-E4CD-44F7-844B-3FBA909B71E2}" presName="compositeShape" presStyleCnt="0">
        <dgm:presLayoutVars>
          <dgm:dir/>
          <dgm:resizeHandles/>
        </dgm:presLayoutVars>
      </dgm:prSet>
      <dgm:spPr/>
    </dgm:pt>
    <dgm:pt modelId="{04136E1C-616C-41B3-A3C4-AB3C7FD921C0}" type="pres">
      <dgm:prSet presAssocID="{0A2D9C1A-E4CD-44F7-844B-3FBA909B71E2}" presName="pyramid" presStyleLbl="node1" presStyleIdx="0" presStyleCnt="1" custScaleX="77778" custLinFactNeighborX="-34563"/>
      <dgm:spPr/>
    </dgm:pt>
    <dgm:pt modelId="{764FBDFF-7EAD-4FB1-92C9-839FA973099C}" type="pres">
      <dgm:prSet presAssocID="{0A2D9C1A-E4CD-44F7-844B-3FBA909B71E2}" presName="theList" presStyleCnt="0"/>
      <dgm:spPr/>
    </dgm:pt>
    <dgm:pt modelId="{701C14F8-FF82-4F24-ABDE-DC47E2ABE353}" type="pres">
      <dgm:prSet presAssocID="{7DF27EBA-F5AD-4573-8C7B-BE2D56CFB7E7}" presName="aNode" presStyleLbl="fgAcc1" presStyleIdx="0" presStyleCnt="6" custScaleX="111323" custLinFactNeighborX="-549" custLinFactNeighborY="-35816">
        <dgm:presLayoutVars>
          <dgm:bulletEnabled val="1"/>
        </dgm:presLayoutVars>
      </dgm:prSet>
      <dgm:spPr/>
      <dgm:t>
        <a:bodyPr/>
        <a:lstStyle/>
        <a:p>
          <a:endParaRPr lang="en-US"/>
        </a:p>
      </dgm:t>
    </dgm:pt>
    <dgm:pt modelId="{7D11654A-4946-4E59-A474-C60E6C45D395}" type="pres">
      <dgm:prSet presAssocID="{7DF27EBA-F5AD-4573-8C7B-BE2D56CFB7E7}" presName="aSpace" presStyleCnt="0"/>
      <dgm:spPr/>
    </dgm:pt>
    <dgm:pt modelId="{75398268-386B-4836-9AF0-573008F376E5}" type="pres">
      <dgm:prSet presAssocID="{30E64174-AA85-4990-A481-94F0A319406F}" presName="aNode" presStyleLbl="fgAcc1" presStyleIdx="1" presStyleCnt="6" custScaleX="111111">
        <dgm:presLayoutVars>
          <dgm:bulletEnabled val="1"/>
        </dgm:presLayoutVars>
      </dgm:prSet>
      <dgm:spPr/>
      <dgm:t>
        <a:bodyPr/>
        <a:lstStyle/>
        <a:p>
          <a:endParaRPr lang="en-US"/>
        </a:p>
      </dgm:t>
    </dgm:pt>
    <dgm:pt modelId="{525AE319-FA5E-4718-8C9A-18062CC80488}" type="pres">
      <dgm:prSet presAssocID="{30E64174-AA85-4990-A481-94F0A319406F}" presName="aSpace" presStyleCnt="0"/>
      <dgm:spPr/>
    </dgm:pt>
    <dgm:pt modelId="{A7A6CD72-DED3-4E12-B5E2-734FEF44078C}" type="pres">
      <dgm:prSet presAssocID="{405D8CC9-7B8F-4F0D-AFBA-4C0106F649C5}" presName="aNode" presStyleLbl="fgAcc1" presStyleIdx="2" presStyleCnt="6" custScaleX="111888">
        <dgm:presLayoutVars>
          <dgm:bulletEnabled val="1"/>
        </dgm:presLayoutVars>
      </dgm:prSet>
      <dgm:spPr/>
      <dgm:t>
        <a:bodyPr/>
        <a:lstStyle/>
        <a:p>
          <a:endParaRPr lang="en-US"/>
        </a:p>
      </dgm:t>
    </dgm:pt>
    <dgm:pt modelId="{2D33835F-4ABF-4350-85EA-099640990C38}" type="pres">
      <dgm:prSet presAssocID="{405D8CC9-7B8F-4F0D-AFBA-4C0106F649C5}" presName="aSpace" presStyleCnt="0"/>
      <dgm:spPr/>
    </dgm:pt>
    <dgm:pt modelId="{D57C0A29-400C-4B4C-AE61-7C6D1B42A0DE}" type="pres">
      <dgm:prSet presAssocID="{6AA9A77F-4DDE-41FC-B0BC-75D2EB332AAA}" presName="aNode" presStyleLbl="fgAcc1" presStyleIdx="3" presStyleCnt="6" custScaleX="112171">
        <dgm:presLayoutVars>
          <dgm:bulletEnabled val="1"/>
        </dgm:presLayoutVars>
      </dgm:prSet>
      <dgm:spPr/>
      <dgm:t>
        <a:bodyPr/>
        <a:lstStyle/>
        <a:p>
          <a:endParaRPr lang="en-US"/>
        </a:p>
      </dgm:t>
    </dgm:pt>
    <dgm:pt modelId="{0E410446-7235-4909-BB45-9BEFE07D87A1}" type="pres">
      <dgm:prSet presAssocID="{6AA9A77F-4DDE-41FC-B0BC-75D2EB332AAA}" presName="aSpace" presStyleCnt="0"/>
      <dgm:spPr/>
    </dgm:pt>
    <dgm:pt modelId="{61510022-2D1D-4AEF-B314-06E9B791272F}" type="pres">
      <dgm:prSet presAssocID="{F3076AE4-1D98-47A9-A9D2-74BEC3B8AC81}" presName="aNode" presStyleLbl="fgAcc1" presStyleIdx="4" presStyleCnt="6" custScaleX="112313">
        <dgm:presLayoutVars>
          <dgm:bulletEnabled val="1"/>
        </dgm:presLayoutVars>
      </dgm:prSet>
      <dgm:spPr/>
      <dgm:t>
        <a:bodyPr/>
        <a:lstStyle/>
        <a:p>
          <a:endParaRPr lang="en-US"/>
        </a:p>
      </dgm:t>
    </dgm:pt>
    <dgm:pt modelId="{A1A8D9E9-02E9-4913-B0A5-B7B000C048B3}" type="pres">
      <dgm:prSet presAssocID="{F3076AE4-1D98-47A9-A9D2-74BEC3B8AC81}" presName="aSpace" presStyleCnt="0"/>
      <dgm:spPr/>
    </dgm:pt>
    <dgm:pt modelId="{7EA244E1-62CC-4E6B-B51C-6CEEF07507D5}" type="pres">
      <dgm:prSet presAssocID="{2A71D32A-FFD2-458D-97A6-5EB42492CB7D}" presName="aNode" presStyleLbl="fgAcc1" presStyleIdx="5" presStyleCnt="6" custScaleX="112383">
        <dgm:presLayoutVars>
          <dgm:bulletEnabled val="1"/>
        </dgm:presLayoutVars>
      </dgm:prSet>
      <dgm:spPr/>
      <dgm:t>
        <a:bodyPr/>
        <a:lstStyle/>
        <a:p>
          <a:endParaRPr lang="en-US"/>
        </a:p>
      </dgm:t>
    </dgm:pt>
    <dgm:pt modelId="{135DDC0C-877D-442F-BBB3-5C697FE6C0BC}" type="pres">
      <dgm:prSet presAssocID="{2A71D32A-FFD2-458D-97A6-5EB42492CB7D}" presName="aSpace" presStyleCnt="0"/>
      <dgm:spPr/>
    </dgm:pt>
  </dgm:ptLst>
  <dgm:cxnLst>
    <dgm:cxn modelId="{385946D1-32F7-4565-9B39-55D82E5886B5}" srcId="{0A2D9C1A-E4CD-44F7-844B-3FBA909B71E2}" destId="{F3076AE4-1D98-47A9-A9D2-74BEC3B8AC81}" srcOrd="4" destOrd="0" parTransId="{584B17AE-21EF-484B-A133-3095BDBE0643}" sibTransId="{7804BA9C-D2AA-464C-A4FF-81853DF504A1}"/>
    <dgm:cxn modelId="{2ABE611B-9174-4D29-AD25-74E7C6F6220F}" type="presOf" srcId="{7DF27EBA-F5AD-4573-8C7B-BE2D56CFB7E7}" destId="{701C14F8-FF82-4F24-ABDE-DC47E2ABE353}" srcOrd="0" destOrd="0" presId="urn:microsoft.com/office/officeart/2005/8/layout/pyramid2"/>
    <dgm:cxn modelId="{8C091C73-9303-462B-A308-830C8A158DFC}" srcId="{0A2D9C1A-E4CD-44F7-844B-3FBA909B71E2}" destId="{6AA9A77F-4DDE-41FC-B0BC-75D2EB332AAA}" srcOrd="3" destOrd="0" parTransId="{00A30C01-DE84-4BDB-A79F-DCBFF5B14920}" sibTransId="{7086E06C-E5B7-4127-989B-91750E15CAC2}"/>
    <dgm:cxn modelId="{6C04BCE2-60D9-442E-8722-882301AD8F4E}" type="presOf" srcId="{30E64174-AA85-4990-A481-94F0A319406F}" destId="{75398268-386B-4836-9AF0-573008F376E5}" srcOrd="0" destOrd="0" presId="urn:microsoft.com/office/officeart/2005/8/layout/pyramid2"/>
    <dgm:cxn modelId="{3F43528D-3930-4ADC-8426-23FCC2404579}" srcId="{0A2D9C1A-E4CD-44F7-844B-3FBA909B71E2}" destId="{7DF27EBA-F5AD-4573-8C7B-BE2D56CFB7E7}" srcOrd="0" destOrd="0" parTransId="{EDA476BD-79F6-424D-A64D-F34F52A17EE5}" sibTransId="{4474DE11-9454-4E04-A103-513134F917CA}"/>
    <dgm:cxn modelId="{0420A757-75A3-48E4-A263-CBDC2EBEB33E}" srcId="{0A2D9C1A-E4CD-44F7-844B-3FBA909B71E2}" destId="{30E64174-AA85-4990-A481-94F0A319406F}" srcOrd="1" destOrd="0" parTransId="{55BC4F23-DB40-43F3-B238-1F3F35DDFA1D}" sibTransId="{708743E3-67DC-4048-AAF3-68478319727B}"/>
    <dgm:cxn modelId="{82177DFD-A5A2-449F-853E-904ADBD4E29A}" type="presOf" srcId="{F3076AE4-1D98-47A9-A9D2-74BEC3B8AC81}" destId="{61510022-2D1D-4AEF-B314-06E9B791272F}" srcOrd="0" destOrd="0" presId="urn:microsoft.com/office/officeart/2005/8/layout/pyramid2"/>
    <dgm:cxn modelId="{74A439B2-3011-4A5D-B2D9-039B43FFFEC9}" type="presOf" srcId="{2A71D32A-FFD2-458D-97A6-5EB42492CB7D}" destId="{7EA244E1-62CC-4E6B-B51C-6CEEF07507D5}" srcOrd="0" destOrd="0" presId="urn:microsoft.com/office/officeart/2005/8/layout/pyramid2"/>
    <dgm:cxn modelId="{BC45AEBA-7E67-42D6-946F-F0EE7E9E8591}" srcId="{0A2D9C1A-E4CD-44F7-844B-3FBA909B71E2}" destId="{405D8CC9-7B8F-4F0D-AFBA-4C0106F649C5}" srcOrd="2" destOrd="0" parTransId="{C6ADF460-B1E8-4362-8213-E1DF4AA56BCA}" sibTransId="{89CC9B80-D7D6-4CA3-8D38-AF13CCE91B6A}"/>
    <dgm:cxn modelId="{6FFF1DB6-834B-4C81-B47B-340B7C348AF4}" srcId="{0A2D9C1A-E4CD-44F7-844B-3FBA909B71E2}" destId="{2A71D32A-FFD2-458D-97A6-5EB42492CB7D}" srcOrd="5" destOrd="0" parTransId="{CB0CC6F0-B5FD-412C-B904-CF5E1355BBEA}" sibTransId="{F1EB93A4-3506-4840-924E-BA60384CFEE1}"/>
    <dgm:cxn modelId="{C988F790-7B2E-4B65-A338-2254C042D22E}" type="presOf" srcId="{0A2D9C1A-E4CD-44F7-844B-3FBA909B71E2}" destId="{2D490BB4-E98C-40EA-AC2B-36B450A8E607}" srcOrd="0" destOrd="0" presId="urn:microsoft.com/office/officeart/2005/8/layout/pyramid2"/>
    <dgm:cxn modelId="{1289BC24-06A7-4385-963B-06FD5E4FEC00}" type="presOf" srcId="{6AA9A77F-4DDE-41FC-B0BC-75D2EB332AAA}" destId="{D57C0A29-400C-4B4C-AE61-7C6D1B42A0DE}" srcOrd="0" destOrd="0" presId="urn:microsoft.com/office/officeart/2005/8/layout/pyramid2"/>
    <dgm:cxn modelId="{62D50552-58B8-4173-9C89-290195B18D51}" type="presOf" srcId="{405D8CC9-7B8F-4F0D-AFBA-4C0106F649C5}" destId="{A7A6CD72-DED3-4E12-B5E2-734FEF44078C}" srcOrd="0" destOrd="0" presId="urn:microsoft.com/office/officeart/2005/8/layout/pyramid2"/>
    <dgm:cxn modelId="{08F3FE61-8A01-4503-AC15-1D5C93E32828}" type="presParOf" srcId="{2D490BB4-E98C-40EA-AC2B-36B450A8E607}" destId="{04136E1C-616C-41B3-A3C4-AB3C7FD921C0}" srcOrd="0" destOrd="0" presId="urn:microsoft.com/office/officeart/2005/8/layout/pyramid2"/>
    <dgm:cxn modelId="{1BE5CD9F-17A2-43AD-A8A2-F57EBF9CBCCF}" type="presParOf" srcId="{2D490BB4-E98C-40EA-AC2B-36B450A8E607}" destId="{764FBDFF-7EAD-4FB1-92C9-839FA973099C}" srcOrd="1" destOrd="0" presId="urn:microsoft.com/office/officeart/2005/8/layout/pyramid2"/>
    <dgm:cxn modelId="{63EFEFCE-F61B-4FB8-9073-7AD01429E47E}" type="presParOf" srcId="{764FBDFF-7EAD-4FB1-92C9-839FA973099C}" destId="{701C14F8-FF82-4F24-ABDE-DC47E2ABE353}" srcOrd="0" destOrd="0" presId="urn:microsoft.com/office/officeart/2005/8/layout/pyramid2"/>
    <dgm:cxn modelId="{F1E0D030-AC11-487C-A23F-3D14E1F60288}" type="presParOf" srcId="{764FBDFF-7EAD-4FB1-92C9-839FA973099C}" destId="{7D11654A-4946-4E59-A474-C60E6C45D395}" srcOrd="1" destOrd="0" presId="urn:microsoft.com/office/officeart/2005/8/layout/pyramid2"/>
    <dgm:cxn modelId="{AD7BB13A-9C1D-4A6D-A775-37276B977E8F}" type="presParOf" srcId="{764FBDFF-7EAD-4FB1-92C9-839FA973099C}" destId="{75398268-386B-4836-9AF0-573008F376E5}" srcOrd="2" destOrd="0" presId="urn:microsoft.com/office/officeart/2005/8/layout/pyramid2"/>
    <dgm:cxn modelId="{99861129-DC69-4E88-B1F5-8635CE28EF42}" type="presParOf" srcId="{764FBDFF-7EAD-4FB1-92C9-839FA973099C}" destId="{525AE319-FA5E-4718-8C9A-18062CC80488}" srcOrd="3" destOrd="0" presId="urn:microsoft.com/office/officeart/2005/8/layout/pyramid2"/>
    <dgm:cxn modelId="{7B0963D5-D11B-40DC-9FDE-DA59FE37A690}" type="presParOf" srcId="{764FBDFF-7EAD-4FB1-92C9-839FA973099C}" destId="{A7A6CD72-DED3-4E12-B5E2-734FEF44078C}" srcOrd="4" destOrd="0" presId="urn:microsoft.com/office/officeart/2005/8/layout/pyramid2"/>
    <dgm:cxn modelId="{B5735B0F-E4F7-438D-8471-47379531A262}" type="presParOf" srcId="{764FBDFF-7EAD-4FB1-92C9-839FA973099C}" destId="{2D33835F-4ABF-4350-85EA-099640990C38}" srcOrd="5" destOrd="0" presId="urn:microsoft.com/office/officeart/2005/8/layout/pyramid2"/>
    <dgm:cxn modelId="{AEA224E5-B644-4115-9FE1-1E69C3868B74}" type="presParOf" srcId="{764FBDFF-7EAD-4FB1-92C9-839FA973099C}" destId="{D57C0A29-400C-4B4C-AE61-7C6D1B42A0DE}" srcOrd="6" destOrd="0" presId="urn:microsoft.com/office/officeart/2005/8/layout/pyramid2"/>
    <dgm:cxn modelId="{E7C03D0D-6DC5-4EEC-B238-58E69405912A}" type="presParOf" srcId="{764FBDFF-7EAD-4FB1-92C9-839FA973099C}" destId="{0E410446-7235-4909-BB45-9BEFE07D87A1}" srcOrd="7" destOrd="0" presId="urn:microsoft.com/office/officeart/2005/8/layout/pyramid2"/>
    <dgm:cxn modelId="{0B40BE88-59BF-4F69-9E27-C8DC4AE3088C}" type="presParOf" srcId="{764FBDFF-7EAD-4FB1-92C9-839FA973099C}" destId="{61510022-2D1D-4AEF-B314-06E9B791272F}" srcOrd="8" destOrd="0" presId="urn:microsoft.com/office/officeart/2005/8/layout/pyramid2"/>
    <dgm:cxn modelId="{FDCBF767-A755-4C5A-A5DA-F7841C73F4E6}" type="presParOf" srcId="{764FBDFF-7EAD-4FB1-92C9-839FA973099C}" destId="{A1A8D9E9-02E9-4913-B0A5-B7B000C048B3}" srcOrd="9" destOrd="0" presId="urn:microsoft.com/office/officeart/2005/8/layout/pyramid2"/>
    <dgm:cxn modelId="{CDF25CAF-8AB8-4937-A3ED-2907DA3AC951}" type="presParOf" srcId="{764FBDFF-7EAD-4FB1-92C9-839FA973099C}" destId="{7EA244E1-62CC-4E6B-B51C-6CEEF07507D5}" srcOrd="10" destOrd="0" presId="urn:microsoft.com/office/officeart/2005/8/layout/pyramid2"/>
    <dgm:cxn modelId="{540C243E-E5D2-48A9-B6BB-DF6DB1671FFE}" type="presParOf" srcId="{764FBDFF-7EAD-4FB1-92C9-839FA973099C}" destId="{135DDC0C-877D-442F-BBB3-5C697FE6C0BC}" srcOrd="11" destOrd="0" presId="urn:microsoft.com/office/officeart/2005/8/layout/pyramid2"/>
  </dgm:cxnLst>
  <dgm:bg/>
  <dgm:whole/>
</dgm:dataModel>
</file>

<file path=ppt/diagrams/data2.xml><?xml version="1.0" encoding="utf-8"?>
<dgm:dataModel xmlns:dgm="http://schemas.openxmlformats.org/drawingml/2006/diagram" xmlns:a="http://schemas.openxmlformats.org/drawingml/2006/main">
  <dgm:ptLst>
    <dgm:pt modelId="{35F28BC4-7BDA-447C-811B-8E657C3B090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C34EDB1-6E40-4494-B29A-3D92F0CE7D54}">
      <dgm:prSet phldrT="[Text]" custT="1"/>
      <dgm:spPr>
        <a:solidFill>
          <a:schemeClr val="accent2">
            <a:lumMod val="40000"/>
            <a:lumOff val="60000"/>
          </a:schemeClr>
        </a:solidFill>
      </dgm:spPr>
      <dgm:t>
        <a:bodyPr/>
        <a:lstStyle/>
        <a:p>
          <a:r>
            <a:rPr lang="en-ID" sz="2800" dirty="0" smtClean="0"/>
            <a:t>B. </a:t>
          </a:r>
          <a:r>
            <a:rPr lang="en-ID" sz="2800" dirty="0" err="1" smtClean="0">
              <a:hlinkClick xmlns:r="http://schemas.openxmlformats.org/officeDocument/2006/relationships" r:id="rId1" action="ppaction://hlinksldjump"/>
            </a:rPr>
            <a:t>Masa</a:t>
          </a:r>
          <a:r>
            <a:rPr lang="en-ID" sz="2800" dirty="0" smtClean="0">
              <a:hlinkClick xmlns:r="http://schemas.openxmlformats.org/officeDocument/2006/relationships" r:id="rId1" action="ppaction://hlinksldjump"/>
            </a:rPr>
            <a:t> </a:t>
          </a:r>
          <a:r>
            <a:rPr lang="en-ID" sz="2800" dirty="0" err="1" smtClean="0">
              <a:hlinkClick xmlns:r="http://schemas.openxmlformats.org/officeDocument/2006/relationships" r:id="rId1" action="ppaction://hlinksldjump"/>
            </a:rPr>
            <a:t>Kekuasaan</a:t>
          </a:r>
          <a:r>
            <a:rPr lang="en-ID" sz="2800" dirty="0" smtClean="0">
              <a:hlinkClick xmlns:r="http://schemas.openxmlformats.org/officeDocument/2006/relationships" r:id="rId1" action="ppaction://hlinksldjump"/>
            </a:rPr>
            <a:t> VOC</a:t>
          </a:r>
          <a:endParaRPr lang="en-US" sz="2800" dirty="0"/>
        </a:p>
      </dgm:t>
    </dgm:pt>
    <dgm:pt modelId="{BBED5CC6-C1F9-460C-8F72-536997F85293}" type="parTrans" cxnId="{DA9D4FEF-9EFA-4300-A70F-31483C270BDB}">
      <dgm:prSet/>
      <dgm:spPr/>
      <dgm:t>
        <a:bodyPr/>
        <a:lstStyle/>
        <a:p>
          <a:endParaRPr lang="en-US"/>
        </a:p>
      </dgm:t>
    </dgm:pt>
    <dgm:pt modelId="{28F999A7-42C0-4962-8337-A3885BC4E9D8}" type="sibTrans" cxnId="{DA9D4FEF-9EFA-4300-A70F-31483C270BDB}">
      <dgm:prSet/>
      <dgm:spPr/>
      <dgm:t>
        <a:bodyPr/>
        <a:lstStyle/>
        <a:p>
          <a:endParaRPr lang="en-US"/>
        </a:p>
      </dgm:t>
    </dgm:pt>
    <dgm:pt modelId="{922E4A8D-B60F-4EEF-885D-E92FA3742698}">
      <dgm:prSet phldrT="[Text]" custT="1"/>
      <dgm:spPr>
        <a:solidFill>
          <a:schemeClr val="accent2">
            <a:lumMod val="40000"/>
            <a:lumOff val="60000"/>
          </a:schemeClr>
        </a:solidFill>
      </dgm:spPr>
      <dgm:t>
        <a:bodyPr/>
        <a:lstStyle/>
        <a:p>
          <a:pPr marL="361950" indent="-361950">
            <a:tabLst/>
          </a:pPr>
          <a:r>
            <a:rPr lang="en-ID" sz="2800" dirty="0" smtClean="0"/>
            <a:t>C. </a:t>
          </a:r>
          <a:r>
            <a:rPr lang="en-ID" sz="2800" dirty="0" err="1" smtClean="0">
              <a:hlinkClick xmlns:r="http://schemas.openxmlformats.org/officeDocument/2006/relationships" r:id="rId2" action="ppaction://hlinksldjump"/>
            </a:rPr>
            <a:t>Perebutan</a:t>
          </a:r>
          <a:r>
            <a:rPr lang="en-ID" sz="2800" dirty="0" smtClean="0">
              <a:hlinkClick xmlns:r="http://schemas.openxmlformats.org/officeDocument/2006/relationships" r:id="rId2" action="ppaction://hlinksldjump"/>
            </a:rPr>
            <a:t> </a:t>
          </a:r>
          <a:r>
            <a:rPr lang="en-ID" sz="2800" dirty="0" err="1" smtClean="0">
              <a:hlinkClick xmlns:r="http://schemas.openxmlformats.org/officeDocument/2006/relationships" r:id="rId2" action="ppaction://hlinksldjump"/>
            </a:rPr>
            <a:t>Hegemoni</a:t>
          </a:r>
          <a:r>
            <a:rPr lang="en-ID" sz="2800" dirty="0" smtClean="0">
              <a:hlinkClick xmlns:r="http://schemas.openxmlformats.org/officeDocument/2006/relationships" r:id="rId2" action="ppaction://hlinksldjump"/>
            </a:rPr>
            <a:t> </a:t>
          </a:r>
          <a:r>
            <a:rPr lang="en-ID" sz="2800" dirty="0" err="1" smtClean="0">
              <a:hlinkClick xmlns:r="http://schemas.openxmlformats.org/officeDocument/2006/relationships" r:id="rId2" action="ppaction://hlinksldjump"/>
            </a:rPr>
            <a:t>Bangsa-Bangsa</a:t>
          </a:r>
          <a:r>
            <a:rPr lang="en-ID" sz="2800" dirty="0" smtClean="0">
              <a:hlinkClick xmlns:r="http://schemas.openxmlformats.org/officeDocument/2006/relationships" r:id="rId2" action="ppaction://hlinksldjump"/>
            </a:rPr>
            <a:t> </a:t>
          </a:r>
          <a:r>
            <a:rPr lang="en-ID" sz="2800" dirty="0" err="1" smtClean="0">
              <a:hlinkClick xmlns:r="http://schemas.openxmlformats.org/officeDocument/2006/relationships" r:id="rId2" action="ppaction://hlinksldjump"/>
            </a:rPr>
            <a:t>Eropa</a:t>
          </a:r>
          <a:r>
            <a:rPr lang="en-ID" sz="2800" dirty="0" smtClean="0">
              <a:hlinkClick xmlns:r="http://schemas.openxmlformats.org/officeDocument/2006/relationships" r:id="rId2" action="ppaction://hlinksldjump"/>
            </a:rPr>
            <a:t> </a:t>
          </a:r>
          <a:r>
            <a:rPr lang="en-ID" sz="2800" dirty="0" err="1" smtClean="0">
              <a:hlinkClick xmlns:r="http://schemas.openxmlformats.org/officeDocument/2006/relationships" r:id="rId2" action="ppaction://hlinksldjump"/>
            </a:rPr>
            <a:t>di</a:t>
          </a:r>
          <a:r>
            <a:rPr lang="en-ID" sz="2800" dirty="0" smtClean="0">
              <a:hlinkClick xmlns:r="http://schemas.openxmlformats.org/officeDocument/2006/relationships" r:id="rId2" action="ppaction://hlinksldjump"/>
            </a:rPr>
            <a:t> Indonesia</a:t>
          </a:r>
          <a:endParaRPr lang="en-US" sz="2800" dirty="0"/>
        </a:p>
      </dgm:t>
    </dgm:pt>
    <dgm:pt modelId="{57A3684E-33A0-4219-9CBC-81CC83BE8F6F}" type="parTrans" cxnId="{E6260634-33E4-4792-8674-946FAB4B393F}">
      <dgm:prSet/>
      <dgm:spPr/>
      <dgm:t>
        <a:bodyPr/>
        <a:lstStyle/>
        <a:p>
          <a:endParaRPr lang="en-US"/>
        </a:p>
      </dgm:t>
    </dgm:pt>
    <dgm:pt modelId="{160A8F8A-C3FF-49D3-A65A-A48D4F45AB8C}" type="sibTrans" cxnId="{E6260634-33E4-4792-8674-946FAB4B393F}">
      <dgm:prSet/>
      <dgm:spPr/>
      <dgm:t>
        <a:bodyPr/>
        <a:lstStyle/>
        <a:p>
          <a:endParaRPr lang="en-US"/>
        </a:p>
      </dgm:t>
    </dgm:pt>
    <dgm:pt modelId="{C948E1E4-FFE7-48E8-A399-799517FC9CEC}">
      <dgm:prSet phldrT="[Text]" custT="1"/>
      <dgm:spPr>
        <a:solidFill>
          <a:schemeClr val="accent2">
            <a:lumMod val="40000"/>
            <a:lumOff val="60000"/>
          </a:schemeClr>
        </a:solidFill>
      </dgm:spPr>
      <dgm:t>
        <a:bodyPr/>
        <a:lstStyle/>
        <a:p>
          <a:pPr marL="361950" indent="-361950"/>
          <a:r>
            <a:rPr lang="en-US" sz="2800" dirty="0" smtClean="0"/>
            <a:t>A. </a:t>
          </a:r>
          <a:r>
            <a:rPr lang="en-US" sz="2800" dirty="0" err="1" smtClean="0">
              <a:hlinkClick xmlns:r="http://schemas.openxmlformats.org/officeDocument/2006/relationships" r:id="rId3" action="ppaction://hlinksldjump"/>
            </a:rPr>
            <a:t>Proses</a:t>
          </a:r>
          <a:r>
            <a:rPr lang="en-US" sz="2800" dirty="0" smtClean="0">
              <a:hlinkClick xmlns:r="http://schemas.openxmlformats.org/officeDocument/2006/relationships" r:id="rId3" action="ppaction://hlinksldjump"/>
            </a:rPr>
            <a:t> </a:t>
          </a:r>
          <a:r>
            <a:rPr lang="en-US" sz="2800" dirty="0" err="1" smtClean="0">
              <a:hlinkClick xmlns:r="http://schemas.openxmlformats.org/officeDocument/2006/relationships" r:id="rId3" action="ppaction://hlinksldjump"/>
            </a:rPr>
            <a:t>Kedatangan</a:t>
          </a:r>
          <a:r>
            <a:rPr lang="en-US" sz="2800" dirty="0" smtClean="0">
              <a:hlinkClick xmlns:r="http://schemas.openxmlformats.org/officeDocument/2006/relationships" r:id="rId3" action="ppaction://hlinksldjump"/>
            </a:rPr>
            <a:t> </a:t>
          </a:r>
          <a:r>
            <a:rPr lang="en-US" sz="2800" dirty="0" err="1" smtClean="0">
              <a:hlinkClick xmlns:r="http://schemas.openxmlformats.org/officeDocument/2006/relationships" r:id="rId3" action="ppaction://hlinksldjump"/>
            </a:rPr>
            <a:t>Bangsa-Bangsa</a:t>
          </a:r>
          <a:r>
            <a:rPr lang="en-US" sz="2800" dirty="0" smtClean="0">
              <a:hlinkClick xmlns:r="http://schemas.openxmlformats.org/officeDocument/2006/relationships" r:id="rId3" action="ppaction://hlinksldjump"/>
            </a:rPr>
            <a:t> </a:t>
          </a:r>
          <a:r>
            <a:rPr lang="en-US" sz="2800" dirty="0" err="1" smtClean="0">
              <a:hlinkClick xmlns:r="http://schemas.openxmlformats.org/officeDocument/2006/relationships" r:id="rId3" action="ppaction://hlinksldjump"/>
            </a:rPr>
            <a:t>Eropa</a:t>
          </a:r>
          <a:r>
            <a:rPr lang="en-US" sz="2800" dirty="0" smtClean="0">
              <a:hlinkClick xmlns:r="http://schemas.openxmlformats.org/officeDocument/2006/relationships" r:id="rId3" action="ppaction://hlinksldjump"/>
            </a:rPr>
            <a:t> </a:t>
          </a:r>
          <a:r>
            <a:rPr lang="en-US" sz="2800" dirty="0" err="1" smtClean="0">
              <a:hlinkClick xmlns:r="http://schemas.openxmlformats.org/officeDocument/2006/relationships" r:id="rId3" action="ppaction://hlinksldjump"/>
            </a:rPr>
            <a:t>di</a:t>
          </a:r>
          <a:r>
            <a:rPr lang="en-US" sz="2800" dirty="0" smtClean="0">
              <a:hlinkClick xmlns:r="http://schemas.openxmlformats.org/officeDocument/2006/relationships" r:id="rId3" action="ppaction://hlinksldjump"/>
            </a:rPr>
            <a:t> Indonesia</a:t>
          </a:r>
          <a:endParaRPr lang="en-US" sz="2800" dirty="0"/>
        </a:p>
      </dgm:t>
    </dgm:pt>
    <dgm:pt modelId="{824933A3-AA90-46C6-9F53-5696D9F1FE6C}" type="sibTrans" cxnId="{15A59E3D-C023-4811-977D-4F3EA0D40ACB}">
      <dgm:prSet/>
      <dgm:spPr/>
      <dgm:t>
        <a:bodyPr/>
        <a:lstStyle/>
        <a:p>
          <a:endParaRPr lang="en-US"/>
        </a:p>
      </dgm:t>
    </dgm:pt>
    <dgm:pt modelId="{B7B46A9B-C814-41C4-9645-DD855AA42788}" type="parTrans" cxnId="{15A59E3D-C023-4811-977D-4F3EA0D40ACB}">
      <dgm:prSet/>
      <dgm:spPr/>
      <dgm:t>
        <a:bodyPr/>
        <a:lstStyle/>
        <a:p>
          <a:endParaRPr lang="en-US"/>
        </a:p>
      </dgm:t>
    </dgm:pt>
    <dgm:pt modelId="{73163832-917D-41E3-AFC1-AB1A5BD53C8C}" type="pres">
      <dgm:prSet presAssocID="{35F28BC4-7BDA-447C-811B-8E657C3B0903}" presName="linear" presStyleCnt="0">
        <dgm:presLayoutVars>
          <dgm:dir/>
          <dgm:animLvl val="lvl"/>
          <dgm:resizeHandles val="exact"/>
        </dgm:presLayoutVars>
      </dgm:prSet>
      <dgm:spPr/>
      <dgm:t>
        <a:bodyPr/>
        <a:lstStyle/>
        <a:p>
          <a:endParaRPr lang="en-US"/>
        </a:p>
      </dgm:t>
    </dgm:pt>
    <dgm:pt modelId="{483185D8-ABF6-4DBA-ADE6-8DAFE203AB47}" type="pres">
      <dgm:prSet presAssocID="{C948E1E4-FFE7-48E8-A399-799517FC9CEC}" presName="parentLin" presStyleCnt="0"/>
      <dgm:spPr/>
    </dgm:pt>
    <dgm:pt modelId="{DED5D820-1F67-44BD-BBB3-5F49C89B2E00}" type="pres">
      <dgm:prSet presAssocID="{C948E1E4-FFE7-48E8-A399-799517FC9CEC}" presName="parentLeftMargin" presStyleLbl="node1" presStyleIdx="0" presStyleCnt="3"/>
      <dgm:spPr/>
      <dgm:t>
        <a:bodyPr/>
        <a:lstStyle/>
        <a:p>
          <a:endParaRPr lang="en-US"/>
        </a:p>
      </dgm:t>
    </dgm:pt>
    <dgm:pt modelId="{09059CAB-F3A6-40A1-80D7-AC253C1032F5}" type="pres">
      <dgm:prSet presAssocID="{C948E1E4-FFE7-48E8-A399-799517FC9CEC}" presName="parentText" presStyleLbl="node1" presStyleIdx="0" presStyleCnt="3" custScaleX="109996" custScaleY="214583">
        <dgm:presLayoutVars>
          <dgm:chMax val="0"/>
          <dgm:bulletEnabled val="1"/>
        </dgm:presLayoutVars>
      </dgm:prSet>
      <dgm:spPr/>
      <dgm:t>
        <a:bodyPr/>
        <a:lstStyle/>
        <a:p>
          <a:endParaRPr lang="en-US"/>
        </a:p>
      </dgm:t>
    </dgm:pt>
    <dgm:pt modelId="{9D3DC5F2-B18E-4755-8FA2-67FDE4FF1E73}" type="pres">
      <dgm:prSet presAssocID="{C948E1E4-FFE7-48E8-A399-799517FC9CEC}" presName="negativeSpace" presStyleCnt="0"/>
      <dgm:spPr/>
    </dgm:pt>
    <dgm:pt modelId="{4B593B65-18DC-409D-9036-D890A3C53728}" type="pres">
      <dgm:prSet presAssocID="{C948E1E4-FFE7-48E8-A399-799517FC9CEC}" presName="childText" presStyleLbl="conFgAcc1" presStyleIdx="0" presStyleCnt="3">
        <dgm:presLayoutVars>
          <dgm:bulletEnabled val="1"/>
        </dgm:presLayoutVars>
      </dgm:prSet>
      <dgm:spPr/>
    </dgm:pt>
    <dgm:pt modelId="{E58D41CA-C13E-44D6-AE22-869F0E26A194}" type="pres">
      <dgm:prSet presAssocID="{824933A3-AA90-46C6-9F53-5696D9F1FE6C}" presName="spaceBetweenRectangles" presStyleCnt="0"/>
      <dgm:spPr/>
    </dgm:pt>
    <dgm:pt modelId="{83BE5BD2-ACEC-4BAD-B24B-D671EC712476}" type="pres">
      <dgm:prSet presAssocID="{DC34EDB1-6E40-4494-B29A-3D92F0CE7D54}" presName="parentLin" presStyleCnt="0"/>
      <dgm:spPr/>
    </dgm:pt>
    <dgm:pt modelId="{DEC9E096-B7B4-4411-ACF9-C844C40EB68F}" type="pres">
      <dgm:prSet presAssocID="{DC34EDB1-6E40-4494-B29A-3D92F0CE7D54}" presName="parentLeftMargin" presStyleLbl="node1" presStyleIdx="0" presStyleCnt="3"/>
      <dgm:spPr/>
      <dgm:t>
        <a:bodyPr/>
        <a:lstStyle/>
        <a:p>
          <a:endParaRPr lang="en-US"/>
        </a:p>
      </dgm:t>
    </dgm:pt>
    <dgm:pt modelId="{8B1D73E5-DC5D-497C-97EF-570ED32F95E8}" type="pres">
      <dgm:prSet presAssocID="{DC34EDB1-6E40-4494-B29A-3D92F0CE7D54}" presName="parentText" presStyleLbl="node1" presStyleIdx="1" presStyleCnt="3" custScaleX="109996" custScaleY="240283">
        <dgm:presLayoutVars>
          <dgm:chMax val="0"/>
          <dgm:bulletEnabled val="1"/>
        </dgm:presLayoutVars>
      </dgm:prSet>
      <dgm:spPr/>
      <dgm:t>
        <a:bodyPr/>
        <a:lstStyle/>
        <a:p>
          <a:endParaRPr lang="en-US"/>
        </a:p>
      </dgm:t>
    </dgm:pt>
    <dgm:pt modelId="{72ED41FA-895F-4DEF-BCC1-1EB88B2BEC07}" type="pres">
      <dgm:prSet presAssocID="{DC34EDB1-6E40-4494-B29A-3D92F0CE7D54}" presName="negativeSpace" presStyleCnt="0"/>
      <dgm:spPr/>
    </dgm:pt>
    <dgm:pt modelId="{9D8F41AD-6DE1-4B10-95AD-A5B7F5F19186}" type="pres">
      <dgm:prSet presAssocID="{DC34EDB1-6E40-4494-B29A-3D92F0CE7D54}" presName="childText" presStyleLbl="conFgAcc1" presStyleIdx="1" presStyleCnt="3">
        <dgm:presLayoutVars>
          <dgm:bulletEnabled val="1"/>
        </dgm:presLayoutVars>
      </dgm:prSet>
      <dgm:spPr/>
    </dgm:pt>
    <dgm:pt modelId="{A78D1CD7-32E7-4A65-AB8C-D2D08693C647}" type="pres">
      <dgm:prSet presAssocID="{28F999A7-42C0-4962-8337-A3885BC4E9D8}" presName="spaceBetweenRectangles" presStyleCnt="0"/>
      <dgm:spPr/>
    </dgm:pt>
    <dgm:pt modelId="{6BB20FC5-BC21-43BA-9280-848F19F79B4C}" type="pres">
      <dgm:prSet presAssocID="{922E4A8D-B60F-4EEF-885D-E92FA3742698}" presName="parentLin" presStyleCnt="0"/>
      <dgm:spPr/>
    </dgm:pt>
    <dgm:pt modelId="{136E0BB8-5994-4A3E-AE02-8F32C1042DC7}" type="pres">
      <dgm:prSet presAssocID="{922E4A8D-B60F-4EEF-885D-E92FA3742698}" presName="parentLeftMargin" presStyleLbl="node1" presStyleIdx="1" presStyleCnt="3"/>
      <dgm:spPr/>
      <dgm:t>
        <a:bodyPr/>
        <a:lstStyle/>
        <a:p>
          <a:endParaRPr lang="en-US"/>
        </a:p>
      </dgm:t>
    </dgm:pt>
    <dgm:pt modelId="{F60FF0CD-1978-4E48-864C-B24CC13BD051}" type="pres">
      <dgm:prSet presAssocID="{922E4A8D-B60F-4EEF-885D-E92FA3742698}" presName="parentText" presStyleLbl="node1" presStyleIdx="2" presStyleCnt="3" custScaleX="109996" custScaleY="203922">
        <dgm:presLayoutVars>
          <dgm:chMax val="0"/>
          <dgm:bulletEnabled val="1"/>
        </dgm:presLayoutVars>
      </dgm:prSet>
      <dgm:spPr/>
      <dgm:t>
        <a:bodyPr/>
        <a:lstStyle/>
        <a:p>
          <a:endParaRPr lang="en-US"/>
        </a:p>
      </dgm:t>
    </dgm:pt>
    <dgm:pt modelId="{58915A69-7F84-4372-B244-D9BE2FD3FB3C}" type="pres">
      <dgm:prSet presAssocID="{922E4A8D-B60F-4EEF-885D-E92FA3742698}" presName="negativeSpace" presStyleCnt="0"/>
      <dgm:spPr/>
    </dgm:pt>
    <dgm:pt modelId="{4F949E85-ACFF-42E2-AE4A-C800D2F3F7B4}" type="pres">
      <dgm:prSet presAssocID="{922E4A8D-B60F-4EEF-885D-E92FA3742698}" presName="childText" presStyleLbl="conFgAcc1" presStyleIdx="2" presStyleCnt="3">
        <dgm:presLayoutVars>
          <dgm:bulletEnabled val="1"/>
        </dgm:presLayoutVars>
      </dgm:prSet>
      <dgm:spPr/>
    </dgm:pt>
  </dgm:ptLst>
  <dgm:cxnLst>
    <dgm:cxn modelId="{CEAB1847-1028-4770-9ECB-BC0E5787D1AE}" type="presOf" srcId="{C948E1E4-FFE7-48E8-A399-799517FC9CEC}" destId="{DED5D820-1F67-44BD-BBB3-5F49C89B2E00}" srcOrd="0" destOrd="0" presId="urn:microsoft.com/office/officeart/2005/8/layout/list1"/>
    <dgm:cxn modelId="{DA9D4FEF-9EFA-4300-A70F-31483C270BDB}" srcId="{35F28BC4-7BDA-447C-811B-8E657C3B0903}" destId="{DC34EDB1-6E40-4494-B29A-3D92F0CE7D54}" srcOrd="1" destOrd="0" parTransId="{BBED5CC6-C1F9-460C-8F72-536997F85293}" sibTransId="{28F999A7-42C0-4962-8337-A3885BC4E9D8}"/>
    <dgm:cxn modelId="{58AFC578-7285-457E-A98E-68A296CD9584}" type="presOf" srcId="{C948E1E4-FFE7-48E8-A399-799517FC9CEC}" destId="{09059CAB-F3A6-40A1-80D7-AC253C1032F5}" srcOrd="1" destOrd="0" presId="urn:microsoft.com/office/officeart/2005/8/layout/list1"/>
    <dgm:cxn modelId="{E6260634-33E4-4792-8674-946FAB4B393F}" srcId="{35F28BC4-7BDA-447C-811B-8E657C3B0903}" destId="{922E4A8D-B60F-4EEF-885D-E92FA3742698}" srcOrd="2" destOrd="0" parTransId="{57A3684E-33A0-4219-9CBC-81CC83BE8F6F}" sibTransId="{160A8F8A-C3FF-49D3-A65A-A48D4F45AB8C}"/>
    <dgm:cxn modelId="{348E260C-D77A-4D2E-9A51-89DBC76138DB}" type="presOf" srcId="{922E4A8D-B60F-4EEF-885D-E92FA3742698}" destId="{136E0BB8-5994-4A3E-AE02-8F32C1042DC7}" srcOrd="0" destOrd="0" presId="urn:microsoft.com/office/officeart/2005/8/layout/list1"/>
    <dgm:cxn modelId="{15A59E3D-C023-4811-977D-4F3EA0D40ACB}" srcId="{35F28BC4-7BDA-447C-811B-8E657C3B0903}" destId="{C948E1E4-FFE7-48E8-A399-799517FC9CEC}" srcOrd="0" destOrd="0" parTransId="{B7B46A9B-C814-41C4-9645-DD855AA42788}" sibTransId="{824933A3-AA90-46C6-9F53-5696D9F1FE6C}"/>
    <dgm:cxn modelId="{C0376EF5-AD93-4D33-AC21-E88F9CF17BC1}" type="presOf" srcId="{DC34EDB1-6E40-4494-B29A-3D92F0CE7D54}" destId="{8B1D73E5-DC5D-497C-97EF-570ED32F95E8}" srcOrd="1" destOrd="0" presId="urn:microsoft.com/office/officeart/2005/8/layout/list1"/>
    <dgm:cxn modelId="{8E8EB05C-B3D8-4116-9C57-4DDD0B8E22C7}" type="presOf" srcId="{35F28BC4-7BDA-447C-811B-8E657C3B0903}" destId="{73163832-917D-41E3-AFC1-AB1A5BD53C8C}" srcOrd="0" destOrd="0" presId="urn:microsoft.com/office/officeart/2005/8/layout/list1"/>
    <dgm:cxn modelId="{C616B480-69FD-4DA0-9903-4AF02FE80A76}" type="presOf" srcId="{922E4A8D-B60F-4EEF-885D-E92FA3742698}" destId="{F60FF0CD-1978-4E48-864C-B24CC13BD051}" srcOrd="1" destOrd="0" presId="urn:microsoft.com/office/officeart/2005/8/layout/list1"/>
    <dgm:cxn modelId="{9F3E7811-86FF-4D98-A063-0847B3E5CF46}" type="presOf" srcId="{DC34EDB1-6E40-4494-B29A-3D92F0CE7D54}" destId="{DEC9E096-B7B4-4411-ACF9-C844C40EB68F}" srcOrd="0" destOrd="0" presId="urn:microsoft.com/office/officeart/2005/8/layout/list1"/>
    <dgm:cxn modelId="{54626B19-5B21-4074-934D-3D2DD390498B}" type="presParOf" srcId="{73163832-917D-41E3-AFC1-AB1A5BD53C8C}" destId="{483185D8-ABF6-4DBA-ADE6-8DAFE203AB47}" srcOrd="0" destOrd="0" presId="urn:microsoft.com/office/officeart/2005/8/layout/list1"/>
    <dgm:cxn modelId="{97728BDB-323E-4654-A017-68D8CFEF89D3}" type="presParOf" srcId="{483185D8-ABF6-4DBA-ADE6-8DAFE203AB47}" destId="{DED5D820-1F67-44BD-BBB3-5F49C89B2E00}" srcOrd="0" destOrd="0" presId="urn:microsoft.com/office/officeart/2005/8/layout/list1"/>
    <dgm:cxn modelId="{7D2B11A7-D0C0-445E-B62D-90A295E3AFC6}" type="presParOf" srcId="{483185D8-ABF6-4DBA-ADE6-8DAFE203AB47}" destId="{09059CAB-F3A6-40A1-80D7-AC253C1032F5}" srcOrd="1" destOrd="0" presId="urn:microsoft.com/office/officeart/2005/8/layout/list1"/>
    <dgm:cxn modelId="{0F6F3E7C-5F2D-4A18-BEE1-8042309BB1E4}" type="presParOf" srcId="{73163832-917D-41E3-AFC1-AB1A5BD53C8C}" destId="{9D3DC5F2-B18E-4755-8FA2-67FDE4FF1E73}" srcOrd="1" destOrd="0" presId="urn:microsoft.com/office/officeart/2005/8/layout/list1"/>
    <dgm:cxn modelId="{95086817-02A2-43BC-A4F7-7DC19429D39B}" type="presParOf" srcId="{73163832-917D-41E3-AFC1-AB1A5BD53C8C}" destId="{4B593B65-18DC-409D-9036-D890A3C53728}" srcOrd="2" destOrd="0" presId="urn:microsoft.com/office/officeart/2005/8/layout/list1"/>
    <dgm:cxn modelId="{EC043B9B-4942-417F-AF8C-7943BAB08C74}" type="presParOf" srcId="{73163832-917D-41E3-AFC1-AB1A5BD53C8C}" destId="{E58D41CA-C13E-44D6-AE22-869F0E26A194}" srcOrd="3" destOrd="0" presId="urn:microsoft.com/office/officeart/2005/8/layout/list1"/>
    <dgm:cxn modelId="{8F11CEA3-C4FD-4F12-93B3-60ABDDD3C115}" type="presParOf" srcId="{73163832-917D-41E3-AFC1-AB1A5BD53C8C}" destId="{83BE5BD2-ACEC-4BAD-B24B-D671EC712476}" srcOrd="4" destOrd="0" presId="urn:microsoft.com/office/officeart/2005/8/layout/list1"/>
    <dgm:cxn modelId="{BE3C638C-47FC-49B7-AD01-E2A49878246E}" type="presParOf" srcId="{83BE5BD2-ACEC-4BAD-B24B-D671EC712476}" destId="{DEC9E096-B7B4-4411-ACF9-C844C40EB68F}" srcOrd="0" destOrd="0" presId="urn:microsoft.com/office/officeart/2005/8/layout/list1"/>
    <dgm:cxn modelId="{A9CCF7EE-3D6F-4805-8CD0-F5D448C26267}" type="presParOf" srcId="{83BE5BD2-ACEC-4BAD-B24B-D671EC712476}" destId="{8B1D73E5-DC5D-497C-97EF-570ED32F95E8}" srcOrd="1" destOrd="0" presId="urn:microsoft.com/office/officeart/2005/8/layout/list1"/>
    <dgm:cxn modelId="{7D4C497F-7EA8-498F-BA6E-6DA81CE5A17F}" type="presParOf" srcId="{73163832-917D-41E3-AFC1-AB1A5BD53C8C}" destId="{72ED41FA-895F-4DEF-BCC1-1EB88B2BEC07}" srcOrd="5" destOrd="0" presId="urn:microsoft.com/office/officeart/2005/8/layout/list1"/>
    <dgm:cxn modelId="{3BA8D703-4674-4914-8EA3-B76F5F8AEF92}" type="presParOf" srcId="{73163832-917D-41E3-AFC1-AB1A5BD53C8C}" destId="{9D8F41AD-6DE1-4B10-95AD-A5B7F5F19186}" srcOrd="6" destOrd="0" presId="urn:microsoft.com/office/officeart/2005/8/layout/list1"/>
    <dgm:cxn modelId="{E6154503-C49E-4698-8244-D33E169B99E8}" type="presParOf" srcId="{73163832-917D-41E3-AFC1-AB1A5BD53C8C}" destId="{A78D1CD7-32E7-4A65-AB8C-D2D08693C647}" srcOrd="7" destOrd="0" presId="urn:microsoft.com/office/officeart/2005/8/layout/list1"/>
    <dgm:cxn modelId="{C5AF0A23-CBA3-41E2-A14F-614E81E3401F}" type="presParOf" srcId="{73163832-917D-41E3-AFC1-AB1A5BD53C8C}" destId="{6BB20FC5-BC21-43BA-9280-848F19F79B4C}" srcOrd="8" destOrd="0" presId="urn:microsoft.com/office/officeart/2005/8/layout/list1"/>
    <dgm:cxn modelId="{0C6B5EB5-E770-41F2-B311-E149C66DA9AC}" type="presParOf" srcId="{6BB20FC5-BC21-43BA-9280-848F19F79B4C}" destId="{136E0BB8-5994-4A3E-AE02-8F32C1042DC7}" srcOrd="0" destOrd="0" presId="urn:microsoft.com/office/officeart/2005/8/layout/list1"/>
    <dgm:cxn modelId="{B852A504-238A-4A7D-9FF2-FF255884E3D1}" type="presParOf" srcId="{6BB20FC5-BC21-43BA-9280-848F19F79B4C}" destId="{F60FF0CD-1978-4E48-864C-B24CC13BD051}" srcOrd="1" destOrd="0" presId="urn:microsoft.com/office/officeart/2005/8/layout/list1"/>
    <dgm:cxn modelId="{D4C18F89-86A1-4900-A012-DD626723E5C8}" type="presParOf" srcId="{73163832-917D-41E3-AFC1-AB1A5BD53C8C}" destId="{58915A69-7F84-4372-B244-D9BE2FD3FB3C}" srcOrd="9" destOrd="0" presId="urn:microsoft.com/office/officeart/2005/8/layout/list1"/>
    <dgm:cxn modelId="{495FC15D-2492-4A16-BCE2-E7AFEF3BC9C7}" type="presParOf" srcId="{73163832-917D-41E3-AFC1-AB1A5BD53C8C}" destId="{4F949E85-ACFF-42E2-AE4A-C800D2F3F7B4}" srcOrd="10" destOrd="0" presId="urn:microsoft.com/office/officeart/2005/8/layout/list1"/>
  </dgm:cxnLst>
  <dgm:bg/>
  <dgm:whole/>
</dgm:dataModel>
</file>

<file path=ppt/diagrams/data3.xml><?xml version="1.0" encoding="utf-8"?>
<dgm:dataModel xmlns:dgm="http://schemas.openxmlformats.org/drawingml/2006/diagram" xmlns:a="http://schemas.openxmlformats.org/drawingml/2006/main">
  <dgm:ptLst>
    <dgm:pt modelId="{4E71B86C-B108-46C7-94FF-F564B04429D1}" type="doc">
      <dgm:prSet loTypeId="urn:microsoft.com/office/officeart/2005/8/layout/arrow2" loCatId="process" qsTypeId="urn:microsoft.com/office/officeart/2005/8/quickstyle/simple1" qsCatId="simple" csTypeId="urn:microsoft.com/office/officeart/2005/8/colors/accent1_2" csCatId="accent1" phldr="1"/>
      <dgm:spPr/>
    </dgm:pt>
    <dgm:pt modelId="{6D528ECA-E2E1-4077-87BF-9C87BB672F11}">
      <dgm:prSet phldrT="[Text]"/>
      <dgm:spPr/>
      <dgm:t>
        <a:bodyPr/>
        <a:lstStyle/>
        <a:p>
          <a:r>
            <a:rPr lang="en-US" dirty="0" err="1" smtClean="0"/>
            <a:t>Pada</a:t>
          </a:r>
          <a:r>
            <a:rPr lang="en-US" dirty="0" smtClean="0"/>
            <a:t> 1635–1646 VOC </a:t>
          </a:r>
          <a:r>
            <a:rPr lang="en-US" dirty="0" err="1" smtClean="0"/>
            <a:t>harus</a:t>
          </a:r>
          <a:r>
            <a:rPr lang="en-US" dirty="0" smtClean="0"/>
            <a:t> </a:t>
          </a:r>
          <a:r>
            <a:rPr lang="en-US" dirty="0" err="1" smtClean="0"/>
            <a:t>menghadapi</a:t>
          </a:r>
          <a:r>
            <a:rPr lang="en-US" dirty="0" smtClean="0"/>
            <a:t> </a:t>
          </a:r>
          <a:r>
            <a:rPr lang="en-US" dirty="0" err="1" smtClean="0"/>
            <a:t>serangan</a:t>
          </a:r>
          <a:r>
            <a:rPr lang="en-US" dirty="0" smtClean="0"/>
            <a:t> </a:t>
          </a:r>
          <a:r>
            <a:rPr lang="en-US" dirty="0" err="1" smtClean="0"/>
            <a:t>sporadis</a:t>
          </a:r>
          <a:r>
            <a:rPr lang="en-US" dirty="0" smtClean="0"/>
            <a:t> </a:t>
          </a:r>
          <a:r>
            <a:rPr lang="en-US" dirty="0" err="1" smtClean="0"/>
            <a:t>dari</a:t>
          </a:r>
          <a:r>
            <a:rPr lang="en-US" dirty="0" smtClean="0"/>
            <a:t> </a:t>
          </a:r>
          <a:r>
            <a:rPr lang="en-US" dirty="0" err="1" smtClean="0"/>
            <a:t>rakyat</a:t>
          </a:r>
          <a:r>
            <a:rPr lang="en-US" dirty="0" smtClean="0"/>
            <a:t> </a:t>
          </a:r>
          <a:r>
            <a:rPr lang="en-US" dirty="0" err="1" smtClean="0"/>
            <a:t>Hitu</a:t>
          </a:r>
          <a:r>
            <a:rPr lang="en-US" dirty="0" smtClean="0"/>
            <a:t> yang </a:t>
          </a:r>
          <a:r>
            <a:rPr lang="en-US" dirty="0" err="1" smtClean="0"/>
            <a:t>dipimpin</a:t>
          </a:r>
          <a:r>
            <a:rPr lang="en-US" dirty="0" smtClean="0"/>
            <a:t> </a:t>
          </a:r>
          <a:r>
            <a:rPr lang="en-US" dirty="0" err="1" smtClean="0"/>
            <a:t>oleh</a:t>
          </a:r>
          <a:r>
            <a:rPr lang="en-US" dirty="0" smtClean="0"/>
            <a:t> </a:t>
          </a:r>
          <a:r>
            <a:rPr lang="en-US" dirty="0" err="1" smtClean="0"/>
            <a:t>Kakiali</a:t>
          </a:r>
          <a:r>
            <a:rPr lang="en-US" dirty="0" smtClean="0"/>
            <a:t> </a:t>
          </a:r>
          <a:r>
            <a:rPr lang="en-US" dirty="0" err="1" smtClean="0"/>
            <a:t>dan</a:t>
          </a:r>
          <a:r>
            <a:rPr lang="en-US" dirty="0" smtClean="0"/>
            <a:t> </a:t>
          </a:r>
          <a:r>
            <a:rPr lang="en-US" dirty="0" err="1" smtClean="0"/>
            <a:t>Telukabesi</a:t>
          </a:r>
          <a:r>
            <a:rPr lang="en-US" dirty="0" smtClean="0"/>
            <a:t>.</a:t>
          </a:r>
          <a:endParaRPr lang="en-US" dirty="0"/>
        </a:p>
      </dgm:t>
    </dgm:pt>
    <dgm:pt modelId="{6DED3C51-3B4B-438F-A039-CE14F7FCF2B7}" type="parTrans" cxnId="{4D1D1FC4-69F6-4D71-9236-332C962D3F47}">
      <dgm:prSet/>
      <dgm:spPr/>
      <dgm:t>
        <a:bodyPr/>
        <a:lstStyle/>
        <a:p>
          <a:endParaRPr lang="en-US"/>
        </a:p>
      </dgm:t>
    </dgm:pt>
    <dgm:pt modelId="{6D0F005F-DD1E-4102-BDCA-AB7924475D72}" type="sibTrans" cxnId="{4D1D1FC4-69F6-4D71-9236-332C962D3F47}">
      <dgm:prSet/>
      <dgm:spPr/>
      <dgm:t>
        <a:bodyPr/>
        <a:lstStyle/>
        <a:p>
          <a:endParaRPr lang="en-US"/>
        </a:p>
      </dgm:t>
    </dgm:pt>
    <dgm:pt modelId="{412FD2CE-DE83-4D1D-A968-7CACAAA9B01D}">
      <dgm:prSet phldrT="[Text]"/>
      <dgm:spPr/>
      <dgm:t>
        <a:bodyPr/>
        <a:lstStyle/>
        <a:p>
          <a:r>
            <a:rPr lang="en-US" dirty="0" err="1" smtClean="0"/>
            <a:t>Pada</a:t>
          </a:r>
          <a:r>
            <a:rPr lang="en-US" dirty="0" smtClean="0"/>
            <a:t> 1650 </a:t>
          </a:r>
          <a:r>
            <a:rPr lang="en-US" dirty="0" err="1" smtClean="0"/>
            <a:t>rakyat</a:t>
          </a:r>
          <a:r>
            <a:rPr lang="en-US" dirty="0" smtClean="0"/>
            <a:t> Ternate </a:t>
          </a:r>
          <a:r>
            <a:rPr lang="en-US" dirty="0" err="1" smtClean="0"/>
            <a:t>di</a:t>
          </a:r>
          <a:r>
            <a:rPr lang="en-US" dirty="0" smtClean="0"/>
            <a:t> </a:t>
          </a:r>
          <a:r>
            <a:rPr lang="en-US" dirty="0" err="1" smtClean="0"/>
            <a:t>bawah</a:t>
          </a:r>
          <a:r>
            <a:rPr lang="en-US" dirty="0" smtClean="0"/>
            <a:t> </a:t>
          </a:r>
          <a:r>
            <a:rPr lang="en-US" dirty="0" err="1" smtClean="0"/>
            <a:t>pimpinan</a:t>
          </a:r>
          <a:r>
            <a:rPr lang="en-US" dirty="0" smtClean="0"/>
            <a:t> </a:t>
          </a:r>
          <a:r>
            <a:rPr lang="en-US" dirty="0" err="1" smtClean="0"/>
            <a:t>Kecili</a:t>
          </a:r>
          <a:r>
            <a:rPr lang="en-US" dirty="0" smtClean="0"/>
            <a:t> Said </a:t>
          </a:r>
          <a:r>
            <a:rPr lang="en-US" dirty="0" err="1" smtClean="0"/>
            <a:t>melakukan</a:t>
          </a:r>
          <a:r>
            <a:rPr lang="en-US" dirty="0" smtClean="0"/>
            <a:t> </a:t>
          </a:r>
          <a:r>
            <a:rPr lang="en-US" dirty="0" err="1" smtClean="0"/>
            <a:t>perlawanan</a:t>
          </a:r>
          <a:r>
            <a:rPr lang="en-US" dirty="0" smtClean="0"/>
            <a:t> </a:t>
          </a:r>
          <a:r>
            <a:rPr lang="en-US" dirty="0" err="1" smtClean="0"/>
            <a:t>terhadap</a:t>
          </a:r>
          <a:r>
            <a:rPr lang="en-US" dirty="0" smtClean="0"/>
            <a:t> VOC. </a:t>
          </a:r>
          <a:endParaRPr lang="en-US" dirty="0"/>
        </a:p>
      </dgm:t>
    </dgm:pt>
    <dgm:pt modelId="{EB421478-ED1B-4E2A-84B7-56B1EC51463A}" type="parTrans" cxnId="{2EBCA6D1-9796-4FE1-84B2-3583DA688F46}">
      <dgm:prSet/>
      <dgm:spPr/>
      <dgm:t>
        <a:bodyPr/>
        <a:lstStyle/>
        <a:p>
          <a:endParaRPr lang="en-US"/>
        </a:p>
      </dgm:t>
    </dgm:pt>
    <dgm:pt modelId="{D4BAD39A-CDAE-44FD-9E99-E555EA893888}" type="sibTrans" cxnId="{2EBCA6D1-9796-4FE1-84B2-3583DA688F46}">
      <dgm:prSet/>
      <dgm:spPr/>
      <dgm:t>
        <a:bodyPr/>
        <a:lstStyle/>
        <a:p>
          <a:endParaRPr lang="en-US"/>
        </a:p>
      </dgm:t>
    </dgm:pt>
    <dgm:pt modelId="{A96B8B26-5F10-475A-AA95-D146743CE77D}">
      <dgm:prSet phldrT="[Text]"/>
      <dgm:spPr/>
      <dgm:t>
        <a:bodyPr/>
        <a:lstStyle/>
        <a:p>
          <a:r>
            <a:rPr lang="en-ID" dirty="0" err="1" smtClean="0"/>
            <a:t>Pada</a:t>
          </a:r>
          <a:r>
            <a:rPr lang="en-ID" dirty="0" smtClean="0"/>
            <a:t> 1680 Sultan </a:t>
          </a:r>
          <a:r>
            <a:rPr lang="en-ID" dirty="0" err="1" smtClean="0"/>
            <a:t>Nuku</a:t>
          </a:r>
          <a:r>
            <a:rPr lang="en-ID" dirty="0" smtClean="0"/>
            <a:t> </a:t>
          </a:r>
          <a:r>
            <a:rPr lang="en-ID" dirty="0" err="1" smtClean="0"/>
            <a:t>memimpin</a:t>
          </a:r>
          <a:r>
            <a:rPr lang="en-ID" dirty="0" smtClean="0"/>
            <a:t> </a:t>
          </a:r>
          <a:r>
            <a:rPr lang="en-ID" dirty="0" err="1" smtClean="0"/>
            <a:t>perlawanan</a:t>
          </a:r>
          <a:r>
            <a:rPr lang="en-ID" dirty="0" smtClean="0"/>
            <a:t> </a:t>
          </a:r>
          <a:r>
            <a:rPr lang="en-ID" dirty="0" err="1" smtClean="0"/>
            <a:t>rakyat</a:t>
          </a:r>
          <a:r>
            <a:rPr lang="en-ID" dirty="0" smtClean="0"/>
            <a:t> </a:t>
          </a:r>
          <a:r>
            <a:rPr lang="en-ID" dirty="0" err="1" smtClean="0"/>
            <a:t>Tidore</a:t>
          </a:r>
          <a:r>
            <a:rPr lang="en-ID" dirty="0" smtClean="0"/>
            <a:t>. </a:t>
          </a:r>
          <a:r>
            <a:rPr lang="en-ID" dirty="0" err="1" smtClean="0"/>
            <a:t>Perlawanan</a:t>
          </a:r>
          <a:r>
            <a:rPr lang="en-ID" dirty="0" smtClean="0"/>
            <a:t> </a:t>
          </a:r>
          <a:r>
            <a:rPr lang="en-ID" dirty="0" err="1" smtClean="0"/>
            <a:t>mendapat</a:t>
          </a:r>
          <a:r>
            <a:rPr lang="en-ID" dirty="0" smtClean="0"/>
            <a:t> </a:t>
          </a:r>
          <a:r>
            <a:rPr lang="en-ID" dirty="0" err="1" smtClean="0"/>
            <a:t>dukungan</a:t>
          </a:r>
          <a:r>
            <a:rPr lang="en-ID" dirty="0" smtClean="0"/>
            <a:t> </a:t>
          </a:r>
          <a:r>
            <a:rPr lang="en-ID" dirty="0" err="1" smtClean="0"/>
            <a:t>dari</a:t>
          </a:r>
          <a:r>
            <a:rPr lang="en-ID" dirty="0" smtClean="0"/>
            <a:t> </a:t>
          </a:r>
          <a:r>
            <a:rPr lang="en-ID" dirty="0" err="1" smtClean="0"/>
            <a:t>seluruh</a:t>
          </a:r>
          <a:r>
            <a:rPr lang="en-ID" dirty="0" smtClean="0"/>
            <a:t> </a:t>
          </a:r>
          <a:r>
            <a:rPr lang="en-ID" dirty="0" err="1" smtClean="0"/>
            <a:t>rakyat</a:t>
          </a:r>
          <a:r>
            <a:rPr lang="en-ID" dirty="0" smtClean="0"/>
            <a:t> Maluku. </a:t>
          </a:r>
          <a:r>
            <a:rPr lang="en-ID" dirty="0" err="1" smtClean="0"/>
            <a:t>Perlawanan</a:t>
          </a:r>
          <a:r>
            <a:rPr lang="en-ID" dirty="0" smtClean="0"/>
            <a:t> </a:t>
          </a:r>
          <a:r>
            <a:rPr lang="en-ID" dirty="0" err="1" smtClean="0"/>
            <a:t>ini</a:t>
          </a:r>
          <a:r>
            <a:rPr lang="en-ID" dirty="0" smtClean="0"/>
            <a:t> </a:t>
          </a:r>
          <a:r>
            <a:rPr lang="en-ID" dirty="0" err="1" smtClean="0"/>
            <a:t>berhasil</a:t>
          </a:r>
          <a:r>
            <a:rPr lang="en-ID" dirty="0" smtClean="0"/>
            <a:t> </a:t>
          </a:r>
          <a:r>
            <a:rPr lang="en-ID" dirty="0" err="1" smtClean="0"/>
            <a:t>mengembalikan</a:t>
          </a:r>
          <a:r>
            <a:rPr lang="en-ID" dirty="0" smtClean="0"/>
            <a:t> </a:t>
          </a:r>
          <a:r>
            <a:rPr lang="en-ID" dirty="0" err="1" smtClean="0"/>
            <a:t>kekuasaan</a:t>
          </a:r>
          <a:r>
            <a:rPr lang="en-ID" dirty="0" smtClean="0"/>
            <a:t> </a:t>
          </a:r>
          <a:r>
            <a:rPr lang="en-ID" dirty="0" err="1" smtClean="0"/>
            <a:t>Tidore</a:t>
          </a:r>
          <a:r>
            <a:rPr lang="en-ID" dirty="0" smtClean="0"/>
            <a:t>.</a:t>
          </a:r>
          <a:endParaRPr lang="en-US" dirty="0"/>
        </a:p>
      </dgm:t>
    </dgm:pt>
    <dgm:pt modelId="{9EF2781B-5F98-434F-81D1-BB7D06F07050}" type="parTrans" cxnId="{9DFF9964-D5B3-4ACB-8E8B-C2516E723BF2}">
      <dgm:prSet/>
      <dgm:spPr/>
      <dgm:t>
        <a:bodyPr/>
        <a:lstStyle/>
        <a:p>
          <a:endParaRPr lang="en-US"/>
        </a:p>
      </dgm:t>
    </dgm:pt>
    <dgm:pt modelId="{E00F27C2-4EFD-427B-93C5-3DF322184C79}" type="sibTrans" cxnId="{9DFF9964-D5B3-4ACB-8E8B-C2516E723BF2}">
      <dgm:prSet/>
      <dgm:spPr/>
      <dgm:t>
        <a:bodyPr/>
        <a:lstStyle/>
        <a:p>
          <a:endParaRPr lang="en-US"/>
        </a:p>
      </dgm:t>
    </dgm:pt>
    <dgm:pt modelId="{572436DA-B589-4154-A025-F4307C7DD7C7}" type="pres">
      <dgm:prSet presAssocID="{4E71B86C-B108-46C7-94FF-F564B04429D1}" presName="arrowDiagram" presStyleCnt="0">
        <dgm:presLayoutVars>
          <dgm:chMax val="5"/>
          <dgm:dir/>
          <dgm:resizeHandles val="exact"/>
        </dgm:presLayoutVars>
      </dgm:prSet>
      <dgm:spPr/>
    </dgm:pt>
    <dgm:pt modelId="{95E5943B-D84C-4F46-969B-334914CF6BE6}" type="pres">
      <dgm:prSet presAssocID="{4E71B86C-B108-46C7-94FF-F564B04429D1}" presName="arrow" presStyleLbl="bgShp" presStyleIdx="0" presStyleCnt="1" custLinFactNeighborY="-1316"/>
      <dgm:spPr/>
    </dgm:pt>
    <dgm:pt modelId="{ECCBB925-D720-4C18-ACF7-95921F5F7A79}" type="pres">
      <dgm:prSet presAssocID="{4E71B86C-B108-46C7-94FF-F564B04429D1}" presName="arrowDiagram3" presStyleCnt="0"/>
      <dgm:spPr/>
    </dgm:pt>
    <dgm:pt modelId="{F7507C79-FEB7-49C5-A7D1-29E2F21FCC41}" type="pres">
      <dgm:prSet presAssocID="{6D528ECA-E2E1-4077-87BF-9C87BB672F11}" presName="bullet3a" presStyleLbl="node1" presStyleIdx="0" presStyleCnt="3"/>
      <dgm:spPr/>
    </dgm:pt>
    <dgm:pt modelId="{190B71BE-65FB-486E-87B6-98366244C83C}" type="pres">
      <dgm:prSet presAssocID="{6D528ECA-E2E1-4077-87BF-9C87BB672F11}" presName="textBox3a" presStyleLbl="revTx" presStyleIdx="0" presStyleCnt="3">
        <dgm:presLayoutVars>
          <dgm:bulletEnabled val="1"/>
        </dgm:presLayoutVars>
      </dgm:prSet>
      <dgm:spPr/>
      <dgm:t>
        <a:bodyPr/>
        <a:lstStyle/>
        <a:p>
          <a:endParaRPr lang="en-US"/>
        </a:p>
      </dgm:t>
    </dgm:pt>
    <dgm:pt modelId="{68643608-375E-4F5C-9864-745A6005E3F1}" type="pres">
      <dgm:prSet presAssocID="{412FD2CE-DE83-4D1D-A968-7CACAAA9B01D}" presName="bullet3b" presStyleLbl="node1" presStyleIdx="1" presStyleCnt="3"/>
      <dgm:spPr/>
    </dgm:pt>
    <dgm:pt modelId="{BA33058D-5010-4A8F-9058-D1D2662DCD9F}" type="pres">
      <dgm:prSet presAssocID="{412FD2CE-DE83-4D1D-A968-7CACAAA9B01D}" presName="textBox3b" presStyleLbl="revTx" presStyleIdx="1" presStyleCnt="3">
        <dgm:presLayoutVars>
          <dgm:bulletEnabled val="1"/>
        </dgm:presLayoutVars>
      </dgm:prSet>
      <dgm:spPr/>
      <dgm:t>
        <a:bodyPr/>
        <a:lstStyle/>
        <a:p>
          <a:endParaRPr lang="en-US"/>
        </a:p>
      </dgm:t>
    </dgm:pt>
    <dgm:pt modelId="{62E7B267-F435-49B6-A607-4D8ACBABFF93}" type="pres">
      <dgm:prSet presAssocID="{A96B8B26-5F10-475A-AA95-D146743CE77D}" presName="bullet3c" presStyleLbl="node1" presStyleIdx="2" presStyleCnt="3"/>
      <dgm:spPr/>
    </dgm:pt>
    <dgm:pt modelId="{ACB9069D-4CDB-4EEB-8ACB-51A397F0CE15}" type="pres">
      <dgm:prSet presAssocID="{A96B8B26-5F10-475A-AA95-D146743CE77D}" presName="textBox3c" presStyleLbl="revTx" presStyleIdx="2" presStyleCnt="3">
        <dgm:presLayoutVars>
          <dgm:bulletEnabled val="1"/>
        </dgm:presLayoutVars>
      </dgm:prSet>
      <dgm:spPr/>
      <dgm:t>
        <a:bodyPr/>
        <a:lstStyle/>
        <a:p>
          <a:endParaRPr lang="en-US"/>
        </a:p>
      </dgm:t>
    </dgm:pt>
  </dgm:ptLst>
  <dgm:cxnLst>
    <dgm:cxn modelId="{4D1D1FC4-69F6-4D71-9236-332C962D3F47}" srcId="{4E71B86C-B108-46C7-94FF-F564B04429D1}" destId="{6D528ECA-E2E1-4077-87BF-9C87BB672F11}" srcOrd="0" destOrd="0" parTransId="{6DED3C51-3B4B-438F-A039-CE14F7FCF2B7}" sibTransId="{6D0F005F-DD1E-4102-BDCA-AB7924475D72}"/>
    <dgm:cxn modelId="{2EBCA6D1-9796-4FE1-84B2-3583DA688F46}" srcId="{4E71B86C-B108-46C7-94FF-F564B04429D1}" destId="{412FD2CE-DE83-4D1D-A968-7CACAAA9B01D}" srcOrd="1" destOrd="0" parTransId="{EB421478-ED1B-4E2A-84B7-56B1EC51463A}" sibTransId="{D4BAD39A-CDAE-44FD-9E99-E555EA893888}"/>
    <dgm:cxn modelId="{9DFF9964-D5B3-4ACB-8E8B-C2516E723BF2}" srcId="{4E71B86C-B108-46C7-94FF-F564B04429D1}" destId="{A96B8B26-5F10-475A-AA95-D146743CE77D}" srcOrd="2" destOrd="0" parTransId="{9EF2781B-5F98-434F-81D1-BB7D06F07050}" sibTransId="{E00F27C2-4EFD-427B-93C5-3DF322184C79}"/>
    <dgm:cxn modelId="{316717C5-9A92-4BE0-A86E-787BAA1675FE}" type="presOf" srcId="{412FD2CE-DE83-4D1D-A968-7CACAAA9B01D}" destId="{BA33058D-5010-4A8F-9058-D1D2662DCD9F}" srcOrd="0" destOrd="0" presId="urn:microsoft.com/office/officeart/2005/8/layout/arrow2"/>
    <dgm:cxn modelId="{C3AD4B01-6798-4606-A1F0-D350C4E46F86}" type="presOf" srcId="{6D528ECA-E2E1-4077-87BF-9C87BB672F11}" destId="{190B71BE-65FB-486E-87B6-98366244C83C}" srcOrd="0" destOrd="0" presId="urn:microsoft.com/office/officeart/2005/8/layout/arrow2"/>
    <dgm:cxn modelId="{C50DBEA8-C4AF-4207-9864-373676AE8E39}" type="presOf" srcId="{A96B8B26-5F10-475A-AA95-D146743CE77D}" destId="{ACB9069D-4CDB-4EEB-8ACB-51A397F0CE15}" srcOrd="0" destOrd="0" presId="urn:microsoft.com/office/officeart/2005/8/layout/arrow2"/>
    <dgm:cxn modelId="{1919B682-FDF8-474C-B13D-2EC3A78A4273}" type="presOf" srcId="{4E71B86C-B108-46C7-94FF-F564B04429D1}" destId="{572436DA-B589-4154-A025-F4307C7DD7C7}" srcOrd="0" destOrd="0" presId="urn:microsoft.com/office/officeart/2005/8/layout/arrow2"/>
    <dgm:cxn modelId="{EE837EA4-9A00-42FA-B8BE-07CA1608D22F}" type="presParOf" srcId="{572436DA-B589-4154-A025-F4307C7DD7C7}" destId="{95E5943B-D84C-4F46-969B-334914CF6BE6}" srcOrd="0" destOrd="0" presId="urn:microsoft.com/office/officeart/2005/8/layout/arrow2"/>
    <dgm:cxn modelId="{523DDC23-F369-43B1-AF1F-461636D56D0D}" type="presParOf" srcId="{572436DA-B589-4154-A025-F4307C7DD7C7}" destId="{ECCBB925-D720-4C18-ACF7-95921F5F7A79}" srcOrd="1" destOrd="0" presId="urn:microsoft.com/office/officeart/2005/8/layout/arrow2"/>
    <dgm:cxn modelId="{7ED3590E-4275-489F-BF57-AE4F5C52299F}" type="presParOf" srcId="{ECCBB925-D720-4C18-ACF7-95921F5F7A79}" destId="{F7507C79-FEB7-49C5-A7D1-29E2F21FCC41}" srcOrd="0" destOrd="0" presId="urn:microsoft.com/office/officeart/2005/8/layout/arrow2"/>
    <dgm:cxn modelId="{6E56FD25-B43C-4483-8148-1D9280F3F39A}" type="presParOf" srcId="{ECCBB925-D720-4C18-ACF7-95921F5F7A79}" destId="{190B71BE-65FB-486E-87B6-98366244C83C}" srcOrd="1" destOrd="0" presId="urn:microsoft.com/office/officeart/2005/8/layout/arrow2"/>
    <dgm:cxn modelId="{297A698E-294A-4835-8BDF-547F2A77CB05}" type="presParOf" srcId="{ECCBB925-D720-4C18-ACF7-95921F5F7A79}" destId="{68643608-375E-4F5C-9864-745A6005E3F1}" srcOrd="2" destOrd="0" presId="urn:microsoft.com/office/officeart/2005/8/layout/arrow2"/>
    <dgm:cxn modelId="{500CD36C-3416-4E63-BB80-EBDD8960691C}" type="presParOf" srcId="{ECCBB925-D720-4C18-ACF7-95921F5F7A79}" destId="{BA33058D-5010-4A8F-9058-D1D2662DCD9F}" srcOrd="3" destOrd="0" presId="urn:microsoft.com/office/officeart/2005/8/layout/arrow2"/>
    <dgm:cxn modelId="{F60C5188-7837-41AE-8BAC-816375FF0D50}" type="presParOf" srcId="{ECCBB925-D720-4C18-ACF7-95921F5F7A79}" destId="{62E7B267-F435-49B6-A607-4D8ACBABFF93}" srcOrd="4" destOrd="0" presId="urn:microsoft.com/office/officeart/2005/8/layout/arrow2"/>
    <dgm:cxn modelId="{9196F873-A5D4-4208-83E4-5336553007CD}" type="presParOf" srcId="{ECCBB925-D720-4C18-ACF7-95921F5F7A79}" destId="{ACB9069D-4CDB-4EEB-8ACB-51A397F0CE15}" srcOrd="5" destOrd="0" presId="urn:microsoft.com/office/officeart/2005/8/layout/arrow2"/>
  </dgm:cxnLst>
  <dgm:bg/>
  <dgm:whole/>
</dgm:dataModel>
</file>

<file path=ppt/diagrams/data4.xml><?xml version="1.0" encoding="utf-8"?>
<dgm:dataModel xmlns:dgm="http://schemas.openxmlformats.org/drawingml/2006/diagram" xmlns:a="http://schemas.openxmlformats.org/drawingml/2006/main">
  <dgm:ptLst>
    <dgm:pt modelId="{FA46132E-9F76-40BA-B9F1-A306B56EFDC8}"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id-ID"/>
        </a:p>
      </dgm:t>
    </dgm:pt>
    <dgm:pt modelId="{3F5D5023-52BA-49ED-98AA-098FFEDF8A19}">
      <dgm:prSet phldrT="[Text]" custT="1"/>
      <dgm:spPr>
        <a:solidFill>
          <a:srgbClr val="C00000"/>
        </a:solidFill>
      </dgm:spPr>
      <dgm:t>
        <a:bodyPr/>
        <a:lstStyle/>
        <a:p>
          <a:r>
            <a:rPr lang="id-ID" sz="1600" dirty="0" smtClean="0">
              <a:latin typeface="Arial Black" pitchFamily="34" charset="0"/>
            </a:rPr>
            <a:t>Latar Belakang</a:t>
          </a:r>
          <a:endParaRPr lang="id-ID" sz="1600" dirty="0">
            <a:latin typeface="Arial Black" pitchFamily="34" charset="0"/>
          </a:endParaRPr>
        </a:p>
      </dgm:t>
    </dgm:pt>
    <dgm:pt modelId="{A1FC0880-62A7-4234-BE89-B9229751F32B}" type="parTrans" cxnId="{F498F49B-3813-49ED-A9B5-607A27060F73}">
      <dgm:prSet/>
      <dgm:spPr/>
      <dgm:t>
        <a:bodyPr/>
        <a:lstStyle/>
        <a:p>
          <a:endParaRPr lang="id-ID"/>
        </a:p>
      </dgm:t>
    </dgm:pt>
    <dgm:pt modelId="{3E6BEC63-E788-451D-AFA7-2EF4F15F5832}" type="sibTrans" cxnId="{F498F49B-3813-49ED-A9B5-607A27060F73}">
      <dgm:prSet/>
      <dgm:spPr>
        <a:solidFill>
          <a:schemeClr val="accent6">
            <a:lumMod val="50000"/>
          </a:schemeClr>
        </a:solidFill>
      </dgm:spPr>
      <dgm:t>
        <a:bodyPr/>
        <a:lstStyle/>
        <a:p>
          <a:endParaRPr lang="id-ID"/>
        </a:p>
      </dgm:t>
    </dgm:pt>
    <dgm:pt modelId="{99BD14B1-62C5-4C80-BD3D-F852793B0BAC}">
      <dgm:prSet phldrT="[Text]" custT="1"/>
      <dgm:spPr>
        <a:ln>
          <a:solidFill>
            <a:srgbClr val="C00000"/>
          </a:solidFill>
        </a:ln>
      </dgm:spPr>
      <dgm:t>
        <a:bodyPr/>
        <a:lstStyle/>
        <a:p>
          <a:pPr marL="274638" indent="-274638"/>
          <a:r>
            <a:rPr lang="en-US" sz="1700" b="0" dirty="0" smtClean="0">
              <a:latin typeface="+mj-lt"/>
              <a:cs typeface="Arial" pitchFamily="34" charset="0"/>
            </a:rPr>
            <a:t>VOC berupaya</a:t>
          </a:r>
          <a:r>
            <a:rPr lang="id-ID" sz="1700" b="0" dirty="0" smtClean="0">
              <a:latin typeface="+mj-lt"/>
              <a:cs typeface="Arial" pitchFamily="34" charset="0"/>
            </a:rPr>
            <a:t> </a:t>
          </a:r>
          <a:r>
            <a:rPr lang="en-US" sz="1700" b="0" dirty="0" smtClean="0">
              <a:latin typeface="+mj-lt"/>
              <a:cs typeface="Arial" pitchFamily="34" charset="0"/>
            </a:rPr>
            <a:t>menguasai Makassar untuk </a:t>
          </a:r>
          <a:r>
            <a:rPr lang="en-US" sz="1700" b="0" dirty="0" err="1" smtClean="0">
              <a:latin typeface="+mj-lt"/>
              <a:cs typeface="Arial" pitchFamily="34" charset="0"/>
            </a:rPr>
            <a:t>dijadikan</a:t>
          </a:r>
          <a:r>
            <a:rPr lang="en-US" sz="1700" b="0" dirty="0" smtClean="0">
              <a:latin typeface="+mj-lt"/>
              <a:cs typeface="Arial" pitchFamily="34" charset="0"/>
            </a:rPr>
            <a:t> </a:t>
          </a:r>
          <a:r>
            <a:rPr lang="en-US" sz="1700" b="0" dirty="0" err="1" smtClean="0">
              <a:latin typeface="+mj-lt"/>
              <a:cs typeface="Arial" pitchFamily="34" charset="0"/>
            </a:rPr>
            <a:t>pusat</a:t>
          </a:r>
          <a:r>
            <a:rPr lang="en-US" sz="1700" b="0" dirty="0" smtClean="0">
              <a:latin typeface="+mj-lt"/>
              <a:cs typeface="Arial" pitchFamily="34" charset="0"/>
            </a:rPr>
            <a:t> </a:t>
          </a:r>
          <a:r>
            <a:rPr lang="en-US" sz="1700" b="0" dirty="0" err="1" smtClean="0">
              <a:latin typeface="+mj-lt"/>
              <a:cs typeface="Arial" pitchFamily="34" charset="0"/>
            </a:rPr>
            <a:t>kegiatannya</a:t>
          </a:r>
          <a:r>
            <a:rPr lang="en-US" sz="1700" b="0" dirty="0" smtClean="0">
              <a:latin typeface="+mj-lt"/>
              <a:cs typeface="Arial" pitchFamily="34" charset="0"/>
            </a:rPr>
            <a:t>.</a:t>
          </a:r>
          <a:endParaRPr lang="id-ID" sz="1700" b="0" dirty="0">
            <a:latin typeface="+mj-lt"/>
            <a:cs typeface="Arial" pitchFamily="34" charset="0"/>
          </a:endParaRPr>
        </a:p>
      </dgm:t>
    </dgm:pt>
    <dgm:pt modelId="{75A876BD-D3B5-4FC0-801E-ABF56B112DFF}" type="parTrans" cxnId="{BE3F9774-CB8D-42A9-94EA-81E01C6349A8}">
      <dgm:prSet/>
      <dgm:spPr/>
      <dgm:t>
        <a:bodyPr/>
        <a:lstStyle/>
        <a:p>
          <a:endParaRPr lang="id-ID"/>
        </a:p>
      </dgm:t>
    </dgm:pt>
    <dgm:pt modelId="{6E6480D1-2A36-4EE7-95DB-596A212C7395}" type="sibTrans" cxnId="{BE3F9774-CB8D-42A9-94EA-81E01C6349A8}">
      <dgm:prSet/>
      <dgm:spPr/>
      <dgm:t>
        <a:bodyPr/>
        <a:lstStyle/>
        <a:p>
          <a:endParaRPr lang="id-ID"/>
        </a:p>
      </dgm:t>
    </dgm:pt>
    <dgm:pt modelId="{9D7065FE-F632-46A4-8A9A-9A6D0168A86E}">
      <dgm:prSet phldrT="[Text]" custT="1"/>
      <dgm:spPr>
        <a:solidFill>
          <a:srgbClr val="C00000"/>
        </a:solidFill>
      </dgm:spPr>
      <dgm:t>
        <a:bodyPr/>
        <a:lstStyle/>
        <a:p>
          <a:r>
            <a:rPr lang="id-ID" sz="1800" dirty="0" smtClean="0">
              <a:latin typeface="Arial Black" pitchFamily="34" charset="0"/>
            </a:rPr>
            <a:t>Perlawanan</a:t>
          </a:r>
          <a:endParaRPr lang="id-ID" sz="1800" dirty="0">
            <a:latin typeface="Arial Black" pitchFamily="34" charset="0"/>
          </a:endParaRPr>
        </a:p>
      </dgm:t>
    </dgm:pt>
    <dgm:pt modelId="{F4CBDFC7-D32A-484E-A289-1D9811DA4FFC}" type="parTrans" cxnId="{6BB6ED44-F8B0-47C1-B2FD-C582E823213E}">
      <dgm:prSet/>
      <dgm:spPr/>
      <dgm:t>
        <a:bodyPr/>
        <a:lstStyle/>
        <a:p>
          <a:endParaRPr lang="id-ID"/>
        </a:p>
      </dgm:t>
    </dgm:pt>
    <dgm:pt modelId="{65331936-0E82-4C09-B808-DB2DA4C9EA76}" type="sibTrans" cxnId="{6BB6ED44-F8B0-47C1-B2FD-C582E823213E}">
      <dgm:prSet/>
      <dgm:spPr>
        <a:solidFill>
          <a:schemeClr val="accent6">
            <a:lumMod val="50000"/>
          </a:schemeClr>
        </a:solidFill>
      </dgm:spPr>
      <dgm:t>
        <a:bodyPr/>
        <a:lstStyle/>
        <a:p>
          <a:endParaRPr lang="id-ID"/>
        </a:p>
      </dgm:t>
    </dgm:pt>
    <dgm:pt modelId="{7B74EA5B-83B2-490F-B8B1-F55B958B5734}">
      <dgm:prSet phldrT="[Text]" custT="1"/>
      <dgm:spPr>
        <a:solidFill>
          <a:srgbClr val="C00000"/>
        </a:solidFill>
      </dgm:spPr>
      <dgm:t>
        <a:bodyPr/>
        <a:lstStyle/>
        <a:p>
          <a:r>
            <a:rPr lang="en-US" sz="1800" dirty="0" smtClean="0">
              <a:latin typeface="Arial Black" pitchFamily="34" charset="0"/>
            </a:rPr>
            <a:t>A</a:t>
          </a:r>
          <a:r>
            <a:rPr lang="id-ID" sz="1800" dirty="0" smtClean="0">
              <a:latin typeface="Arial Black" pitchFamily="34" charset="0"/>
            </a:rPr>
            <a:t>khir</a:t>
          </a:r>
          <a:endParaRPr lang="id-ID" sz="1800" dirty="0">
            <a:latin typeface="Arial Black" pitchFamily="34" charset="0"/>
          </a:endParaRPr>
        </a:p>
      </dgm:t>
    </dgm:pt>
    <dgm:pt modelId="{CEBAAEBB-C956-425A-B719-107406086FFA}" type="parTrans" cxnId="{DFFACE11-B6EC-4A85-A2FE-5D85C0ACE558}">
      <dgm:prSet/>
      <dgm:spPr/>
      <dgm:t>
        <a:bodyPr/>
        <a:lstStyle/>
        <a:p>
          <a:endParaRPr lang="id-ID"/>
        </a:p>
      </dgm:t>
    </dgm:pt>
    <dgm:pt modelId="{7B012E95-F6C5-4051-B7F8-7CD1CD2DE6ED}" type="sibTrans" cxnId="{DFFACE11-B6EC-4A85-A2FE-5D85C0ACE558}">
      <dgm:prSet/>
      <dgm:spPr/>
      <dgm:t>
        <a:bodyPr/>
        <a:lstStyle/>
        <a:p>
          <a:endParaRPr lang="id-ID"/>
        </a:p>
      </dgm:t>
    </dgm:pt>
    <dgm:pt modelId="{FF48B82E-D1A3-4826-ABA6-D19C60214A4C}">
      <dgm:prSet phldrT="[Text]" custT="1"/>
      <dgm:spPr>
        <a:ln>
          <a:solidFill>
            <a:srgbClr val="C00000"/>
          </a:solidFill>
        </a:ln>
      </dgm:spPr>
      <dgm:t>
        <a:bodyPr/>
        <a:lstStyle/>
        <a:p>
          <a:r>
            <a:rPr lang="en-US" sz="1700" b="0" dirty="0" err="1" smtClean="0">
              <a:latin typeface="+mj-lt"/>
              <a:cs typeface="Arial" pitchFamily="34" charset="0"/>
            </a:rPr>
            <a:t>Pada</a:t>
          </a:r>
          <a:r>
            <a:rPr lang="id-ID" sz="1700" b="0" dirty="0" smtClean="0">
              <a:latin typeface="+mj-lt"/>
              <a:cs typeface="Arial" pitchFamily="34" charset="0"/>
            </a:rPr>
            <a:t> 1667</a:t>
          </a:r>
          <a:r>
            <a:rPr lang="en-US" sz="1700" b="0" dirty="0" smtClean="0">
              <a:latin typeface="+mj-lt"/>
              <a:cs typeface="Arial" pitchFamily="34" charset="0"/>
            </a:rPr>
            <a:t> Sultan </a:t>
          </a:r>
          <a:r>
            <a:rPr lang="en-US" sz="1700" b="0" dirty="0" err="1" smtClean="0">
              <a:latin typeface="+mj-lt"/>
              <a:cs typeface="Arial" pitchFamily="34" charset="0"/>
            </a:rPr>
            <a:t>Hasanuddin</a:t>
          </a:r>
          <a:r>
            <a:rPr lang="en-US" sz="1700" b="0" dirty="0" smtClean="0">
              <a:latin typeface="+mj-lt"/>
              <a:cs typeface="Arial" pitchFamily="34" charset="0"/>
            </a:rPr>
            <a:t> </a:t>
          </a:r>
          <a:r>
            <a:rPr lang="en-US" sz="1700" b="0" dirty="0" err="1" smtClean="0">
              <a:latin typeface="+mj-lt"/>
              <a:cs typeface="Arial" pitchFamily="34" charset="0"/>
            </a:rPr>
            <a:t>dipaksa</a:t>
          </a:r>
          <a:r>
            <a:rPr lang="en-US" sz="1700" b="0" dirty="0" smtClean="0">
              <a:latin typeface="+mj-lt"/>
              <a:cs typeface="Arial" pitchFamily="34" charset="0"/>
            </a:rPr>
            <a:t> m</a:t>
          </a:r>
          <a:r>
            <a:rPr lang="id-ID" sz="1700" b="0" dirty="0" smtClean="0">
              <a:latin typeface="+mj-lt"/>
              <a:cs typeface="Arial" pitchFamily="34" charset="0"/>
            </a:rPr>
            <a:t>enandatangani</a:t>
          </a:r>
          <a:r>
            <a:rPr lang="en-US" sz="1700" b="0" dirty="0" smtClean="0">
              <a:latin typeface="+mj-lt"/>
              <a:cs typeface="Arial" pitchFamily="34" charset="0"/>
            </a:rPr>
            <a:t> </a:t>
          </a:r>
          <a:r>
            <a:rPr lang="id-ID" sz="1700" b="0" dirty="0" smtClean="0">
              <a:latin typeface="+mj-lt"/>
              <a:cs typeface="Arial" pitchFamily="34" charset="0"/>
            </a:rPr>
            <a:t>Perjanjian Bongaya</a:t>
          </a:r>
          <a:r>
            <a:rPr lang="en-US" sz="1700" b="0" dirty="0" smtClean="0">
              <a:latin typeface="+mj-lt"/>
              <a:cs typeface="Arial" pitchFamily="34" charset="0"/>
            </a:rPr>
            <a:t>.</a:t>
          </a:r>
          <a:endParaRPr lang="id-ID" sz="1700" b="0" dirty="0">
            <a:latin typeface="+mj-lt"/>
            <a:cs typeface="Arial" pitchFamily="34" charset="0"/>
          </a:endParaRPr>
        </a:p>
      </dgm:t>
    </dgm:pt>
    <dgm:pt modelId="{3D66659C-C3AF-4E00-B9FB-72085BB09371}" type="parTrans" cxnId="{C0DD2178-A5C9-4CBF-AACD-6981804F335B}">
      <dgm:prSet/>
      <dgm:spPr/>
      <dgm:t>
        <a:bodyPr/>
        <a:lstStyle/>
        <a:p>
          <a:endParaRPr lang="id-ID"/>
        </a:p>
      </dgm:t>
    </dgm:pt>
    <dgm:pt modelId="{6CB53298-9EA0-40DE-8B71-FEA505BDA471}" type="sibTrans" cxnId="{C0DD2178-A5C9-4CBF-AACD-6981804F335B}">
      <dgm:prSet/>
      <dgm:spPr/>
      <dgm:t>
        <a:bodyPr/>
        <a:lstStyle/>
        <a:p>
          <a:endParaRPr lang="id-ID"/>
        </a:p>
      </dgm:t>
    </dgm:pt>
    <dgm:pt modelId="{37763CB9-9E4D-45F7-B9A2-6A672C865D0C}">
      <dgm:prSet phldrT="[Text]" custT="1"/>
      <dgm:spPr>
        <a:ln>
          <a:solidFill>
            <a:srgbClr val="C00000"/>
          </a:solidFill>
        </a:ln>
      </dgm:spPr>
      <dgm:t>
        <a:bodyPr/>
        <a:lstStyle/>
        <a:p>
          <a:r>
            <a:rPr lang="en-US" sz="1700" b="0" dirty="0" err="1" smtClean="0">
              <a:latin typeface="+mj-lt"/>
              <a:cs typeface="Arial" pitchFamily="34" charset="0"/>
            </a:rPr>
            <a:t>Serangan</a:t>
          </a:r>
          <a:r>
            <a:rPr lang="en-US" sz="1700" b="0" dirty="0" smtClean="0">
              <a:latin typeface="+mj-lt"/>
              <a:cs typeface="Arial" pitchFamily="34" charset="0"/>
            </a:rPr>
            <a:t> VOC </a:t>
          </a:r>
          <a:r>
            <a:rPr lang="en-US" sz="1700" b="0" dirty="0" err="1" smtClean="0">
              <a:latin typeface="+mj-lt"/>
              <a:cs typeface="Arial" pitchFamily="34" charset="0"/>
            </a:rPr>
            <a:t>terhadap</a:t>
          </a:r>
          <a:r>
            <a:rPr lang="en-US" sz="1700" b="0" dirty="0" smtClean="0">
              <a:latin typeface="+mj-lt"/>
              <a:cs typeface="Arial" pitchFamily="34" charset="0"/>
            </a:rPr>
            <a:t> Makassar </a:t>
          </a:r>
          <a:r>
            <a:rPr lang="en-US" sz="1700" b="0" dirty="0" err="1" smtClean="0">
              <a:latin typeface="+mj-lt"/>
              <a:cs typeface="Arial" pitchFamily="34" charset="0"/>
            </a:rPr>
            <a:t>dimulai</a:t>
          </a:r>
          <a:r>
            <a:rPr lang="en-US" sz="1700" b="0" dirty="0" smtClean="0">
              <a:latin typeface="+mj-lt"/>
              <a:cs typeface="Arial" pitchFamily="34" charset="0"/>
            </a:rPr>
            <a:t> </a:t>
          </a:r>
          <a:r>
            <a:rPr lang="en-US" sz="1700" b="0" dirty="0" err="1" smtClean="0">
              <a:latin typeface="+mj-lt"/>
              <a:cs typeface="Arial" pitchFamily="34" charset="0"/>
            </a:rPr>
            <a:t>pada</a:t>
          </a:r>
          <a:r>
            <a:rPr lang="en-US" sz="1700" b="0" dirty="0" smtClean="0">
              <a:latin typeface="+mj-lt"/>
              <a:cs typeface="Arial" pitchFamily="34" charset="0"/>
            </a:rPr>
            <a:t> 1634. Rakyat Makassar </a:t>
          </a:r>
          <a:r>
            <a:rPr lang="en-US" sz="1700" b="0" dirty="0" err="1" smtClean="0">
              <a:latin typeface="+mj-lt"/>
              <a:cs typeface="Arial" pitchFamily="34" charset="0"/>
            </a:rPr>
            <a:t>berhasil</a:t>
          </a:r>
          <a:r>
            <a:rPr lang="en-US" sz="1700" b="0" dirty="0" smtClean="0">
              <a:latin typeface="+mj-lt"/>
              <a:cs typeface="Arial" pitchFamily="34" charset="0"/>
            </a:rPr>
            <a:t> </a:t>
          </a:r>
          <a:r>
            <a:rPr lang="en-US" sz="1700" b="0" dirty="0" err="1" smtClean="0">
              <a:latin typeface="+mj-lt"/>
              <a:cs typeface="Arial" pitchFamily="34" charset="0"/>
            </a:rPr>
            <a:t>mematahkan</a:t>
          </a:r>
          <a:r>
            <a:rPr lang="en-US" sz="1700" b="0" dirty="0" smtClean="0">
              <a:latin typeface="+mj-lt"/>
              <a:cs typeface="Arial" pitchFamily="34" charset="0"/>
            </a:rPr>
            <a:t> </a:t>
          </a:r>
          <a:r>
            <a:rPr lang="en-US" sz="1700" b="0" dirty="0" err="1" smtClean="0">
              <a:latin typeface="+mj-lt"/>
              <a:cs typeface="Arial" pitchFamily="34" charset="0"/>
            </a:rPr>
            <a:t>serangan</a:t>
          </a:r>
          <a:r>
            <a:rPr lang="en-US" sz="1700" b="0" dirty="0" smtClean="0">
              <a:latin typeface="+mj-lt"/>
              <a:cs typeface="Arial" pitchFamily="34" charset="0"/>
            </a:rPr>
            <a:t> VOC.</a:t>
          </a:r>
          <a:endParaRPr lang="id-ID" sz="1700" b="0" dirty="0">
            <a:latin typeface="+mj-lt"/>
            <a:cs typeface="Arial" pitchFamily="34" charset="0"/>
          </a:endParaRPr>
        </a:p>
      </dgm:t>
    </dgm:pt>
    <dgm:pt modelId="{6EE904E1-ED23-4D8B-9465-2788B144B8A8}" type="parTrans" cxnId="{76378D26-EEB3-48EC-B96E-A01C1CF3101D}">
      <dgm:prSet/>
      <dgm:spPr/>
      <dgm:t>
        <a:bodyPr/>
        <a:lstStyle/>
        <a:p>
          <a:endParaRPr lang="en-US"/>
        </a:p>
      </dgm:t>
    </dgm:pt>
    <dgm:pt modelId="{11D4CFFD-CF53-4B1A-A463-6937BBF21FCC}" type="sibTrans" cxnId="{76378D26-EEB3-48EC-B96E-A01C1CF3101D}">
      <dgm:prSet/>
      <dgm:spPr/>
      <dgm:t>
        <a:bodyPr/>
        <a:lstStyle/>
        <a:p>
          <a:endParaRPr lang="en-US"/>
        </a:p>
      </dgm:t>
    </dgm:pt>
    <dgm:pt modelId="{DBFA384B-466A-4AE4-8303-54452333F8F5}">
      <dgm:prSet phldrT="[Text]" custT="1"/>
      <dgm:spPr>
        <a:ln>
          <a:solidFill>
            <a:srgbClr val="C00000"/>
          </a:solidFill>
        </a:ln>
      </dgm:spPr>
      <dgm:t>
        <a:bodyPr/>
        <a:lstStyle/>
        <a:p>
          <a:r>
            <a:rPr lang="en-US" sz="1700" b="0" dirty="0" err="1" smtClean="0">
              <a:latin typeface="+mj-lt"/>
              <a:cs typeface="Arial" pitchFamily="34" charset="0"/>
            </a:rPr>
            <a:t>Pada</a:t>
          </a:r>
          <a:r>
            <a:rPr lang="en-US" sz="1700" b="0" dirty="0" smtClean="0">
              <a:latin typeface="+mj-lt"/>
              <a:cs typeface="Arial" pitchFamily="34" charset="0"/>
            </a:rPr>
            <a:t> 1666 VOC </a:t>
          </a:r>
          <a:r>
            <a:rPr lang="en-US" sz="1700" b="0" dirty="0" err="1" smtClean="0">
              <a:latin typeface="+mj-lt"/>
              <a:cs typeface="Arial" pitchFamily="34" charset="0"/>
            </a:rPr>
            <a:t>mengerahkan</a:t>
          </a:r>
          <a:r>
            <a:rPr lang="en-US" sz="1700" b="0" dirty="0" smtClean="0">
              <a:latin typeface="+mj-lt"/>
              <a:cs typeface="Arial" pitchFamily="34" charset="0"/>
            </a:rPr>
            <a:t> armada yang </a:t>
          </a:r>
          <a:r>
            <a:rPr lang="en-US" sz="1700" b="0" dirty="0" err="1" smtClean="0">
              <a:latin typeface="+mj-lt"/>
              <a:cs typeface="Arial" pitchFamily="34" charset="0"/>
            </a:rPr>
            <a:t>besar</a:t>
          </a:r>
          <a:r>
            <a:rPr lang="en-US" sz="1700" b="0" dirty="0" smtClean="0">
              <a:latin typeface="+mj-lt"/>
              <a:cs typeface="Arial" pitchFamily="34" charset="0"/>
            </a:rPr>
            <a:t> </a:t>
          </a:r>
          <a:r>
            <a:rPr lang="en-US" sz="1700" b="0" dirty="0" err="1" smtClean="0">
              <a:latin typeface="+mj-lt"/>
              <a:cs typeface="Arial" pitchFamily="34" charset="0"/>
            </a:rPr>
            <a:t>untuk</a:t>
          </a:r>
          <a:r>
            <a:rPr lang="en-US" sz="1700" b="0" dirty="0" smtClean="0">
              <a:latin typeface="+mj-lt"/>
              <a:cs typeface="Arial" pitchFamily="34" charset="0"/>
            </a:rPr>
            <a:t> </a:t>
          </a:r>
          <a:r>
            <a:rPr lang="en-US" sz="1700" b="0" dirty="0" err="1" smtClean="0">
              <a:latin typeface="+mj-lt"/>
              <a:cs typeface="Arial" pitchFamily="34" charset="0"/>
            </a:rPr>
            <a:t>menaklukkan</a:t>
          </a:r>
          <a:r>
            <a:rPr lang="en-US" sz="1700" b="0" dirty="0" smtClean="0">
              <a:latin typeface="+mj-lt"/>
              <a:cs typeface="Arial" pitchFamily="34" charset="0"/>
            </a:rPr>
            <a:t> Makassar. </a:t>
          </a:r>
          <a:r>
            <a:rPr lang="en-US" sz="1700" b="0" dirty="0" err="1" smtClean="0">
              <a:latin typeface="+mj-lt"/>
              <a:cs typeface="Arial" pitchFamily="34" charset="0"/>
            </a:rPr>
            <a:t>Dalam</a:t>
          </a:r>
          <a:r>
            <a:rPr lang="en-US" sz="1700" b="0" dirty="0" smtClean="0">
              <a:latin typeface="+mj-lt"/>
              <a:cs typeface="Arial" pitchFamily="34" charset="0"/>
            </a:rPr>
            <a:t> </a:t>
          </a:r>
          <a:r>
            <a:rPr lang="en-US" sz="1700" b="0" dirty="0" err="1" smtClean="0">
              <a:latin typeface="+mj-lt"/>
              <a:cs typeface="Arial" pitchFamily="34" charset="0"/>
            </a:rPr>
            <a:t>serangan</a:t>
          </a:r>
          <a:r>
            <a:rPr lang="en-US" sz="1700" b="0" dirty="0" smtClean="0">
              <a:latin typeface="+mj-lt"/>
              <a:cs typeface="Arial" pitchFamily="34" charset="0"/>
            </a:rPr>
            <a:t> </a:t>
          </a:r>
          <a:r>
            <a:rPr lang="en-US" sz="1700" b="0" dirty="0" err="1" smtClean="0">
              <a:latin typeface="+mj-lt"/>
              <a:cs typeface="Arial" pitchFamily="34" charset="0"/>
            </a:rPr>
            <a:t>ini</a:t>
          </a:r>
          <a:r>
            <a:rPr lang="en-US" sz="1700" b="0" dirty="0" smtClean="0">
              <a:latin typeface="+mj-lt"/>
              <a:cs typeface="Arial" pitchFamily="34" charset="0"/>
            </a:rPr>
            <a:t> </a:t>
          </a:r>
          <a:r>
            <a:rPr lang="id-ID" sz="1700" b="0" dirty="0" smtClean="0">
              <a:latin typeface="+mj-lt"/>
              <a:cs typeface="Arial" pitchFamily="34" charset="0"/>
            </a:rPr>
            <a:t>VOC menjalin kerja sama dengan Aru Palaka</a:t>
          </a:r>
          <a:r>
            <a:rPr lang="en-US" sz="1700" b="0" dirty="0" smtClean="0">
              <a:latin typeface="+mj-lt"/>
              <a:cs typeface="Arial" pitchFamily="34" charset="0"/>
            </a:rPr>
            <a:t>.</a:t>
          </a:r>
          <a:endParaRPr lang="id-ID" sz="1700" b="0" dirty="0">
            <a:latin typeface="+mj-lt"/>
            <a:cs typeface="Arial" pitchFamily="34" charset="0"/>
          </a:endParaRPr>
        </a:p>
      </dgm:t>
    </dgm:pt>
    <dgm:pt modelId="{D37980C6-4C04-40B0-A04F-3F155AEECDD6}" type="sibTrans" cxnId="{6B79DBE2-C76A-43FA-9567-E9D46F787E4F}">
      <dgm:prSet/>
      <dgm:spPr/>
      <dgm:t>
        <a:bodyPr/>
        <a:lstStyle/>
        <a:p>
          <a:endParaRPr lang="id-ID"/>
        </a:p>
      </dgm:t>
    </dgm:pt>
    <dgm:pt modelId="{5781056D-3AC0-4386-83D5-60604B4DFD6B}" type="parTrans" cxnId="{6B79DBE2-C76A-43FA-9567-E9D46F787E4F}">
      <dgm:prSet/>
      <dgm:spPr/>
      <dgm:t>
        <a:bodyPr/>
        <a:lstStyle/>
        <a:p>
          <a:endParaRPr lang="id-ID"/>
        </a:p>
      </dgm:t>
    </dgm:pt>
    <dgm:pt modelId="{EB1CEBA3-5C11-43CE-84E5-86767CDFEB93}" type="pres">
      <dgm:prSet presAssocID="{FA46132E-9F76-40BA-B9F1-A306B56EFDC8}" presName="Name0" presStyleCnt="0">
        <dgm:presLayoutVars>
          <dgm:dir/>
          <dgm:animLvl val="lvl"/>
          <dgm:resizeHandles val="exact"/>
        </dgm:presLayoutVars>
      </dgm:prSet>
      <dgm:spPr/>
      <dgm:t>
        <a:bodyPr/>
        <a:lstStyle/>
        <a:p>
          <a:endParaRPr lang="en-US"/>
        </a:p>
      </dgm:t>
    </dgm:pt>
    <dgm:pt modelId="{3A14E6E7-2C0A-48CE-A557-DFD640F9D9E8}" type="pres">
      <dgm:prSet presAssocID="{FA46132E-9F76-40BA-B9F1-A306B56EFDC8}" presName="tSp" presStyleCnt="0"/>
      <dgm:spPr/>
    </dgm:pt>
    <dgm:pt modelId="{CF23B350-2BCE-44BB-8984-ABE896056637}" type="pres">
      <dgm:prSet presAssocID="{FA46132E-9F76-40BA-B9F1-A306B56EFDC8}" presName="bSp" presStyleCnt="0"/>
      <dgm:spPr/>
    </dgm:pt>
    <dgm:pt modelId="{3A19674E-1833-4189-A177-55386BD0106F}" type="pres">
      <dgm:prSet presAssocID="{FA46132E-9F76-40BA-B9F1-A306B56EFDC8}" presName="process" presStyleCnt="0"/>
      <dgm:spPr/>
    </dgm:pt>
    <dgm:pt modelId="{B1B87E31-C4CD-4FD1-B4FD-96B2088905FA}" type="pres">
      <dgm:prSet presAssocID="{3F5D5023-52BA-49ED-98AA-098FFEDF8A19}" presName="composite1" presStyleCnt="0"/>
      <dgm:spPr/>
    </dgm:pt>
    <dgm:pt modelId="{D2DEAAD9-B408-4B92-A635-918DF084C179}" type="pres">
      <dgm:prSet presAssocID="{3F5D5023-52BA-49ED-98AA-098FFEDF8A19}" presName="dummyNode1" presStyleLbl="node1" presStyleIdx="0" presStyleCnt="3"/>
      <dgm:spPr/>
    </dgm:pt>
    <dgm:pt modelId="{9575E690-5858-4E3E-AD4A-37A2B5C09D69}" type="pres">
      <dgm:prSet presAssocID="{3F5D5023-52BA-49ED-98AA-098FFEDF8A19}" presName="childNode1" presStyleLbl="bgAcc1" presStyleIdx="0" presStyleCnt="3" custScaleX="107099" custScaleY="172751" custLinFactNeighborX="4941" custLinFactNeighborY="-43591">
        <dgm:presLayoutVars>
          <dgm:bulletEnabled val="1"/>
        </dgm:presLayoutVars>
      </dgm:prSet>
      <dgm:spPr/>
      <dgm:t>
        <a:bodyPr/>
        <a:lstStyle/>
        <a:p>
          <a:endParaRPr lang="id-ID"/>
        </a:p>
      </dgm:t>
    </dgm:pt>
    <dgm:pt modelId="{F43FF2BF-465A-443C-BDF2-604C72B67957}" type="pres">
      <dgm:prSet presAssocID="{3F5D5023-52BA-49ED-98AA-098FFEDF8A19}" presName="childNode1tx" presStyleLbl="bgAcc1" presStyleIdx="0" presStyleCnt="3">
        <dgm:presLayoutVars>
          <dgm:bulletEnabled val="1"/>
        </dgm:presLayoutVars>
      </dgm:prSet>
      <dgm:spPr/>
      <dgm:t>
        <a:bodyPr/>
        <a:lstStyle/>
        <a:p>
          <a:endParaRPr lang="id-ID"/>
        </a:p>
      </dgm:t>
    </dgm:pt>
    <dgm:pt modelId="{C7DF234F-6EBD-4211-A812-D5A681649562}" type="pres">
      <dgm:prSet presAssocID="{3F5D5023-52BA-49ED-98AA-098FFEDF8A19}" presName="parentNode1" presStyleLbl="node1" presStyleIdx="0" presStyleCnt="3" custScaleY="83186" custLinFactNeighborX="-13749" custLinFactNeighborY="-23433">
        <dgm:presLayoutVars>
          <dgm:chMax val="1"/>
          <dgm:bulletEnabled val="1"/>
        </dgm:presLayoutVars>
      </dgm:prSet>
      <dgm:spPr/>
      <dgm:t>
        <a:bodyPr/>
        <a:lstStyle/>
        <a:p>
          <a:endParaRPr lang="en-US"/>
        </a:p>
      </dgm:t>
    </dgm:pt>
    <dgm:pt modelId="{7F814CAE-E6AF-4AAF-917C-D691D5322914}" type="pres">
      <dgm:prSet presAssocID="{3F5D5023-52BA-49ED-98AA-098FFEDF8A19}" presName="connSite1" presStyleCnt="0"/>
      <dgm:spPr/>
    </dgm:pt>
    <dgm:pt modelId="{F28C249B-237E-4406-932A-92DEAFD0A241}" type="pres">
      <dgm:prSet presAssocID="{3E6BEC63-E788-451D-AFA7-2EF4F15F5832}" presName="Name9" presStyleLbl="sibTrans2D1" presStyleIdx="0" presStyleCnt="2" custScaleX="156734" custLinFactNeighborX="253" custLinFactNeighborY="-20440"/>
      <dgm:spPr/>
      <dgm:t>
        <a:bodyPr/>
        <a:lstStyle/>
        <a:p>
          <a:endParaRPr lang="en-US"/>
        </a:p>
      </dgm:t>
    </dgm:pt>
    <dgm:pt modelId="{3564BB9A-B3B5-4813-B1B4-BC6A94E3201D}" type="pres">
      <dgm:prSet presAssocID="{9D7065FE-F632-46A4-8A9A-9A6D0168A86E}" presName="composite2" presStyleCnt="0"/>
      <dgm:spPr/>
    </dgm:pt>
    <dgm:pt modelId="{5D87A50A-87FA-4D2E-880B-C8EF407F6E50}" type="pres">
      <dgm:prSet presAssocID="{9D7065FE-F632-46A4-8A9A-9A6D0168A86E}" presName="dummyNode2" presStyleLbl="node1" presStyleIdx="0" presStyleCnt="3"/>
      <dgm:spPr/>
    </dgm:pt>
    <dgm:pt modelId="{9CCBD2BB-9542-45AB-9F45-A72EB5EF9A01}" type="pres">
      <dgm:prSet presAssocID="{9D7065FE-F632-46A4-8A9A-9A6D0168A86E}" presName="childNode2" presStyleLbl="bgAcc1" presStyleIdx="1" presStyleCnt="3" custScaleX="235601" custScaleY="175974" custLinFactNeighborX="2676" custLinFactNeighborY="3319">
        <dgm:presLayoutVars>
          <dgm:bulletEnabled val="1"/>
        </dgm:presLayoutVars>
      </dgm:prSet>
      <dgm:spPr/>
      <dgm:t>
        <a:bodyPr/>
        <a:lstStyle/>
        <a:p>
          <a:endParaRPr lang="id-ID"/>
        </a:p>
      </dgm:t>
    </dgm:pt>
    <dgm:pt modelId="{CDBEE2C4-3C45-4B2B-8B41-5DEE45DBF482}" type="pres">
      <dgm:prSet presAssocID="{9D7065FE-F632-46A4-8A9A-9A6D0168A86E}" presName="childNode2tx" presStyleLbl="bgAcc1" presStyleIdx="1" presStyleCnt="3">
        <dgm:presLayoutVars>
          <dgm:bulletEnabled val="1"/>
        </dgm:presLayoutVars>
      </dgm:prSet>
      <dgm:spPr/>
      <dgm:t>
        <a:bodyPr/>
        <a:lstStyle/>
        <a:p>
          <a:endParaRPr lang="id-ID"/>
        </a:p>
      </dgm:t>
    </dgm:pt>
    <dgm:pt modelId="{739D49D2-9992-459F-944C-781EA96000A1}" type="pres">
      <dgm:prSet presAssocID="{9D7065FE-F632-46A4-8A9A-9A6D0168A86E}" presName="parentNode2" presStyleLbl="node1" presStyleIdx="1" presStyleCnt="3" custScaleX="122210" custScaleY="79891" custLinFactNeighborX="48276" custLinFactNeighborY="-64435">
        <dgm:presLayoutVars>
          <dgm:chMax val="0"/>
          <dgm:bulletEnabled val="1"/>
        </dgm:presLayoutVars>
      </dgm:prSet>
      <dgm:spPr/>
      <dgm:t>
        <a:bodyPr/>
        <a:lstStyle/>
        <a:p>
          <a:endParaRPr lang="en-US"/>
        </a:p>
      </dgm:t>
    </dgm:pt>
    <dgm:pt modelId="{EEAF6B97-E98B-4235-9903-567DDFD3BFB2}" type="pres">
      <dgm:prSet presAssocID="{9D7065FE-F632-46A4-8A9A-9A6D0168A86E}" presName="connSite2" presStyleCnt="0"/>
      <dgm:spPr/>
    </dgm:pt>
    <dgm:pt modelId="{F87E06C1-00D8-4566-8658-C1EF7097126F}" type="pres">
      <dgm:prSet presAssocID="{65331936-0E82-4C09-B808-DB2DA4C9EA76}" presName="Name18" presStyleLbl="sibTrans2D1" presStyleIdx="1" presStyleCnt="2" custScaleX="124574" custLinFactNeighborX="2573" custLinFactNeighborY="22051"/>
      <dgm:spPr/>
      <dgm:t>
        <a:bodyPr/>
        <a:lstStyle/>
        <a:p>
          <a:endParaRPr lang="en-US"/>
        </a:p>
      </dgm:t>
    </dgm:pt>
    <dgm:pt modelId="{F81EF696-2925-4D59-97F0-1B68755323EF}" type="pres">
      <dgm:prSet presAssocID="{7B74EA5B-83B2-490F-B8B1-F55B958B5734}" presName="composite1" presStyleCnt="0"/>
      <dgm:spPr/>
    </dgm:pt>
    <dgm:pt modelId="{415EDE94-2623-4DC4-9F1B-8CE9E5B076DE}" type="pres">
      <dgm:prSet presAssocID="{7B74EA5B-83B2-490F-B8B1-F55B958B5734}" presName="dummyNode1" presStyleLbl="node1" presStyleIdx="1" presStyleCnt="3"/>
      <dgm:spPr/>
    </dgm:pt>
    <dgm:pt modelId="{92DA213A-A829-4EBB-968B-8955144CE14F}" type="pres">
      <dgm:prSet presAssocID="{7B74EA5B-83B2-490F-B8B1-F55B958B5734}" presName="childNode1" presStyleLbl="bgAcc1" presStyleIdx="2" presStyleCnt="3" custScaleX="129340" custScaleY="108938">
        <dgm:presLayoutVars>
          <dgm:bulletEnabled val="1"/>
        </dgm:presLayoutVars>
      </dgm:prSet>
      <dgm:spPr/>
      <dgm:t>
        <a:bodyPr/>
        <a:lstStyle/>
        <a:p>
          <a:endParaRPr lang="id-ID"/>
        </a:p>
      </dgm:t>
    </dgm:pt>
    <dgm:pt modelId="{01038661-7568-4DCD-82E7-251FA3C8B6EA}" type="pres">
      <dgm:prSet presAssocID="{7B74EA5B-83B2-490F-B8B1-F55B958B5734}" presName="childNode1tx" presStyleLbl="bgAcc1" presStyleIdx="2" presStyleCnt="3">
        <dgm:presLayoutVars>
          <dgm:bulletEnabled val="1"/>
        </dgm:presLayoutVars>
      </dgm:prSet>
      <dgm:spPr/>
      <dgm:t>
        <a:bodyPr/>
        <a:lstStyle/>
        <a:p>
          <a:endParaRPr lang="id-ID"/>
        </a:p>
      </dgm:t>
    </dgm:pt>
    <dgm:pt modelId="{65231053-F881-494D-8150-1BF75F189D6C}" type="pres">
      <dgm:prSet presAssocID="{7B74EA5B-83B2-490F-B8B1-F55B958B5734}" presName="parentNode1" presStyleLbl="node1" presStyleIdx="2" presStyleCnt="3" custScaleY="77872" custLinFactNeighborX="11" custLinFactNeighborY="33710">
        <dgm:presLayoutVars>
          <dgm:chMax val="1"/>
          <dgm:bulletEnabled val="1"/>
        </dgm:presLayoutVars>
      </dgm:prSet>
      <dgm:spPr/>
      <dgm:t>
        <a:bodyPr/>
        <a:lstStyle/>
        <a:p>
          <a:endParaRPr lang="en-US"/>
        </a:p>
      </dgm:t>
    </dgm:pt>
    <dgm:pt modelId="{57397D77-8A9C-4FD5-8188-3AE8A2EEB7D6}" type="pres">
      <dgm:prSet presAssocID="{7B74EA5B-83B2-490F-B8B1-F55B958B5734}" presName="connSite1" presStyleCnt="0"/>
      <dgm:spPr/>
    </dgm:pt>
  </dgm:ptLst>
  <dgm:cxnLst>
    <dgm:cxn modelId="{22D7961F-9702-420F-A650-F2E8C72D863B}" type="presOf" srcId="{3E6BEC63-E788-451D-AFA7-2EF4F15F5832}" destId="{F28C249B-237E-4406-932A-92DEAFD0A241}" srcOrd="0" destOrd="0" presId="urn:microsoft.com/office/officeart/2005/8/layout/hProcess4"/>
    <dgm:cxn modelId="{6AFD8061-6BBD-4A97-B88D-0B46197DD936}" type="presOf" srcId="{FF48B82E-D1A3-4826-ABA6-D19C60214A4C}" destId="{01038661-7568-4DCD-82E7-251FA3C8B6EA}" srcOrd="1" destOrd="0" presId="urn:microsoft.com/office/officeart/2005/8/layout/hProcess4"/>
    <dgm:cxn modelId="{6BB6ED44-F8B0-47C1-B2FD-C582E823213E}" srcId="{FA46132E-9F76-40BA-B9F1-A306B56EFDC8}" destId="{9D7065FE-F632-46A4-8A9A-9A6D0168A86E}" srcOrd="1" destOrd="0" parTransId="{F4CBDFC7-D32A-484E-A289-1D9811DA4FFC}" sibTransId="{65331936-0E82-4C09-B808-DB2DA4C9EA76}"/>
    <dgm:cxn modelId="{92ECD996-BC48-40FD-A71F-9F845A49EA09}" type="presOf" srcId="{DBFA384B-466A-4AE4-8303-54452333F8F5}" destId="{9CCBD2BB-9542-45AB-9F45-A72EB5EF9A01}" srcOrd="0" destOrd="1" presId="urn:microsoft.com/office/officeart/2005/8/layout/hProcess4"/>
    <dgm:cxn modelId="{F163906B-A2DC-4A2D-8E1E-A10A515DB69D}" type="presOf" srcId="{FF48B82E-D1A3-4826-ABA6-D19C60214A4C}" destId="{92DA213A-A829-4EBB-968B-8955144CE14F}" srcOrd="0" destOrd="0" presId="urn:microsoft.com/office/officeart/2005/8/layout/hProcess4"/>
    <dgm:cxn modelId="{F498F49B-3813-49ED-A9B5-607A27060F73}" srcId="{FA46132E-9F76-40BA-B9F1-A306B56EFDC8}" destId="{3F5D5023-52BA-49ED-98AA-098FFEDF8A19}" srcOrd="0" destOrd="0" parTransId="{A1FC0880-62A7-4234-BE89-B9229751F32B}" sibTransId="{3E6BEC63-E788-451D-AFA7-2EF4F15F5832}"/>
    <dgm:cxn modelId="{C1EA3B78-46B4-49E8-BBE6-1D61092FAD58}" type="presOf" srcId="{9D7065FE-F632-46A4-8A9A-9A6D0168A86E}" destId="{739D49D2-9992-459F-944C-781EA96000A1}" srcOrd="0" destOrd="0" presId="urn:microsoft.com/office/officeart/2005/8/layout/hProcess4"/>
    <dgm:cxn modelId="{DFFACE11-B6EC-4A85-A2FE-5D85C0ACE558}" srcId="{FA46132E-9F76-40BA-B9F1-A306B56EFDC8}" destId="{7B74EA5B-83B2-490F-B8B1-F55B958B5734}" srcOrd="2" destOrd="0" parTransId="{CEBAAEBB-C956-425A-B719-107406086FFA}" sibTransId="{7B012E95-F6C5-4051-B7F8-7CD1CD2DE6ED}"/>
    <dgm:cxn modelId="{BE3F9774-CB8D-42A9-94EA-81E01C6349A8}" srcId="{3F5D5023-52BA-49ED-98AA-098FFEDF8A19}" destId="{99BD14B1-62C5-4C80-BD3D-F852793B0BAC}" srcOrd="0" destOrd="0" parTransId="{75A876BD-D3B5-4FC0-801E-ABF56B112DFF}" sibTransId="{6E6480D1-2A36-4EE7-95DB-596A212C7395}"/>
    <dgm:cxn modelId="{82209093-1256-4963-A0C7-17682846041C}" type="presOf" srcId="{37763CB9-9E4D-45F7-B9A2-6A672C865D0C}" destId="{9CCBD2BB-9542-45AB-9F45-A72EB5EF9A01}" srcOrd="0" destOrd="0" presId="urn:microsoft.com/office/officeart/2005/8/layout/hProcess4"/>
    <dgm:cxn modelId="{76378D26-EEB3-48EC-B96E-A01C1CF3101D}" srcId="{9D7065FE-F632-46A4-8A9A-9A6D0168A86E}" destId="{37763CB9-9E4D-45F7-B9A2-6A672C865D0C}" srcOrd="0" destOrd="0" parTransId="{6EE904E1-ED23-4D8B-9465-2788B144B8A8}" sibTransId="{11D4CFFD-CF53-4B1A-A463-6937BBF21FCC}"/>
    <dgm:cxn modelId="{4F445D06-CF2A-48DA-A8E1-C5A0501D7AD9}" type="presOf" srcId="{7B74EA5B-83B2-490F-B8B1-F55B958B5734}" destId="{65231053-F881-494D-8150-1BF75F189D6C}" srcOrd="0" destOrd="0" presId="urn:microsoft.com/office/officeart/2005/8/layout/hProcess4"/>
    <dgm:cxn modelId="{8CFAE7C7-31C9-4BDA-9817-546A0DA3338B}" type="presOf" srcId="{99BD14B1-62C5-4C80-BD3D-F852793B0BAC}" destId="{F43FF2BF-465A-443C-BDF2-604C72B67957}" srcOrd="1" destOrd="0" presId="urn:microsoft.com/office/officeart/2005/8/layout/hProcess4"/>
    <dgm:cxn modelId="{176124D8-05AB-4A6B-B2F8-03746BBD724C}" type="presOf" srcId="{FA46132E-9F76-40BA-B9F1-A306B56EFDC8}" destId="{EB1CEBA3-5C11-43CE-84E5-86767CDFEB93}" srcOrd="0" destOrd="0" presId="urn:microsoft.com/office/officeart/2005/8/layout/hProcess4"/>
    <dgm:cxn modelId="{D9365072-0893-48EC-B4B8-DEFB40975270}" type="presOf" srcId="{3F5D5023-52BA-49ED-98AA-098FFEDF8A19}" destId="{C7DF234F-6EBD-4211-A812-D5A681649562}" srcOrd="0" destOrd="0" presId="urn:microsoft.com/office/officeart/2005/8/layout/hProcess4"/>
    <dgm:cxn modelId="{3EBA7A2F-7BB7-4A58-9C9D-8292E5272657}" type="presOf" srcId="{99BD14B1-62C5-4C80-BD3D-F852793B0BAC}" destId="{9575E690-5858-4E3E-AD4A-37A2B5C09D69}" srcOrd="0" destOrd="0" presId="urn:microsoft.com/office/officeart/2005/8/layout/hProcess4"/>
    <dgm:cxn modelId="{6B79DBE2-C76A-43FA-9567-E9D46F787E4F}" srcId="{9D7065FE-F632-46A4-8A9A-9A6D0168A86E}" destId="{DBFA384B-466A-4AE4-8303-54452333F8F5}" srcOrd="1" destOrd="0" parTransId="{5781056D-3AC0-4386-83D5-60604B4DFD6B}" sibTransId="{D37980C6-4C04-40B0-A04F-3F155AEECDD6}"/>
    <dgm:cxn modelId="{40CB0352-19CD-446A-8358-0A8B80056886}" type="presOf" srcId="{65331936-0E82-4C09-B808-DB2DA4C9EA76}" destId="{F87E06C1-00D8-4566-8658-C1EF7097126F}" srcOrd="0" destOrd="0" presId="urn:microsoft.com/office/officeart/2005/8/layout/hProcess4"/>
    <dgm:cxn modelId="{FC3B9AF8-2DBC-4E62-B09F-864C2C9BE613}" type="presOf" srcId="{DBFA384B-466A-4AE4-8303-54452333F8F5}" destId="{CDBEE2C4-3C45-4B2B-8B41-5DEE45DBF482}" srcOrd="1" destOrd="1" presId="urn:microsoft.com/office/officeart/2005/8/layout/hProcess4"/>
    <dgm:cxn modelId="{1CF2E0A7-C3B5-422E-8C94-8F309F1ADEEC}" type="presOf" srcId="{37763CB9-9E4D-45F7-B9A2-6A672C865D0C}" destId="{CDBEE2C4-3C45-4B2B-8B41-5DEE45DBF482}" srcOrd="1" destOrd="0" presId="urn:microsoft.com/office/officeart/2005/8/layout/hProcess4"/>
    <dgm:cxn modelId="{C0DD2178-A5C9-4CBF-AACD-6981804F335B}" srcId="{7B74EA5B-83B2-490F-B8B1-F55B958B5734}" destId="{FF48B82E-D1A3-4826-ABA6-D19C60214A4C}" srcOrd="0" destOrd="0" parTransId="{3D66659C-C3AF-4E00-B9FB-72085BB09371}" sibTransId="{6CB53298-9EA0-40DE-8B71-FEA505BDA471}"/>
    <dgm:cxn modelId="{642F98A4-FC31-429A-83BF-7879297DC55A}" type="presParOf" srcId="{EB1CEBA3-5C11-43CE-84E5-86767CDFEB93}" destId="{3A14E6E7-2C0A-48CE-A557-DFD640F9D9E8}" srcOrd="0" destOrd="0" presId="urn:microsoft.com/office/officeart/2005/8/layout/hProcess4"/>
    <dgm:cxn modelId="{5287F4BE-5968-4547-85AD-B769065FEA6C}" type="presParOf" srcId="{EB1CEBA3-5C11-43CE-84E5-86767CDFEB93}" destId="{CF23B350-2BCE-44BB-8984-ABE896056637}" srcOrd="1" destOrd="0" presId="urn:microsoft.com/office/officeart/2005/8/layout/hProcess4"/>
    <dgm:cxn modelId="{EE2C6908-E2E9-46F8-B4C1-D8C073A76CF9}" type="presParOf" srcId="{EB1CEBA3-5C11-43CE-84E5-86767CDFEB93}" destId="{3A19674E-1833-4189-A177-55386BD0106F}" srcOrd="2" destOrd="0" presId="urn:microsoft.com/office/officeart/2005/8/layout/hProcess4"/>
    <dgm:cxn modelId="{FF086A01-561B-4646-9542-3B9CCAAD6D84}" type="presParOf" srcId="{3A19674E-1833-4189-A177-55386BD0106F}" destId="{B1B87E31-C4CD-4FD1-B4FD-96B2088905FA}" srcOrd="0" destOrd="0" presId="urn:microsoft.com/office/officeart/2005/8/layout/hProcess4"/>
    <dgm:cxn modelId="{7832AE33-2180-4B74-9CD9-4EBD9068BBDE}" type="presParOf" srcId="{B1B87E31-C4CD-4FD1-B4FD-96B2088905FA}" destId="{D2DEAAD9-B408-4B92-A635-918DF084C179}" srcOrd="0" destOrd="0" presId="urn:microsoft.com/office/officeart/2005/8/layout/hProcess4"/>
    <dgm:cxn modelId="{8C80FAB5-97D2-4795-96EA-428BAD897306}" type="presParOf" srcId="{B1B87E31-C4CD-4FD1-B4FD-96B2088905FA}" destId="{9575E690-5858-4E3E-AD4A-37A2B5C09D69}" srcOrd="1" destOrd="0" presId="urn:microsoft.com/office/officeart/2005/8/layout/hProcess4"/>
    <dgm:cxn modelId="{EE9FF9A5-1D14-4EBD-86D5-404C42390650}" type="presParOf" srcId="{B1B87E31-C4CD-4FD1-B4FD-96B2088905FA}" destId="{F43FF2BF-465A-443C-BDF2-604C72B67957}" srcOrd="2" destOrd="0" presId="urn:microsoft.com/office/officeart/2005/8/layout/hProcess4"/>
    <dgm:cxn modelId="{03213D38-1552-4923-BEA7-F8A4EFEBB116}" type="presParOf" srcId="{B1B87E31-C4CD-4FD1-B4FD-96B2088905FA}" destId="{C7DF234F-6EBD-4211-A812-D5A681649562}" srcOrd="3" destOrd="0" presId="urn:microsoft.com/office/officeart/2005/8/layout/hProcess4"/>
    <dgm:cxn modelId="{2D85E587-7CA0-48D0-8FCB-0BD53B0B4082}" type="presParOf" srcId="{B1B87E31-C4CD-4FD1-B4FD-96B2088905FA}" destId="{7F814CAE-E6AF-4AAF-917C-D691D5322914}" srcOrd="4" destOrd="0" presId="urn:microsoft.com/office/officeart/2005/8/layout/hProcess4"/>
    <dgm:cxn modelId="{B622FF92-B763-48DB-8B1B-65F8AB5BF99E}" type="presParOf" srcId="{3A19674E-1833-4189-A177-55386BD0106F}" destId="{F28C249B-237E-4406-932A-92DEAFD0A241}" srcOrd="1" destOrd="0" presId="urn:microsoft.com/office/officeart/2005/8/layout/hProcess4"/>
    <dgm:cxn modelId="{7398CE5B-F806-409E-B09F-19EFBB30879B}" type="presParOf" srcId="{3A19674E-1833-4189-A177-55386BD0106F}" destId="{3564BB9A-B3B5-4813-B1B4-BC6A94E3201D}" srcOrd="2" destOrd="0" presId="urn:microsoft.com/office/officeart/2005/8/layout/hProcess4"/>
    <dgm:cxn modelId="{EC45D83A-67D2-4760-8964-78B96FBFFF3F}" type="presParOf" srcId="{3564BB9A-B3B5-4813-B1B4-BC6A94E3201D}" destId="{5D87A50A-87FA-4D2E-880B-C8EF407F6E50}" srcOrd="0" destOrd="0" presId="urn:microsoft.com/office/officeart/2005/8/layout/hProcess4"/>
    <dgm:cxn modelId="{F9177115-60CA-420D-86BF-B36216699530}" type="presParOf" srcId="{3564BB9A-B3B5-4813-B1B4-BC6A94E3201D}" destId="{9CCBD2BB-9542-45AB-9F45-A72EB5EF9A01}" srcOrd="1" destOrd="0" presId="urn:microsoft.com/office/officeart/2005/8/layout/hProcess4"/>
    <dgm:cxn modelId="{98A7972F-63A7-40B6-B3FA-F92C649F7683}" type="presParOf" srcId="{3564BB9A-B3B5-4813-B1B4-BC6A94E3201D}" destId="{CDBEE2C4-3C45-4B2B-8B41-5DEE45DBF482}" srcOrd="2" destOrd="0" presId="urn:microsoft.com/office/officeart/2005/8/layout/hProcess4"/>
    <dgm:cxn modelId="{AC6B07D4-C56A-4C78-B5FC-B1E78DF7A453}" type="presParOf" srcId="{3564BB9A-B3B5-4813-B1B4-BC6A94E3201D}" destId="{739D49D2-9992-459F-944C-781EA96000A1}" srcOrd="3" destOrd="0" presId="urn:microsoft.com/office/officeart/2005/8/layout/hProcess4"/>
    <dgm:cxn modelId="{2EF839D0-F635-4761-8C32-F14B2BA5166C}" type="presParOf" srcId="{3564BB9A-B3B5-4813-B1B4-BC6A94E3201D}" destId="{EEAF6B97-E98B-4235-9903-567DDFD3BFB2}" srcOrd="4" destOrd="0" presId="urn:microsoft.com/office/officeart/2005/8/layout/hProcess4"/>
    <dgm:cxn modelId="{79A5F2F8-A4D2-4BE1-A655-A9F753E042EB}" type="presParOf" srcId="{3A19674E-1833-4189-A177-55386BD0106F}" destId="{F87E06C1-00D8-4566-8658-C1EF7097126F}" srcOrd="3" destOrd="0" presId="urn:microsoft.com/office/officeart/2005/8/layout/hProcess4"/>
    <dgm:cxn modelId="{E79BDEE3-DB26-4032-9687-7A5FC04FE357}" type="presParOf" srcId="{3A19674E-1833-4189-A177-55386BD0106F}" destId="{F81EF696-2925-4D59-97F0-1B68755323EF}" srcOrd="4" destOrd="0" presId="urn:microsoft.com/office/officeart/2005/8/layout/hProcess4"/>
    <dgm:cxn modelId="{FD020C27-3FCA-4BF1-A59C-B72B344454F7}" type="presParOf" srcId="{F81EF696-2925-4D59-97F0-1B68755323EF}" destId="{415EDE94-2623-4DC4-9F1B-8CE9E5B076DE}" srcOrd="0" destOrd="0" presId="urn:microsoft.com/office/officeart/2005/8/layout/hProcess4"/>
    <dgm:cxn modelId="{225BF383-FD37-421F-9585-C1CEC466CFE0}" type="presParOf" srcId="{F81EF696-2925-4D59-97F0-1B68755323EF}" destId="{92DA213A-A829-4EBB-968B-8955144CE14F}" srcOrd="1" destOrd="0" presId="urn:microsoft.com/office/officeart/2005/8/layout/hProcess4"/>
    <dgm:cxn modelId="{8FB063E3-04C3-4ADA-B433-9B71D5492F4F}" type="presParOf" srcId="{F81EF696-2925-4D59-97F0-1B68755323EF}" destId="{01038661-7568-4DCD-82E7-251FA3C8B6EA}" srcOrd="2" destOrd="0" presId="urn:microsoft.com/office/officeart/2005/8/layout/hProcess4"/>
    <dgm:cxn modelId="{3D045EFD-262B-48DC-86E8-79CC5C4BA22E}" type="presParOf" srcId="{F81EF696-2925-4D59-97F0-1B68755323EF}" destId="{65231053-F881-494D-8150-1BF75F189D6C}" srcOrd="3" destOrd="0" presId="urn:microsoft.com/office/officeart/2005/8/layout/hProcess4"/>
    <dgm:cxn modelId="{F4C17726-E63D-4255-A506-3E0FD3E059E1}" type="presParOf" srcId="{F81EF696-2925-4D59-97F0-1B68755323EF}" destId="{57397D77-8A9C-4FD5-8188-3AE8A2EEB7D6}" srcOrd="4" destOrd="0" presId="urn:microsoft.com/office/officeart/2005/8/layout/hProcess4"/>
  </dgm:cxnLst>
  <dgm:bg/>
  <dgm:whole/>
</dgm:dataModel>
</file>

<file path=ppt/diagrams/data5.xml><?xml version="1.0" encoding="utf-8"?>
<dgm:dataModel xmlns:dgm="http://schemas.openxmlformats.org/drawingml/2006/diagram" xmlns:a="http://schemas.openxmlformats.org/drawingml/2006/main">
  <dgm:ptLst>
    <dgm:pt modelId="{59119201-17A9-45FF-9EEE-907C7013E86F}"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id-ID"/>
        </a:p>
      </dgm:t>
    </dgm:pt>
    <dgm:pt modelId="{6EB70B95-EDBD-476E-870F-3A792DAB2BF7}">
      <dgm:prSet phldrT="[Text]" custT="1">
        <dgm:style>
          <a:lnRef idx="1">
            <a:schemeClr val="accent3"/>
          </a:lnRef>
          <a:fillRef idx="2">
            <a:schemeClr val="accent3"/>
          </a:fillRef>
          <a:effectRef idx="1">
            <a:schemeClr val="accent3"/>
          </a:effectRef>
          <a:fontRef idx="minor">
            <a:schemeClr val="dk1"/>
          </a:fontRef>
        </dgm:style>
      </dgm:prSet>
      <dgm:spPr>
        <a:ln>
          <a:solidFill>
            <a:srgbClr val="003300"/>
          </a:solidFill>
        </a:ln>
      </dgm:spPr>
      <dgm:t>
        <a:bodyPr/>
        <a:lstStyle/>
        <a:p>
          <a:r>
            <a:rPr lang="id-ID" sz="1800" b="1" dirty="0" smtClean="0">
              <a:latin typeface="Arial Black" pitchFamily="34" charset="0"/>
              <a:cs typeface="Arial" pitchFamily="34" charset="0"/>
            </a:rPr>
            <a:t>Latar Belakang</a:t>
          </a:r>
          <a:endParaRPr lang="id-ID" sz="1800" b="1" dirty="0">
            <a:latin typeface="Arial Black" pitchFamily="34" charset="0"/>
            <a:cs typeface="Arial" pitchFamily="34" charset="0"/>
          </a:endParaRPr>
        </a:p>
      </dgm:t>
    </dgm:pt>
    <dgm:pt modelId="{5B8A2218-20C0-4484-B412-79C0700A2AAF}" type="parTrans" cxnId="{05D4743C-E4A8-4B65-9A8E-10C7C541FF5F}">
      <dgm:prSet/>
      <dgm:spPr/>
      <dgm:t>
        <a:bodyPr/>
        <a:lstStyle/>
        <a:p>
          <a:endParaRPr lang="id-ID"/>
        </a:p>
      </dgm:t>
    </dgm:pt>
    <dgm:pt modelId="{D188FFB4-F1B1-4AE0-A19C-D05A60F1BB68}" type="sibTrans" cxnId="{05D4743C-E4A8-4B65-9A8E-10C7C541FF5F}">
      <dgm:prSet/>
      <dgm:spPr/>
      <dgm:t>
        <a:bodyPr/>
        <a:lstStyle/>
        <a:p>
          <a:endParaRPr lang="id-ID"/>
        </a:p>
      </dgm:t>
    </dgm:pt>
    <dgm:pt modelId="{C8ECDB1D-5DD3-4F2A-BDD4-E2DB8241E724}">
      <dgm:prSet phldrT="[Text]" custT="1"/>
      <dgm:spPr/>
      <dgm:t>
        <a:bodyPr/>
        <a:lstStyle/>
        <a:p>
          <a:r>
            <a:rPr lang="en-US" sz="1600" b="1" dirty="0" smtClean="0">
              <a:latin typeface="Arial" pitchFamily="34" charset="0"/>
              <a:cs typeface="Arial" pitchFamily="34" charset="0"/>
            </a:rPr>
            <a:t>Rakyat menentang kebijakan Belanda merekrut orang-orang Minahasa </a:t>
          </a:r>
          <a:r>
            <a:rPr lang="en-US" sz="1600" b="1" dirty="0" err="1" smtClean="0">
              <a:latin typeface="Arial" pitchFamily="34" charset="0"/>
              <a:cs typeface="Arial" pitchFamily="34" charset="0"/>
            </a:rPr>
            <a:t>menjadi</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serdadu</a:t>
          </a:r>
          <a:r>
            <a:rPr lang="en-US" sz="1600" b="1" dirty="0" smtClean="0">
              <a:latin typeface="Arial" pitchFamily="34" charset="0"/>
              <a:cs typeface="Arial" pitchFamily="34" charset="0"/>
            </a:rPr>
            <a:t>.</a:t>
          </a:r>
          <a:endParaRPr lang="id-ID" sz="1600" b="1" dirty="0">
            <a:latin typeface="Arial" pitchFamily="34" charset="0"/>
            <a:cs typeface="Arial" pitchFamily="34" charset="0"/>
          </a:endParaRPr>
        </a:p>
      </dgm:t>
    </dgm:pt>
    <dgm:pt modelId="{8EB35069-B892-4D0A-802A-A62FE4E66946}" type="parTrans" cxnId="{820B2631-07DC-4310-9B9E-A35C9139D901}">
      <dgm:prSet/>
      <dgm:spPr/>
      <dgm:t>
        <a:bodyPr/>
        <a:lstStyle/>
        <a:p>
          <a:endParaRPr lang="id-ID"/>
        </a:p>
      </dgm:t>
    </dgm:pt>
    <dgm:pt modelId="{3CADBFB7-C12C-4AD1-A9D5-2C7FD2AAE621}" type="sibTrans" cxnId="{820B2631-07DC-4310-9B9E-A35C9139D901}">
      <dgm:prSet/>
      <dgm:spPr/>
      <dgm:t>
        <a:bodyPr/>
        <a:lstStyle/>
        <a:p>
          <a:endParaRPr lang="id-ID"/>
        </a:p>
      </dgm:t>
    </dgm:pt>
    <dgm:pt modelId="{E76CD6D3-2CA2-4E7E-AE5F-2F62B2BF46E1}">
      <dgm:prSet phldrT="[Text]" custT="1">
        <dgm:style>
          <a:lnRef idx="1">
            <a:schemeClr val="accent3"/>
          </a:lnRef>
          <a:fillRef idx="2">
            <a:schemeClr val="accent3"/>
          </a:fillRef>
          <a:effectRef idx="1">
            <a:schemeClr val="accent3"/>
          </a:effectRef>
          <a:fontRef idx="minor">
            <a:schemeClr val="dk1"/>
          </a:fontRef>
        </dgm:style>
      </dgm:prSet>
      <dgm:spPr>
        <a:ln>
          <a:solidFill>
            <a:srgbClr val="003300"/>
          </a:solidFill>
        </a:ln>
      </dgm:spPr>
      <dgm:t>
        <a:bodyPr/>
        <a:lstStyle/>
        <a:p>
          <a:r>
            <a:rPr lang="id-ID" sz="1800" b="1" dirty="0" smtClean="0">
              <a:latin typeface="Arial Black" pitchFamily="34" charset="0"/>
            </a:rPr>
            <a:t>Strategi</a:t>
          </a:r>
          <a:endParaRPr lang="id-ID" sz="1800" b="1" dirty="0">
            <a:latin typeface="Arial Black" pitchFamily="34" charset="0"/>
          </a:endParaRPr>
        </a:p>
      </dgm:t>
    </dgm:pt>
    <dgm:pt modelId="{F05FA0F1-0FC9-4693-9475-8ED6EC5595A4}" type="parTrans" cxnId="{A4458997-F9FF-4F21-8D2D-B7C24855291E}">
      <dgm:prSet/>
      <dgm:spPr/>
      <dgm:t>
        <a:bodyPr/>
        <a:lstStyle/>
        <a:p>
          <a:endParaRPr lang="id-ID"/>
        </a:p>
      </dgm:t>
    </dgm:pt>
    <dgm:pt modelId="{EBD02B9B-76B2-49E9-AB4B-11C0CC583DD9}" type="sibTrans" cxnId="{A4458997-F9FF-4F21-8D2D-B7C24855291E}">
      <dgm:prSet/>
      <dgm:spPr/>
      <dgm:t>
        <a:bodyPr/>
        <a:lstStyle/>
        <a:p>
          <a:endParaRPr lang="id-ID"/>
        </a:p>
      </dgm:t>
    </dgm:pt>
    <dgm:pt modelId="{76CF2A54-2865-44EF-B3CE-6D22267711C0}">
      <dgm:prSet phldrT="[Text]" custT="1"/>
      <dgm:spPr/>
      <dgm:t>
        <a:bodyPr/>
        <a:lstStyle/>
        <a:p>
          <a:r>
            <a:rPr lang="id-ID" sz="1600" b="1" dirty="0" smtClean="0">
              <a:latin typeface="Arial" pitchFamily="34" charset="0"/>
              <a:cs typeface="Arial" pitchFamily="34" charset="0"/>
            </a:rPr>
            <a:t>Belanda </a:t>
          </a:r>
          <a:r>
            <a:rPr lang="en-US" sz="1600" b="1" dirty="0" smtClean="0">
              <a:latin typeface="Arial" pitchFamily="34" charset="0"/>
              <a:cs typeface="Arial" pitchFamily="34" charset="0"/>
            </a:rPr>
            <a:t>membendung Sungai Temberan untuk membanjiri permukiman </a:t>
          </a:r>
          <a:r>
            <a:rPr lang="en-US" sz="1600" b="1" dirty="0" err="1" smtClean="0">
              <a:latin typeface="Arial" pitchFamily="34" charset="0"/>
              <a:cs typeface="Arial" pitchFamily="34" charset="0"/>
            </a:rPr>
            <a:t>penduduk</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Minahasa</a:t>
          </a:r>
          <a:r>
            <a:rPr lang="en-US" sz="1600" b="1" dirty="0" smtClean="0">
              <a:latin typeface="Arial" pitchFamily="34" charset="0"/>
              <a:cs typeface="Arial" pitchFamily="34" charset="0"/>
            </a:rPr>
            <a:t>.</a:t>
          </a:r>
          <a:endParaRPr lang="id-ID" sz="1600" b="1" dirty="0">
            <a:latin typeface="Arial" pitchFamily="34" charset="0"/>
            <a:cs typeface="Arial" pitchFamily="34" charset="0"/>
          </a:endParaRPr>
        </a:p>
      </dgm:t>
    </dgm:pt>
    <dgm:pt modelId="{5B11CA60-4C65-4D8B-832A-CB6340307BEF}" type="parTrans" cxnId="{5DD47129-78A4-45B8-A4FE-D5500A94B6EC}">
      <dgm:prSet/>
      <dgm:spPr/>
      <dgm:t>
        <a:bodyPr/>
        <a:lstStyle/>
        <a:p>
          <a:endParaRPr lang="id-ID"/>
        </a:p>
      </dgm:t>
    </dgm:pt>
    <dgm:pt modelId="{F62577F9-6F33-43D0-91CD-D1E4277F19A1}" type="sibTrans" cxnId="{5DD47129-78A4-45B8-A4FE-D5500A94B6EC}">
      <dgm:prSet/>
      <dgm:spPr/>
      <dgm:t>
        <a:bodyPr/>
        <a:lstStyle/>
        <a:p>
          <a:endParaRPr lang="id-ID"/>
        </a:p>
      </dgm:t>
    </dgm:pt>
    <dgm:pt modelId="{4E38ED16-EDAE-4BFD-A57E-3888AA73C776}">
      <dgm:prSet phldrT="[Text]" custT="1">
        <dgm:style>
          <a:lnRef idx="1">
            <a:schemeClr val="accent3"/>
          </a:lnRef>
          <a:fillRef idx="2">
            <a:schemeClr val="accent3"/>
          </a:fillRef>
          <a:effectRef idx="1">
            <a:schemeClr val="accent3"/>
          </a:effectRef>
          <a:fontRef idx="minor">
            <a:schemeClr val="dk1"/>
          </a:fontRef>
        </dgm:style>
      </dgm:prSet>
      <dgm:spPr>
        <a:ln>
          <a:solidFill>
            <a:srgbClr val="003300"/>
          </a:solidFill>
        </a:ln>
      </dgm:spPr>
      <dgm:t>
        <a:bodyPr/>
        <a:lstStyle/>
        <a:p>
          <a:r>
            <a:rPr lang="id-ID" sz="1800" b="1" dirty="0" smtClean="0">
              <a:latin typeface="Arial Black" pitchFamily="34" charset="0"/>
            </a:rPr>
            <a:t>Jalannya Perang</a:t>
          </a:r>
          <a:endParaRPr lang="id-ID" sz="1800" b="1" dirty="0">
            <a:latin typeface="Arial Black" pitchFamily="34" charset="0"/>
          </a:endParaRPr>
        </a:p>
      </dgm:t>
    </dgm:pt>
    <dgm:pt modelId="{153DACF6-1145-41F3-9F0D-97C1A7104B8F}" type="parTrans" cxnId="{0B720CEA-DE87-48DB-B7E9-DB4573D3EF2C}">
      <dgm:prSet/>
      <dgm:spPr/>
      <dgm:t>
        <a:bodyPr/>
        <a:lstStyle/>
        <a:p>
          <a:endParaRPr lang="id-ID"/>
        </a:p>
      </dgm:t>
    </dgm:pt>
    <dgm:pt modelId="{E312F5E8-CB03-4E54-AEAB-CD3CB4241D8B}" type="sibTrans" cxnId="{0B720CEA-DE87-48DB-B7E9-DB4573D3EF2C}">
      <dgm:prSet/>
      <dgm:spPr/>
      <dgm:t>
        <a:bodyPr/>
        <a:lstStyle/>
        <a:p>
          <a:endParaRPr lang="id-ID"/>
        </a:p>
      </dgm:t>
    </dgm:pt>
    <dgm:pt modelId="{B3C62C27-7016-43A5-8C6E-6D5201D78009}">
      <dgm:prSet phldrT="[Text]" custT="1"/>
      <dgm:spPr/>
      <dgm:t>
        <a:bodyPr/>
        <a:lstStyle/>
        <a:p>
          <a:r>
            <a:rPr lang="en-US" sz="1600" b="1" dirty="0" smtClean="0">
              <a:latin typeface="Arial" pitchFamily="34" charset="0"/>
              <a:cs typeface="Arial" pitchFamily="34" charset="0"/>
            </a:rPr>
            <a:t>Perang berlangsung hingga bulan Agustus 1809 dan rakyat Minahasa </a:t>
          </a:r>
          <a:r>
            <a:rPr lang="en-US" sz="1600" b="1" dirty="0" err="1" smtClean="0">
              <a:latin typeface="Arial" pitchFamily="34" charset="0"/>
              <a:cs typeface="Arial" pitchFamily="34" charset="0"/>
            </a:rPr>
            <a:t>meraih</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kemenangan</a:t>
          </a:r>
          <a:r>
            <a:rPr lang="en-US" sz="1600" b="1" dirty="0" smtClean="0">
              <a:latin typeface="Arial" pitchFamily="34" charset="0"/>
              <a:cs typeface="Arial" pitchFamily="34" charset="0"/>
            </a:rPr>
            <a:t>.</a:t>
          </a:r>
          <a:endParaRPr lang="id-ID" sz="1600" b="1" dirty="0">
            <a:latin typeface="Arial" pitchFamily="34" charset="0"/>
            <a:cs typeface="Arial" pitchFamily="34" charset="0"/>
          </a:endParaRPr>
        </a:p>
      </dgm:t>
    </dgm:pt>
    <dgm:pt modelId="{3B47E301-919B-4CAC-A366-7BFD15083B18}" type="parTrans" cxnId="{35C2D426-605A-42B1-9159-9B174D069B13}">
      <dgm:prSet/>
      <dgm:spPr/>
      <dgm:t>
        <a:bodyPr/>
        <a:lstStyle/>
        <a:p>
          <a:endParaRPr lang="id-ID"/>
        </a:p>
      </dgm:t>
    </dgm:pt>
    <dgm:pt modelId="{9FC5A6F5-EDE6-446A-9537-38310DBD2E4F}" type="sibTrans" cxnId="{35C2D426-605A-42B1-9159-9B174D069B13}">
      <dgm:prSet/>
      <dgm:spPr/>
      <dgm:t>
        <a:bodyPr/>
        <a:lstStyle/>
        <a:p>
          <a:endParaRPr lang="id-ID"/>
        </a:p>
      </dgm:t>
    </dgm:pt>
    <dgm:pt modelId="{49F6666C-6A99-40DF-88C7-AE58370D1BC0}" type="pres">
      <dgm:prSet presAssocID="{59119201-17A9-45FF-9EEE-907C7013E86F}" presName="rootnode" presStyleCnt="0">
        <dgm:presLayoutVars>
          <dgm:chMax/>
          <dgm:chPref/>
          <dgm:dir/>
          <dgm:animLvl val="lvl"/>
        </dgm:presLayoutVars>
      </dgm:prSet>
      <dgm:spPr/>
      <dgm:t>
        <a:bodyPr/>
        <a:lstStyle/>
        <a:p>
          <a:endParaRPr lang="en-US"/>
        </a:p>
      </dgm:t>
    </dgm:pt>
    <dgm:pt modelId="{D6C51027-4B8E-491E-B917-83DFE8D13815}" type="pres">
      <dgm:prSet presAssocID="{6EB70B95-EDBD-476E-870F-3A792DAB2BF7}" presName="composite" presStyleCnt="0"/>
      <dgm:spPr/>
    </dgm:pt>
    <dgm:pt modelId="{B4B39FF5-CA7B-4521-9696-52C1F022B5F8}" type="pres">
      <dgm:prSet presAssocID="{6EB70B95-EDBD-476E-870F-3A792DAB2BF7}" presName="bentUpArrow1" presStyleLbl="alignImgPlace1" presStyleIdx="0" presStyleCnt="2" custScaleX="58016" custScaleY="45322" custLinFactNeighborX="-5195" custLinFactNeighborY="-58120">
        <dgm:style>
          <a:lnRef idx="2">
            <a:schemeClr val="accent3">
              <a:shade val="50000"/>
            </a:schemeClr>
          </a:lnRef>
          <a:fillRef idx="1">
            <a:schemeClr val="accent3"/>
          </a:fillRef>
          <a:effectRef idx="0">
            <a:schemeClr val="accent3"/>
          </a:effectRef>
          <a:fontRef idx="minor">
            <a:schemeClr val="lt1"/>
          </a:fontRef>
        </dgm:style>
      </dgm:prSet>
      <dgm:spPr>
        <a:ln>
          <a:solidFill>
            <a:srgbClr val="003300"/>
          </a:solidFill>
        </a:ln>
      </dgm:spPr>
      <dgm:t>
        <a:bodyPr/>
        <a:lstStyle/>
        <a:p>
          <a:endParaRPr lang="id-ID"/>
        </a:p>
      </dgm:t>
    </dgm:pt>
    <dgm:pt modelId="{7C45D9A6-97AA-4453-B587-C0D81EC76198}" type="pres">
      <dgm:prSet presAssocID="{6EB70B95-EDBD-476E-870F-3A792DAB2BF7}" presName="ParentText" presStyleLbl="node1" presStyleIdx="0" presStyleCnt="3" custScaleX="136893" custScaleY="55140" custLinFactNeighborX="-3517" custLinFactNeighborY="-13272">
        <dgm:presLayoutVars>
          <dgm:chMax val="1"/>
          <dgm:chPref val="1"/>
          <dgm:bulletEnabled val="1"/>
        </dgm:presLayoutVars>
      </dgm:prSet>
      <dgm:spPr/>
      <dgm:t>
        <a:bodyPr/>
        <a:lstStyle/>
        <a:p>
          <a:endParaRPr lang="en-US"/>
        </a:p>
      </dgm:t>
    </dgm:pt>
    <dgm:pt modelId="{2B818DBA-F451-4D22-B730-45C8A9B355A9}" type="pres">
      <dgm:prSet presAssocID="{6EB70B95-EDBD-476E-870F-3A792DAB2BF7}" presName="ChildText" presStyleLbl="revTx" presStyleIdx="0" presStyleCnt="3" custScaleX="301278" custScaleY="59487" custLinFactX="39610" custLinFactNeighborX="100000" custLinFactNeighborY="-12799">
        <dgm:presLayoutVars>
          <dgm:chMax val="0"/>
          <dgm:chPref val="0"/>
          <dgm:bulletEnabled val="1"/>
        </dgm:presLayoutVars>
      </dgm:prSet>
      <dgm:spPr/>
      <dgm:t>
        <a:bodyPr/>
        <a:lstStyle/>
        <a:p>
          <a:endParaRPr lang="id-ID"/>
        </a:p>
      </dgm:t>
    </dgm:pt>
    <dgm:pt modelId="{659D3949-5D3B-4E04-BE41-D17057088B40}" type="pres">
      <dgm:prSet presAssocID="{D188FFB4-F1B1-4AE0-A19C-D05A60F1BB68}" presName="sibTrans" presStyleCnt="0"/>
      <dgm:spPr/>
    </dgm:pt>
    <dgm:pt modelId="{71007C42-1119-471F-8B7E-8F3D7D9B8BA7}" type="pres">
      <dgm:prSet presAssocID="{E76CD6D3-2CA2-4E7E-AE5F-2F62B2BF46E1}" presName="composite" presStyleCnt="0"/>
      <dgm:spPr/>
    </dgm:pt>
    <dgm:pt modelId="{A1CD7F87-65A0-4B40-9576-BD44638A0EAB}" type="pres">
      <dgm:prSet presAssocID="{E76CD6D3-2CA2-4E7E-AE5F-2F62B2BF46E1}" presName="bentUpArrow1" presStyleLbl="alignImgPlace1" presStyleIdx="1" presStyleCnt="2" custScaleX="61567" custScaleY="45899" custLinFactNeighborX="-32006" custLinFactNeighborY="-62370">
        <dgm:style>
          <a:lnRef idx="2">
            <a:schemeClr val="accent3">
              <a:shade val="50000"/>
            </a:schemeClr>
          </a:lnRef>
          <a:fillRef idx="1">
            <a:schemeClr val="accent3"/>
          </a:fillRef>
          <a:effectRef idx="0">
            <a:schemeClr val="accent3"/>
          </a:effectRef>
          <a:fontRef idx="minor">
            <a:schemeClr val="lt1"/>
          </a:fontRef>
        </dgm:style>
      </dgm:prSet>
      <dgm:spPr>
        <a:ln>
          <a:solidFill>
            <a:srgbClr val="003300"/>
          </a:solidFill>
        </a:ln>
      </dgm:spPr>
      <dgm:t>
        <a:bodyPr/>
        <a:lstStyle/>
        <a:p>
          <a:endParaRPr lang="id-ID"/>
        </a:p>
      </dgm:t>
    </dgm:pt>
    <dgm:pt modelId="{A288E088-7969-4C09-85EA-C86E07F931B2}" type="pres">
      <dgm:prSet presAssocID="{E76CD6D3-2CA2-4E7E-AE5F-2F62B2BF46E1}" presName="ParentText" presStyleLbl="node1" presStyleIdx="1" presStyleCnt="3" custScaleX="84891" custScaleY="45970" custLinFactNeighborX="-37204" custLinFactNeighborY="-15302">
        <dgm:presLayoutVars>
          <dgm:chMax val="1"/>
          <dgm:chPref val="1"/>
          <dgm:bulletEnabled val="1"/>
        </dgm:presLayoutVars>
      </dgm:prSet>
      <dgm:spPr/>
      <dgm:t>
        <a:bodyPr/>
        <a:lstStyle/>
        <a:p>
          <a:endParaRPr lang="en-US"/>
        </a:p>
      </dgm:t>
    </dgm:pt>
    <dgm:pt modelId="{CE8EB23F-02EA-4E19-B5D3-2DE5AC4DB26A}" type="pres">
      <dgm:prSet presAssocID="{E76CD6D3-2CA2-4E7E-AE5F-2F62B2BF46E1}" presName="ChildText" presStyleLbl="revTx" presStyleIdx="1" presStyleCnt="3" custScaleX="312737" custLinFactNeighborX="52744" custLinFactNeighborY="-11725">
        <dgm:presLayoutVars>
          <dgm:chMax val="0"/>
          <dgm:chPref val="0"/>
          <dgm:bulletEnabled val="1"/>
        </dgm:presLayoutVars>
      </dgm:prSet>
      <dgm:spPr/>
      <dgm:t>
        <a:bodyPr/>
        <a:lstStyle/>
        <a:p>
          <a:endParaRPr lang="id-ID"/>
        </a:p>
      </dgm:t>
    </dgm:pt>
    <dgm:pt modelId="{99985F51-6DAA-4ADD-8AFB-451EACE2F0B9}" type="pres">
      <dgm:prSet presAssocID="{EBD02B9B-76B2-49E9-AB4B-11C0CC583DD9}" presName="sibTrans" presStyleCnt="0"/>
      <dgm:spPr/>
    </dgm:pt>
    <dgm:pt modelId="{001F95B7-2E1A-453E-81FF-DE8E8CBE25FF}" type="pres">
      <dgm:prSet presAssocID="{4E38ED16-EDAE-4BFD-A57E-3888AA73C776}" presName="composite" presStyleCnt="0"/>
      <dgm:spPr/>
    </dgm:pt>
    <dgm:pt modelId="{76540F07-944F-4B6F-A7F7-00B0F2D8EAE2}" type="pres">
      <dgm:prSet presAssocID="{4E38ED16-EDAE-4BFD-A57E-3888AA73C776}" presName="ParentText" presStyleLbl="node1" presStyleIdx="2" presStyleCnt="3" custScaleX="104132" custScaleY="46153" custLinFactNeighborX="-78460" custLinFactNeighborY="-19307">
        <dgm:presLayoutVars>
          <dgm:chMax val="1"/>
          <dgm:chPref val="1"/>
          <dgm:bulletEnabled val="1"/>
        </dgm:presLayoutVars>
      </dgm:prSet>
      <dgm:spPr/>
      <dgm:t>
        <a:bodyPr/>
        <a:lstStyle/>
        <a:p>
          <a:endParaRPr lang="en-US"/>
        </a:p>
      </dgm:t>
    </dgm:pt>
    <dgm:pt modelId="{BB6A43BE-D251-408E-8911-3136C924035F}" type="pres">
      <dgm:prSet presAssocID="{4E38ED16-EDAE-4BFD-A57E-3888AA73C776}" presName="FinalChildText" presStyleLbl="revTx" presStyleIdx="2" presStyleCnt="3" custScaleX="272231" custLinFactNeighborX="-10585" custLinFactNeighborY="-16465">
        <dgm:presLayoutVars>
          <dgm:chMax val="0"/>
          <dgm:chPref val="0"/>
          <dgm:bulletEnabled val="1"/>
        </dgm:presLayoutVars>
      </dgm:prSet>
      <dgm:spPr/>
      <dgm:t>
        <a:bodyPr/>
        <a:lstStyle/>
        <a:p>
          <a:endParaRPr lang="id-ID"/>
        </a:p>
      </dgm:t>
    </dgm:pt>
  </dgm:ptLst>
  <dgm:cxnLst>
    <dgm:cxn modelId="{820B2631-07DC-4310-9B9E-A35C9139D901}" srcId="{6EB70B95-EDBD-476E-870F-3A792DAB2BF7}" destId="{C8ECDB1D-5DD3-4F2A-BDD4-E2DB8241E724}" srcOrd="0" destOrd="0" parTransId="{8EB35069-B892-4D0A-802A-A62FE4E66946}" sibTransId="{3CADBFB7-C12C-4AD1-A9D5-2C7FD2AAE621}"/>
    <dgm:cxn modelId="{EAD6CF0C-96AE-4D17-8D8B-67F2922452CC}" type="presOf" srcId="{59119201-17A9-45FF-9EEE-907C7013E86F}" destId="{49F6666C-6A99-40DF-88C7-AE58370D1BC0}" srcOrd="0" destOrd="0" presId="urn:microsoft.com/office/officeart/2005/8/layout/StepDownProcess"/>
    <dgm:cxn modelId="{37DEE0B9-6B21-4A82-BB88-9492D00D1062}" type="presOf" srcId="{6EB70B95-EDBD-476E-870F-3A792DAB2BF7}" destId="{7C45D9A6-97AA-4453-B587-C0D81EC76198}" srcOrd="0" destOrd="0" presId="urn:microsoft.com/office/officeart/2005/8/layout/StepDownProcess"/>
    <dgm:cxn modelId="{803528DA-EAF9-4107-B1FA-D617B9FD4493}" type="presOf" srcId="{4E38ED16-EDAE-4BFD-A57E-3888AA73C776}" destId="{76540F07-944F-4B6F-A7F7-00B0F2D8EAE2}" srcOrd="0" destOrd="0" presId="urn:microsoft.com/office/officeart/2005/8/layout/StepDownProcess"/>
    <dgm:cxn modelId="{A4458997-F9FF-4F21-8D2D-B7C24855291E}" srcId="{59119201-17A9-45FF-9EEE-907C7013E86F}" destId="{E76CD6D3-2CA2-4E7E-AE5F-2F62B2BF46E1}" srcOrd="1" destOrd="0" parTransId="{F05FA0F1-0FC9-4693-9475-8ED6EC5595A4}" sibTransId="{EBD02B9B-76B2-49E9-AB4B-11C0CC583DD9}"/>
    <dgm:cxn modelId="{35C2D426-605A-42B1-9159-9B174D069B13}" srcId="{4E38ED16-EDAE-4BFD-A57E-3888AA73C776}" destId="{B3C62C27-7016-43A5-8C6E-6D5201D78009}" srcOrd="0" destOrd="0" parTransId="{3B47E301-919B-4CAC-A366-7BFD15083B18}" sibTransId="{9FC5A6F5-EDE6-446A-9537-38310DBD2E4F}"/>
    <dgm:cxn modelId="{E730A00B-4BA9-433E-9B07-813E2A792281}" type="presOf" srcId="{E76CD6D3-2CA2-4E7E-AE5F-2F62B2BF46E1}" destId="{A288E088-7969-4C09-85EA-C86E07F931B2}" srcOrd="0" destOrd="0" presId="urn:microsoft.com/office/officeart/2005/8/layout/StepDownProcess"/>
    <dgm:cxn modelId="{199094B8-140B-45FC-AC40-ACE014F1DC1E}" type="presOf" srcId="{C8ECDB1D-5DD3-4F2A-BDD4-E2DB8241E724}" destId="{2B818DBA-F451-4D22-B730-45C8A9B355A9}" srcOrd="0" destOrd="0" presId="urn:microsoft.com/office/officeart/2005/8/layout/StepDownProcess"/>
    <dgm:cxn modelId="{CD1FB9A6-8893-4F9D-A658-D45B447F6F10}" type="presOf" srcId="{B3C62C27-7016-43A5-8C6E-6D5201D78009}" destId="{BB6A43BE-D251-408E-8911-3136C924035F}" srcOrd="0" destOrd="0" presId="urn:microsoft.com/office/officeart/2005/8/layout/StepDownProcess"/>
    <dgm:cxn modelId="{05D4743C-E4A8-4B65-9A8E-10C7C541FF5F}" srcId="{59119201-17A9-45FF-9EEE-907C7013E86F}" destId="{6EB70B95-EDBD-476E-870F-3A792DAB2BF7}" srcOrd="0" destOrd="0" parTransId="{5B8A2218-20C0-4484-B412-79C0700A2AAF}" sibTransId="{D188FFB4-F1B1-4AE0-A19C-D05A60F1BB68}"/>
    <dgm:cxn modelId="{5DD47129-78A4-45B8-A4FE-D5500A94B6EC}" srcId="{E76CD6D3-2CA2-4E7E-AE5F-2F62B2BF46E1}" destId="{76CF2A54-2865-44EF-B3CE-6D22267711C0}" srcOrd="0" destOrd="0" parTransId="{5B11CA60-4C65-4D8B-832A-CB6340307BEF}" sibTransId="{F62577F9-6F33-43D0-91CD-D1E4277F19A1}"/>
    <dgm:cxn modelId="{DB2CAA1D-223F-4991-8AF9-457A6641B3FF}" type="presOf" srcId="{76CF2A54-2865-44EF-B3CE-6D22267711C0}" destId="{CE8EB23F-02EA-4E19-B5D3-2DE5AC4DB26A}" srcOrd="0" destOrd="0" presId="urn:microsoft.com/office/officeart/2005/8/layout/StepDownProcess"/>
    <dgm:cxn modelId="{0B720CEA-DE87-48DB-B7E9-DB4573D3EF2C}" srcId="{59119201-17A9-45FF-9EEE-907C7013E86F}" destId="{4E38ED16-EDAE-4BFD-A57E-3888AA73C776}" srcOrd="2" destOrd="0" parTransId="{153DACF6-1145-41F3-9F0D-97C1A7104B8F}" sibTransId="{E312F5E8-CB03-4E54-AEAB-CD3CB4241D8B}"/>
    <dgm:cxn modelId="{C52E0336-E280-4571-BE7E-102613106FE1}" type="presParOf" srcId="{49F6666C-6A99-40DF-88C7-AE58370D1BC0}" destId="{D6C51027-4B8E-491E-B917-83DFE8D13815}" srcOrd="0" destOrd="0" presId="urn:microsoft.com/office/officeart/2005/8/layout/StepDownProcess"/>
    <dgm:cxn modelId="{751E911A-C4DC-4FB8-8E21-021D525EAEB0}" type="presParOf" srcId="{D6C51027-4B8E-491E-B917-83DFE8D13815}" destId="{B4B39FF5-CA7B-4521-9696-52C1F022B5F8}" srcOrd="0" destOrd="0" presId="urn:microsoft.com/office/officeart/2005/8/layout/StepDownProcess"/>
    <dgm:cxn modelId="{6FEEE813-2AFA-4F22-A722-43EC03ADF1B6}" type="presParOf" srcId="{D6C51027-4B8E-491E-B917-83DFE8D13815}" destId="{7C45D9A6-97AA-4453-B587-C0D81EC76198}" srcOrd="1" destOrd="0" presId="urn:microsoft.com/office/officeart/2005/8/layout/StepDownProcess"/>
    <dgm:cxn modelId="{D8DB9231-B001-4E47-A2CD-7C52F2EBE29E}" type="presParOf" srcId="{D6C51027-4B8E-491E-B917-83DFE8D13815}" destId="{2B818DBA-F451-4D22-B730-45C8A9B355A9}" srcOrd="2" destOrd="0" presId="urn:microsoft.com/office/officeart/2005/8/layout/StepDownProcess"/>
    <dgm:cxn modelId="{0F7844C9-868A-4AFF-BBD4-D3BB3E5FFB50}" type="presParOf" srcId="{49F6666C-6A99-40DF-88C7-AE58370D1BC0}" destId="{659D3949-5D3B-4E04-BE41-D17057088B40}" srcOrd="1" destOrd="0" presId="urn:microsoft.com/office/officeart/2005/8/layout/StepDownProcess"/>
    <dgm:cxn modelId="{781109FC-7986-4397-8203-93305A19165A}" type="presParOf" srcId="{49F6666C-6A99-40DF-88C7-AE58370D1BC0}" destId="{71007C42-1119-471F-8B7E-8F3D7D9B8BA7}" srcOrd="2" destOrd="0" presId="urn:microsoft.com/office/officeart/2005/8/layout/StepDownProcess"/>
    <dgm:cxn modelId="{A451BCFB-CB3A-407D-98EC-7B48380C3C14}" type="presParOf" srcId="{71007C42-1119-471F-8B7E-8F3D7D9B8BA7}" destId="{A1CD7F87-65A0-4B40-9576-BD44638A0EAB}" srcOrd="0" destOrd="0" presId="urn:microsoft.com/office/officeart/2005/8/layout/StepDownProcess"/>
    <dgm:cxn modelId="{0D822EC1-C61A-404C-A31C-59B9DDC6ED87}" type="presParOf" srcId="{71007C42-1119-471F-8B7E-8F3D7D9B8BA7}" destId="{A288E088-7969-4C09-85EA-C86E07F931B2}" srcOrd="1" destOrd="0" presId="urn:microsoft.com/office/officeart/2005/8/layout/StepDownProcess"/>
    <dgm:cxn modelId="{6EC0F48E-C894-4A31-8508-20E9164C6807}" type="presParOf" srcId="{71007C42-1119-471F-8B7E-8F3D7D9B8BA7}" destId="{CE8EB23F-02EA-4E19-B5D3-2DE5AC4DB26A}" srcOrd="2" destOrd="0" presId="urn:microsoft.com/office/officeart/2005/8/layout/StepDownProcess"/>
    <dgm:cxn modelId="{73648BBD-9613-48DF-85A5-1C936AA71485}" type="presParOf" srcId="{49F6666C-6A99-40DF-88C7-AE58370D1BC0}" destId="{99985F51-6DAA-4ADD-8AFB-451EACE2F0B9}" srcOrd="3" destOrd="0" presId="urn:microsoft.com/office/officeart/2005/8/layout/StepDownProcess"/>
    <dgm:cxn modelId="{BC79992D-C6D5-43DE-BA91-256DABC2256D}" type="presParOf" srcId="{49F6666C-6A99-40DF-88C7-AE58370D1BC0}" destId="{001F95B7-2E1A-453E-81FF-DE8E8CBE25FF}" srcOrd="4" destOrd="0" presId="urn:microsoft.com/office/officeart/2005/8/layout/StepDownProcess"/>
    <dgm:cxn modelId="{A12156AF-B6C3-43D4-97D0-23B70A9E3811}" type="presParOf" srcId="{001F95B7-2E1A-453E-81FF-DE8E8CBE25FF}" destId="{76540F07-944F-4B6F-A7F7-00B0F2D8EAE2}" srcOrd="0" destOrd="0" presId="urn:microsoft.com/office/officeart/2005/8/layout/StepDownProcess"/>
    <dgm:cxn modelId="{6E63A180-AC9B-48C0-A557-603C5E3D0DD3}" type="presParOf" srcId="{001F95B7-2E1A-453E-81FF-DE8E8CBE25FF}" destId="{BB6A43BE-D251-408E-8911-3136C924035F}" srcOrd="1" destOrd="0" presId="urn:microsoft.com/office/officeart/2005/8/layout/StepDownProcess"/>
  </dgm:cxnLst>
  <dgm:bg/>
  <dgm:whole/>
</dgm:dataModel>
</file>

<file path=ppt/diagrams/data6.xml><?xml version="1.0" encoding="utf-8"?>
<dgm:dataModel xmlns:dgm="http://schemas.openxmlformats.org/drawingml/2006/diagram" xmlns:a="http://schemas.openxmlformats.org/drawingml/2006/main">
  <dgm:ptLst>
    <dgm:pt modelId="{86F9F78A-2A44-49C2-9B9D-3DDF8525EE89}" type="doc">
      <dgm:prSet loTypeId="urn:microsoft.com/office/officeart/2005/8/layout/vList4#9" loCatId="list" qsTypeId="urn:microsoft.com/office/officeart/2005/8/quickstyle/simple1" qsCatId="simple" csTypeId="urn:microsoft.com/office/officeart/2005/8/colors/colorful2" csCatId="colorful" phldr="1"/>
      <dgm:spPr/>
      <dgm:t>
        <a:bodyPr/>
        <a:lstStyle/>
        <a:p>
          <a:endParaRPr lang="id-ID"/>
        </a:p>
      </dgm:t>
    </dgm:pt>
    <dgm:pt modelId="{31C2717B-ECA9-4844-A24E-CEA2EEDCED11}">
      <dgm:prSet phldrT="[Text]" custT="1">
        <dgm:style>
          <a:lnRef idx="1">
            <a:schemeClr val="accent6"/>
          </a:lnRef>
          <a:fillRef idx="3">
            <a:schemeClr val="accent6"/>
          </a:fillRef>
          <a:effectRef idx="2">
            <a:schemeClr val="accent6"/>
          </a:effectRef>
          <a:fontRef idx="minor">
            <a:schemeClr val="lt1"/>
          </a:fontRef>
        </dgm:style>
      </dgm:prSet>
      <dgm:spPr>
        <a:solidFill>
          <a:schemeClr val="accent6">
            <a:lumMod val="75000"/>
          </a:schemeClr>
        </a:solidFill>
      </dgm:spPr>
      <dgm:t>
        <a:bodyPr/>
        <a:lstStyle/>
        <a:p>
          <a:pPr marL="539750" marR="0" indent="-449263" algn="l" defTabSz="914400" eaLnBrk="1" fontAlgn="auto" latinLnBrk="0" hangingPunct="1">
            <a:lnSpc>
              <a:spcPct val="100000"/>
            </a:lnSpc>
            <a:spcBef>
              <a:spcPts val="0"/>
            </a:spcBef>
            <a:spcAft>
              <a:spcPts val="0"/>
            </a:spcAft>
            <a:buClrTx/>
            <a:buSzTx/>
            <a:buFontTx/>
            <a:buNone/>
            <a:tabLst/>
            <a:defRPr/>
          </a:pPr>
          <a:r>
            <a:rPr lang="id-ID" sz="2400" b="1" i="1" dirty="0" smtClean="0">
              <a:latin typeface="Calibri" pitchFamily="34" charset="0"/>
              <a:cs typeface="Calibri" pitchFamily="34" charset="0"/>
            </a:rPr>
            <a:t> </a:t>
          </a:r>
          <a:r>
            <a:rPr lang="id-ID" sz="2000" b="1" i="0" dirty="0" smtClean="0">
              <a:latin typeface="Calibri" pitchFamily="34" charset="0"/>
              <a:cs typeface="Calibri" pitchFamily="34" charset="0"/>
            </a:rPr>
            <a:t>Latar Belakang Perang</a:t>
          </a:r>
        </a:p>
      </dgm:t>
    </dgm:pt>
    <dgm:pt modelId="{14E6E4E1-1390-487D-83F3-11E0C8954EDF}" type="parTrans" cxnId="{278CE3BD-5C52-4067-9599-D2857F818022}">
      <dgm:prSet/>
      <dgm:spPr/>
      <dgm:t>
        <a:bodyPr/>
        <a:lstStyle/>
        <a:p>
          <a:endParaRPr lang="id-ID"/>
        </a:p>
      </dgm:t>
    </dgm:pt>
    <dgm:pt modelId="{3CB05037-6D73-4B33-86BB-BE5B9221E844}" type="sibTrans" cxnId="{278CE3BD-5C52-4067-9599-D2857F818022}">
      <dgm:prSet/>
      <dgm:spPr/>
      <dgm:t>
        <a:bodyPr/>
        <a:lstStyle/>
        <a:p>
          <a:endParaRPr lang="id-ID"/>
        </a:p>
      </dgm:t>
    </dgm:pt>
    <dgm:pt modelId="{102AB4E7-5EC4-4C40-BD5E-DC064BF40F83}">
      <dgm:prSet phldrT="[Text]" custT="1">
        <dgm:style>
          <a:lnRef idx="1">
            <a:schemeClr val="accent6"/>
          </a:lnRef>
          <a:fillRef idx="3">
            <a:schemeClr val="accent6"/>
          </a:fillRef>
          <a:effectRef idx="2">
            <a:schemeClr val="accent6"/>
          </a:effectRef>
          <a:fontRef idx="minor">
            <a:schemeClr val="lt1"/>
          </a:fontRef>
        </dgm:style>
      </dgm:prSet>
      <dgm:spPr>
        <a:solidFill>
          <a:schemeClr val="accent6">
            <a:lumMod val="75000"/>
          </a:schemeClr>
        </a:solidFill>
      </dgm:spPr>
      <dgm:t>
        <a:bodyPr/>
        <a:lstStyle/>
        <a:p>
          <a:pPr marL="449263" indent="-269875" algn="l" defTabSz="889000">
            <a:lnSpc>
              <a:spcPct val="90000"/>
            </a:lnSpc>
            <a:spcBef>
              <a:spcPct val="0"/>
            </a:spcBef>
            <a:spcAft>
              <a:spcPct val="15000"/>
            </a:spcAft>
            <a:buNone/>
          </a:pPr>
          <a:r>
            <a:rPr lang="id-ID" sz="1800" b="0" dirty="0" smtClean="0">
              <a:latin typeface="+mj-lt"/>
              <a:cs typeface="Calibri" pitchFamily="34" charset="0"/>
            </a:rPr>
            <a:t>Kehidupan </a:t>
          </a:r>
          <a:r>
            <a:rPr lang="id-ID" sz="1800" b="0" dirty="0" smtClean="0">
              <a:latin typeface="+mj-lt"/>
            </a:rPr>
            <a:t>rakyat yang semakin menderita</a:t>
          </a:r>
          <a:r>
            <a:rPr lang="en-US" sz="1800" b="0" dirty="0" smtClean="0">
              <a:latin typeface="+mj-lt"/>
            </a:rPr>
            <a:t> </a:t>
          </a:r>
          <a:r>
            <a:rPr lang="en-US" sz="1800" b="0" dirty="0" err="1" smtClean="0">
              <a:latin typeface="+mj-lt"/>
            </a:rPr>
            <a:t>akibat</a:t>
          </a:r>
          <a:r>
            <a:rPr lang="en-US" sz="1800" b="0" dirty="0" smtClean="0">
              <a:latin typeface="+mj-lt"/>
            </a:rPr>
            <a:t> </a:t>
          </a:r>
          <a:r>
            <a:rPr lang="en-US" sz="1800" b="0" dirty="0" err="1" smtClean="0">
              <a:latin typeface="+mj-lt"/>
            </a:rPr>
            <a:t>praktik</a:t>
          </a:r>
          <a:r>
            <a:rPr lang="en-US" sz="1800" b="0" dirty="0" smtClean="0">
              <a:latin typeface="+mj-lt"/>
            </a:rPr>
            <a:t> </a:t>
          </a:r>
          <a:r>
            <a:rPr lang="en-US" sz="1800" b="0" dirty="0" err="1" smtClean="0">
              <a:latin typeface="+mj-lt"/>
            </a:rPr>
            <a:t>eksploitasi</a:t>
          </a:r>
          <a:r>
            <a:rPr lang="en-US" sz="1800" b="0" dirty="0" smtClean="0">
              <a:latin typeface="+mj-lt"/>
            </a:rPr>
            <a:t> </a:t>
          </a:r>
          <a:r>
            <a:rPr lang="en-US" sz="1800" b="0" dirty="0" err="1" smtClean="0">
              <a:latin typeface="+mj-lt"/>
            </a:rPr>
            <a:t>Belanda</a:t>
          </a:r>
          <a:r>
            <a:rPr lang="en-US" sz="1800" b="0" dirty="0" smtClean="0">
              <a:latin typeface="+mj-lt"/>
            </a:rPr>
            <a:t>.</a:t>
          </a:r>
          <a:endParaRPr lang="id-ID" sz="1800" b="0" dirty="0">
            <a:latin typeface="+mj-lt"/>
          </a:endParaRPr>
        </a:p>
      </dgm:t>
    </dgm:pt>
    <dgm:pt modelId="{E0479F00-03A3-4DAD-B377-6FB1089A23A8}" type="parTrans" cxnId="{E9589C08-5629-45F0-AC59-C3F95B6B6F17}">
      <dgm:prSet/>
      <dgm:spPr/>
      <dgm:t>
        <a:bodyPr/>
        <a:lstStyle/>
        <a:p>
          <a:endParaRPr lang="id-ID"/>
        </a:p>
      </dgm:t>
    </dgm:pt>
    <dgm:pt modelId="{27880048-7215-4F05-9D2F-B18A81FA6AD8}" type="sibTrans" cxnId="{E9589C08-5629-45F0-AC59-C3F95B6B6F17}">
      <dgm:prSet/>
      <dgm:spPr/>
      <dgm:t>
        <a:bodyPr/>
        <a:lstStyle/>
        <a:p>
          <a:endParaRPr lang="id-ID"/>
        </a:p>
      </dgm:t>
    </dgm:pt>
    <dgm:pt modelId="{945973C5-EB5A-4A09-8A15-1A91CA17506D}">
      <dgm:prSet phldrT="[Text]" custT="1">
        <dgm:style>
          <a:lnRef idx="1">
            <a:schemeClr val="accent2"/>
          </a:lnRef>
          <a:fillRef idx="3">
            <a:schemeClr val="accent2"/>
          </a:fillRef>
          <a:effectRef idx="2">
            <a:schemeClr val="accent2"/>
          </a:effectRef>
          <a:fontRef idx="minor">
            <a:schemeClr val="lt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d-ID" sz="2400" b="1" i="1" dirty="0" smtClean="0">
              <a:latin typeface="Calibri" pitchFamily="34" charset="0"/>
              <a:cs typeface="Calibri" pitchFamily="34" charset="0"/>
            </a:rPr>
            <a:t>  </a:t>
          </a:r>
          <a:r>
            <a:rPr lang="id-ID" sz="2000" b="1" i="0" dirty="0" smtClean="0">
              <a:latin typeface="Calibri" pitchFamily="34" charset="0"/>
              <a:cs typeface="Calibri" pitchFamily="34" charset="0"/>
            </a:rPr>
            <a:t>Jalannya Perang</a:t>
          </a:r>
        </a:p>
      </dgm:t>
    </dgm:pt>
    <dgm:pt modelId="{DCC6C0D9-11A8-43AD-B34C-4E854A7D84B8}" type="parTrans" cxnId="{B8D79F7F-CBC3-4F17-9510-C9AE293864B1}">
      <dgm:prSet/>
      <dgm:spPr/>
      <dgm:t>
        <a:bodyPr/>
        <a:lstStyle/>
        <a:p>
          <a:endParaRPr lang="id-ID"/>
        </a:p>
      </dgm:t>
    </dgm:pt>
    <dgm:pt modelId="{7D949767-47F1-48AF-8BB0-87F8C87FC046}" type="sibTrans" cxnId="{B8D79F7F-CBC3-4F17-9510-C9AE293864B1}">
      <dgm:prSet/>
      <dgm:spPr/>
      <dgm:t>
        <a:bodyPr/>
        <a:lstStyle/>
        <a:p>
          <a:endParaRPr lang="id-ID"/>
        </a:p>
      </dgm:t>
    </dgm:pt>
    <dgm:pt modelId="{4CD0A10D-EA35-41C1-88B7-A3724644E5DE}">
      <dgm:prSet phldrT="[Text]" custT="1">
        <dgm:style>
          <a:lnRef idx="0">
            <a:schemeClr val="accent1"/>
          </a:lnRef>
          <a:fillRef idx="3">
            <a:schemeClr val="accent1"/>
          </a:fillRef>
          <a:effectRef idx="3">
            <a:schemeClr val="accent1"/>
          </a:effectRef>
          <a:fontRef idx="minor">
            <a:schemeClr val="lt1"/>
          </a:fontRef>
        </dgm:style>
      </dgm:prSet>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id-ID" sz="2400" b="1" i="1" dirty="0" smtClean="0">
              <a:latin typeface="Calibri" pitchFamily="34" charset="0"/>
              <a:cs typeface="Calibri" pitchFamily="34" charset="0"/>
            </a:rPr>
            <a:t>  </a:t>
          </a:r>
          <a:r>
            <a:rPr lang="id-ID" sz="2000" b="1" i="0" dirty="0" smtClean="0">
              <a:latin typeface="Calibri" pitchFamily="34" charset="0"/>
              <a:cs typeface="Calibri" pitchFamily="34" charset="0"/>
            </a:rPr>
            <a:t>Akhir Perang</a:t>
          </a:r>
        </a:p>
      </dgm:t>
    </dgm:pt>
    <dgm:pt modelId="{51666619-25BC-47E0-8E99-E89F0F9AC6D2}" type="parTrans" cxnId="{7CE4EC94-CF99-4878-8A1C-0FD3E8289C9B}">
      <dgm:prSet/>
      <dgm:spPr/>
      <dgm:t>
        <a:bodyPr/>
        <a:lstStyle/>
        <a:p>
          <a:endParaRPr lang="id-ID"/>
        </a:p>
      </dgm:t>
    </dgm:pt>
    <dgm:pt modelId="{F66443B3-9A26-4065-8B4F-2465D1C82341}" type="sibTrans" cxnId="{7CE4EC94-CF99-4878-8A1C-0FD3E8289C9B}">
      <dgm:prSet/>
      <dgm:spPr/>
      <dgm:t>
        <a:bodyPr/>
        <a:lstStyle/>
        <a:p>
          <a:endParaRPr lang="id-ID"/>
        </a:p>
      </dgm:t>
    </dgm:pt>
    <dgm:pt modelId="{5C991139-5299-467E-9795-A2F6272CFD11}">
      <dgm:prSet phldrT="[Text]" custT="1">
        <dgm:style>
          <a:lnRef idx="1">
            <a:schemeClr val="accent2"/>
          </a:lnRef>
          <a:fillRef idx="3">
            <a:schemeClr val="accent2"/>
          </a:fillRef>
          <a:effectRef idx="2">
            <a:schemeClr val="accent2"/>
          </a:effectRef>
          <a:fontRef idx="minor">
            <a:schemeClr val="lt1"/>
          </a:fontRef>
        </dgm:style>
      </dgm:prSet>
      <dgm:spPr/>
      <dgm:t>
        <a:bodyPr/>
        <a:lstStyle/>
        <a:p>
          <a:pPr marL="449263" marR="0" indent="-277813" defTabSz="711200" eaLnBrk="1" fontAlgn="auto" latinLnBrk="0" hangingPunct="1">
            <a:lnSpc>
              <a:spcPct val="90000"/>
            </a:lnSpc>
            <a:spcBef>
              <a:spcPct val="0"/>
            </a:spcBef>
            <a:spcAft>
              <a:spcPct val="15000"/>
            </a:spcAft>
            <a:buClrTx/>
            <a:buSzTx/>
            <a:buFontTx/>
            <a:buNone/>
            <a:tabLst/>
            <a:defRPr/>
          </a:pPr>
          <a:r>
            <a:rPr lang="id-ID" sz="1800" dirty="0" smtClean="0">
              <a:latin typeface="+mj-lt"/>
            </a:rPr>
            <a:t>Pasukan Diponegoro menerapkan strategi</a:t>
          </a:r>
          <a:r>
            <a:rPr lang="en-US" sz="1800" i="0" dirty="0" smtClean="0">
              <a:latin typeface="+mj-lt"/>
            </a:rPr>
            <a:t>.</a:t>
          </a:r>
          <a:endParaRPr lang="id-ID" sz="1800" dirty="0" smtClean="0">
            <a:latin typeface="+mj-lt"/>
            <a:cs typeface="Calibri" pitchFamily="34" charset="0"/>
          </a:endParaRPr>
        </a:p>
      </dgm:t>
    </dgm:pt>
    <dgm:pt modelId="{C49DBFA3-C7F2-4B07-B48D-CE2E293E34F3}" type="sibTrans" cxnId="{AC4ECC65-FEAA-4DB3-8573-CB5CC0C51277}">
      <dgm:prSet/>
      <dgm:spPr/>
      <dgm:t>
        <a:bodyPr/>
        <a:lstStyle/>
        <a:p>
          <a:endParaRPr lang="id-ID"/>
        </a:p>
      </dgm:t>
    </dgm:pt>
    <dgm:pt modelId="{5E956731-5C7C-4EE8-B6FB-5C4FFFB70F3C}" type="parTrans" cxnId="{AC4ECC65-FEAA-4DB3-8573-CB5CC0C51277}">
      <dgm:prSet/>
      <dgm:spPr/>
      <dgm:t>
        <a:bodyPr/>
        <a:lstStyle/>
        <a:p>
          <a:endParaRPr lang="id-ID"/>
        </a:p>
      </dgm:t>
    </dgm:pt>
    <dgm:pt modelId="{730537A4-5277-4B45-A893-096DC85FC21A}">
      <dgm:prSet phldrT="[Text]" custT="1">
        <dgm:style>
          <a:lnRef idx="1">
            <a:schemeClr val="accent6"/>
          </a:lnRef>
          <a:fillRef idx="3">
            <a:schemeClr val="accent6"/>
          </a:fillRef>
          <a:effectRef idx="2">
            <a:schemeClr val="accent6"/>
          </a:effectRef>
          <a:fontRef idx="minor">
            <a:schemeClr val="lt1"/>
          </a:fontRef>
        </dgm:style>
      </dgm:prSet>
      <dgm:spPr>
        <a:solidFill>
          <a:schemeClr val="accent6">
            <a:lumMod val="75000"/>
          </a:schemeClr>
        </a:solidFill>
      </dgm:spPr>
      <dgm:t>
        <a:bodyPr/>
        <a:lstStyle/>
        <a:p>
          <a:pPr marL="449263" indent="-269875" algn="l" defTabSz="889000">
            <a:lnSpc>
              <a:spcPct val="90000"/>
            </a:lnSpc>
            <a:spcBef>
              <a:spcPct val="0"/>
            </a:spcBef>
            <a:spcAft>
              <a:spcPct val="15000"/>
            </a:spcAft>
            <a:buNone/>
          </a:pPr>
          <a:r>
            <a:rPr lang="id-ID" sz="1800" b="0" dirty="0" smtClean="0">
              <a:latin typeface="+mj-lt"/>
            </a:rPr>
            <a:t>Pematokan tanah milik Pangeran Diponegoro di Tegalrejo tanpa izin</a:t>
          </a:r>
          <a:r>
            <a:rPr lang="en-US" sz="1800" b="0" dirty="0" smtClean="0">
              <a:latin typeface="+mj-lt"/>
            </a:rPr>
            <a:t>.</a:t>
          </a:r>
          <a:endParaRPr lang="id-ID" sz="1800" b="0" dirty="0">
            <a:latin typeface="+mj-lt"/>
          </a:endParaRPr>
        </a:p>
      </dgm:t>
    </dgm:pt>
    <dgm:pt modelId="{04F58161-15AF-4AAB-9DFB-2BDBD1BE091E}" type="parTrans" cxnId="{BE321CA6-1B6D-4540-BDD5-A277F076D762}">
      <dgm:prSet/>
      <dgm:spPr/>
      <dgm:t>
        <a:bodyPr/>
        <a:lstStyle/>
        <a:p>
          <a:endParaRPr lang="id-ID"/>
        </a:p>
      </dgm:t>
    </dgm:pt>
    <dgm:pt modelId="{46DBBD06-6B9A-430E-8348-4E1C0DC3097D}" type="sibTrans" cxnId="{BE321CA6-1B6D-4540-BDD5-A277F076D762}">
      <dgm:prSet/>
      <dgm:spPr/>
      <dgm:t>
        <a:bodyPr/>
        <a:lstStyle/>
        <a:p>
          <a:endParaRPr lang="id-ID"/>
        </a:p>
      </dgm:t>
    </dgm:pt>
    <dgm:pt modelId="{ED0A176D-297C-4FFD-BB29-864133281621}">
      <dgm:prSet phldrT="[Text]" custT="1">
        <dgm:style>
          <a:lnRef idx="0">
            <a:schemeClr val="accent1"/>
          </a:lnRef>
          <a:fillRef idx="3">
            <a:schemeClr val="accent1"/>
          </a:fillRef>
          <a:effectRef idx="3">
            <a:schemeClr val="accent1"/>
          </a:effectRef>
          <a:fontRef idx="minor">
            <a:schemeClr val="lt1"/>
          </a:fontRef>
        </dgm:style>
      </dgm:prSet>
      <dgm:spPr/>
      <dgm:t>
        <a:bodyPr/>
        <a:lstStyle/>
        <a:p>
          <a:pPr marL="539750" indent="-368300" algn="l" defTabSz="711200">
            <a:lnSpc>
              <a:spcPct val="90000"/>
            </a:lnSpc>
            <a:spcBef>
              <a:spcPct val="0"/>
            </a:spcBef>
            <a:spcAft>
              <a:spcPct val="15000"/>
            </a:spcAft>
            <a:buNone/>
          </a:pPr>
          <a:r>
            <a:rPr lang="en-US" sz="1800" b="0" dirty="0" smtClean="0">
              <a:latin typeface="+mj-lt"/>
            </a:rPr>
            <a:t>Pangeran Diponegoro ditangkap Jenderal de Kock saat berunding </a:t>
          </a:r>
          <a:r>
            <a:rPr lang="en-US" sz="1800" b="0" dirty="0" err="1" smtClean="0">
              <a:latin typeface="+mj-lt"/>
            </a:rPr>
            <a:t>di</a:t>
          </a:r>
          <a:r>
            <a:rPr lang="en-US" sz="1800" b="0" dirty="0" smtClean="0">
              <a:latin typeface="+mj-lt"/>
            </a:rPr>
            <a:t> </a:t>
          </a:r>
          <a:r>
            <a:rPr lang="en-US" sz="1800" b="0" dirty="0" err="1" smtClean="0">
              <a:latin typeface="+mj-lt"/>
            </a:rPr>
            <a:t>Magelang</a:t>
          </a:r>
          <a:r>
            <a:rPr lang="en-US" sz="1800" b="0" dirty="0" smtClean="0">
              <a:latin typeface="+mj-lt"/>
            </a:rPr>
            <a:t>.</a:t>
          </a:r>
          <a:endParaRPr lang="id-ID" sz="1800" b="0" dirty="0">
            <a:latin typeface="+mj-lt"/>
          </a:endParaRPr>
        </a:p>
      </dgm:t>
    </dgm:pt>
    <dgm:pt modelId="{8FAD9BE1-F31B-4610-960F-DE3AF6C8FDFE}" type="parTrans" cxnId="{827E78E0-8988-49D8-BF10-369E885E8072}">
      <dgm:prSet/>
      <dgm:spPr/>
      <dgm:t>
        <a:bodyPr/>
        <a:lstStyle/>
        <a:p>
          <a:endParaRPr lang="id-ID"/>
        </a:p>
      </dgm:t>
    </dgm:pt>
    <dgm:pt modelId="{440BB9C0-59AA-408C-9514-70B5B45D24B2}" type="sibTrans" cxnId="{827E78E0-8988-49D8-BF10-369E885E8072}">
      <dgm:prSet/>
      <dgm:spPr/>
      <dgm:t>
        <a:bodyPr/>
        <a:lstStyle/>
        <a:p>
          <a:endParaRPr lang="id-ID"/>
        </a:p>
      </dgm:t>
    </dgm:pt>
    <dgm:pt modelId="{DC3716F4-0B5B-4955-9CA1-A5D9C78DA75D}">
      <dgm:prSet phldrT="[Text]" custT="1">
        <dgm:style>
          <a:lnRef idx="1">
            <a:schemeClr val="accent2"/>
          </a:lnRef>
          <a:fillRef idx="3">
            <a:schemeClr val="accent2"/>
          </a:fillRef>
          <a:effectRef idx="2">
            <a:schemeClr val="accent2"/>
          </a:effectRef>
          <a:fontRef idx="minor">
            <a:schemeClr val="lt1"/>
          </a:fontRef>
        </dgm:style>
      </dgm:prSet>
      <dgm:spPr/>
      <dgm:t>
        <a:bodyPr/>
        <a:lstStyle/>
        <a:p>
          <a:pPr marL="449263" marR="0" indent="-277813" defTabSz="711200" eaLnBrk="1" fontAlgn="auto" latinLnBrk="0" hangingPunct="1">
            <a:lnSpc>
              <a:spcPct val="90000"/>
            </a:lnSpc>
            <a:spcBef>
              <a:spcPct val="0"/>
            </a:spcBef>
            <a:spcAft>
              <a:spcPct val="15000"/>
            </a:spcAft>
            <a:buClrTx/>
            <a:buSzTx/>
            <a:buFontTx/>
            <a:buNone/>
            <a:tabLst/>
            <a:defRPr/>
          </a:pPr>
          <a:r>
            <a:rPr lang="en-US" sz="1800" dirty="0" err="1" smtClean="0">
              <a:latin typeface="+mj-lt"/>
              <a:cs typeface="Calibri" pitchFamily="34" charset="0"/>
            </a:rPr>
            <a:t>Perlawanan</a:t>
          </a:r>
          <a:r>
            <a:rPr lang="en-US" sz="1800" dirty="0" smtClean="0">
              <a:latin typeface="+mj-lt"/>
              <a:cs typeface="Calibri" pitchFamily="34" charset="0"/>
            </a:rPr>
            <a:t> </a:t>
          </a:r>
          <a:r>
            <a:rPr lang="en-US" sz="1800" dirty="0" err="1" smtClean="0">
              <a:latin typeface="+mj-lt"/>
              <a:cs typeface="Calibri" pitchFamily="34" charset="0"/>
            </a:rPr>
            <a:t>Pangeran</a:t>
          </a:r>
          <a:r>
            <a:rPr lang="en-US" sz="1800" dirty="0" smtClean="0">
              <a:latin typeface="+mj-lt"/>
              <a:cs typeface="Calibri" pitchFamily="34" charset="0"/>
            </a:rPr>
            <a:t> </a:t>
          </a:r>
          <a:r>
            <a:rPr lang="en-US" sz="1800" dirty="0" err="1" smtClean="0">
              <a:latin typeface="+mj-lt"/>
              <a:cs typeface="Calibri" pitchFamily="34" charset="0"/>
            </a:rPr>
            <a:t>Diponegoro</a:t>
          </a:r>
          <a:r>
            <a:rPr lang="en-US" sz="1800" dirty="0" smtClean="0">
              <a:latin typeface="+mj-lt"/>
              <a:cs typeface="Calibri" pitchFamily="34" charset="0"/>
            </a:rPr>
            <a:t> </a:t>
          </a:r>
          <a:r>
            <a:rPr lang="en-US" sz="1800" dirty="0" err="1" smtClean="0">
              <a:latin typeface="+mj-lt"/>
              <a:cs typeface="Calibri" pitchFamily="34" charset="0"/>
            </a:rPr>
            <a:t>mendapat</a:t>
          </a:r>
          <a:r>
            <a:rPr lang="en-US" sz="1800" dirty="0" smtClean="0">
              <a:latin typeface="+mj-lt"/>
              <a:cs typeface="Calibri" pitchFamily="34" charset="0"/>
            </a:rPr>
            <a:t> </a:t>
          </a:r>
          <a:r>
            <a:rPr lang="en-US" sz="1800" dirty="0" err="1" smtClean="0">
              <a:latin typeface="+mj-lt"/>
              <a:cs typeface="Calibri" pitchFamily="34" charset="0"/>
            </a:rPr>
            <a:t>dukungan</a:t>
          </a:r>
          <a:r>
            <a:rPr lang="en-US" sz="1800" dirty="0" smtClean="0">
              <a:latin typeface="+mj-lt"/>
              <a:cs typeface="Calibri" pitchFamily="34" charset="0"/>
            </a:rPr>
            <a:t> </a:t>
          </a:r>
          <a:r>
            <a:rPr lang="en-US" sz="1800" dirty="0" err="1" smtClean="0">
              <a:latin typeface="+mj-lt"/>
              <a:cs typeface="Calibri" pitchFamily="34" charset="0"/>
            </a:rPr>
            <a:t>penuh</a:t>
          </a:r>
          <a:r>
            <a:rPr lang="en-US" sz="1800" dirty="0" smtClean="0">
              <a:latin typeface="+mj-lt"/>
              <a:cs typeface="Calibri" pitchFamily="34" charset="0"/>
            </a:rPr>
            <a:t> </a:t>
          </a:r>
          <a:r>
            <a:rPr lang="en-US" sz="1800" dirty="0" err="1" smtClean="0">
              <a:latin typeface="+mj-lt"/>
              <a:cs typeface="Calibri" pitchFamily="34" charset="0"/>
            </a:rPr>
            <a:t>dari</a:t>
          </a:r>
          <a:r>
            <a:rPr lang="en-US" sz="1800" dirty="0" smtClean="0">
              <a:latin typeface="+mj-lt"/>
              <a:cs typeface="Calibri" pitchFamily="34" charset="0"/>
            </a:rPr>
            <a:t> </a:t>
          </a:r>
          <a:r>
            <a:rPr lang="en-US" sz="1800" dirty="0" err="1" smtClean="0">
              <a:latin typeface="+mj-lt"/>
              <a:cs typeface="Calibri" pitchFamily="34" charset="0"/>
            </a:rPr>
            <a:t>rakyat</a:t>
          </a:r>
          <a:r>
            <a:rPr lang="en-US" sz="1800" dirty="0" smtClean="0">
              <a:latin typeface="+mj-lt"/>
              <a:cs typeface="Calibri" pitchFamily="34" charset="0"/>
            </a:rPr>
            <a:t> </a:t>
          </a:r>
          <a:r>
            <a:rPr lang="en-US" sz="1800" dirty="0" err="1" smtClean="0">
              <a:latin typeface="+mj-lt"/>
              <a:cs typeface="Calibri" pitchFamily="34" charset="0"/>
            </a:rPr>
            <a:t>dan</a:t>
          </a:r>
          <a:r>
            <a:rPr lang="en-US" sz="1800" dirty="0" smtClean="0">
              <a:latin typeface="+mj-lt"/>
              <a:cs typeface="Calibri" pitchFamily="34" charset="0"/>
            </a:rPr>
            <a:t> </a:t>
          </a:r>
          <a:r>
            <a:rPr lang="en-US" sz="1800" dirty="0" err="1" smtClean="0">
              <a:latin typeface="+mj-lt"/>
              <a:cs typeface="Calibri" pitchFamily="34" charset="0"/>
            </a:rPr>
            <a:t>para</a:t>
          </a:r>
          <a:r>
            <a:rPr lang="en-US" sz="1800" dirty="0" smtClean="0">
              <a:latin typeface="+mj-lt"/>
              <a:cs typeface="Calibri" pitchFamily="34" charset="0"/>
            </a:rPr>
            <a:t> </a:t>
          </a:r>
          <a:r>
            <a:rPr lang="en-US" sz="1800" dirty="0" err="1" smtClean="0">
              <a:latin typeface="+mj-lt"/>
              <a:cs typeface="Calibri" pitchFamily="34" charset="0"/>
            </a:rPr>
            <a:t>ulama</a:t>
          </a:r>
          <a:r>
            <a:rPr lang="en-US" sz="1800" dirty="0" smtClean="0">
              <a:latin typeface="+mj-lt"/>
              <a:cs typeface="Calibri" pitchFamily="34" charset="0"/>
            </a:rPr>
            <a:t>.</a:t>
          </a:r>
          <a:endParaRPr lang="id-ID" sz="1800" dirty="0" smtClean="0">
            <a:latin typeface="+mj-lt"/>
            <a:cs typeface="Calibri" pitchFamily="34" charset="0"/>
          </a:endParaRPr>
        </a:p>
      </dgm:t>
    </dgm:pt>
    <dgm:pt modelId="{0E17BEA8-1A35-4073-872F-60E2845A372E}" type="parTrans" cxnId="{89141991-5FAF-40D3-8C59-F134BE08157D}">
      <dgm:prSet/>
      <dgm:spPr/>
      <dgm:t>
        <a:bodyPr/>
        <a:lstStyle/>
        <a:p>
          <a:endParaRPr lang="en-US"/>
        </a:p>
      </dgm:t>
    </dgm:pt>
    <dgm:pt modelId="{EECC7A54-9E44-44F5-BFE1-2B8FFB57F2A2}" type="sibTrans" cxnId="{89141991-5FAF-40D3-8C59-F134BE08157D}">
      <dgm:prSet/>
      <dgm:spPr/>
      <dgm:t>
        <a:bodyPr/>
        <a:lstStyle/>
        <a:p>
          <a:endParaRPr lang="en-US"/>
        </a:p>
      </dgm:t>
    </dgm:pt>
    <dgm:pt modelId="{5BD75431-AAFB-4661-885B-1C2B74F61881}">
      <dgm:prSet phldrT="[Text]" custT="1">
        <dgm:style>
          <a:lnRef idx="0">
            <a:schemeClr val="accent1"/>
          </a:lnRef>
          <a:fillRef idx="3">
            <a:schemeClr val="accent1"/>
          </a:fillRef>
          <a:effectRef idx="3">
            <a:schemeClr val="accent1"/>
          </a:effectRef>
          <a:fontRef idx="minor">
            <a:schemeClr val="lt1"/>
          </a:fontRef>
        </dgm:style>
      </dgm:prSet>
      <dgm:spPr/>
      <dgm:t>
        <a:bodyPr/>
        <a:lstStyle/>
        <a:p>
          <a:pPr marL="539750" indent="-368300" algn="l" defTabSz="711200">
            <a:lnSpc>
              <a:spcPct val="90000"/>
            </a:lnSpc>
            <a:spcBef>
              <a:spcPct val="0"/>
            </a:spcBef>
            <a:spcAft>
              <a:spcPct val="15000"/>
            </a:spcAft>
            <a:buNone/>
          </a:pPr>
          <a:r>
            <a:rPr lang="en-US" sz="1800" b="0" dirty="0" err="1" smtClean="0">
              <a:latin typeface="+mj-lt"/>
            </a:rPr>
            <a:t>Belanda</a:t>
          </a:r>
          <a:r>
            <a:rPr lang="en-US" sz="1800" b="0" dirty="0" smtClean="0">
              <a:latin typeface="+mj-lt"/>
            </a:rPr>
            <a:t> </a:t>
          </a:r>
          <a:r>
            <a:rPr lang="en-US" sz="1800" b="0" dirty="0" err="1" smtClean="0">
              <a:latin typeface="+mj-lt"/>
            </a:rPr>
            <a:t>menerapkan</a:t>
          </a:r>
          <a:r>
            <a:rPr lang="en-US" sz="1800" b="0" dirty="0" smtClean="0">
              <a:latin typeface="+mj-lt"/>
            </a:rPr>
            <a:t> </a:t>
          </a:r>
          <a:r>
            <a:rPr lang="en-US" sz="1800" b="0" dirty="0" err="1" smtClean="0">
              <a:latin typeface="+mj-lt"/>
            </a:rPr>
            <a:t>strategi</a:t>
          </a:r>
          <a:r>
            <a:rPr lang="en-US" sz="1800" b="0" dirty="0" smtClean="0">
              <a:latin typeface="+mj-lt"/>
            </a:rPr>
            <a:t>  </a:t>
          </a:r>
          <a:r>
            <a:rPr lang="en-US" sz="1800" b="0" i="1" dirty="0" err="1" smtClean="0">
              <a:latin typeface="+mj-lt"/>
            </a:rPr>
            <a:t>benteng</a:t>
          </a:r>
          <a:r>
            <a:rPr lang="en-US" sz="1800" b="0" i="1" dirty="0" smtClean="0">
              <a:latin typeface="+mj-lt"/>
            </a:rPr>
            <a:t> </a:t>
          </a:r>
          <a:r>
            <a:rPr lang="en-US" sz="1800" b="0" i="1" dirty="0" err="1" smtClean="0">
              <a:latin typeface="+mj-lt"/>
            </a:rPr>
            <a:t>stelsel</a:t>
          </a:r>
          <a:r>
            <a:rPr lang="en-US" sz="1800" b="0" i="0" dirty="0" smtClean="0">
              <a:latin typeface="+mj-lt"/>
            </a:rPr>
            <a:t>. </a:t>
          </a:r>
          <a:r>
            <a:rPr lang="en-US" sz="1800" b="0" i="0" dirty="0" err="1" smtClean="0">
              <a:latin typeface="+mj-lt"/>
            </a:rPr>
            <a:t>Akibatnya</a:t>
          </a:r>
          <a:r>
            <a:rPr lang="en-US" sz="1800" b="0" i="0" dirty="0" smtClean="0">
              <a:latin typeface="+mj-lt"/>
            </a:rPr>
            <a:t>, s</a:t>
          </a:r>
          <a:r>
            <a:rPr lang="id-ID" sz="1800" b="0" dirty="0" smtClean="0">
              <a:latin typeface="+mj-lt"/>
              <a:cs typeface="Calibri" pitchFamily="34" charset="0"/>
            </a:rPr>
            <a:t>atu per satu daerah pertahanan Pangeran Diponegoro jatuh ke tangan Belanda</a:t>
          </a:r>
          <a:r>
            <a:rPr lang="en-US" sz="1800" b="0" dirty="0" smtClean="0">
              <a:latin typeface="+mj-lt"/>
              <a:cs typeface="Calibri" pitchFamily="34" charset="0"/>
            </a:rPr>
            <a:t>.</a:t>
          </a:r>
          <a:endParaRPr lang="id-ID" sz="1800" b="0" dirty="0">
            <a:latin typeface="+mj-lt"/>
          </a:endParaRPr>
        </a:p>
      </dgm:t>
    </dgm:pt>
    <dgm:pt modelId="{6F531A2E-4630-46C1-B8BC-1B60650DE846}" type="parTrans" cxnId="{76A2305C-DAB2-4AB2-8ED5-3DDA76375258}">
      <dgm:prSet/>
      <dgm:spPr/>
      <dgm:t>
        <a:bodyPr/>
        <a:lstStyle/>
        <a:p>
          <a:endParaRPr lang="en-US"/>
        </a:p>
      </dgm:t>
    </dgm:pt>
    <dgm:pt modelId="{C13195BD-698E-4B09-A16E-FB65126C9F3F}" type="sibTrans" cxnId="{76A2305C-DAB2-4AB2-8ED5-3DDA76375258}">
      <dgm:prSet/>
      <dgm:spPr/>
      <dgm:t>
        <a:bodyPr/>
        <a:lstStyle/>
        <a:p>
          <a:endParaRPr lang="en-US"/>
        </a:p>
      </dgm:t>
    </dgm:pt>
    <dgm:pt modelId="{49E365E5-1EE0-40BC-B6AA-25716A684FEB}" type="pres">
      <dgm:prSet presAssocID="{86F9F78A-2A44-49C2-9B9D-3DDF8525EE89}" presName="linear" presStyleCnt="0">
        <dgm:presLayoutVars>
          <dgm:dir/>
          <dgm:resizeHandles val="exact"/>
        </dgm:presLayoutVars>
      </dgm:prSet>
      <dgm:spPr/>
      <dgm:t>
        <a:bodyPr/>
        <a:lstStyle/>
        <a:p>
          <a:endParaRPr lang="id-ID"/>
        </a:p>
      </dgm:t>
    </dgm:pt>
    <dgm:pt modelId="{DC6C9C1B-998C-4DEF-9AAD-4EF594AB4D66}" type="pres">
      <dgm:prSet presAssocID="{31C2717B-ECA9-4844-A24E-CEA2EEDCED11}" presName="comp" presStyleCnt="0"/>
      <dgm:spPr/>
    </dgm:pt>
    <dgm:pt modelId="{B9913B14-FC34-416A-8BEB-5A164C30C1E5}" type="pres">
      <dgm:prSet presAssocID="{31C2717B-ECA9-4844-A24E-CEA2EEDCED11}" presName="box" presStyleLbl="node1" presStyleIdx="0" presStyleCnt="3" custScaleY="89056"/>
      <dgm:spPr/>
      <dgm:t>
        <a:bodyPr/>
        <a:lstStyle/>
        <a:p>
          <a:endParaRPr lang="id-ID"/>
        </a:p>
      </dgm:t>
    </dgm:pt>
    <dgm:pt modelId="{07A161C2-24E7-4604-A893-A9FCE0A5B3CD}" type="pres">
      <dgm:prSet presAssocID="{31C2717B-ECA9-4844-A24E-CEA2EEDCED11}" presName="img" presStyleLbl="fgImgPlace1" presStyleIdx="0" presStyleCnt="3"/>
      <dgm:spPr>
        <a:blipFill rotWithShape="0">
          <a:blip xmlns:r="http://schemas.openxmlformats.org/officeDocument/2006/relationships" r:embed="rId1"/>
          <a:stretch>
            <a:fillRect/>
          </a:stretch>
        </a:blipFill>
      </dgm:spPr>
      <dgm:t>
        <a:bodyPr/>
        <a:lstStyle/>
        <a:p>
          <a:endParaRPr lang="id-ID"/>
        </a:p>
      </dgm:t>
    </dgm:pt>
    <dgm:pt modelId="{CC237F22-40A1-42CC-9034-1EB484385F3D}" type="pres">
      <dgm:prSet presAssocID="{31C2717B-ECA9-4844-A24E-CEA2EEDCED11}" presName="text" presStyleLbl="node1" presStyleIdx="0" presStyleCnt="3">
        <dgm:presLayoutVars>
          <dgm:bulletEnabled val="1"/>
        </dgm:presLayoutVars>
      </dgm:prSet>
      <dgm:spPr/>
      <dgm:t>
        <a:bodyPr/>
        <a:lstStyle/>
        <a:p>
          <a:endParaRPr lang="id-ID"/>
        </a:p>
      </dgm:t>
    </dgm:pt>
    <dgm:pt modelId="{9B8C5D72-0B86-4E04-BDCD-194F46646D7B}" type="pres">
      <dgm:prSet presAssocID="{3CB05037-6D73-4B33-86BB-BE5B9221E844}" presName="spacer" presStyleCnt="0"/>
      <dgm:spPr/>
    </dgm:pt>
    <dgm:pt modelId="{5A0BC9D9-C4DE-49DE-A691-0FC74B7A4227}" type="pres">
      <dgm:prSet presAssocID="{945973C5-EB5A-4A09-8A15-1A91CA17506D}" presName="comp" presStyleCnt="0"/>
      <dgm:spPr/>
    </dgm:pt>
    <dgm:pt modelId="{0B3EF5BA-4A19-408E-9E0D-230B75BD5A7E}" type="pres">
      <dgm:prSet presAssocID="{945973C5-EB5A-4A09-8A15-1A91CA17506D}" presName="box" presStyleLbl="node1" presStyleIdx="1" presStyleCnt="3" custScaleY="85133"/>
      <dgm:spPr/>
      <dgm:t>
        <a:bodyPr/>
        <a:lstStyle/>
        <a:p>
          <a:endParaRPr lang="id-ID"/>
        </a:p>
      </dgm:t>
    </dgm:pt>
    <dgm:pt modelId="{B36A8526-8548-4033-A7E3-0F0E820E209D}" type="pres">
      <dgm:prSet presAssocID="{945973C5-EB5A-4A09-8A15-1A91CA17506D}" presName="img" presStyleLbl="fgImgPlace1" presStyleIdx="1" presStyleCnt="3"/>
      <dgm:spPr>
        <a:blipFill rotWithShape="0">
          <a:blip xmlns:r="http://schemas.openxmlformats.org/officeDocument/2006/relationships" r:embed="rId2"/>
          <a:stretch>
            <a:fillRect/>
          </a:stretch>
        </a:blipFill>
      </dgm:spPr>
      <dgm:t>
        <a:bodyPr/>
        <a:lstStyle/>
        <a:p>
          <a:endParaRPr lang="id-ID"/>
        </a:p>
      </dgm:t>
    </dgm:pt>
    <dgm:pt modelId="{B9582E6B-3843-4AAF-9374-D9B924CFC56F}" type="pres">
      <dgm:prSet presAssocID="{945973C5-EB5A-4A09-8A15-1A91CA17506D}" presName="text" presStyleLbl="node1" presStyleIdx="1" presStyleCnt="3">
        <dgm:presLayoutVars>
          <dgm:bulletEnabled val="1"/>
        </dgm:presLayoutVars>
      </dgm:prSet>
      <dgm:spPr/>
      <dgm:t>
        <a:bodyPr/>
        <a:lstStyle/>
        <a:p>
          <a:endParaRPr lang="id-ID"/>
        </a:p>
      </dgm:t>
    </dgm:pt>
    <dgm:pt modelId="{F5D66118-12BD-44D2-8191-715D52A6FC87}" type="pres">
      <dgm:prSet presAssocID="{7D949767-47F1-48AF-8BB0-87F8C87FC046}" presName="spacer" presStyleCnt="0"/>
      <dgm:spPr/>
    </dgm:pt>
    <dgm:pt modelId="{3312D070-270B-4D91-A117-BA7036E0D3D0}" type="pres">
      <dgm:prSet presAssocID="{4CD0A10D-EA35-41C1-88B7-A3724644E5DE}" presName="comp" presStyleCnt="0"/>
      <dgm:spPr/>
    </dgm:pt>
    <dgm:pt modelId="{1AF694FF-8BA9-484E-BC0E-35881B152C49}" type="pres">
      <dgm:prSet presAssocID="{4CD0A10D-EA35-41C1-88B7-A3724644E5DE}" presName="box" presStyleLbl="node1" presStyleIdx="2" presStyleCnt="3"/>
      <dgm:spPr/>
      <dgm:t>
        <a:bodyPr/>
        <a:lstStyle/>
        <a:p>
          <a:endParaRPr lang="id-ID"/>
        </a:p>
      </dgm:t>
    </dgm:pt>
    <dgm:pt modelId="{2813E890-6723-4E8E-B89E-4AA807DEE578}" type="pres">
      <dgm:prSet presAssocID="{4CD0A10D-EA35-41C1-88B7-A3724644E5DE}" presName="img" presStyleLbl="fgImgPlace1" presStyleIdx="2" presStyleCnt="3"/>
      <dgm:spPr>
        <a:blipFill rotWithShape="0">
          <a:blip xmlns:r="http://schemas.openxmlformats.org/officeDocument/2006/relationships" r:embed="rId3"/>
          <a:stretch>
            <a:fillRect/>
          </a:stretch>
        </a:blipFill>
      </dgm:spPr>
      <dgm:t>
        <a:bodyPr/>
        <a:lstStyle/>
        <a:p>
          <a:endParaRPr lang="id-ID"/>
        </a:p>
      </dgm:t>
    </dgm:pt>
    <dgm:pt modelId="{7799341C-FD2B-4C56-B0DE-D23E1A2A6C51}" type="pres">
      <dgm:prSet presAssocID="{4CD0A10D-EA35-41C1-88B7-A3724644E5DE}" presName="text" presStyleLbl="node1" presStyleIdx="2" presStyleCnt="3">
        <dgm:presLayoutVars>
          <dgm:bulletEnabled val="1"/>
        </dgm:presLayoutVars>
      </dgm:prSet>
      <dgm:spPr/>
      <dgm:t>
        <a:bodyPr/>
        <a:lstStyle/>
        <a:p>
          <a:endParaRPr lang="id-ID"/>
        </a:p>
      </dgm:t>
    </dgm:pt>
  </dgm:ptLst>
  <dgm:cxnLst>
    <dgm:cxn modelId="{3F5C613B-F2FF-4695-8196-1D4895E1BB9F}" type="presOf" srcId="{5C991139-5299-467E-9795-A2F6272CFD11}" destId="{B9582E6B-3843-4AAF-9374-D9B924CFC56F}" srcOrd="1" destOrd="1" presId="urn:microsoft.com/office/officeart/2005/8/layout/vList4#9"/>
    <dgm:cxn modelId="{B3A81EFC-6FC8-4C40-A7E3-A823991098AA}" type="presOf" srcId="{4CD0A10D-EA35-41C1-88B7-A3724644E5DE}" destId="{1AF694FF-8BA9-484E-BC0E-35881B152C49}" srcOrd="0" destOrd="0" presId="urn:microsoft.com/office/officeart/2005/8/layout/vList4#9"/>
    <dgm:cxn modelId="{B8D79F7F-CBC3-4F17-9510-C9AE293864B1}" srcId="{86F9F78A-2A44-49C2-9B9D-3DDF8525EE89}" destId="{945973C5-EB5A-4A09-8A15-1A91CA17506D}" srcOrd="1" destOrd="0" parTransId="{DCC6C0D9-11A8-43AD-B34C-4E854A7D84B8}" sibTransId="{7D949767-47F1-48AF-8BB0-87F8C87FC046}"/>
    <dgm:cxn modelId="{76A2305C-DAB2-4AB2-8ED5-3DDA76375258}" srcId="{4CD0A10D-EA35-41C1-88B7-A3724644E5DE}" destId="{5BD75431-AAFB-4661-885B-1C2B74F61881}" srcOrd="0" destOrd="0" parTransId="{6F531A2E-4630-46C1-B8BC-1B60650DE846}" sibTransId="{C13195BD-698E-4B09-A16E-FB65126C9F3F}"/>
    <dgm:cxn modelId="{0A5C3CDB-D18E-4D96-93B6-EAF79F0B6700}" type="presOf" srcId="{86F9F78A-2A44-49C2-9B9D-3DDF8525EE89}" destId="{49E365E5-1EE0-40BC-B6AA-25716A684FEB}" srcOrd="0" destOrd="0" presId="urn:microsoft.com/office/officeart/2005/8/layout/vList4#9"/>
    <dgm:cxn modelId="{55892E1F-F09A-4756-9D18-58B4D6F5CDF1}" type="presOf" srcId="{730537A4-5277-4B45-A893-096DC85FC21A}" destId="{B9913B14-FC34-416A-8BEB-5A164C30C1E5}" srcOrd="0" destOrd="2" presId="urn:microsoft.com/office/officeart/2005/8/layout/vList4#9"/>
    <dgm:cxn modelId="{340F5AB8-4E83-4543-AEDC-8E3811F0FEC9}" type="presOf" srcId="{102AB4E7-5EC4-4C40-BD5E-DC064BF40F83}" destId="{CC237F22-40A1-42CC-9034-1EB484385F3D}" srcOrd="1" destOrd="1" presId="urn:microsoft.com/office/officeart/2005/8/layout/vList4#9"/>
    <dgm:cxn modelId="{AB9E4AAC-CFC0-4931-84EA-5E9981A084FF}" type="presOf" srcId="{945973C5-EB5A-4A09-8A15-1A91CA17506D}" destId="{0B3EF5BA-4A19-408E-9E0D-230B75BD5A7E}" srcOrd="0" destOrd="0" presId="urn:microsoft.com/office/officeart/2005/8/layout/vList4#9"/>
    <dgm:cxn modelId="{2AA553D9-4507-47FF-8C2D-975ABC0B986C}" type="presOf" srcId="{ED0A176D-297C-4FFD-BB29-864133281621}" destId="{7799341C-FD2B-4C56-B0DE-D23E1A2A6C51}" srcOrd="1" destOrd="2" presId="urn:microsoft.com/office/officeart/2005/8/layout/vList4#9"/>
    <dgm:cxn modelId="{A0607372-E2A7-409E-8254-9DB18E71AF8D}" type="presOf" srcId="{5BD75431-AAFB-4661-885B-1C2B74F61881}" destId="{7799341C-FD2B-4C56-B0DE-D23E1A2A6C51}" srcOrd="1" destOrd="1" presId="urn:microsoft.com/office/officeart/2005/8/layout/vList4#9"/>
    <dgm:cxn modelId="{38454327-D890-4BC3-95D6-5DB01CCDCD22}" type="presOf" srcId="{5BD75431-AAFB-4661-885B-1C2B74F61881}" destId="{1AF694FF-8BA9-484E-BC0E-35881B152C49}" srcOrd="0" destOrd="1" presId="urn:microsoft.com/office/officeart/2005/8/layout/vList4#9"/>
    <dgm:cxn modelId="{BE3200DC-A5E7-4605-B5DB-1DA0EA0239AA}" type="presOf" srcId="{730537A4-5277-4B45-A893-096DC85FC21A}" destId="{CC237F22-40A1-42CC-9034-1EB484385F3D}" srcOrd="1" destOrd="2" presId="urn:microsoft.com/office/officeart/2005/8/layout/vList4#9"/>
    <dgm:cxn modelId="{B3753561-9DB0-4F7A-AACD-6C5070D44F1E}" type="presOf" srcId="{4CD0A10D-EA35-41C1-88B7-A3724644E5DE}" destId="{7799341C-FD2B-4C56-B0DE-D23E1A2A6C51}" srcOrd="1" destOrd="0" presId="urn:microsoft.com/office/officeart/2005/8/layout/vList4#9"/>
    <dgm:cxn modelId="{0612794B-3B3E-4B6B-BD79-0E4833220D09}" type="presOf" srcId="{DC3716F4-0B5B-4955-9CA1-A5D9C78DA75D}" destId="{0B3EF5BA-4A19-408E-9E0D-230B75BD5A7E}" srcOrd="0" destOrd="2" presId="urn:microsoft.com/office/officeart/2005/8/layout/vList4#9"/>
    <dgm:cxn modelId="{AC4ECC65-FEAA-4DB3-8573-CB5CC0C51277}" srcId="{945973C5-EB5A-4A09-8A15-1A91CA17506D}" destId="{5C991139-5299-467E-9795-A2F6272CFD11}" srcOrd="0" destOrd="0" parTransId="{5E956731-5C7C-4EE8-B6FB-5C4FFFB70F3C}" sibTransId="{C49DBFA3-C7F2-4B07-B48D-CE2E293E34F3}"/>
    <dgm:cxn modelId="{56E30038-A133-4F15-8CE5-6F1C1B870E94}" type="presOf" srcId="{31C2717B-ECA9-4844-A24E-CEA2EEDCED11}" destId="{B9913B14-FC34-416A-8BEB-5A164C30C1E5}" srcOrd="0" destOrd="0" presId="urn:microsoft.com/office/officeart/2005/8/layout/vList4#9"/>
    <dgm:cxn modelId="{55E95BA2-567B-4FC0-90DE-E13BF8AAB91C}" type="presOf" srcId="{ED0A176D-297C-4FFD-BB29-864133281621}" destId="{1AF694FF-8BA9-484E-BC0E-35881B152C49}" srcOrd="0" destOrd="2" presId="urn:microsoft.com/office/officeart/2005/8/layout/vList4#9"/>
    <dgm:cxn modelId="{7CE4EC94-CF99-4878-8A1C-0FD3E8289C9B}" srcId="{86F9F78A-2A44-49C2-9B9D-3DDF8525EE89}" destId="{4CD0A10D-EA35-41C1-88B7-A3724644E5DE}" srcOrd="2" destOrd="0" parTransId="{51666619-25BC-47E0-8E99-E89F0F9AC6D2}" sibTransId="{F66443B3-9A26-4065-8B4F-2465D1C82341}"/>
    <dgm:cxn modelId="{278CE3BD-5C52-4067-9599-D2857F818022}" srcId="{86F9F78A-2A44-49C2-9B9D-3DDF8525EE89}" destId="{31C2717B-ECA9-4844-A24E-CEA2EEDCED11}" srcOrd="0" destOrd="0" parTransId="{14E6E4E1-1390-487D-83F3-11E0C8954EDF}" sibTransId="{3CB05037-6D73-4B33-86BB-BE5B9221E844}"/>
    <dgm:cxn modelId="{1AE8B422-379D-4168-BC3F-EEA407086A1C}" type="presOf" srcId="{102AB4E7-5EC4-4C40-BD5E-DC064BF40F83}" destId="{B9913B14-FC34-416A-8BEB-5A164C30C1E5}" srcOrd="0" destOrd="1" presId="urn:microsoft.com/office/officeart/2005/8/layout/vList4#9"/>
    <dgm:cxn modelId="{7E93E5AC-59F5-4232-8489-826E910C1D57}" type="presOf" srcId="{31C2717B-ECA9-4844-A24E-CEA2EEDCED11}" destId="{CC237F22-40A1-42CC-9034-1EB484385F3D}" srcOrd="1" destOrd="0" presId="urn:microsoft.com/office/officeart/2005/8/layout/vList4#9"/>
    <dgm:cxn modelId="{827E78E0-8988-49D8-BF10-369E885E8072}" srcId="{4CD0A10D-EA35-41C1-88B7-A3724644E5DE}" destId="{ED0A176D-297C-4FFD-BB29-864133281621}" srcOrd="1" destOrd="0" parTransId="{8FAD9BE1-F31B-4610-960F-DE3AF6C8FDFE}" sibTransId="{440BB9C0-59AA-408C-9514-70B5B45D24B2}"/>
    <dgm:cxn modelId="{E9589C08-5629-45F0-AC59-C3F95B6B6F17}" srcId="{31C2717B-ECA9-4844-A24E-CEA2EEDCED11}" destId="{102AB4E7-5EC4-4C40-BD5E-DC064BF40F83}" srcOrd="0" destOrd="0" parTransId="{E0479F00-03A3-4DAD-B377-6FB1089A23A8}" sibTransId="{27880048-7215-4F05-9D2F-B18A81FA6AD8}"/>
    <dgm:cxn modelId="{97CA1F6F-E947-434F-BA3B-590E3087C279}" type="presOf" srcId="{DC3716F4-0B5B-4955-9CA1-A5D9C78DA75D}" destId="{B9582E6B-3843-4AAF-9374-D9B924CFC56F}" srcOrd="1" destOrd="2" presId="urn:microsoft.com/office/officeart/2005/8/layout/vList4#9"/>
    <dgm:cxn modelId="{89141991-5FAF-40D3-8C59-F134BE08157D}" srcId="{945973C5-EB5A-4A09-8A15-1A91CA17506D}" destId="{DC3716F4-0B5B-4955-9CA1-A5D9C78DA75D}" srcOrd="1" destOrd="0" parTransId="{0E17BEA8-1A35-4073-872F-60E2845A372E}" sibTransId="{EECC7A54-9E44-44F5-BFE1-2B8FFB57F2A2}"/>
    <dgm:cxn modelId="{9371B149-50B7-4376-94E6-1E5C5B843BA0}" type="presOf" srcId="{945973C5-EB5A-4A09-8A15-1A91CA17506D}" destId="{B9582E6B-3843-4AAF-9374-D9B924CFC56F}" srcOrd="1" destOrd="0" presId="urn:microsoft.com/office/officeart/2005/8/layout/vList4#9"/>
    <dgm:cxn modelId="{C2ED8E18-DC5A-4370-9BB0-67E7DF09777F}" type="presOf" srcId="{5C991139-5299-467E-9795-A2F6272CFD11}" destId="{0B3EF5BA-4A19-408E-9E0D-230B75BD5A7E}" srcOrd="0" destOrd="1" presId="urn:microsoft.com/office/officeart/2005/8/layout/vList4#9"/>
    <dgm:cxn modelId="{BE321CA6-1B6D-4540-BDD5-A277F076D762}" srcId="{31C2717B-ECA9-4844-A24E-CEA2EEDCED11}" destId="{730537A4-5277-4B45-A893-096DC85FC21A}" srcOrd="1" destOrd="0" parTransId="{04F58161-15AF-4AAB-9DFB-2BDBD1BE091E}" sibTransId="{46DBBD06-6B9A-430E-8348-4E1C0DC3097D}"/>
    <dgm:cxn modelId="{E4DBEEA4-192E-41FA-BF3F-24E283FF25CC}" type="presParOf" srcId="{49E365E5-1EE0-40BC-B6AA-25716A684FEB}" destId="{DC6C9C1B-998C-4DEF-9AAD-4EF594AB4D66}" srcOrd="0" destOrd="0" presId="urn:microsoft.com/office/officeart/2005/8/layout/vList4#9"/>
    <dgm:cxn modelId="{9F7ABAD6-0868-47D7-850F-C85AFE6823D5}" type="presParOf" srcId="{DC6C9C1B-998C-4DEF-9AAD-4EF594AB4D66}" destId="{B9913B14-FC34-416A-8BEB-5A164C30C1E5}" srcOrd="0" destOrd="0" presId="urn:microsoft.com/office/officeart/2005/8/layout/vList4#9"/>
    <dgm:cxn modelId="{F33B5260-2807-43D8-9589-BE3E2436FE5F}" type="presParOf" srcId="{DC6C9C1B-998C-4DEF-9AAD-4EF594AB4D66}" destId="{07A161C2-24E7-4604-A893-A9FCE0A5B3CD}" srcOrd="1" destOrd="0" presId="urn:microsoft.com/office/officeart/2005/8/layout/vList4#9"/>
    <dgm:cxn modelId="{6F98595A-AB80-4C32-80E2-18EE1B212E9A}" type="presParOf" srcId="{DC6C9C1B-998C-4DEF-9AAD-4EF594AB4D66}" destId="{CC237F22-40A1-42CC-9034-1EB484385F3D}" srcOrd="2" destOrd="0" presId="urn:microsoft.com/office/officeart/2005/8/layout/vList4#9"/>
    <dgm:cxn modelId="{5A1BEBF6-A441-4E4F-8E2D-5345CAFED58B}" type="presParOf" srcId="{49E365E5-1EE0-40BC-B6AA-25716A684FEB}" destId="{9B8C5D72-0B86-4E04-BDCD-194F46646D7B}" srcOrd="1" destOrd="0" presId="urn:microsoft.com/office/officeart/2005/8/layout/vList4#9"/>
    <dgm:cxn modelId="{765E9F73-9839-4D03-9040-9706A76C9294}" type="presParOf" srcId="{49E365E5-1EE0-40BC-B6AA-25716A684FEB}" destId="{5A0BC9D9-C4DE-49DE-A691-0FC74B7A4227}" srcOrd="2" destOrd="0" presId="urn:microsoft.com/office/officeart/2005/8/layout/vList4#9"/>
    <dgm:cxn modelId="{CE977877-5E4C-4EC1-805A-67359F650247}" type="presParOf" srcId="{5A0BC9D9-C4DE-49DE-A691-0FC74B7A4227}" destId="{0B3EF5BA-4A19-408E-9E0D-230B75BD5A7E}" srcOrd="0" destOrd="0" presId="urn:microsoft.com/office/officeart/2005/8/layout/vList4#9"/>
    <dgm:cxn modelId="{26189FD3-82B3-4CE5-9B5D-3E7851485ACB}" type="presParOf" srcId="{5A0BC9D9-C4DE-49DE-A691-0FC74B7A4227}" destId="{B36A8526-8548-4033-A7E3-0F0E820E209D}" srcOrd="1" destOrd="0" presId="urn:microsoft.com/office/officeart/2005/8/layout/vList4#9"/>
    <dgm:cxn modelId="{D88EAB4B-D97F-47F8-ADD9-09E7515BEDAD}" type="presParOf" srcId="{5A0BC9D9-C4DE-49DE-A691-0FC74B7A4227}" destId="{B9582E6B-3843-4AAF-9374-D9B924CFC56F}" srcOrd="2" destOrd="0" presId="urn:microsoft.com/office/officeart/2005/8/layout/vList4#9"/>
    <dgm:cxn modelId="{0A2F720D-A1D3-4C8A-A26E-49BA75BC8551}" type="presParOf" srcId="{49E365E5-1EE0-40BC-B6AA-25716A684FEB}" destId="{F5D66118-12BD-44D2-8191-715D52A6FC87}" srcOrd="3" destOrd="0" presId="urn:microsoft.com/office/officeart/2005/8/layout/vList4#9"/>
    <dgm:cxn modelId="{D75DB237-5A8B-477A-960B-3A0E39EF3565}" type="presParOf" srcId="{49E365E5-1EE0-40BC-B6AA-25716A684FEB}" destId="{3312D070-270B-4D91-A117-BA7036E0D3D0}" srcOrd="4" destOrd="0" presId="urn:microsoft.com/office/officeart/2005/8/layout/vList4#9"/>
    <dgm:cxn modelId="{16A52E18-2693-4EAF-B3EE-89F6B71F85DA}" type="presParOf" srcId="{3312D070-270B-4D91-A117-BA7036E0D3D0}" destId="{1AF694FF-8BA9-484E-BC0E-35881B152C49}" srcOrd="0" destOrd="0" presId="urn:microsoft.com/office/officeart/2005/8/layout/vList4#9"/>
    <dgm:cxn modelId="{1B78AF0D-FC13-4125-BDB1-1291EC64FDEE}" type="presParOf" srcId="{3312D070-270B-4D91-A117-BA7036E0D3D0}" destId="{2813E890-6723-4E8E-B89E-4AA807DEE578}" srcOrd="1" destOrd="0" presId="urn:microsoft.com/office/officeart/2005/8/layout/vList4#9"/>
    <dgm:cxn modelId="{B390605C-9BD9-4124-AC6E-DE45F379B8E3}" type="presParOf" srcId="{3312D070-270B-4D91-A117-BA7036E0D3D0}" destId="{7799341C-FD2B-4C56-B0DE-D23E1A2A6C51}" srcOrd="2" destOrd="0" presId="urn:microsoft.com/office/officeart/2005/8/layout/vList4#9"/>
  </dgm:cxnLst>
  <dgm:bg/>
  <dgm:whole/>
</dgm:dataModel>
</file>

<file path=ppt/diagrams/data7.xml><?xml version="1.0" encoding="utf-8"?>
<dgm:dataModel xmlns:dgm="http://schemas.openxmlformats.org/drawingml/2006/diagram" xmlns:a="http://schemas.openxmlformats.org/drawingml/2006/main">
  <dgm:ptLst>
    <dgm:pt modelId="{20F56C77-E4CF-431A-98D8-529552D08528}" type="doc">
      <dgm:prSet loTypeId="urn:microsoft.com/office/officeart/2005/8/layout/arrow2" loCatId="process" qsTypeId="urn:microsoft.com/office/officeart/2005/8/quickstyle/3d1" qsCatId="3D" csTypeId="urn:microsoft.com/office/officeart/2005/8/colors/accent1_2" csCatId="accent1" phldr="1"/>
      <dgm:spPr/>
    </dgm:pt>
    <dgm:pt modelId="{A5E9A2BB-DB63-4475-8161-4B01CD1B5B68}">
      <dgm:prSet phldrT="[Text]" custT="1"/>
      <dgm:spPr/>
      <dgm:t>
        <a:bodyPr/>
        <a:lstStyle/>
        <a:p>
          <a:r>
            <a:rPr lang="id-ID" sz="1800" b="0" dirty="0" smtClean="0">
              <a:latin typeface="Arial" pitchFamily="34" charset="0"/>
              <a:cs typeface="Arial" pitchFamily="34" charset="0"/>
            </a:rPr>
            <a:t>B</a:t>
          </a:r>
          <a:r>
            <a:rPr lang="en-US" sz="1800" b="0" dirty="0" smtClean="0">
              <a:latin typeface="Arial" pitchFamily="34" charset="0"/>
              <a:cs typeface="Arial" pitchFamily="34" charset="0"/>
            </a:rPr>
            <a:t>elanda</a:t>
          </a:r>
          <a:r>
            <a:rPr lang="id-ID" sz="1800" b="0" dirty="0" smtClean="0">
              <a:latin typeface="Arial" pitchFamily="34" charset="0"/>
              <a:cs typeface="Arial" pitchFamily="34" charset="0"/>
            </a:rPr>
            <a:t> ikut campur dalam pemerintahan Kesultanan Banjar</a:t>
          </a:r>
          <a:r>
            <a:rPr lang="en-US" sz="1800" b="0" dirty="0" smtClean="0">
              <a:latin typeface="Arial" pitchFamily="34" charset="0"/>
              <a:cs typeface="Arial" pitchFamily="34" charset="0"/>
            </a:rPr>
            <a:t> </a:t>
          </a:r>
          <a:r>
            <a:rPr lang="en-US" sz="1800" b="0" dirty="0" err="1" smtClean="0">
              <a:latin typeface="Arial" pitchFamily="34" charset="0"/>
              <a:cs typeface="Arial" pitchFamily="34" charset="0"/>
            </a:rPr>
            <a:t>dengan</a:t>
          </a:r>
          <a:r>
            <a:rPr lang="en-US" sz="1800" b="0" dirty="0" smtClean="0">
              <a:latin typeface="Arial" pitchFamily="34" charset="0"/>
              <a:cs typeface="Arial" pitchFamily="34" charset="0"/>
            </a:rPr>
            <a:t> </a:t>
          </a:r>
          <a:r>
            <a:rPr lang="en-US" sz="1800" b="0" dirty="0" err="1" smtClean="0">
              <a:latin typeface="Arial" pitchFamily="34" charset="0"/>
              <a:cs typeface="Arial" pitchFamily="34" charset="0"/>
            </a:rPr>
            <a:t>mengangkat</a:t>
          </a:r>
          <a:r>
            <a:rPr lang="en-US" sz="1800" b="0" dirty="0" smtClean="0">
              <a:latin typeface="Arial" pitchFamily="34" charset="0"/>
              <a:cs typeface="Arial" pitchFamily="34" charset="0"/>
            </a:rPr>
            <a:t> </a:t>
          </a:r>
          <a:r>
            <a:rPr lang="en-US" sz="1800" b="0" dirty="0" err="1" smtClean="0">
              <a:latin typeface="Arial" pitchFamily="34" charset="0"/>
              <a:cs typeface="Arial" pitchFamily="34" charset="0"/>
            </a:rPr>
            <a:t>Pangeran</a:t>
          </a:r>
          <a:r>
            <a:rPr lang="en-US" sz="1800" b="0" dirty="0" smtClean="0">
              <a:latin typeface="Arial" pitchFamily="34" charset="0"/>
              <a:cs typeface="Arial" pitchFamily="34" charset="0"/>
            </a:rPr>
            <a:t> </a:t>
          </a:r>
          <a:r>
            <a:rPr lang="en-US" sz="1800" b="0" dirty="0" err="1" smtClean="0">
              <a:latin typeface="Arial" pitchFamily="34" charset="0"/>
              <a:cs typeface="Arial" pitchFamily="34" charset="0"/>
            </a:rPr>
            <a:t>Tamjidillah</a:t>
          </a:r>
          <a:r>
            <a:rPr lang="en-US" sz="1800" b="0" dirty="0" smtClean="0">
              <a:latin typeface="Arial" pitchFamily="34" charset="0"/>
              <a:cs typeface="Arial" pitchFamily="34" charset="0"/>
            </a:rPr>
            <a:t> </a:t>
          </a:r>
          <a:r>
            <a:rPr lang="en-US" sz="1800" b="0" dirty="0" err="1" smtClean="0">
              <a:latin typeface="Arial" pitchFamily="34" charset="0"/>
              <a:cs typeface="Arial" pitchFamily="34" charset="0"/>
            </a:rPr>
            <a:t>sebagai</a:t>
          </a:r>
          <a:r>
            <a:rPr lang="en-US" sz="1800" b="0" dirty="0" smtClean="0">
              <a:latin typeface="Arial" pitchFamily="34" charset="0"/>
              <a:cs typeface="Arial" pitchFamily="34" charset="0"/>
            </a:rPr>
            <a:t> Sultan </a:t>
          </a:r>
          <a:r>
            <a:rPr lang="en-US" sz="1800" b="0" dirty="0" err="1" smtClean="0">
              <a:latin typeface="Arial" pitchFamily="34" charset="0"/>
              <a:cs typeface="Arial" pitchFamily="34" charset="0"/>
            </a:rPr>
            <a:t>Banjar</a:t>
          </a:r>
          <a:r>
            <a:rPr lang="en-US" sz="1800" b="0" dirty="0" smtClean="0">
              <a:latin typeface="Arial" pitchFamily="34" charset="0"/>
              <a:cs typeface="Arial" pitchFamily="34" charset="0"/>
            </a:rPr>
            <a:t>.</a:t>
          </a:r>
          <a:endParaRPr lang="id-ID" sz="1800" b="0" dirty="0">
            <a:latin typeface="Arial" pitchFamily="34" charset="0"/>
            <a:cs typeface="Arial" pitchFamily="34" charset="0"/>
          </a:endParaRPr>
        </a:p>
      </dgm:t>
    </dgm:pt>
    <dgm:pt modelId="{8E6B244B-C0BF-4DB8-A529-B629DD87562A}" type="parTrans" cxnId="{8FD65F59-F7CF-4FC8-9D37-EBCE56CFF9A2}">
      <dgm:prSet/>
      <dgm:spPr/>
      <dgm:t>
        <a:bodyPr/>
        <a:lstStyle/>
        <a:p>
          <a:endParaRPr lang="id-ID"/>
        </a:p>
      </dgm:t>
    </dgm:pt>
    <dgm:pt modelId="{DD02DBCE-04B6-423E-B093-2F8803E5BE0B}" type="sibTrans" cxnId="{8FD65F59-F7CF-4FC8-9D37-EBCE56CFF9A2}">
      <dgm:prSet/>
      <dgm:spPr/>
      <dgm:t>
        <a:bodyPr/>
        <a:lstStyle/>
        <a:p>
          <a:endParaRPr lang="id-ID"/>
        </a:p>
      </dgm:t>
    </dgm:pt>
    <dgm:pt modelId="{F61D415E-4850-4BB2-8266-364A1C1820B2}">
      <dgm:prSet phldrT="[Text]" custT="1"/>
      <dgm:spPr/>
      <dgm:t>
        <a:bodyPr/>
        <a:lstStyle/>
        <a:p>
          <a:r>
            <a:rPr lang="en-US" sz="1800" b="0" i="0" dirty="0" smtClean="0">
              <a:latin typeface="Arial" pitchFamily="34" charset="0"/>
              <a:cs typeface="Arial" pitchFamily="34" charset="0"/>
            </a:rPr>
            <a:t>Pasukan Banjar mengobarkan semangat </a:t>
          </a:r>
          <a:r>
            <a:rPr lang="en-US" sz="1800" b="0" i="0" dirty="0" err="1" smtClean="0">
              <a:latin typeface="Arial" pitchFamily="34" charset="0"/>
              <a:cs typeface="Arial" pitchFamily="34" charset="0"/>
            </a:rPr>
            <a:t>perang</a:t>
          </a:r>
          <a:r>
            <a:rPr lang="en-US" sz="1800" b="0" i="0" dirty="0" smtClean="0">
              <a:latin typeface="Arial" pitchFamily="34" charset="0"/>
              <a:cs typeface="Arial" pitchFamily="34" charset="0"/>
            </a:rPr>
            <a:t> </a:t>
          </a:r>
          <a:r>
            <a:rPr lang="en-US" sz="1800" b="0" i="1" dirty="0" err="1" smtClean="0">
              <a:latin typeface="Arial" pitchFamily="34" charset="0"/>
              <a:cs typeface="Arial" pitchFamily="34" charset="0"/>
            </a:rPr>
            <a:t>fi</a:t>
          </a:r>
          <a:r>
            <a:rPr lang="en-US" sz="1800" b="0" i="1" dirty="0" smtClean="0">
              <a:latin typeface="Arial" pitchFamily="34" charset="0"/>
              <a:cs typeface="Arial" pitchFamily="34" charset="0"/>
            </a:rPr>
            <a:t> </a:t>
          </a:r>
          <a:r>
            <a:rPr lang="en-US" sz="1800" b="0" i="1" dirty="0" err="1" smtClean="0">
              <a:latin typeface="Arial" pitchFamily="34" charset="0"/>
              <a:cs typeface="Arial" pitchFamily="34" charset="0"/>
            </a:rPr>
            <a:t>sabillilah</a:t>
          </a:r>
          <a:r>
            <a:rPr lang="en-US" sz="1800" b="0" i="0" dirty="0" smtClean="0">
              <a:latin typeface="Arial" pitchFamily="34" charset="0"/>
              <a:cs typeface="Arial" pitchFamily="34" charset="0"/>
            </a:rPr>
            <a:t>.</a:t>
          </a:r>
          <a:endParaRPr lang="id-ID" sz="1800" b="0" i="0" dirty="0" smtClean="0">
            <a:latin typeface="Arial" pitchFamily="34" charset="0"/>
            <a:cs typeface="Arial" pitchFamily="34" charset="0"/>
          </a:endParaRPr>
        </a:p>
      </dgm:t>
    </dgm:pt>
    <dgm:pt modelId="{6683E60D-015B-4D8C-9BD2-5E94A90A2B30}" type="parTrans" cxnId="{19022D47-EB6E-49DC-BDA2-4F1CC43E3464}">
      <dgm:prSet/>
      <dgm:spPr/>
      <dgm:t>
        <a:bodyPr/>
        <a:lstStyle/>
        <a:p>
          <a:endParaRPr lang="id-ID"/>
        </a:p>
      </dgm:t>
    </dgm:pt>
    <dgm:pt modelId="{92B7557D-DD68-4900-A70D-318D204D87EE}" type="sibTrans" cxnId="{19022D47-EB6E-49DC-BDA2-4F1CC43E3464}">
      <dgm:prSet/>
      <dgm:spPr/>
      <dgm:t>
        <a:bodyPr/>
        <a:lstStyle/>
        <a:p>
          <a:endParaRPr lang="id-ID"/>
        </a:p>
      </dgm:t>
    </dgm:pt>
    <dgm:pt modelId="{B0B3F1EE-1568-41FC-AA5A-ADC48DFC261F}">
      <dgm:prSet phldrT="[Text]" custT="1"/>
      <dgm:spPr/>
      <dgm:t>
        <a:bodyPr/>
        <a:lstStyle/>
        <a:p>
          <a:r>
            <a:rPr lang="id-ID" sz="1800" b="0" i="0" dirty="0" smtClean="0">
              <a:latin typeface="Arial" pitchFamily="34" charset="0"/>
              <a:cs typeface="Arial" pitchFamily="34" charset="0"/>
            </a:rPr>
            <a:t>Belanda menghapus Kesultanan Banjar pada 1860</a:t>
          </a:r>
          <a:endParaRPr lang="id-ID" sz="1800" b="0" dirty="0">
            <a:latin typeface="Arial" pitchFamily="34" charset="0"/>
            <a:cs typeface="Arial" pitchFamily="34" charset="0"/>
          </a:endParaRPr>
        </a:p>
      </dgm:t>
    </dgm:pt>
    <dgm:pt modelId="{EFA3E45F-C94F-442F-9EC2-C8BED7202F01}" type="parTrans" cxnId="{733762CC-42C7-41A5-BFDD-62D51076D54F}">
      <dgm:prSet/>
      <dgm:spPr/>
      <dgm:t>
        <a:bodyPr/>
        <a:lstStyle/>
        <a:p>
          <a:endParaRPr lang="id-ID"/>
        </a:p>
      </dgm:t>
    </dgm:pt>
    <dgm:pt modelId="{5D8A7EDA-4D2E-4163-89DC-4C3A9DA451AA}" type="sibTrans" cxnId="{733762CC-42C7-41A5-BFDD-62D51076D54F}">
      <dgm:prSet/>
      <dgm:spPr/>
      <dgm:t>
        <a:bodyPr/>
        <a:lstStyle/>
        <a:p>
          <a:endParaRPr lang="id-ID"/>
        </a:p>
      </dgm:t>
    </dgm:pt>
    <dgm:pt modelId="{A910CB07-F4C6-4468-85C3-B468A1A5CF4E}" type="pres">
      <dgm:prSet presAssocID="{20F56C77-E4CF-431A-98D8-529552D08528}" presName="arrowDiagram" presStyleCnt="0">
        <dgm:presLayoutVars>
          <dgm:chMax val="5"/>
          <dgm:dir/>
          <dgm:resizeHandles val="exact"/>
        </dgm:presLayoutVars>
      </dgm:prSet>
      <dgm:spPr/>
    </dgm:pt>
    <dgm:pt modelId="{E404DB26-7C45-4740-9B0D-CDE35B5E6537}" type="pres">
      <dgm:prSet presAssocID="{20F56C77-E4CF-431A-98D8-529552D08528}" presName="arrow" presStyleLbl="bgShp" presStyleIdx="0" presStyleCnt="1" custScaleX="88817" custScaleY="56441" custLinFactNeighborX="-12081" custLinFactNeighborY="10367">
        <dgm:style>
          <a:lnRef idx="2">
            <a:schemeClr val="accent6">
              <a:shade val="50000"/>
            </a:schemeClr>
          </a:lnRef>
          <a:fillRef idx="1">
            <a:schemeClr val="accent6"/>
          </a:fillRef>
          <a:effectRef idx="0">
            <a:schemeClr val="accent6"/>
          </a:effectRef>
          <a:fontRef idx="minor">
            <a:schemeClr val="lt1"/>
          </a:fontRef>
        </dgm:style>
      </dgm:prSet>
      <dgm:spPr/>
    </dgm:pt>
    <dgm:pt modelId="{168CD73E-5E32-4FD8-A6BC-0F2C5144FE44}" type="pres">
      <dgm:prSet presAssocID="{20F56C77-E4CF-431A-98D8-529552D08528}" presName="arrowDiagram3" presStyleCnt="0"/>
      <dgm:spPr/>
    </dgm:pt>
    <dgm:pt modelId="{93A4E9B4-5AAB-48E3-BD7D-A3936D848572}" type="pres">
      <dgm:prSet presAssocID="{A5E9A2BB-DB63-4475-8161-4B01CD1B5B68}" presName="bullet3a" presStyleLbl="node1" presStyleIdx="0" presStyleCnt="3" custLinFactX="-238077" custLinFactY="100000" custLinFactNeighborX="-300000" custLinFactNeighborY="153737"/>
      <dgm:spPr>
        <a:solidFill>
          <a:schemeClr val="tx1"/>
        </a:solidFill>
      </dgm:spPr>
    </dgm:pt>
    <dgm:pt modelId="{6C78F950-F9AE-4DF2-979F-DFAEAD2110CB}" type="pres">
      <dgm:prSet presAssocID="{A5E9A2BB-DB63-4475-8161-4B01CD1B5B68}" presName="textBox3a" presStyleLbl="revTx" presStyleIdx="0" presStyleCnt="3" custFlipHor="1" custScaleX="367103" custScaleY="35673" custLinFactNeighborX="57319" custLinFactNeighborY="12569">
        <dgm:presLayoutVars>
          <dgm:bulletEnabled val="1"/>
        </dgm:presLayoutVars>
      </dgm:prSet>
      <dgm:spPr/>
      <dgm:t>
        <a:bodyPr/>
        <a:lstStyle/>
        <a:p>
          <a:endParaRPr lang="id-ID"/>
        </a:p>
      </dgm:t>
    </dgm:pt>
    <dgm:pt modelId="{801A967A-33CC-4573-8F99-D4CFCD8AB596}" type="pres">
      <dgm:prSet presAssocID="{F61D415E-4850-4BB2-8266-364A1C1820B2}" presName="bullet3b" presStyleLbl="node1" presStyleIdx="1" presStyleCnt="3" custLinFactX="-200000" custLinFactY="100000" custLinFactNeighborX="-266809" custLinFactNeighborY="189035"/>
      <dgm:spPr>
        <a:solidFill>
          <a:schemeClr val="tx1"/>
        </a:solidFill>
      </dgm:spPr>
    </dgm:pt>
    <dgm:pt modelId="{22170733-151B-4B4E-BB61-7D4489147288}" type="pres">
      <dgm:prSet presAssocID="{F61D415E-4850-4BB2-8266-364A1C1820B2}" presName="textBox3b" presStyleLbl="revTx" presStyleIdx="1" presStyleCnt="3" custScaleX="258737" custScaleY="29955" custLinFactNeighborX="-4479" custLinFactNeighborY="2379">
        <dgm:presLayoutVars>
          <dgm:bulletEnabled val="1"/>
        </dgm:presLayoutVars>
      </dgm:prSet>
      <dgm:spPr/>
      <dgm:t>
        <a:bodyPr/>
        <a:lstStyle/>
        <a:p>
          <a:endParaRPr lang="id-ID"/>
        </a:p>
      </dgm:t>
    </dgm:pt>
    <dgm:pt modelId="{8A5E13B8-DF32-4405-85B4-B0999EEAC3DF}" type="pres">
      <dgm:prSet presAssocID="{B0B3F1EE-1568-41FC-AA5A-ADC48DFC261F}" presName="bullet3c" presStyleLbl="node1" presStyleIdx="2" presStyleCnt="3" custLinFactX="-200000" custLinFactY="100000" custLinFactNeighborX="-219687" custLinFactNeighborY="129572"/>
      <dgm:spPr>
        <a:solidFill>
          <a:schemeClr val="tx1"/>
        </a:solidFill>
      </dgm:spPr>
    </dgm:pt>
    <dgm:pt modelId="{C3830D3E-3983-4D6B-A1E4-E7C79D2460A0}" type="pres">
      <dgm:prSet presAssocID="{B0B3F1EE-1568-41FC-AA5A-ADC48DFC261F}" presName="textBox3c" presStyleLbl="revTx" presStyleIdx="2" presStyleCnt="3" custScaleX="227579" custScaleY="30968" custLinFactNeighborX="-43250" custLinFactNeighborY="-2546">
        <dgm:presLayoutVars>
          <dgm:bulletEnabled val="1"/>
        </dgm:presLayoutVars>
      </dgm:prSet>
      <dgm:spPr/>
      <dgm:t>
        <a:bodyPr/>
        <a:lstStyle/>
        <a:p>
          <a:endParaRPr lang="id-ID"/>
        </a:p>
      </dgm:t>
    </dgm:pt>
  </dgm:ptLst>
  <dgm:cxnLst>
    <dgm:cxn modelId="{19022D47-EB6E-49DC-BDA2-4F1CC43E3464}" srcId="{20F56C77-E4CF-431A-98D8-529552D08528}" destId="{F61D415E-4850-4BB2-8266-364A1C1820B2}" srcOrd="1" destOrd="0" parTransId="{6683E60D-015B-4D8C-9BD2-5E94A90A2B30}" sibTransId="{92B7557D-DD68-4900-A70D-318D204D87EE}"/>
    <dgm:cxn modelId="{733762CC-42C7-41A5-BFDD-62D51076D54F}" srcId="{20F56C77-E4CF-431A-98D8-529552D08528}" destId="{B0B3F1EE-1568-41FC-AA5A-ADC48DFC261F}" srcOrd="2" destOrd="0" parTransId="{EFA3E45F-C94F-442F-9EC2-C8BED7202F01}" sibTransId="{5D8A7EDA-4D2E-4163-89DC-4C3A9DA451AA}"/>
    <dgm:cxn modelId="{2EB3921D-C950-4631-A827-E19C967F7706}" type="presOf" srcId="{B0B3F1EE-1568-41FC-AA5A-ADC48DFC261F}" destId="{C3830D3E-3983-4D6B-A1E4-E7C79D2460A0}" srcOrd="0" destOrd="0" presId="urn:microsoft.com/office/officeart/2005/8/layout/arrow2"/>
    <dgm:cxn modelId="{675B9E24-473C-41BF-905F-CD0F167C5237}" type="presOf" srcId="{A5E9A2BB-DB63-4475-8161-4B01CD1B5B68}" destId="{6C78F950-F9AE-4DF2-979F-DFAEAD2110CB}" srcOrd="0" destOrd="0" presId="urn:microsoft.com/office/officeart/2005/8/layout/arrow2"/>
    <dgm:cxn modelId="{9D424E20-D675-44A0-A485-FC9A5E49C624}" type="presOf" srcId="{F61D415E-4850-4BB2-8266-364A1C1820B2}" destId="{22170733-151B-4B4E-BB61-7D4489147288}" srcOrd="0" destOrd="0" presId="urn:microsoft.com/office/officeart/2005/8/layout/arrow2"/>
    <dgm:cxn modelId="{8FD65F59-F7CF-4FC8-9D37-EBCE56CFF9A2}" srcId="{20F56C77-E4CF-431A-98D8-529552D08528}" destId="{A5E9A2BB-DB63-4475-8161-4B01CD1B5B68}" srcOrd="0" destOrd="0" parTransId="{8E6B244B-C0BF-4DB8-A529-B629DD87562A}" sibTransId="{DD02DBCE-04B6-423E-B093-2F8803E5BE0B}"/>
    <dgm:cxn modelId="{47DB8A9E-F921-4353-92ED-2C0F99B43C53}" type="presOf" srcId="{20F56C77-E4CF-431A-98D8-529552D08528}" destId="{A910CB07-F4C6-4468-85C3-B468A1A5CF4E}" srcOrd="0" destOrd="0" presId="urn:microsoft.com/office/officeart/2005/8/layout/arrow2"/>
    <dgm:cxn modelId="{7497DD78-54FA-4F48-AB5D-D10AA336103E}" type="presParOf" srcId="{A910CB07-F4C6-4468-85C3-B468A1A5CF4E}" destId="{E404DB26-7C45-4740-9B0D-CDE35B5E6537}" srcOrd="0" destOrd="0" presId="urn:microsoft.com/office/officeart/2005/8/layout/arrow2"/>
    <dgm:cxn modelId="{753CB7D8-CAA6-45D9-9BA5-5BFBBC43ABFF}" type="presParOf" srcId="{A910CB07-F4C6-4468-85C3-B468A1A5CF4E}" destId="{168CD73E-5E32-4FD8-A6BC-0F2C5144FE44}" srcOrd="1" destOrd="0" presId="urn:microsoft.com/office/officeart/2005/8/layout/arrow2"/>
    <dgm:cxn modelId="{6CD51F92-C453-4E4D-BB1E-FABA26B95DA4}" type="presParOf" srcId="{168CD73E-5E32-4FD8-A6BC-0F2C5144FE44}" destId="{93A4E9B4-5AAB-48E3-BD7D-A3936D848572}" srcOrd="0" destOrd="0" presId="urn:microsoft.com/office/officeart/2005/8/layout/arrow2"/>
    <dgm:cxn modelId="{FE7BBD4D-410E-4129-B95E-CBF9FFCEC9D8}" type="presParOf" srcId="{168CD73E-5E32-4FD8-A6BC-0F2C5144FE44}" destId="{6C78F950-F9AE-4DF2-979F-DFAEAD2110CB}" srcOrd="1" destOrd="0" presId="urn:microsoft.com/office/officeart/2005/8/layout/arrow2"/>
    <dgm:cxn modelId="{75B3DDFF-3541-455A-BA5D-DFD568C06285}" type="presParOf" srcId="{168CD73E-5E32-4FD8-A6BC-0F2C5144FE44}" destId="{801A967A-33CC-4573-8F99-D4CFCD8AB596}" srcOrd="2" destOrd="0" presId="urn:microsoft.com/office/officeart/2005/8/layout/arrow2"/>
    <dgm:cxn modelId="{A931B5CE-71F0-497E-90FA-EC656D516E59}" type="presParOf" srcId="{168CD73E-5E32-4FD8-A6BC-0F2C5144FE44}" destId="{22170733-151B-4B4E-BB61-7D4489147288}" srcOrd="3" destOrd="0" presId="urn:microsoft.com/office/officeart/2005/8/layout/arrow2"/>
    <dgm:cxn modelId="{4EFAF16E-8486-4C4E-8C36-68DB7333151D}" type="presParOf" srcId="{168CD73E-5E32-4FD8-A6BC-0F2C5144FE44}" destId="{8A5E13B8-DF32-4405-85B4-B0999EEAC3DF}" srcOrd="4" destOrd="0" presId="urn:microsoft.com/office/officeart/2005/8/layout/arrow2"/>
    <dgm:cxn modelId="{F981A600-C833-4EA3-A658-0E53BF244C65}" type="presParOf" srcId="{168CD73E-5E32-4FD8-A6BC-0F2C5144FE44}" destId="{C3830D3E-3983-4D6B-A1E4-E7C79D2460A0}" srcOrd="5" destOrd="0" presId="urn:microsoft.com/office/officeart/2005/8/layout/arrow2"/>
  </dgm:cxnLst>
  <dgm:bg/>
  <dgm:whole/>
</dgm:dataModel>
</file>

<file path=ppt/diagrams/data8.xml><?xml version="1.0" encoding="utf-8"?>
<dgm:dataModel xmlns:dgm="http://schemas.openxmlformats.org/drawingml/2006/diagram" xmlns:a="http://schemas.openxmlformats.org/drawingml/2006/main">
  <dgm:ptLst>
    <dgm:pt modelId="{FA46132E-9F76-40BA-B9F1-A306B56EFDC8}"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id-ID"/>
        </a:p>
      </dgm:t>
    </dgm:pt>
    <dgm:pt modelId="{3F5D5023-52BA-49ED-98AA-098FFEDF8A19}">
      <dgm:prSet phldrT="[Text]" custT="1"/>
      <dgm:spPr>
        <a:solidFill>
          <a:srgbClr val="003300"/>
        </a:solidFill>
      </dgm:spPr>
      <dgm:t>
        <a:bodyPr/>
        <a:lstStyle/>
        <a:p>
          <a:r>
            <a:rPr lang="id-ID" sz="1600" dirty="0" smtClean="0">
              <a:latin typeface="Arial Black" pitchFamily="34" charset="0"/>
            </a:rPr>
            <a:t>Fase I</a:t>
          </a:r>
        </a:p>
        <a:p>
          <a:r>
            <a:rPr lang="id-ID" sz="1600" dirty="0" smtClean="0">
              <a:latin typeface="Arial Black" pitchFamily="34" charset="0"/>
            </a:rPr>
            <a:t>(1873–1884)</a:t>
          </a:r>
          <a:endParaRPr lang="id-ID" sz="1600" dirty="0">
            <a:latin typeface="Arial Black" pitchFamily="34" charset="0"/>
          </a:endParaRPr>
        </a:p>
      </dgm:t>
    </dgm:pt>
    <dgm:pt modelId="{A1FC0880-62A7-4234-BE89-B9229751F32B}" type="parTrans" cxnId="{F498F49B-3813-49ED-A9B5-607A27060F73}">
      <dgm:prSet/>
      <dgm:spPr/>
      <dgm:t>
        <a:bodyPr/>
        <a:lstStyle/>
        <a:p>
          <a:endParaRPr lang="id-ID"/>
        </a:p>
      </dgm:t>
    </dgm:pt>
    <dgm:pt modelId="{3E6BEC63-E788-451D-AFA7-2EF4F15F5832}" type="sibTrans" cxnId="{F498F49B-3813-49ED-A9B5-607A27060F73}">
      <dgm:prSet/>
      <dgm:spPr>
        <a:solidFill>
          <a:srgbClr val="003300"/>
        </a:solidFill>
      </dgm:spPr>
      <dgm:t>
        <a:bodyPr/>
        <a:lstStyle/>
        <a:p>
          <a:endParaRPr lang="id-ID"/>
        </a:p>
      </dgm:t>
    </dgm:pt>
    <dgm:pt modelId="{99BD14B1-62C5-4C80-BD3D-F852793B0BAC}">
      <dgm:prSet phldrT="[Text]" custT="1"/>
      <dgm:spPr>
        <a:ln>
          <a:solidFill>
            <a:srgbClr val="003300"/>
          </a:solidFill>
        </a:ln>
      </dgm:spPr>
      <dgm:t>
        <a:bodyPr/>
        <a:lstStyle/>
        <a:p>
          <a:pPr marL="274638" indent="-274638"/>
          <a:r>
            <a:rPr lang="id-ID" sz="1700" b="1" dirty="0" smtClean="0">
              <a:latin typeface="Arial" pitchFamily="34" charset="0"/>
              <a:cs typeface="Arial" pitchFamily="34" charset="0"/>
            </a:rPr>
            <a:t>Pasukan Aceh berhasil membunuh Jenderal Kohler</a:t>
          </a:r>
          <a:r>
            <a:rPr lang="en-US" sz="1700" b="1" dirty="0" smtClean="0">
              <a:latin typeface="Arial" pitchFamily="34" charset="0"/>
              <a:cs typeface="Arial" pitchFamily="34" charset="0"/>
            </a:rPr>
            <a:t>.</a:t>
          </a:r>
          <a:endParaRPr lang="id-ID" sz="1700" b="1" dirty="0">
            <a:latin typeface="Arial" pitchFamily="34" charset="0"/>
            <a:cs typeface="Arial" pitchFamily="34" charset="0"/>
          </a:endParaRPr>
        </a:p>
      </dgm:t>
    </dgm:pt>
    <dgm:pt modelId="{75A876BD-D3B5-4FC0-801E-ABF56B112DFF}" type="parTrans" cxnId="{BE3F9774-CB8D-42A9-94EA-81E01C6349A8}">
      <dgm:prSet/>
      <dgm:spPr/>
      <dgm:t>
        <a:bodyPr/>
        <a:lstStyle/>
        <a:p>
          <a:endParaRPr lang="id-ID"/>
        </a:p>
      </dgm:t>
    </dgm:pt>
    <dgm:pt modelId="{6E6480D1-2A36-4EE7-95DB-596A212C7395}" type="sibTrans" cxnId="{BE3F9774-CB8D-42A9-94EA-81E01C6349A8}">
      <dgm:prSet/>
      <dgm:spPr/>
      <dgm:t>
        <a:bodyPr/>
        <a:lstStyle/>
        <a:p>
          <a:endParaRPr lang="id-ID"/>
        </a:p>
      </dgm:t>
    </dgm:pt>
    <dgm:pt modelId="{9D7065FE-F632-46A4-8A9A-9A6D0168A86E}">
      <dgm:prSet phldrT="[Text]" custT="1"/>
      <dgm:spPr>
        <a:solidFill>
          <a:srgbClr val="003300"/>
        </a:solidFill>
      </dgm:spPr>
      <dgm:t>
        <a:bodyPr/>
        <a:lstStyle/>
        <a:p>
          <a:r>
            <a:rPr lang="id-ID" sz="1800" dirty="0" smtClean="0">
              <a:latin typeface="Arial Black" pitchFamily="34" charset="0"/>
            </a:rPr>
            <a:t>Fase II</a:t>
          </a:r>
        </a:p>
        <a:p>
          <a:r>
            <a:rPr lang="id-ID" sz="1800" dirty="0" smtClean="0">
              <a:latin typeface="Arial Black" pitchFamily="34" charset="0"/>
            </a:rPr>
            <a:t>(1884–1896)</a:t>
          </a:r>
          <a:endParaRPr lang="id-ID" sz="1800" dirty="0">
            <a:latin typeface="Arial Black" pitchFamily="34" charset="0"/>
          </a:endParaRPr>
        </a:p>
      </dgm:t>
    </dgm:pt>
    <dgm:pt modelId="{F4CBDFC7-D32A-484E-A289-1D9811DA4FFC}" type="parTrans" cxnId="{6BB6ED44-F8B0-47C1-B2FD-C582E823213E}">
      <dgm:prSet/>
      <dgm:spPr/>
      <dgm:t>
        <a:bodyPr/>
        <a:lstStyle/>
        <a:p>
          <a:endParaRPr lang="id-ID"/>
        </a:p>
      </dgm:t>
    </dgm:pt>
    <dgm:pt modelId="{65331936-0E82-4C09-B808-DB2DA4C9EA76}" type="sibTrans" cxnId="{6BB6ED44-F8B0-47C1-B2FD-C582E823213E}">
      <dgm:prSet/>
      <dgm:spPr>
        <a:solidFill>
          <a:srgbClr val="003300"/>
        </a:solidFill>
      </dgm:spPr>
      <dgm:t>
        <a:bodyPr/>
        <a:lstStyle/>
        <a:p>
          <a:endParaRPr lang="id-ID"/>
        </a:p>
      </dgm:t>
    </dgm:pt>
    <dgm:pt modelId="{DBFA384B-466A-4AE4-8303-54452333F8F5}">
      <dgm:prSet phldrT="[Text]" custT="1"/>
      <dgm:spPr>
        <a:ln>
          <a:solidFill>
            <a:srgbClr val="003300"/>
          </a:solidFill>
        </a:ln>
      </dgm:spPr>
      <dgm:t>
        <a:bodyPr/>
        <a:lstStyle/>
        <a:p>
          <a:r>
            <a:rPr lang="id-ID" sz="1700" b="1" dirty="0" smtClean="0">
              <a:latin typeface="Arial" pitchFamily="34" charset="0"/>
              <a:cs typeface="Arial" pitchFamily="34" charset="0"/>
            </a:rPr>
            <a:t>Belanda</a:t>
          </a:r>
          <a:r>
            <a:rPr lang="id-ID" sz="1700" b="1" baseline="0" dirty="0" smtClean="0">
              <a:latin typeface="Arial" pitchFamily="34" charset="0"/>
              <a:cs typeface="Arial" pitchFamily="34" charset="0"/>
            </a:rPr>
            <a:t> mengutus Snouck Hurgronje</a:t>
          </a:r>
          <a:r>
            <a:rPr lang="en-US" sz="1700" b="1" baseline="0" dirty="0" smtClean="0">
              <a:latin typeface="Arial" pitchFamily="34" charset="0"/>
              <a:cs typeface="Arial" pitchFamily="34" charset="0"/>
            </a:rPr>
            <a:t>.</a:t>
          </a:r>
          <a:endParaRPr lang="id-ID" sz="1700" b="1" dirty="0">
            <a:latin typeface="Arial" pitchFamily="34" charset="0"/>
            <a:cs typeface="Arial" pitchFamily="34" charset="0"/>
          </a:endParaRPr>
        </a:p>
      </dgm:t>
    </dgm:pt>
    <dgm:pt modelId="{5781056D-3AC0-4386-83D5-60604B4DFD6B}" type="parTrans" cxnId="{6B79DBE2-C76A-43FA-9567-E9D46F787E4F}">
      <dgm:prSet/>
      <dgm:spPr/>
      <dgm:t>
        <a:bodyPr/>
        <a:lstStyle/>
        <a:p>
          <a:endParaRPr lang="id-ID"/>
        </a:p>
      </dgm:t>
    </dgm:pt>
    <dgm:pt modelId="{D37980C6-4C04-40B0-A04F-3F155AEECDD6}" type="sibTrans" cxnId="{6B79DBE2-C76A-43FA-9567-E9D46F787E4F}">
      <dgm:prSet/>
      <dgm:spPr/>
      <dgm:t>
        <a:bodyPr/>
        <a:lstStyle/>
        <a:p>
          <a:endParaRPr lang="id-ID"/>
        </a:p>
      </dgm:t>
    </dgm:pt>
    <dgm:pt modelId="{7B74EA5B-83B2-490F-B8B1-F55B958B5734}">
      <dgm:prSet phldrT="[Text]" custT="1"/>
      <dgm:spPr>
        <a:solidFill>
          <a:srgbClr val="003300"/>
        </a:solidFill>
      </dgm:spPr>
      <dgm:t>
        <a:bodyPr/>
        <a:lstStyle/>
        <a:p>
          <a:r>
            <a:rPr lang="id-ID" sz="1800" dirty="0" smtClean="0">
              <a:latin typeface="Arial Black" pitchFamily="34" charset="0"/>
            </a:rPr>
            <a:t>Fase III</a:t>
          </a:r>
        </a:p>
        <a:p>
          <a:r>
            <a:rPr lang="id-ID" sz="1800" dirty="0" smtClean="0">
              <a:latin typeface="Arial Black" pitchFamily="34" charset="0"/>
            </a:rPr>
            <a:t>(1896–1904)</a:t>
          </a:r>
          <a:endParaRPr lang="id-ID" sz="1800" dirty="0">
            <a:latin typeface="Arial Black" pitchFamily="34" charset="0"/>
          </a:endParaRPr>
        </a:p>
      </dgm:t>
    </dgm:pt>
    <dgm:pt modelId="{CEBAAEBB-C956-425A-B719-107406086FFA}" type="parTrans" cxnId="{DFFACE11-B6EC-4A85-A2FE-5D85C0ACE558}">
      <dgm:prSet/>
      <dgm:spPr/>
      <dgm:t>
        <a:bodyPr/>
        <a:lstStyle/>
        <a:p>
          <a:endParaRPr lang="id-ID"/>
        </a:p>
      </dgm:t>
    </dgm:pt>
    <dgm:pt modelId="{7B012E95-F6C5-4051-B7F8-7CD1CD2DE6ED}" type="sibTrans" cxnId="{DFFACE11-B6EC-4A85-A2FE-5D85C0ACE558}">
      <dgm:prSet/>
      <dgm:spPr/>
      <dgm:t>
        <a:bodyPr/>
        <a:lstStyle/>
        <a:p>
          <a:endParaRPr lang="id-ID"/>
        </a:p>
      </dgm:t>
    </dgm:pt>
    <dgm:pt modelId="{FF48B82E-D1A3-4826-ABA6-D19C60214A4C}">
      <dgm:prSet phldrT="[Text]" custT="1"/>
      <dgm:spPr>
        <a:ln>
          <a:solidFill>
            <a:srgbClr val="003300"/>
          </a:solidFill>
        </a:ln>
      </dgm:spPr>
      <dgm:t>
        <a:bodyPr/>
        <a:lstStyle/>
        <a:p>
          <a:r>
            <a:rPr lang="id-ID" sz="1700" b="1" dirty="0" smtClean="0">
              <a:latin typeface="Arial" pitchFamily="34" charset="0"/>
              <a:cs typeface="Arial" pitchFamily="34" charset="0"/>
            </a:rPr>
            <a:t>Belanda berhasil menaklukkan perlawanan rakyat Aceh</a:t>
          </a:r>
          <a:r>
            <a:rPr lang="en-US" sz="1700" b="1" dirty="0" smtClean="0">
              <a:latin typeface="Arial" pitchFamily="34" charset="0"/>
              <a:cs typeface="Arial" pitchFamily="34" charset="0"/>
            </a:rPr>
            <a:t>.</a:t>
          </a:r>
          <a:endParaRPr lang="id-ID" sz="1700" b="1" dirty="0">
            <a:latin typeface="Arial" pitchFamily="34" charset="0"/>
            <a:cs typeface="Arial" pitchFamily="34" charset="0"/>
          </a:endParaRPr>
        </a:p>
      </dgm:t>
    </dgm:pt>
    <dgm:pt modelId="{3D66659C-C3AF-4E00-B9FB-72085BB09371}" type="parTrans" cxnId="{C0DD2178-A5C9-4CBF-AACD-6981804F335B}">
      <dgm:prSet/>
      <dgm:spPr/>
      <dgm:t>
        <a:bodyPr/>
        <a:lstStyle/>
        <a:p>
          <a:endParaRPr lang="id-ID"/>
        </a:p>
      </dgm:t>
    </dgm:pt>
    <dgm:pt modelId="{6CB53298-9EA0-40DE-8B71-FEA505BDA471}" type="sibTrans" cxnId="{C0DD2178-A5C9-4CBF-AACD-6981804F335B}">
      <dgm:prSet/>
      <dgm:spPr/>
      <dgm:t>
        <a:bodyPr/>
        <a:lstStyle/>
        <a:p>
          <a:endParaRPr lang="id-ID"/>
        </a:p>
      </dgm:t>
    </dgm:pt>
    <dgm:pt modelId="{EB1CEBA3-5C11-43CE-84E5-86767CDFEB93}" type="pres">
      <dgm:prSet presAssocID="{FA46132E-9F76-40BA-B9F1-A306B56EFDC8}" presName="Name0" presStyleCnt="0">
        <dgm:presLayoutVars>
          <dgm:dir/>
          <dgm:animLvl val="lvl"/>
          <dgm:resizeHandles val="exact"/>
        </dgm:presLayoutVars>
      </dgm:prSet>
      <dgm:spPr/>
      <dgm:t>
        <a:bodyPr/>
        <a:lstStyle/>
        <a:p>
          <a:endParaRPr lang="en-US"/>
        </a:p>
      </dgm:t>
    </dgm:pt>
    <dgm:pt modelId="{3A14E6E7-2C0A-48CE-A557-DFD640F9D9E8}" type="pres">
      <dgm:prSet presAssocID="{FA46132E-9F76-40BA-B9F1-A306B56EFDC8}" presName="tSp" presStyleCnt="0"/>
      <dgm:spPr/>
    </dgm:pt>
    <dgm:pt modelId="{CF23B350-2BCE-44BB-8984-ABE896056637}" type="pres">
      <dgm:prSet presAssocID="{FA46132E-9F76-40BA-B9F1-A306B56EFDC8}" presName="bSp" presStyleCnt="0"/>
      <dgm:spPr/>
    </dgm:pt>
    <dgm:pt modelId="{3A19674E-1833-4189-A177-55386BD0106F}" type="pres">
      <dgm:prSet presAssocID="{FA46132E-9F76-40BA-B9F1-A306B56EFDC8}" presName="process" presStyleCnt="0"/>
      <dgm:spPr/>
    </dgm:pt>
    <dgm:pt modelId="{B1B87E31-C4CD-4FD1-B4FD-96B2088905FA}" type="pres">
      <dgm:prSet presAssocID="{3F5D5023-52BA-49ED-98AA-098FFEDF8A19}" presName="composite1" presStyleCnt="0"/>
      <dgm:spPr/>
    </dgm:pt>
    <dgm:pt modelId="{D2DEAAD9-B408-4B92-A635-918DF084C179}" type="pres">
      <dgm:prSet presAssocID="{3F5D5023-52BA-49ED-98AA-098FFEDF8A19}" presName="dummyNode1" presStyleLbl="node1" presStyleIdx="0" presStyleCnt="3"/>
      <dgm:spPr/>
    </dgm:pt>
    <dgm:pt modelId="{9575E690-5858-4E3E-AD4A-37A2B5C09D69}" type="pres">
      <dgm:prSet presAssocID="{3F5D5023-52BA-49ED-98AA-098FFEDF8A19}" presName="childNode1" presStyleLbl="bgAcc1" presStyleIdx="0" presStyleCnt="3" custScaleY="76934">
        <dgm:presLayoutVars>
          <dgm:bulletEnabled val="1"/>
        </dgm:presLayoutVars>
      </dgm:prSet>
      <dgm:spPr/>
      <dgm:t>
        <a:bodyPr/>
        <a:lstStyle/>
        <a:p>
          <a:endParaRPr lang="id-ID"/>
        </a:p>
      </dgm:t>
    </dgm:pt>
    <dgm:pt modelId="{F43FF2BF-465A-443C-BDF2-604C72B67957}" type="pres">
      <dgm:prSet presAssocID="{3F5D5023-52BA-49ED-98AA-098FFEDF8A19}" presName="childNode1tx" presStyleLbl="bgAcc1" presStyleIdx="0" presStyleCnt="3">
        <dgm:presLayoutVars>
          <dgm:bulletEnabled val="1"/>
        </dgm:presLayoutVars>
      </dgm:prSet>
      <dgm:spPr/>
      <dgm:t>
        <a:bodyPr/>
        <a:lstStyle/>
        <a:p>
          <a:endParaRPr lang="id-ID"/>
        </a:p>
      </dgm:t>
    </dgm:pt>
    <dgm:pt modelId="{C7DF234F-6EBD-4211-A812-D5A681649562}" type="pres">
      <dgm:prSet presAssocID="{3F5D5023-52BA-49ED-98AA-098FFEDF8A19}" presName="parentNode1" presStyleLbl="node1" presStyleIdx="0" presStyleCnt="3" custScaleY="106501" custLinFactNeighborX="66" custLinFactNeighborY="-8948">
        <dgm:presLayoutVars>
          <dgm:chMax val="1"/>
          <dgm:bulletEnabled val="1"/>
        </dgm:presLayoutVars>
      </dgm:prSet>
      <dgm:spPr/>
      <dgm:t>
        <a:bodyPr/>
        <a:lstStyle/>
        <a:p>
          <a:endParaRPr lang="en-US"/>
        </a:p>
      </dgm:t>
    </dgm:pt>
    <dgm:pt modelId="{7F814CAE-E6AF-4AAF-917C-D691D5322914}" type="pres">
      <dgm:prSet presAssocID="{3F5D5023-52BA-49ED-98AA-098FFEDF8A19}" presName="connSite1" presStyleCnt="0"/>
      <dgm:spPr/>
    </dgm:pt>
    <dgm:pt modelId="{F28C249B-237E-4406-932A-92DEAFD0A241}" type="pres">
      <dgm:prSet presAssocID="{3E6BEC63-E788-451D-AFA7-2EF4F15F5832}" presName="Name9" presStyleLbl="sibTrans2D1" presStyleIdx="0" presStyleCnt="2" custScaleX="156734" custLinFactNeighborX="1352" custLinFactNeighborY="-26081"/>
      <dgm:spPr/>
      <dgm:t>
        <a:bodyPr/>
        <a:lstStyle/>
        <a:p>
          <a:endParaRPr lang="en-US"/>
        </a:p>
      </dgm:t>
    </dgm:pt>
    <dgm:pt modelId="{3564BB9A-B3B5-4813-B1B4-BC6A94E3201D}" type="pres">
      <dgm:prSet presAssocID="{9D7065FE-F632-46A4-8A9A-9A6D0168A86E}" presName="composite2" presStyleCnt="0"/>
      <dgm:spPr/>
    </dgm:pt>
    <dgm:pt modelId="{5D87A50A-87FA-4D2E-880B-C8EF407F6E50}" type="pres">
      <dgm:prSet presAssocID="{9D7065FE-F632-46A4-8A9A-9A6D0168A86E}" presName="dummyNode2" presStyleLbl="node1" presStyleIdx="0" presStyleCnt="3"/>
      <dgm:spPr/>
    </dgm:pt>
    <dgm:pt modelId="{9CCBD2BB-9542-45AB-9F45-A72EB5EF9A01}" type="pres">
      <dgm:prSet presAssocID="{9D7065FE-F632-46A4-8A9A-9A6D0168A86E}" presName="childNode2" presStyleLbl="bgAcc1" presStyleIdx="1" presStyleCnt="3" custScaleY="87628">
        <dgm:presLayoutVars>
          <dgm:bulletEnabled val="1"/>
        </dgm:presLayoutVars>
      </dgm:prSet>
      <dgm:spPr/>
      <dgm:t>
        <a:bodyPr/>
        <a:lstStyle/>
        <a:p>
          <a:endParaRPr lang="id-ID"/>
        </a:p>
      </dgm:t>
    </dgm:pt>
    <dgm:pt modelId="{CDBEE2C4-3C45-4B2B-8B41-5DEE45DBF482}" type="pres">
      <dgm:prSet presAssocID="{9D7065FE-F632-46A4-8A9A-9A6D0168A86E}" presName="childNode2tx" presStyleLbl="bgAcc1" presStyleIdx="1" presStyleCnt="3">
        <dgm:presLayoutVars>
          <dgm:bulletEnabled val="1"/>
        </dgm:presLayoutVars>
      </dgm:prSet>
      <dgm:spPr/>
      <dgm:t>
        <a:bodyPr/>
        <a:lstStyle/>
        <a:p>
          <a:endParaRPr lang="id-ID"/>
        </a:p>
      </dgm:t>
    </dgm:pt>
    <dgm:pt modelId="{739D49D2-9992-459F-944C-781EA96000A1}" type="pres">
      <dgm:prSet presAssocID="{9D7065FE-F632-46A4-8A9A-9A6D0168A86E}" presName="parentNode2" presStyleLbl="node1" presStyleIdx="1" presStyleCnt="3" custScaleY="79891" custLinFactNeighborX="5476" custLinFactNeighborY="7994">
        <dgm:presLayoutVars>
          <dgm:chMax val="0"/>
          <dgm:bulletEnabled val="1"/>
        </dgm:presLayoutVars>
      </dgm:prSet>
      <dgm:spPr/>
      <dgm:t>
        <a:bodyPr/>
        <a:lstStyle/>
        <a:p>
          <a:endParaRPr lang="en-US"/>
        </a:p>
      </dgm:t>
    </dgm:pt>
    <dgm:pt modelId="{EEAF6B97-E98B-4235-9903-567DDFD3BFB2}" type="pres">
      <dgm:prSet presAssocID="{9D7065FE-F632-46A4-8A9A-9A6D0168A86E}" presName="connSite2" presStyleCnt="0"/>
      <dgm:spPr/>
    </dgm:pt>
    <dgm:pt modelId="{F87E06C1-00D8-4566-8658-C1EF7097126F}" type="pres">
      <dgm:prSet presAssocID="{65331936-0E82-4C09-B808-DB2DA4C9EA76}" presName="Name18" presStyleLbl="sibTrans2D1" presStyleIdx="1" presStyleCnt="2" custScaleX="124574" custLinFactNeighborX="2573" custLinFactNeighborY="22051"/>
      <dgm:spPr/>
      <dgm:t>
        <a:bodyPr/>
        <a:lstStyle/>
        <a:p>
          <a:endParaRPr lang="en-US"/>
        </a:p>
      </dgm:t>
    </dgm:pt>
    <dgm:pt modelId="{F81EF696-2925-4D59-97F0-1B68755323EF}" type="pres">
      <dgm:prSet presAssocID="{7B74EA5B-83B2-490F-B8B1-F55B958B5734}" presName="composite1" presStyleCnt="0"/>
      <dgm:spPr/>
    </dgm:pt>
    <dgm:pt modelId="{415EDE94-2623-4DC4-9F1B-8CE9E5B076DE}" type="pres">
      <dgm:prSet presAssocID="{7B74EA5B-83B2-490F-B8B1-F55B958B5734}" presName="dummyNode1" presStyleLbl="node1" presStyleIdx="1" presStyleCnt="3"/>
      <dgm:spPr/>
    </dgm:pt>
    <dgm:pt modelId="{92DA213A-A829-4EBB-968B-8955144CE14F}" type="pres">
      <dgm:prSet presAssocID="{7B74EA5B-83B2-490F-B8B1-F55B958B5734}" presName="childNode1" presStyleLbl="bgAcc1" presStyleIdx="2" presStyleCnt="3" custScaleY="89040">
        <dgm:presLayoutVars>
          <dgm:bulletEnabled val="1"/>
        </dgm:presLayoutVars>
      </dgm:prSet>
      <dgm:spPr/>
      <dgm:t>
        <a:bodyPr/>
        <a:lstStyle/>
        <a:p>
          <a:endParaRPr lang="id-ID"/>
        </a:p>
      </dgm:t>
    </dgm:pt>
    <dgm:pt modelId="{01038661-7568-4DCD-82E7-251FA3C8B6EA}" type="pres">
      <dgm:prSet presAssocID="{7B74EA5B-83B2-490F-B8B1-F55B958B5734}" presName="childNode1tx" presStyleLbl="bgAcc1" presStyleIdx="2" presStyleCnt="3">
        <dgm:presLayoutVars>
          <dgm:bulletEnabled val="1"/>
        </dgm:presLayoutVars>
      </dgm:prSet>
      <dgm:spPr/>
      <dgm:t>
        <a:bodyPr/>
        <a:lstStyle/>
        <a:p>
          <a:endParaRPr lang="id-ID"/>
        </a:p>
      </dgm:t>
    </dgm:pt>
    <dgm:pt modelId="{65231053-F881-494D-8150-1BF75F189D6C}" type="pres">
      <dgm:prSet presAssocID="{7B74EA5B-83B2-490F-B8B1-F55B958B5734}" presName="parentNode1" presStyleLbl="node1" presStyleIdx="2" presStyleCnt="3" custScaleY="93919" custLinFactNeighborX="212" custLinFactNeighborY="-2657">
        <dgm:presLayoutVars>
          <dgm:chMax val="1"/>
          <dgm:bulletEnabled val="1"/>
        </dgm:presLayoutVars>
      </dgm:prSet>
      <dgm:spPr/>
      <dgm:t>
        <a:bodyPr/>
        <a:lstStyle/>
        <a:p>
          <a:endParaRPr lang="en-US"/>
        </a:p>
      </dgm:t>
    </dgm:pt>
    <dgm:pt modelId="{57397D77-8A9C-4FD5-8188-3AE8A2EEB7D6}" type="pres">
      <dgm:prSet presAssocID="{7B74EA5B-83B2-490F-B8B1-F55B958B5734}" presName="connSite1" presStyleCnt="0"/>
      <dgm:spPr/>
    </dgm:pt>
  </dgm:ptLst>
  <dgm:cxnLst>
    <dgm:cxn modelId="{DFFACE11-B6EC-4A85-A2FE-5D85C0ACE558}" srcId="{FA46132E-9F76-40BA-B9F1-A306B56EFDC8}" destId="{7B74EA5B-83B2-490F-B8B1-F55B958B5734}" srcOrd="2" destOrd="0" parTransId="{CEBAAEBB-C956-425A-B719-107406086FFA}" sibTransId="{7B012E95-F6C5-4051-B7F8-7CD1CD2DE6ED}"/>
    <dgm:cxn modelId="{D174B522-CD01-4935-BE3B-41B6A3709C17}" type="presOf" srcId="{DBFA384B-466A-4AE4-8303-54452333F8F5}" destId="{CDBEE2C4-3C45-4B2B-8B41-5DEE45DBF482}" srcOrd="1" destOrd="0" presId="urn:microsoft.com/office/officeart/2005/8/layout/hProcess4"/>
    <dgm:cxn modelId="{30D88CB3-94F6-48B8-AF09-7AFE53ABA3E5}" type="presOf" srcId="{7B74EA5B-83B2-490F-B8B1-F55B958B5734}" destId="{65231053-F881-494D-8150-1BF75F189D6C}" srcOrd="0" destOrd="0" presId="urn:microsoft.com/office/officeart/2005/8/layout/hProcess4"/>
    <dgm:cxn modelId="{03563A34-7E51-4F7B-A591-7DEFCB8CF8E3}" type="presOf" srcId="{65331936-0E82-4C09-B808-DB2DA4C9EA76}" destId="{F87E06C1-00D8-4566-8658-C1EF7097126F}" srcOrd="0" destOrd="0" presId="urn:microsoft.com/office/officeart/2005/8/layout/hProcess4"/>
    <dgm:cxn modelId="{6E775FF7-8A04-4758-A57D-45C43A6BC3E6}" type="presOf" srcId="{FF48B82E-D1A3-4826-ABA6-D19C60214A4C}" destId="{92DA213A-A829-4EBB-968B-8955144CE14F}" srcOrd="0" destOrd="0" presId="urn:microsoft.com/office/officeart/2005/8/layout/hProcess4"/>
    <dgm:cxn modelId="{C0DD2178-A5C9-4CBF-AACD-6981804F335B}" srcId="{7B74EA5B-83B2-490F-B8B1-F55B958B5734}" destId="{FF48B82E-D1A3-4826-ABA6-D19C60214A4C}" srcOrd="0" destOrd="0" parTransId="{3D66659C-C3AF-4E00-B9FB-72085BB09371}" sibTransId="{6CB53298-9EA0-40DE-8B71-FEA505BDA471}"/>
    <dgm:cxn modelId="{95054A41-6F3A-49E0-BED2-79B1AC91DD93}" type="presOf" srcId="{3F5D5023-52BA-49ED-98AA-098FFEDF8A19}" destId="{C7DF234F-6EBD-4211-A812-D5A681649562}" srcOrd="0" destOrd="0" presId="urn:microsoft.com/office/officeart/2005/8/layout/hProcess4"/>
    <dgm:cxn modelId="{61C2EC65-0613-45A1-8F15-767CDC4D5C85}" type="presOf" srcId="{DBFA384B-466A-4AE4-8303-54452333F8F5}" destId="{9CCBD2BB-9542-45AB-9F45-A72EB5EF9A01}" srcOrd="0" destOrd="0" presId="urn:microsoft.com/office/officeart/2005/8/layout/hProcess4"/>
    <dgm:cxn modelId="{F498F49B-3813-49ED-A9B5-607A27060F73}" srcId="{FA46132E-9F76-40BA-B9F1-A306B56EFDC8}" destId="{3F5D5023-52BA-49ED-98AA-098FFEDF8A19}" srcOrd="0" destOrd="0" parTransId="{A1FC0880-62A7-4234-BE89-B9229751F32B}" sibTransId="{3E6BEC63-E788-451D-AFA7-2EF4F15F5832}"/>
    <dgm:cxn modelId="{B8BE409E-E20D-4BC5-A9E4-CDED779DD62F}" type="presOf" srcId="{99BD14B1-62C5-4C80-BD3D-F852793B0BAC}" destId="{9575E690-5858-4E3E-AD4A-37A2B5C09D69}" srcOrd="0" destOrd="0" presId="urn:microsoft.com/office/officeart/2005/8/layout/hProcess4"/>
    <dgm:cxn modelId="{52E1F435-C766-4F34-AA5E-4ACA40FA1DC2}" type="presOf" srcId="{FA46132E-9F76-40BA-B9F1-A306B56EFDC8}" destId="{EB1CEBA3-5C11-43CE-84E5-86767CDFEB93}" srcOrd="0" destOrd="0" presId="urn:microsoft.com/office/officeart/2005/8/layout/hProcess4"/>
    <dgm:cxn modelId="{EC68591A-57E5-4941-87AE-46F8AC299161}" type="presOf" srcId="{FF48B82E-D1A3-4826-ABA6-D19C60214A4C}" destId="{01038661-7568-4DCD-82E7-251FA3C8B6EA}" srcOrd="1" destOrd="0" presId="urn:microsoft.com/office/officeart/2005/8/layout/hProcess4"/>
    <dgm:cxn modelId="{AFD6D14D-66FF-4CA3-ABC7-8E8C59B3BBF7}" type="presOf" srcId="{3E6BEC63-E788-451D-AFA7-2EF4F15F5832}" destId="{F28C249B-237E-4406-932A-92DEAFD0A241}" srcOrd="0" destOrd="0" presId="urn:microsoft.com/office/officeart/2005/8/layout/hProcess4"/>
    <dgm:cxn modelId="{6BB6ED44-F8B0-47C1-B2FD-C582E823213E}" srcId="{FA46132E-9F76-40BA-B9F1-A306B56EFDC8}" destId="{9D7065FE-F632-46A4-8A9A-9A6D0168A86E}" srcOrd="1" destOrd="0" parTransId="{F4CBDFC7-D32A-484E-A289-1D9811DA4FFC}" sibTransId="{65331936-0E82-4C09-B808-DB2DA4C9EA76}"/>
    <dgm:cxn modelId="{6993C9A8-7C45-4567-8AAC-017860D076A3}" type="presOf" srcId="{9D7065FE-F632-46A4-8A9A-9A6D0168A86E}" destId="{739D49D2-9992-459F-944C-781EA96000A1}" srcOrd="0" destOrd="0" presId="urn:microsoft.com/office/officeart/2005/8/layout/hProcess4"/>
    <dgm:cxn modelId="{6B79DBE2-C76A-43FA-9567-E9D46F787E4F}" srcId="{9D7065FE-F632-46A4-8A9A-9A6D0168A86E}" destId="{DBFA384B-466A-4AE4-8303-54452333F8F5}" srcOrd="0" destOrd="0" parTransId="{5781056D-3AC0-4386-83D5-60604B4DFD6B}" sibTransId="{D37980C6-4C04-40B0-A04F-3F155AEECDD6}"/>
    <dgm:cxn modelId="{5CB76E8E-1671-44F9-9F78-7DD5E96A5017}" type="presOf" srcId="{99BD14B1-62C5-4C80-BD3D-F852793B0BAC}" destId="{F43FF2BF-465A-443C-BDF2-604C72B67957}" srcOrd="1" destOrd="0" presId="urn:microsoft.com/office/officeart/2005/8/layout/hProcess4"/>
    <dgm:cxn modelId="{BE3F9774-CB8D-42A9-94EA-81E01C6349A8}" srcId="{3F5D5023-52BA-49ED-98AA-098FFEDF8A19}" destId="{99BD14B1-62C5-4C80-BD3D-F852793B0BAC}" srcOrd="0" destOrd="0" parTransId="{75A876BD-D3B5-4FC0-801E-ABF56B112DFF}" sibTransId="{6E6480D1-2A36-4EE7-95DB-596A212C7395}"/>
    <dgm:cxn modelId="{44428514-6059-4A83-91ED-2BB44C357F12}" type="presParOf" srcId="{EB1CEBA3-5C11-43CE-84E5-86767CDFEB93}" destId="{3A14E6E7-2C0A-48CE-A557-DFD640F9D9E8}" srcOrd="0" destOrd="0" presId="urn:microsoft.com/office/officeart/2005/8/layout/hProcess4"/>
    <dgm:cxn modelId="{E210FA2E-0D9D-4DBD-AF3F-AB19E943A456}" type="presParOf" srcId="{EB1CEBA3-5C11-43CE-84E5-86767CDFEB93}" destId="{CF23B350-2BCE-44BB-8984-ABE896056637}" srcOrd="1" destOrd="0" presId="urn:microsoft.com/office/officeart/2005/8/layout/hProcess4"/>
    <dgm:cxn modelId="{B11F36AC-D0CA-4AB7-AF67-A505081CDCF5}" type="presParOf" srcId="{EB1CEBA3-5C11-43CE-84E5-86767CDFEB93}" destId="{3A19674E-1833-4189-A177-55386BD0106F}" srcOrd="2" destOrd="0" presId="urn:microsoft.com/office/officeart/2005/8/layout/hProcess4"/>
    <dgm:cxn modelId="{4337C36A-E87D-4911-9F8C-35E492E34DE0}" type="presParOf" srcId="{3A19674E-1833-4189-A177-55386BD0106F}" destId="{B1B87E31-C4CD-4FD1-B4FD-96B2088905FA}" srcOrd="0" destOrd="0" presId="urn:microsoft.com/office/officeart/2005/8/layout/hProcess4"/>
    <dgm:cxn modelId="{06BDA871-8960-4FAF-9992-1FA3EF0C16A8}" type="presParOf" srcId="{B1B87E31-C4CD-4FD1-B4FD-96B2088905FA}" destId="{D2DEAAD9-B408-4B92-A635-918DF084C179}" srcOrd="0" destOrd="0" presId="urn:microsoft.com/office/officeart/2005/8/layout/hProcess4"/>
    <dgm:cxn modelId="{072AC1A2-4E50-4F2B-845B-E42219FBC5CF}" type="presParOf" srcId="{B1B87E31-C4CD-4FD1-B4FD-96B2088905FA}" destId="{9575E690-5858-4E3E-AD4A-37A2B5C09D69}" srcOrd="1" destOrd="0" presId="urn:microsoft.com/office/officeart/2005/8/layout/hProcess4"/>
    <dgm:cxn modelId="{D2F17B45-989C-4B08-91A9-0BA010F1676D}" type="presParOf" srcId="{B1B87E31-C4CD-4FD1-B4FD-96B2088905FA}" destId="{F43FF2BF-465A-443C-BDF2-604C72B67957}" srcOrd="2" destOrd="0" presId="urn:microsoft.com/office/officeart/2005/8/layout/hProcess4"/>
    <dgm:cxn modelId="{4E45EDA1-8ECC-4D60-B704-327F51055C63}" type="presParOf" srcId="{B1B87E31-C4CD-4FD1-B4FD-96B2088905FA}" destId="{C7DF234F-6EBD-4211-A812-D5A681649562}" srcOrd="3" destOrd="0" presId="urn:microsoft.com/office/officeart/2005/8/layout/hProcess4"/>
    <dgm:cxn modelId="{96840CEC-EBDE-437E-AC1D-D1A9B20AAF0F}" type="presParOf" srcId="{B1B87E31-C4CD-4FD1-B4FD-96B2088905FA}" destId="{7F814CAE-E6AF-4AAF-917C-D691D5322914}" srcOrd="4" destOrd="0" presId="urn:microsoft.com/office/officeart/2005/8/layout/hProcess4"/>
    <dgm:cxn modelId="{87708C07-96F6-452C-B741-2C17C77FBD13}" type="presParOf" srcId="{3A19674E-1833-4189-A177-55386BD0106F}" destId="{F28C249B-237E-4406-932A-92DEAFD0A241}" srcOrd="1" destOrd="0" presId="urn:microsoft.com/office/officeart/2005/8/layout/hProcess4"/>
    <dgm:cxn modelId="{550B2CBD-5AF2-4898-9A2D-00B932672D99}" type="presParOf" srcId="{3A19674E-1833-4189-A177-55386BD0106F}" destId="{3564BB9A-B3B5-4813-B1B4-BC6A94E3201D}" srcOrd="2" destOrd="0" presId="urn:microsoft.com/office/officeart/2005/8/layout/hProcess4"/>
    <dgm:cxn modelId="{0BD591D1-6C56-45C2-BD6C-596D5556A103}" type="presParOf" srcId="{3564BB9A-B3B5-4813-B1B4-BC6A94E3201D}" destId="{5D87A50A-87FA-4D2E-880B-C8EF407F6E50}" srcOrd="0" destOrd="0" presId="urn:microsoft.com/office/officeart/2005/8/layout/hProcess4"/>
    <dgm:cxn modelId="{9117F20C-65E4-48EC-8CB1-3991C2D0C1A3}" type="presParOf" srcId="{3564BB9A-B3B5-4813-B1B4-BC6A94E3201D}" destId="{9CCBD2BB-9542-45AB-9F45-A72EB5EF9A01}" srcOrd="1" destOrd="0" presId="urn:microsoft.com/office/officeart/2005/8/layout/hProcess4"/>
    <dgm:cxn modelId="{C05AF9A1-1356-4E6E-91B4-7183565583C5}" type="presParOf" srcId="{3564BB9A-B3B5-4813-B1B4-BC6A94E3201D}" destId="{CDBEE2C4-3C45-4B2B-8B41-5DEE45DBF482}" srcOrd="2" destOrd="0" presId="urn:microsoft.com/office/officeart/2005/8/layout/hProcess4"/>
    <dgm:cxn modelId="{F04CA84A-77DD-465F-A9D8-D2CDD4AA10C3}" type="presParOf" srcId="{3564BB9A-B3B5-4813-B1B4-BC6A94E3201D}" destId="{739D49D2-9992-459F-944C-781EA96000A1}" srcOrd="3" destOrd="0" presId="urn:microsoft.com/office/officeart/2005/8/layout/hProcess4"/>
    <dgm:cxn modelId="{12CBC926-7921-445C-8EFD-FDC2A2BBB14A}" type="presParOf" srcId="{3564BB9A-B3B5-4813-B1B4-BC6A94E3201D}" destId="{EEAF6B97-E98B-4235-9903-567DDFD3BFB2}" srcOrd="4" destOrd="0" presId="urn:microsoft.com/office/officeart/2005/8/layout/hProcess4"/>
    <dgm:cxn modelId="{D870775F-6220-4A0C-87E3-FCAD7C4E474E}" type="presParOf" srcId="{3A19674E-1833-4189-A177-55386BD0106F}" destId="{F87E06C1-00D8-4566-8658-C1EF7097126F}" srcOrd="3" destOrd="0" presId="urn:microsoft.com/office/officeart/2005/8/layout/hProcess4"/>
    <dgm:cxn modelId="{DE22767B-7C8D-4229-B855-8BAAE71C74B1}" type="presParOf" srcId="{3A19674E-1833-4189-A177-55386BD0106F}" destId="{F81EF696-2925-4D59-97F0-1B68755323EF}" srcOrd="4" destOrd="0" presId="urn:microsoft.com/office/officeart/2005/8/layout/hProcess4"/>
    <dgm:cxn modelId="{11F47EAA-3336-4403-8E33-F47D2FAFDF65}" type="presParOf" srcId="{F81EF696-2925-4D59-97F0-1B68755323EF}" destId="{415EDE94-2623-4DC4-9F1B-8CE9E5B076DE}" srcOrd="0" destOrd="0" presId="urn:microsoft.com/office/officeart/2005/8/layout/hProcess4"/>
    <dgm:cxn modelId="{21509D6B-F80A-4E68-8091-8649495ED244}" type="presParOf" srcId="{F81EF696-2925-4D59-97F0-1B68755323EF}" destId="{92DA213A-A829-4EBB-968B-8955144CE14F}" srcOrd="1" destOrd="0" presId="urn:microsoft.com/office/officeart/2005/8/layout/hProcess4"/>
    <dgm:cxn modelId="{D2AE201B-3574-42C8-B055-82A91E0D06E2}" type="presParOf" srcId="{F81EF696-2925-4D59-97F0-1B68755323EF}" destId="{01038661-7568-4DCD-82E7-251FA3C8B6EA}" srcOrd="2" destOrd="0" presId="urn:microsoft.com/office/officeart/2005/8/layout/hProcess4"/>
    <dgm:cxn modelId="{32DC61BE-DD82-4845-9C71-5E1FCC41B1D1}" type="presParOf" srcId="{F81EF696-2925-4D59-97F0-1B68755323EF}" destId="{65231053-F881-494D-8150-1BF75F189D6C}" srcOrd="3" destOrd="0" presId="urn:microsoft.com/office/officeart/2005/8/layout/hProcess4"/>
    <dgm:cxn modelId="{4FF1B7BA-B3EF-49F2-9C66-23CE888ABE2E}" type="presParOf" srcId="{F81EF696-2925-4D59-97F0-1B68755323EF}" destId="{57397D77-8A9C-4FD5-8188-3AE8A2EEB7D6}" srcOrd="4" destOrd="0" presId="urn:microsoft.com/office/officeart/2005/8/layout/hProcess4"/>
  </dgm:cxnLst>
  <dgm:bg/>
  <dgm:whole/>
</dgm:dataModel>
</file>

<file path=ppt/diagrams/data9.xml><?xml version="1.0" encoding="utf-8"?>
<dgm:dataModel xmlns:dgm="http://schemas.openxmlformats.org/drawingml/2006/diagram" xmlns:a="http://schemas.openxmlformats.org/drawingml/2006/main">
  <dgm:ptLst>
    <dgm:pt modelId="{25A77E52-0165-498B-892A-A034AA0D1DCB}" type="doc">
      <dgm:prSet loTypeId="urn:microsoft.com/office/officeart/2005/8/layout/pyramid1" loCatId="pyramid" qsTypeId="urn:microsoft.com/office/officeart/2005/8/quickstyle/simple1" qsCatId="simple" csTypeId="urn:microsoft.com/office/officeart/2005/8/colors/accent1_2" csCatId="accent1" phldr="1"/>
      <dgm:spPr/>
    </dgm:pt>
    <dgm:pt modelId="{C60922C9-5E6F-4BB2-A9E6-1B2750C3C877}">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id-ID" sz="2400" b="1" dirty="0" smtClean="0"/>
            <a:t>Residen (Keresidenan</a:t>
          </a:r>
          <a:r>
            <a:rPr lang="id-ID" sz="3300" dirty="0" smtClean="0"/>
            <a:t>)</a:t>
          </a:r>
          <a:endParaRPr lang="en-US" sz="3300" dirty="0"/>
        </a:p>
      </dgm:t>
    </dgm:pt>
    <dgm:pt modelId="{21FF32EB-B5C3-45CF-A6C0-AE14783CD2D9}" type="parTrans" cxnId="{18041711-5C23-4D06-AA44-6A021DBFDAE5}">
      <dgm:prSet/>
      <dgm:spPr/>
      <dgm:t>
        <a:bodyPr/>
        <a:lstStyle/>
        <a:p>
          <a:endParaRPr lang="en-US"/>
        </a:p>
      </dgm:t>
    </dgm:pt>
    <dgm:pt modelId="{AB1904BA-53E3-45AB-9415-CEA68CD77E6A}" type="sibTrans" cxnId="{18041711-5C23-4D06-AA44-6A021DBFDAE5}">
      <dgm:prSet/>
      <dgm:spPr/>
      <dgm:t>
        <a:bodyPr/>
        <a:lstStyle/>
        <a:p>
          <a:endParaRPr lang="en-US"/>
        </a:p>
      </dgm:t>
    </dgm:pt>
    <dgm:pt modelId="{6F6163AB-5CC2-41DF-A559-566BF821AA9E}">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id-ID" sz="2400" b="1" dirty="0" smtClean="0"/>
            <a:t>Asisten Residen (</a:t>
          </a:r>
          <a:r>
            <a:rPr lang="id-ID" sz="2400" b="1" i="1" dirty="0" smtClean="0"/>
            <a:t>Afdeling</a:t>
          </a:r>
          <a:r>
            <a:rPr lang="id-ID" sz="2400" b="1" dirty="0" smtClean="0"/>
            <a:t>)</a:t>
          </a:r>
          <a:endParaRPr lang="en-US" sz="2400" b="1" dirty="0"/>
        </a:p>
      </dgm:t>
    </dgm:pt>
    <dgm:pt modelId="{EC270ABF-1E68-4E46-83EC-6A788AD8B5C2}" type="parTrans" cxnId="{D07D6CD3-BFE6-4325-9F3B-6FABAAE88241}">
      <dgm:prSet/>
      <dgm:spPr/>
      <dgm:t>
        <a:bodyPr/>
        <a:lstStyle/>
        <a:p>
          <a:endParaRPr lang="en-US"/>
        </a:p>
      </dgm:t>
    </dgm:pt>
    <dgm:pt modelId="{CCE5298E-CAE3-41E3-96A0-932FE4BC1F4E}" type="sibTrans" cxnId="{D07D6CD3-BFE6-4325-9F3B-6FABAAE88241}">
      <dgm:prSet/>
      <dgm:spPr/>
      <dgm:t>
        <a:bodyPr/>
        <a:lstStyle/>
        <a:p>
          <a:endParaRPr lang="en-US"/>
        </a:p>
      </dgm:t>
    </dgm:pt>
    <dgm:pt modelId="{91B6B570-8E53-41D1-8BEB-D253E87079F7}">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id-ID" sz="2400" b="1" dirty="0" smtClean="0"/>
            <a:t>Pegawai Kontrolir (</a:t>
          </a:r>
          <a:r>
            <a:rPr lang="id-ID" sz="2400" b="1" i="1" dirty="0" smtClean="0"/>
            <a:t>Controle Afdeling</a:t>
          </a:r>
          <a:r>
            <a:rPr lang="id-ID" sz="2400" b="1" dirty="0" smtClean="0"/>
            <a:t>)</a:t>
          </a:r>
          <a:endParaRPr lang="en-US" sz="2400" b="1" dirty="0"/>
        </a:p>
      </dgm:t>
    </dgm:pt>
    <dgm:pt modelId="{CF45901D-9C3C-4DF2-B1A1-9985D9B17607}" type="parTrans" cxnId="{89332762-7BF8-4323-98AF-8C2C472AB67E}">
      <dgm:prSet/>
      <dgm:spPr/>
      <dgm:t>
        <a:bodyPr/>
        <a:lstStyle/>
        <a:p>
          <a:endParaRPr lang="en-US"/>
        </a:p>
      </dgm:t>
    </dgm:pt>
    <dgm:pt modelId="{AD3F9E44-6225-422C-B6D4-643F2C5F716E}" type="sibTrans" cxnId="{89332762-7BF8-4323-98AF-8C2C472AB67E}">
      <dgm:prSet/>
      <dgm:spPr/>
      <dgm:t>
        <a:bodyPr/>
        <a:lstStyle/>
        <a:p>
          <a:endParaRPr lang="en-US"/>
        </a:p>
      </dgm:t>
    </dgm:pt>
    <dgm:pt modelId="{AC984EAB-9DF0-46E0-AFAC-695AEE123DE7}" type="pres">
      <dgm:prSet presAssocID="{25A77E52-0165-498B-892A-A034AA0D1DCB}" presName="Name0" presStyleCnt="0">
        <dgm:presLayoutVars>
          <dgm:dir/>
          <dgm:animLvl val="lvl"/>
          <dgm:resizeHandles val="exact"/>
        </dgm:presLayoutVars>
      </dgm:prSet>
      <dgm:spPr/>
    </dgm:pt>
    <dgm:pt modelId="{1C5EDCE6-E0BE-4123-8154-2AFF47710A8A}" type="pres">
      <dgm:prSet presAssocID="{C60922C9-5E6F-4BB2-A9E6-1B2750C3C877}" presName="Name8" presStyleCnt="0"/>
      <dgm:spPr/>
    </dgm:pt>
    <dgm:pt modelId="{586681E1-D5D2-4FFD-B746-0EA0E9791E18}" type="pres">
      <dgm:prSet presAssocID="{C60922C9-5E6F-4BB2-A9E6-1B2750C3C877}" presName="level" presStyleLbl="node1" presStyleIdx="0" presStyleCnt="3">
        <dgm:presLayoutVars>
          <dgm:chMax val="1"/>
          <dgm:bulletEnabled val="1"/>
        </dgm:presLayoutVars>
      </dgm:prSet>
      <dgm:spPr/>
      <dgm:t>
        <a:bodyPr/>
        <a:lstStyle/>
        <a:p>
          <a:endParaRPr lang="en-US"/>
        </a:p>
      </dgm:t>
    </dgm:pt>
    <dgm:pt modelId="{172272D7-AE6D-41A8-9F11-E0DD98126A5D}" type="pres">
      <dgm:prSet presAssocID="{C60922C9-5E6F-4BB2-A9E6-1B2750C3C877}" presName="levelTx" presStyleLbl="revTx" presStyleIdx="0" presStyleCnt="0">
        <dgm:presLayoutVars>
          <dgm:chMax val="1"/>
          <dgm:bulletEnabled val="1"/>
        </dgm:presLayoutVars>
      </dgm:prSet>
      <dgm:spPr/>
      <dgm:t>
        <a:bodyPr/>
        <a:lstStyle/>
        <a:p>
          <a:endParaRPr lang="en-US"/>
        </a:p>
      </dgm:t>
    </dgm:pt>
    <dgm:pt modelId="{B8A8B015-FA55-4687-8202-539B88654319}" type="pres">
      <dgm:prSet presAssocID="{6F6163AB-5CC2-41DF-A559-566BF821AA9E}" presName="Name8" presStyleCnt="0"/>
      <dgm:spPr/>
    </dgm:pt>
    <dgm:pt modelId="{103BFCB3-1680-4B7A-91A1-7220FCED42F2}" type="pres">
      <dgm:prSet presAssocID="{6F6163AB-5CC2-41DF-A559-566BF821AA9E}" presName="level" presStyleLbl="node1" presStyleIdx="1" presStyleCnt="3" custScaleX="100901" custScaleY="82282">
        <dgm:presLayoutVars>
          <dgm:chMax val="1"/>
          <dgm:bulletEnabled val="1"/>
        </dgm:presLayoutVars>
      </dgm:prSet>
      <dgm:spPr/>
      <dgm:t>
        <a:bodyPr/>
        <a:lstStyle/>
        <a:p>
          <a:endParaRPr lang="en-US"/>
        </a:p>
      </dgm:t>
    </dgm:pt>
    <dgm:pt modelId="{51179778-9A5A-4C7D-8F37-9F00E5DF21DA}" type="pres">
      <dgm:prSet presAssocID="{6F6163AB-5CC2-41DF-A559-566BF821AA9E}" presName="levelTx" presStyleLbl="revTx" presStyleIdx="0" presStyleCnt="0">
        <dgm:presLayoutVars>
          <dgm:chMax val="1"/>
          <dgm:bulletEnabled val="1"/>
        </dgm:presLayoutVars>
      </dgm:prSet>
      <dgm:spPr/>
      <dgm:t>
        <a:bodyPr/>
        <a:lstStyle/>
        <a:p>
          <a:endParaRPr lang="en-US"/>
        </a:p>
      </dgm:t>
    </dgm:pt>
    <dgm:pt modelId="{880D1430-F05D-4A28-B409-0E08788A7AAE}" type="pres">
      <dgm:prSet presAssocID="{91B6B570-8E53-41D1-8BEB-D253E87079F7}" presName="Name8" presStyleCnt="0"/>
      <dgm:spPr/>
    </dgm:pt>
    <dgm:pt modelId="{E6C7DD86-3766-4256-B7CA-D1DD6EF037E8}" type="pres">
      <dgm:prSet presAssocID="{91B6B570-8E53-41D1-8BEB-D253E87079F7}" presName="level" presStyleLbl="node1" presStyleIdx="2" presStyleCnt="3">
        <dgm:presLayoutVars>
          <dgm:chMax val="1"/>
          <dgm:bulletEnabled val="1"/>
        </dgm:presLayoutVars>
      </dgm:prSet>
      <dgm:spPr/>
      <dgm:t>
        <a:bodyPr/>
        <a:lstStyle/>
        <a:p>
          <a:endParaRPr lang="en-US"/>
        </a:p>
      </dgm:t>
    </dgm:pt>
    <dgm:pt modelId="{E06C90B7-891F-426F-B99D-224056D1CBCA}" type="pres">
      <dgm:prSet presAssocID="{91B6B570-8E53-41D1-8BEB-D253E87079F7}" presName="levelTx" presStyleLbl="revTx" presStyleIdx="0" presStyleCnt="0">
        <dgm:presLayoutVars>
          <dgm:chMax val="1"/>
          <dgm:bulletEnabled val="1"/>
        </dgm:presLayoutVars>
      </dgm:prSet>
      <dgm:spPr/>
      <dgm:t>
        <a:bodyPr/>
        <a:lstStyle/>
        <a:p>
          <a:endParaRPr lang="en-US"/>
        </a:p>
      </dgm:t>
    </dgm:pt>
  </dgm:ptLst>
  <dgm:cxnLst>
    <dgm:cxn modelId="{89332762-7BF8-4323-98AF-8C2C472AB67E}" srcId="{25A77E52-0165-498B-892A-A034AA0D1DCB}" destId="{91B6B570-8E53-41D1-8BEB-D253E87079F7}" srcOrd="2" destOrd="0" parTransId="{CF45901D-9C3C-4DF2-B1A1-9985D9B17607}" sibTransId="{AD3F9E44-6225-422C-B6D4-643F2C5F716E}"/>
    <dgm:cxn modelId="{F22482A2-81F0-44D9-B119-8DA64691440A}" type="presOf" srcId="{C60922C9-5E6F-4BB2-A9E6-1B2750C3C877}" destId="{172272D7-AE6D-41A8-9F11-E0DD98126A5D}" srcOrd="1" destOrd="0" presId="urn:microsoft.com/office/officeart/2005/8/layout/pyramid1"/>
    <dgm:cxn modelId="{8C0E2A43-805C-4079-991A-DB8E5D1448D7}" type="presOf" srcId="{91B6B570-8E53-41D1-8BEB-D253E87079F7}" destId="{E06C90B7-891F-426F-B99D-224056D1CBCA}" srcOrd="1" destOrd="0" presId="urn:microsoft.com/office/officeart/2005/8/layout/pyramid1"/>
    <dgm:cxn modelId="{9727B65B-B6C0-42B2-B59D-E9B05594E0C8}" type="presOf" srcId="{25A77E52-0165-498B-892A-A034AA0D1DCB}" destId="{AC984EAB-9DF0-46E0-AFAC-695AEE123DE7}" srcOrd="0" destOrd="0" presId="urn:microsoft.com/office/officeart/2005/8/layout/pyramid1"/>
    <dgm:cxn modelId="{D07D6CD3-BFE6-4325-9F3B-6FABAAE88241}" srcId="{25A77E52-0165-498B-892A-A034AA0D1DCB}" destId="{6F6163AB-5CC2-41DF-A559-566BF821AA9E}" srcOrd="1" destOrd="0" parTransId="{EC270ABF-1E68-4E46-83EC-6A788AD8B5C2}" sibTransId="{CCE5298E-CAE3-41E3-96A0-932FE4BC1F4E}"/>
    <dgm:cxn modelId="{0BABB686-2774-4A2A-9690-A5C1D57EB75B}" type="presOf" srcId="{6F6163AB-5CC2-41DF-A559-566BF821AA9E}" destId="{51179778-9A5A-4C7D-8F37-9F00E5DF21DA}" srcOrd="1" destOrd="0" presId="urn:microsoft.com/office/officeart/2005/8/layout/pyramid1"/>
    <dgm:cxn modelId="{13DA18F6-982D-404A-A405-656B5E32143B}" type="presOf" srcId="{C60922C9-5E6F-4BB2-A9E6-1B2750C3C877}" destId="{586681E1-D5D2-4FFD-B746-0EA0E9791E18}" srcOrd="0" destOrd="0" presId="urn:microsoft.com/office/officeart/2005/8/layout/pyramid1"/>
    <dgm:cxn modelId="{18041711-5C23-4D06-AA44-6A021DBFDAE5}" srcId="{25A77E52-0165-498B-892A-A034AA0D1DCB}" destId="{C60922C9-5E6F-4BB2-A9E6-1B2750C3C877}" srcOrd="0" destOrd="0" parTransId="{21FF32EB-B5C3-45CF-A6C0-AE14783CD2D9}" sibTransId="{AB1904BA-53E3-45AB-9415-CEA68CD77E6A}"/>
    <dgm:cxn modelId="{A57207AA-1E17-48BF-AF91-0626936B61F5}" type="presOf" srcId="{91B6B570-8E53-41D1-8BEB-D253E87079F7}" destId="{E6C7DD86-3766-4256-B7CA-D1DD6EF037E8}" srcOrd="0" destOrd="0" presId="urn:microsoft.com/office/officeart/2005/8/layout/pyramid1"/>
    <dgm:cxn modelId="{83FE1EDC-833E-47E4-9AA8-44BC97B2D100}" type="presOf" srcId="{6F6163AB-5CC2-41DF-A559-566BF821AA9E}" destId="{103BFCB3-1680-4B7A-91A1-7220FCED42F2}" srcOrd="0" destOrd="0" presId="urn:microsoft.com/office/officeart/2005/8/layout/pyramid1"/>
    <dgm:cxn modelId="{FA23BE63-AACE-45ED-8FE0-FD82367A8862}" type="presParOf" srcId="{AC984EAB-9DF0-46E0-AFAC-695AEE123DE7}" destId="{1C5EDCE6-E0BE-4123-8154-2AFF47710A8A}" srcOrd="0" destOrd="0" presId="urn:microsoft.com/office/officeart/2005/8/layout/pyramid1"/>
    <dgm:cxn modelId="{6BD62D80-C6C7-4E9E-8D26-7937A537C55D}" type="presParOf" srcId="{1C5EDCE6-E0BE-4123-8154-2AFF47710A8A}" destId="{586681E1-D5D2-4FFD-B746-0EA0E9791E18}" srcOrd="0" destOrd="0" presId="urn:microsoft.com/office/officeart/2005/8/layout/pyramid1"/>
    <dgm:cxn modelId="{57C1AA1A-A39A-4CF0-91D9-9CFEB0481234}" type="presParOf" srcId="{1C5EDCE6-E0BE-4123-8154-2AFF47710A8A}" destId="{172272D7-AE6D-41A8-9F11-E0DD98126A5D}" srcOrd="1" destOrd="0" presId="urn:microsoft.com/office/officeart/2005/8/layout/pyramid1"/>
    <dgm:cxn modelId="{9D8D91E3-51AD-430C-B4EE-9AC86A7DFBE8}" type="presParOf" srcId="{AC984EAB-9DF0-46E0-AFAC-695AEE123DE7}" destId="{B8A8B015-FA55-4687-8202-539B88654319}" srcOrd="1" destOrd="0" presId="urn:microsoft.com/office/officeart/2005/8/layout/pyramid1"/>
    <dgm:cxn modelId="{3D71760D-9DCF-42F8-A521-958ADEC2F5ED}" type="presParOf" srcId="{B8A8B015-FA55-4687-8202-539B88654319}" destId="{103BFCB3-1680-4B7A-91A1-7220FCED42F2}" srcOrd="0" destOrd="0" presId="urn:microsoft.com/office/officeart/2005/8/layout/pyramid1"/>
    <dgm:cxn modelId="{A8FCDF16-9B39-4983-9B31-3F36E6463860}" type="presParOf" srcId="{B8A8B015-FA55-4687-8202-539B88654319}" destId="{51179778-9A5A-4C7D-8F37-9F00E5DF21DA}" srcOrd="1" destOrd="0" presId="urn:microsoft.com/office/officeart/2005/8/layout/pyramid1"/>
    <dgm:cxn modelId="{B0D5EE36-F0F7-4B2E-985E-FF75D594958E}" type="presParOf" srcId="{AC984EAB-9DF0-46E0-AFAC-695AEE123DE7}" destId="{880D1430-F05D-4A28-B409-0E08788A7AAE}" srcOrd="2" destOrd="0" presId="urn:microsoft.com/office/officeart/2005/8/layout/pyramid1"/>
    <dgm:cxn modelId="{EFCBB512-3530-4F28-BEDB-2804843F9965}" type="presParOf" srcId="{880D1430-F05D-4A28-B409-0E08788A7AAE}" destId="{E6C7DD86-3766-4256-B7CA-D1DD6EF037E8}" srcOrd="0" destOrd="0" presId="urn:microsoft.com/office/officeart/2005/8/layout/pyramid1"/>
    <dgm:cxn modelId="{00993284-6AAD-48F9-AF77-B3015DA8A00C}" type="presParOf" srcId="{880D1430-F05D-4A28-B409-0E08788A7AAE}" destId="{E06C90B7-891F-426F-B99D-224056D1CBCA}" srcOrd="1" destOrd="0" presId="urn:microsoft.com/office/officeart/2005/8/layout/pyramid1"/>
  </dgm:cxnLst>
  <dgm:bg/>
  <dgm:whole/>
</dgm:dataModel>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9">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5D74EFDF-392D-463B-8061-A69077DBA2E5}" type="datetimeFigureOut">
              <a:rPr lang="en-US"/>
              <a:pPr>
                <a:defRPr/>
              </a:pPr>
              <a:t>7/4/2019</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pPr>
              <a:defRPr/>
            </a:pPr>
            <a:fld id="{1EFD75E0-1FFE-4F28-9A99-AF4075E6100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9E4F15C-0E39-4B12-A444-DC363AB9BE7D}" type="datetimeFigureOut">
              <a:rPr lang="en-US"/>
              <a:pPr>
                <a:defRPr/>
              </a:pPr>
              <a:t>7/4/2019</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07F8FD7-6970-4249-BA4F-583F488ADE2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25BBD0-DB57-4E75-8F1A-707C28350909}" type="slidenum">
              <a:rPr lang="id-ID" smtClean="0"/>
              <a:pPr>
                <a:defRPr/>
              </a:pPr>
              <a:t>30</a:t>
            </a:fld>
            <a:endParaRPr lang="id-ID"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D625EA-BDD6-4DC1-9529-6C5D433C1FA5}" type="slidenum">
              <a:rPr lang="en-US" smtClean="0"/>
              <a:pPr fontAlgn="base">
                <a:spcBef>
                  <a:spcPct val="0"/>
                </a:spcBef>
                <a:spcAft>
                  <a:spcPct val="0"/>
                </a:spcAft>
                <a:defRPr/>
              </a:pPr>
              <a:t>38</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20D3ECD-5FD6-4064-B2DB-78274B11819C}" type="slidenum">
              <a:rPr lang="en-US" smtClean="0"/>
              <a:pPr>
                <a:defRPr/>
              </a:pPr>
              <a:t>61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D69EB29-A580-4F9D-8635-DAA9655B0A8A}"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F967B7-33AB-4FF6-B1B2-01E7774E254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B1FCF2-1D9D-4722-87EA-195810AB08EA}"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67859-AB6A-4219-82C7-B3F499CC8AE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7ABF71-D3CA-4D19-BE2F-E06C7A865570}"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1BD8B8-5D4B-40AF-B3EF-6BE30A0BCBB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Rectangle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fld id="{5A8664AD-F039-4F18-A620-2CF69305184F}" type="datetimeFigureOut">
              <a:rPr lang="en-US"/>
              <a:pPr>
                <a:defRPr/>
              </a:pPr>
              <a:t>7/4/2019</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A1E03DDF-C8C3-4CE8-B27F-0F09050EECA6}"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8E6562F-8EC7-4710-A748-35B14BE495D3}"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E602AE87-E143-472F-AD12-12CDE765FF2A}"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Rectangle 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Rectangle 7"/>
          <p:cNvSpPr>
            <a:spLocks noChangeArrowheads="1"/>
          </p:cNvSpPr>
          <p:nvPr/>
        </p:nvSpPr>
        <p:spPr bwMode="white">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00A848A9-80E5-4FD9-A52E-755BB9E67FA9}" type="datetimeFigureOut">
              <a:rPr lang="en-US"/>
              <a:pPr>
                <a:defRPr/>
              </a:pPr>
              <a:t>7/4/2019</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A219E986-3AF0-44DB-9F73-8533A33EB00E}"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62475" y="1576388"/>
            <a:ext cx="9525" cy="4818062"/>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a:defRPr/>
            </a:pPr>
            <a:endParaRPr lang="en-US"/>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5791200" y="6410325"/>
            <a:ext cx="3044825" cy="365125"/>
          </a:xfrm>
        </p:spPr>
        <p:txBody>
          <a:bodyPr/>
          <a:lstStyle>
            <a:lvl1pPr>
              <a:defRPr/>
            </a:lvl1pPr>
          </a:lstStyle>
          <a:p>
            <a:pPr>
              <a:defRPr/>
            </a:pPr>
            <a:fld id="{B6E224AA-DF01-4F02-A966-84D6164AF3C9}" type="datetimeFigureOut">
              <a:rPr lang="en-US"/>
              <a:pPr>
                <a:defRPr/>
              </a:pPr>
              <a:t>7/4/2019</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7DC5D895-5A46-466F-9D9C-4A9C0B1E2B28}"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a:defRPr/>
            </a:pPr>
            <a:endParaRPr lang="en-US"/>
          </a:p>
        </p:txBody>
      </p:sp>
      <p:sp>
        <p:nvSpPr>
          <p:cNvPr id="8" name="Rectangle 7"/>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Rectangle 10"/>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4" name="Straight Connector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6" name="Oval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pPr>
              <a:defRPr/>
            </a:pPr>
            <a:fld id="{3C1802DC-030F-4375-A29B-AACFF6035DE2}" type="datetimeFigureOut">
              <a:rPr lang="en-US"/>
              <a:pPr>
                <a:defRPr/>
              </a:pPr>
              <a:t>7/4/2019</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lgn="ctr">
              <a:defRPr/>
            </a:lvl1pPr>
          </a:lstStyle>
          <a:p>
            <a:pPr>
              <a:defRPr/>
            </a:pPr>
            <a:fld id="{311AA36D-0259-4D2A-B604-A98B43D0F9CB}"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EE8F4162-503D-43B9-95CD-C40563B3F2F4}" type="datetimeFigureOut">
              <a:rPr lang="en-US"/>
              <a:pPr>
                <a:defRPr/>
              </a:pPr>
              <a:t>7/4/2019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A6D4B43D-B387-4D4B-A835-C1FE1922463F}"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3" name="Rectangle 2"/>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4" name="Rectangle 3"/>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Rectangle 4"/>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8" name="Date Placeholder 1"/>
          <p:cNvSpPr>
            <a:spLocks noGrp="1"/>
          </p:cNvSpPr>
          <p:nvPr>
            <p:ph type="dt" sz="half" idx="10"/>
          </p:nvPr>
        </p:nvSpPr>
        <p:spPr/>
        <p:txBody>
          <a:bodyPr/>
          <a:lstStyle>
            <a:lvl1pPr>
              <a:defRPr/>
            </a:lvl1pPr>
          </a:lstStyle>
          <a:p>
            <a:pPr>
              <a:defRPr/>
            </a:pPr>
            <a:fld id="{BC01814A-AE6D-4EE7-B16D-E7F344C8831F}" type="datetimeFigureOut">
              <a:rPr lang="en-US"/>
              <a:pPr>
                <a:defRPr/>
              </a:pPr>
              <a:t>7/4/2019</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D3A6A7F0-095B-426B-80D6-43902901731C}"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Rectangle 7"/>
          <p:cNvSpPr>
            <a:spLocks noChangeArrowheads="1"/>
          </p:cNvSpPr>
          <p:nvPr/>
        </p:nvSpPr>
        <p:spPr bwMode="white">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a:solidFill>
                  <a:schemeClr val="accent3">
                    <a:shade val="75000"/>
                  </a:schemeClr>
                </a:solidFill>
              </a:defRPr>
            </a:lvl1pPr>
          </a:lstStyle>
          <a:p>
            <a:pPr>
              <a:defRPr/>
            </a:pPr>
            <a:fld id="{95C540B8-191E-45D5-B177-B472641B1630}"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3D5C0305-9D8C-48F5-86FB-189F5ACA1F29}" type="datetimeFigureOut">
              <a:rPr lang="en-US"/>
              <a:pPr>
                <a:defRPr/>
              </a:pPr>
              <a:t>7/4/2019</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BE48EE-0CB5-4E2C-A71A-BA6036E340D6}"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67118C-A871-4140-93E5-496E2D355C0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Rectangle 7"/>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dirty="0"/>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9DACDA2-39CB-4953-B6AD-9523A0D016C7}" type="slidenum">
              <a:rPr lang="en-US"/>
              <a:pPr>
                <a:defRPr/>
              </a:pPr>
              <a:t>‹#›</a:t>
            </a:fld>
            <a:endParaRPr lang="en-US"/>
          </a:p>
        </p:txBody>
      </p:sp>
      <p:sp>
        <p:nvSpPr>
          <p:cNvPr id="17" name="Date Placeholder 4"/>
          <p:cNvSpPr>
            <a:spLocks noGrp="1"/>
          </p:cNvSpPr>
          <p:nvPr>
            <p:ph type="dt" sz="half" idx="11"/>
          </p:nvPr>
        </p:nvSpPr>
        <p:spPr>
          <a:xfrm>
            <a:off x="5788025" y="6405563"/>
            <a:ext cx="3044825" cy="365125"/>
          </a:xfrm>
        </p:spPr>
        <p:txBody>
          <a:bodyPr/>
          <a:lstStyle>
            <a:lvl1pPr>
              <a:defRPr/>
            </a:lvl1pPr>
          </a:lstStyle>
          <a:p>
            <a:pPr>
              <a:defRPr/>
            </a:pPr>
            <a:fld id="{7DA9190F-38D0-4ADB-8859-6081E5D8D58A}" type="datetimeFigureOut">
              <a:rPr lang="en-US"/>
              <a:pPr>
                <a:defRPr/>
              </a:pPr>
              <a:t>7/4/2019</a:t>
            </a:fld>
            <a:endParaRPr lang="en-US"/>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pPr>
              <a:defRPr/>
            </a:pP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EEE61A-6604-4E38-8AF2-5F9E23D1B612}"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AA2032-3B58-46CB-A0A1-948E2C8E5579}"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Rectangle 4"/>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0" name="Straight Connector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1" name="Oval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Oval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C5D665CB-A1FA-46C2-9563-3233024EF040}"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63BF6113-A85F-4243-9F98-F7694E39BC0E}" type="datetimeFigureOut">
              <a:rPr lang="en-US"/>
              <a:pPr>
                <a:defRPr/>
              </a:pPr>
              <a:t>7/4/2019</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8" name="Title 7"/>
          <p:cNvSpPr>
            <a:spLocks noGrp="1"/>
          </p:cNvSpPr>
          <p:nvPr>
            <p:ph type="ctrTitle"/>
          </p:nvPr>
        </p:nvSpPr>
        <p:spPr>
          <a:xfrm>
            <a:off x="464234" y="381001"/>
            <a:ext cx="8229600" cy="2209800"/>
          </a:xfrm>
        </p:spPr>
        <p:txBody>
          <a:bodyPr lIns="45720" rIns="228600"/>
          <a:lstStyle>
            <a:lvl1pPr marL="0" algn="r">
              <a:defRPr sz="4800"/>
            </a:lvl1pPr>
            <a:extLst/>
          </a:lstStyle>
          <a:p>
            <a:r>
              <a:rPr lang="en-US" smtClean="0"/>
              <a:t>Click to edit Master title style</a:t>
            </a:r>
            <a:endParaRPr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5" name="Date Placeholder 9"/>
          <p:cNvSpPr>
            <a:spLocks noGrp="1"/>
          </p:cNvSpPr>
          <p:nvPr>
            <p:ph type="dt" sz="half" idx="10"/>
          </p:nvPr>
        </p:nvSpPr>
        <p:spPr>
          <a:xfrm>
            <a:off x="5562600" y="6508750"/>
            <a:ext cx="3001963" cy="274638"/>
          </a:xfrm>
        </p:spPr>
        <p:txBody>
          <a:bodyPr vert="horz" rtlCol="0"/>
          <a:lstStyle>
            <a:lvl1pPr>
              <a:defRPr/>
            </a:lvl1pPr>
            <a:extLst/>
          </a:lstStyle>
          <a:p>
            <a:pPr>
              <a:defRPr/>
            </a:pPr>
            <a:fld id="{561CC0AA-7172-413F-843F-1CE60304E029}" type="datetimeFigureOut">
              <a:rPr lang="en-US"/>
              <a:pPr>
                <a:defRPr/>
              </a:pPr>
              <a:t>7/4/2019</a:t>
            </a:fld>
            <a:endParaRPr lang="en-US"/>
          </a:p>
        </p:txBody>
      </p:sp>
      <p:sp>
        <p:nvSpPr>
          <p:cNvPr id="6" name="Slide Number Placeholder 10"/>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49A5C0F0-55FB-4F8B-A832-4DC47193632B}" type="slidenum">
              <a:rPr lang="en-US"/>
              <a:pPr>
                <a:defRPr/>
              </a:pPr>
              <a:t>‹#›</a:t>
            </a:fld>
            <a:endParaRPr lang="en-US"/>
          </a:p>
        </p:txBody>
      </p:sp>
      <p:sp>
        <p:nvSpPr>
          <p:cNvPr id="7" name="Footer Placeholder 11"/>
          <p:cNvSpPr>
            <a:spLocks noGrp="1"/>
          </p:cNvSpPr>
          <p:nvPr>
            <p:ph type="ftr" sz="quarter" idx="12"/>
          </p:nvPr>
        </p:nvSpPr>
        <p:spPr>
          <a:xfrm>
            <a:off x="1600200" y="6508750"/>
            <a:ext cx="3906838" cy="274638"/>
          </a:xfrm>
        </p:spPr>
        <p:txBody>
          <a:bodyPr vert="horz" rtlCol="0"/>
          <a:lstStyle>
            <a:lvl1pPr>
              <a:defRPr/>
            </a:lvl1pPr>
            <a:extLst/>
          </a:lstStyle>
          <a:p>
            <a:pPr>
              <a:defRPr/>
            </a:pP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extLst/>
          </a:lstStyle>
          <a:p>
            <a:pPr>
              <a:defRPr/>
            </a:pPr>
            <a:fld id="{6EE2CD11-E70A-421D-9943-967E68E95562}" type="datetimeFigureOut">
              <a:rPr lang="en-US"/>
              <a:pPr>
                <a:defRPr/>
              </a:pPr>
              <a:t>7/4/2019</a:t>
            </a:fld>
            <a:endParaRPr lang="en-US"/>
          </a:p>
        </p:txBody>
      </p:sp>
      <p:sp>
        <p:nvSpPr>
          <p:cNvPr id="6" name="Footer Placeholder 4"/>
          <p:cNvSpPr>
            <a:spLocks noGrp="1"/>
          </p:cNvSpPr>
          <p:nvPr>
            <p:ph type="ftr" sz="quarter" idx="11"/>
          </p:nvPr>
        </p:nvSpPr>
        <p:spPr/>
        <p:txBody>
          <a:bodyPr/>
          <a:lstStyle>
            <a:lvl1pPr>
              <a:defRPr/>
            </a:lvl1pPr>
            <a:extLst/>
          </a:lstStyle>
          <a:p>
            <a:pPr>
              <a:defRPr/>
            </a:pPr>
            <a:endParaRPr lang="en-US"/>
          </a:p>
        </p:txBody>
      </p:sp>
      <p:sp>
        <p:nvSpPr>
          <p:cNvPr id="7" name="Slide Number Placeholder 5"/>
          <p:cNvSpPr>
            <a:spLocks noGrp="1"/>
          </p:cNvSpPr>
          <p:nvPr>
            <p:ph type="sldNum" sz="quarter" idx="12"/>
          </p:nvPr>
        </p:nvSpPr>
        <p:spPr/>
        <p:txBody>
          <a:bodyPr/>
          <a:lstStyle>
            <a:lvl1pPr>
              <a:defRPr/>
            </a:lvl1pPr>
            <a:extLst/>
          </a:lstStyle>
          <a:p>
            <a:pPr>
              <a:defRPr/>
            </a:pPr>
            <a:fld id="{15840D56-AA91-465B-888F-1F72D619B2D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n-US" smtClean="0"/>
              <a:t>Click to edit Master title style</a:t>
            </a:r>
            <a:endParaRPr lang="en-US"/>
          </a:p>
        </p:txBody>
      </p:sp>
      <p:sp>
        <p:nvSpPr>
          <p:cNvPr id="3" name="Text Placeholder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5" name="Date Placeholder 7"/>
          <p:cNvSpPr>
            <a:spLocks noGrp="1"/>
          </p:cNvSpPr>
          <p:nvPr>
            <p:ph type="dt" sz="half" idx="10"/>
          </p:nvPr>
        </p:nvSpPr>
        <p:spPr>
          <a:xfrm>
            <a:off x="5562600" y="6513513"/>
            <a:ext cx="3001963" cy="274637"/>
          </a:xfrm>
        </p:spPr>
        <p:txBody>
          <a:bodyPr vert="horz" rtlCol="0"/>
          <a:lstStyle>
            <a:lvl1pPr>
              <a:defRPr/>
            </a:lvl1pPr>
            <a:extLst/>
          </a:lstStyle>
          <a:p>
            <a:pPr>
              <a:defRPr/>
            </a:pPr>
            <a:fld id="{C9A7D0E3-3FCD-412D-8685-C822722F157B}" type="datetimeFigureOut">
              <a:rPr lang="en-US"/>
              <a:pPr>
                <a:defRPr/>
              </a:pPr>
              <a:t>7/4/2019</a:t>
            </a:fld>
            <a:endParaRPr lang="en-US"/>
          </a:p>
        </p:txBody>
      </p:sp>
      <p:sp>
        <p:nvSpPr>
          <p:cNvPr id="6" name="Slide Number Placeholder 8"/>
          <p:cNvSpPr>
            <a:spLocks noGrp="1"/>
          </p:cNvSpPr>
          <p:nvPr>
            <p:ph type="sldNum" sz="quarter" idx="11"/>
          </p:nvPr>
        </p:nvSpPr>
        <p:spPr>
          <a:xfrm>
            <a:off x="8639175" y="6513513"/>
            <a:ext cx="463550" cy="274637"/>
          </a:xfrm>
        </p:spPr>
        <p:txBody>
          <a:bodyPr vert="horz" rtlCol="0"/>
          <a:lstStyle>
            <a:lvl1pPr>
              <a:defRPr>
                <a:solidFill>
                  <a:schemeClr val="tx2">
                    <a:shade val="90000"/>
                  </a:schemeClr>
                </a:solidFill>
              </a:defRPr>
            </a:lvl1pPr>
            <a:extLst/>
          </a:lstStyle>
          <a:p>
            <a:pPr>
              <a:defRPr/>
            </a:pPr>
            <a:fld id="{08072A7E-5363-4DEA-888B-EE08A21A713F}" type="slidenum">
              <a:rPr lang="en-US"/>
              <a:pPr>
                <a:defRPr/>
              </a:pPr>
              <a:t>‹#›</a:t>
            </a:fld>
            <a:endParaRPr lang="en-US"/>
          </a:p>
        </p:txBody>
      </p:sp>
      <p:sp>
        <p:nvSpPr>
          <p:cNvPr id="7" name="Footer Placeholder 9"/>
          <p:cNvSpPr>
            <a:spLocks noGrp="1"/>
          </p:cNvSpPr>
          <p:nvPr>
            <p:ph type="ftr" sz="quarter" idx="12"/>
          </p:nvPr>
        </p:nvSpPr>
        <p:spPr>
          <a:xfrm>
            <a:off x="1600200" y="6513513"/>
            <a:ext cx="3906838" cy="274637"/>
          </a:xfrm>
        </p:spPr>
        <p:txBody>
          <a:bodyPr vert="horz" rtlCol="0"/>
          <a:lstStyle>
            <a:lvl1pPr>
              <a:defRPr/>
            </a:lvl1pPr>
            <a:extLst/>
          </a:lstStyle>
          <a:p>
            <a:pPr>
              <a:defRPr/>
            </a:pP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extLst/>
          </a:lstStyle>
          <a:p>
            <a:pPr>
              <a:defRPr/>
            </a:pPr>
            <a:fld id="{037298AE-BA11-4B1C-A8F4-525B89C9CC79}" type="datetimeFigureOut">
              <a:rPr lang="en-US"/>
              <a:pPr>
                <a:defRPr/>
              </a:pPr>
              <a:t>7/4/2019</a:t>
            </a:fld>
            <a:endParaRPr lang="en-US"/>
          </a:p>
        </p:txBody>
      </p:sp>
      <p:sp>
        <p:nvSpPr>
          <p:cNvPr id="7" name="Footer Placeholder 5"/>
          <p:cNvSpPr>
            <a:spLocks noGrp="1"/>
          </p:cNvSpPr>
          <p:nvPr>
            <p:ph type="ftr" sz="quarter" idx="11"/>
          </p:nvPr>
        </p:nvSpPr>
        <p:spPr/>
        <p:txBody>
          <a:bodyPr/>
          <a:lstStyle>
            <a:lvl1pPr>
              <a:defRPr/>
            </a:lvl1pPr>
            <a:extLst/>
          </a:lstStyle>
          <a:p>
            <a:pPr>
              <a:defRPr/>
            </a:pPr>
            <a:endParaRPr lang="en-US"/>
          </a:p>
        </p:txBody>
      </p:sp>
      <p:sp>
        <p:nvSpPr>
          <p:cNvPr id="8" name="Slide Number Placeholder 6"/>
          <p:cNvSpPr>
            <a:spLocks noGrp="1"/>
          </p:cNvSpPr>
          <p:nvPr>
            <p:ph type="sldNum" sz="quarter" idx="12"/>
          </p:nvPr>
        </p:nvSpPr>
        <p:spPr>
          <a:xfrm>
            <a:off x="8640763" y="6515100"/>
            <a:ext cx="465137" cy="273050"/>
          </a:xfrm>
        </p:spPr>
        <p:txBody>
          <a:bodyPr/>
          <a:lstStyle>
            <a:lvl1pPr>
              <a:defRPr/>
            </a:lvl1pPr>
            <a:extLst/>
          </a:lstStyle>
          <a:p>
            <a:pPr>
              <a:defRPr/>
            </a:pPr>
            <a:fld id="{468FA5B5-CCC5-49CD-A1DC-9D100C62D6F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defRPr/>
            </a:pPr>
            <a:endParaRPr lang="en-US"/>
          </a:p>
        </p:txBody>
      </p:sp>
      <p:sp>
        <p:nvSpPr>
          <p:cNvPr id="8" name="Rectangle 7"/>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defRPr/>
            </a:pPr>
            <a:endParaRPr lang="en-US"/>
          </a:p>
        </p:txBody>
      </p:sp>
      <p:sp>
        <p:nvSpPr>
          <p:cNvPr id="2" name="Title 1"/>
          <p:cNvSpPr>
            <a:spLocks noGrp="1"/>
          </p:cNvSpPr>
          <p:nvPr>
            <p:ph type="title"/>
          </p:nvPr>
        </p:nvSpPr>
        <p:spPr>
          <a:xfrm>
            <a:off x="457200" y="251948"/>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vl1pPr>
            <a:extLst/>
          </a:lstStyle>
          <a:p>
            <a:pPr>
              <a:defRPr/>
            </a:pPr>
            <a:fld id="{8029856A-725A-48AB-AD82-7BD0F7741A91}" type="datetimeFigureOut">
              <a:rPr lang="en-US"/>
              <a:pPr>
                <a:defRPr/>
              </a:pPr>
              <a:t>7/4/2019</a:t>
            </a:fld>
            <a:endParaRPr lang="en-US"/>
          </a:p>
        </p:txBody>
      </p:sp>
      <p:sp>
        <p:nvSpPr>
          <p:cNvPr id="10" name="Footer Placeholder 7"/>
          <p:cNvSpPr>
            <a:spLocks noGrp="1"/>
          </p:cNvSpPr>
          <p:nvPr>
            <p:ph type="ftr" sz="quarter" idx="11"/>
          </p:nvPr>
        </p:nvSpPr>
        <p:spPr/>
        <p:txBody>
          <a:bodyPr/>
          <a:lstStyle>
            <a:lvl1pPr>
              <a:defRPr/>
            </a:lvl1pPr>
            <a:extLst/>
          </a:lstStyle>
          <a:p>
            <a:pPr>
              <a:defRPr/>
            </a:pPr>
            <a:endParaRPr lang="en-US"/>
          </a:p>
        </p:txBody>
      </p:sp>
      <p:sp>
        <p:nvSpPr>
          <p:cNvPr id="11" name="Slide Number Placeholder 8"/>
          <p:cNvSpPr>
            <a:spLocks noGrp="1"/>
          </p:cNvSpPr>
          <p:nvPr>
            <p:ph type="sldNum" sz="quarter" idx="12"/>
          </p:nvPr>
        </p:nvSpPr>
        <p:spPr>
          <a:xfrm>
            <a:off x="8640763" y="6515100"/>
            <a:ext cx="465137" cy="273050"/>
          </a:xfrm>
        </p:spPr>
        <p:txBody>
          <a:bodyPr/>
          <a:lstStyle>
            <a:lvl1pPr>
              <a:defRPr/>
            </a:lvl1pPr>
            <a:extLst/>
          </a:lstStyle>
          <a:p>
            <a:pPr>
              <a:defRPr/>
            </a:pPr>
            <a:fld id="{6253EC28-E4E1-444C-A487-600DB23BD2B5}"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 name="Title 1"/>
          <p:cNvSpPr>
            <a:spLocks noGrp="1"/>
          </p:cNvSpPr>
          <p:nvPr>
            <p:ph type="title"/>
          </p:nvPr>
        </p:nvSpPr>
        <p:spPr>
          <a:xfrm>
            <a:off x="457200" y="253218"/>
            <a:ext cx="8229600" cy="1143000"/>
          </a:xfrm>
        </p:spPr>
        <p:txBody>
          <a:bodyPr/>
          <a:lstStyle>
            <a:extLst/>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extLst/>
          </a:lstStyle>
          <a:p>
            <a:pPr>
              <a:defRPr/>
            </a:pPr>
            <a:fld id="{07825DCD-1574-4131-A695-54A82582446F}" type="datetimeFigureOut">
              <a:rPr lang="en-US"/>
              <a:pPr>
                <a:defRPr/>
              </a:pPr>
              <a:t>7/4/2019</a:t>
            </a:fld>
            <a:endParaRPr lang="en-US"/>
          </a:p>
        </p:txBody>
      </p:sp>
      <p:sp>
        <p:nvSpPr>
          <p:cNvPr id="5" name="Footer Placeholder 3"/>
          <p:cNvSpPr>
            <a:spLocks noGrp="1"/>
          </p:cNvSpPr>
          <p:nvPr>
            <p:ph type="ftr" sz="quarter" idx="11"/>
          </p:nvPr>
        </p:nvSpPr>
        <p:spPr/>
        <p:txBody>
          <a:bodyPr/>
          <a:lstStyle>
            <a:lvl1pPr>
              <a:defRPr/>
            </a:lvl1pPr>
            <a:extLst/>
          </a:lstStyle>
          <a:p>
            <a:pPr>
              <a:defRPr/>
            </a:pPr>
            <a:endParaRPr lang="en-US"/>
          </a:p>
        </p:txBody>
      </p:sp>
      <p:sp>
        <p:nvSpPr>
          <p:cNvPr id="6" name="Slide Number Placeholder 4"/>
          <p:cNvSpPr>
            <a:spLocks noGrp="1"/>
          </p:cNvSpPr>
          <p:nvPr>
            <p:ph type="sldNum" sz="quarter" idx="12"/>
          </p:nvPr>
        </p:nvSpPr>
        <p:spPr/>
        <p:txBody>
          <a:bodyPr/>
          <a:lstStyle>
            <a:lvl1pPr>
              <a:defRPr/>
            </a:lvl1pPr>
            <a:extLst/>
          </a:lstStyle>
          <a:p>
            <a:pPr>
              <a:defRPr/>
            </a:pPr>
            <a:fld id="{E6014C2D-21BC-4BEA-97A3-61EFAEBA37B2}"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endParaRPr lang="en-US"/>
          </a:p>
        </p:txBody>
      </p:sp>
      <p:sp>
        <p:nvSpPr>
          <p:cNvPr id="3" name="Date Placeholder 13"/>
          <p:cNvSpPr>
            <a:spLocks noGrp="1"/>
          </p:cNvSpPr>
          <p:nvPr>
            <p:ph type="dt" sz="half" idx="11"/>
          </p:nvPr>
        </p:nvSpPr>
        <p:spPr/>
        <p:txBody>
          <a:bodyPr/>
          <a:lstStyle>
            <a:lvl1pPr>
              <a:defRPr/>
            </a:lvl1pPr>
          </a:lstStyle>
          <a:p>
            <a:pPr>
              <a:defRPr/>
            </a:pPr>
            <a:fld id="{72BF56BD-690F-4C67-8216-A1D83ECFFC5F}" type="datetimeFigureOut">
              <a:rPr lang="en-US"/>
              <a:pPr>
                <a:defRPr/>
              </a:pPr>
              <a:t>7/4/2019</a:t>
            </a:fld>
            <a:endParaRPr lang="en-US"/>
          </a:p>
        </p:txBody>
      </p:sp>
      <p:sp>
        <p:nvSpPr>
          <p:cNvPr id="4" name="Slide Number Placeholder 22"/>
          <p:cNvSpPr>
            <a:spLocks noGrp="1"/>
          </p:cNvSpPr>
          <p:nvPr>
            <p:ph type="sldNum" sz="quarter" idx="12"/>
          </p:nvPr>
        </p:nvSpPr>
        <p:spPr/>
        <p:txBody>
          <a:bodyPr/>
          <a:lstStyle>
            <a:lvl1pPr>
              <a:defRPr/>
            </a:lvl1pPr>
          </a:lstStyle>
          <a:p>
            <a:pPr>
              <a:defRPr/>
            </a:pPr>
            <a:fld id="{3B9755DB-88F1-4FB2-BBFE-38B5BAD2909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326974D-E329-47A8-8A6B-A799527A7AF2}"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94B958-6E0F-42C1-BA91-5FDE1D307857}"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 name="Title 1"/>
          <p:cNvSpPr>
            <a:spLocks noGrp="1"/>
          </p:cNvSpPr>
          <p:nvPr>
            <p:ph type="title"/>
          </p:nvPr>
        </p:nvSpPr>
        <p:spPr>
          <a:xfrm>
            <a:off x="4963136" y="304800"/>
            <a:ext cx="3931920" cy="762000"/>
          </a:xfrm>
        </p:spPr>
        <p:txBody>
          <a:bodyPr/>
          <a:lstStyle>
            <a:lvl1pPr marL="0" algn="r">
              <a:buNone/>
              <a:defRPr sz="2000" b="1"/>
            </a:lvl1pPr>
            <a:extLst/>
          </a:lstStyle>
          <a:p>
            <a:r>
              <a:rPr lang="en-US" smtClean="0"/>
              <a:t>Click to edit Master title style</a:t>
            </a:r>
            <a:endParaRPr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8"/>
          <p:cNvSpPr>
            <a:spLocks noGrp="1"/>
          </p:cNvSpPr>
          <p:nvPr>
            <p:ph type="dt" sz="half" idx="10"/>
          </p:nvPr>
        </p:nvSpPr>
        <p:spPr>
          <a:xfrm>
            <a:off x="5562600" y="6513513"/>
            <a:ext cx="3001963" cy="274637"/>
          </a:xfrm>
        </p:spPr>
        <p:txBody>
          <a:bodyPr vert="horz" rtlCol="0"/>
          <a:lstStyle>
            <a:lvl1pPr>
              <a:defRPr/>
            </a:lvl1pPr>
            <a:extLst/>
          </a:lstStyle>
          <a:p>
            <a:pPr>
              <a:defRPr/>
            </a:pPr>
            <a:fld id="{3D851D79-5FA8-4292-97F1-DBE8448E4C54}" type="datetimeFigureOut">
              <a:rPr lang="en-US"/>
              <a:pPr>
                <a:defRPr/>
              </a:pPr>
              <a:t>7/4/2019</a:t>
            </a:fld>
            <a:endParaRPr lang="en-US"/>
          </a:p>
        </p:txBody>
      </p:sp>
      <p:sp>
        <p:nvSpPr>
          <p:cNvPr id="7" name="Slide Number Placeholder 9"/>
          <p:cNvSpPr>
            <a:spLocks noGrp="1"/>
          </p:cNvSpPr>
          <p:nvPr>
            <p:ph type="sldNum" sz="quarter" idx="11"/>
          </p:nvPr>
        </p:nvSpPr>
        <p:spPr>
          <a:xfrm>
            <a:off x="8639175" y="6513513"/>
            <a:ext cx="463550" cy="274637"/>
          </a:xfrm>
        </p:spPr>
        <p:txBody>
          <a:bodyPr vert="horz" rtlCol="0"/>
          <a:lstStyle>
            <a:lvl1pPr>
              <a:defRPr>
                <a:solidFill>
                  <a:schemeClr val="tx2">
                    <a:shade val="90000"/>
                  </a:schemeClr>
                </a:solidFill>
              </a:defRPr>
            </a:lvl1pPr>
            <a:extLst/>
          </a:lstStyle>
          <a:p>
            <a:pPr>
              <a:defRPr/>
            </a:pPr>
            <a:fld id="{704FDBF6-9767-4746-BB58-D12B89C56176}" type="slidenum">
              <a:rPr lang="en-US"/>
              <a:pPr>
                <a:defRPr/>
              </a:pPr>
              <a:t>‹#›</a:t>
            </a:fld>
            <a:endParaRPr lang="en-US"/>
          </a:p>
        </p:txBody>
      </p:sp>
      <p:sp>
        <p:nvSpPr>
          <p:cNvPr id="8" name="Footer Placeholder 10"/>
          <p:cNvSpPr>
            <a:spLocks noGrp="1"/>
          </p:cNvSpPr>
          <p:nvPr>
            <p:ph type="ftr" sz="quarter" idx="12"/>
          </p:nvPr>
        </p:nvSpPr>
        <p:spPr>
          <a:xfrm>
            <a:off x="1600200" y="6513513"/>
            <a:ext cx="3906838" cy="274637"/>
          </a:xfrm>
        </p:spPr>
        <p:txBody>
          <a:bodyPr vert="horz" rtlCol="0"/>
          <a:lstStyle>
            <a:lvl1pPr>
              <a:defRPr/>
            </a:lvl1pPr>
            <a:extLst/>
          </a:lstStyle>
          <a:p>
            <a:pPr>
              <a:defRPr/>
            </a:pP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lstStyle>
            <a:lvl1pPr marL="0" algn="r">
              <a:buNone/>
              <a:defRPr sz="2000" b="1"/>
            </a:lvl1pPr>
            <a:extLst/>
          </a:lstStyle>
          <a:p>
            <a:r>
              <a:rPr lang="en-US" smtClean="0"/>
              <a:t>Click to edit Master title style</a:t>
            </a:r>
            <a:endParaRPr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5" name="Date Placeholder 7"/>
          <p:cNvSpPr>
            <a:spLocks noGrp="1"/>
          </p:cNvSpPr>
          <p:nvPr>
            <p:ph type="dt" sz="half" idx="10"/>
          </p:nvPr>
        </p:nvSpPr>
        <p:spPr>
          <a:xfrm>
            <a:off x="5562600" y="6508750"/>
            <a:ext cx="3001963" cy="274638"/>
          </a:xfrm>
        </p:spPr>
        <p:txBody>
          <a:bodyPr vert="horz" rtlCol="0"/>
          <a:lstStyle>
            <a:lvl1pPr>
              <a:defRPr/>
            </a:lvl1pPr>
            <a:extLst/>
          </a:lstStyle>
          <a:p>
            <a:pPr>
              <a:defRPr/>
            </a:pPr>
            <a:fld id="{A1B407DC-F848-404E-A1CF-D849CCC66811}" type="datetimeFigureOut">
              <a:rPr lang="en-US"/>
              <a:pPr>
                <a:defRPr/>
              </a:pPr>
              <a:t>7/4/2019</a:t>
            </a:fld>
            <a:endParaRPr lang="en-US"/>
          </a:p>
        </p:txBody>
      </p:sp>
      <p:sp>
        <p:nvSpPr>
          <p:cNvPr id="6" name="Slide Number Placeholder 8"/>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0A8C4B10-F6E5-4453-B49F-C090557836EB}" type="slidenum">
              <a:rPr lang="en-US"/>
              <a:pPr>
                <a:defRPr/>
              </a:pPr>
              <a:t>‹#›</a:t>
            </a:fld>
            <a:endParaRPr lang="en-US"/>
          </a:p>
        </p:txBody>
      </p:sp>
      <p:sp>
        <p:nvSpPr>
          <p:cNvPr id="7" name="Footer Placeholder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vl1pPr>
          </a:lstStyle>
          <a:p>
            <a:pPr>
              <a:defRPr/>
            </a:pPr>
            <a:endParaRPr lang="en-US"/>
          </a:p>
        </p:txBody>
      </p:sp>
      <p:sp>
        <p:nvSpPr>
          <p:cNvPr id="5" name="Date Placeholder 13"/>
          <p:cNvSpPr>
            <a:spLocks noGrp="1"/>
          </p:cNvSpPr>
          <p:nvPr>
            <p:ph type="dt" sz="half" idx="11"/>
          </p:nvPr>
        </p:nvSpPr>
        <p:spPr/>
        <p:txBody>
          <a:bodyPr/>
          <a:lstStyle>
            <a:lvl1pPr>
              <a:defRPr/>
            </a:lvl1pPr>
          </a:lstStyle>
          <a:p>
            <a:pPr>
              <a:defRPr/>
            </a:pPr>
            <a:fld id="{9823643E-5DF0-46CD-96BF-3FEA9F77D910}" type="datetimeFigureOut">
              <a:rPr lang="en-US"/>
              <a:pPr>
                <a:defRPr/>
              </a:pPr>
              <a:t>7/4/2019</a:t>
            </a:fld>
            <a:endParaRPr lang="en-US"/>
          </a:p>
        </p:txBody>
      </p:sp>
      <p:sp>
        <p:nvSpPr>
          <p:cNvPr id="6" name="Slide Number Placeholder 22"/>
          <p:cNvSpPr>
            <a:spLocks noGrp="1"/>
          </p:cNvSpPr>
          <p:nvPr>
            <p:ph type="sldNum" sz="quarter" idx="12"/>
          </p:nvPr>
        </p:nvSpPr>
        <p:spPr/>
        <p:txBody>
          <a:bodyPr/>
          <a:lstStyle>
            <a:lvl1pPr>
              <a:defRPr/>
            </a:lvl1pPr>
          </a:lstStyle>
          <a:p>
            <a:pPr>
              <a:defRPr/>
            </a:pPr>
            <a:fld id="{6FE9EC1D-DE59-4014-AFAF-79809C6CC189}"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vl1pPr>
          </a:lstStyle>
          <a:p>
            <a:pPr>
              <a:defRPr/>
            </a:pPr>
            <a:endParaRPr lang="en-US"/>
          </a:p>
        </p:txBody>
      </p:sp>
      <p:sp>
        <p:nvSpPr>
          <p:cNvPr id="5" name="Date Placeholder 13"/>
          <p:cNvSpPr>
            <a:spLocks noGrp="1"/>
          </p:cNvSpPr>
          <p:nvPr>
            <p:ph type="dt" sz="half" idx="11"/>
          </p:nvPr>
        </p:nvSpPr>
        <p:spPr/>
        <p:txBody>
          <a:bodyPr/>
          <a:lstStyle>
            <a:lvl1pPr>
              <a:defRPr/>
            </a:lvl1pPr>
          </a:lstStyle>
          <a:p>
            <a:pPr>
              <a:defRPr/>
            </a:pPr>
            <a:fld id="{DE0BF1E7-B455-487C-900A-1EBF0C94ADB0}" type="datetimeFigureOut">
              <a:rPr lang="en-US"/>
              <a:pPr>
                <a:defRPr/>
              </a:pPr>
              <a:t>7/4/2019</a:t>
            </a:fld>
            <a:endParaRPr lang="en-US"/>
          </a:p>
        </p:txBody>
      </p:sp>
      <p:sp>
        <p:nvSpPr>
          <p:cNvPr id="6" name="Slide Number Placeholder 22"/>
          <p:cNvSpPr>
            <a:spLocks noGrp="1"/>
          </p:cNvSpPr>
          <p:nvPr>
            <p:ph type="sldNum" sz="quarter" idx="12"/>
          </p:nvPr>
        </p:nvSpPr>
        <p:spPr/>
        <p:txBody>
          <a:bodyPr/>
          <a:lstStyle>
            <a:lvl1pPr>
              <a:defRPr/>
            </a:lvl1pPr>
          </a:lstStyle>
          <a:p>
            <a:pPr>
              <a:defRPr/>
            </a:pPr>
            <a:fld id="{A8187515-EF8F-4489-AEF7-7FA1D50EC89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7A9FC78-5DD2-4FE1-BE6F-03CD62E1F6AC}"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4497D8-A364-4B3A-851A-D48A33ABD7B3}"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D98F330-50E4-4FFD-BA2E-139A99652067}"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AA2CAD-7646-40DA-8413-79808AF401C5}"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DCCC33D-A86B-4FBE-896C-6F9384245EB9}"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E0783B-7E13-4A34-8821-B81F1E4CC513}"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07E65B2-9979-40BA-96F1-1474D1B40875}" type="datetimeFigureOut">
              <a:rPr lang="en-US"/>
              <a:pPr>
                <a:defRPr/>
              </a:pPr>
              <a:t>7/4/2019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2F06B2-39C0-4224-8C4E-E0CD8FC6066B}"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13D8D42-3E81-4AA1-8F75-3F87FB53BDDB}" type="datetimeFigureOut">
              <a:rPr lang="en-US"/>
              <a:pPr>
                <a:defRPr/>
              </a:pPr>
              <a:t>7/4/2019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2E653DF-0FAE-4D9A-8990-320EBEF7604E}"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7A2F44C-92A0-4DD0-A5EF-62D430F1FAAD}" type="datetimeFigureOut">
              <a:rPr lang="en-US"/>
              <a:pPr>
                <a:defRPr/>
              </a:pPr>
              <a:t>7/4/2019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725A243-002B-4FE2-BE83-49A91F2D89E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35FA94F-F362-46BA-96E7-015FBE37ACC3}" type="datetimeFigureOut">
              <a:rPr lang="en-US"/>
              <a:pPr>
                <a:defRPr/>
              </a:pPr>
              <a:t>7/4/2019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203DBF-91EB-4EB9-B179-DBA129B58FA4}"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945B7C1-5D9F-4020-BD0B-7BC77E7BB3FD}" type="datetimeFigureOut">
              <a:rPr lang="en-US"/>
              <a:pPr>
                <a:defRPr/>
              </a:pPr>
              <a:t>7/4/2019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9A60A33-C7C7-4E89-A55E-6EF7DB44D5FC}"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5578DF-B30F-4F70-82A9-F50D6E7E39C5}" type="datetimeFigureOut">
              <a:rPr lang="en-US"/>
              <a:pPr>
                <a:defRPr/>
              </a:pPr>
              <a:t>7/4/2019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5036A3-E395-4684-B3FB-E9504EC8633C}"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FD63F8-9F43-45BD-8EE3-43169A06DDA1}" type="datetimeFigureOut">
              <a:rPr lang="en-US"/>
              <a:pPr>
                <a:defRPr/>
              </a:pPr>
              <a:t>7/4/2019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30F01-2BAA-4345-8FC5-A6CFA1C1248E}"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F1E8088-C05B-47E4-A0FF-D1FC4186F255}"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F2E865-6460-4AC5-90DA-AF0479C8C33F}"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EF32B35-15E3-42C4-BA3F-78547BE2A7AB}" type="datetimeFigureOut">
              <a:rPr lang="en-US"/>
              <a:pPr>
                <a:defRPr/>
              </a:pPr>
              <a:t>7/4/2019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9E6EF6-B0D1-44E7-A781-5A99B32688D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521554B-1C0D-49A5-A61C-BE09EE3ED671}" type="datetimeFigureOut">
              <a:rPr lang="en-US"/>
              <a:pPr>
                <a:defRPr/>
              </a:pPr>
              <a:t>7/4/2019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99190F0-DAA3-45A9-9AC6-2911965269D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E7ABCAA-83E3-41F4-A659-003B5DAA88E0}" type="datetimeFigureOut">
              <a:rPr lang="en-US"/>
              <a:pPr>
                <a:defRPr/>
              </a:pPr>
              <a:t>7/4/2019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5E34CF0-3692-4E13-A00A-2356AAD3E75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4C8E6A-3E1B-4E2C-B859-BE44317754CC}" type="datetimeFigureOut">
              <a:rPr lang="en-US"/>
              <a:pPr>
                <a:defRPr/>
              </a:pPr>
              <a:t>7/4/2019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B588F7D-819D-4A67-B6F7-6C2735BFF0B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E818DA-764D-45B5-999C-473AECDF48D0}" type="datetimeFigureOut">
              <a:rPr lang="en-US"/>
              <a:pPr>
                <a:defRPr/>
              </a:pPr>
              <a:t>7/4/2019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2013DE-698C-4E5F-B0D3-F5DDC9F521F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CCF0E5A-A31F-4D3B-B5E7-805170C92263}" type="datetimeFigureOut">
              <a:rPr lang="en-US"/>
              <a:pPr>
                <a:defRPr/>
              </a:pPr>
              <a:t>7/4/2019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1CC4CE-BFEA-4041-B02E-DC2FA599410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816F6DA-2EDC-40F9-AFBB-FAD17F1C24D2}" type="datetimeFigureOut">
              <a:rPr lang="en-US"/>
              <a:pPr>
                <a:defRPr/>
              </a:pPr>
              <a:t>7/4/2019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46667A5-4559-490E-B7B2-C876CD7B91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latinLnBrk="0" hangingPunct="1">
              <a:defRPr kumimoji="0" sz="1400">
                <a:solidFill>
                  <a:srgbClr val="FFFFFF"/>
                </a:solidFill>
              </a:defRPr>
            </a:lvl1pPr>
          </a:lstStyle>
          <a:p>
            <a:pPr>
              <a:defRPr/>
            </a:pPr>
            <a:fld id="{1493CFBD-7AC6-4F30-8F92-673E94B83FE9}" type="datetimeFigureOut">
              <a:rPr lang="en-US"/>
              <a:pPr>
                <a:defRPr/>
              </a:pPr>
              <a:t>7/4/2019</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defRPr/>
            </a:pPr>
            <a:fld id="{F0121F51-D296-42C1-930D-6619B913BE45}" type="slidenum">
              <a:rPr lang="en-US"/>
              <a:pPr>
                <a:defRPr/>
              </a:pPr>
              <a:t>‹#›</a:t>
            </a:fld>
            <a:endParaRPr lang="en-US"/>
          </a:p>
        </p:txBody>
      </p:sp>
      <p:sp>
        <p:nvSpPr>
          <p:cNvPr id="2062"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63"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sz="20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3" name="Footer Placeholder 2"/>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chemeClr val="bg2">
                    <a:tint val="60000"/>
                    <a:satMod val="155000"/>
                  </a:schemeClr>
                </a:solidFill>
              </a:defRPr>
            </a:lvl1pPr>
            <a:extLst/>
          </a:lstStyle>
          <a:p>
            <a:pPr>
              <a:defRPr/>
            </a:pPr>
            <a:endParaRPr lang="en-US"/>
          </a:p>
        </p:txBody>
      </p:sp>
      <p:sp>
        <p:nvSpPr>
          <p:cNvPr id="14" name="Date Placeholder 13"/>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chemeClr val="bg2">
                    <a:tint val="60000"/>
                    <a:satMod val="155000"/>
                  </a:schemeClr>
                </a:solidFill>
              </a:defRPr>
            </a:lvl1pPr>
            <a:extLst/>
          </a:lstStyle>
          <a:p>
            <a:pPr>
              <a:defRPr/>
            </a:pPr>
            <a:fld id="{7AD7D9AF-2F9C-4D96-9544-B4589FF0FD9F}" type="datetimeFigureOut">
              <a:rPr lang="en-US"/>
              <a:pPr>
                <a:defRPr/>
              </a:pPr>
              <a:t>7/4/2019</a:t>
            </a:fld>
            <a:endParaRPr lang="en-US"/>
          </a:p>
        </p:txBody>
      </p:sp>
      <p:sp>
        <p:nvSpPr>
          <p:cNvPr id="23" name="Slide Number Placeholder 22"/>
          <p:cNvSpPr>
            <a:spLocks noGrp="1"/>
          </p:cNvSpPr>
          <p:nvPr>
            <p:ph type="sldNum" sz="quarter" idx="4"/>
          </p:nvPr>
        </p:nvSpPr>
        <p:spPr>
          <a:xfrm>
            <a:off x="8639175" y="6515100"/>
            <a:ext cx="463550" cy="27305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a:defRPr/>
            </a:pPr>
            <a:fld id="{523B136B-B269-4570-9181-53446CACD66D}" type="slidenum">
              <a:rPr lang="en-US"/>
              <a:pPr>
                <a:defRPr/>
              </a:pPr>
              <a:t>‹#›</a:t>
            </a:fld>
            <a:endParaRPr lang="en-US"/>
          </a:p>
        </p:txBody>
      </p:sp>
      <p:sp>
        <p:nvSpPr>
          <p:cNvPr id="22" name="Title Placeholder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lang="en-US" smtClean="0"/>
              <a:t>Click to edit Master title style</a:t>
            </a:r>
            <a:endParaRPr lang="en-US"/>
          </a:p>
        </p:txBody>
      </p:sp>
      <p:sp>
        <p:nvSpPr>
          <p:cNvPr id="3081" name="Text Placeholder 12"/>
          <p:cNvSpPr>
            <a:spLocks noGrp="1"/>
          </p:cNvSpPr>
          <p:nvPr>
            <p:ph type="body" idx="1"/>
          </p:nvPr>
        </p:nvSpPr>
        <p:spPr bwMode="auto">
          <a:xfrm>
            <a:off x="457200" y="1646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287" r:id="rId7"/>
    <p:sldLayoutId id="2147484318" r:id="rId8"/>
    <p:sldLayoutId id="2147484319" r:id="rId9"/>
    <p:sldLayoutId id="2147484288" r:id="rId10"/>
    <p:sldLayoutId id="2147484289" r:id="rId11"/>
  </p:sldLayoutIdLst>
  <p:txStyles>
    <p:titleStyle>
      <a:lvl1pPr marL="53975" indent="-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indent="-53975" algn="r" rtl="0" eaLnBrk="0" fontAlgn="base" hangingPunct="0">
        <a:spcBef>
          <a:spcPct val="0"/>
        </a:spcBef>
        <a:spcAft>
          <a:spcPct val="0"/>
        </a:spcAft>
        <a:defRPr sz="4600">
          <a:solidFill>
            <a:srgbClr val="E7EACB"/>
          </a:solidFill>
          <a:latin typeface="Rockwell" pitchFamily="18" charset="0"/>
        </a:defRPr>
      </a:lvl2pPr>
      <a:lvl3pPr marL="53975" indent="-53975" algn="r" rtl="0" eaLnBrk="0" fontAlgn="base" hangingPunct="0">
        <a:spcBef>
          <a:spcPct val="0"/>
        </a:spcBef>
        <a:spcAft>
          <a:spcPct val="0"/>
        </a:spcAft>
        <a:defRPr sz="4600">
          <a:solidFill>
            <a:srgbClr val="E7EACB"/>
          </a:solidFill>
          <a:latin typeface="Rockwell" pitchFamily="18" charset="0"/>
        </a:defRPr>
      </a:lvl3pPr>
      <a:lvl4pPr marL="53975" indent="-53975" algn="r" rtl="0" eaLnBrk="0" fontAlgn="base" hangingPunct="0">
        <a:spcBef>
          <a:spcPct val="0"/>
        </a:spcBef>
        <a:spcAft>
          <a:spcPct val="0"/>
        </a:spcAft>
        <a:defRPr sz="4600">
          <a:solidFill>
            <a:srgbClr val="E7EACB"/>
          </a:solidFill>
          <a:latin typeface="Rockwell" pitchFamily="18" charset="0"/>
        </a:defRPr>
      </a:lvl4pPr>
      <a:lvl5pPr marL="53975" indent="-53975" algn="r" rtl="0" eaLnBrk="0" fontAlgn="base" hangingPunct="0">
        <a:spcBef>
          <a:spcPct val="0"/>
        </a:spcBef>
        <a:spcAft>
          <a:spcPct val="0"/>
        </a:spcAft>
        <a:defRPr sz="4600">
          <a:solidFill>
            <a:srgbClr val="E7EACB"/>
          </a:solidFill>
          <a:latin typeface="Rockwell" pitchFamily="18" charset="0"/>
        </a:defRPr>
      </a:lvl5pPr>
      <a:lvl6pPr marL="511175" indent="-53975" algn="r" rtl="0" fontAlgn="base">
        <a:spcBef>
          <a:spcPct val="0"/>
        </a:spcBef>
        <a:spcAft>
          <a:spcPct val="0"/>
        </a:spcAft>
        <a:defRPr sz="4600">
          <a:solidFill>
            <a:srgbClr val="E7EACB"/>
          </a:solidFill>
          <a:latin typeface="Rockwell" pitchFamily="18" charset="0"/>
        </a:defRPr>
      </a:lvl6pPr>
      <a:lvl7pPr marL="968375" indent="-53975" algn="r" rtl="0" fontAlgn="base">
        <a:spcBef>
          <a:spcPct val="0"/>
        </a:spcBef>
        <a:spcAft>
          <a:spcPct val="0"/>
        </a:spcAft>
        <a:defRPr sz="4600">
          <a:solidFill>
            <a:srgbClr val="E7EACB"/>
          </a:solidFill>
          <a:latin typeface="Rockwell" pitchFamily="18" charset="0"/>
        </a:defRPr>
      </a:lvl7pPr>
      <a:lvl8pPr marL="1425575" indent="-53975" algn="r" rtl="0" fontAlgn="base">
        <a:spcBef>
          <a:spcPct val="0"/>
        </a:spcBef>
        <a:spcAft>
          <a:spcPct val="0"/>
        </a:spcAft>
        <a:defRPr sz="4600">
          <a:solidFill>
            <a:srgbClr val="E7EACB"/>
          </a:solidFill>
          <a:latin typeface="Rockwell" pitchFamily="18" charset="0"/>
        </a:defRPr>
      </a:lvl8pPr>
      <a:lvl9pPr marL="1882775" indent="-539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C2DDCD6-5A02-4476-BE6A-40E0374D72B0}" type="datetimeFigureOut">
              <a:rPr lang="en-US"/>
              <a:pPr>
                <a:defRPr/>
              </a:pPr>
              <a:t>7/4/2019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20B2DF6-C858-45C4-84AD-72DF489BB4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5.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28.xml"/><Relationship Id="rId18" Type="http://schemas.openxmlformats.org/officeDocument/2006/relationships/slide" Target="slide2.xml"/><Relationship Id="rId3" Type="http://schemas.openxmlformats.org/officeDocument/2006/relationships/slide" Target="slide17.xml"/><Relationship Id="rId7" Type="http://schemas.openxmlformats.org/officeDocument/2006/relationships/slide" Target="slide22.xml"/><Relationship Id="rId12" Type="http://schemas.openxmlformats.org/officeDocument/2006/relationships/slide" Target="slide27.xml"/><Relationship Id="rId17" Type="http://schemas.openxmlformats.org/officeDocument/2006/relationships/slide" Target="slide32.xml"/><Relationship Id="rId2" Type="http://schemas.openxmlformats.org/officeDocument/2006/relationships/image" Target="../media/image26.jpeg"/><Relationship Id="rId16" Type="http://schemas.openxmlformats.org/officeDocument/2006/relationships/slide" Target="slide31.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26.xml"/><Relationship Id="rId5" Type="http://schemas.openxmlformats.org/officeDocument/2006/relationships/slide" Target="slide20.xml"/><Relationship Id="rId15" Type="http://schemas.openxmlformats.org/officeDocument/2006/relationships/slide" Target="slide30.xml"/><Relationship Id="rId10" Type="http://schemas.openxmlformats.org/officeDocument/2006/relationships/slide" Target="slide25.xml"/><Relationship Id="rId4" Type="http://schemas.openxmlformats.org/officeDocument/2006/relationships/slide" Target="slide18.xml"/><Relationship Id="rId9" Type="http://schemas.openxmlformats.org/officeDocument/2006/relationships/slide" Target="slide24.xml"/><Relationship Id="rId14" Type="http://schemas.openxmlformats.org/officeDocument/2006/relationships/slide" Target="slide29.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openxmlformats.org/officeDocument/2006/relationships/slide" Target="slide16.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5.gif"/><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33.jpeg"/><Relationship Id="rId7" Type="http://schemas.openxmlformats.org/officeDocument/2006/relationships/diagramColors" Target="../diagrams/colors4.xml"/><Relationship Id="rId2" Type="http://schemas.openxmlformats.org/officeDocument/2006/relationships/image" Target="../media/image32.gif"/><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openxmlformats.org/officeDocument/2006/relationships/slide" Target="slide16.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openxmlformats.org/officeDocument/2006/relationships/slide" Target="slide16.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3.jpeg"/><Relationship Id="rId7" Type="http://schemas.openxmlformats.org/officeDocument/2006/relationships/diagramColors" Target="../diagrams/colors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slide" Target="slide1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openxmlformats.org/officeDocument/2006/relationships/slide" Target="slide16.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56.xm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slide" Target="slide47.xml"/><Relationship Id="rId5" Type="http://schemas.openxmlformats.org/officeDocument/2006/relationships/slide" Target="slide42.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51.jpeg"/><Relationship Id="rId7" Type="http://schemas.openxmlformats.org/officeDocument/2006/relationships/slide" Target="slide36.xml"/><Relationship Id="rId2" Type="http://schemas.openxmlformats.org/officeDocument/2006/relationships/image" Target="../media/image50.jpeg"/><Relationship Id="rId1" Type="http://schemas.openxmlformats.org/officeDocument/2006/relationships/slideLayout" Target="../slideLayouts/slideLayout30.xml"/><Relationship Id="rId6" Type="http://schemas.openxmlformats.org/officeDocument/2006/relationships/slide" Target="slide37.xml"/><Relationship Id="rId11" Type="http://schemas.openxmlformats.org/officeDocument/2006/relationships/image" Target="../media/image54.jpeg"/><Relationship Id="rId5" Type="http://schemas.openxmlformats.org/officeDocument/2006/relationships/slide" Target="slide40.xml"/><Relationship Id="rId10" Type="http://schemas.openxmlformats.org/officeDocument/2006/relationships/image" Target="../media/image53.jpeg"/><Relationship Id="rId4" Type="http://schemas.openxmlformats.org/officeDocument/2006/relationships/slide" Target="slide41.xml"/><Relationship Id="rId9"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6.jpeg"/><Relationship Id="rId1" Type="http://schemas.openxmlformats.org/officeDocument/2006/relationships/slideLayout" Target="../slideLayouts/slideLayout19.xml"/><Relationship Id="rId5" Type="http://schemas.openxmlformats.org/officeDocument/2006/relationships/slide" Target="slide39.xml"/><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57.jpeg"/><Relationship Id="rId7" Type="http://schemas.openxmlformats.org/officeDocument/2006/relationships/diagramColors" Target="../diagrams/colors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0.xml"/><Relationship Id="rId7" Type="http://schemas.openxmlformats.org/officeDocument/2006/relationships/slide" Target="slide37.xml"/><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0.xml"/><Relationship Id="rId6" Type="http://schemas.openxmlformats.org/officeDocument/2006/relationships/slide" Target="slide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51.jpeg"/><Relationship Id="rId7" Type="http://schemas.openxmlformats.org/officeDocument/2006/relationships/slide" Target="slide43.xml"/><Relationship Id="rId2" Type="http://schemas.openxmlformats.org/officeDocument/2006/relationships/image" Target="../media/image50.jpeg"/><Relationship Id="rId1" Type="http://schemas.openxmlformats.org/officeDocument/2006/relationships/slideLayout" Target="../slideLayouts/slideLayout30.xml"/><Relationship Id="rId6" Type="http://schemas.openxmlformats.org/officeDocument/2006/relationships/slide" Target="slide44.xml"/><Relationship Id="rId11" Type="http://schemas.openxmlformats.org/officeDocument/2006/relationships/image" Target="../media/image54.jpeg"/><Relationship Id="rId5" Type="http://schemas.openxmlformats.org/officeDocument/2006/relationships/slide" Target="slide40.xml"/><Relationship Id="rId10" Type="http://schemas.openxmlformats.org/officeDocument/2006/relationships/image" Target="../media/image53.jpeg"/><Relationship Id="rId4" Type="http://schemas.openxmlformats.org/officeDocument/2006/relationships/slide" Target="slide41.xml"/><Relationship Id="rId9"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slide" Target="slide34.xml"/><Relationship Id="rId7" Type="http://schemas.openxmlformats.org/officeDocument/2006/relationships/diagramColors" Target="../diagrams/colors11.xml"/><Relationship Id="rId2" Type="http://schemas.openxmlformats.org/officeDocument/2006/relationships/image" Target="../media/image63.jpeg"/><Relationship Id="rId1" Type="http://schemas.openxmlformats.org/officeDocument/2006/relationships/slideLayout" Target="../slideLayouts/slideLayout30.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8.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64.jpe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70.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0.xml"/><Relationship Id="rId6" Type="http://schemas.openxmlformats.org/officeDocument/2006/relationships/slide" Target="slide47.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1.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66.jpe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67.jpe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0.xml"/><Relationship Id="rId1" Type="http://schemas.openxmlformats.org/officeDocument/2006/relationships/video" Target="file:///G:\Gawean%202019\SEMESTER%20A\PowerPoint\batavia%20sebelum%201941.mp4" TargetMode="External"/><Relationship Id="rId4" Type="http://schemas.openxmlformats.org/officeDocument/2006/relationships/slide" Target="slide47.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2.jpeg"/><Relationship Id="rId1" Type="http://schemas.openxmlformats.org/officeDocument/2006/relationships/slideLayout" Target="../slideLayouts/slideLayout20.xml"/><Relationship Id="rId5" Type="http://schemas.openxmlformats.org/officeDocument/2006/relationships/slide" Target="slide47.xml"/><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69.jpe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63.jpe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3.xml"/><Relationship Id="rId7" Type="http://schemas.openxmlformats.org/officeDocument/2006/relationships/slide" Target="slide2.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9.xml.rels><?xml version="1.0" encoding="UTF-8" standalone="yes"?>
<Relationships xmlns="http://schemas.openxmlformats.org/package/2006/relationships"><Relationship Id="rId2" Type="http://schemas.openxmlformats.org/officeDocument/2006/relationships/slide" Target="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4.xml"/><Relationship Id="rId7" Type="http://schemas.openxmlformats.org/officeDocument/2006/relationships/slide" Target="slide58.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5.xml"/><Relationship Id="rId7" Type="http://schemas.openxmlformats.org/officeDocument/2006/relationships/slide" Target="slide58.xml"/><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6.xml"/><Relationship Id="rId7" Type="http://schemas.openxmlformats.org/officeDocument/2006/relationships/slide" Target="slide58.xml"/><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4.xml.rels><?xml version="1.0" encoding="UTF-8" standalone="yes"?>
<Relationships xmlns="http://schemas.openxmlformats.org/package/2006/relationships"><Relationship Id="rId2" Type="http://schemas.openxmlformats.org/officeDocument/2006/relationships/slide" Target="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7.xml"/><Relationship Id="rId7" Type="http://schemas.openxmlformats.org/officeDocument/2006/relationships/slide" Target="slide58.xml"/><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8.xml"/><Relationship Id="rId7" Type="http://schemas.openxmlformats.org/officeDocument/2006/relationships/slide" Target="slide58.xml"/><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7.xml.rels><?xml version="1.0" encoding="UTF-8" standalone="yes"?>
<Relationships xmlns="http://schemas.openxmlformats.org/package/2006/relationships"><Relationship Id="rId2" Type="http://schemas.openxmlformats.org/officeDocument/2006/relationships/slide" Target="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slide" Target="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slide" Target="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6.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jpe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a:srcRect/>
          <a:stretch>
            <a:fillRect/>
          </a:stretch>
        </p:blipFill>
        <p:spPr bwMode="auto">
          <a:xfrm>
            <a:off x="5378450" y="1001713"/>
            <a:ext cx="3617913" cy="4927600"/>
          </a:xfrm>
          <a:prstGeom prst="rect">
            <a:avLst/>
          </a:prstGeom>
          <a:noFill/>
          <a:ln w="9525">
            <a:noFill/>
            <a:miter lim="800000"/>
            <a:headEnd/>
            <a:tailEnd/>
          </a:ln>
        </p:spPr>
      </p:pic>
      <p:sp>
        <p:nvSpPr>
          <p:cNvPr id="2050" name="Title 1"/>
          <p:cNvSpPr>
            <a:spLocks noGrp="1"/>
          </p:cNvSpPr>
          <p:nvPr>
            <p:ph type="ctrTitle"/>
          </p:nvPr>
        </p:nvSpPr>
        <p:spPr>
          <a:xfrm>
            <a:off x="357188" y="568325"/>
            <a:ext cx="5072062" cy="2860675"/>
          </a:xfrm>
        </p:spPr>
        <p:txBody>
          <a:bodyPr>
            <a:normAutofit fontScale="90000"/>
          </a:bodyPr>
          <a:lstStyle/>
          <a:p>
            <a:pPr algn="l" eaLnBrk="1" fontAlgn="auto" hangingPunct="1">
              <a:spcAft>
                <a:spcPts val="0"/>
              </a:spcAft>
              <a:defRPr/>
            </a:pPr>
            <a:r>
              <a:rPr lang="en-ID" b="1" dirty="0" smtClean="0">
                <a:latin typeface="Palatino Linotype" pitchFamily="18" charset="0"/>
              </a:rPr>
              <a:t>PR </a:t>
            </a:r>
            <a:r>
              <a:rPr lang="id-ID" b="1" dirty="0" smtClean="0">
                <a:latin typeface="Palatino Linotype" pitchFamily="18" charset="0"/>
              </a:rPr>
              <a:t>Sejarah</a:t>
            </a:r>
            <a:r>
              <a:rPr lang="en-ID" b="1" dirty="0" smtClean="0">
                <a:latin typeface="Palatino Linotype" pitchFamily="18" charset="0"/>
              </a:rPr>
              <a:t> </a:t>
            </a:r>
            <a:r>
              <a:rPr lang="id-ID" b="1" dirty="0" smtClean="0">
                <a:latin typeface="Palatino Linotype" pitchFamily="18" charset="0"/>
              </a:rPr>
              <a:t>Indonesia</a:t>
            </a:r>
            <a:r>
              <a:rPr lang="en-ID" dirty="0" smtClean="0">
                <a:latin typeface="Palatino Linotype" pitchFamily="18" charset="0"/>
              </a:rPr>
              <a:t> </a:t>
            </a:r>
            <a:r>
              <a:rPr lang="en-ID" sz="3400" dirty="0" err="1" smtClean="0">
                <a:latin typeface="Palatino Linotype" pitchFamily="18" charset="0"/>
              </a:rPr>
              <a:t>Untuk</a:t>
            </a:r>
            <a:r>
              <a:rPr lang="en-ID" sz="3400" dirty="0" smtClean="0">
                <a:latin typeface="Palatino Linotype" pitchFamily="18" charset="0"/>
              </a:rPr>
              <a:t> SMA/MA</a:t>
            </a:r>
            <a:br>
              <a:rPr lang="en-ID" sz="3400" dirty="0" smtClean="0">
                <a:latin typeface="Palatino Linotype" pitchFamily="18" charset="0"/>
              </a:rPr>
            </a:br>
            <a:r>
              <a:rPr lang="en-ID" sz="3400" dirty="0" err="1" smtClean="0">
                <a:latin typeface="Palatino Linotype" pitchFamily="18" charset="0"/>
              </a:rPr>
              <a:t>Kelas</a:t>
            </a:r>
            <a:r>
              <a:rPr lang="en-ID" sz="3400" dirty="0" smtClean="0">
                <a:latin typeface="Palatino Linotype" pitchFamily="18" charset="0"/>
              </a:rPr>
              <a:t> XI Semester </a:t>
            </a:r>
            <a:r>
              <a:rPr lang="en-ID" sz="3400" dirty="0">
                <a:latin typeface="Palatino Linotype" pitchFamily="18" charset="0"/>
              </a:rPr>
              <a:t>1</a:t>
            </a:r>
            <a:r>
              <a:rPr lang="en-ID" sz="3600" dirty="0" smtClean="0">
                <a:latin typeface="Palatino Linotype" pitchFamily="18" charset="0"/>
              </a:rPr>
              <a:t/>
            </a:r>
            <a:br>
              <a:rPr lang="en-ID" sz="3600" dirty="0" smtClean="0">
                <a:latin typeface="Palatino Linotype" pitchFamily="18" charset="0"/>
              </a:rPr>
            </a:br>
            <a:r>
              <a:rPr lang="en-ID" sz="3600" dirty="0" smtClean="0">
                <a:latin typeface="Palatino Linotype" pitchFamily="18" charset="0"/>
              </a:rPr>
              <a:t/>
            </a:r>
            <a:br>
              <a:rPr lang="en-ID" sz="3600" dirty="0" smtClean="0">
                <a:latin typeface="Palatino Linotype" pitchFamily="18" charset="0"/>
              </a:rPr>
            </a:br>
            <a:r>
              <a:rPr lang="en-ID" sz="3100" dirty="0" smtClean="0">
                <a:latin typeface="Palatino Linotype" pitchFamily="18" charset="0"/>
              </a:rPr>
              <a:t>Mata Pelajaran Wajib</a:t>
            </a:r>
            <a:endParaRPr lang="en-US" sz="3100" b="1" dirty="0" smtClean="0">
              <a:latin typeface="Palatino Linotype" pitchFamily="18" charset="0"/>
            </a:endParaRPr>
          </a:p>
        </p:txBody>
      </p:sp>
      <p:sp>
        <p:nvSpPr>
          <p:cNvPr id="7" name="TextBox 6"/>
          <p:cNvSpPr txBox="1"/>
          <p:nvPr/>
        </p:nvSpPr>
        <p:spPr>
          <a:xfrm>
            <a:off x="1000125" y="4286250"/>
            <a:ext cx="3744913" cy="1200150"/>
          </a:xfrm>
          <a:prstGeom prst="rect">
            <a:avLst/>
          </a:prstGeom>
          <a:noFill/>
        </p:spPr>
        <p:txBody>
          <a:bodyPr>
            <a:spAutoFit/>
          </a:bodyPr>
          <a:lstStyle/>
          <a:p>
            <a:pPr algn="ctr">
              <a:defRPr/>
            </a:pPr>
            <a:r>
              <a:rPr lang="en-ID" dirty="0">
                <a:latin typeface="Palatino Linotype" pitchFamily="18" charset="0"/>
              </a:rPr>
              <a:t>o</a:t>
            </a:r>
            <a:r>
              <a:rPr lang="id-ID" dirty="0">
                <a:latin typeface="Palatino Linotype" pitchFamily="18" charset="0"/>
              </a:rPr>
              <a:t>leh:</a:t>
            </a:r>
          </a:p>
          <a:p>
            <a:pPr marL="342900" indent="-342900">
              <a:buFontTx/>
              <a:buAutoNum type="arabicPeriod"/>
              <a:defRPr/>
            </a:pPr>
            <a:r>
              <a:rPr lang="en-ID" dirty="0" err="1">
                <a:latin typeface="Palatino Linotype" pitchFamily="18" charset="0"/>
              </a:rPr>
              <a:t>Doni</a:t>
            </a:r>
            <a:r>
              <a:rPr lang="en-ID" dirty="0">
                <a:latin typeface="Palatino Linotype" pitchFamily="18" charset="0"/>
              </a:rPr>
              <a:t> </a:t>
            </a:r>
            <a:r>
              <a:rPr lang="en-ID" dirty="0" err="1">
                <a:latin typeface="Palatino Linotype" pitchFamily="18" charset="0"/>
              </a:rPr>
              <a:t>Prasetyo</a:t>
            </a:r>
            <a:endParaRPr lang="id-ID" dirty="0">
              <a:latin typeface="Palatino Linotype" pitchFamily="18" charset="0"/>
            </a:endParaRPr>
          </a:p>
          <a:p>
            <a:pPr marL="342900" indent="-342900">
              <a:buFontTx/>
              <a:buAutoNum type="arabicPeriod"/>
              <a:defRPr/>
            </a:pPr>
            <a:r>
              <a:rPr lang="en-ID" dirty="0" err="1">
                <a:latin typeface="Palatino Linotype" pitchFamily="18" charset="0"/>
              </a:rPr>
              <a:t>Samsudar</a:t>
            </a:r>
            <a:r>
              <a:rPr lang="en-ID" dirty="0">
                <a:latin typeface="Palatino Linotype" pitchFamily="18" charset="0"/>
              </a:rPr>
              <a:t> </a:t>
            </a:r>
            <a:r>
              <a:rPr lang="en-ID" dirty="0" err="1">
                <a:latin typeface="Palatino Linotype" pitchFamily="18" charset="0"/>
              </a:rPr>
              <a:t>Makfi</a:t>
            </a:r>
            <a:endParaRPr lang="en-US" dirty="0">
              <a:latin typeface="Palatino Linotype" pitchFamily="18" charset="0"/>
            </a:endParaRPr>
          </a:p>
          <a:p>
            <a:pPr marL="342900" indent="-342900">
              <a:buFontTx/>
              <a:buAutoNum type="arabicPeriod"/>
              <a:defRPr/>
            </a:pPr>
            <a:r>
              <a:rPr lang="en-US" dirty="0">
                <a:latin typeface="Palatino Linotype" pitchFamily="18" charset="0"/>
              </a:rPr>
              <a:t>Melkisedek Bagas Fenetiruma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1309688"/>
            <a:ext cx="8043863" cy="500062"/>
          </a:xfrm>
          <a:solidFill>
            <a:schemeClr val="accent4">
              <a:lumMod val="40000"/>
              <a:lumOff val="60000"/>
            </a:schemeClr>
          </a:solidFill>
        </p:spPr>
        <p:txBody>
          <a:bodyPr rtlCol="0">
            <a:normAutofit/>
          </a:bodyPr>
          <a:lstStyle/>
          <a:p>
            <a:pPr eaLnBrk="1" fontAlgn="auto" hangingPunct="1">
              <a:spcAft>
                <a:spcPts val="0"/>
              </a:spcAft>
              <a:defRPr/>
            </a:pPr>
            <a:r>
              <a:rPr lang="en-ID" sz="2400" b="1" dirty="0" err="1" smtClean="0"/>
              <a:t>Masa</a:t>
            </a:r>
            <a:r>
              <a:rPr lang="en-ID" sz="2400" b="1" dirty="0" smtClean="0"/>
              <a:t> </a:t>
            </a:r>
            <a:r>
              <a:rPr lang="en-ID" sz="2400" b="1" dirty="0" err="1" smtClean="0"/>
              <a:t>Pemerintahan</a:t>
            </a:r>
            <a:r>
              <a:rPr lang="en-ID" sz="2400" b="1" dirty="0" smtClean="0"/>
              <a:t> Herman Willem </a:t>
            </a:r>
            <a:r>
              <a:rPr lang="en-ID" sz="2400" b="1" dirty="0" err="1" smtClean="0"/>
              <a:t>Daendels</a:t>
            </a:r>
            <a:r>
              <a:rPr lang="en-ID" sz="2400" b="1" dirty="0" smtClean="0"/>
              <a:t> (1808–1811)</a:t>
            </a:r>
            <a:endParaRPr lang="en-US" sz="2400" b="1" dirty="0" smtClean="0"/>
          </a:p>
        </p:txBody>
      </p:sp>
      <p:pic>
        <p:nvPicPr>
          <p:cNvPr id="4" name="Picture 3" descr="Peta Jalan Raya Pos.png"/>
          <p:cNvPicPr>
            <a:picLocks noChangeAspect="1"/>
          </p:cNvPicPr>
          <p:nvPr/>
        </p:nvPicPr>
        <p:blipFill>
          <a:blip r:embed="rId3"/>
          <a:srcRect/>
          <a:stretch>
            <a:fillRect/>
          </a:stretch>
        </p:blipFill>
        <p:spPr bwMode="auto">
          <a:xfrm>
            <a:off x="2928938" y="2039938"/>
            <a:ext cx="5975350" cy="2016125"/>
          </a:xfrm>
          <a:prstGeom prst="rect">
            <a:avLst/>
          </a:prstGeom>
          <a:noFill/>
          <a:ln w="9525">
            <a:noFill/>
            <a:miter lim="800000"/>
            <a:headEnd/>
            <a:tailEnd/>
          </a:ln>
        </p:spPr>
      </p:pic>
      <p:sp>
        <p:nvSpPr>
          <p:cNvPr id="5" name="Chevron 4"/>
          <p:cNvSpPr/>
          <p:nvPr/>
        </p:nvSpPr>
        <p:spPr>
          <a:xfrm>
            <a:off x="0" y="71438"/>
            <a:ext cx="6143625" cy="857250"/>
          </a:xfrm>
          <a:prstGeom prst="chevr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ID" sz="2800" b="1" dirty="0" err="1"/>
              <a:t>Perebutan</a:t>
            </a:r>
            <a:r>
              <a:rPr lang="en-ID" sz="2800" b="1" dirty="0"/>
              <a:t> </a:t>
            </a:r>
            <a:r>
              <a:rPr lang="en-ID" sz="2800" b="1" dirty="0" err="1"/>
              <a:t>Hegemoni</a:t>
            </a:r>
            <a:r>
              <a:rPr lang="en-ID" sz="2800" b="1" dirty="0"/>
              <a:t> </a:t>
            </a:r>
            <a:r>
              <a:rPr lang="en-ID" sz="2800" b="1" dirty="0" err="1"/>
              <a:t>Bangsa-Bangsa</a:t>
            </a:r>
            <a:r>
              <a:rPr lang="en-ID" sz="2800" b="1" dirty="0"/>
              <a:t> </a:t>
            </a:r>
            <a:r>
              <a:rPr lang="en-ID" sz="2800" b="1" dirty="0" err="1"/>
              <a:t>Eropa</a:t>
            </a:r>
            <a:r>
              <a:rPr lang="en-ID" sz="2800" b="1" dirty="0"/>
              <a:t> </a:t>
            </a:r>
            <a:r>
              <a:rPr lang="en-ID" sz="2800" b="1" dirty="0" err="1"/>
              <a:t>di</a:t>
            </a:r>
            <a:r>
              <a:rPr lang="en-ID" sz="2800" b="1" dirty="0"/>
              <a:t> Indonesia</a:t>
            </a:r>
            <a:endParaRPr lang="en-US" sz="2800" b="1" dirty="0"/>
          </a:p>
        </p:txBody>
      </p:sp>
      <p:sp>
        <p:nvSpPr>
          <p:cNvPr id="7" name="Rectangle 6"/>
          <p:cNvSpPr/>
          <p:nvPr/>
        </p:nvSpPr>
        <p:spPr>
          <a:xfrm>
            <a:off x="214313" y="2024063"/>
            <a:ext cx="2500312" cy="2062162"/>
          </a:xfrm>
          <a:prstGeom prst="rect">
            <a:avLst/>
          </a:prstGeom>
          <a:solidFill>
            <a:schemeClr val="accent3">
              <a:lumMod val="40000"/>
              <a:lumOff val="60000"/>
            </a:schemeClr>
          </a:solidFill>
        </p:spPr>
        <p:txBody>
          <a:bodyPr>
            <a:spAutoFit/>
          </a:bodyPr>
          <a:lstStyle/>
          <a:p>
            <a:pPr>
              <a:defRPr/>
            </a:pPr>
            <a:r>
              <a:rPr lang="en-ID" dirty="0" err="1">
                <a:latin typeface="+mj-lt"/>
              </a:rPr>
              <a:t>Salah</a:t>
            </a:r>
            <a:r>
              <a:rPr lang="en-ID" dirty="0">
                <a:latin typeface="+mj-lt"/>
              </a:rPr>
              <a:t> </a:t>
            </a:r>
            <a:r>
              <a:rPr lang="en-ID" dirty="0" err="1">
                <a:latin typeface="+mj-lt"/>
              </a:rPr>
              <a:t>satu</a:t>
            </a:r>
            <a:r>
              <a:rPr lang="en-ID" dirty="0">
                <a:latin typeface="+mj-lt"/>
              </a:rPr>
              <a:t> </a:t>
            </a:r>
            <a:r>
              <a:rPr lang="en-ID" dirty="0" err="1">
                <a:latin typeface="+mj-lt"/>
              </a:rPr>
              <a:t>kebijakan</a:t>
            </a:r>
            <a:r>
              <a:rPr lang="en-ID" dirty="0">
                <a:latin typeface="+mj-lt"/>
              </a:rPr>
              <a:t> </a:t>
            </a:r>
            <a:r>
              <a:rPr lang="en-ID" dirty="0" err="1">
                <a:latin typeface="+mj-lt"/>
              </a:rPr>
              <a:t>fenomenal</a:t>
            </a:r>
            <a:r>
              <a:rPr lang="en-ID" dirty="0">
                <a:latin typeface="+mj-lt"/>
              </a:rPr>
              <a:t> </a:t>
            </a:r>
            <a:r>
              <a:rPr lang="en-ID" dirty="0" err="1">
                <a:latin typeface="+mj-lt"/>
              </a:rPr>
              <a:t>Daendels</a:t>
            </a:r>
            <a:r>
              <a:rPr lang="en-ID" dirty="0">
                <a:latin typeface="+mj-lt"/>
              </a:rPr>
              <a:t> </a:t>
            </a:r>
            <a:r>
              <a:rPr lang="en-ID" dirty="0" err="1">
                <a:latin typeface="+mj-lt"/>
              </a:rPr>
              <a:t>adalah</a:t>
            </a:r>
            <a:r>
              <a:rPr lang="en-ID" dirty="0">
                <a:latin typeface="+mj-lt"/>
              </a:rPr>
              <a:t> </a:t>
            </a:r>
            <a:r>
              <a:rPr lang="en-ID" dirty="0" err="1">
                <a:latin typeface="+mj-lt"/>
              </a:rPr>
              <a:t>membangun</a:t>
            </a:r>
            <a:r>
              <a:rPr lang="en-ID" dirty="0">
                <a:latin typeface="+mj-lt"/>
              </a:rPr>
              <a:t> </a:t>
            </a:r>
            <a:r>
              <a:rPr lang="en-ID" dirty="0" err="1">
                <a:latin typeface="+mj-lt"/>
              </a:rPr>
              <a:t>Jalan</a:t>
            </a:r>
            <a:r>
              <a:rPr lang="en-ID" dirty="0">
                <a:latin typeface="+mj-lt"/>
              </a:rPr>
              <a:t> Raya Pos/</a:t>
            </a:r>
            <a:r>
              <a:rPr lang="en-ID" i="1" dirty="0">
                <a:latin typeface="+mj-lt"/>
              </a:rPr>
              <a:t>De Groote </a:t>
            </a:r>
            <a:r>
              <a:rPr lang="en-ID" i="1" dirty="0" err="1">
                <a:latin typeface="+mj-lt"/>
              </a:rPr>
              <a:t>Postweg</a:t>
            </a:r>
            <a:r>
              <a:rPr lang="en-ID" dirty="0">
                <a:latin typeface="+mj-lt"/>
              </a:rPr>
              <a:t> yang </a:t>
            </a:r>
            <a:r>
              <a:rPr lang="en-ID" dirty="0" err="1">
                <a:latin typeface="+mj-lt"/>
              </a:rPr>
              <a:t>menghubungkan</a:t>
            </a:r>
            <a:r>
              <a:rPr lang="en-ID" dirty="0">
                <a:latin typeface="+mj-lt"/>
              </a:rPr>
              <a:t> </a:t>
            </a:r>
            <a:r>
              <a:rPr lang="en-ID" dirty="0" err="1">
                <a:latin typeface="+mj-lt"/>
              </a:rPr>
              <a:t>Anyer</a:t>
            </a:r>
            <a:r>
              <a:rPr lang="en-ID" dirty="0">
                <a:latin typeface="+mj-lt"/>
              </a:rPr>
              <a:t> </a:t>
            </a:r>
            <a:r>
              <a:rPr lang="en-ID" dirty="0" err="1">
                <a:latin typeface="+mj-lt"/>
              </a:rPr>
              <a:t>hingga</a:t>
            </a:r>
            <a:r>
              <a:rPr lang="en-ID" dirty="0">
                <a:latin typeface="+mj-lt"/>
              </a:rPr>
              <a:t> </a:t>
            </a:r>
            <a:r>
              <a:rPr lang="en-ID" dirty="0" err="1">
                <a:latin typeface="+mj-lt"/>
              </a:rPr>
              <a:t>Panarukan</a:t>
            </a:r>
            <a:r>
              <a:rPr lang="en-ID" dirty="0">
                <a:latin typeface="+mj-lt"/>
              </a:rPr>
              <a:t>. </a:t>
            </a:r>
            <a:endParaRPr lang="en-ID" sz="2000" dirty="0">
              <a:latin typeface="+mj-lt"/>
            </a:endParaRPr>
          </a:p>
        </p:txBody>
      </p:sp>
      <p:sp>
        <p:nvSpPr>
          <p:cNvPr id="9" name="Rectangle 8"/>
          <p:cNvSpPr/>
          <p:nvPr/>
        </p:nvSpPr>
        <p:spPr>
          <a:xfrm>
            <a:off x="214313" y="4183063"/>
            <a:ext cx="2500312" cy="2032000"/>
          </a:xfrm>
          <a:prstGeom prst="rect">
            <a:avLst/>
          </a:prstGeom>
          <a:solidFill>
            <a:schemeClr val="accent5">
              <a:lumMod val="40000"/>
              <a:lumOff val="60000"/>
            </a:schemeClr>
          </a:solidFill>
        </p:spPr>
        <p:txBody>
          <a:bodyPr>
            <a:spAutoFit/>
          </a:bodyPr>
          <a:lstStyle/>
          <a:p>
            <a:pPr>
              <a:defRPr/>
            </a:pPr>
            <a:r>
              <a:rPr lang="en-ID" dirty="0" err="1">
                <a:latin typeface="+mj-lt"/>
              </a:rPr>
              <a:t>Selain</a:t>
            </a:r>
            <a:r>
              <a:rPr lang="en-ID" dirty="0">
                <a:latin typeface="+mj-lt"/>
              </a:rPr>
              <a:t> </a:t>
            </a:r>
            <a:r>
              <a:rPr lang="en-ID" dirty="0" err="1">
                <a:latin typeface="+mj-lt"/>
              </a:rPr>
              <a:t>membangun</a:t>
            </a:r>
            <a:r>
              <a:rPr lang="en-ID" dirty="0">
                <a:latin typeface="+mj-lt"/>
              </a:rPr>
              <a:t> </a:t>
            </a:r>
            <a:r>
              <a:rPr lang="en-ID" dirty="0" err="1">
                <a:latin typeface="+mj-lt"/>
              </a:rPr>
              <a:t>jalan</a:t>
            </a:r>
            <a:r>
              <a:rPr lang="en-ID" dirty="0">
                <a:latin typeface="+mj-lt"/>
              </a:rPr>
              <a:t> </a:t>
            </a:r>
            <a:r>
              <a:rPr lang="en-ID" dirty="0" err="1">
                <a:latin typeface="+mj-lt"/>
              </a:rPr>
              <a:t>raya</a:t>
            </a:r>
            <a:r>
              <a:rPr lang="en-ID" dirty="0">
                <a:latin typeface="+mj-lt"/>
              </a:rPr>
              <a:t>, </a:t>
            </a:r>
            <a:r>
              <a:rPr lang="en-ID" dirty="0" err="1">
                <a:latin typeface="+mj-lt"/>
              </a:rPr>
              <a:t>Daendels</a:t>
            </a:r>
            <a:r>
              <a:rPr lang="en-ID" dirty="0">
                <a:latin typeface="+mj-lt"/>
              </a:rPr>
              <a:t> </a:t>
            </a:r>
            <a:r>
              <a:rPr lang="en-ID" dirty="0" err="1">
                <a:latin typeface="+mj-lt"/>
              </a:rPr>
              <a:t>membangun</a:t>
            </a:r>
            <a:r>
              <a:rPr lang="en-ID" dirty="0">
                <a:latin typeface="+mj-lt"/>
              </a:rPr>
              <a:t> </a:t>
            </a:r>
            <a:r>
              <a:rPr lang="en-ID" dirty="0" err="1">
                <a:latin typeface="+mj-lt"/>
              </a:rPr>
              <a:t>pelabuhan</a:t>
            </a:r>
            <a:r>
              <a:rPr lang="en-ID" dirty="0">
                <a:latin typeface="+mj-lt"/>
              </a:rPr>
              <a:t> </a:t>
            </a:r>
            <a:r>
              <a:rPr lang="en-ID" dirty="0" err="1">
                <a:latin typeface="+mj-lt"/>
              </a:rPr>
              <a:t>militer</a:t>
            </a:r>
            <a:r>
              <a:rPr lang="en-ID" dirty="0">
                <a:latin typeface="+mj-lt"/>
              </a:rPr>
              <a:t> </a:t>
            </a:r>
            <a:r>
              <a:rPr lang="en-ID" dirty="0" err="1">
                <a:latin typeface="+mj-lt"/>
              </a:rPr>
              <a:t>di</a:t>
            </a:r>
            <a:r>
              <a:rPr lang="en-ID" dirty="0">
                <a:latin typeface="+mj-lt"/>
              </a:rPr>
              <a:t> Ujung </a:t>
            </a:r>
            <a:r>
              <a:rPr lang="en-ID" dirty="0" err="1">
                <a:latin typeface="+mj-lt"/>
              </a:rPr>
              <a:t>Kulon</a:t>
            </a:r>
            <a:r>
              <a:rPr lang="en-ID" dirty="0">
                <a:latin typeface="+mj-lt"/>
              </a:rPr>
              <a:t>, </a:t>
            </a:r>
            <a:r>
              <a:rPr lang="en-ID" dirty="0" err="1">
                <a:latin typeface="+mj-lt"/>
              </a:rPr>
              <a:t>Merak</a:t>
            </a:r>
            <a:r>
              <a:rPr lang="en-ID" dirty="0">
                <a:latin typeface="+mj-lt"/>
              </a:rPr>
              <a:t>, </a:t>
            </a:r>
            <a:r>
              <a:rPr lang="en-ID" dirty="0" err="1">
                <a:latin typeface="+mj-lt"/>
              </a:rPr>
              <a:t>dan</a:t>
            </a:r>
            <a:r>
              <a:rPr lang="en-ID" dirty="0">
                <a:latin typeface="+mj-lt"/>
              </a:rPr>
              <a:t> Surabaya </a:t>
            </a:r>
            <a:r>
              <a:rPr lang="en-ID" dirty="0" err="1">
                <a:latin typeface="+mj-lt"/>
              </a:rPr>
              <a:t>untuk</a:t>
            </a:r>
            <a:r>
              <a:rPr lang="en-ID" dirty="0">
                <a:latin typeface="+mj-lt"/>
              </a:rPr>
              <a:t> </a:t>
            </a:r>
            <a:r>
              <a:rPr lang="en-ID" dirty="0" err="1">
                <a:latin typeface="+mj-lt"/>
              </a:rPr>
              <a:t>memperkuat</a:t>
            </a:r>
            <a:r>
              <a:rPr lang="en-ID" dirty="0">
                <a:latin typeface="+mj-lt"/>
              </a:rPr>
              <a:t> </a:t>
            </a:r>
            <a:r>
              <a:rPr lang="en-ID" dirty="0" err="1">
                <a:latin typeface="+mj-lt"/>
              </a:rPr>
              <a:t>pertahanan</a:t>
            </a:r>
            <a:r>
              <a:rPr lang="en-ID" dirty="0">
                <a:latin typeface="+mj-lt"/>
              </a:rPr>
              <a:t>.</a:t>
            </a:r>
          </a:p>
        </p:txBody>
      </p:sp>
      <p:sp>
        <p:nvSpPr>
          <p:cNvPr id="11" name="Oval 10"/>
          <p:cNvSpPr/>
          <p:nvPr/>
        </p:nvSpPr>
        <p:spPr>
          <a:xfrm>
            <a:off x="3357563" y="4143375"/>
            <a:ext cx="5286375" cy="221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ID" dirty="0" err="1"/>
              <a:t>Oleh</a:t>
            </a:r>
            <a:r>
              <a:rPr lang="en-ID" dirty="0"/>
              <a:t> </a:t>
            </a:r>
            <a:r>
              <a:rPr lang="en-ID" dirty="0" err="1"/>
              <a:t>karena</a:t>
            </a:r>
            <a:r>
              <a:rPr lang="en-ID" dirty="0"/>
              <a:t> </a:t>
            </a:r>
            <a:r>
              <a:rPr lang="en-ID" dirty="0" err="1"/>
              <a:t>kebijakannya</a:t>
            </a:r>
            <a:r>
              <a:rPr lang="en-ID" dirty="0"/>
              <a:t> </a:t>
            </a:r>
            <a:r>
              <a:rPr lang="en-ID" dirty="0" err="1"/>
              <a:t>menjual</a:t>
            </a:r>
            <a:r>
              <a:rPr lang="en-ID" dirty="0"/>
              <a:t> </a:t>
            </a:r>
            <a:r>
              <a:rPr lang="en-ID" dirty="0" err="1"/>
              <a:t>tanah</a:t>
            </a:r>
            <a:r>
              <a:rPr lang="en-ID" dirty="0"/>
              <a:t> </a:t>
            </a:r>
            <a:r>
              <a:rPr lang="en-ID" dirty="0" err="1"/>
              <a:t>kepada</a:t>
            </a:r>
            <a:r>
              <a:rPr lang="en-ID" dirty="0"/>
              <a:t> </a:t>
            </a:r>
            <a:r>
              <a:rPr lang="en-ID" dirty="0" err="1"/>
              <a:t>swasta</a:t>
            </a:r>
            <a:r>
              <a:rPr lang="en-ID" dirty="0"/>
              <a:t>, </a:t>
            </a:r>
            <a:r>
              <a:rPr lang="en-ID" dirty="0" err="1"/>
              <a:t>pemerintah</a:t>
            </a:r>
            <a:r>
              <a:rPr lang="en-ID" dirty="0"/>
              <a:t> </a:t>
            </a:r>
            <a:r>
              <a:rPr lang="en-ID" dirty="0" err="1"/>
              <a:t>Belanda</a:t>
            </a:r>
            <a:r>
              <a:rPr lang="en-ID" dirty="0"/>
              <a:t> </a:t>
            </a:r>
            <a:r>
              <a:rPr lang="en-ID" dirty="0" err="1"/>
              <a:t>memberhentikan</a:t>
            </a:r>
            <a:r>
              <a:rPr lang="en-ID" dirty="0"/>
              <a:t> </a:t>
            </a:r>
            <a:r>
              <a:rPr lang="en-ID" dirty="0" err="1"/>
              <a:t>Daendels</a:t>
            </a:r>
            <a:r>
              <a:rPr lang="en-ID" dirty="0"/>
              <a:t> </a:t>
            </a:r>
            <a:r>
              <a:rPr lang="en-ID" dirty="0" err="1"/>
              <a:t>dari</a:t>
            </a:r>
            <a:r>
              <a:rPr lang="en-ID" dirty="0"/>
              <a:t> </a:t>
            </a:r>
            <a:r>
              <a:rPr lang="en-ID" dirty="0" err="1"/>
              <a:t>jabatannya</a:t>
            </a:r>
            <a:r>
              <a:rPr lang="en-ID" dirty="0"/>
              <a:t> </a:t>
            </a:r>
            <a:r>
              <a:rPr lang="en-ID" dirty="0" err="1"/>
              <a:t>sebagai</a:t>
            </a:r>
            <a:r>
              <a:rPr lang="en-ID" dirty="0"/>
              <a:t> </a:t>
            </a:r>
            <a:r>
              <a:rPr lang="en-ID" dirty="0" err="1"/>
              <a:t>gubernur</a:t>
            </a:r>
            <a:r>
              <a:rPr lang="en-ID" dirty="0"/>
              <a:t> </a:t>
            </a:r>
            <a:r>
              <a:rPr lang="en-ID" dirty="0" err="1"/>
              <a:t>jenderal</a:t>
            </a:r>
            <a:r>
              <a:rPr lang="en-ID"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8688" y="1143000"/>
            <a:ext cx="6858000" cy="511175"/>
          </a:xfrm>
          <a:solidFill>
            <a:srgbClr val="00B0F0"/>
          </a:solidFill>
        </p:spPr>
        <p:txBody>
          <a:bodyPr/>
          <a:lstStyle/>
          <a:p>
            <a:pPr eaLnBrk="1" hangingPunct="1"/>
            <a:r>
              <a:rPr lang="en-ID" sz="2400" b="1" smtClean="0">
                <a:solidFill>
                  <a:schemeClr val="bg1"/>
                </a:solidFill>
              </a:rPr>
              <a:t>Masa Pemerintahan Jan Willem Janssens (1811)</a:t>
            </a:r>
            <a:endParaRPr lang="en-US" sz="2400" b="1" smtClean="0">
              <a:solidFill>
                <a:schemeClr val="bg1"/>
              </a:solidFill>
            </a:endParaRPr>
          </a:p>
        </p:txBody>
      </p:sp>
      <p:sp>
        <p:nvSpPr>
          <p:cNvPr id="6" name="Straight Connector 3"/>
          <p:cNvSpPr/>
          <p:nvPr/>
        </p:nvSpPr>
        <p:spPr>
          <a:xfrm rot="2561794">
            <a:off x="3178175" y="5253038"/>
            <a:ext cx="768350" cy="53975"/>
          </a:xfrm>
          <a:custGeom>
            <a:avLst/>
            <a:gdLst/>
            <a:ahLst/>
            <a:cxnLst/>
            <a:rect l="0" t="0" r="0" b="0"/>
            <a:pathLst>
              <a:path>
                <a:moveTo>
                  <a:pt x="0" y="26630"/>
                </a:moveTo>
                <a:lnTo>
                  <a:pt x="768875" y="26630"/>
                </a:lnTo>
              </a:path>
            </a:pathLst>
          </a:custGeom>
          <a:noFill/>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7" name="Straight Connector 4"/>
          <p:cNvSpPr/>
          <p:nvPr/>
        </p:nvSpPr>
        <p:spPr>
          <a:xfrm>
            <a:off x="3279775" y="4206875"/>
            <a:ext cx="855663" cy="52388"/>
          </a:xfrm>
          <a:custGeom>
            <a:avLst/>
            <a:gdLst/>
            <a:ahLst/>
            <a:cxnLst/>
            <a:rect l="0" t="0" r="0" b="0"/>
            <a:pathLst>
              <a:path>
                <a:moveTo>
                  <a:pt x="0" y="26630"/>
                </a:moveTo>
                <a:lnTo>
                  <a:pt x="854617" y="26630"/>
                </a:lnTo>
              </a:path>
            </a:pathLst>
          </a:custGeom>
          <a:noFill/>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8" name="Straight Connector 5"/>
          <p:cNvSpPr/>
          <p:nvPr/>
        </p:nvSpPr>
        <p:spPr>
          <a:xfrm rot="19038206">
            <a:off x="3178175" y="3159125"/>
            <a:ext cx="768350" cy="53975"/>
          </a:xfrm>
          <a:custGeom>
            <a:avLst/>
            <a:gdLst/>
            <a:ahLst/>
            <a:cxnLst/>
            <a:rect l="0" t="0" r="0" b="0"/>
            <a:pathLst>
              <a:path>
                <a:moveTo>
                  <a:pt x="0" y="26630"/>
                </a:moveTo>
                <a:lnTo>
                  <a:pt x="768875" y="26630"/>
                </a:lnTo>
              </a:path>
            </a:pathLst>
          </a:custGeom>
          <a:noFill/>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9" name="Oval 8"/>
          <p:cNvSpPr/>
          <p:nvPr/>
        </p:nvSpPr>
        <p:spPr>
          <a:xfrm>
            <a:off x="1209675" y="3014663"/>
            <a:ext cx="2435225" cy="2435225"/>
          </a:xfrm>
          <a:prstGeom prst="ellipse">
            <a:avLst/>
          </a:prstGeom>
          <a:blipFill rotWithShape="0">
            <a:blip r:embed="rId3" cstate="print"/>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grpSp>
        <p:nvGrpSpPr>
          <p:cNvPr id="3" name="Group 9"/>
          <p:cNvGrpSpPr>
            <a:grpSpLocks/>
          </p:cNvGrpSpPr>
          <p:nvPr/>
        </p:nvGrpSpPr>
        <p:grpSpPr bwMode="auto">
          <a:xfrm>
            <a:off x="3651250" y="1698625"/>
            <a:ext cx="1462088" cy="1462088"/>
            <a:chOff x="3194485" y="751"/>
            <a:chExt cx="1461075" cy="1461075"/>
          </a:xfrm>
        </p:grpSpPr>
        <p:sp>
          <p:nvSpPr>
            <p:cNvPr id="26" name="Oval 25"/>
            <p:cNvSpPr/>
            <p:nvPr/>
          </p:nvSpPr>
          <p:spPr>
            <a:xfrm>
              <a:off x="3194485" y="751"/>
              <a:ext cx="1461075" cy="1461075"/>
            </a:xfrm>
            <a:prstGeom prst="ellipse">
              <a:avLst/>
            </a:pr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27" name="Oval 8"/>
            <p:cNvSpPr/>
            <p:nvPr/>
          </p:nvSpPr>
          <p:spPr>
            <a:xfrm>
              <a:off x="3408650" y="214916"/>
              <a:ext cx="1032746" cy="1032746"/>
            </a:xfrm>
            <a:prstGeom prst="rect">
              <a:avLst/>
            </a:prstGeom>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en-ID" sz="2000" dirty="0" err="1"/>
                <a:t>Tugas</a:t>
              </a:r>
              <a:endParaRPr lang="en-US" sz="2000" dirty="0"/>
            </a:p>
          </p:txBody>
        </p:sp>
      </p:grpSp>
      <p:grpSp>
        <p:nvGrpSpPr>
          <p:cNvPr id="4" name="Group 10"/>
          <p:cNvGrpSpPr>
            <a:grpSpLocks/>
          </p:cNvGrpSpPr>
          <p:nvPr/>
        </p:nvGrpSpPr>
        <p:grpSpPr bwMode="auto">
          <a:xfrm>
            <a:off x="5259388" y="1698625"/>
            <a:ext cx="2984500" cy="1462088"/>
            <a:chOff x="4801668" y="751"/>
            <a:chExt cx="2985540" cy="1461075"/>
          </a:xfrm>
        </p:grpSpPr>
        <p:sp>
          <p:nvSpPr>
            <p:cNvPr id="24" name="Rectangle 23"/>
            <p:cNvSpPr/>
            <p:nvPr/>
          </p:nvSpPr>
          <p:spPr>
            <a:xfrm>
              <a:off x="4801668" y="751"/>
              <a:ext cx="2191513" cy="1461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4801668" y="751"/>
              <a:ext cx="2985540" cy="14610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spcCol="1270" anchor="ctr"/>
            <a:lstStyle/>
            <a:p>
              <a:pPr marL="114300" lvl="1" indent="-114300" defTabSz="666750">
                <a:lnSpc>
                  <a:spcPct val="90000"/>
                </a:lnSpc>
                <a:spcAft>
                  <a:spcPct val="15000"/>
                </a:spcAft>
                <a:buFontTx/>
                <a:buChar char="••"/>
                <a:defRPr/>
              </a:pPr>
              <a:r>
                <a:rPr lang="en-ID" dirty="0"/>
                <a:t>Memperbaiki Pulau Jawa yang ditinggalkan Daendels.</a:t>
              </a:r>
              <a:endParaRPr lang="en-US" dirty="0"/>
            </a:p>
            <a:p>
              <a:pPr marL="114300" lvl="1" indent="-114300" defTabSz="666750">
                <a:lnSpc>
                  <a:spcPct val="90000"/>
                </a:lnSpc>
                <a:spcAft>
                  <a:spcPct val="15000"/>
                </a:spcAft>
                <a:buFontTx/>
                <a:buChar char="••"/>
                <a:defRPr/>
              </a:pPr>
              <a:r>
                <a:rPr lang="en-ID" dirty="0"/>
                <a:t>Memperkuat pertahanan Jawa untuk membendung serangan Inggris.</a:t>
              </a:r>
              <a:endParaRPr lang="en-US" dirty="0"/>
            </a:p>
          </p:txBody>
        </p:sp>
      </p:grpSp>
      <p:grpSp>
        <p:nvGrpSpPr>
          <p:cNvPr id="5" name="Group 11"/>
          <p:cNvGrpSpPr>
            <a:grpSpLocks/>
          </p:cNvGrpSpPr>
          <p:nvPr/>
        </p:nvGrpSpPr>
        <p:grpSpPr bwMode="auto">
          <a:xfrm>
            <a:off x="4135438" y="3502025"/>
            <a:ext cx="1460500" cy="1462088"/>
            <a:chOff x="3677639" y="1803906"/>
            <a:chExt cx="1461075" cy="1461075"/>
          </a:xfrm>
        </p:grpSpPr>
        <p:sp>
          <p:nvSpPr>
            <p:cNvPr id="22" name="Oval 21"/>
            <p:cNvSpPr/>
            <p:nvPr/>
          </p:nvSpPr>
          <p:spPr>
            <a:xfrm>
              <a:off x="3677639" y="1803906"/>
              <a:ext cx="1461075" cy="1461075"/>
            </a:xfrm>
            <a:prstGeom prst="ellipse">
              <a:avLst/>
            </a:pr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23" name="Oval 12"/>
            <p:cNvSpPr/>
            <p:nvPr/>
          </p:nvSpPr>
          <p:spPr>
            <a:xfrm>
              <a:off x="3892035" y="2018071"/>
              <a:ext cx="1032281" cy="1032746"/>
            </a:xfrm>
            <a:prstGeom prst="rect">
              <a:avLst/>
            </a:prstGeom>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en-ID" sz="2000" dirty="0"/>
                <a:t>Fakta</a:t>
              </a:r>
              <a:endParaRPr lang="en-US" sz="2000" dirty="0"/>
            </a:p>
          </p:txBody>
        </p:sp>
      </p:grpSp>
      <p:grpSp>
        <p:nvGrpSpPr>
          <p:cNvPr id="10" name="Group 12"/>
          <p:cNvGrpSpPr>
            <a:grpSpLocks/>
          </p:cNvGrpSpPr>
          <p:nvPr/>
        </p:nvGrpSpPr>
        <p:grpSpPr bwMode="auto">
          <a:xfrm>
            <a:off x="5741988" y="3502025"/>
            <a:ext cx="2790825" cy="1462088"/>
            <a:chOff x="5284822" y="1803906"/>
            <a:chExt cx="2790418" cy="1461075"/>
          </a:xfrm>
        </p:grpSpPr>
        <p:sp>
          <p:nvSpPr>
            <p:cNvPr id="20" name="Rectangle 19"/>
            <p:cNvSpPr/>
            <p:nvPr/>
          </p:nvSpPr>
          <p:spPr>
            <a:xfrm>
              <a:off x="5284822" y="1803906"/>
              <a:ext cx="2192017" cy="1461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284822" y="1803906"/>
              <a:ext cx="2790418" cy="14610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spcCol="1270" anchor="ctr"/>
            <a:lstStyle/>
            <a:p>
              <a:pPr marL="114300" lvl="1" indent="-114300" defTabSz="666750">
                <a:lnSpc>
                  <a:spcPct val="90000"/>
                </a:lnSpc>
                <a:spcAft>
                  <a:spcPct val="15000"/>
                </a:spcAft>
                <a:buFontTx/>
                <a:buChar char="••"/>
                <a:defRPr/>
              </a:pPr>
              <a:r>
                <a:rPr lang="en-ID" dirty="0"/>
                <a:t>Tidak memiliki kecakapan sesuai yang diharapkan.</a:t>
              </a:r>
              <a:endParaRPr lang="en-US" dirty="0"/>
            </a:p>
            <a:p>
              <a:pPr marL="114300" lvl="1" indent="-114300" defTabSz="666750">
                <a:lnSpc>
                  <a:spcPct val="90000"/>
                </a:lnSpc>
                <a:spcAft>
                  <a:spcPct val="15000"/>
                </a:spcAft>
                <a:buFontTx/>
                <a:buChar char="••"/>
                <a:defRPr/>
              </a:pPr>
              <a:r>
                <a:rPr lang="en-ID" dirty="0"/>
                <a:t>Saat mendapat serangan Inggris, Janssens memilih mengungsi ke Semarang.</a:t>
              </a:r>
              <a:endParaRPr lang="en-US" dirty="0"/>
            </a:p>
          </p:txBody>
        </p:sp>
      </p:grpSp>
      <p:grpSp>
        <p:nvGrpSpPr>
          <p:cNvPr id="11" name="Group 13"/>
          <p:cNvGrpSpPr>
            <a:grpSpLocks/>
          </p:cNvGrpSpPr>
          <p:nvPr/>
        </p:nvGrpSpPr>
        <p:grpSpPr bwMode="auto">
          <a:xfrm>
            <a:off x="3651250" y="5305425"/>
            <a:ext cx="1462088" cy="1460500"/>
            <a:chOff x="3194485" y="3607061"/>
            <a:chExt cx="1461075" cy="1461075"/>
          </a:xfrm>
        </p:grpSpPr>
        <p:sp>
          <p:nvSpPr>
            <p:cNvPr id="18" name="Oval 17"/>
            <p:cNvSpPr/>
            <p:nvPr/>
          </p:nvSpPr>
          <p:spPr>
            <a:xfrm>
              <a:off x="3194485" y="3607061"/>
              <a:ext cx="1461075" cy="1461075"/>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9" name="Oval 16"/>
            <p:cNvSpPr/>
            <p:nvPr/>
          </p:nvSpPr>
          <p:spPr>
            <a:xfrm>
              <a:off x="3408650" y="3821458"/>
              <a:ext cx="1032746" cy="1032281"/>
            </a:xfrm>
            <a:prstGeom prst="rect">
              <a:avLst/>
            </a:prstGeom>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en-ID" sz="2000" dirty="0" err="1"/>
                <a:t>Kapitulasi</a:t>
              </a:r>
              <a:r>
                <a:rPr lang="en-ID" sz="2000" dirty="0"/>
                <a:t> </a:t>
              </a:r>
              <a:r>
                <a:rPr lang="en-ID" sz="2000" dirty="0" err="1"/>
                <a:t>Tuntang</a:t>
              </a:r>
              <a:endParaRPr lang="en-US" sz="2000" dirty="0"/>
            </a:p>
          </p:txBody>
        </p:sp>
      </p:grpSp>
      <p:grpSp>
        <p:nvGrpSpPr>
          <p:cNvPr id="12" name="Group 14"/>
          <p:cNvGrpSpPr>
            <a:grpSpLocks/>
          </p:cNvGrpSpPr>
          <p:nvPr/>
        </p:nvGrpSpPr>
        <p:grpSpPr bwMode="auto">
          <a:xfrm>
            <a:off x="5259388" y="5214938"/>
            <a:ext cx="3527425" cy="1460500"/>
            <a:chOff x="4801668" y="3607061"/>
            <a:chExt cx="3273572" cy="1461075"/>
          </a:xfrm>
        </p:grpSpPr>
        <p:sp>
          <p:nvSpPr>
            <p:cNvPr id="16" name="Rectangle 15"/>
            <p:cNvSpPr/>
            <p:nvPr/>
          </p:nvSpPr>
          <p:spPr>
            <a:xfrm>
              <a:off x="4801668" y="3607061"/>
              <a:ext cx="2190729" cy="1461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4801668" y="3607061"/>
              <a:ext cx="3273572" cy="14610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spcCol="1270" anchor="ctr"/>
            <a:lstStyle/>
            <a:p>
              <a:pPr marL="114300" lvl="1" indent="-114300" defTabSz="666750">
                <a:lnSpc>
                  <a:spcPct val="90000"/>
                </a:lnSpc>
                <a:spcAft>
                  <a:spcPct val="15000"/>
                </a:spcAft>
                <a:buFontTx/>
                <a:buChar char="••"/>
                <a:defRPr/>
              </a:pPr>
              <a:r>
                <a:rPr lang="en-ID" dirty="0" err="1"/>
                <a:t>Ditandatangani</a:t>
              </a:r>
              <a:r>
                <a:rPr lang="en-ID" dirty="0"/>
                <a:t> </a:t>
              </a:r>
              <a:r>
                <a:rPr lang="en-ID" dirty="0" err="1"/>
                <a:t>pada</a:t>
              </a:r>
              <a:r>
                <a:rPr lang="en-ID" dirty="0"/>
                <a:t> </a:t>
              </a:r>
              <a:r>
                <a:rPr lang="en-US" dirty="0"/>
                <a:t>18 September 1811.</a:t>
              </a:r>
              <a:endParaRPr lang="en-ID" dirty="0"/>
            </a:p>
            <a:p>
              <a:pPr marL="114300" lvl="1" indent="-114300" defTabSz="666750">
                <a:lnSpc>
                  <a:spcPct val="90000"/>
                </a:lnSpc>
                <a:spcAft>
                  <a:spcPct val="15000"/>
                </a:spcAft>
                <a:buFontTx/>
                <a:buChar char="••"/>
                <a:defRPr/>
              </a:pPr>
              <a:r>
                <a:rPr lang="en-ID" dirty="0" err="1"/>
                <a:t>Pulau</a:t>
              </a:r>
              <a:r>
                <a:rPr lang="en-ID" dirty="0"/>
                <a:t> Jawa diserahkan kepada Inggris.</a:t>
              </a:r>
              <a:endParaRPr lang="en-US" dirty="0"/>
            </a:p>
            <a:p>
              <a:pPr marL="114300" lvl="1" indent="-114300" defTabSz="666750">
                <a:lnSpc>
                  <a:spcPct val="90000"/>
                </a:lnSpc>
                <a:spcAft>
                  <a:spcPct val="15000"/>
                </a:spcAft>
                <a:buFontTx/>
                <a:buChar char="••"/>
                <a:defRPr/>
              </a:pPr>
              <a:r>
                <a:rPr lang="en-ID" dirty="0"/>
                <a:t>Semua tentara Belanda menjadi tawanan Inggris.</a:t>
              </a:r>
              <a:endParaRPr lang="en-US" dirty="0"/>
            </a:p>
          </p:txBody>
        </p:sp>
      </p:grpSp>
      <p:sp>
        <p:nvSpPr>
          <p:cNvPr id="29" name="Chevron 28"/>
          <p:cNvSpPr/>
          <p:nvPr/>
        </p:nvSpPr>
        <p:spPr>
          <a:xfrm>
            <a:off x="0" y="71438"/>
            <a:ext cx="6143625" cy="857250"/>
          </a:xfrm>
          <a:prstGeom prst="chevr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ID" sz="2800" b="1" dirty="0" err="1"/>
              <a:t>Perebutan</a:t>
            </a:r>
            <a:r>
              <a:rPr lang="en-ID" sz="2800" b="1" dirty="0"/>
              <a:t> </a:t>
            </a:r>
            <a:r>
              <a:rPr lang="en-ID" sz="2800" b="1" dirty="0" err="1"/>
              <a:t>Hegemoni</a:t>
            </a:r>
            <a:r>
              <a:rPr lang="en-ID" sz="2800" b="1" dirty="0"/>
              <a:t> </a:t>
            </a:r>
            <a:r>
              <a:rPr lang="en-ID" sz="2800" b="1" dirty="0" err="1"/>
              <a:t>Bangsa-Bangsa</a:t>
            </a:r>
            <a:r>
              <a:rPr lang="en-ID" sz="2800" b="1" dirty="0"/>
              <a:t> </a:t>
            </a:r>
            <a:r>
              <a:rPr lang="en-ID" sz="2800" b="1" dirty="0" err="1"/>
              <a:t>Eropa</a:t>
            </a:r>
            <a:r>
              <a:rPr lang="en-ID" sz="2800" b="1" dirty="0"/>
              <a:t> </a:t>
            </a:r>
            <a:r>
              <a:rPr lang="en-ID" sz="2800" b="1" dirty="0" err="1"/>
              <a:t>di</a:t>
            </a:r>
            <a:r>
              <a:rPr lang="en-ID" sz="2800" b="1" dirty="0"/>
              <a:t> Indonesia</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upRight)">
                                      <p:cBhvr>
                                        <p:cTn id="17" dur="500"/>
                                        <p:tgtEl>
                                          <p:spTgt spid="8"/>
                                        </p:tgtEl>
                                      </p:cBhvr>
                                    </p:animEffect>
                                  </p:childTnLst>
                                </p:cTn>
                              </p:par>
                              <p:par>
                                <p:cTn id="18" presetID="18" presetClass="entr" presetSubtype="3"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upRight)">
                                      <p:cBhvr>
                                        <p:cTn id="20" dur="500"/>
                                        <p:tgtEl>
                                          <p:spTgt spid="3"/>
                                        </p:tgtEl>
                                      </p:cBhvr>
                                    </p:animEffect>
                                  </p:childTnLst>
                                </p:cTn>
                              </p:par>
                              <p:par>
                                <p:cTn id="21" presetID="18" presetClass="entr" presetSubtype="3"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Righ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strips(downRight)">
                                      <p:cBhvr>
                                        <p:cTn id="28" dur="500"/>
                                        <p:tgtEl>
                                          <p:spTgt spid="7"/>
                                        </p:tgtEl>
                                      </p:cBhvr>
                                    </p:animEffect>
                                  </p:childTnLst>
                                </p:cTn>
                              </p:par>
                              <p:par>
                                <p:cTn id="29" presetID="18" presetClass="entr" presetSubtype="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strips(downRight)">
                                      <p:cBhvr>
                                        <p:cTn id="31" dur="500"/>
                                        <p:tgtEl>
                                          <p:spTgt spid="5"/>
                                        </p:tgtEl>
                                      </p:cBhvr>
                                    </p:animEffect>
                                  </p:childTnLst>
                                </p:cTn>
                              </p:par>
                              <p:par>
                                <p:cTn id="32" presetID="18" presetClass="entr" presetSubtype="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strips(downRigh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strips(downRight)">
                                      <p:cBhvr>
                                        <p:cTn id="39" dur="500"/>
                                        <p:tgtEl>
                                          <p:spTgt spid="6"/>
                                        </p:tgtEl>
                                      </p:cBhvr>
                                    </p:animEffect>
                                  </p:childTnLst>
                                </p:cTn>
                              </p:par>
                              <p:par>
                                <p:cTn id="40" presetID="18" presetClass="entr" presetSubtype="6"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strips(downRight)">
                                      <p:cBhvr>
                                        <p:cTn id="42" dur="500"/>
                                        <p:tgtEl>
                                          <p:spTgt spid="11"/>
                                        </p:tgtEl>
                                      </p:cBhvr>
                                    </p:animEffect>
                                  </p:childTnLst>
                                </p:cTn>
                              </p:par>
                              <p:par>
                                <p:cTn id="43" presetID="18" presetClass="entr" presetSubtype="6"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strips(downRight)">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71625" y="1108075"/>
            <a:ext cx="6043613" cy="463550"/>
          </a:xfrm>
          <a:solidFill>
            <a:schemeClr val="accent6">
              <a:lumMod val="60000"/>
              <a:lumOff val="40000"/>
            </a:schemeClr>
          </a:solidFill>
          <a:ln w="19050">
            <a:solidFill>
              <a:schemeClr val="tx1"/>
            </a:solidFill>
          </a:ln>
        </p:spPr>
        <p:txBody>
          <a:bodyPr rtlCol="0">
            <a:normAutofit/>
          </a:bodyPr>
          <a:lstStyle/>
          <a:p>
            <a:pPr eaLnBrk="1" fontAlgn="auto" hangingPunct="1">
              <a:spcAft>
                <a:spcPts val="0"/>
              </a:spcAft>
              <a:defRPr/>
            </a:pPr>
            <a:r>
              <a:rPr lang="en-ID" sz="2400" b="1" dirty="0" err="1" smtClean="0"/>
              <a:t>Masa</a:t>
            </a:r>
            <a:r>
              <a:rPr lang="en-ID" sz="2400" b="1" dirty="0" smtClean="0"/>
              <a:t> </a:t>
            </a:r>
            <a:r>
              <a:rPr lang="en-ID" sz="2400" b="1" dirty="0" err="1" smtClean="0"/>
              <a:t>Pendudukan</a:t>
            </a:r>
            <a:r>
              <a:rPr lang="en-ID" sz="2400" b="1" dirty="0" smtClean="0"/>
              <a:t> </a:t>
            </a:r>
            <a:r>
              <a:rPr lang="en-ID" sz="2400" b="1" dirty="0" err="1" smtClean="0"/>
              <a:t>Inggris</a:t>
            </a:r>
            <a:r>
              <a:rPr lang="en-ID" sz="2400" b="1" dirty="0" smtClean="0"/>
              <a:t> (1811–1816)</a:t>
            </a:r>
            <a:endParaRPr lang="en-US" sz="2400" b="1" dirty="0" smtClean="0"/>
          </a:p>
        </p:txBody>
      </p:sp>
      <p:pic>
        <p:nvPicPr>
          <p:cNvPr id="4" name="Content Placeholder 3" descr="3157311275.jpg"/>
          <p:cNvPicPr>
            <a:picLocks noGrp="1" noChangeAspect="1"/>
          </p:cNvPicPr>
          <p:nvPr>
            <p:ph idx="1"/>
          </p:nvPr>
        </p:nvPicPr>
        <p:blipFill>
          <a:blip r:embed="rId3" cstate="print"/>
          <a:stretch>
            <a:fillRect/>
          </a:stretch>
        </p:blipFill>
        <p:spPr>
          <a:xfrm>
            <a:off x="3131840" y="1744316"/>
            <a:ext cx="2923803" cy="1949202"/>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5" name="Rounded Rectangle 4"/>
          <p:cNvSpPr/>
          <p:nvPr/>
        </p:nvSpPr>
        <p:spPr>
          <a:xfrm>
            <a:off x="285750" y="4337050"/>
            <a:ext cx="2816225" cy="2306638"/>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defRPr/>
            </a:pPr>
            <a:r>
              <a:rPr lang="en-ID" dirty="0"/>
              <a:t>Saat menduduki Indonesia, Raffles </a:t>
            </a:r>
            <a:r>
              <a:rPr lang="en-ID" dirty="0" err="1"/>
              <a:t>berusaha</a:t>
            </a:r>
            <a:r>
              <a:rPr lang="en-ID" dirty="0"/>
              <a:t> </a:t>
            </a:r>
            <a:r>
              <a:rPr lang="en-ID" dirty="0" err="1"/>
              <a:t>menghapus</a:t>
            </a:r>
            <a:r>
              <a:rPr lang="en-ID" dirty="0"/>
              <a:t> feodalisme dengan mengangkat penguasa lokal sebagai pegawai pemerintah. </a:t>
            </a:r>
            <a:endParaRPr lang="en-US" dirty="0"/>
          </a:p>
        </p:txBody>
      </p:sp>
      <p:sp>
        <p:nvSpPr>
          <p:cNvPr id="6" name="Rounded Rectangle 5"/>
          <p:cNvSpPr/>
          <p:nvPr/>
        </p:nvSpPr>
        <p:spPr>
          <a:xfrm>
            <a:off x="3163888" y="4337050"/>
            <a:ext cx="2816225" cy="2306638"/>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defRPr/>
            </a:pPr>
            <a:r>
              <a:rPr lang="en-ID" dirty="0"/>
              <a:t>Salah </a:t>
            </a:r>
            <a:r>
              <a:rPr lang="en-ID" dirty="0" err="1"/>
              <a:t>satu</a:t>
            </a:r>
            <a:r>
              <a:rPr lang="en-ID" dirty="0"/>
              <a:t> </a:t>
            </a:r>
            <a:r>
              <a:rPr lang="en-ID" dirty="0" err="1"/>
              <a:t>kebijakan</a:t>
            </a:r>
            <a:r>
              <a:rPr lang="en-ID" dirty="0"/>
              <a:t> Raffles dalam bidang ekonomi adalah menerapkan sistem sewa tanah untuk mengganti-kan sistem penyerahan wajib. </a:t>
            </a:r>
            <a:endParaRPr lang="en-US" dirty="0"/>
          </a:p>
        </p:txBody>
      </p:sp>
      <p:sp>
        <p:nvSpPr>
          <p:cNvPr id="7" name="Rounded Rectangle 6"/>
          <p:cNvSpPr/>
          <p:nvPr/>
        </p:nvSpPr>
        <p:spPr>
          <a:xfrm>
            <a:off x="6042025" y="4337050"/>
            <a:ext cx="2816225" cy="2306638"/>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defRPr/>
            </a:pPr>
            <a:r>
              <a:rPr lang="en-ID" dirty="0"/>
              <a:t>Warisan Raffles yang dapat ditemui pada masa kini adalah buku</a:t>
            </a:r>
            <a:r>
              <a:rPr lang="en-ID" i="1" dirty="0"/>
              <a:t> History of Java</a:t>
            </a:r>
            <a:r>
              <a:rPr lang="en-ID" dirty="0"/>
              <a:t> dan Kebun Raya Bogor yang </a:t>
            </a:r>
            <a:r>
              <a:rPr lang="en-ID" dirty="0" err="1"/>
              <a:t>dirintis</a:t>
            </a:r>
            <a:r>
              <a:rPr lang="en-ID" dirty="0"/>
              <a:t> oleh istri Raffles, Olivia Marianne. </a:t>
            </a:r>
            <a:endParaRPr lang="en-US" dirty="0"/>
          </a:p>
        </p:txBody>
      </p:sp>
      <p:sp>
        <p:nvSpPr>
          <p:cNvPr id="8" name="Down Arrow 7"/>
          <p:cNvSpPr/>
          <p:nvPr/>
        </p:nvSpPr>
        <p:spPr>
          <a:xfrm>
            <a:off x="4356100" y="3833813"/>
            <a:ext cx="360363" cy="358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p:cNvSpPr/>
          <p:nvPr/>
        </p:nvSpPr>
        <p:spPr>
          <a:xfrm rot="2700000">
            <a:off x="2484438" y="3833813"/>
            <a:ext cx="358775" cy="358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rot="-2700000">
            <a:off x="6300788" y="3833813"/>
            <a:ext cx="358775" cy="358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Chevron 10"/>
          <p:cNvSpPr/>
          <p:nvPr/>
        </p:nvSpPr>
        <p:spPr>
          <a:xfrm>
            <a:off x="0" y="71438"/>
            <a:ext cx="6143625" cy="857250"/>
          </a:xfrm>
          <a:prstGeom prst="chevr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ID" sz="2800" b="1" dirty="0" err="1"/>
              <a:t>Perebutan</a:t>
            </a:r>
            <a:r>
              <a:rPr lang="en-ID" sz="2800" b="1" dirty="0"/>
              <a:t> </a:t>
            </a:r>
            <a:r>
              <a:rPr lang="en-ID" sz="2800" b="1" dirty="0" err="1"/>
              <a:t>Hegemoni</a:t>
            </a:r>
            <a:r>
              <a:rPr lang="en-ID" sz="2800" b="1" dirty="0"/>
              <a:t> </a:t>
            </a:r>
            <a:r>
              <a:rPr lang="en-ID" sz="2800" b="1" dirty="0" err="1"/>
              <a:t>Bangsa-Bangsa</a:t>
            </a:r>
            <a:r>
              <a:rPr lang="en-ID" sz="2800" b="1" dirty="0"/>
              <a:t> </a:t>
            </a:r>
            <a:r>
              <a:rPr lang="en-ID" sz="2800" b="1" dirty="0" err="1"/>
              <a:t>Eropa</a:t>
            </a:r>
            <a:r>
              <a:rPr lang="en-ID" sz="2800" b="1" dirty="0"/>
              <a:t> </a:t>
            </a:r>
            <a:r>
              <a:rPr lang="en-ID" sz="2800" b="1" dirty="0" err="1"/>
              <a:t>di</a:t>
            </a:r>
            <a:r>
              <a:rPr lang="en-ID" sz="2800" b="1" dirty="0"/>
              <a:t> Indonesia</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par>
                                <p:cTn id="39" presetID="2" presetClass="entr" presetSubtype="9"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0-#ppt_w/2"/>
                                          </p:val>
                                        </p:tav>
                                        <p:tav tm="100000">
                                          <p:val>
                                            <p:strVal val="#ppt_x"/>
                                          </p:val>
                                        </p:tav>
                                      </p:tavLst>
                                    </p:anim>
                                    <p:anim calcmode="lin" valueType="num">
                                      <p:cBhvr additive="base">
                                        <p:cTn id="4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8750" y="1060450"/>
            <a:ext cx="6400800" cy="511175"/>
          </a:xfrm>
          <a:solidFill>
            <a:schemeClr val="bg2">
              <a:lumMod val="90000"/>
            </a:schemeClr>
          </a:solidFill>
        </p:spPr>
        <p:txBody>
          <a:bodyPr rtlCol="0">
            <a:normAutofit/>
          </a:bodyPr>
          <a:lstStyle/>
          <a:p>
            <a:pPr eaLnBrk="1" fontAlgn="auto" hangingPunct="1">
              <a:spcAft>
                <a:spcPts val="0"/>
              </a:spcAft>
              <a:defRPr/>
            </a:pPr>
            <a:r>
              <a:rPr lang="en-ID" sz="2400" dirty="0" err="1" smtClean="0"/>
              <a:t>Masa</a:t>
            </a:r>
            <a:r>
              <a:rPr lang="en-ID" sz="2400" dirty="0" smtClean="0"/>
              <a:t> </a:t>
            </a:r>
            <a:r>
              <a:rPr lang="en-ID" sz="2400" dirty="0" err="1" smtClean="0"/>
              <a:t>Penerapan</a:t>
            </a:r>
            <a:r>
              <a:rPr lang="en-ID" sz="2400" dirty="0" smtClean="0"/>
              <a:t> </a:t>
            </a:r>
            <a:r>
              <a:rPr lang="en-ID" sz="2400" dirty="0" err="1" smtClean="0"/>
              <a:t>Sistem</a:t>
            </a:r>
            <a:r>
              <a:rPr lang="en-ID" sz="2400" dirty="0" smtClean="0"/>
              <a:t> </a:t>
            </a:r>
            <a:r>
              <a:rPr lang="en-ID" sz="2400" dirty="0" err="1" smtClean="0"/>
              <a:t>Tanam</a:t>
            </a:r>
            <a:r>
              <a:rPr lang="en-ID" sz="2400" dirty="0" smtClean="0"/>
              <a:t> </a:t>
            </a:r>
            <a:r>
              <a:rPr lang="en-ID" sz="2400" dirty="0" err="1" smtClean="0"/>
              <a:t>Paksa</a:t>
            </a:r>
            <a:endParaRPr lang="en-US" sz="2400" dirty="0" smtClean="0"/>
          </a:p>
        </p:txBody>
      </p:sp>
      <p:pic>
        <p:nvPicPr>
          <p:cNvPr id="5" name="Picture 4" descr="johannes-graaf-van-den-bosch-raden-saleh.jpg"/>
          <p:cNvPicPr>
            <a:picLocks noChangeAspect="1"/>
          </p:cNvPicPr>
          <p:nvPr/>
        </p:nvPicPr>
        <p:blipFill>
          <a:blip r:embed="rId3" cstate="print"/>
          <a:srcRect b="10751"/>
          <a:stretch>
            <a:fillRect/>
          </a:stretch>
        </p:blipFill>
        <p:spPr>
          <a:xfrm>
            <a:off x="6429388" y="1695108"/>
            <a:ext cx="2173224" cy="2448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Rakyat bekerja di bawah sistem Tanam Paksa.jpg"/>
          <p:cNvPicPr>
            <a:picLocks noChangeAspect="1"/>
          </p:cNvPicPr>
          <p:nvPr/>
        </p:nvPicPr>
        <p:blipFill>
          <a:blip r:embed="rId4"/>
          <a:stretch>
            <a:fillRect/>
          </a:stretch>
        </p:blipFill>
        <p:spPr>
          <a:xfrm>
            <a:off x="428625" y="1714500"/>
            <a:ext cx="3690938" cy="2249488"/>
          </a:xfrm>
          <a:prstGeom prst="rect">
            <a:avLst/>
          </a:prstGeom>
          <a:ln>
            <a:noFill/>
          </a:ln>
          <a:effectLst>
            <a:outerShdw blurRad="292100" dist="139700" dir="2700000" algn="tl" rotWithShape="0">
              <a:srgbClr val="333333">
                <a:alpha val="65000"/>
              </a:srgbClr>
            </a:outerShdw>
          </a:effectLst>
        </p:spPr>
      </p:pic>
      <p:sp>
        <p:nvSpPr>
          <p:cNvPr id="7" name="TextBox 6"/>
          <p:cNvSpPr txBox="1">
            <a:spLocks noChangeArrowheads="1"/>
          </p:cNvSpPr>
          <p:nvPr/>
        </p:nvSpPr>
        <p:spPr bwMode="auto">
          <a:xfrm>
            <a:off x="3429000" y="4540250"/>
            <a:ext cx="5286375" cy="2032000"/>
          </a:xfrm>
          <a:prstGeom prst="rect">
            <a:avLst/>
          </a:prstGeom>
          <a:solidFill>
            <a:schemeClr val="accent1">
              <a:lumMod val="40000"/>
              <a:lumOff val="60000"/>
            </a:schemeClr>
          </a:solidFill>
          <a:ln w="9525">
            <a:noFill/>
            <a:miter lim="800000"/>
            <a:headEnd/>
            <a:tailEnd/>
          </a:ln>
        </p:spPr>
        <p:txBody>
          <a:bodyPr>
            <a:spAutoFit/>
          </a:bodyPr>
          <a:lstStyle/>
          <a:p>
            <a:pPr marL="179388" indent="-179388">
              <a:buFont typeface="Arial" pitchFamily="34" charset="0"/>
              <a:buChar char="•"/>
              <a:defRPr/>
            </a:pPr>
            <a:r>
              <a:rPr lang="en-ID" dirty="0" err="1">
                <a:latin typeface="+mj-lt"/>
              </a:rPr>
              <a:t>Bagi</a:t>
            </a:r>
            <a:r>
              <a:rPr lang="en-ID" dirty="0">
                <a:latin typeface="+mj-lt"/>
              </a:rPr>
              <a:t> </a:t>
            </a:r>
            <a:r>
              <a:rPr lang="en-ID" dirty="0" err="1">
                <a:latin typeface="+mj-lt"/>
              </a:rPr>
              <a:t>Belanda</a:t>
            </a:r>
            <a:r>
              <a:rPr lang="en-ID" dirty="0">
                <a:latin typeface="+mj-lt"/>
              </a:rPr>
              <a:t>, </a:t>
            </a:r>
            <a:r>
              <a:rPr lang="en-ID" dirty="0" err="1">
                <a:latin typeface="+mj-lt"/>
              </a:rPr>
              <a:t>pelaksanaan</a:t>
            </a:r>
            <a:r>
              <a:rPr lang="en-ID" dirty="0">
                <a:latin typeface="+mj-lt"/>
              </a:rPr>
              <a:t> </a:t>
            </a:r>
            <a:r>
              <a:rPr lang="en-ID" dirty="0" err="1">
                <a:latin typeface="+mj-lt"/>
              </a:rPr>
              <a:t>tanam</a:t>
            </a:r>
            <a:r>
              <a:rPr lang="en-ID" dirty="0">
                <a:latin typeface="+mj-lt"/>
              </a:rPr>
              <a:t> </a:t>
            </a:r>
            <a:r>
              <a:rPr lang="en-ID" dirty="0" err="1">
                <a:latin typeface="+mj-lt"/>
              </a:rPr>
              <a:t>paksa</a:t>
            </a:r>
            <a:r>
              <a:rPr lang="en-ID" dirty="0">
                <a:latin typeface="+mj-lt"/>
              </a:rPr>
              <a:t> </a:t>
            </a:r>
            <a:r>
              <a:rPr lang="en-ID" dirty="0" err="1">
                <a:latin typeface="+mj-lt"/>
              </a:rPr>
              <a:t>mendatangkan</a:t>
            </a:r>
            <a:r>
              <a:rPr lang="en-ID" dirty="0">
                <a:latin typeface="+mj-lt"/>
              </a:rPr>
              <a:t> </a:t>
            </a:r>
            <a:r>
              <a:rPr lang="en-ID" dirty="0" err="1">
                <a:latin typeface="+mj-lt"/>
              </a:rPr>
              <a:t>keuntungan</a:t>
            </a:r>
            <a:r>
              <a:rPr lang="en-ID" dirty="0">
                <a:latin typeface="+mj-lt"/>
              </a:rPr>
              <a:t>. </a:t>
            </a:r>
            <a:r>
              <a:rPr lang="en-ID" dirty="0" err="1">
                <a:latin typeface="+mj-lt"/>
              </a:rPr>
              <a:t>Keuntungan</a:t>
            </a:r>
            <a:r>
              <a:rPr lang="en-ID" dirty="0">
                <a:latin typeface="+mj-lt"/>
              </a:rPr>
              <a:t> yang </a:t>
            </a:r>
            <a:r>
              <a:rPr lang="en-ID" dirty="0" err="1">
                <a:latin typeface="+mj-lt"/>
              </a:rPr>
              <a:t>diperoleh</a:t>
            </a:r>
            <a:r>
              <a:rPr lang="en-ID" dirty="0">
                <a:latin typeface="+mj-lt"/>
              </a:rPr>
              <a:t> </a:t>
            </a:r>
            <a:r>
              <a:rPr lang="en-ID" dirty="0" err="1">
                <a:latin typeface="+mj-lt"/>
              </a:rPr>
              <a:t>Belanda</a:t>
            </a:r>
            <a:r>
              <a:rPr lang="en-ID" dirty="0">
                <a:latin typeface="+mj-lt"/>
              </a:rPr>
              <a:t> </a:t>
            </a:r>
            <a:r>
              <a:rPr lang="en-ID" dirty="0" err="1">
                <a:latin typeface="+mj-lt"/>
              </a:rPr>
              <a:t>sekira</a:t>
            </a:r>
            <a:r>
              <a:rPr lang="en-ID" dirty="0">
                <a:latin typeface="+mj-lt"/>
              </a:rPr>
              <a:t> 967 </a:t>
            </a:r>
            <a:r>
              <a:rPr lang="en-ID" dirty="0" err="1">
                <a:latin typeface="+mj-lt"/>
              </a:rPr>
              <a:t>juta</a:t>
            </a:r>
            <a:r>
              <a:rPr lang="en-ID" dirty="0">
                <a:latin typeface="+mj-lt"/>
              </a:rPr>
              <a:t> gulden.</a:t>
            </a:r>
          </a:p>
          <a:p>
            <a:pPr marL="179388" indent="-179388">
              <a:buFont typeface="Arial" pitchFamily="34" charset="0"/>
              <a:buChar char="•"/>
              <a:defRPr/>
            </a:pPr>
            <a:r>
              <a:rPr lang="en-ID" dirty="0" err="1">
                <a:latin typeface="+mj-lt"/>
              </a:rPr>
              <a:t>Bagi</a:t>
            </a:r>
            <a:r>
              <a:rPr lang="en-ID" dirty="0">
                <a:latin typeface="+mj-lt"/>
              </a:rPr>
              <a:t> </a:t>
            </a:r>
            <a:r>
              <a:rPr lang="en-ID" dirty="0" err="1">
                <a:latin typeface="+mj-lt"/>
              </a:rPr>
              <a:t>bangsa</a:t>
            </a:r>
            <a:r>
              <a:rPr lang="en-ID" dirty="0">
                <a:latin typeface="+mj-lt"/>
              </a:rPr>
              <a:t> Indonesia, </a:t>
            </a:r>
            <a:r>
              <a:rPr lang="en-ID" dirty="0" err="1">
                <a:latin typeface="+mj-lt"/>
              </a:rPr>
              <a:t>tanam</a:t>
            </a:r>
            <a:r>
              <a:rPr lang="en-ID" dirty="0">
                <a:latin typeface="+mj-lt"/>
              </a:rPr>
              <a:t> </a:t>
            </a:r>
            <a:r>
              <a:rPr lang="en-ID" dirty="0" err="1">
                <a:latin typeface="+mj-lt"/>
              </a:rPr>
              <a:t>paksa</a:t>
            </a:r>
            <a:r>
              <a:rPr lang="en-ID" dirty="0">
                <a:latin typeface="+mj-lt"/>
              </a:rPr>
              <a:t> </a:t>
            </a:r>
            <a:r>
              <a:rPr lang="en-ID" dirty="0" err="1">
                <a:latin typeface="+mj-lt"/>
              </a:rPr>
              <a:t>menyengsarakan</a:t>
            </a:r>
            <a:r>
              <a:rPr lang="en-ID" dirty="0">
                <a:latin typeface="+mj-lt"/>
              </a:rPr>
              <a:t>. </a:t>
            </a:r>
            <a:r>
              <a:rPr lang="en-ID" dirty="0" err="1">
                <a:latin typeface="+mj-lt"/>
              </a:rPr>
              <a:t>Meskipun</a:t>
            </a:r>
            <a:r>
              <a:rPr lang="en-ID" dirty="0">
                <a:latin typeface="+mj-lt"/>
              </a:rPr>
              <a:t> </a:t>
            </a:r>
            <a:r>
              <a:rPr lang="en-ID" dirty="0" err="1">
                <a:latin typeface="+mj-lt"/>
              </a:rPr>
              <a:t>demikian</a:t>
            </a:r>
            <a:r>
              <a:rPr lang="en-ID" dirty="0">
                <a:latin typeface="+mj-lt"/>
              </a:rPr>
              <a:t>, </a:t>
            </a:r>
            <a:r>
              <a:rPr lang="en-ID" dirty="0" err="1">
                <a:latin typeface="+mj-lt"/>
              </a:rPr>
              <a:t>melalui</a:t>
            </a:r>
            <a:r>
              <a:rPr lang="en-ID" dirty="0">
                <a:latin typeface="+mj-lt"/>
              </a:rPr>
              <a:t> </a:t>
            </a:r>
            <a:r>
              <a:rPr lang="en-ID" dirty="0" err="1">
                <a:latin typeface="+mj-lt"/>
              </a:rPr>
              <a:t>tanam</a:t>
            </a:r>
            <a:r>
              <a:rPr lang="en-ID" dirty="0">
                <a:latin typeface="+mj-lt"/>
              </a:rPr>
              <a:t> </a:t>
            </a:r>
            <a:r>
              <a:rPr lang="en-ID" dirty="0" err="1">
                <a:latin typeface="+mj-lt"/>
              </a:rPr>
              <a:t>paksa</a:t>
            </a:r>
            <a:r>
              <a:rPr lang="en-ID" dirty="0">
                <a:latin typeface="+mj-lt"/>
              </a:rPr>
              <a:t> </a:t>
            </a:r>
            <a:r>
              <a:rPr lang="en-ID" dirty="0" err="1">
                <a:latin typeface="+mj-lt"/>
              </a:rPr>
              <a:t>bangsa</a:t>
            </a:r>
            <a:r>
              <a:rPr lang="en-ID" dirty="0">
                <a:latin typeface="+mj-lt"/>
              </a:rPr>
              <a:t> Indonesia </a:t>
            </a:r>
            <a:r>
              <a:rPr lang="en-ID" dirty="0" err="1">
                <a:latin typeface="+mj-lt"/>
              </a:rPr>
              <a:t>mengenal</a:t>
            </a:r>
            <a:r>
              <a:rPr lang="en-ID" dirty="0">
                <a:latin typeface="+mj-lt"/>
              </a:rPr>
              <a:t> </a:t>
            </a:r>
            <a:r>
              <a:rPr lang="en-ID" dirty="0" err="1">
                <a:latin typeface="+mj-lt"/>
              </a:rPr>
              <a:t>jenis</a:t>
            </a:r>
            <a:r>
              <a:rPr lang="en-ID" dirty="0">
                <a:latin typeface="+mj-lt"/>
              </a:rPr>
              <a:t> </a:t>
            </a:r>
            <a:r>
              <a:rPr lang="en-ID" dirty="0" err="1">
                <a:latin typeface="+mj-lt"/>
              </a:rPr>
              <a:t>komoditas</a:t>
            </a:r>
            <a:r>
              <a:rPr lang="en-ID" dirty="0">
                <a:latin typeface="+mj-lt"/>
              </a:rPr>
              <a:t> </a:t>
            </a:r>
            <a:r>
              <a:rPr lang="en-ID" dirty="0" err="1">
                <a:latin typeface="+mj-lt"/>
              </a:rPr>
              <a:t>baru</a:t>
            </a:r>
            <a:r>
              <a:rPr lang="en-ID" dirty="0">
                <a:latin typeface="+mj-lt"/>
              </a:rPr>
              <a:t> yang </a:t>
            </a:r>
            <a:r>
              <a:rPr lang="en-ID" dirty="0" err="1">
                <a:latin typeface="+mj-lt"/>
              </a:rPr>
              <a:t>laku</a:t>
            </a:r>
            <a:r>
              <a:rPr lang="en-ID" dirty="0">
                <a:latin typeface="+mj-lt"/>
              </a:rPr>
              <a:t> </a:t>
            </a:r>
            <a:r>
              <a:rPr lang="en-ID" dirty="0" err="1">
                <a:latin typeface="+mj-lt"/>
              </a:rPr>
              <a:t>di</a:t>
            </a:r>
            <a:r>
              <a:rPr lang="en-ID" dirty="0">
                <a:latin typeface="+mj-lt"/>
              </a:rPr>
              <a:t> </a:t>
            </a:r>
            <a:r>
              <a:rPr lang="en-ID" dirty="0" err="1">
                <a:latin typeface="+mj-lt"/>
              </a:rPr>
              <a:t>pasar</a:t>
            </a:r>
            <a:r>
              <a:rPr lang="en-ID" dirty="0">
                <a:latin typeface="+mj-lt"/>
              </a:rPr>
              <a:t> </a:t>
            </a:r>
            <a:r>
              <a:rPr lang="en-ID" dirty="0" err="1">
                <a:latin typeface="+mj-lt"/>
              </a:rPr>
              <a:t>internasional</a:t>
            </a:r>
            <a:r>
              <a:rPr lang="en-ID" dirty="0">
                <a:latin typeface="+mj-lt"/>
              </a:rPr>
              <a:t>.</a:t>
            </a:r>
            <a:endParaRPr lang="en-US" dirty="0">
              <a:latin typeface="+mj-lt"/>
            </a:endParaRPr>
          </a:p>
        </p:txBody>
      </p:sp>
      <p:sp>
        <p:nvSpPr>
          <p:cNvPr id="8" name="Chevron 7"/>
          <p:cNvSpPr/>
          <p:nvPr/>
        </p:nvSpPr>
        <p:spPr>
          <a:xfrm>
            <a:off x="0" y="71438"/>
            <a:ext cx="6143625" cy="857250"/>
          </a:xfrm>
          <a:prstGeom prst="chevr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ID" sz="2800" b="1" dirty="0" err="1"/>
              <a:t>Perebutan</a:t>
            </a:r>
            <a:r>
              <a:rPr lang="en-ID" sz="2800" b="1" dirty="0"/>
              <a:t> </a:t>
            </a:r>
            <a:r>
              <a:rPr lang="en-ID" sz="2800" b="1" dirty="0" err="1"/>
              <a:t>Hegemoni</a:t>
            </a:r>
            <a:r>
              <a:rPr lang="en-ID" sz="2800" b="1" dirty="0"/>
              <a:t> </a:t>
            </a:r>
            <a:r>
              <a:rPr lang="en-ID" sz="2800" b="1" dirty="0" err="1"/>
              <a:t>Bangsa-Bangsa</a:t>
            </a:r>
            <a:r>
              <a:rPr lang="en-ID" sz="2800" b="1" dirty="0"/>
              <a:t> </a:t>
            </a:r>
            <a:r>
              <a:rPr lang="en-ID" sz="2800" b="1" dirty="0" err="1"/>
              <a:t>Eropa</a:t>
            </a:r>
            <a:r>
              <a:rPr lang="en-ID" sz="2800" b="1" dirty="0"/>
              <a:t> </a:t>
            </a:r>
            <a:r>
              <a:rPr lang="en-ID" sz="2800" b="1" dirty="0" err="1"/>
              <a:t>di</a:t>
            </a:r>
            <a:r>
              <a:rPr lang="en-ID" sz="2800" b="1" dirty="0"/>
              <a:t> Indonesia</a:t>
            </a:r>
            <a:endParaRPr lang="en-US" sz="2800" b="1" dirty="0"/>
          </a:p>
        </p:txBody>
      </p:sp>
      <p:cxnSp>
        <p:nvCxnSpPr>
          <p:cNvPr id="10" name="Straight Arrow Connector 9"/>
          <p:cNvCxnSpPr/>
          <p:nvPr/>
        </p:nvCxnSpPr>
        <p:spPr>
          <a:xfrm>
            <a:off x="4119563" y="2838450"/>
            <a:ext cx="2309812" cy="19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a:spLocks noChangeArrowheads="1"/>
          </p:cNvSpPr>
          <p:nvPr/>
        </p:nvSpPr>
        <p:spPr bwMode="auto">
          <a:xfrm>
            <a:off x="4214813" y="2428875"/>
            <a:ext cx="1928812" cy="369888"/>
          </a:xfrm>
          <a:prstGeom prst="rect">
            <a:avLst/>
          </a:prstGeom>
          <a:noFill/>
          <a:ln w="9525">
            <a:noFill/>
            <a:miter lim="800000"/>
            <a:headEnd/>
            <a:tailEnd/>
          </a:ln>
        </p:spPr>
        <p:txBody>
          <a:bodyPr>
            <a:spAutoFit/>
          </a:bodyPr>
          <a:lstStyle/>
          <a:p>
            <a:r>
              <a:rPr lang="en-ID">
                <a:latin typeface="Comic Sans MS" pitchFamily="82" charset="0"/>
              </a:rPr>
              <a:t>Dicetuskan oleh</a:t>
            </a:r>
            <a:endParaRPr lang="en-US">
              <a:latin typeface="Comic Sans MS" pitchFamily="82" charset="0"/>
            </a:endParaRPr>
          </a:p>
        </p:txBody>
      </p:sp>
      <p:sp>
        <p:nvSpPr>
          <p:cNvPr id="13" name="TextBox 12"/>
          <p:cNvSpPr txBox="1">
            <a:spLocks noChangeArrowheads="1"/>
          </p:cNvSpPr>
          <p:nvPr/>
        </p:nvSpPr>
        <p:spPr bwMode="auto">
          <a:xfrm>
            <a:off x="928688" y="3929063"/>
            <a:ext cx="2500312" cy="338137"/>
          </a:xfrm>
          <a:prstGeom prst="rect">
            <a:avLst/>
          </a:prstGeom>
          <a:noFill/>
          <a:ln w="9525">
            <a:noFill/>
            <a:miter lim="800000"/>
            <a:headEnd/>
            <a:tailEnd/>
          </a:ln>
        </p:spPr>
        <p:txBody>
          <a:bodyPr>
            <a:spAutoFit/>
          </a:bodyPr>
          <a:lstStyle/>
          <a:p>
            <a:pPr algn="ctr"/>
            <a:r>
              <a:rPr lang="en-ID" sz="1600">
                <a:latin typeface="Comic Sans MS" pitchFamily="82" charset="0"/>
              </a:rPr>
              <a:t>Sistem tanam paksa</a:t>
            </a:r>
            <a:endParaRPr lang="en-US" sz="1600">
              <a:latin typeface="Comic Sans MS" pitchFamily="82" charset="0"/>
            </a:endParaRPr>
          </a:p>
        </p:txBody>
      </p:sp>
      <p:sp>
        <p:nvSpPr>
          <p:cNvPr id="14" name="TextBox 13"/>
          <p:cNvSpPr txBox="1">
            <a:spLocks noChangeArrowheads="1"/>
          </p:cNvSpPr>
          <p:nvPr/>
        </p:nvSpPr>
        <p:spPr bwMode="auto">
          <a:xfrm>
            <a:off x="6357938" y="4130675"/>
            <a:ext cx="2500312" cy="339725"/>
          </a:xfrm>
          <a:prstGeom prst="rect">
            <a:avLst/>
          </a:prstGeom>
          <a:noFill/>
          <a:ln w="9525">
            <a:noFill/>
            <a:miter lim="800000"/>
            <a:headEnd/>
            <a:tailEnd/>
          </a:ln>
        </p:spPr>
        <p:txBody>
          <a:bodyPr>
            <a:spAutoFit/>
          </a:bodyPr>
          <a:lstStyle/>
          <a:p>
            <a:r>
              <a:rPr lang="en-ID" sz="1600">
                <a:latin typeface="Comic Sans MS" pitchFamily="82" charset="0"/>
              </a:rPr>
              <a:t>Johannes van den Bosch</a:t>
            </a:r>
            <a:endParaRPr lang="en-US" sz="1600">
              <a:latin typeface="Comic Sans MS" pitchFamily="82" charset="0"/>
            </a:endParaRPr>
          </a:p>
        </p:txBody>
      </p:sp>
      <p:sp>
        <p:nvSpPr>
          <p:cNvPr id="15" name="Rectangle 14"/>
          <p:cNvSpPr/>
          <p:nvPr/>
        </p:nvSpPr>
        <p:spPr>
          <a:xfrm>
            <a:off x="428625" y="4357688"/>
            <a:ext cx="2714625" cy="2308225"/>
          </a:xfrm>
          <a:prstGeom prst="rect">
            <a:avLst/>
          </a:prstGeom>
          <a:solidFill>
            <a:schemeClr val="accent3">
              <a:lumMod val="40000"/>
              <a:lumOff val="60000"/>
            </a:schemeClr>
          </a:solidFill>
        </p:spPr>
        <p:txBody>
          <a:bodyPr>
            <a:spAutoFit/>
          </a:bodyPr>
          <a:lstStyle/>
          <a:p>
            <a:pPr>
              <a:defRPr/>
            </a:pPr>
            <a:r>
              <a:rPr lang="en-ID" dirty="0" err="1">
                <a:latin typeface="+mj-lt"/>
              </a:rPr>
              <a:t>Kebijakan</a:t>
            </a:r>
            <a:r>
              <a:rPr lang="en-ID" dirty="0">
                <a:latin typeface="+mj-lt"/>
              </a:rPr>
              <a:t> </a:t>
            </a:r>
            <a:r>
              <a:rPr lang="en-ID" dirty="0" err="1">
                <a:latin typeface="+mj-lt"/>
              </a:rPr>
              <a:t>tanam</a:t>
            </a:r>
            <a:r>
              <a:rPr lang="en-ID" dirty="0">
                <a:latin typeface="+mj-lt"/>
              </a:rPr>
              <a:t> </a:t>
            </a:r>
            <a:r>
              <a:rPr lang="en-ID" dirty="0" err="1">
                <a:latin typeface="+mj-lt"/>
              </a:rPr>
              <a:t>paksa</a:t>
            </a:r>
            <a:r>
              <a:rPr lang="en-ID" dirty="0">
                <a:latin typeface="+mj-lt"/>
              </a:rPr>
              <a:t> </a:t>
            </a:r>
            <a:r>
              <a:rPr lang="en-ID" dirty="0" err="1">
                <a:latin typeface="+mj-lt"/>
              </a:rPr>
              <a:t>mulai</a:t>
            </a:r>
            <a:r>
              <a:rPr lang="en-ID" dirty="0">
                <a:latin typeface="+mj-lt"/>
              </a:rPr>
              <a:t> </a:t>
            </a:r>
            <a:r>
              <a:rPr lang="en-ID" dirty="0" err="1">
                <a:latin typeface="+mj-lt"/>
              </a:rPr>
              <a:t>diberlakukan</a:t>
            </a:r>
            <a:r>
              <a:rPr lang="en-ID" dirty="0">
                <a:latin typeface="+mj-lt"/>
              </a:rPr>
              <a:t> </a:t>
            </a:r>
            <a:r>
              <a:rPr lang="en-ID" dirty="0" err="1">
                <a:latin typeface="+mj-lt"/>
              </a:rPr>
              <a:t>pada</a:t>
            </a:r>
            <a:r>
              <a:rPr lang="en-ID" dirty="0">
                <a:latin typeface="+mj-lt"/>
              </a:rPr>
              <a:t> 1830 </a:t>
            </a:r>
            <a:r>
              <a:rPr lang="en-ID" dirty="0" err="1">
                <a:latin typeface="+mj-lt"/>
              </a:rPr>
              <a:t>serta</a:t>
            </a:r>
            <a:r>
              <a:rPr lang="en-ID" dirty="0">
                <a:latin typeface="+mj-lt"/>
              </a:rPr>
              <a:t> </a:t>
            </a:r>
            <a:r>
              <a:rPr lang="en-ID" dirty="0" err="1">
                <a:latin typeface="+mj-lt"/>
              </a:rPr>
              <a:t>difokuskan</a:t>
            </a:r>
            <a:r>
              <a:rPr lang="en-ID" dirty="0">
                <a:latin typeface="+mj-lt"/>
              </a:rPr>
              <a:t> </a:t>
            </a:r>
            <a:r>
              <a:rPr lang="en-ID" dirty="0" err="1">
                <a:latin typeface="+mj-lt"/>
              </a:rPr>
              <a:t>pada</a:t>
            </a:r>
            <a:r>
              <a:rPr lang="en-ID" dirty="0">
                <a:latin typeface="+mj-lt"/>
              </a:rPr>
              <a:t> </a:t>
            </a:r>
            <a:r>
              <a:rPr lang="en-ID" dirty="0" err="1">
                <a:latin typeface="+mj-lt"/>
              </a:rPr>
              <a:t>peningkatan</a:t>
            </a:r>
            <a:r>
              <a:rPr lang="en-ID" dirty="0">
                <a:latin typeface="+mj-lt"/>
              </a:rPr>
              <a:t> </a:t>
            </a:r>
            <a:r>
              <a:rPr lang="en-ID" dirty="0" err="1">
                <a:latin typeface="+mj-lt"/>
              </a:rPr>
              <a:t>produksi</a:t>
            </a:r>
            <a:r>
              <a:rPr lang="en-ID" dirty="0">
                <a:latin typeface="+mj-lt"/>
              </a:rPr>
              <a:t> </a:t>
            </a:r>
            <a:r>
              <a:rPr lang="en-ID" dirty="0" err="1">
                <a:latin typeface="+mj-lt"/>
              </a:rPr>
              <a:t>tanaman</a:t>
            </a:r>
            <a:r>
              <a:rPr lang="en-ID" dirty="0">
                <a:latin typeface="+mj-lt"/>
              </a:rPr>
              <a:t> yang </a:t>
            </a:r>
            <a:r>
              <a:rPr lang="en-ID" dirty="0" err="1">
                <a:latin typeface="+mj-lt"/>
              </a:rPr>
              <a:t>laku</a:t>
            </a:r>
            <a:r>
              <a:rPr lang="en-ID" dirty="0">
                <a:latin typeface="+mj-lt"/>
              </a:rPr>
              <a:t> </a:t>
            </a:r>
            <a:r>
              <a:rPr lang="en-ID" dirty="0" err="1">
                <a:latin typeface="+mj-lt"/>
              </a:rPr>
              <a:t>di</a:t>
            </a:r>
            <a:r>
              <a:rPr lang="en-ID" dirty="0">
                <a:latin typeface="+mj-lt"/>
              </a:rPr>
              <a:t> </a:t>
            </a:r>
            <a:r>
              <a:rPr lang="en-ID" dirty="0" err="1">
                <a:latin typeface="+mj-lt"/>
              </a:rPr>
              <a:t>pasaran</a:t>
            </a:r>
            <a:r>
              <a:rPr lang="en-ID" dirty="0">
                <a:latin typeface="+mj-lt"/>
              </a:rPr>
              <a:t> </a:t>
            </a:r>
            <a:r>
              <a:rPr lang="en-ID" dirty="0" err="1">
                <a:latin typeface="+mj-lt"/>
              </a:rPr>
              <a:t>internasional</a:t>
            </a:r>
            <a:r>
              <a:rPr lang="en-ID" dirty="0">
                <a:latin typeface="+mj-lt"/>
              </a:rPr>
              <a:t> </a:t>
            </a:r>
            <a:r>
              <a:rPr lang="en-ID" dirty="0" err="1">
                <a:latin typeface="+mj-lt"/>
              </a:rPr>
              <a:t>seperti</a:t>
            </a:r>
            <a:r>
              <a:rPr lang="en-ID" dirty="0">
                <a:latin typeface="+mj-lt"/>
              </a:rPr>
              <a:t> kopi, </a:t>
            </a:r>
            <a:r>
              <a:rPr lang="en-ID" dirty="0" err="1">
                <a:latin typeface="+mj-lt"/>
              </a:rPr>
              <a:t>tembakau</a:t>
            </a:r>
            <a:r>
              <a:rPr lang="en-ID" dirty="0">
                <a:latin typeface="+mj-lt"/>
              </a:rPr>
              <a:t>, </a:t>
            </a:r>
            <a:r>
              <a:rPr lang="en-ID" dirty="0" err="1">
                <a:latin typeface="+mj-lt"/>
              </a:rPr>
              <a:t>tebu</a:t>
            </a:r>
            <a:r>
              <a:rPr lang="en-ID" dirty="0">
                <a:latin typeface="+mj-lt"/>
              </a:rPr>
              <a:t>, </a:t>
            </a:r>
            <a:r>
              <a:rPr lang="en-ID" dirty="0" err="1">
                <a:latin typeface="+mj-lt"/>
              </a:rPr>
              <a:t>teh</a:t>
            </a:r>
            <a:r>
              <a:rPr lang="en-ID" dirty="0">
                <a:latin typeface="+mj-lt"/>
              </a:rPr>
              <a:t>, </a:t>
            </a:r>
            <a:r>
              <a:rPr lang="en-ID" dirty="0" err="1">
                <a:latin typeface="+mj-lt"/>
              </a:rPr>
              <a:t>dan</a:t>
            </a:r>
            <a:r>
              <a:rPr lang="en-ID" dirty="0">
                <a:latin typeface="+mj-lt"/>
              </a:rPr>
              <a:t> </a:t>
            </a:r>
            <a:r>
              <a:rPr lang="en-ID" dirty="0" err="1">
                <a:latin typeface="+mj-lt"/>
              </a:rPr>
              <a:t>nila</a:t>
            </a:r>
            <a:r>
              <a:rPr lang="en-ID" dirty="0">
                <a:latin typeface="+mj-lt"/>
              </a:rPr>
              <a:t>.</a:t>
            </a:r>
            <a:endParaRPr lang="en-US"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ppt_x</p:attrName>
                                        </p:attrNameLst>
                                      </p:cBhvr>
                                      <p:tavLst>
                                        <p:tav tm="0">
                                          <p:val>
                                            <p:strVal val="#ppt_x-.2"/>
                                          </p:val>
                                        </p:tav>
                                        <p:tav tm="100000">
                                          <p:val>
                                            <p:strVal val="#ppt_x"/>
                                          </p:val>
                                        </p:tav>
                                      </p:tavLst>
                                    </p:anim>
                                    <p:anim calcmode="lin" valueType="num">
                                      <p:cBhvr>
                                        <p:cTn id="21"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2"/>
                                        </p:tgtEl>
                                      </p:cBhvr>
                                    </p:animEffect>
                                  </p:childTnLst>
                                </p:cTn>
                              </p:par>
                              <p:par>
                                <p:cTn id="23" presetID="29"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ppt_x</p:attrName>
                                        </p:attrNameLst>
                                      </p:cBhvr>
                                      <p:tavLst>
                                        <p:tav tm="0">
                                          <p:val>
                                            <p:strVal val="#ppt_x-.2"/>
                                          </p:val>
                                        </p:tav>
                                        <p:tav tm="100000">
                                          <p:val>
                                            <p:strVal val="#ppt_x"/>
                                          </p:val>
                                        </p:tav>
                                      </p:tavLst>
                                    </p:anim>
                                    <p:anim calcmode="lin" valueType="num">
                                      <p:cBhvr>
                                        <p:cTn id="26"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heckerboard(across)">
                                      <p:cBhvr>
                                        <p:cTn id="32" dur="500"/>
                                        <p:tgtEl>
                                          <p:spTgt spid="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heckerboard(across)">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linds(horizont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linds(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2" grpId="0"/>
      <p:bldP spid="13" grpId="0"/>
      <p:bldP spid="14"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txBox="1">
            <a:spLocks/>
          </p:cNvSpPr>
          <p:nvPr/>
        </p:nvSpPr>
        <p:spPr>
          <a:xfrm>
            <a:off x="357188" y="1060450"/>
            <a:ext cx="8358187" cy="511175"/>
          </a:xfrm>
          <a:prstGeom prst="rect">
            <a:avLst/>
          </a:prstGeom>
          <a:solidFill>
            <a:schemeClr val="accent6">
              <a:lumMod val="40000"/>
              <a:lumOff val="60000"/>
            </a:schemeClr>
          </a:solidFill>
        </p:spPr>
        <p:txBody>
          <a:bodyPr>
            <a:normAutofit/>
          </a:bodyPr>
          <a:lstStyle/>
          <a:p>
            <a:pPr algn="ctr" fontAlgn="auto">
              <a:spcAft>
                <a:spcPts val="0"/>
              </a:spcAft>
              <a:defRPr/>
            </a:pPr>
            <a:r>
              <a:rPr lang="en-ID" sz="2400" dirty="0" err="1">
                <a:latin typeface="+mj-lt"/>
                <a:ea typeface="+mj-ea"/>
                <a:cs typeface="+mj-cs"/>
              </a:rPr>
              <a:t>Masa</a:t>
            </a:r>
            <a:r>
              <a:rPr lang="en-ID" sz="2400" dirty="0">
                <a:latin typeface="+mj-lt"/>
                <a:ea typeface="+mj-ea"/>
                <a:cs typeface="+mj-cs"/>
              </a:rPr>
              <a:t> </a:t>
            </a:r>
            <a:r>
              <a:rPr lang="en-ID" sz="2400" dirty="0" err="1">
                <a:latin typeface="+mj-lt"/>
                <a:ea typeface="+mj-ea"/>
                <a:cs typeface="+mj-cs"/>
              </a:rPr>
              <a:t>Penerapan</a:t>
            </a:r>
            <a:r>
              <a:rPr lang="en-ID" sz="2400" dirty="0">
                <a:latin typeface="+mj-lt"/>
                <a:ea typeface="+mj-ea"/>
                <a:cs typeface="+mj-cs"/>
              </a:rPr>
              <a:t> </a:t>
            </a:r>
            <a:r>
              <a:rPr lang="en-ID" sz="2400" dirty="0" err="1">
                <a:latin typeface="+mj-lt"/>
                <a:ea typeface="+mj-ea"/>
                <a:cs typeface="+mj-cs"/>
              </a:rPr>
              <a:t>Politik</a:t>
            </a:r>
            <a:r>
              <a:rPr lang="en-ID" sz="2400" dirty="0">
                <a:latin typeface="+mj-lt"/>
                <a:ea typeface="+mj-ea"/>
                <a:cs typeface="+mj-cs"/>
              </a:rPr>
              <a:t> </a:t>
            </a:r>
            <a:r>
              <a:rPr lang="en-ID" sz="2400" dirty="0" err="1">
                <a:latin typeface="+mj-lt"/>
                <a:ea typeface="+mj-ea"/>
                <a:cs typeface="+mj-cs"/>
              </a:rPr>
              <a:t>Pintu</a:t>
            </a:r>
            <a:r>
              <a:rPr lang="en-ID" sz="2400" dirty="0">
                <a:latin typeface="+mj-lt"/>
                <a:ea typeface="+mj-ea"/>
                <a:cs typeface="+mj-cs"/>
              </a:rPr>
              <a:t> Terbuka (</a:t>
            </a:r>
            <a:r>
              <a:rPr lang="en-ID" sz="2400" dirty="0" err="1">
                <a:latin typeface="+mj-lt"/>
                <a:ea typeface="+mj-ea"/>
                <a:cs typeface="+mj-cs"/>
              </a:rPr>
              <a:t>Sistem</a:t>
            </a:r>
            <a:r>
              <a:rPr lang="en-ID" sz="2400" dirty="0">
                <a:latin typeface="+mj-lt"/>
                <a:ea typeface="+mj-ea"/>
                <a:cs typeface="+mj-cs"/>
              </a:rPr>
              <a:t> </a:t>
            </a:r>
            <a:r>
              <a:rPr lang="en-ID" sz="2400" dirty="0" err="1">
                <a:latin typeface="+mj-lt"/>
                <a:ea typeface="+mj-ea"/>
                <a:cs typeface="+mj-cs"/>
              </a:rPr>
              <a:t>Ekonomi</a:t>
            </a:r>
            <a:r>
              <a:rPr lang="en-ID" sz="2400" dirty="0">
                <a:latin typeface="+mj-lt"/>
                <a:ea typeface="+mj-ea"/>
                <a:cs typeface="+mj-cs"/>
              </a:rPr>
              <a:t> Liberal)</a:t>
            </a:r>
            <a:endParaRPr lang="en-US" sz="2400" dirty="0">
              <a:latin typeface="+mj-lt"/>
              <a:ea typeface="+mj-ea"/>
              <a:cs typeface="+mj-cs"/>
            </a:endParaRPr>
          </a:p>
        </p:txBody>
      </p:sp>
      <p:sp>
        <p:nvSpPr>
          <p:cNvPr id="3" name="Chevron 2"/>
          <p:cNvSpPr/>
          <p:nvPr/>
        </p:nvSpPr>
        <p:spPr>
          <a:xfrm>
            <a:off x="0" y="71438"/>
            <a:ext cx="6143625" cy="857250"/>
          </a:xfrm>
          <a:prstGeom prst="chevr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ID" sz="2800" b="1" dirty="0" err="1"/>
              <a:t>Perebutan</a:t>
            </a:r>
            <a:r>
              <a:rPr lang="en-ID" sz="2800" b="1" dirty="0"/>
              <a:t> </a:t>
            </a:r>
            <a:r>
              <a:rPr lang="en-ID" sz="2800" b="1" dirty="0" err="1"/>
              <a:t>Hegemoni</a:t>
            </a:r>
            <a:r>
              <a:rPr lang="en-ID" sz="2800" b="1" dirty="0"/>
              <a:t> </a:t>
            </a:r>
            <a:r>
              <a:rPr lang="en-ID" sz="2800" b="1" dirty="0" err="1"/>
              <a:t>Bangsa-Bangsa</a:t>
            </a:r>
            <a:r>
              <a:rPr lang="en-ID" sz="2800" b="1" dirty="0"/>
              <a:t> </a:t>
            </a:r>
            <a:r>
              <a:rPr lang="en-ID" sz="2800" b="1" dirty="0" err="1"/>
              <a:t>Eropa</a:t>
            </a:r>
            <a:r>
              <a:rPr lang="en-ID" sz="2800" b="1" dirty="0"/>
              <a:t> </a:t>
            </a:r>
            <a:r>
              <a:rPr lang="en-ID" sz="2800" b="1" dirty="0" err="1"/>
              <a:t>di</a:t>
            </a:r>
            <a:r>
              <a:rPr lang="en-ID" sz="2800" b="1" dirty="0"/>
              <a:t> Indonesia</a:t>
            </a:r>
            <a:endParaRPr lang="en-US" sz="2800" b="1" dirty="0"/>
          </a:p>
        </p:txBody>
      </p:sp>
      <p:sp>
        <p:nvSpPr>
          <p:cNvPr id="4" name="Rounded Rectangle 3"/>
          <p:cNvSpPr/>
          <p:nvPr/>
        </p:nvSpPr>
        <p:spPr>
          <a:xfrm>
            <a:off x="2643188" y="3214688"/>
            <a:ext cx="2143125" cy="1071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t>Undang-Undang</a:t>
            </a:r>
            <a:r>
              <a:rPr lang="en-US" dirty="0"/>
              <a:t> </a:t>
            </a:r>
            <a:r>
              <a:rPr lang="en-US" dirty="0" err="1"/>
              <a:t>Agraria</a:t>
            </a:r>
            <a:r>
              <a:rPr lang="en-US" dirty="0"/>
              <a:t> (</a:t>
            </a:r>
            <a:r>
              <a:rPr lang="en-US" i="1" dirty="0" err="1"/>
              <a:t>Agrarische</a:t>
            </a:r>
            <a:r>
              <a:rPr lang="en-US" i="1" dirty="0"/>
              <a:t> Wet</a:t>
            </a:r>
            <a:r>
              <a:rPr lang="en-US" dirty="0"/>
              <a:t>) 1870</a:t>
            </a:r>
          </a:p>
        </p:txBody>
      </p:sp>
      <p:sp>
        <p:nvSpPr>
          <p:cNvPr id="5" name="Rounded Rectangle 4"/>
          <p:cNvSpPr/>
          <p:nvPr/>
        </p:nvSpPr>
        <p:spPr>
          <a:xfrm>
            <a:off x="3286125" y="1785938"/>
            <a:ext cx="2357438"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t>Politik</a:t>
            </a:r>
            <a:r>
              <a:rPr lang="en-US" sz="2000" b="1" dirty="0"/>
              <a:t> </a:t>
            </a:r>
            <a:r>
              <a:rPr lang="en-US" sz="2000" b="1" dirty="0" err="1"/>
              <a:t>Pintu</a:t>
            </a:r>
            <a:r>
              <a:rPr lang="en-US" sz="2000" b="1" dirty="0"/>
              <a:t> Terbuka</a:t>
            </a:r>
          </a:p>
        </p:txBody>
      </p:sp>
      <p:sp>
        <p:nvSpPr>
          <p:cNvPr id="6" name="Rounded Rectangle 5"/>
          <p:cNvSpPr/>
          <p:nvPr/>
        </p:nvSpPr>
        <p:spPr>
          <a:xfrm>
            <a:off x="285750" y="3214688"/>
            <a:ext cx="2143125" cy="1071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D" dirty="0" err="1"/>
              <a:t>Penderitaan</a:t>
            </a:r>
            <a:r>
              <a:rPr lang="en-ID" dirty="0"/>
              <a:t> </a:t>
            </a:r>
            <a:r>
              <a:rPr lang="en-ID" dirty="0" err="1"/>
              <a:t>rakyat</a:t>
            </a:r>
            <a:r>
              <a:rPr lang="en-ID" dirty="0"/>
              <a:t> </a:t>
            </a:r>
            <a:r>
              <a:rPr lang="en-ID" dirty="0" err="1"/>
              <a:t>akibat</a:t>
            </a:r>
            <a:r>
              <a:rPr lang="en-ID" dirty="0"/>
              <a:t> </a:t>
            </a:r>
            <a:r>
              <a:rPr lang="en-ID" dirty="0" err="1"/>
              <a:t>sistem</a:t>
            </a:r>
            <a:r>
              <a:rPr lang="en-ID" dirty="0"/>
              <a:t> </a:t>
            </a:r>
            <a:r>
              <a:rPr lang="en-ID" dirty="0" err="1"/>
              <a:t>tanam</a:t>
            </a:r>
            <a:r>
              <a:rPr lang="en-ID" dirty="0"/>
              <a:t> </a:t>
            </a:r>
            <a:r>
              <a:rPr lang="en-ID" dirty="0" err="1"/>
              <a:t>paksa</a:t>
            </a:r>
            <a:endParaRPr lang="en-US" dirty="0"/>
          </a:p>
        </p:txBody>
      </p:sp>
      <p:sp>
        <p:nvSpPr>
          <p:cNvPr id="7" name="Rounded Rectangle 6"/>
          <p:cNvSpPr/>
          <p:nvPr/>
        </p:nvSpPr>
        <p:spPr>
          <a:xfrm>
            <a:off x="5072063" y="3214688"/>
            <a:ext cx="3786187" cy="2214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Para </a:t>
            </a:r>
            <a:r>
              <a:rPr lang="en-US" dirty="0" err="1"/>
              <a:t>pemodal</a:t>
            </a:r>
            <a:r>
              <a:rPr lang="en-US" dirty="0"/>
              <a:t> </a:t>
            </a:r>
            <a:r>
              <a:rPr lang="en-US" dirty="0" err="1"/>
              <a:t>asing</a:t>
            </a:r>
            <a:r>
              <a:rPr lang="en-US" dirty="0"/>
              <a:t> </a:t>
            </a:r>
            <a:r>
              <a:rPr lang="en-US" dirty="0" err="1"/>
              <a:t>diberi</a:t>
            </a:r>
            <a:r>
              <a:rPr lang="en-US" dirty="0"/>
              <a:t> </a:t>
            </a:r>
            <a:r>
              <a:rPr lang="en-US" dirty="0" err="1"/>
              <a:t>kebebasan</a:t>
            </a:r>
            <a:r>
              <a:rPr lang="en-US" dirty="0"/>
              <a:t> </a:t>
            </a:r>
            <a:r>
              <a:rPr lang="en-US" dirty="0" err="1"/>
              <a:t>menanamkan</a:t>
            </a:r>
            <a:r>
              <a:rPr lang="en-US" dirty="0"/>
              <a:t> </a:t>
            </a:r>
            <a:r>
              <a:rPr lang="en-US" dirty="0" err="1"/>
              <a:t>modalnya</a:t>
            </a:r>
            <a:r>
              <a:rPr lang="en-US" dirty="0"/>
              <a:t> </a:t>
            </a:r>
            <a:r>
              <a:rPr lang="en-US" dirty="0" err="1"/>
              <a:t>di</a:t>
            </a:r>
            <a:r>
              <a:rPr lang="en-US" dirty="0"/>
              <a:t> Indonesia. </a:t>
            </a:r>
            <a:r>
              <a:rPr lang="en-US" dirty="0" err="1"/>
              <a:t>Sementara</a:t>
            </a:r>
            <a:r>
              <a:rPr lang="en-US" dirty="0"/>
              <a:t> </a:t>
            </a:r>
            <a:r>
              <a:rPr lang="en-US" dirty="0" err="1"/>
              <a:t>itu</a:t>
            </a:r>
            <a:r>
              <a:rPr lang="en-US" dirty="0"/>
              <a:t>, </a:t>
            </a:r>
            <a:r>
              <a:rPr lang="en-US" dirty="0" err="1"/>
              <a:t>pemerintah</a:t>
            </a:r>
            <a:r>
              <a:rPr lang="en-US" dirty="0"/>
              <a:t> </a:t>
            </a:r>
            <a:r>
              <a:rPr lang="en-US" dirty="0" err="1"/>
              <a:t>kolonial</a:t>
            </a:r>
            <a:r>
              <a:rPr lang="en-US" dirty="0"/>
              <a:t> </a:t>
            </a:r>
            <a:r>
              <a:rPr lang="en-US" dirty="0" err="1"/>
              <a:t>bertindak</a:t>
            </a:r>
            <a:r>
              <a:rPr lang="en-US" dirty="0"/>
              <a:t> </a:t>
            </a:r>
            <a:r>
              <a:rPr lang="en-US" dirty="0" err="1"/>
              <a:t>sebagai</a:t>
            </a:r>
            <a:r>
              <a:rPr lang="en-US" dirty="0"/>
              <a:t> </a:t>
            </a:r>
            <a:r>
              <a:rPr lang="en-US" dirty="0" err="1"/>
              <a:t>pengawas</a:t>
            </a:r>
            <a:r>
              <a:rPr lang="en-US" dirty="0"/>
              <a:t>, </a:t>
            </a:r>
            <a:r>
              <a:rPr lang="en-US" dirty="0" err="1"/>
              <a:t>pelindung</a:t>
            </a:r>
            <a:r>
              <a:rPr lang="en-US" dirty="0"/>
              <a:t>, </a:t>
            </a:r>
            <a:r>
              <a:rPr lang="en-US" dirty="0" err="1"/>
              <a:t>dan</a:t>
            </a:r>
            <a:r>
              <a:rPr lang="en-US" dirty="0"/>
              <a:t> </a:t>
            </a:r>
            <a:r>
              <a:rPr lang="en-US" dirty="0" err="1"/>
              <a:t>penyedia</a:t>
            </a:r>
            <a:r>
              <a:rPr lang="en-US" dirty="0"/>
              <a:t> </a:t>
            </a:r>
            <a:r>
              <a:rPr lang="en-US" dirty="0" err="1"/>
              <a:t>fasilitas</a:t>
            </a:r>
            <a:r>
              <a:rPr lang="en-US" dirty="0"/>
              <a:t> </a:t>
            </a:r>
            <a:r>
              <a:rPr lang="en-US" dirty="0" err="1"/>
              <a:t>bagi</a:t>
            </a:r>
            <a:r>
              <a:rPr lang="en-US" dirty="0"/>
              <a:t> </a:t>
            </a:r>
            <a:r>
              <a:rPr lang="en-US" dirty="0" err="1"/>
              <a:t>para</a:t>
            </a:r>
            <a:r>
              <a:rPr lang="en-US" dirty="0"/>
              <a:t> </a:t>
            </a:r>
            <a:r>
              <a:rPr lang="en-US" dirty="0" err="1"/>
              <a:t>penanam</a:t>
            </a:r>
            <a:r>
              <a:rPr lang="en-US" dirty="0"/>
              <a:t> modal.</a:t>
            </a:r>
          </a:p>
        </p:txBody>
      </p:sp>
      <p:sp>
        <p:nvSpPr>
          <p:cNvPr id="9" name="Rectangle 8"/>
          <p:cNvSpPr/>
          <p:nvPr/>
        </p:nvSpPr>
        <p:spPr>
          <a:xfrm>
            <a:off x="357188" y="4786313"/>
            <a:ext cx="4000500" cy="1477962"/>
          </a:xfrm>
          <a:prstGeom prst="rect">
            <a:avLst/>
          </a:prstGeom>
          <a:solidFill>
            <a:schemeClr val="accent5">
              <a:lumMod val="60000"/>
              <a:lumOff val="40000"/>
            </a:schemeClr>
          </a:solidFill>
        </p:spPr>
        <p:txBody>
          <a:bodyPr>
            <a:spAutoFit/>
          </a:bodyPr>
          <a:lstStyle/>
          <a:p>
            <a:pPr>
              <a:defRPr/>
            </a:pPr>
            <a:r>
              <a:rPr lang="en-US" dirty="0" err="1">
                <a:latin typeface="+mj-lt"/>
              </a:rPr>
              <a:t>Dalam</a:t>
            </a:r>
            <a:r>
              <a:rPr lang="en-US" dirty="0">
                <a:latin typeface="+mj-lt"/>
              </a:rPr>
              <a:t> </a:t>
            </a:r>
            <a:r>
              <a:rPr lang="en-US" dirty="0" err="1">
                <a:latin typeface="+mj-lt"/>
              </a:rPr>
              <a:t>perkembangannya</a:t>
            </a:r>
            <a:r>
              <a:rPr lang="en-US" dirty="0">
                <a:latin typeface="+mj-lt"/>
              </a:rPr>
              <a:t>, </a:t>
            </a:r>
            <a:r>
              <a:rPr lang="en-US" dirty="0" err="1">
                <a:latin typeface="+mj-lt"/>
              </a:rPr>
              <a:t>sistem</a:t>
            </a:r>
            <a:r>
              <a:rPr lang="en-US" dirty="0">
                <a:latin typeface="+mj-lt"/>
              </a:rPr>
              <a:t> </a:t>
            </a:r>
            <a:r>
              <a:rPr lang="en-US" dirty="0" err="1">
                <a:latin typeface="+mj-lt"/>
              </a:rPr>
              <a:t>ekonomi</a:t>
            </a:r>
            <a:r>
              <a:rPr lang="en-US" dirty="0">
                <a:latin typeface="+mj-lt"/>
              </a:rPr>
              <a:t> liberal </a:t>
            </a:r>
            <a:r>
              <a:rPr lang="en-US" dirty="0" err="1">
                <a:latin typeface="+mj-lt"/>
              </a:rPr>
              <a:t>tidak</a:t>
            </a:r>
            <a:r>
              <a:rPr lang="en-US" dirty="0">
                <a:latin typeface="+mj-lt"/>
              </a:rPr>
              <a:t> </a:t>
            </a:r>
            <a:r>
              <a:rPr lang="en-US" dirty="0" err="1">
                <a:latin typeface="+mj-lt"/>
              </a:rPr>
              <a:t>lebih</a:t>
            </a:r>
            <a:r>
              <a:rPr lang="en-US" dirty="0">
                <a:latin typeface="+mj-lt"/>
              </a:rPr>
              <a:t> </a:t>
            </a:r>
            <a:r>
              <a:rPr lang="en-US" dirty="0" err="1">
                <a:latin typeface="+mj-lt"/>
              </a:rPr>
              <a:t>baik</a:t>
            </a:r>
            <a:r>
              <a:rPr lang="en-US" dirty="0">
                <a:latin typeface="+mj-lt"/>
              </a:rPr>
              <a:t> </a:t>
            </a:r>
            <a:r>
              <a:rPr lang="en-US" dirty="0" err="1">
                <a:latin typeface="+mj-lt"/>
              </a:rPr>
              <a:t>dari</a:t>
            </a:r>
            <a:r>
              <a:rPr lang="en-US" dirty="0">
                <a:latin typeface="+mj-lt"/>
              </a:rPr>
              <a:t> </a:t>
            </a:r>
            <a:r>
              <a:rPr lang="en-US" dirty="0" err="1">
                <a:latin typeface="+mj-lt"/>
              </a:rPr>
              <a:t>sistem</a:t>
            </a:r>
            <a:r>
              <a:rPr lang="en-US" dirty="0">
                <a:latin typeface="+mj-lt"/>
              </a:rPr>
              <a:t> </a:t>
            </a:r>
            <a:r>
              <a:rPr lang="en-US" dirty="0" err="1">
                <a:latin typeface="+mj-lt"/>
              </a:rPr>
              <a:t>tanam</a:t>
            </a:r>
            <a:r>
              <a:rPr lang="en-US" dirty="0">
                <a:latin typeface="+mj-lt"/>
              </a:rPr>
              <a:t> </a:t>
            </a:r>
            <a:r>
              <a:rPr lang="en-US" dirty="0" err="1">
                <a:latin typeface="+mj-lt"/>
              </a:rPr>
              <a:t>paksa</a:t>
            </a:r>
            <a:r>
              <a:rPr lang="en-US" dirty="0">
                <a:latin typeface="+mj-lt"/>
              </a:rPr>
              <a:t> </a:t>
            </a:r>
            <a:r>
              <a:rPr lang="en-US" dirty="0" err="1">
                <a:latin typeface="+mj-lt"/>
              </a:rPr>
              <a:t>karena</a:t>
            </a:r>
            <a:r>
              <a:rPr lang="en-US" dirty="0">
                <a:latin typeface="+mj-lt"/>
              </a:rPr>
              <a:t> </a:t>
            </a:r>
            <a:r>
              <a:rPr lang="en-US" dirty="0" err="1">
                <a:latin typeface="+mj-lt"/>
              </a:rPr>
              <a:t>tidak</a:t>
            </a:r>
            <a:r>
              <a:rPr lang="en-US" dirty="0">
                <a:latin typeface="+mj-lt"/>
              </a:rPr>
              <a:t> </a:t>
            </a:r>
            <a:r>
              <a:rPr lang="en-US" dirty="0" err="1">
                <a:latin typeface="+mj-lt"/>
              </a:rPr>
              <a:t>dapat</a:t>
            </a:r>
            <a:r>
              <a:rPr lang="en-US" dirty="0">
                <a:latin typeface="+mj-lt"/>
              </a:rPr>
              <a:t> </a:t>
            </a:r>
            <a:r>
              <a:rPr lang="en-US" dirty="0" err="1">
                <a:latin typeface="+mj-lt"/>
              </a:rPr>
              <a:t>membawa</a:t>
            </a:r>
            <a:r>
              <a:rPr lang="en-US" dirty="0">
                <a:latin typeface="+mj-lt"/>
              </a:rPr>
              <a:t> </a:t>
            </a:r>
            <a:r>
              <a:rPr lang="en-US" dirty="0" err="1">
                <a:latin typeface="+mj-lt"/>
              </a:rPr>
              <a:t>kesejahteraan</a:t>
            </a:r>
            <a:r>
              <a:rPr lang="en-US" dirty="0">
                <a:latin typeface="+mj-lt"/>
              </a:rPr>
              <a:t> </a:t>
            </a:r>
            <a:r>
              <a:rPr lang="en-US" dirty="0" err="1">
                <a:latin typeface="+mj-lt"/>
              </a:rPr>
              <a:t>bagi</a:t>
            </a:r>
            <a:r>
              <a:rPr lang="en-US" dirty="0">
                <a:latin typeface="+mj-lt"/>
              </a:rPr>
              <a:t> </a:t>
            </a:r>
            <a:r>
              <a:rPr lang="en-US" dirty="0" err="1">
                <a:latin typeface="+mj-lt"/>
              </a:rPr>
              <a:t>rakyat</a:t>
            </a:r>
            <a:r>
              <a:rPr lang="en-US" dirty="0">
                <a:latin typeface="+mj-lt"/>
              </a:rPr>
              <a:t> Indonesia.</a:t>
            </a:r>
          </a:p>
        </p:txBody>
      </p:sp>
      <p:cxnSp>
        <p:nvCxnSpPr>
          <p:cNvPr id="11" name="Straight Arrow Connector 10"/>
          <p:cNvCxnSpPr>
            <a:stCxn id="5" idx="2"/>
            <a:endCxn id="6" idx="0"/>
          </p:cNvCxnSpPr>
          <p:nvPr/>
        </p:nvCxnSpPr>
        <p:spPr>
          <a:xfrm rot="5400000">
            <a:off x="2624932" y="1375569"/>
            <a:ext cx="571500" cy="31067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4" idx="0"/>
          </p:cNvCxnSpPr>
          <p:nvPr/>
        </p:nvCxnSpPr>
        <p:spPr>
          <a:xfrm rot="5400000">
            <a:off x="3803650" y="2554288"/>
            <a:ext cx="571500" cy="749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2"/>
            <a:endCxn id="7" idx="0"/>
          </p:cNvCxnSpPr>
          <p:nvPr/>
        </p:nvCxnSpPr>
        <p:spPr>
          <a:xfrm rot="16200000" flipH="1">
            <a:off x="5429250" y="1677988"/>
            <a:ext cx="571500" cy="2501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642938" y="2662238"/>
            <a:ext cx="1785937" cy="338137"/>
          </a:xfrm>
          <a:prstGeom prst="rect">
            <a:avLst/>
          </a:prstGeom>
          <a:noFill/>
          <a:ln w="9525">
            <a:noFill/>
            <a:miter lim="800000"/>
            <a:headEnd/>
            <a:tailEnd/>
          </a:ln>
        </p:spPr>
        <p:txBody>
          <a:bodyPr>
            <a:spAutoFit/>
          </a:bodyPr>
          <a:lstStyle/>
          <a:p>
            <a:r>
              <a:rPr lang="en-ID" sz="1600">
                <a:latin typeface="Comic Sans MS" pitchFamily="82" charset="0"/>
              </a:rPr>
              <a:t>dilatarbelakangi</a:t>
            </a:r>
            <a:endParaRPr lang="en-US" sz="1600">
              <a:latin typeface="Comic Sans MS" pitchFamily="82" charset="0"/>
            </a:endParaRPr>
          </a:p>
        </p:txBody>
      </p:sp>
      <p:sp>
        <p:nvSpPr>
          <p:cNvPr id="17" name="TextBox 16"/>
          <p:cNvSpPr txBox="1">
            <a:spLocks noChangeArrowheads="1"/>
          </p:cNvSpPr>
          <p:nvPr/>
        </p:nvSpPr>
        <p:spPr bwMode="auto">
          <a:xfrm>
            <a:off x="4000500" y="2876550"/>
            <a:ext cx="1071563" cy="338138"/>
          </a:xfrm>
          <a:prstGeom prst="rect">
            <a:avLst/>
          </a:prstGeom>
          <a:noFill/>
          <a:ln w="9525">
            <a:noFill/>
            <a:miter lim="800000"/>
            <a:headEnd/>
            <a:tailEnd/>
          </a:ln>
        </p:spPr>
        <p:txBody>
          <a:bodyPr>
            <a:spAutoFit/>
          </a:bodyPr>
          <a:lstStyle/>
          <a:p>
            <a:r>
              <a:rPr lang="en-ID" sz="1600">
                <a:latin typeface="Comic Sans MS" pitchFamily="82" charset="0"/>
              </a:rPr>
              <a:t>ditandai</a:t>
            </a:r>
            <a:endParaRPr lang="en-US" sz="1600">
              <a:latin typeface="Comic Sans MS" pitchFamily="82" charset="0"/>
            </a:endParaRPr>
          </a:p>
        </p:txBody>
      </p:sp>
      <p:sp>
        <p:nvSpPr>
          <p:cNvPr id="18" name="TextBox 17"/>
          <p:cNvSpPr txBox="1">
            <a:spLocks noChangeArrowheads="1"/>
          </p:cNvSpPr>
          <p:nvPr/>
        </p:nvSpPr>
        <p:spPr bwMode="auto">
          <a:xfrm>
            <a:off x="5857875" y="2643188"/>
            <a:ext cx="1500188" cy="338137"/>
          </a:xfrm>
          <a:prstGeom prst="rect">
            <a:avLst/>
          </a:prstGeom>
          <a:noFill/>
          <a:ln w="9525">
            <a:noFill/>
            <a:miter lim="800000"/>
            <a:headEnd/>
            <a:tailEnd/>
          </a:ln>
        </p:spPr>
        <p:txBody>
          <a:bodyPr>
            <a:spAutoFit/>
          </a:bodyPr>
          <a:lstStyle/>
          <a:p>
            <a:r>
              <a:rPr lang="en-ID" sz="1600">
                <a:latin typeface="Comic Sans MS" pitchFamily="82" charset="0"/>
              </a:rPr>
              <a:t>pelaksanaan</a:t>
            </a:r>
            <a:endParaRPr lang="en-US" sz="1600">
              <a:latin typeface="Comic Sans MS" pitchFamily="82" charset="0"/>
            </a:endParaRPr>
          </a:p>
        </p:txBody>
      </p:sp>
      <p:sp>
        <p:nvSpPr>
          <p:cNvPr id="22" name="TextBox 21"/>
          <p:cNvSpPr txBox="1">
            <a:spLocks noChangeArrowheads="1"/>
          </p:cNvSpPr>
          <p:nvPr/>
        </p:nvSpPr>
        <p:spPr bwMode="auto">
          <a:xfrm>
            <a:off x="4429125" y="5719763"/>
            <a:ext cx="4500563" cy="923925"/>
          </a:xfrm>
          <a:prstGeom prst="rect">
            <a:avLst/>
          </a:prstGeom>
          <a:noFill/>
          <a:ln w="9525">
            <a:noFill/>
            <a:miter lim="800000"/>
            <a:headEnd/>
            <a:tailEnd/>
          </a:ln>
        </p:spPr>
        <p:txBody>
          <a:bodyPr>
            <a:spAutoFit/>
          </a:bodyPr>
          <a:lstStyle/>
          <a:p>
            <a:pPr algn="ctr"/>
            <a:r>
              <a:rPr lang="en-ID">
                <a:latin typeface="Comic Sans MS" pitchFamily="82" charset="0"/>
              </a:rPr>
              <a:t>Apa penyebab sistem ekonomi liberal gagal memberi kesejahteraan rakyat dan justru semakin menyengsarakan rakyat?</a:t>
            </a:r>
            <a:endParaRPr lang="en-US">
              <a:latin typeface="Comic Sans MS" pitchFamily="82" charset="0"/>
            </a:endParaRPr>
          </a:p>
        </p:txBody>
      </p:sp>
      <p:sp>
        <p:nvSpPr>
          <p:cNvPr id="19" name="Up Arrow 18">
            <a:hlinkClick r:id="rId2" action="ppaction://hlinksldjump"/>
          </p:cNvPr>
          <p:cNvSpPr/>
          <p:nvPr/>
        </p:nvSpPr>
        <p:spPr>
          <a:xfrm>
            <a:off x="428625" y="6286500"/>
            <a:ext cx="571500" cy="5000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blinds(horizontal)">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8" presetClass="entr" presetSubtype="16"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diamond(in)">
                                      <p:cBhvr>
                                        <p:cTn id="73" dur="10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37"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1000"/>
                                        <p:tgtEl>
                                          <p:spTgt spid="19"/>
                                        </p:tgtEl>
                                      </p:cBhvr>
                                    </p:animEffect>
                                    <p:anim calcmode="lin" valueType="num">
                                      <p:cBhvr>
                                        <p:cTn id="79" dur="1000" fill="hold"/>
                                        <p:tgtEl>
                                          <p:spTgt spid="19"/>
                                        </p:tgtEl>
                                        <p:attrNameLst>
                                          <p:attrName>ppt_x</p:attrName>
                                        </p:attrNameLst>
                                      </p:cBhvr>
                                      <p:tavLst>
                                        <p:tav tm="0">
                                          <p:val>
                                            <p:strVal val="#ppt_x"/>
                                          </p:val>
                                        </p:tav>
                                        <p:tav tm="100000">
                                          <p:val>
                                            <p:strVal val="#ppt_x"/>
                                          </p:val>
                                        </p:tav>
                                      </p:tavLst>
                                    </p:anim>
                                    <p:anim calcmode="lin" valueType="num">
                                      <p:cBhvr>
                                        <p:cTn id="80" dur="900" decel="100000" fill="hold"/>
                                        <p:tgtEl>
                                          <p:spTgt spid="19"/>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9" grpId="0" animBg="1"/>
      <p:bldP spid="16" grpId="0"/>
      <p:bldP spid="17" grpId="0"/>
      <p:bldP spid="18" grpId="0"/>
      <p:bldP spid="22"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l="-4000" t="-15000" r="-4000" b="-6000"/>
          </a:stretch>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179512" y="188640"/>
            <a:ext cx="8712968" cy="2160240"/>
          </a:xfrm>
          <a:prstGeom prst="round2DiagRect">
            <a:avLst/>
          </a:prstGeom>
          <a:solidFill>
            <a:schemeClr val="accent6">
              <a:lumMod val="20000"/>
              <a:lumOff val="80000"/>
            </a:schemeClr>
          </a:solidFill>
          <a:ln>
            <a:solidFill>
              <a:schemeClr val="accent6">
                <a:lumMod val="50000"/>
              </a:schemeClr>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2800" b="1" dirty="0">
                <a:solidFill>
                  <a:schemeClr val="tx1"/>
                </a:solidFill>
                <a:latin typeface="Arial Black" pitchFamily="34" charset="0"/>
              </a:rPr>
              <a:t>Bab II</a:t>
            </a:r>
          </a:p>
          <a:p>
            <a:pPr algn="ctr" fontAlgn="auto">
              <a:spcBef>
                <a:spcPts val="0"/>
              </a:spcBef>
              <a:spcAft>
                <a:spcPts val="0"/>
              </a:spcAft>
              <a:defRPr/>
            </a:pPr>
            <a:r>
              <a:rPr lang="id-ID" sz="2800" b="1" dirty="0">
                <a:solidFill>
                  <a:schemeClr val="tx1"/>
                </a:solidFill>
                <a:latin typeface="Arial Black" pitchFamily="34" charset="0"/>
              </a:rPr>
              <a:t>Strategi Perlawanan Bangsa Indonesia </a:t>
            </a:r>
          </a:p>
          <a:p>
            <a:pPr algn="ctr" fontAlgn="auto">
              <a:spcBef>
                <a:spcPts val="0"/>
              </a:spcBef>
              <a:spcAft>
                <a:spcPts val="0"/>
              </a:spcAft>
              <a:defRPr/>
            </a:pPr>
            <a:r>
              <a:rPr lang="id-ID" sz="2800" b="1" dirty="0">
                <a:solidFill>
                  <a:schemeClr val="tx1"/>
                </a:solidFill>
                <a:latin typeface="Arial Black" pitchFamily="34" charset="0"/>
              </a:rPr>
              <a:t>Menghadapi Penjajahan hingga Abad XX</a:t>
            </a:r>
          </a:p>
        </p:txBody>
      </p:sp>
    </p:spTree>
  </p:cSld>
  <p:clrMapOvr>
    <a:masterClrMapping/>
  </p:clrMapOvr>
  <p:transition>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ound Same Side Corner Rectangle 3"/>
          <p:cNvSpPr/>
          <p:nvPr/>
        </p:nvSpPr>
        <p:spPr>
          <a:xfrm>
            <a:off x="468313" y="1000125"/>
            <a:ext cx="4319587" cy="1223963"/>
          </a:xfrm>
          <a:prstGeom prst="round2Same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2000" b="1" dirty="0">
                <a:latin typeface="Arial Black" pitchFamily="34" charset="0"/>
              </a:rPr>
              <a:t>Perlawanan </a:t>
            </a:r>
            <a:r>
              <a:rPr lang="en-ID" sz="2000" b="1" dirty="0">
                <a:latin typeface="Arial Black" pitchFamily="34" charset="0"/>
              </a:rPr>
              <a:t>R</a:t>
            </a:r>
            <a:r>
              <a:rPr lang="id-ID" sz="2000" b="1" dirty="0">
                <a:latin typeface="Arial Black" pitchFamily="34" charset="0"/>
              </a:rPr>
              <a:t>akyat </a:t>
            </a:r>
          </a:p>
          <a:p>
            <a:pPr algn="ctr" fontAlgn="auto">
              <a:spcBef>
                <a:spcPts val="0"/>
              </a:spcBef>
              <a:spcAft>
                <a:spcPts val="0"/>
              </a:spcAft>
              <a:defRPr/>
            </a:pPr>
            <a:r>
              <a:rPr lang="id-ID" sz="2000" b="1" dirty="0">
                <a:latin typeface="Arial Black" pitchFamily="34" charset="0"/>
              </a:rPr>
              <a:t>terhadap Portugis dan VOC</a:t>
            </a:r>
          </a:p>
        </p:txBody>
      </p:sp>
      <p:sp>
        <p:nvSpPr>
          <p:cNvPr id="5" name="Round Same Side Corner Rectangle 4"/>
          <p:cNvSpPr/>
          <p:nvPr/>
        </p:nvSpPr>
        <p:spPr>
          <a:xfrm>
            <a:off x="5148263" y="1000125"/>
            <a:ext cx="3600450" cy="1223963"/>
          </a:xfrm>
          <a:prstGeom prst="round2SameRect">
            <a:avLst/>
          </a:prstGeom>
          <a:solidFill>
            <a:srgbClr val="0033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2000" b="1" dirty="0">
                <a:latin typeface="Arial Black" pitchFamily="34" charset="0"/>
              </a:rPr>
              <a:t>Perlawanan </a:t>
            </a:r>
            <a:r>
              <a:rPr lang="en-ID" sz="2000" b="1" dirty="0">
                <a:latin typeface="Arial Black" pitchFamily="34" charset="0"/>
              </a:rPr>
              <a:t>R</a:t>
            </a:r>
            <a:r>
              <a:rPr lang="id-ID" sz="2000" b="1" dirty="0">
                <a:latin typeface="Arial Black" pitchFamily="34" charset="0"/>
              </a:rPr>
              <a:t>akyat terhadap Pemerintah Kolonial Belanda</a:t>
            </a:r>
          </a:p>
        </p:txBody>
      </p:sp>
      <p:sp>
        <p:nvSpPr>
          <p:cNvPr id="6" name="Rectangle 5"/>
          <p:cNvSpPr/>
          <p:nvPr/>
        </p:nvSpPr>
        <p:spPr>
          <a:xfrm>
            <a:off x="468313" y="2224088"/>
            <a:ext cx="4319587" cy="3457575"/>
          </a:xfrm>
          <a:prstGeom prst="rect">
            <a:avLst/>
          </a:prstGeom>
          <a:solidFill>
            <a:schemeClr val="tx2">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60363" indent="-360363" fontAlgn="auto">
              <a:lnSpc>
                <a:spcPct val="150000"/>
              </a:lnSpc>
              <a:spcBef>
                <a:spcPts val="0"/>
              </a:spcBef>
              <a:spcAft>
                <a:spcPts val="0"/>
              </a:spcAft>
              <a:buFont typeface="Wingdings" pitchFamily="2" charset="2"/>
              <a:buChar char="v"/>
              <a:defRPr/>
            </a:pPr>
            <a:r>
              <a:rPr lang="id-ID" b="1" dirty="0">
                <a:solidFill>
                  <a:srgbClr val="231A17"/>
                </a:solidFill>
                <a:latin typeface="Arial Black" pitchFamily="34" charset="0"/>
                <a:hlinkClick r:id="rId3" action="ppaction://hlinksldjump"/>
              </a:rPr>
              <a:t>Perlawanan Rakyat Aceh </a:t>
            </a:r>
            <a:endParaRPr lang="id-ID" b="1" dirty="0">
              <a:solidFill>
                <a:srgbClr val="231A17"/>
              </a:solidFill>
              <a:latin typeface="Arial Black" pitchFamily="34" charset="0"/>
            </a:endParaRPr>
          </a:p>
          <a:p>
            <a:pPr marL="360363" indent="-360363" fontAlgn="auto">
              <a:lnSpc>
                <a:spcPct val="150000"/>
              </a:lnSpc>
              <a:spcBef>
                <a:spcPts val="0"/>
              </a:spcBef>
              <a:spcAft>
                <a:spcPts val="0"/>
              </a:spcAft>
              <a:buFont typeface="Wingdings" pitchFamily="2" charset="2"/>
              <a:buChar char="v"/>
              <a:defRPr/>
            </a:pPr>
            <a:r>
              <a:rPr lang="id-ID" b="1" dirty="0">
                <a:solidFill>
                  <a:srgbClr val="231A17"/>
                </a:solidFill>
                <a:latin typeface="Arial Black" pitchFamily="34" charset="0"/>
                <a:hlinkClick r:id="rId4" action="ppaction://hlinksldjump"/>
              </a:rPr>
              <a:t>Perlawanan Rakyat Maluku</a:t>
            </a:r>
            <a:endParaRPr lang="id-ID" b="1" dirty="0">
              <a:solidFill>
                <a:srgbClr val="231A17"/>
              </a:solidFill>
              <a:latin typeface="Arial Black" pitchFamily="34" charset="0"/>
            </a:endParaRPr>
          </a:p>
          <a:p>
            <a:pPr marL="360363" indent="-360363" fontAlgn="auto">
              <a:lnSpc>
                <a:spcPct val="150000"/>
              </a:lnSpc>
              <a:spcBef>
                <a:spcPts val="0"/>
              </a:spcBef>
              <a:spcAft>
                <a:spcPts val="0"/>
              </a:spcAft>
              <a:buFont typeface="Wingdings" pitchFamily="2" charset="2"/>
              <a:buChar char="v"/>
              <a:defRPr/>
            </a:pPr>
            <a:r>
              <a:rPr lang="id-ID" b="1" dirty="0">
                <a:solidFill>
                  <a:srgbClr val="231A17"/>
                </a:solidFill>
                <a:latin typeface="Arial Black" pitchFamily="34" charset="0"/>
                <a:hlinkClick r:id="rId5" action="ppaction://hlinksldjump"/>
              </a:rPr>
              <a:t>Perlawanan Rakyat Mataram</a:t>
            </a:r>
            <a:r>
              <a:rPr lang="id-ID" b="1" dirty="0">
                <a:solidFill>
                  <a:srgbClr val="231A17"/>
                </a:solidFill>
                <a:latin typeface="Arial Black" pitchFamily="34" charset="0"/>
                <a:hlinkClick r:id="rId5" action="ppaction://hlinksldjump"/>
              </a:rPr>
              <a:t> </a:t>
            </a:r>
            <a:endParaRPr lang="id-ID" b="1" dirty="0">
              <a:solidFill>
                <a:srgbClr val="231A17"/>
              </a:solidFill>
              <a:latin typeface="Arial Black" pitchFamily="34" charset="0"/>
            </a:endParaRPr>
          </a:p>
          <a:p>
            <a:pPr marL="360363" indent="-360363" fontAlgn="auto">
              <a:lnSpc>
                <a:spcPct val="150000"/>
              </a:lnSpc>
              <a:spcBef>
                <a:spcPts val="0"/>
              </a:spcBef>
              <a:spcAft>
                <a:spcPts val="0"/>
              </a:spcAft>
              <a:buFont typeface="Wingdings" pitchFamily="2" charset="2"/>
              <a:buChar char="v"/>
              <a:defRPr/>
            </a:pPr>
            <a:r>
              <a:rPr lang="id-ID" b="1" dirty="0">
                <a:solidFill>
                  <a:srgbClr val="231A17"/>
                </a:solidFill>
                <a:latin typeface="Arial Black" pitchFamily="34" charset="0"/>
                <a:hlinkClick r:id="rId6" action="ppaction://hlinksldjump"/>
              </a:rPr>
              <a:t>Perlawanan Rakyat Banten</a:t>
            </a:r>
            <a:endParaRPr lang="id-ID" b="1" dirty="0">
              <a:solidFill>
                <a:srgbClr val="231A17"/>
              </a:solidFill>
              <a:latin typeface="Arial Black" pitchFamily="34" charset="0"/>
            </a:endParaRPr>
          </a:p>
          <a:p>
            <a:pPr marL="360363" indent="-360363" fontAlgn="auto">
              <a:lnSpc>
                <a:spcPct val="150000"/>
              </a:lnSpc>
              <a:spcBef>
                <a:spcPts val="0"/>
              </a:spcBef>
              <a:spcAft>
                <a:spcPts val="0"/>
              </a:spcAft>
              <a:buFont typeface="Wingdings" pitchFamily="2" charset="2"/>
              <a:buChar char="v"/>
              <a:defRPr/>
            </a:pPr>
            <a:r>
              <a:rPr lang="id-ID" b="1" dirty="0">
                <a:solidFill>
                  <a:srgbClr val="231A17"/>
                </a:solidFill>
                <a:latin typeface="Arial Black" pitchFamily="34" charset="0"/>
                <a:hlinkClick r:id="rId7" action="ppaction://hlinksldjump"/>
              </a:rPr>
              <a:t>Perlawanan Rakyat Makassar</a:t>
            </a:r>
            <a:r>
              <a:rPr lang="id-ID" b="1" dirty="0">
                <a:solidFill>
                  <a:srgbClr val="231A17"/>
                </a:solidFill>
                <a:latin typeface="Arial Black" pitchFamily="34" charset="0"/>
                <a:hlinkClick r:id="rId7" action="ppaction://hlinksldjump"/>
              </a:rPr>
              <a:t> </a:t>
            </a:r>
            <a:endParaRPr lang="id-ID" b="1" dirty="0">
              <a:solidFill>
                <a:srgbClr val="231A17"/>
              </a:solidFill>
              <a:latin typeface="Arial Black" pitchFamily="34" charset="0"/>
            </a:endParaRPr>
          </a:p>
          <a:p>
            <a:pPr marL="360363" indent="-360363" fontAlgn="auto">
              <a:lnSpc>
                <a:spcPct val="150000"/>
              </a:lnSpc>
              <a:spcBef>
                <a:spcPts val="0"/>
              </a:spcBef>
              <a:spcAft>
                <a:spcPts val="0"/>
              </a:spcAft>
              <a:buFont typeface="Wingdings" pitchFamily="2" charset="2"/>
              <a:buChar char="v"/>
              <a:defRPr/>
            </a:pPr>
            <a:r>
              <a:rPr lang="id-ID" b="1" dirty="0">
                <a:solidFill>
                  <a:srgbClr val="231A17"/>
                </a:solidFill>
                <a:latin typeface="Arial Black" pitchFamily="34" charset="0"/>
                <a:hlinkClick r:id="rId8" action="ppaction://hlinksldjump"/>
              </a:rPr>
              <a:t>Perlawanan Rakyat Riau</a:t>
            </a:r>
            <a:endParaRPr lang="id-ID" b="1" dirty="0">
              <a:solidFill>
                <a:srgbClr val="231A17"/>
              </a:solidFill>
              <a:latin typeface="Arial Black" pitchFamily="34" charset="0"/>
            </a:endParaRPr>
          </a:p>
          <a:p>
            <a:pPr marL="360363" indent="-360363" fontAlgn="auto">
              <a:lnSpc>
                <a:spcPct val="150000"/>
              </a:lnSpc>
              <a:spcBef>
                <a:spcPts val="0"/>
              </a:spcBef>
              <a:spcAft>
                <a:spcPts val="0"/>
              </a:spcAft>
              <a:buFont typeface="Wingdings" pitchFamily="2" charset="2"/>
              <a:buChar char="v"/>
              <a:defRPr/>
            </a:pPr>
            <a:r>
              <a:rPr lang="id-ID" b="1" dirty="0">
                <a:solidFill>
                  <a:srgbClr val="231A17"/>
                </a:solidFill>
                <a:latin typeface="Arial Black" pitchFamily="34" charset="0"/>
                <a:hlinkClick r:id="rId9" action="ppaction://hlinksldjump"/>
              </a:rPr>
              <a:t>Perlawanan Etnik Tionghoa</a:t>
            </a:r>
            <a:endParaRPr lang="id-ID" b="1" dirty="0">
              <a:solidFill>
                <a:srgbClr val="231A17"/>
              </a:solidFill>
              <a:latin typeface="Arial Black" pitchFamily="34" charset="0"/>
            </a:endParaRPr>
          </a:p>
        </p:txBody>
      </p:sp>
      <p:sp>
        <p:nvSpPr>
          <p:cNvPr id="7" name="Rectangle 6"/>
          <p:cNvSpPr/>
          <p:nvPr/>
        </p:nvSpPr>
        <p:spPr>
          <a:xfrm>
            <a:off x="5148263" y="2224088"/>
            <a:ext cx="3600450" cy="3457575"/>
          </a:xfrm>
          <a:prstGeom prst="rect">
            <a:avLst/>
          </a:prstGeom>
          <a:solidFill>
            <a:schemeClr val="accent3">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60363" lvl="1" indent="-360363" fontAlgn="auto">
              <a:lnSpc>
                <a:spcPct val="150000"/>
              </a:lnSpc>
              <a:spcBef>
                <a:spcPts val="0"/>
              </a:spcBef>
              <a:spcAft>
                <a:spcPts val="0"/>
              </a:spcAft>
              <a:buFont typeface="Wingdings" pitchFamily="2" charset="2"/>
              <a:buChar char="q"/>
              <a:defRPr/>
            </a:pPr>
            <a:r>
              <a:rPr lang="id-ID" dirty="0">
                <a:solidFill>
                  <a:srgbClr val="231A17"/>
                </a:solidFill>
                <a:latin typeface="Arial Black" pitchFamily="34" charset="0"/>
                <a:hlinkClick r:id="rId10" action="ppaction://hlinksldjump"/>
              </a:rPr>
              <a:t>Perang Tondano</a:t>
            </a:r>
            <a:endParaRPr lang="id-ID" dirty="0">
              <a:solidFill>
                <a:srgbClr val="231A17"/>
              </a:solidFill>
              <a:latin typeface="Arial Black" pitchFamily="34" charset="0"/>
            </a:endParaRPr>
          </a:p>
          <a:p>
            <a:pPr marL="360363" lvl="1" indent="-360363" fontAlgn="auto">
              <a:lnSpc>
                <a:spcPct val="150000"/>
              </a:lnSpc>
              <a:spcBef>
                <a:spcPts val="0"/>
              </a:spcBef>
              <a:spcAft>
                <a:spcPts val="0"/>
              </a:spcAft>
              <a:buFont typeface="Wingdings" pitchFamily="2" charset="2"/>
              <a:buChar char="q"/>
              <a:defRPr/>
            </a:pPr>
            <a:r>
              <a:rPr lang="id-ID" dirty="0">
                <a:solidFill>
                  <a:srgbClr val="231A17"/>
                </a:solidFill>
                <a:latin typeface="Arial Black" pitchFamily="34" charset="0"/>
                <a:hlinkClick r:id="rId11" action="ppaction://hlinksldjump"/>
              </a:rPr>
              <a:t>Perlawanan Pattimura</a:t>
            </a:r>
            <a:endParaRPr lang="id-ID" dirty="0">
              <a:solidFill>
                <a:srgbClr val="231A17"/>
              </a:solidFill>
              <a:latin typeface="Arial Black" pitchFamily="34" charset="0"/>
            </a:endParaRPr>
          </a:p>
          <a:p>
            <a:pPr marL="360363" lvl="1" indent="-360363" fontAlgn="auto">
              <a:lnSpc>
                <a:spcPct val="150000"/>
              </a:lnSpc>
              <a:spcBef>
                <a:spcPts val="0"/>
              </a:spcBef>
              <a:spcAft>
                <a:spcPts val="0"/>
              </a:spcAft>
              <a:buFont typeface="Wingdings" pitchFamily="2" charset="2"/>
              <a:buChar char="q"/>
              <a:defRPr/>
            </a:pPr>
            <a:r>
              <a:rPr lang="id-ID" dirty="0">
                <a:solidFill>
                  <a:srgbClr val="231A17"/>
                </a:solidFill>
                <a:latin typeface="Arial Black" pitchFamily="34" charset="0"/>
                <a:hlinkClick r:id="rId12" action="ppaction://hlinksldjump"/>
              </a:rPr>
              <a:t>Perang Padri</a:t>
            </a:r>
            <a:endParaRPr lang="id-ID" dirty="0">
              <a:solidFill>
                <a:srgbClr val="231A17"/>
              </a:solidFill>
              <a:latin typeface="Arial Black" pitchFamily="34" charset="0"/>
            </a:endParaRPr>
          </a:p>
          <a:p>
            <a:pPr marL="360363" lvl="1" indent="-360363" fontAlgn="auto">
              <a:lnSpc>
                <a:spcPct val="150000"/>
              </a:lnSpc>
              <a:spcBef>
                <a:spcPts val="0"/>
              </a:spcBef>
              <a:spcAft>
                <a:spcPts val="0"/>
              </a:spcAft>
              <a:buFont typeface="Wingdings" pitchFamily="2" charset="2"/>
              <a:buChar char="q"/>
              <a:defRPr/>
            </a:pPr>
            <a:r>
              <a:rPr lang="id-ID" dirty="0">
                <a:solidFill>
                  <a:srgbClr val="231A17"/>
                </a:solidFill>
                <a:latin typeface="Arial Black" pitchFamily="34" charset="0"/>
                <a:hlinkClick r:id="rId13" action="ppaction://hlinksldjump"/>
              </a:rPr>
              <a:t>Perang Diponegoro</a:t>
            </a:r>
            <a:endParaRPr lang="id-ID" dirty="0">
              <a:solidFill>
                <a:srgbClr val="231A17"/>
              </a:solidFill>
              <a:latin typeface="Arial Black" pitchFamily="34" charset="0"/>
            </a:endParaRPr>
          </a:p>
          <a:p>
            <a:pPr marL="360363" lvl="1" indent="-360363" fontAlgn="auto">
              <a:lnSpc>
                <a:spcPct val="150000"/>
              </a:lnSpc>
              <a:spcBef>
                <a:spcPts val="0"/>
              </a:spcBef>
              <a:spcAft>
                <a:spcPts val="0"/>
              </a:spcAft>
              <a:buFont typeface="Wingdings" pitchFamily="2" charset="2"/>
              <a:buChar char="q"/>
              <a:defRPr/>
            </a:pPr>
            <a:r>
              <a:rPr lang="id-ID" dirty="0">
                <a:solidFill>
                  <a:srgbClr val="231A17"/>
                </a:solidFill>
                <a:latin typeface="Arial Black" pitchFamily="34" charset="0"/>
                <a:hlinkClick r:id="rId14" action="ppaction://hlinksldjump"/>
              </a:rPr>
              <a:t>Perang Puputan </a:t>
            </a:r>
            <a:endParaRPr lang="id-ID" dirty="0">
              <a:solidFill>
                <a:srgbClr val="231A17"/>
              </a:solidFill>
              <a:latin typeface="Arial Black" pitchFamily="34" charset="0"/>
            </a:endParaRPr>
          </a:p>
          <a:p>
            <a:pPr marL="360363" lvl="1" indent="-360363" fontAlgn="auto">
              <a:lnSpc>
                <a:spcPct val="150000"/>
              </a:lnSpc>
              <a:spcBef>
                <a:spcPts val="0"/>
              </a:spcBef>
              <a:spcAft>
                <a:spcPts val="0"/>
              </a:spcAft>
              <a:buFont typeface="Wingdings" pitchFamily="2" charset="2"/>
              <a:buChar char="q"/>
              <a:defRPr/>
            </a:pPr>
            <a:r>
              <a:rPr lang="id-ID" dirty="0">
                <a:solidFill>
                  <a:srgbClr val="231A17"/>
                </a:solidFill>
                <a:latin typeface="Arial Black" pitchFamily="34" charset="0"/>
                <a:hlinkClick r:id="rId15" action="ppaction://hlinksldjump"/>
              </a:rPr>
              <a:t>Perang Banjar</a:t>
            </a:r>
            <a:endParaRPr lang="id-ID" dirty="0">
              <a:solidFill>
                <a:srgbClr val="231A17"/>
              </a:solidFill>
              <a:latin typeface="Arial Black" pitchFamily="34" charset="0"/>
            </a:endParaRPr>
          </a:p>
          <a:p>
            <a:pPr marL="360363" lvl="1" indent="-360363" fontAlgn="auto">
              <a:lnSpc>
                <a:spcPct val="150000"/>
              </a:lnSpc>
              <a:spcBef>
                <a:spcPts val="0"/>
              </a:spcBef>
              <a:spcAft>
                <a:spcPts val="0"/>
              </a:spcAft>
              <a:buFont typeface="Wingdings" pitchFamily="2" charset="2"/>
              <a:buChar char="q"/>
              <a:defRPr/>
            </a:pPr>
            <a:r>
              <a:rPr lang="id-ID" dirty="0">
                <a:solidFill>
                  <a:srgbClr val="231A17"/>
                </a:solidFill>
                <a:latin typeface="Arial Black" pitchFamily="34" charset="0"/>
                <a:hlinkClick r:id="rId16" action="ppaction://hlinksldjump"/>
              </a:rPr>
              <a:t>Perang Aceh</a:t>
            </a:r>
            <a:endParaRPr lang="id-ID" dirty="0">
              <a:solidFill>
                <a:srgbClr val="231A17"/>
              </a:solidFill>
              <a:latin typeface="Arial Black" pitchFamily="34" charset="0"/>
            </a:endParaRPr>
          </a:p>
          <a:p>
            <a:pPr marL="360363" lvl="1" indent="-360363" fontAlgn="auto">
              <a:lnSpc>
                <a:spcPct val="150000"/>
              </a:lnSpc>
              <a:spcBef>
                <a:spcPts val="0"/>
              </a:spcBef>
              <a:spcAft>
                <a:spcPts val="0"/>
              </a:spcAft>
              <a:buFont typeface="Wingdings" pitchFamily="2" charset="2"/>
              <a:buChar char="q"/>
              <a:defRPr/>
            </a:pPr>
            <a:r>
              <a:rPr lang="id-ID" dirty="0">
                <a:solidFill>
                  <a:srgbClr val="231A17"/>
                </a:solidFill>
                <a:latin typeface="Arial Black" pitchFamily="34" charset="0"/>
                <a:hlinkClick r:id="rId17" action="ppaction://hlinksldjump"/>
              </a:rPr>
              <a:t>Perang Batak</a:t>
            </a:r>
            <a:endParaRPr lang="id-ID" b="1" dirty="0">
              <a:solidFill>
                <a:srgbClr val="231A17"/>
              </a:solidFill>
              <a:latin typeface="Arial Black" pitchFamily="34" charset="0"/>
            </a:endParaRPr>
          </a:p>
        </p:txBody>
      </p:sp>
      <p:sp>
        <p:nvSpPr>
          <p:cNvPr id="8" name="Striped Right Arrow 7"/>
          <p:cNvSpPr/>
          <p:nvPr/>
        </p:nvSpPr>
        <p:spPr>
          <a:xfrm>
            <a:off x="7667625" y="5949950"/>
            <a:ext cx="1152525" cy="692150"/>
          </a:xfrm>
          <a:prstGeom prst="stripedRightArrow">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id-ID" sz="1400" b="1" dirty="0">
                <a:hlinkClick r:id="rId18" action="ppaction://hlinksldjump"/>
              </a:rPr>
              <a:t>Daftar Isi</a:t>
            </a:r>
            <a:endParaRPr lang="en-US" sz="1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44000" t="-6000" r="-9000" b="-5000"/>
          </a:stretch>
        </a:blipFill>
        <a:effectLst/>
      </p:bgPr>
    </p:bg>
    <p:spTree>
      <p:nvGrpSpPr>
        <p:cNvPr id="1" name=""/>
        <p:cNvGrpSpPr/>
        <p:nvPr/>
      </p:nvGrpSpPr>
      <p:grpSpPr>
        <a:xfrm>
          <a:off x="0" y="0"/>
          <a:ext cx="0" cy="0"/>
          <a:chOff x="0" y="0"/>
          <a:chExt cx="0" cy="0"/>
        </a:xfrm>
      </p:grpSpPr>
      <p:sp>
        <p:nvSpPr>
          <p:cNvPr id="5" name="Round Diagonal Corner Rectangle 4"/>
          <p:cNvSpPr/>
          <p:nvPr/>
        </p:nvSpPr>
        <p:spPr>
          <a:xfrm>
            <a:off x="2500313" y="71438"/>
            <a:ext cx="4175125" cy="765175"/>
          </a:xfrm>
          <a:prstGeom prst="round2Diag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id-ID" sz="2200" b="1" dirty="0">
                <a:latin typeface="Arial Black" pitchFamily="34" charset="0"/>
              </a:rPr>
              <a:t>Perlawanan Rakyat Aceh </a:t>
            </a:r>
            <a:endParaRPr lang="id-ID" sz="2200" dirty="0"/>
          </a:p>
        </p:txBody>
      </p:sp>
      <p:sp>
        <p:nvSpPr>
          <p:cNvPr id="4099" name="Rectangle 2"/>
          <p:cNvSpPr>
            <a:spLocks noChangeArrowheads="1"/>
          </p:cNvSpPr>
          <p:nvPr/>
        </p:nvSpPr>
        <p:spPr bwMode="auto">
          <a:xfrm>
            <a:off x="3492500" y="1293813"/>
            <a:ext cx="5008563" cy="6477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179388">
              <a:defRPr/>
            </a:pPr>
            <a:r>
              <a:rPr lang="en-US" dirty="0">
                <a:solidFill>
                  <a:schemeClr val="tx1"/>
                </a:solidFill>
                <a:latin typeface="Arial Black" pitchFamily="34" charset="0"/>
              </a:rPr>
              <a:t>Kedudukan Portugis di Malaka </a:t>
            </a:r>
            <a:r>
              <a:rPr lang="en-US" dirty="0" err="1">
                <a:solidFill>
                  <a:schemeClr val="tx1"/>
                </a:solidFill>
                <a:latin typeface="Arial Black" pitchFamily="34" charset="0"/>
              </a:rPr>
              <a:t>mengganggu</a:t>
            </a:r>
            <a:r>
              <a:rPr lang="en-US" dirty="0">
                <a:solidFill>
                  <a:schemeClr val="tx1"/>
                </a:solidFill>
                <a:latin typeface="Arial Black" pitchFamily="34" charset="0"/>
              </a:rPr>
              <a:t> </a:t>
            </a:r>
            <a:r>
              <a:rPr lang="en-US" dirty="0" err="1">
                <a:solidFill>
                  <a:schemeClr val="tx1"/>
                </a:solidFill>
                <a:latin typeface="Arial Black" pitchFamily="34" charset="0"/>
              </a:rPr>
              <a:t>perkembangan</a:t>
            </a:r>
            <a:r>
              <a:rPr lang="en-US" dirty="0">
                <a:solidFill>
                  <a:schemeClr val="tx1"/>
                </a:solidFill>
                <a:latin typeface="Arial Black" pitchFamily="34" charset="0"/>
              </a:rPr>
              <a:t> Aceh.</a:t>
            </a:r>
            <a:endParaRPr lang="id-ID" dirty="0">
              <a:solidFill>
                <a:schemeClr val="tx1"/>
              </a:solidFill>
              <a:latin typeface="Arial Black" pitchFamily="34" charset="0"/>
            </a:endParaRPr>
          </a:p>
        </p:txBody>
      </p:sp>
      <p:sp>
        <p:nvSpPr>
          <p:cNvPr id="7" name="Notched Right Arrow 6"/>
          <p:cNvSpPr/>
          <p:nvPr/>
        </p:nvSpPr>
        <p:spPr>
          <a:xfrm>
            <a:off x="395288" y="1220788"/>
            <a:ext cx="2881312" cy="865187"/>
          </a:xfrm>
          <a:prstGeom prst="notchedRightArrow">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id-ID" sz="2000" b="1" dirty="0">
                <a:latin typeface="Arial Black" pitchFamily="34" charset="0"/>
              </a:rPr>
              <a:t>Latar belakang</a:t>
            </a:r>
          </a:p>
        </p:txBody>
      </p:sp>
      <p:sp>
        <p:nvSpPr>
          <p:cNvPr id="9" name="Straight Connector 3"/>
          <p:cNvSpPr/>
          <p:nvPr/>
        </p:nvSpPr>
        <p:spPr>
          <a:xfrm>
            <a:off x="1567600" y="2860281"/>
            <a:ext cx="2911251" cy="786327"/>
          </a:xfrm>
          <a:custGeom>
            <a:avLst/>
            <a:gdLst/>
            <a:ahLst/>
            <a:cxnLst/>
            <a:rect l="0" t="0" r="0" b="0"/>
            <a:pathLst>
              <a:path>
                <a:moveTo>
                  <a:pt x="2911251" y="0"/>
                </a:moveTo>
                <a:lnTo>
                  <a:pt x="2911251" y="252629"/>
                </a:lnTo>
                <a:lnTo>
                  <a:pt x="0" y="252629"/>
                </a:lnTo>
                <a:lnTo>
                  <a:pt x="0" y="505258"/>
                </a:lnTo>
              </a:path>
            </a:pathLst>
          </a:custGeom>
          <a:noFill/>
          <a:scene3d>
            <a:camera prst="orthographicFront"/>
            <a:lightRig rig="flat" dir="t"/>
          </a:scene3d>
          <a:sp3d prstMaterial="matte"/>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Straight Connector 4"/>
          <p:cNvSpPr/>
          <p:nvPr/>
        </p:nvSpPr>
        <p:spPr>
          <a:xfrm>
            <a:off x="4541069" y="2860281"/>
            <a:ext cx="2911251" cy="786327"/>
          </a:xfrm>
          <a:custGeom>
            <a:avLst/>
            <a:gdLst/>
            <a:ahLst/>
            <a:cxnLst/>
            <a:rect l="0" t="0" r="0" b="0"/>
            <a:pathLst>
              <a:path>
                <a:moveTo>
                  <a:pt x="0" y="0"/>
                </a:moveTo>
                <a:lnTo>
                  <a:pt x="0" y="252629"/>
                </a:lnTo>
                <a:lnTo>
                  <a:pt x="2911251" y="252629"/>
                </a:lnTo>
                <a:lnTo>
                  <a:pt x="2911251" y="505258"/>
                </a:lnTo>
              </a:path>
            </a:pathLst>
          </a:custGeom>
          <a:noFill/>
          <a:scene3d>
            <a:camera prst="orthographicFront"/>
            <a:lightRig rig="flat" dir="t"/>
          </a:scene3d>
          <a:sp3d prstMaterial="matte"/>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grpSp>
        <p:nvGrpSpPr>
          <p:cNvPr id="2" name="Group 7"/>
          <p:cNvGrpSpPr/>
          <p:nvPr/>
        </p:nvGrpSpPr>
        <p:grpSpPr>
          <a:xfrm>
            <a:off x="3347864" y="2357430"/>
            <a:ext cx="2458064" cy="720080"/>
            <a:chOff x="2859731" y="1640718"/>
            <a:chExt cx="2458064" cy="1718566"/>
          </a:xfrm>
          <a:scene3d>
            <a:camera prst="orthographicFront"/>
            <a:lightRig rig="flat" dir="t"/>
          </a:scene3d>
        </p:grpSpPr>
        <p:sp>
          <p:nvSpPr>
            <p:cNvPr id="12" name="Rectangle 11"/>
            <p:cNvSpPr/>
            <p:nvPr/>
          </p:nvSpPr>
          <p:spPr>
            <a:xfrm>
              <a:off x="2911803" y="1640718"/>
              <a:ext cx="2405992" cy="1202996"/>
            </a:xfrm>
            <a:prstGeom prst="rect">
              <a:avLst/>
            </a:prstGeom>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3" name="Rectangle 12"/>
            <p:cNvSpPr/>
            <p:nvPr/>
          </p:nvSpPr>
          <p:spPr>
            <a:xfrm>
              <a:off x="2859731" y="2156288"/>
              <a:ext cx="2405992" cy="1202996"/>
            </a:xfrm>
            <a:prstGeom prst="rect">
              <a:avLst/>
            </a:prstGeom>
            <a:sp3d/>
          </p:spPr>
          <p:style>
            <a:lnRef idx="0">
              <a:scrgbClr r="0" g="0" b="0"/>
            </a:lnRef>
            <a:fillRef idx="0">
              <a:scrgbClr r="0" g="0" b="0"/>
            </a:fillRef>
            <a:effectRef idx="0">
              <a:scrgbClr r="0" g="0" b="0"/>
            </a:effectRef>
            <a:fontRef idx="minor">
              <a:schemeClr val="lt1"/>
            </a:fontRef>
          </p:style>
          <p:txBody>
            <a:bodyPr lIns="12065" tIns="12065" rIns="12065" bIns="12065" spcCol="1270" anchor="ctr"/>
            <a:lstStyle/>
            <a:p>
              <a:pPr algn="ctr" defTabSz="844550">
                <a:lnSpc>
                  <a:spcPct val="90000"/>
                </a:lnSpc>
                <a:spcAft>
                  <a:spcPct val="35000"/>
                </a:spcAft>
                <a:defRPr/>
              </a:pPr>
              <a:r>
                <a:rPr lang="id-ID" sz="2000" b="1" dirty="0">
                  <a:solidFill>
                    <a:schemeClr val="bg1"/>
                  </a:solidFill>
                  <a:latin typeface="Arial Black" pitchFamily="34" charset="0"/>
                </a:rPr>
                <a:t>Strategi</a:t>
              </a:r>
            </a:p>
            <a:p>
              <a:pPr algn="ctr" defTabSz="844550">
                <a:lnSpc>
                  <a:spcPct val="90000"/>
                </a:lnSpc>
                <a:spcAft>
                  <a:spcPct val="35000"/>
                </a:spcAft>
                <a:defRPr/>
              </a:pPr>
              <a:endParaRPr lang="en-US" sz="2000" b="1" dirty="0">
                <a:solidFill>
                  <a:schemeClr val="bg1"/>
                </a:solidFill>
              </a:endParaRPr>
            </a:p>
          </p:txBody>
        </p:sp>
      </p:grpSp>
      <p:sp>
        <p:nvSpPr>
          <p:cNvPr id="16" name="Rectangle 15"/>
          <p:cNvSpPr/>
          <p:nvPr/>
        </p:nvSpPr>
        <p:spPr>
          <a:xfrm>
            <a:off x="6286512" y="3362123"/>
            <a:ext cx="2405992" cy="1067009"/>
          </a:xfrm>
          <a:prstGeom prst="rect">
            <a:avLst/>
          </a:prstGeom>
          <a:solidFill>
            <a:schemeClr val="accent2">
              <a:lumMod val="60000"/>
              <a:lumOff val="40000"/>
            </a:schemeClr>
          </a:solidFill>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12065" tIns="12065" rIns="12065" bIns="12065" spcCol="1270" anchor="ctr"/>
          <a:lstStyle/>
          <a:p>
            <a:pPr algn="ctr" defTabSz="844550">
              <a:lnSpc>
                <a:spcPct val="90000"/>
              </a:lnSpc>
              <a:spcAft>
                <a:spcPct val="35000"/>
              </a:spcAft>
              <a:defRPr/>
            </a:pPr>
            <a:r>
              <a:rPr lang="en-US" sz="1600" dirty="0">
                <a:solidFill>
                  <a:schemeClr val="tx1"/>
                </a:solidFill>
                <a:latin typeface="+mj-lt"/>
                <a:cs typeface="Arial" pitchFamily="34" charset="0"/>
              </a:rPr>
              <a:t>Melakukan kerja sama dengan kerajaan-kerajaan lain seperti Demak </a:t>
            </a:r>
            <a:r>
              <a:rPr lang="en-US" sz="1600" dirty="0" err="1">
                <a:solidFill>
                  <a:schemeClr val="tx1"/>
                </a:solidFill>
                <a:latin typeface="+mj-lt"/>
                <a:cs typeface="Arial" pitchFamily="34" charset="0"/>
              </a:rPr>
              <a:t>dan</a:t>
            </a:r>
            <a:r>
              <a:rPr lang="en-US" sz="1600" dirty="0">
                <a:solidFill>
                  <a:schemeClr val="tx1"/>
                </a:solidFill>
                <a:latin typeface="+mj-lt"/>
                <a:cs typeface="Arial" pitchFamily="34" charset="0"/>
              </a:rPr>
              <a:t> </a:t>
            </a:r>
            <a:r>
              <a:rPr lang="en-US" sz="1600" dirty="0" err="1">
                <a:solidFill>
                  <a:schemeClr val="tx1"/>
                </a:solidFill>
                <a:latin typeface="+mj-lt"/>
                <a:cs typeface="Arial" pitchFamily="34" charset="0"/>
              </a:rPr>
              <a:t>Kalikut</a:t>
            </a:r>
            <a:r>
              <a:rPr lang="en-US" sz="1600" dirty="0">
                <a:solidFill>
                  <a:schemeClr val="tx1"/>
                </a:solidFill>
                <a:latin typeface="+mj-lt"/>
                <a:cs typeface="Arial" pitchFamily="34" charset="0"/>
              </a:rPr>
              <a:t>.</a:t>
            </a:r>
          </a:p>
        </p:txBody>
      </p:sp>
      <p:sp>
        <p:nvSpPr>
          <p:cNvPr id="19" name="Rectangle 18"/>
          <p:cNvSpPr/>
          <p:nvPr/>
        </p:nvSpPr>
        <p:spPr>
          <a:xfrm>
            <a:off x="3309016" y="3362122"/>
            <a:ext cx="2405992" cy="1067010"/>
          </a:xfrm>
          <a:prstGeom prst="rect">
            <a:avLst/>
          </a:prstGeom>
          <a:solidFill>
            <a:schemeClr val="accent2">
              <a:lumMod val="60000"/>
              <a:lumOff val="40000"/>
            </a:schemeClr>
          </a:solidFill>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12065" tIns="12065" rIns="12065" bIns="12065" spcCol="1270" anchor="ctr"/>
          <a:lstStyle/>
          <a:p>
            <a:pPr algn="ctr" defTabSz="844550">
              <a:lnSpc>
                <a:spcPct val="90000"/>
              </a:lnSpc>
              <a:spcAft>
                <a:spcPct val="35000"/>
              </a:spcAft>
              <a:defRPr/>
            </a:pPr>
            <a:r>
              <a:rPr lang="en-US" sz="1600" dirty="0">
                <a:solidFill>
                  <a:schemeClr val="tx1"/>
                </a:solidFill>
                <a:latin typeface="+mj-lt"/>
                <a:cs typeface="Arial" pitchFamily="34" charset="0"/>
              </a:rPr>
              <a:t>Mendatangkan bantuan persenjataan, pasukan, dan </a:t>
            </a:r>
            <a:r>
              <a:rPr lang="en-US" sz="1600" dirty="0" err="1">
                <a:solidFill>
                  <a:schemeClr val="tx1"/>
                </a:solidFill>
                <a:latin typeface="+mj-lt"/>
                <a:cs typeface="Arial" pitchFamily="34" charset="0"/>
              </a:rPr>
              <a:t>ahli</a:t>
            </a:r>
            <a:r>
              <a:rPr lang="en-US" sz="1600" dirty="0">
                <a:solidFill>
                  <a:schemeClr val="tx1"/>
                </a:solidFill>
                <a:latin typeface="+mj-lt"/>
                <a:cs typeface="Arial" pitchFamily="34" charset="0"/>
              </a:rPr>
              <a:t> </a:t>
            </a:r>
            <a:r>
              <a:rPr lang="en-US" sz="1600" dirty="0" err="1">
                <a:solidFill>
                  <a:schemeClr val="tx1"/>
                </a:solidFill>
                <a:latin typeface="+mj-lt"/>
                <a:cs typeface="Arial" pitchFamily="34" charset="0"/>
              </a:rPr>
              <a:t>perang</a:t>
            </a:r>
            <a:r>
              <a:rPr lang="id-ID" sz="1600" dirty="0">
                <a:solidFill>
                  <a:schemeClr val="tx1"/>
                </a:solidFill>
                <a:latin typeface="+mj-lt"/>
                <a:cs typeface="Arial" pitchFamily="34" charset="0"/>
              </a:rPr>
              <a:t> </a:t>
            </a:r>
            <a:r>
              <a:rPr lang="en-US" sz="1600" dirty="0" err="1">
                <a:solidFill>
                  <a:schemeClr val="tx1"/>
                </a:solidFill>
                <a:latin typeface="+mj-lt"/>
                <a:cs typeface="Arial" pitchFamily="34" charset="0"/>
              </a:rPr>
              <a:t>dari</a:t>
            </a:r>
            <a:r>
              <a:rPr lang="en-US" sz="1600" dirty="0">
                <a:solidFill>
                  <a:schemeClr val="tx1"/>
                </a:solidFill>
                <a:latin typeface="+mj-lt"/>
                <a:cs typeface="Arial" pitchFamily="34" charset="0"/>
              </a:rPr>
              <a:t> </a:t>
            </a:r>
            <a:r>
              <a:rPr lang="en-US" sz="1600" dirty="0" err="1">
                <a:solidFill>
                  <a:schemeClr val="tx1"/>
                </a:solidFill>
                <a:latin typeface="+mj-lt"/>
                <a:cs typeface="Arial" pitchFamily="34" charset="0"/>
              </a:rPr>
              <a:t>Turki</a:t>
            </a:r>
            <a:r>
              <a:rPr lang="en-US" sz="1600" dirty="0">
                <a:solidFill>
                  <a:schemeClr val="tx1"/>
                </a:solidFill>
                <a:latin typeface="+mj-lt"/>
                <a:cs typeface="Arial" pitchFamily="34" charset="0"/>
              </a:rPr>
              <a:t>.</a:t>
            </a:r>
            <a:endParaRPr lang="id-ID" sz="1600" dirty="0">
              <a:solidFill>
                <a:schemeClr val="tx1"/>
              </a:solidFill>
              <a:latin typeface="+mj-lt"/>
              <a:cs typeface="Arial" pitchFamily="34" charset="0"/>
            </a:endParaRPr>
          </a:p>
        </p:txBody>
      </p:sp>
      <p:sp>
        <p:nvSpPr>
          <p:cNvPr id="22" name="Rectangle 21"/>
          <p:cNvSpPr/>
          <p:nvPr/>
        </p:nvSpPr>
        <p:spPr>
          <a:xfrm>
            <a:off x="364604" y="3357562"/>
            <a:ext cx="2405992" cy="1071570"/>
          </a:xfrm>
          <a:prstGeom prst="rect">
            <a:avLst/>
          </a:prstGeom>
          <a:solidFill>
            <a:schemeClr val="accent2">
              <a:lumMod val="60000"/>
              <a:lumOff val="40000"/>
            </a:schemeClr>
          </a:solidFill>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12065" tIns="12065" rIns="12065" bIns="12065" spcCol="1270" anchor="ctr"/>
          <a:lstStyle/>
          <a:p>
            <a:pPr algn="ctr" defTabSz="844550">
              <a:lnSpc>
                <a:spcPct val="90000"/>
              </a:lnSpc>
              <a:spcAft>
                <a:spcPct val="35000"/>
              </a:spcAft>
              <a:defRPr/>
            </a:pPr>
            <a:r>
              <a:rPr lang="en-US" sz="1600" dirty="0">
                <a:solidFill>
                  <a:schemeClr val="tx1"/>
                </a:solidFill>
                <a:latin typeface="+mj-lt"/>
                <a:cs typeface="Arial" pitchFamily="34" charset="0"/>
              </a:rPr>
              <a:t>Melengkapi kapal-kapal dagang dengan senjata, prajurit, </a:t>
            </a:r>
            <a:r>
              <a:rPr lang="en-US" sz="1600" dirty="0" err="1">
                <a:solidFill>
                  <a:schemeClr val="tx1"/>
                </a:solidFill>
                <a:latin typeface="+mj-lt"/>
                <a:cs typeface="Arial" pitchFamily="34" charset="0"/>
              </a:rPr>
              <a:t>dan</a:t>
            </a:r>
            <a:r>
              <a:rPr lang="en-US" sz="1600" dirty="0">
                <a:solidFill>
                  <a:schemeClr val="tx1"/>
                </a:solidFill>
                <a:latin typeface="+mj-lt"/>
                <a:cs typeface="Arial" pitchFamily="34" charset="0"/>
              </a:rPr>
              <a:t> </a:t>
            </a:r>
            <a:r>
              <a:rPr lang="en-US" sz="1600" dirty="0" err="1">
                <a:solidFill>
                  <a:schemeClr val="tx1"/>
                </a:solidFill>
                <a:latin typeface="+mj-lt"/>
                <a:cs typeface="Arial" pitchFamily="34" charset="0"/>
              </a:rPr>
              <a:t>meriam</a:t>
            </a:r>
            <a:r>
              <a:rPr lang="en-US" sz="1600" dirty="0">
                <a:solidFill>
                  <a:schemeClr val="tx1"/>
                </a:solidFill>
                <a:latin typeface="+mj-lt"/>
                <a:cs typeface="Arial" pitchFamily="34" charset="0"/>
              </a:rPr>
              <a:t>.</a:t>
            </a:r>
            <a:endParaRPr lang="en-ID" sz="1600" dirty="0">
              <a:solidFill>
                <a:schemeClr val="tx1"/>
              </a:solidFill>
              <a:latin typeface="+mj-lt"/>
              <a:cs typeface="Arial" pitchFamily="34" charset="0"/>
            </a:endParaRPr>
          </a:p>
        </p:txBody>
      </p:sp>
      <p:cxnSp>
        <p:nvCxnSpPr>
          <p:cNvPr id="23" name="Straight Connector 22"/>
          <p:cNvCxnSpPr/>
          <p:nvPr/>
        </p:nvCxnSpPr>
        <p:spPr>
          <a:xfrm>
            <a:off x="4500563" y="2857500"/>
            <a:ext cx="0" cy="465138"/>
          </a:xfrm>
          <a:prstGeom prst="line">
            <a:avLst/>
          </a:prstGeom>
          <a:ln>
            <a:solidFill>
              <a:schemeClr val="accent2">
                <a:lumMod val="75000"/>
              </a:schemeClr>
            </a:solidFill>
          </a:ln>
        </p:spPr>
        <p:style>
          <a:lnRef idx="3">
            <a:schemeClr val="accent2"/>
          </a:lnRef>
          <a:fillRef idx="0">
            <a:schemeClr val="accent2"/>
          </a:fillRef>
          <a:effectRef idx="2">
            <a:schemeClr val="accent2"/>
          </a:effectRef>
          <a:fontRef idx="minor">
            <a:schemeClr val="tx1"/>
          </a:fontRef>
        </p:style>
      </p:cxnSp>
      <p:sp>
        <p:nvSpPr>
          <p:cNvPr id="24" name="Rectangle 23"/>
          <p:cNvSpPr/>
          <p:nvPr/>
        </p:nvSpPr>
        <p:spPr>
          <a:xfrm>
            <a:off x="571500" y="4808538"/>
            <a:ext cx="8001000" cy="1477962"/>
          </a:xfrm>
          <a:prstGeom prst="rect">
            <a:avLst/>
          </a:prstGeom>
          <a:solidFill>
            <a:schemeClr val="accent5">
              <a:lumMod val="60000"/>
              <a:lumOff val="40000"/>
            </a:schemeClr>
          </a:solidFill>
        </p:spPr>
        <p:txBody>
          <a:bodyPr>
            <a:spAutoFit/>
          </a:bodyPr>
          <a:lstStyle/>
          <a:p>
            <a:pPr>
              <a:defRPr/>
            </a:pPr>
            <a:r>
              <a:rPr lang="en-US" dirty="0">
                <a:latin typeface="+mj-lt"/>
              </a:rPr>
              <a:t>Aceh </a:t>
            </a:r>
            <a:r>
              <a:rPr lang="en-US" dirty="0" err="1">
                <a:latin typeface="+mj-lt"/>
              </a:rPr>
              <a:t>beberapa</a:t>
            </a:r>
            <a:r>
              <a:rPr lang="en-US" dirty="0">
                <a:latin typeface="+mj-lt"/>
              </a:rPr>
              <a:t> kali </a:t>
            </a:r>
            <a:r>
              <a:rPr lang="en-US" dirty="0" err="1">
                <a:latin typeface="+mj-lt"/>
              </a:rPr>
              <a:t>melakukan</a:t>
            </a:r>
            <a:r>
              <a:rPr lang="en-US" dirty="0">
                <a:latin typeface="+mj-lt"/>
              </a:rPr>
              <a:t> </a:t>
            </a:r>
            <a:r>
              <a:rPr lang="en-US" dirty="0" err="1">
                <a:latin typeface="+mj-lt"/>
              </a:rPr>
              <a:t>serangan</a:t>
            </a:r>
            <a:r>
              <a:rPr lang="en-US" dirty="0">
                <a:latin typeface="+mj-lt"/>
              </a:rPr>
              <a:t> </a:t>
            </a:r>
            <a:r>
              <a:rPr lang="en-US" dirty="0" err="1">
                <a:latin typeface="+mj-lt"/>
              </a:rPr>
              <a:t>terhadap</a:t>
            </a:r>
            <a:r>
              <a:rPr lang="en-US" dirty="0">
                <a:latin typeface="+mj-lt"/>
              </a:rPr>
              <a:t> </a:t>
            </a:r>
            <a:r>
              <a:rPr lang="en-US" dirty="0" err="1">
                <a:latin typeface="+mj-lt"/>
              </a:rPr>
              <a:t>Portugis</a:t>
            </a:r>
            <a:r>
              <a:rPr lang="en-US" dirty="0">
                <a:latin typeface="+mj-lt"/>
              </a:rPr>
              <a:t> </a:t>
            </a:r>
            <a:r>
              <a:rPr lang="en-US" dirty="0" err="1">
                <a:latin typeface="+mj-lt"/>
              </a:rPr>
              <a:t>di</a:t>
            </a:r>
            <a:r>
              <a:rPr lang="en-US" dirty="0">
                <a:latin typeface="+mj-lt"/>
              </a:rPr>
              <a:t> </a:t>
            </a:r>
            <a:r>
              <a:rPr lang="en-US" dirty="0" err="1">
                <a:latin typeface="+mj-lt"/>
              </a:rPr>
              <a:t>Malaka</a:t>
            </a:r>
            <a:r>
              <a:rPr lang="en-US" dirty="0">
                <a:latin typeface="+mj-lt"/>
              </a:rPr>
              <a:t>. </a:t>
            </a:r>
            <a:r>
              <a:rPr lang="en-US" dirty="0" err="1">
                <a:latin typeface="+mj-lt"/>
              </a:rPr>
              <a:t>Pada</a:t>
            </a:r>
            <a:r>
              <a:rPr lang="en-US" dirty="0">
                <a:latin typeface="+mj-lt"/>
              </a:rPr>
              <a:t> 1629 </a:t>
            </a:r>
            <a:r>
              <a:rPr lang="en-US" dirty="0" err="1">
                <a:latin typeface="+mj-lt"/>
              </a:rPr>
              <a:t>pasukan</a:t>
            </a:r>
            <a:r>
              <a:rPr lang="en-US" dirty="0">
                <a:latin typeface="+mj-lt"/>
              </a:rPr>
              <a:t> Aceh </a:t>
            </a:r>
            <a:r>
              <a:rPr lang="en-US" dirty="0" err="1">
                <a:latin typeface="+mj-lt"/>
              </a:rPr>
              <a:t>di</a:t>
            </a:r>
            <a:r>
              <a:rPr lang="en-US" dirty="0">
                <a:latin typeface="+mj-lt"/>
              </a:rPr>
              <a:t> </a:t>
            </a:r>
            <a:r>
              <a:rPr lang="en-US" dirty="0" err="1">
                <a:latin typeface="+mj-lt"/>
              </a:rPr>
              <a:t>bawah</a:t>
            </a:r>
            <a:r>
              <a:rPr lang="en-US" dirty="0">
                <a:latin typeface="+mj-lt"/>
              </a:rPr>
              <a:t> Sultan </a:t>
            </a:r>
            <a:r>
              <a:rPr lang="en-US" dirty="0" err="1">
                <a:latin typeface="+mj-lt"/>
              </a:rPr>
              <a:t>Iskandar</a:t>
            </a:r>
            <a:r>
              <a:rPr lang="en-US" dirty="0">
                <a:latin typeface="+mj-lt"/>
              </a:rPr>
              <a:t> </a:t>
            </a:r>
            <a:r>
              <a:rPr lang="en-US" dirty="0" err="1">
                <a:latin typeface="+mj-lt"/>
              </a:rPr>
              <a:t>Muda</a:t>
            </a:r>
            <a:r>
              <a:rPr lang="en-US" dirty="0">
                <a:latin typeface="+mj-lt"/>
              </a:rPr>
              <a:t> </a:t>
            </a:r>
            <a:r>
              <a:rPr lang="en-US" dirty="0" err="1">
                <a:latin typeface="+mj-lt"/>
              </a:rPr>
              <a:t>melakukan</a:t>
            </a:r>
            <a:r>
              <a:rPr lang="en-US" dirty="0">
                <a:latin typeface="+mj-lt"/>
              </a:rPr>
              <a:t> </a:t>
            </a:r>
            <a:r>
              <a:rPr lang="en-US" dirty="0" err="1">
                <a:latin typeface="+mj-lt"/>
              </a:rPr>
              <a:t>serangan</a:t>
            </a:r>
            <a:r>
              <a:rPr lang="en-US" dirty="0">
                <a:latin typeface="+mj-lt"/>
              </a:rPr>
              <a:t> </a:t>
            </a:r>
            <a:r>
              <a:rPr lang="en-US" dirty="0" err="1">
                <a:latin typeface="+mj-lt"/>
              </a:rPr>
              <a:t>besar-besaran</a:t>
            </a:r>
            <a:r>
              <a:rPr lang="en-US" dirty="0">
                <a:latin typeface="+mj-lt"/>
              </a:rPr>
              <a:t> </a:t>
            </a:r>
            <a:r>
              <a:rPr lang="en-US" dirty="0" err="1">
                <a:latin typeface="+mj-lt"/>
              </a:rPr>
              <a:t>terhadap</a:t>
            </a:r>
            <a:r>
              <a:rPr lang="en-US" dirty="0">
                <a:latin typeface="+mj-lt"/>
              </a:rPr>
              <a:t> </a:t>
            </a:r>
            <a:r>
              <a:rPr lang="en-US" dirty="0" err="1">
                <a:latin typeface="+mj-lt"/>
              </a:rPr>
              <a:t>Portugis</a:t>
            </a:r>
            <a:r>
              <a:rPr lang="en-US" dirty="0">
                <a:latin typeface="+mj-lt"/>
              </a:rPr>
              <a:t>. </a:t>
            </a:r>
            <a:r>
              <a:rPr lang="en-US" dirty="0" err="1">
                <a:latin typeface="+mj-lt"/>
              </a:rPr>
              <a:t>Serangan</a:t>
            </a:r>
            <a:r>
              <a:rPr lang="en-US" dirty="0">
                <a:latin typeface="+mj-lt"/>
              </a:rPr>
              <a:t> </a:t>
            </a:r>
            <a:r>
              <a:rPr lang="en-US" dirty="0" err="1">
                <a:latin typeface="+mj-lt"/>
              </a:rPr>
              <a:t>ini</a:t>
            </a:r>
            <a:r>
              <a:rPr lang="en-US" dirty="0">
                <a:latin typeface="+mj-lt"/>
              </a:rPr>
              <a:t> </a:t>
            </a:r>
            <a:r>
              <a:rPr lang="en-US" dirty="0" err="1">
                <a:latin typeface="+mj-lt"/>
              </a:rPr>
              <a:t>sempat</a:t>
            </a:r>
            <a:r>
              <a:rPr lang="en-US" dirty="0">
                <a:latin typeface="+mj-lt"/>
              </a:rPr>
              <a:t> </a:t>
            </a:r>
            <a:r>
              <a:rPr lang="en-US" dirty="0" err="1">
                <a:latin typeface="+mj-lt"/>
              </a:rPr>
              <a:t>membuat</a:t>
            </a:r>
            <a:r>
              <a:rPr lang="en-US" dirty="0">
                <a:latin typeface="+mj-lt"/>
              </a:rPr>
              <a:t> </a:t>
            </a:r>
            <a:r>
              <a:rPr lang="en-US" dirty="0" err="1">
                <a:latin typeface="+mj-lt"/>
              </a:rPr>
              <a:t>Portugis</a:t>
            </a:r>
            <a:r>
              <a:rPr lang="en-US" dirty="0">
                <a:latin typeface="+mj-lt"/>
              </a:rPr>
              <a:t> </a:t>
            </a:r>
            <a:r>
              <a:rPr lang="en-US" dirty="0" err="1">
                <a:latin typeface="+mj-lt"/>
              </a:rPr>
              <a:t>kewalahan</a:t>
            </a:r>
            <a:r>
              <a:rPr lang="en-US" dirty="0">
                <a:latin typeface="+mj-lt"/>
              </a:rPr>
              <a:t> </a:t>
            </a:r>
            <a:r>
              <a:rPr lang="en-US" dirty="0" err="1">
                <a:latin typeface="+mj-lt"/>
              </a:rPr>
              <a:t>dan</a:t>
            </a:r>
            <a:r>
              <a:rPr lang="en-US" dirty="0">
                <a:latin typeface="+mj-lt"/>
              </a:rPr>
              <a:t> </a:t>
            </a:r>
            <a:r>
              <a:rPr lang="en-US" dirty="0" err="1">
                <a:latin typeface="+mj-lt"/>
              </a:rPr>
              <a:t>harus</a:t>
            </a:r>
            <a:r>
              <a:rPr lang="en-US" dirty="0">
                <a:latin typeface="+mj-lt"/>
              </a:rPr>
              <a:t> </a:t>
            </a:r>
            <a:r>
              <a:rPr lang="en-US" dirty="0" err="1">
                <a:latin typeface="+mj-lt"/>
              </a:rPr>
              <a:t>mengerahkan</a:t>
            </a:r>
            <a:r>
              <a:rPr lang="en-US" dirty="0">
                <a:latin typeface="+mj-lt"/>
              </a:rPr>
              <a:t> </a:t>
            </a:r>
            <a:r>
              <a:rPr lang="en-US" dirty="0" err="1">
                <a:latin typeface="+mj-lt"/>
              </a:rPr>
              <a:t>semua</a:t>
            </a:r>
            <a:r>
              <a:rPr lang="en-US" dirty="0">
                <a:latin typeface="+mj-lt"/>
              </a:rPr>
              <a:t> </a:t>
            </a:r>
            <a:r>
              <a:rPr lang="en-US" dirty="0" err="1">
                <a:latin typeface="+mj-lt"/>
              </a:rPr>
              <a:t>kekuatan</a:t>
            </a:r>
            <a:r>
              <a:rPr lang="en-US" dirty="0">
                <a:latin typeface="+mj-lt"/>
              </a:rPr>
              <a:t> </a:t>
            </a:r>
            <a:r>
              <a:rPr lang="en-US" dirty="0" err="1">
                <a:latin typeface="+mj-lt"/>
              </a:rPr>
              <a:t>menghadapi</a:t>
            </a:r>
            <a:r>
              <a:rPr lang="en-US" dirty="0">
                <a:latin typeface="+mj-lt"/>
              </a:rPr>
              <a:t> </a:t>
            </a:r>
            <a:r>
              <a:rPr lang="en-US" dirty="0" err="1">
                <a:latin typeface="+mj-lt"/>
              </a:rPr>
              <a:t>pasukan</a:t>
            </a:r>
            <a:r>
              <a:rPr lang="en-US" dirty="0">
                <a:latin typeface="+mj-lt"/>
              </a:rPr>
              <a:t> Sultan </a:t>
            </a:r>
            <a:r>
              <a:rPr lang="en-US" dirty="0" err="1">
                <a:latin typeface="+mj-lt"/>
              </a:rPr>
              <a:t>Iskandar</a:t>
            </a:r>
            <a:r>
              <a:rPr lang="en-US" dirty="0">
                <a:latin typeface="+mj-lt"/>
              </a:rPr>
              <a:t> </a:t>
            </a:r>
            <a:r>
              <a:rPr lang="en-US" dirty="0" err="1">
                <a:latin typeface="+mj-lt"/>
              </a:rPr>
              <a:t>Muda</a:t>
            </a:r>
            <a:r>
              <a:rPr lang="en-US" dirty="0">
                <a:latin typeface="+mj-lt"/>
              </a:rPr>
              <a:t>. </a:t>
            </a:r>
            <a:r>
              <a:rPr lang="en-US" dirty="0" err="1">
                <a:latin typeface="+mj-lt"/>
              </a:rPr>
              <a:t>Akan</a:t>
            </a:r>
            <a:r>
              <a:rPr lang="en-US" dirty="0">
                <a:latin typeface="+mj-lt"/>
              </a:rPr>
              <a:t> </a:t>
            </a:r>
            <a:r>
              <a:rPr lang="en-US" dirty="0" err="1">
                <a:latin typeface="+mj-lt"/>
              </a:rPr>
              <a:t>tetapi</a:t>
            </a:r>
            <a:r>
              <a:rPr lang="en-US" dirty="0">
                <a:latin typeface="+mj-lt"/>
              </a:rPr>
              <a:t>, </a:t>
            </a:r>
            <a:r>
              <a:rPr lang="en-US" dirty="0" err="1">
                <a:latin typeface="+mj-lt"/>
              </a:rPr>
              <a:t>serangan</a:t>
            </a:r>
            <a:r>
              <a:rPr lang="en-US" dirty="0">
                <a:latin typeface="+mj-lt"/>
              </a:rPr>
              <a:t> Aceh </a:t>
            </a:r>
            <a:r>
              <a:rPr lang="en-US" dirty="0" err="1">
                <a:latin typeface="+mj-lt"/>
              </a:rPr>
              <a:t>ini</a:t>
            </a:r>
            <a:r>
              <a:rPr lang="en-US" dirty="0">
                <a:latin typeface="+mj-lt"/>
              </a:rPr>
              <a:t> </a:t>
            </a:r>
            <a:r>
              <a:rPr lang="en-US" dirty="0" err="1">
                <a:latin typeface="+mj-lt"/>
              </a:rPr>
              <a:t>belum</a:t>
            </a:r>
            <a:r>
              <a:rPr lang="en-US" dirty="0">
                <a:latin typeface="+mj-lt"/>
              </a:rPr>
              <a:t> </a:t>
            </a:r>
            <a:r>
              <a:rPr lang="en-US" dirty="0" err="1">
                <a:latin typeface="+mj-lt"/>
              </a:rPr>
              <a:t>berhasil</a:t>
            </a:r>
            <a:r>
              <a:rPr lang="en-US" dirty="0">
                <a:latin typeface="+mj-lt"/>
              </a:rPr>
              <a:t> </a:t>
            </a:r>
            <a:r>
              <a:rPr lang="en-US" dirty="0" err="1">
                <a:latin typeface="+mj-lt"/>
              </a:rPr>
              <a:t>mengusir</a:t>
            </a:r>
            <a:r>
              <a:rPr lang="en-US" dirty="0">
                <a:latin typeface="+mj-lt"/>
              </a:rPr>
              <a:t> </a:t>
            </a:r>
            <a:r>
              <a:rPr lang="en-US" dirty="0" err="1">
                <a:latin typeface="+mj-lt"/>
              </a:rPr>
              <a:t>Portugis</a:t>
            </a:r>
            <a:r>
              <a:rPr lang="en-US" dirty="0">
                <a:latin typeface="+mj-lt"/>
              </a:rPr>
              <a:t> </a:t>
            </a:r>
            <a:r>
              <a:rPr lang="en-US" dirty="0" err="1">
                <a:latin typeface="+mj-lt"/>
              </a:rPr>
              <a:t>dari</a:t>
            </a:r>
            <a:r>
              <a:rPr lang="en-US" dirty="0">
                <a:latin typeface="+mj-lt"/>
              </a:rPr>
              <a:t> </a:t>
            </a:r>
            <a:r>
              <a:rPr lang="en-US" dirty="0" err="1">
                <a:latin typeface="+mj-lt"/>
              </a:rPr>
              <a:t>Malaka</a:t>
            </a:r>
            <a:r>
              <a:rPr lang="en-US" dirty="0">
                <a:latin typeface="+mj-lt"/>
              </a:rPr>
              <a:t>. </a:t>
            </a:r>
          </a:p>
        </p:txBody>
      </p:sp>
      <p:sp>
        <p:nvSpPr>
          <p:cNvPr id="15" name="Up Arrow 14">
            <a:hlinkClick r:id="rId3" action="ppaction://hlinksldjump"/>
          </p:cNvPr>
          <p:cNvSpPr/>
          <p:nvPr/>
        </p:nvSpPr>
        <p:spPr>
          <a:xfrm>
            <a:off x="8501063" y="6286500"/>
            <a:ext cx="428625" cy="500063"/>
          </a:xfrm>
          <a:prstGeom prst="up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99"/>
                                        </p:tgtEl>
                                        <p:attrNameLst>
                                          <p:attrName>style.visibility</p:attrName>
                                        </p:attrNameLst>
                                      </p:cBhvr>
                                      <p:to>
                                        <p:strVal val="visible"/>
                                      </p:to>
                                    </p:set>
                                    <p:anim calcmode="lin" valueType="num">
                                      <p:cBhvr additive="base">
                                        <p:cTn id="12" dur="500" fill="hold"/>
                                        <p:tgtEl>
                                          <p:spTgt spid="4099"/>
                                        </p:tgtEl>
                                        <p:attrNameLst>
                                          <p:attrName>ppt_x</p:attrName>
                                        </p:attrNameLst>
                                      </p:cBhvr>
                                      <p:tavLst>
                                        <p:tav tm="0">
                                          <p:val>
                                            <p:strVal val="#ppt_x"/>
                                          </p:val>
                                        </p:tav>
                                        <p:tav tm="100000">
                                          <p:val>
                                            <p:strVal val="#ppt_x"/>
                                          </p:val>
                                        </p:tav>
                                      </p:tavLst>
                                    </p:anim>
                                    <p:anim calcmode="lin" valueType="num">
                                      <p:cBhvr additive="base">
                                        <p:cTn id="13"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1000"/>
                                        <p:tgtEl>
                                          <p:spTgt spid="2"/>
                                        </p:tgtEl>
                                      </p:cBhvr>
                                    </p:animEffect>
                                  </p:childTnLst>
                                </p:cTn>
                              </p:par>
                              <p:par>
                                <p:cTn id="19" presetID="18" presetClass="entr" presetSubtype="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Right)">
                                      <p:cBhvr>
                                        <p:cTn id="21" dur="1000"/>
                                        <p:tgtEl>
                                          <p:spTgt spid="9"/>
                                        </p:tgtEl>
                                      </p:cBhvr>
                                    </p:animEffect>
                                  </p:childTnLst>
                                </p:cTn>
                              </p:par>
                              <p:par>
                                <p:cTn id="22" presetID="18" presetClass="entr" presetSubtype="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strips(downRight)">
                                      <p:cBhvr>
                                        <p:cTn id="24" dur="1000"/>
                                        <p:tgtEl>
                                          <p:spTgt spid="10"/>
                                        </p:tgtEl>
                                      </p:cBhvr>
                                    </p:animEffect>
                                  </p:childTnLst>
                                </p:cTn>
                              </p:par>
                              <p:par>
                                <p:cTn id="25" presetID="12" presetClass="entr" presetSubtype="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lide(fromTop)">
                                      <p:cBhvr>
                                        <p:cTn id="27" dur="500"/>
                                        <p:tgtEl>
                                          <p:spTgt spid="23"/>
                                        </p:tgtEl>
                                      </p:cBhvr>
                                    </p:animEffect>
                                  </p:childTnLst>
                                </p:cTn>
                              </p:par>
                              <p:par>
                                <p:cTn id="28" presetID="47"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heckerboard(across)">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900" decel="100000" fill="hold"/>
                                        <p:tgtEl>
                                          <p:spTgt spid="15"/>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P spid="7" grpId="0" animBg="1"/>
      <p:bldP spid="2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5000" r="-4000" b="-8000"/>
          </a:stretch>
        </a:blipFill>
        <a:effectLst/>
      </p:bgPr>
    </p:bg>
    <p:spTree>
      <p:nvGrpSpPr>
        <p:cNvPr id="1" name=""/>
        <p:cNvGrpSpPr/>
        <p:nvPr/>
      </p:nvGrpSpPr>
      <p:grpSpPr>
        <a:xfrm>
          <a:off x="0" y="0"/>
          <a:ext cx="0" cy="0"/>
          <a:chOff x="0" y="0"/>
          <a:chExt cx="0" cy="0"/>
        </a:xfrm>
      </p:grpSpPr>
      <p:sp>
        <p:nvSpPr>
          <p:cNvPr id="6" name="Round Diagonal Corner Rectangle 5"/>
          <p:cNvSpPr/>
          <p:nvPr/>
        </p:nvSpPr>
        <p:spPr>
          <a:xfrm>
            <a:off x="2341563" y="71438"/>
            <a:ext cx="4516437" cy="765175"/>
          </a:xfrm>
          <a:prstGeom prst="round2Diag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id-ID" sz="2200" b="1" dirty="0">
                <a:latin typeface="Arial Black" pitchFamily="34" charset="0"/>
              </a:rPr>
              <a:t>Perlawanan Rakyat Maluku </a:t>
            </a:r>
            <a:endParaRPr lang="id-ID" sz="2200" dirty="0"/>
          </a:p>
        </p:txBody>
      </p:sp>
      <p:sp>
        <p:nvSpPr>
          <p:cNvPr id="10" name="Pentagon 9"/>
          <p:cNvSpPr/>
          <p:nvPr/>
        </p:nvSpPr>
        <p:spPr>
          <a:xfrm>
            <a:off x="539750" y="1000125"/>
            <a:ext cx="1511300" cy="431800"/>
          </a:xfrm>
          <a:prstGeom prst="homeP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b="1" dirty="0">
                <a:solidFill>
                  <a:schemeClr val="bg1"/>
                </a:solidFill>
                <a:latin typeface="Arial Black" pitchFamily="34" charset="0"/>
              </a:rPr>
              <a:t>Portugis</a:t>
            </a:r>
          </a:p>
        </p:txBody>
      </p:sp>
      <p:sp>
        <p:nvSpPr>
          <p:cNvPr id="5127" name="Rectangle 11"/>
          <p:cNvSpPr>
            <a:spLocks noChangeArrowheads="1"/>
          </p:cNvSpPr>
          <p:nvPr/>
        </p:nvSpPr>
        <p:spPr bwMode="auto">
          <a:xfrm>
            <a:off x="323850" y="1574800"/>
            <a:ext cx="8462963" cy="954088"/>
          </a:xfrm>
          <a:prstGeom prst="rect">
            <a:avLst/>
          </a:prstGeom>
          <a:solidFill>
            <a:schemeClr val="tx2">
              <a:lumMod val="20000"/>
              <a:lumOff val="80000"/>
            </a:schemeClr>
          </a:solidFill>
          <a:ln w="9525">
            <a:noFill/>
            <a:miter lim="800000"/>
            <a:headEnd/>
            <a:tailEnd/>
          </a:ln>
        </p:spPr>
        <p:txBody>
          <a:bodyPr>
            <a:spAutoFit/>
          </a:bodyPr>
          <a:lstStyle/>
          <a:p>
            <a:pPr marL="449263" indent="-354013">
              <a:defRPr/>
            </a:pPr>
            <a:r>
              <a:rPr lang="en-ID" sz="2000" b="1" dirty="0" err="1">
                <a:latin typeface="+mj-lt"/>
              </a:rPr>
              <a:t>Faktor</a:t>
            </a:r>
            <a:r>
              <a:rPr lang="en-ID" sz="2000" b="1" dirty="0">
                <a:latin typeface="+mj-lt"/>
              </a:rPr>
              <a:t> </a:t>
            </a:r>
            <a:r>
              <a:rPr lang="en-ID" sz="2000" b="1" dirty="0" err="1">
                <a:latin typeface="+mj-lt"/>
              </a:rPr>
              <a:t>Penyebab</a:t>
            </a:r>
            <a:endParaRPr lang="en-ID" sz="2000" b="1" dirty="0">
              <a:latin typeface="+mj-lt"/>
            </a:endParaRPr>
          </a:p>
          <a:p>
            <a:pPr marL="449263" indent="-354013">
              <a:buFont typeface="Wingdings" pitchFamily="2" charset="2"/>
              <a:buChar char="§"/>
              <a:defRPr/>
            </a:pPr>
            <a:r>
              <a:rPr lang="id-ID" dirty="0">
                <a:latin typeface="+mj-lt"/>
              </a:rPr>
              <a:t>Upaya monopoli perdagangan yang dilakukan Portugis</a:t>
            </a:r>
            <a:r>
              <a:rPr lang="en-ID" dirty="0">
                <a:latin typeface="+mj-lt"/>
              </a:rPr>
              <a:t>.</a:t>
            </a:r>
            <a:endParaRPr lang="id-ID" dirty="0">
              <a:latin typeface="+mj-lt"/>
            </a:endParaRPr>
          </a:p>
          <a:p>
            <a:pPr marL="449263" indent="-354013">
              <a:buFont typeface="Wingdings" pitchFamily="2" charset="2"/>
              <a:buChar char="§"/>
              <a:defRPr/>
            </a:pPr>
            <a:r>
              <a:rPr lang="en-US" dirty="0" err="1">
                <a:latin typeface="+mj-lt"/>
              </a:rPr>
              <a:t>Portugis</a:t>
            </a:r>
            <a:r>
              <a:rPr lang="en-US" dirty="0">
                <a:latin typeface="+mj-lt"/>
              </a:rPr>
              <a:t> </a:t>
            </a:r>
            <a:r>
              <a:rPr lang="en-US" dirty="0" err="1">
                <a:latin typeface="+mj-lt"/>
              </a:rPr>
              <a:t>mencampuri</a:t>
            </a:r>
            <a:r>
              <a:rPr lang="en-US" dirty="0">
                <a:latin typeface="+mj-lt"/>
              </a:rPr>
              <a:t> </a:t>
            </a:r>
            <a:r>
              <a:rPr lang="en-US" dirty="0" err="1">
                <a:latin typeface="+mj-lt"/>
              </a:rPr>
              <a:t>urusan</a:t>
            </a:r>
            <a:r>
              <a:rPr lang="en-US" dirty="0">
                <a:latin typeface="+mj-lt"/>
              </a:rPr>
              <a:t> </a:t>
            </a:r>
            <a:r>
              <a:rPr lang="en-US" dirty="0" err="1">
                <a:latin typeface="+mj-lt"/>
              </a:rPr>
              <a:t>dalam</a:t>
            </a:r>
            <a:r>
              <a:rPr lang="en-US" dirty="0">
                <a:latin typeface="+mj-lt"/>
              </a:rPr>
              <a:t> </a:t>
            </a:r>
            <a:r>
              <a:rPr lang="en-US" dirty="0" err="1">
                <a:latin typeface="+mj-lt"/>
              </a:rPr>
              <a:t>negeri</a:t>
            </a:r>
            <a:r>
              <a:rPr lang="en-US" dirty="0">
                <a:latin typeface="+mj-lt"/>
              </a:rPr>
              <a:t> </a:t>
            </a:r>
            <a:r>
              <a:rPr lang="en-US" dirty="0" err="1">
                <a:latin typeface="+mj-lt"/>
              </a:rPr>
              <a:t>Kerajaan</a:t>
            </a:r>
            <a:r>
              <a:rPr lang="en-US" dirty="0">
                <a:latin typeface="+mj-lt"/>
              </a:rPr>
              <a:t> Ternate.</a:t>
            </a:r>
            <a:endParaRPr lang="id-ID" dirty="0">
              <a:latin typeface="+mj-lt"/>
            </a:endParaRPr>
          </a:p>
        </p:txBody>
      </p:sp>
      <p:sp>
        <p:nvSpPr>
          <p:cNvPr id="17" name="Rectangle 16"/>
          <p:cNvSpPr/>
          <p:nvPr/>
        </p:nvSpPr>
        <p:spPr>
          <a:xfrm>
            <a:off x="357188" y="2646363"/>
            <a:ext cx="8429625" cy="1477962"/>
          </a:xfrm>
          <a:prstGeom prst="rect">
            <a:avLst/>
          </a:prstGeom>
          <a:solidFill>
            <a:schemeClr val="tx2">
              <a:lumMod val="20000"/>
              <a:lumOff val="80000"/>
            </a:schemeClr>
          </a:solidFill>
        </p:spPr>
        <p:txBody>
          <a:bodyPr>
            <a:spAutoFit/>
          </a:bodyPr>
          <a:lstStyle/>
          <a:p>
            <a:pPr>
              <a:defRPr/>
            </a:pPr>
            <a:r>
              <a:rPr lang="en-US" dirty="0" err="1">
                <a:latin typeface="+mj-lt"/>
              </a:rPr>
              <a:t>Untuk</a:t>
            </a:r>
            <a:r>
              <a:rPr lang="en-US" dirty="0">
                <a:latin typeface="+mj-lt"/>
              </a:rPr>
              <a:t> </a:t>
            </a:r>
            <a:r>
              <a:rPr lang="en-US" dirty="0" err="1">
                <a:latin typeface="+mj-lt"/>
              </a:rPr>
              <a:t>mengatasi</a:t>
            </a:r>
            <a:r>
              <a:rPr lang="en-US" dirty="0">
                <a:latin typeface="+mj-lt"/>
              </a:rPr>
              <a:t> </a:t>
            </a:r>
            <a:r>
              <a:rPr lang="en-US" dirty="0" err="1">
                <a:latin typeface="+mj-lt"/>
              </a:rPr>
              <a:t>perlawanan</a:t>
            </a:r>
            <a:r>
              <a:rPr lang="en-US" dirty="0">
                <a:latin typeface="+mj-lt"/>
              </a:rPr>
              <a:t> </a:t>
            </a:r>
            <a:r>
              <a:rPr lang="en-US" dirty="0" err="1">
                <a:latin typeface="+mj-lt"/>
              </a:rPr>
              <a:t>rakyat</a:t>
            </a:r>
            <a:r>
              <a:rPr lang="en-US" dirty="0">
                <a:latin typeface="+mj-lt"/>
              </a:rPr>
              <a:t> Ternate yang </a:t>
            </a:r>
            <a:r>
              <a:rPr lang="en-US" dirty="0" err="1">
                <a:latin typeface="+mj-lt"/>
              </a:rPr>
              <a:t>dipimpin</a:t>
            </a:r>
            <a:r>
              <a:rPr lang="en-US" dirty="0">
                <a:latin typeface="+mj-lt"/>
              </a:rPr>
              <a:t> </a:t>
            </a:r>
            <a:r>
              <a:rPr lang="en-US" dirty="0" err="1">
                <a:latin typeface="+mj-lt"/>
              </a:rPr>
              <a:t>oleh</a:t>
            </a:r>
            <a:r>
              <a:rPr lang="en-US" dirty="0">
                <a:latin typeface="+mj-lt"/>
              </a:rPr>
              <a:t> Sultan </a:t>
            </a:r>
            <a:r>
              <a:rPr lang="en-US" dirty="0" err="1">
                <a:latin typeface="+mj-lt"/>
              </a:rPr>
              <a:t>Hairun</a:t>
            </a:r>
            <a:r>
              <a:rPr lang="en-US" dirty="0">
                <a:latin typeface="+mj-lt"/>
              </a:rPr>
              <a:t>, </a:t>
            </a:r>
            <a:r>
              <a:rPr lang="en-US" dirty="0" err="1">
                <a:latin typeface="+mj-lt"/>
              </a:rPr>
              <a:t>Gubernur</a:t>
            </a:r>
            <a:r>
              <a:rPr lang="en-US" dirty="0">
                <a:latin typeface="+mj-lt"/>
              </a:rPr>
              <a:t> </a:t>
            </a:r>
            <a:r>
              <a:rPr lang="en-US" dirty="0" err="1">
                <a:latin typeface="+mj-lt"/>
              </a:rPr>
              <a:t>Portugis</a:t>
            </a:r>
            <a:r>
              <a:rPr lang="en-US" dirty="0">
                <a:latin typeface="+mj-lt"/>
              </a:rPr>
              <a:t> </a:t>
            </a:r>
            <a:r>
              <a:rPr lang="en-US" dirty="0" err="1">
                <a:latin typeface="+mj-lt"/>
              </a:rPr>
              <a:t>di</a:t>
            </a:r>
            <a:r>
              <a:rPr lang="en-US" dirty="0">
                <a:latin typeface="+mj-lt"/>
              </a:rPr>
              <a:t> Maluku, Lopez de </a:t>
            </a:r>
            <a:r>
              <a:rPr lang="en-US" dirty="0" err="1">
                <a:latin typeface="+mj-lt"/>
              </a:rPr>
              <a:t>Mesquita</a:t>
            </a:r>
            <a:r>
              <a:rPr lang="en-US" dirty="0">
                <a:latin typeface="+mj-lt"/>
              </a:rPr>
              <a:t> </a:t>
            </a:r>
            <a:r>
              <a:rPr lang="en-US" dirty="0" err="1">
                <a:latin typeface="+mj-lt"/>
              </a:rPr>
              <a:t>mengajukan</a:t>
            </a:r>
            <a:r>
              <a:rPr lang="en-US" dirty="0">
                <a:latin typeface="+mj-lt"/>
              </a:rPr>
              <a:t> </a:t>
            </a:r>
            <a:r>
              <a:rPr lang="en-US" dirty="0" err="1">
                <a:latin typeface="+mj-lt"/>
              </a:rPr>
              <a:t>perundingan</a:t>
            </a:r>
            <a:r>
              <a:rPr lang="en-US" dirty="0">
                <a:latin typeface="+mj-lt"/>
              </a:rPr>
              <a:t> </a:t>
            </a:r>
            <a:r>
              <a:rPr lang="en-US" dirty="0" err="1">
                <a:latin typeface="+mj-lt"/>
              </a:rPr>
              <a:t>damai</a:t>
            </a:r>
            <a:r>
              <a:rPr lang="en-US" dirty="0">
                <a:latin typeface="+mj-lt"/>
              </a:rPr>
              <a:t>. </a:t>
            </a:r>
            <a:r>
              <a:rPr lang="en-US" dirty="0" err="1">
                <a:latin typeface="+mj-lt"/>
              </a:rPr>
              <a:t>Akan</a:t>
            </a:r>
            <a:r>
              <a:rPr lang="en-US" dirty="0">
                <a:latin typeface="+mj-lt"/>
              </a:rPr>
              <a:t> </a:t>
            </a:r>
            <a:r>
              <a:rPr lang="en-US" dirty="0" err="1">
                <a:latin typeface="+mj-lt"/>
              </a:rPr>
              <a:t>tetapi</a:t>
            </a:r>
            <a:r>
              <a:rPr lang="en-US" dirty="0">
                <a:latin typeface="+mj-lt"/>
              </a:rPr>
              <a:t>, </a:t>
            </a:r>
            <a:r>
              <a:rPr lang="en-US" dirty="0" err="1">
                <a:latin typeface="+mj-lt"/>
              </a:rPr>
              <a:t>dalam</a:t>
            </a:r>
            <a:r>
              <a:rPr lang="en-US" dirty="0">
                <a:latin typeface="+mj-lt"/>
              </a:rPr>
              <a:t> </a:t>
            </a:r>
            <a:r>
              <a:rPr lang="en-US" dirty="0" err="1">
                <a:latin typeface="+mj-lt"/>
              </a:rPr>
              <a:t>perundingan</a:t>
            </a:r>
            <a:r>
              <a:rPr lang="en-US" dirty="0">
                <a:latin typeface="+mj-lt"/>
              </a:rPr>
              <a:t> </a:t>
            </a:r>
            <a:r>
              <a:rPr lang="en-US" dirty="0" err="1">
                <a:latin typeface="+mj-lt"/>
              </a:rPr>
              <a:t>tersebut</a:t>
            </a:r>
            <a:r>
              <a:rPr lang="en-US" dirty="0">
                <a:latin typeface="+mj-lt"/>
              </a:rPr>
              <a:t> </a:t>
            </a:r>
            <a:r>
              <a:rPr lang="en-US" dirty="0" err="1">
                <a:latin typeface="+mj-lt"/>
              </a:rPr>
              <a:t>Portugis</a:t>
            </a:r>
            <a:r>
              <a:rPr lang="en-US" dirty="0">
                <a:latin typeface="+mj-lt"/>
              </a:rPr>
              <a:t> </a:t>
            </a:r>
            <a:r>
              <a:rPr lang="en-US" dirty="0" err="1">
                <a:latin typeface="+mj-lt"/>
              </a:rPr>
              <a:t>membunuh</a:t>
            </a:r>
            <a:r>
              <a:rPr lang="en-US" dirty="0">
                <a:latin typeface="+mj-lt"/>
              </a:rPr>
              <a:t> Sultan </a:t>
            </a:r>
            <a:r>
              <a:rPr lang="en-US" dirty="0" err="1">
                <a:latin typeface="+mj-lt"/>
              </a:rPr>
              <a:t>Hairun</a:t>
            </a:r>
            <a:r>
              <a:rPr lang="en-US" dirty="0">
                <a:latin typeface="+mj-lt"/>
              </a:rPr>
              <a:t>. </a:t>
            </a:r>
            <a:r>
              <a:rPr lang="en-US" dirty="0" err="1">
                <a:latin typeface="+mj-lt"/>
              </a:rPr>
              <a:t>Peristiwa</a:t>
            </a:r>
            <a:r>
              <a:rPr lang="en-US" dirty="0">
                <a:latin typeface="+mj-lt"/>
              </a:rPr>
              <a:t> </a:t>
            </a:r>
            <a:r>
              <a:rPr lang="en-US" dirty="0" err="1">
                <a:latin typeface="+mj-lt"/>
              </a:rPr>
              <a:t>pembunuhan</a:t>
            </a:r>
            <a:r>
              <a:rPr lang="en-US" dirty="0">
                <a:latin typeface="+mj-lt"/>
              </a:rPr>
              <a:t> Sultan </a:t>
            </a:r>
            <a:r>
              <a:rPr lang="en-US" dirty="0" err="1">
                <a:latin typeface="+mj-lt"/>
              </a:rPr>
              <a:t>Hairun</a:t>
            </a:r>
            <a:r>
              <a:rPr lang="en-US" dirty="0">
                <a:latin typeface="+mj-lt"/>
              </a:rPr>
              <a:t> </a:t>
            </a:r>
            <a:r>
              <a:rPr lang="en-US" dirty="0" err="1">
                <a:latin typeface="+mj-lt"/>
              </a:rPr>
              <a:t>semakin</a:t>
            </a:r>
            <a:r>
              <a:rPr lang="en-US" dirty="0">
                <a:latin typeface="+mj-lt"/>
              </a:rPr>
              <a:t> </a:t>
            </a:r>
            <a:r>
              <a:rPr lang="en-US" dirty="0" err="1">
                <a:latin typeface="+mj-lt"/>
              </a:rPr>
              <a:t>menyulut</a:t>
            </a:r>
            <a:r>
              <a:rPr lang="en-US" dirty="0">
                <a:latin typeface="+mj-lt"/>
              </a:rPr>
              <a:t> </a:t>
            </a:r>
            <a:r>
              <a:rPr lang="en-US" dirty="0" err="1">
                <a:latin typeface="+mj-lt"/>
              </a:rPr>
              <a:t>kemarahan</a:t>
            </a:r>
            <a:r>
              <a:rPr lang="en-US" dirty="0">
                <a:latin typeface="+mj-lt"/>
              </a:rPr>
              <a:t> </a:t>
            </a:r>
            <a:r>
              <a:rPr lang="en-US" dirty="0" err="1">
                <a:latin typeface="+mj-lt"/>
              </a:rPr>
              <a:t>rakyat</a:t>
            </a:r>
            <a:r>
              <a:rPr lang="en-US" dirty="0">
                <a:latin typeface="+mj-lt"/>
              </a:rPr>
              <a:t> Ternate. </a:t>
            </a:r>
            <a:r>
              <a:rPr lang="en-US" dirty="0" err="1">
                <a:latin typeface="+mj-lt"/>
              </a:rPr>
              <a:t>Bahkan</a:t>
            </a:r>
            <a:r>
              <a:rPr lang="en-US" dirty="0">
                <a:latin typeface="+mj-lt"/>
              </a:rPr>
              <a:t>, </a:t>
            </a:r>
            <a:r>
              <a:rPr lang="en-US" dirty="0" err="1">
                <a:latin typeface="+mj-lt"/>
              </a:rPr>
              <a:t>seluruh</a:t>
            </a:r>
            <a:r>
              <a:rPr lang="en-US" dirty="0">
                <a:latin typeface="+mj-lt"/>
              </a:rPr>
              <a:t> </a:t>
            </a:r>
            <a:r>
              <a:rPr lang="en-US" dirty="0" err="1">
                <a:latin typeface="+mj-lt"/>
              </a:rPr>
              <a:t>rakyat</a:t>
            </a:r>
            <a:r>
              <a:rPr lang="en-US" dirty="0">
                <a:latin typeface="+mj-lt"/>
              </a:rPr>
              <a:t> Maluku </a:t>
            </a:r>
            <a:r>
              <a:rPr lang="en-US" dirty="0" err="1">
                <a:latin typeface="+mj-lt"/>
              </a:rPr>
              <a:t>bersatu</a:t>
            </a:r>
            <a:r>
              <a:rPr lang="en-US" dirty="0">
                <a:latin typeface="+mj-lt"/>
              </a:rPr>
              <a:t> </a:t>
            </a:r>
            <a:r>
              <a:rPr lang="en-US" dirty="0" err="1">
                <a:latin typeface="+mj-lt"/>
              </a:rPr>
              <a:t>melawan</a:t>
            </a:r>
            <a:r>
              <a:rPr lang="en-US" dirty="0">
                <a:latin typeface="+mj-lt"/>
              </a:rPr>
              <a:t> </a:t>
            </a:r>
            <a:r>
              <a:rPr lang="en-US" dirty="0" err="1">
                <a:latin typeface="+mj-lt"/>
              </a:rPr>
              <a:t>Portugis</a:t>
            </a:r>
            <a:r>
              <a:rPr lang="en-US" dirty="0">
                <a:latin typeface="+mj-lt"/>
              </a:rPr>
              <a:t>.</a:t>
            </a:r>
          </a:p>
        </p:txBody>
      </p:sp>
      <p:sp>
        <p:nvSpPr>
          <p:cNvPr id="18" name="Rectangle 17"/>
          <p:cNvSpPr/>
          <p:nvPr/>
        </p:nvSpPr>
        <p:spPr>
          <a:xfrm>
            <a:off x="5000625" y="4217988"/>
            <a:ext cx="3786188" cy="2062162"/>
          </a:xfrm>
          <a:prstGeom prst="rect">
            <a:avLst/>
          </a:prstGeom>
          <a:solidFill>
            <a:schemeClr val="tx2">
              <a:lumMod val="20000"/>
              <a:lumOff val="80000"/>
            </a:schemeClr>
          </a:solidFill>
        </p:spPr>
        <p:txBody>
          <a:bodyPr>
            <a:spAutoFit/>
          </a:bodyPr>
          <a:lstStyle/>
          <a:p>
            <a:pPr>
              <a:defRPr/>
            </a:pPr>
            <a:r>
              <a:rPr lang="en-ID" sz="2000" b="1" dirty="0" err="1">
                <a:latin typeface="+mj-lt"/>
              </a:rPr>
              <a:t>Akhir</a:t>
            </a:r>
            <a:r>
              <a:rPr lang="en-ID" sz="2000" b="1" dirty="0">
                <a:latin typeface="+mj-lt"/>
              </a:rPr>
              <a:t> </a:t>
            </a:r>
            <a:r>
              <a:rPr lang="en-ID" sz="2000" b="1" dirty="0" err="1">
                <a:latin typeface="+mj-lt"/>
              </a:rPr>
              <a:t>Perlawanan</a:t>
            </a:r>
            <a:endParaRPr lang="en-US" sz="2000" b="1" dirty="0">
              <a:latin typeface="+mj-lt"/>
            </a:endParaRPr>
          </a:p>
          <a:p>
            <a:pPr>
              <a:defRPr/>
            </a:pPr>
            <a:r>
              <a:rPr lang="en-US" dirty="0">
                <a:latin typeface="+mj-lt"/>
              </a:rPr>
              <a:t>Sultan </a:t>
            </a:r>
            <a:r>
              <a:rPr lang="en-US" dirty="0" err="1">
                <a:latin typeface="+mj-lt"/>
              </a:rPr>
              <a:t>Baabullah</a:t>
            </a:r>
            <a:r>
              <a:rPr lang="en-US" dirty="0">
                <a:latin typeface="+mj-lt"/>
              </a:rPr>
              <a:t> (</a:t>
            </a:r>
            <a:r>
              <a:rPr lang="en-US" dirty="0" err="1">
                <a:latin typeface="+mj-lt"/>
              </a:rPr>
              <a:t>putra</a:t>
            </a:r>
            <a:r>
              <a:rPr lang="en-US" dirty="0">
                <a:latin typeface="+mj-lt"/>
              </a:rPr>
              <a:t> Sultan </a:t>
            </a:r>
            <a:r>
              <a:rPr lang="en-US" dirty="0" err="1">
                <a:latin typeface="+mj-lt"/>
              </a:rPr>
              <a:t>Hairun</a:t>
            </a:r>
            <a:r>
              <a:rPr lang="en-US" dirty="0">
                <a:latin typeface="+mj-lt"/>
              </a:rPr>
              <a:t>) </a:t>
            </a:r>
            <a:r>
              <a:rPr lang="en-US" dirty="0" err="1">
                <a:latin typeface="+mj-lt"/>
              </a:rPr>
              <a:t>melanjutkan</a:t>
            </a:r>
            <a:r>
              <a:rPr lang="en-US" dirty="0">
                <a:latin typeface="+mj-lt"/>
              </a:rPr>
              <a:t> </a:t>
            </a:r>
            <a:r>
              <a:rPr lang="en-US" dirty="0" err="1">
                <a:latin typeface="+mj-lt"/>
              </a:rPr>
              <a:t>perlawanan</a:t>
            </a:r>
            <a:r>
              <a:rPr lang="en-US" dirty="0">
                <a:latin typeface="+mj-lt"/>
              </a:rPr>
              <a:t> </a:t>
            </a:r>
            <a:r>
              <a:rPr lang="en-US" dirty="0" err="1">
                <a:latin typeface="+mj-lt"/>
              </a:rPr>
              <a:t>rakyat</a:t>
            </a:r>
            <a:r>
              <a:rPr lang="en-US" dirty="0">
                <a:latin typeface="+mj-lt"/>
              </a:rPr>
              <a:t> Ternate </a:t>
            </a:r>
            <a:r>
              <a:rPr lang="en-US" dirty="0" err="1">
                <a:latin typeface="+mj-lt"/>
              </a:rPr>
              <a:t>terhadap</a:t>
            </a:r>
            <a:r>
              <a:rPr lang="en-US" dirty="0">
                <a:latin typeface="+mj-lt"/>
              </a:rPr>
              <a:t> </a:t>
            </a:r>
            <a:r>
              <a:rPr lang="en-US" dirty="0" err="1">
                <a:latin typeface="+mj-lt"/>
              </a:rPr>
              <a:t>Portugis</a:t>
            </a:r>
            <a:r>
              <a:rPr lang="en-US" dirty="0">
                <a:latin typeface="+mj-lt"/>
              </a:rPr>
              <a:t>. </a:t>
            </a:r>
            <a:r>
              <a:rPr lang="en-US" dirty="0" err="1">
                <a:latin typeface="+mj-lt"/>
              </a:rPr>
              <a:t>Benteng</a:t>
            </a:r>
            <a:r>
              <a:rPr lang="en-US" dirty="0">
                <a:latin typeface="+mj-lt"/>
              </a:rPr>
              <a:t> Sao Paulo </a:t>
            </a:r>
            <a:r>
              <a:rPr lang="en-US" dirty="0" err="1">
                <a:latin typeface="+mj-lt"/>
              </a:rPr>
              <a:t>dikepung</a:t>
            </a:r>
            <a:r>
              <a:rPr lang="en-US" dirty="0">
                <a:latin typeface="+mj-lt"/>
              </a:rPr>
              <a:t> </a:t>
            </a:r>
            <a:r>
              <a:rPr lang="en-US" dirty="0" err="1">
                <a:latin typeface="+mj-lt"/>
              </a:rPr>
              <a:t>selama</a:t>
            </a:r>
            <a:r>
              <a:rPr lang="en-US" dirty="0">
                <a:latin typeface="+mj-lt"/>
              </a:rPr>
              <a:t> lima </a:t>
            </a:r>
            <a:r>
              <a:rPr lang="en-US" dirty="0" err="1">
                <a:latin typeface="+mj-lt"/>
              </a:rPr>
              <a:t>tahun</a:t>
            </a:r>
            <a:r>
              <a:rPr lang="en-US" dirty="0">
                <a:latin typeface="+mj-lt"/>
              </a:rPr>
              <a:t>. </a:t>
            </a:r>
            <a:r>
              <a:rPr lang="en-US" dirty="0" err="1">
                <a:latin typeface="+mj-lt"/>
              </a:rPr>
              <a:t>Akhirnya</a:t>
            </a:r>
            <a:r>
              <a:rPr lang="en-US" dirty="0">
                <a:latin typeface="+mj-lt"/>
              </a:rPr>
              <a:t>, </a:t>
            </a:r>
            <a:r>
              <a:rPr lang="en-US" dirty="0" err="1">
                <a:latin typeface="+mj-lt"/>
              </a:rPr>
              <a:t>pada</a:t>
            </a:r>
            <a:r>
              <a:rPr lang="en-US" dirty="0">
                <a:latin typeface="+mj-lt"/>
              </a:rPr>
              <a:t> 1575 </a:t>
            </a:r>
            <a:r>
              <a:rPr lang="en-US" dirty="0" err="1">
                <a:latin typeface="+mj-lt"/>
              </a:rPr>
              <a:t>Portugis</a:t>
            </a:r>
            <a:r>
              <a:rPr lang="en-US" dirty="0">
                <a:latin typeface="+mj-lt"/>
              </a:rPr>
              <a:t> </a:t>
            </a:r>
            <a:r>
              <a:rPr lang="en-US" dirty="0" err="1">
                <a:latin typeface="+mj-lt"/>
              </a:rPr>
              <a:t>berhasil</a:t>
            </a:r>
            <a:r>
              <a:rPr lang="en-US" dirty="0">
                <a:latin typeface="+mj-lt"/>
              </a:rPr>
              <a:t> </a:t>
            </a:r>
            <a:r>
              <a:rPr lang="en-US" dirty="0" err="1">
                <a:latin typeface="+mj-lt"/>
              </a:rPr>
              <a:t>diusir</a:t>
            </a:r>
            <a:r>
              <a:rPr lang="en-US" dirty="0">
                <a:latin typeface="+mj-lt"/>
              </a:rPr>
              <a:t> </a:t>
            </a:r>
            <a:r>
              <a:rPr lang="en-US" dirty="0" err="1">
                <a:latin typeface="+mj-lt"/>
              </a:rPr>
              <a:t>dari</a:t>
            </a:r>
            <a:r>
              <a:rPr lang="en-US" dirty="0">
                <a:latin typeface="+mj-lt"/>
              </a:rPr>
              <a:t> Ternate.</a:t>
            </a:r>
          </a:p>
        </p:txBody>
      </p:sp>
      <p:grpSp>
        <p:nvGrpSpPr>
          <p:cNvPr id="2" name="Group 20"/>
          <p:cNvGrpSpPr>
            <a:grpSpLocks/>
          </p:cNvGrpSpPr>
          <p:nvPr/>
        </p:nvGrpSpPr>
        <p:grpSpPr bwMode="auto">
          <a:xfrm>
            <a:off x="285750" y="4217988"/>
            <a:ext cx="4214813" cy="2425700"/>
            <a:chOff x="285720" y="4429132"/>
            <a:chExt cx="4143404" cy="2227242"/>
          </a:xfrm>
        </p:grpSpPr>
        <p:pic>
          <p:nvPicPr>
            <p:cNvPr id="41992" name="Picture 18" descr="hairun.jpg"/>
            <p:cNvPicPr>
              <a:picLocks noChangeAspect="1"/>
            </p:cNvPicPr>
            <p:nvPr/>
          </p:nvPicPr>
          <p:blipFill>
            <a:blip r:embed="rId3"/>
            <a:srcRect l="18750" r="12500"/>
            <a:stretch>
              <a:fillRect/>
            </a:stretch>
          </p:blipFill>
          <p:spPr bwMode="auto">
            <a:xfrm>
              <a:off x="1714480" y="4429132"/>
              <a:ext cx="2714644" cy="2227242"/>
            </a:xfrm>
            <a:prstGeom prst="rect">
              <a:avLst/>
            </a:prstGeom>
            <a:noFill/>
            <a:ln w="9525">
              <a:noFill/>
              <a:miter lim="800000"/>
              <a:headEnd/>
              <a:tailEnd/>
            </a:ln>
          </p:spPr>
        </p:pic>
        <p:sp>
          <p:nvSpPr>
            <p:cNvPr id="41993" name="Rectangle 19"/>
            <p:cNvSpPr>
              <a:spLocks noChangeArrowheads="1"/>
            </p:cNvSpPr>
            <p:nvPr/>
          </p:nvSpPr>
          <p:spPr bwMode="auto">
            <a:xfrm>
              <a:off x="285720" y="4931174"/>
              <a:ext cx="1428760" cy="1569660"/>
            </a:xfrm>
            <a:prstGeom prst="rect">
              <a:avLst/>
            </a:prstGeom>
            <a:noFill/>
            <a:ln w="9525">
              <a:noFill/>
              <a:miter lim="800000"/>
              <a:headEnd/>
              <a:tailEnd/>
            </a:ln>
          </p:spPr>
          <p:txBody>
            <a:bodyPr>
              <a:spAutoFit/>
            </a:bodyPr>
            <a:lstStyle/>
            <a:p>
              <a:pPr algn="r"/>
              <a:r>
                <a:rPr lang="it-IT" sz="1600">
                  <a:latin typeface="Comic Sans MS" pitchFamily="82" charset="0"/>
                </a:rPr>
                <a:t>diorama pembunuhan Sultan Hairun di benteng Kastela</a:t>
              </a:r>
              <a:endParaRPr lang="en-US" sz="1600">
                <a:latin typeface="Comic Sans MS" pitchFamily="82"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27"/>
                                        </p:tgtEl>
                                        <p:attrNameLst>
                                          <p:attrName>style.visibility</p:attrName>
                                        </p:attrNameLst>
                                      </p:cBhvr>
                                      <p:to>
                                        <p:strVal val="visible"/>
                                      </p:to>
                                    </p:set>
                                    <p:animEffect transition="in" filter="checkerboard(across)">
                                      <p:cBhvr>
                                        <p:cTn id="12" dur="500"/>
                                        <p:tgtEl>
                                          <p:spTgt spid="512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heckerboard(across)">
                                      <p:cBhvr>
                                        <p:cTn id="17" dur="500"/>
                                        <p:tgtEl>
                                          <p:spTgt spid="17"/>
                                        </p:tgtEl>
                                      </p:cBhvr>
                                    </p:animEffect>
                                  </p:childTnLst>
                                </p:cTn>
                              </p:par>
                              <p:par>
                                <p:cTn id="18" presetID="5" presetClass="entr" presetSubtype="1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127"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5000" r="-4000" b="-9000"/>
          </a:stretch>
        </a:blipFill>
        <a:effectLst/>
      </p:bgPr>
    </p:bg>
    <p:spTree>
      <p:nvGrpSpPr>
        <p:cNvPr id="1" name=""/>
        <p:cNvGrpSpPr/>
        <p:nvPr/>
      </p:nvGrpSpPr>
      <p:grpSpPr>
        <a:xfrm>
          <a:off x="0" y="0"/>
          <a:ext cx="0" cy="0"/>
          <a:chOff x="0" y="0"/>
          <a:chExt cx="0" cy="0"/>
        </a:xfrm>
      </p:grpSpPr>
      <p:sp>
        <p:nvSpPr>
          <p:cNvPr id="6" name="Round Diagonal Corner Rectangle 5"/>
          <p:cNvSpPr/>
          <p:nvPr/>
        </p:nvSpPr>
        <p:spPr>
          <a:xfrm>
            <a:off x="2341563" y="71438"/>
            <a:ext cx="4516437" cy="765175"/>
          </a:xfrm>
          <a:prstGeom prst="round2Diag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id-ID" sz="2200" b="1" dirty="0">
                <a:latin typeface="Arial Black" pitchFamily="34" charset="0"/>
              </a:rPr>
              <a:t>Perlawanan Rakyat Maluku </a:t>
            </a:r>
            <a:endParaRPr lang="id-ID" sz="2200" dirty="0"/>
          </a:p>
        </p:txBody>
      </p:sp>
      <p:sp>
        <p:nvSpPr>
          <p:cNvPr id="11" name="Pentagon 10"/>
          <p:cNvSpPr/>
          <p:nvPr/>
        </p:nvSpPr>
        <p:spPr>
          <a:xfrm>
            <a:off x="417513" y="928688"/>
            <a:ext cx="1511300" cy="431800"/>
          </a:xfrm>
          <a:prstGeom prst="homePlat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b="1" dirty="0">
                <a:solidFill>
                  <a:schemeClr val="bg1"/>
                </a:solidFill>
                <a:latin typeface="Arial Black" pitchFamily="34" charset="0"/>
              </a:rPr>
              <a:t>VOC</a:t>
            </a:r>
          </a:p>
        </p:txBody>
      </p:sp>
      <p:sp>
        <p:nvSpPr>
          <p:cNvPr id="14" name="Rectangle 13"/>
          <p:cNvSpPr/>
          <p:nvPr/>
        </p:nvSpPr>
        <p:spPr>
          <a:xfrm>
            <a:off x="357188" y="1500188"/>
            <a:ext cx="2357437" cy="2338387"/>
          </a:xfrm>
          <a:prstGeom prst="rect">
            <a:avLst/>
          </a:prstGeom>
          <a:solidFill>
            <a:schemeClr val="accent4">
              <a:lumMod val="60000"/>
              <a:lumOff val="40000"/>
            </a:schemeClr>
          </a:solidFill>
        </p:spPr>
        <p:txBody>
          <a:bodyPr>
            <a:spAutoFit/>
          </a:bodyPr>
          <a:lstStyle/>
          <a:p>
            <a:pPr>
              <a:defRPr/>
            </a:pPr>
            <a:r>
              <a:rPr lang="sv-SE" sz="2000" b="1" dirty="0">
                <a:latin typeface="+mj-lt"/>
              </a:rPr>
              <a:t>Faktor Penyebab</a:t>
            </a:r>
          </a:p>
          <a:p>
            <a:pPr marL="173038" indent="-173038">
              <a:buFont typeface="Arial" pitchFamily="34" charset="0"/>
              <a:buChar char="•"/>
              <a:defRPr/>
            </a:pPr>
            <a:r>
              <a:rPr lang="sv-SE" dirty="0">
                <a:latin typeface="+mj-lt"/>
              </a:rPr>
              <a:t>Praktik monopoli perdagangan rempah-rempah.</a:t>
            </a:r>
          </a:p>
          <a:p>
            <a:pPr marL="173038" indent="-173038">
              <a:buFont typeface="Arial" pitchFamily="34" charset="0"/>
              <a:buChar char="•"/>
              <a:defRPr/>
            </a:pPr>
            <a:r>
              <a:rPr lang="sv-SE" dirty="0">
                <a:latin typeface="+mj-lt"/>
              </a:rPr>
              <a:t> </a:t>
            </a:r>
            <a:r>
              <a:rPr lang="en-US" dirty="0" err="1">
                <a:latin typeface="+mj-lt"/>
              </a:rPr>
              <a:t>Campur</a:t>
            </a:r>
            <a:r>
              <a:rPr lang="en-US" dirty="0">
                <a:latin typeface="+mj-lt"/>
              </a:rPr>
              <a:t> </a:t>
            </a:r>
            <a:r>
              <a:rPr lang="en-US" dirty="0" err="1">
                <a:latin typeface="+mj-lt"/>
              </a:rPr>
              <a:t>tangan</a:t>
            </a:r>
            <a:r>
              <a:rPr lang="en-US" dirty="0">
                <a:latin typeface="+mj-lt"/>
              </a:rPr>
              <a:t> </a:t>
            </a:r>
            <a:r>
              <a:rPr lang="en-US" dirty="0" err="1">
                <a:latin typeface="+mj-lt"/>
              </a:rPr>
              <a:t>dalam</a:t>
            </a:r>
            <a:r>
              <a:rPr lang="en-US" dirty="0">
                <a:latin typeface="+mj-lt"/>
              </a:rPr>
              <a:t> </a:t>
            </a:r>
            <a:r>
              <a:rPr lang="en-US" dirty="0" err="1">
                <a:latin typeface="+mj-lt"/>
              </a:rPr>
              <a:t>proses</a:t>
            </a:r>
            <a:r>
              <a:rPr lang="en-US" dirty="0">
                <a:latin typeface="+mj-lt"/>
              </a:rPr>
              <a:t> </a:t>
            </a:r>
            <a:r>
              <a:rPr lang="en-US" dirty="0" err="1">
                <a:latin typeface="+mj-lt"/>
              </a:rPr>
              <a:t>penobatan</a:t>
            </a:r>
            <a:r>
              <a:rPr lang="en-US" dirty="0">
                <a:latin typeface="+mj-lt"/>
              </a:rPr>
              <a:t> Sultan </a:t>
            </a:r>
            <a:r>
              <a:rPr lang="en-US" dirty="0" err="1">
                <a:latin typeface="+mj-lt"/>
              </a:rPr>
              <a:t>Tidore</a:t>
            </a:r>
            <a:r>
              <a:rPr lang="en-US" dirty="0">
                <a:latin typeface="+mj-lt"/>
              </a:rPr>
              <a:t>. </a:t>
            </a:r>
          </a:p>
        </p:txBody>
      </p:sp>
      <p:graphicFrame>
        <p:nvGraphicFramePr>
          <p:cNvPr id="15" name="Diagram 14"/>
          <p:cNvGraphicFramePr/>
          <p:nvPr/>
        </p:nvGraphicFramePr>
        <p:xfrm>
          <a:off x="-71406" y="1357298"/>
          <a:ext cx="9144000" cy="5429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Up Arrow 7">
            <a:hlinkClick r:id="rId7" action="ppaction://hlinksldjump"/>
          </p:cNvPr>
          <p:cNvSpPr/>
          <p:nvPr/>
        </p:nvSpPr>
        <p:spPr>
          <a:xfrm>
            <a:off x="8501063" y="6286500"/>
            <a:ext cx="428625" cy="500063"/>
          </a:xfrm>
          <a:prstGeom prst="up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ppt_x</p:attrName>
                                        </p:attrNameLst>
                                      </p:cBhvr>
                                      <p:tavLst>
                                        <p:tav tm="0">
                                          <p:val>
                                            <p:strVal val="#ppt_x-.2"/>
                                          </p:val>
                                        </p:tav>
                                        <p:tav tm="100000">
                                          <p:val>
                                            <p:strVal val="#ppt_x"/>
                                          </p:val>
                                        </p:tav>
                                      </p:tavLst>
                                    </p:anim>
                                    <p:anim calcmode="lin" valueType="num">
                                      <p:cBhvr>
                                        <p:cTn id="1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Graphic spid="15" grpId="0">
        <p:bldAsOne/>
      </p:bldGraphic>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book_pages_turning.gif"/>
          <p:cNvPicPr>
            <a:picLocks noChangeAspect="1"/>
          </p:cNvPicPr>
          <p:nvPr/>
        </p:nvPicPr>
        <p:blipFill>
          <a:blip r:embed="rId2"/>
          <a:srcRect/>
          <a:stretch>
            <a:fillRect/>
          </a:stretch>
        </p:blipFill>
        <p:spPr bwMode="auto">
          <a:xfrm>
            <a:off x="7072313" y="5072063"/>
            <a:ext cx="1581150" cy="1085850"/>
          </a:xfrm>
          <a:prstGeom prst="rect">
            <a:avLst/>
          </a:prstGeom>
          <a:noFill/>
          <a:ln w="9525">
            <a:noFill/>
            <a:miter lim="800000"/>
            <a:headEnd/>
            <a:tailEnd/>
          </a:ln>
        </p:spPr>
      </p:pic>
      <p:sp>
        <p:nvSpPr>
          <p:cNvPr id="25603" name="Title 1"/>
          <p:cNvSpPr>
            <a:spLocks noGrp="1"/>
          </p:cNvSpPr>
          <p:nvPr>
            <p:ph type="title" idx="4294967295"/>
          </p:nvPr>
        </p:nvSpPr>
        <p:spPr>
          <a:xfrm>
            <a:off x="0" y="214313"/>
            <a:ext cx="9144000" cy="1066800"/>
          </a:xfrm>
        </p:spPr>
        <p:txBody>
          <a:bodyPr/>
          <a:lstStyle/>
          <a:p>
            <a:pPr eaLnBrk="1" hangingPunct="1"/>
            <a:r>
              <a:rPr lang="id-ID" sz="4000" b="1" smtClean="0">
                <a:latin typeface="Palatino Linotype" pitchFamily="18" charset="0"/>
              </a:rPr>
              <a:t>Daftar Isi</a:t>
            </a:r>
            <a:endParaRPr lang="en-US" sz="4000" b="1" smtClean="0">
              <a:latin typeface="Palatino Linotype" pitchFamily="18" charset="0"/>
            </a:endParaRPr>
          </a:p>
        </p:txBody>
      </p:sp>
      <p:graphicFrame>
        <p:nvGraphicFramePr>
          <p:cNvPr id="4" name="Content Placeholder 3"/>
          <p:cNvGraphicFramePr>
            <a:graphicFrameLocks noGrp="1"/>
          </p:cNvGraphicFramePr>
          <p:nvPr>
            <p:ph idx="4294967295"/>
          </p:nvPr>
        </p:nvGraphicFramePr>
        <p:xfrm>
          <a:off x="357158" y="1571611"/>
          <a:ext cx="8786842" cy="3786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1000"/>
            <a:lum/>
          </a:blip>
          <a:srcRect/>
          <a:stretch>
            <a:fillRect l="-18000" t="-1000" r="-23000" b="-14000"/>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2468563" y="0"/>
            <a:ext cx="4175125" cy="765175"/>
          </a:xfrm>
          <a:prstGeom prst="round2Diag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id-ID" b="1" dirty="0">
                <a:latin typeface="Arial Black" pitchFamily="34" charset="0"/>
              </a:rPr>
              <a:t>Perlawanan Rakyat Mataram </a:t>
            </a:r>
            <a:endParaRPr lang="id-ID" dirty="0"/>
          </a:p>
        </p:txBody>
      </p:sp>
      <p:sp>
        <p:nvSpPr>
          <p:cNvPr id="6" name="Rounded Rectangle 5"/>
          <p:cNvSpPr/>
          <p:nvPr/>
        </p:nvSpPr>
        <p:spPr>
          <a:xfrm>
            <a:off x="1187450" y="2430463"/>
            <a:ext cx="7742238" cy="1427162"/>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marL="92075">
              <a:defRPr/>
            </a:pPr>
            <a:r>
              <a:rPr lang="en-US" dirty="0" err="1">
                <a:latin typeface="+mj-lt"/>
              </a:rPr>
              <a:t>Serangan</a:t>
            </a:r>
            <a:r>
              <a:rPr lang="en-US" dirty="0">
                <a:latin typeface="+mj-lt"/>
              </a:rPr>
              <a:t> </a:t>
            </a:r>
            <a:r>
              <a:rPr lang="en-US" dirty="0" err="1">
                <a:latin typeface="+mj-lt"/>
              </a:rPr>
              <a:t>dipimpin</a:t>
            </a:r>
            <a:r>
              <a:rPr lang="en-US" dirty="0">
                <a:latin typeface="+mj-lt"/>
              </a:rPr>
              <a:t> </a:t>
            </a:r>
            <a:r>
              <a:rPr lang="en-US" dirty="0" err="1">
                <a:latin typeface="+mj-lt"/>
              </a:rPr>
              <a:t>oleh</a:t>
            </a:r>
            <a:r>
              <a:rPr lang="en-US" dirty="0">
                <a:latin typeface="+mj-lt"/>
              </a:rPr>
              <a:t> </a:t>
            </a:r>
            <a:r>
              <a:rPr lang="en-US" dirty="0" err="1"/>
              <a:t>Tumenggung</a:t>
            </a:r>
            <a:r>
              <a:rPr lang="en-US" dirty="0"/>
              <a:t> </a:t>
            </a:r>
            <a:r>
              <a:rPr lang="en-US" dirty="0" err="1"/>
              <a:t>Bahurekso</a:t>
            </a:r>
            <a:r>
              <a:rPr lang="en-US" dirty="0"/>
              <a:t> </a:t>
            </a:r>
            <a:r>
              <a:rPr lang="en-US" dirty="0" err="1"/>
              <a:t>sebagai</a:t>
            </a:r>
            <a:r>
              <a:rPr lang="en-US" dirty="0"/>
              <a:t> </a:t>
            </a:r>
            <a:r>
              <a:rPr lang="en-US" dirty="0" err="1"/>
              <a:t>panglima</a:t>
            </a:r>
            <a:r>
              <a:rPr lang="en-US" dirty="0"/>
              <a:t> </a:t>
            </a:r>
            <a:r>
              <a:rPr lang="en-US" dirty="0" err="1"/>
              <a:t>perang</a:t>
            </a:r>
            <a:r>
              <a:rPr lang="en-US" dirty="0"/>
              <a:t>. </a:t>
            </a:r>
            <a:r>
              <a:rPr lang="en-US" dirty="0" err="1"/>
              <a:t>Pada</a:t>
            </a:r>
            <a:r>
              <a:rPr lang="en-US" dirty="0"/>
              <a:t> 22 </a:t>
            </a:r>
            <a:r>
              <a:rPr lang="en-US" dirty="0" err="1"/>
              <a:t>Agustus</a:t>
            </a:r>
            <a:r>
              <a:rPr lang="en-US" dirty="0"/>
              <a:t> 1628 </a:t>
            </a:r>
            <a:r>
              <a:rPr lang="en-US" dirty="0" err="1"/>
              <a:t>pasukan</a:t>
            </a:r>
            <a:r>
              <a:rPr lang="en-US" dirty="0"/>
              <a:t> </a:t>
            </a:r>
            <a:r>
              <a:rPr lang="en-US" dirty="0" err="1"/>
              <a:t>Mataram</a:t>
            </a:r>
            <a:r>
              <a:rPr lang="en-US" dirty="0"/>
              <a:t> </a:t>
            </a:r>
            <a:r>
              <a:rPr lang="en-US" dirty="0" err="1"/>
              <a:t>berhasil</a:t>
            </a:r>
            <a:r>
              <a:rPr lang="en-US" dirty="0"/>
              <a:t> </a:t>
            </a:r>
            <a:r>
              <a:rPr lang="en-US" dirty="0" err="1"/>
              <a:t>mendarat</a:t>
            </a:r>
            <a:r>
              <a:rPr lang="en-US" dirty="0"/>
              <a:t> </a:t>
            </a:r>
            <a:r>
              <a:rPr lang="en-US" dirty="0" err="1"/>
              <a:t>di</a:t>
            </a:r>
            <a:r>
              <a:rPr lang="en-US" dirty="0"/>
              <a:t> </a:t>
            </a:r>
            <a:r>
              <a:rPr lang="en-US" dirty="0" err="1"/>
              <a:t>Marunda</a:t>
            </a:r>
            <a:r>
              <a:rPr lang="en-US" dirty="0"/>
              <a:t> (</a:t>
            </a:r>
            <a:r>
              <a:rPr lang="en-US" dirty="0" err="1"/>
              <a:t>saat</a:t>
            </a:r>
            <a:r>
              <a:rPr lang="en-US" dirty="0"/>
              <a:t> </a:t>
            </a:r>
            <a:r>
              <a:rPr lang="en-US" dirty="0" err="1"/>
              <a:t>ini</a:t>
            </a:r>
            <a:r>
              <a:rPr lang="en-US" dirty="0"/>
              <a:t> </a:t>
            </a:r>
            <a:r>
              <a:rPr lang="en-US" dirty="0" err="1"/>
              <a:t>sebelah</a:t>
            </a:r>
            <a:r>
              <a:rPr lang="en-US" dirty="0"/>
              <a:t> </a:t>
            </a:r>
            <a:r>
              <a:rPr lang="en-US" dirty="0" err="1"/>
              <a:t>timur</a:t>
            </a:r>
            <a:r>
              <a:rPr lang="en-US" dirty="0"/>
              <a:t> </a:t>
            </a:r>
            <a:r>
              <a:rPr lang="en-US" dirty="0" err="1"/>
              <a:t>Cilincing</a:t>
            </a:r>
            <a:r>
              <a:rPr lang="en-US" dirty="0"/>
              <a:t>, Jakarta). </a:t>
            </a:r>
            <a:r>
              <a:rPr lang="en-US" dirty="0" err="1"/>
              <a:t>Pasukan</a:t>
            </a:r>
            <a:r>
              <a:rPr lang="en-US" dirty="0"/>
              <a:t> </a:t>
            </a:r>
            <a:r>
              <a:rPr lang="en-US" dirty="0" err="1"/>
              <a:t>Mataram</a:t>
            </a:r>
            <a:r>
              <a:rPr lang="en-US" dirty="0"/>
              <a:t> </a:t>
            </a:r>
            <a:r>
              <a:rPr lang="en-US" dirty="0" err="1"/>
              <a:t>membendung</a:t>
            </a:r>
            <a:r>
              <a:rPr lang="en-US" dirty="0"/>
              <a:t> Sungai </a:t>
            </a:r>
            <a:r>
              <a:rPr lang="en-US" dirty="0" err="1"/>
              <a:t>Ciliwung</a:t>
            </a:r>
            <a:r>
              <a:rPr lang="en-US" dirty="0"/>
              <a:t> agar </a:t>
            </a:r>
            <a:r>
              <a:rPr lang="en-US" dirty="0" err="1"/>
              <a:t>benteng</a:t>
            </a:r>
            <a:r>
              <a:rPr lang="en-US" dirty="0"/>
              <a:t> VOC </a:t>
            </a:r>
            <a:r>
              <a:rPr lang="en-US" dirty="0" err="1"/>
              <a:t>kekurangan</a:t>
            </a:r>
            <a:r>
              <a:rPr lang="en-US" dirty="0"/>
              <a:t> air. </a:t>
            </a:r>
            <a:r>
              <a:rPr lang="en-US" dirty="0" err="1"/>
              <a:t>Strategi</a:t>
            </a:r>
            <a:r>
              <a:rPr lang="en-US" dirty="0"/>
              <a:t> </a:t>
            </a:r>
            <a:r>
              <a:rPr lang="en-US" dirty="0" err="1"/>
              <a:t>ini</a:t>
            </a:r>
            <a:r>
              <a:rPr lang="en-US" dirty="0"/>
              <a:t> </a:t>
            </a:r>
            <a:r>
              <a:rPr lang="en-US" dirty="0" err="1"/>
              <a:t>sempat</a:t>
            </a:r>
            <a:r>
              <a:rPr lang="en-US" dirty="0"/>
              <a:t> </a:t>
            </a:r>
            <a:r>
              <a:rPr lang="en-US" dirty="0" err="1"/>
              <a:t>menyebabkan</a:t>
            </a:r>
            <a:r>
              <a:rPr lang="en-US" dirty="0"/>
              <a:t> </a:t>
            </a:r>
            <a:r>
              <a:rPr lang="en-US" dirty="0" err="1"/>
              <a:t>pasukan</a:t>
            </a:r>
            <a:r>
              <a:rPr lang="en-US" dirty="0"/>
              <a:t> VOC </a:t>
            </a:r>
            <a:r>
              <a:rPr lang="en-US" dirty="0" err="1"/>
              <a:t>kekurangan</a:t>
            </a:r>
            <a:r>
              <a:rPr lang="en-US" dirty="0"/>
              <a:t> air </a:t>
            </a:r>
            <a:r>
              <a:rPr lang="en-US" dirty="0" err="1"/>
              <a:t>dan</a:t>
            </a:r>
            <a:r>
              <a:rPr lang="en-US" dirty="0"/>
              <a:t> </a:t>
            </a:r>
            <a:r>
              <a:rPr lang="en-US" dirty="0" err="1"/>
              <a:t>terjangkit</a:t>
            </a:r>
            <a:r>
              <a:rPr lang="en-US" dirty="0"/>
              <a:t> </a:t>
            </a:r>
            <a:r>
              <a:rPr lang="en-US" dirty="0" err="1"/>
              <a:t>wabah</a:t>
            </a:r>
            <a:r>
              <a:rPr lang="en-US" dirty="0"/>
              <a:t> </a:t>
            </a:r>
            <a:r>
              <a:rPr lang="en-US" dirty="0" err="1"/>
              <a:t>penyakit</a:t>
            </a:r>
            <a:r>
              <a:rPr lang="en-US" dirty="0"/>
              <a:t> </a:t>
            </a:r>
            <a:r>
              <a:rPr lang="en-US" dirty="0" err="1"/>
              <a:t>kolera</a:t>
            </a:r>
            <a:r>
              <a:rPr lang="en-US" dirty="0"/>
              <a:t>. </a:t>
            </a:r>
            <a:endParaRPr lang="en-US" dirty="0">
              <a:latin typeface="+mj-lt"/>
            </a:endParaRPr>
          </a:p>
        </p:txBody>
      </p:sp>
      <p:sp>
        <p:nvSpPr>
          <p:cNvPr id="7" name="Rounded Rectangle 6"/>
          <p:cNvSpPr/>
          <p:nvPr/>
        </p:nvSpPr>
        <p:spPr>
          <a:xfrm>
            <a:off x="1187450" y="4714875"/>
            <a:ext cx="7742238" cy="114300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marL="92075">
              <a:defRPr/>
            </a:pPr>
            <a:r>
              <a:rPr lang="en-US" dirty="0"/>
              <a:t>Sultan </a:t>
            </a:r>
            <a:r>
              <a:rPr lang="en-US" dirty="0" err="1"/>
              <a:t>Agung</a:t>
            </a:r>
            <a:r>
              <a:rPr lang="en-US" dirty="0"/>
              <a:t> </a:t>
            </a:r>
            <a:r>
              <a:rPr lang="en-US" dirty="0" err="1"/>
              <a:t>menyusun</a:t>
            </a:r>
            <a:r>
              <a:rPr lang="en-US" dirty="0"/>
              <a:t> </a:t>
            </a:r>
            <a:r>
              <a:rPr lang="en-US" dirty="0" err="1"/>
              <a:t>strategi</a:t>
            </a:r>
            <a:r>
              <a:rPr lang="en-US" dirty="0"/>
              <a:t> </a:t>
            </a:r>
            <a:r>
              <a:rPr lang="en-US" dirty="0" err="1"/>
              <a:t>dengan</a:t>
            </a:r>
            <a:r>
              <a:rPr lang="en-US" dirty="0"/>
              <a:t> </a:t>
            </a:r>
            <a:r>
              <a:rPr lang="en-US" dirty="0" err="1"/>
              <a:t>belajar</a:t>
            </a:r>
            <a:r>
              <a:rPr lang="en-US" dirty="0"/>
              <a:t> </a:t>
            </a:r>
            <a:r>
              <a:rPr lang="en-US" dirty="0" err="1"/>
              <a:t>dari</a:t>
            </a:r>
            <a:r>
              <a:rPr lang="en-US" dirty="0"/>
              <a:t> </a:t>
            </a:r>
            <a:r>
              <a:rPr lang="en-US" dirty="0" err="1"/>
              <a:t>kekalahan</a:t>
            </a:r>
            <a:r>
              <a:rPr lang="en-US" dirty="0"/>
              <a:t> </a:t>
            </a:r>
            <a:r>
              <a:rPr lang="en-US" dirty="0" err="1"/>
              <a:t>pertama</a:t>
            </a:r>
            <a:r>
              <a:rPr lang="en-US" dirty="0"/>
              <a:t>. </a:t>
            </a:r>
            <a:r>
              <a:rPr lang="sv-SE" dirty="0"/>
              <a:t>Dalam serangan ini pasukan Mataram berhasil menghancurkan benteng Hollandia dan menerobos masuk Batavia. Akan tetapi, kapal perang VOC berhasil membakar lumbung makanan pasukan Mataram di Cirebon dan Tegal.</a:t>
            </a:r>
            <a:r>
              <a:rPr lang="en-US" dirty="0"/>
              <a:t> </a:t>
            </a:r>
            <a:endParaRPr lang="en-US" sz="1600" b="1" dirty="0">
              <a:latin typeface="Arial" pitchFamily="34" charset="0"/>
              <a:cs typeface="Arial" pitchFamily="34" charset="0"/>
            </a:endParaRPr>
          </a:p>
        </p:txBody>
      </p:sp>
      <p:sp>
        <p:nvSpPr>
          <p:cNvPr id="10" name="Pentagon 9"/>
          <p:cNvSpPr/>
          <p:nvPr/>
        </p:nvSpPr>
        <p:spPr>
          <a:xfrm>
            <a:off x="250825" y="1000125"/>
            <a:ext cx="2268538" cy="431800"/>
          </a:xfrm>
          <a:prstGeom prst="homePlate">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id-ID" b="1" dirty="0">
                <a:latin typeface="Arial Black" pitchFamily="34" charset="0"/>
              </a:rPr>
              <a:t>Latar belakang</a:t>
            </a:r>
          </a:p>
        </p:txBody>
      </p:sp>
      <p:sp>
        <p:nvSpPr>
          <p:cNvPr id="6151" name="Rectangle 10"/>
          <p:cNvSpPr>
            <a:spLocks noChangeArrowheads="1"/>
          </p:cNvSpPr>
          <p:nvPr/>
        </p:nvSpPr>
        <p:spPr bwMode="auto">
          <a:xfrm>
            <a:off x="250825" y="1574800"/>
            <a:ext cx="6821488" cy="646113"/>
          </a:xfrm>
          <a:prstGeom prst="rect">
            <a:avLst/>
          </a:prstGeom>
          <a:solidFill>
            <a:schemeClr val="accent2">
              <a:lumMod val="20000"/>
              <a:lumOff val="80000"/>
            </a:schemeClr>
          </a:solidFill>
          <a:ln w="9525">
            <a:noFill/>
            <a:miter lim="800000"/>
            <a:headEnd/>
            <a:tailEnd/>
          </a:ln>
        </p:spPr>
        <p:txBody>
          <a:bodyPr>
            <a:spAutoFit/>
          </a:bodyPr>
          <a:lstStyle/>
          <a:p>
            <a:pPr marL="365125" indent="-350838">
              <a:buFont typeface="Wingdings" pitchFamily="2" charset="2"/>
              <a:buChar char="Ø"/>
              <a:defRPr/>
            </a:pPr>
            <a:r>
              <a:rPr lang="en-US" dirty="0" err="1">
                <a:latin typeface="+mj-lt"/>
              </a:rPr>
              <a:t>Kedudukan</a:t>
            </a:r>
            <a:r>
              <a:rPr lang="en-US" dirty="0">
                <a:latin typeface="+mj-lt"/>
              </a:rPr>
              <a:t> VOC </a:t>
            </a:r>
            <a:r>
              <a:rPr lang="en-US" dirty="0" err="1">
                <a:latin typeface="+mj-lt"/>
              </a:rPr>
              <a:t>di</a:t>
            </a:r>
            <a:r>
              <a:rPr lang="en-US" dirty="0">
                <a:latin typeface="+mj-lt"/>
              </a:rPr>
              <a:t> Batavia </a:t>
            </a:r>
            <a:r>
              <a:rPr lang="en-US" dirty="0" err="1">
                <a:latin typeface="+mj-lt"/>
              </a:rPr>
              <a:t>mengganggu</a:t>
            </a:r>
            <a:r>
              <a:rPr lang="en-US" dirty="0">
                <a:latin typeface="+mj-lt"/>
              </a:rPr>
              <a:t> </a:t>
            </a:r>
            <a:r>
              <a:rPr lang="en-US" dirty="0" err="1">
                <a:latin typeface="+mj-lt"/>
              </a:rPr>
              <a:t>perekonomian</a:t>
            </a:r>
            <a:r>
              <a:rPr lang="en-US" dirty="0">
                <a:latin typeface="+mj-lt"/>
              </a:rPr>
              <a:t> </a:t>
            </a:r>
            <a:r>
              <a:rPr lang="en-US" dirty="0" err="1">
                <a:latin typeface="+mj-lt"/>
              </a:rPr>
              <a:t>Mataram</a:t>
            </a:r>
            <a:r>
              <a:rPr lang="en-US" dirty="0">
                <a:latin typeface="+mj-lt"/>
              </a:rPr>
              <a:t>.</a:t>
            </a:r>
            <a:endParaRPr lang="id-ID" dirty="0">
              <a:latin typeface="+mj-lt"/>
            </a:endParaRPr>
          </a:p>
          <a:p>
            <a:pPr marL="365125" indent="-350838">
              <a:buFont typeface="Wingdings" pitchFamily="2" charset="2"/>
              <a:buChar char="Ø"/>
              <a:defRPr/>
            </a:pPr>
            <a:r>
              <a:rPr lang="id-ID" dirty="0">
                <a:latin typeface="+mj-lt"/>
              </a:rPr>
              <a:t>VOC melakukan monopoli perdagangan</a:t>
            </a:r>
            <a:r>
              <a:rPr lang="en-ID" dirty="0">
                <a:latin typeface="+mj-lt"/>
              </a:rPr>
              <a:t>.</a:t>
            </a:r>
            <a:endParaRPr lang="id-ID" dirty="0">
              <a:latin typeface="+mj-lt"/>
            </a:endParaRPr>
          </a:p>
        </p:txBody>
      </p:sp>
      <p:sp>
        <p:nvSpPr>
          <p:cNvPr id="15" name="Oval 14"/>
          <p:cNvSpPr/>
          <p:nvPr/>
        </p:nvSpPr>
        <p:spPr>
          <a:xfrm>
            <a:off x="179388" y="2357438"/>
            <a:ext cx="1079500" cy="865187"/>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id-ID" sz="2000" b="1" dirty="0"/>
              <a:t>1628</a:t>
            </a:r>
          </a:p>
        </p:txBody>
      </p:sp>
      <p:sp>
        <p:nvSpPr>
          <p:cNvPr id="16" name="Oval 15"/>
          <p:cNvSpPr/>
          <p:nvPr/>
        </p:nvSpPr>
        <p:spPr>
          <a:xfrm>
            <a:off x="179388" y="4714875"/>
            <a:ext cx="1079500" cy="865188"/>
          </a:xfrm>
          <a:prstGeom prst="ellipse">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id-ID" sz="2000" b="1" dirty="0"/>
              <a:t>1629</a:t>
            </a:r>
          </a:p>
        </p:txBody>
      </p:sp>
      <p:sp>
        <p:nvSpPr>
          <p:cNvPr id="14" name="Rounded Rectangle 13"/>
          <p:cNvSpPr/>
          <p:nvPr/>
        </p:nvSpPr>
        <p:spPr>
          <a:xfrm>
            <a:off x="1179513" y="3929063"/>
            <a:ext cx="7750175" cy="5715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marL="92075">
              <a:defRPr/>
            </a:pPr>
            <a:r>
              <a:rPr lang="en-US" dirty="0" err="1">
                <a:latin typeface="+mj-lt"/>
              </a:rPr>
              <a:t>Serangan</a:t>
            </a:r>
            <a:r>
              <a:rPr lang="en-US" dirty="0">
                <a:latin typeface="+mj-lt"/>
              </a:rPr>
              <a:t> </a:t>
            </a:r>
            <a:r>
              <a:rPr lang="en-US" dirty="0" err="1">
                <a:latin typeface="+mj-lt"/>
              </a:rPr>
              <a:t>Mataram</a:t>
            </a:r>
            <a:r>
              <a:rPr lang="en-US" dirty="0">
                <a:latin typeface="+mj-lt"/>
              </a:rPr>
              <a:t> </a:t>
            </a:r>
            <a:r>
              <a:rPr lang="en-US" dirty="0" err="1">
                <a:latin typeface="+mj-lt"/>
              </a:rPr>
              <a:t>akhirnya</a:t>
            </a:r>
            <a:r>
              <a:rPr lang="en-US" dirty="0">
                <a:latin typeface="+mj-lt"/>
              </a:rPr>
              <a:t> </a:t>
            </a:r>
            <a:r>
              <a:rPr lang="en-US" dirty="0" err="1">
                <a:latin typeface="+mj-lt"/>
              </a:rPr>
              <a:t>menuai</a:t>
            </a:r>
            <a:r>
              <a:rPr lang="en-US" dirty="0">
                <a:latin typeface="+mj-lt"/>
              </a:rPr>
              <a:t> </a:t>
            </a:r>
            <a:r>
              <a:rPr lang="en-US" dirty="0" err="1">
                <a:latin typeface="+mj-lt"/>
              </a:rPr>
              <a:t>kekalahan</a:t>
            </a:r>
            <a:r>
              <a:rPr lang="en-US" dirty="0">
                <a:latin typeface="+mj-lt"/>
              </a:rPr>
              <a:t> </a:t>
            </a:r>
            <a:r>
              <a:rPr lang="en-US" dirty="0" err="1">
                <a:latin typeface="+mj-lt"/>
              </a:rPr>
              <a:t>karena</a:t>
            </a:r>
            <a:r>
              <a:rPr lang="en-US" dirty="0">
                <a:latin typeface="+mj-lt"/>
              </a:rPr>
              <a:t> </a:t>
            </a:r>
            <a:r>
              <a:rPr lang="en-US" dirty="0" err="1">
                <a:latin typeface="+mj-lt"/>
              </a:rPr>
              <a:t>pasukan</a:t>
            </a:r>
            <a:r>
              <a:rPr lang="en-US" dirty="0">
                <a:latin typeface="+mj-lt"/>
              </a:rPr>
              <a:t> </a:t>
            </a:r>
            <a:r>
              <a:rPr lang="en-US" dirty="0" err="1">
                <a:latin typeface="+mj-lt"/>
              </a:rPr>
              <a:t>Mataram</a:t>
            </a:r>
            <a:r>
              <a:rPr lang="en-US" dirty="0">
                <a:latin typeface="+mj-lt"/>
              </a:rPr>
              <a:t> </a:t>
            </a:r>
            <a:r>
              <a:rPr lang="en-US" dirty="0" err="1">
                <a:latin typeface="+mj-lt"/>
              </a:rPr>
              <a:t>kelelahan</a:t>
            </a:r>
            <a:r>
              <a:rPr lang="en-US" dirty="0">
                <a:latin typeface="+mj-lt"/>
              </a:rPr>
              <a:t> </a:t>
            </a:r>
            <a:r>
              <a:rPr lang="en-US" dirty="0" err="1">
                <a:latin typeface="+mj-lt"/>
              </a:rPr>
              <a:t>dan</a:t>
            </a:r>
            <a:r>
              <a:rPr lang="en-US" dirty="0">
                <a:latin typeface="+mj-lt"/>
              </a:rPr>
              <a:t> </a:t>
            </a:r>
            <a:r>
              <a:rPr lang="en-US" dirty="0" err="1">
                <a:latin typeface="+mj-lt"/>
              </a:rPr>
              <a:t>kalah</a:t>
            </a:r>
            <a:r>
              <a:rPr lang="en-US" dirty="0">
                <a:latin typeface="+mj-lt"/>
              </a:rPr>
              <a:t> </a:t>
            </a:r>
            <a:r>
              <a:rPr lang="en-US" dirty="0" err="1">
                <a:latin typeface="+mj-lt"/>
              </a:rPr>
              <a:t>persenjataan</a:t>
            </a:r>
            <a:r>
              <a:rPr lang="en-US" dirty="0">
                <a:latin typeface="+mj-lt"/>
              </a:rPr>
              <a:t>.</a:t>
            </a:r>
          </a:p>
        </p:txBody>
      </p:sp>
      <p:sp>
        <p:nvSpPr>
          <p:cNvPr id="19" name="Rounded Rectangle 18"/>
          <p:cNvSpPr/>
          <p:nvPr/>
        </p:nvSpPr>
        <p:spPr>
          <a:xfrm>
            <a:off x="1179513" y="5929313"/>
            <a:ext cx="7750175" cy="57150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marL="92075">
              <a:defRPr/>
            </a:pPr>
            <a:r>
              <a:rPr lang="en-US" dirty="0">
                <a:latin typeface="+mj-lt"/>
                <a:cs typeface="Arial" pitchFamily="34" charset="0"/>
              </a:rPr>
              <a:t>Serangan </a:t>
            </a:r>
            <a:r>
              <a:rPr lang="en-US" dirty="0" err="1">
                <a:latin typeface="+mj-lt"/>
                <a:cs typeface="Arial" pitchFamily="34" charset="0"/>
              </a:rPr>
              <a:t>kedua</a:t>
            </a:r>
            <a:r>
              <a:rPr lang="en-US" dirty="0">
                <a:latin typeface="+mj-lt"/>
                <a:cs typeface="Arial" pitchFamily="34" charset="0"/>
              </a:rPr>
              <a:t> </a:t>
            </a:r>
            <a:r>
              <a:rPr lang="en-US" dirty="0" err="1">
                <a:latin typeface="+mj-lt"/>
                <a:cs typeface="Arial" pitchFamily="34" charset="0"/>
              </a:rPr>
              <a:t>juga</a:t>
            </a:r>
            <a:r>
              <a:rPr lang="en-US" dirty="0">
                <a:latin typeface="+mj-lt"/>
                <a:cs typeface="Arial" pitchFamily="34" charset="0"/>
              </a:rPr>
              <a:t> </a:t>
            </a:r>
            <a:r>
              <a:rPr lang="en-US" dirty="0" err="1">
                <a:latin typeface="+mj-lt"/>
                <a:cs typeface="Arial" pitchFamily="34" charset="0"/>
              </a:rPr>
              <a:t>gagal</a:t>
            </a:r>
            <a:r>
              <a:rPr lang="en-US" dirty="0">
                <a:latin typeface="+mj-lt"/>
                <a:cs typeface="Arial" pitchFamily="34" charset="0"/>
              </a:rPr>
              <a:t> </a:t>
            </a:r>
            <a:r>
              <a:rPr lang="en-US" dirty="0" err="1">
                <a:latin typeface="+mj-lt"/>
                <a:cs typeface="Arial" pitchFamily="34" charset="0"/>
              </a:rPr>
              <a:t>karena</a:t>
            </a:r>
            <a:r>
              <a:rPr lang="en-US" dirty="0">
                <a:latin typeface="+mj-lt"/>
                <a:cs typeface="Arial" pitchFamily="34" charset="0"/>
              </a:rPr>
              <a:t> </a:t>
            </a:r>
            <a:r>
              <a:rPr lang="en-US" dirty="0" err="1">
                <a:latin typeface="+mj-lt"/>
                <a:cs typeface="Arial" pitchFamily="34" charset="0"/>
              </a:rPr>
              <a:t>pasukan</a:t>
            </a:r>
            <a:r>
              <a:rPr lang="en-US" dirty="0">
                <a:latin typeface="+mj-lt"/>
                <a:cs typeface="Arial" pitchFamily="34" charset="0"/>
              </a:rPr>
              <a:t> </a:t>
            </a:r>
            <a:r>
              <a:rPr lang="en-US" dirty="0" err="1">
                <a:latin typeface="+mj-lt"/>
                <a:cs typeface="Arial" pitchFamily="34" charset="0"/>
              </a:rPr>
              <a:t>Mataram</a:t>
            </a:r>
            <a:r>
              <a:rPr lang="en-US" dirty="0">
                <a:latin typeface="+mj-lt"/>
                <a:cs typeface="Arial" pitchFamily="34" charset="0"/>
              </a:rPr>
              <a:t> </a:t>
            </a:r>
            <a:r>
              <a:rPr lang="en-US" dirty="0" err="1">
                <a:latin typeface="+mj-lt"/>
                <a:cs typeface="Arial" pitchFamily="34" charset="0"/>
              </a:rPr>
              <a:t>kekurangan</a:t>
            </a:r>
            <a:r>
              <a:rPr lang="en-US" dirty="0">
                <a:latin typeface="+mj-lt"/>
                <a:cs typeface="Arial" pitchFamily="34" charset="0"/>
              </a:rPr>
              <a:t> </a:t>
            </a:r>
            <a:r>
              <a:rPr lang="en-US" dirty="0" err="1">
                <a:latin typeface="+mj-lt"/>
                <a:cs typeface="Arial" pitchFamily="34" charset="0"/>
              </a:rPr>
              <a:t>bahan</a:t>
            </a:r>
            <a:r>
              <a:rPr lang="en-US" dirty="0">
                <a:latin typeface="+mj-lt"/>
                <a:cs typeface="Arial" pitchFamily="34" charset="0"/>
              </a:rPr>
              <a:t> </a:t>
            </a:r>
            <a:r>
              <a:rPr lang="en-US" dirty="0" err="1">
                <a:latin typeface="+mj-lt"/>
                <a:cs typeface="Arial" pitchFamily="34" charset="0"/>
              </a:rPr>
              <a:t>makanan</a:t>
            </a:r>
            <a:r>
              <a:rPr lang="en-US" dirty="0">
                <a:latin typeface="+mj-lt"/>
                <a:cs typeface="Arial" pitchFamily="34" charset="0"/>
              </a:rPr>
              <a:t>.</a:t>
            </a:r>
            <a:endParaRPr lang="en-US" sz="1600" dirty="0">
              <a:latin typeface="+mj-lt"/>
              <a:cs typeface="Arial" pitchFamily="34" charset="0"/>
            </a:endParaRPr>
          </a:p>
        </p:txBody>
      </p:sp>
      <p:sp>
        <p:nvSpPr>
          <p:cNvPr id="12" name="Up Arrow 11">
            <a:hlinkClick r:id="rId3" action="ppaction://hlinksldjump"/>
          </p:cNvPr>
          <p:cNvSpPr/>
          <p:nvPr/>
        </p:nvSpPr>
        <p:spPr>
          <a:xfrm>
            <a:off x="8501063" y="6286500"/>
            <a:ext cx="428625" cy="500063"/>
          </a:xfrm>
          <a:prstGeom prst="up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51">
                                            <p:txEl>
                                              <p:pRg st="0" end="0"/>
                                            </p:txEl>
                                          </p:spTgt>
                                        </p:tgtEl>
                                        <p:attrNameLst>
                                          <p:attrName>style.visibility</p:attrName>
                                        </p:attrNameLst>
                                      </p:cBhvr>
                                      <p:to>
                                        <p:strVal val="visible"/>
                                      </p:to>
                                    </p:set>
                                    <p:anim calcmode="lin" valueType="num">
                                      <p:cBhvr additive="base">
                                        <p:cTn id="12" dur="500" fill="hold"/>
                                        <p:tgtEl>
                                          <p:spTgt spid="615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5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151">
                                            <p:txEl>
                                              <p:pRg st="1" end="1"/>
                                            </p:txEl>
                                          </p:spTgt>
                                        </p:tgtEl>
                                        <p:attrNameLst>
                                          <p:attrName>style.visibility</p:attrName>
                                        </p:attrNameLst>
                                      </p:cBhvr>
                                      <p:to>
                                        <p:strVal val="visible"/>
                                      </p:to>
                                    </p:set>
                                    <p:anim calcmode="lin" valueType="num">
                                      <p:cBhvr additive="base">
                                        <p:cTn id="16" dur="500" fill="hold"/>
                                        <p:tgtEl>
                                          <p:spTgt spid="6151">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1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ox(i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ox(i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ssolv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900" decel="100000" fill="hold"/>
                                        <p:tgtEl>
                                          <p:spTgt spid="12"/>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5" grpId="0" animBg="1"/>
      <p:bldP spid="16" grpId="0" animBg="1"/>
      <p:bldP spid="14" grpId="0" animBg="1"/>
      <p:bldP spid="1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4000"/>
            <a:lum/>
          </a:blip>
          <a:srcRect/>
          <a:stretch>
            <a:fillRect l="-20000" t="-6000" r="-21000" b="-20000"/>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2500313" y="71438"/>
            <a:ext cx="4175125" cy="765175"/>
          </a:xfrm>
          <a:prstGeom prst="round2Diag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id-ID" b="1" dirty="0">
                <a:latin typeface="Arial Black" pitchFamily="34" charset="0"/>
              </a:rPr>
              <a:t>Perlawanan Rakyat Banten </a:t>
            </a:r>
            <a:endParaRPr lang="id-ID" dirty="0"/>
          </a:p>
        </p:txBody>
      </p:sp>
      <p:sp>
        <p:nvSpPr>
          <p:cNvPr id="6" name="Pentagon 5"/>
          <p:cNvSpPr/>
          <p:nvPr/>
        </p:nvSpPr>
        <p:spPr>
          <a:xfrm>
            <a:off x="214313" y="1000125"/>
            <a:ext cx="2268537" cy="504825"/>
          </a:xfrm>
          <a:prstGeom prst="homePlate">
            <a:avLst/>
          </a:prstGeom>
          <a:solidFill>
            <a:srgbClr val="C00000"/>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algn="ctr">
              <a:defRPr/>
            </a:pPr>
            <a:r>
              <a:rPr lang="id-ID" b="1" dirty="0">
                <a:solidFill>
                  <a:schemeClr val="bg1"/>
                </a:solidFill>
                <a:latin typeface="Arial Black" pitchFamily="34" charset="0"/>
              </a:rPr>
              <a:t>Latar belakang</a:t>
            </a:r>
          </a:p>
        </p:txBody>
      </p:sp>
      <p:sp>
        <p:nvSpPr>
          <p:cNvPr id="9" name="Rectangle 8"/>
          <p:cNvSpPr/>
          <p:nvPr/>
        </p:nvSpPr>
        <p:spPr>
          <a:xfrm>
            <a:off x="571500" y="1428750"/>
            <a:ext cx="8286750" cy="428625"/>
          </a:xfrm>
          <a:prstGeom prst="rect">
            <a:avLst/>
          </a:prstGeom>
          <a:solidFill>
            <a:schemeClr val="bg1"/>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90488" indent="4763" algn="just">
              <a:defRPr/>
            </a:pPr>
            <a:r>
              <a:rPr lang="id-ID" dirty="0">
                <a:solidFill>
                  <a:schemeClr val="tx1"/>
                </a:solidFill>
                <a:latin typeface="+mj-lt"/>
                <a:cs typeface="Arial" pitchFamily="34" charset="0"/>
              </a:rPr>
              <a:t>Monopoli perdagangan VOC mengganggu </a:t>
            </a:r>
            <a:r>
              <a:rPr lang="en-ID" dirty="0" err="1">
                <a:solidFill>
                  <a:schemeClr val="tx1"/>
                </a:solidFill>
                <a:latin typeface="+mj-lt"/>
                <a:cs typeface="Arial" pitchFamily="34" charset="0"/>
              </a:rPr>
              <a:t>aktivitas</a:t>
            </a:r>
            <a:r>
              <a:rPr lang="en-ID" dirty="0">
                <a:solidFill>
                  <a:schemeClr val="tx1"/>
                </a:solidFill>
                <a:latin typeface="+mj-lt"/>
                <a:cs typeface="Arial" pitchFamily="34" charset="0"/>
              </a:rPr>
              <a:t> </a:t>
            </a:r>
            <a:r>
              <a:rPr lang="id-ID" dirty="0">
                <a:solidFill>
                  <a:schemeClr val="tx1"/>
                </a:solidFill>
                <a:latin typeface="+mj-lt"/>
                <a:cs typeface="Arial" pitchFamily="34" charset="0"/>
              </a:rPr>
              <a:t>perdagangan Banten</a:t>
            </a:r>
            <a:r>
              <a:rPr lang="en-ID" dirty="0">
                <a:solidFill>
                  <a:schemeClr val="tx1"/>
                </a:solidFill>
                <a:latin typeface="+mj-lt"/>
                <a:cs typeface="Arial" pitchFamily="34" charset="0"/>
              </a:rPr>
              <a:t>.</a:t>
            </a:r>
            <a:endParaRPr lang="id-ID" dirty="0">
              <a:solidFill>
                <a:schemeClr val="tx1"/>
              </a:solidFill>
              <a:latin typeface="+mj-lt"/>
              <a:cs typeface="Arial" pitchFamily="34" charset="0"/>
            </a:endParaRPr>
          </a:p>
        </p:txBody>
      </p:sp>
      <p:sp>
        <p:nvSpPr>
          <p:cNvPr id="13" name="Rectangle 12"/>
          <p:cNvSpPr/>
          <p:nvPr/>
        </p:nvSpPr>
        <p:spPr>
          <a:xfrm>
            <a:off x="571500" y="2571750"/>
            <a:ext cx="8286750" cy="1000125"/>
          </a:xfrm>
          <a:prstGeom prst="rect">
            <a:avLst/>
          </a:prstGeom>
          <a:solidFill>
            <a:schemeClr val="bg1"/>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dirty="0" err="1">
                <a:solidFill>
                  <a:schemeClr val="tx1"/>
                </a:solidFill>
              </a:rPr>
              <a:t>Untuk</a:t>
            </a:r>
            <a:r>
              <a:rPr lang="en-US" dirty="0">
                <a:solidFill>
                  <a:schemeClr val="tx1"/>
                </a:solidFill>
              </a:rPr>
              <a:t> </a:t>
            </a:r>
            <a:r>
              <a:rPr lang="en-US" dirty="0" err="1">
                <a:solidFill>
                  <a:schemeClr val="tx1"/>
                </a:solidFill>
              </a:rPr>
              <a:t>menghadapi</a:t>
            </a:r>
            <a:r>
              <a:rPr lang="en-US" dirty="0">
                <a:solidFill>
                  <a:schemeClr val="tx1"/>
                </a:solidFill>
              </a:rPr>
              <a:t> VOC, Sultan </a:t>
            </a:r>
            <a:r>
              <a:rPr lang="en-US" dirty="0" err="1">
                <a:solidFill>
                  <a:schemeClr val="tx1"/>
                </a:solidFill>
              </a:rPr>
              <a:t>Ageng</a:t>
            </a:r>
            <a:r>
              <a:rPr lang="en-US" dirty="0">
                <a:solidFill>
                  <a:schemeClr val="tx1"/>
                </a:solidFill>
              </a:rPr>
              <a:t> </a:t>
            </a:r>
            <a:r>
              <a:rPr lang="en-US" dirty="0" err="1">
                <a:solidFill>
                  <a:schemeClr val="tx1"/>
                </a:solidFill>
              </a:rPr>
              <a:t>Tirtayasa</a:t>
            </a:r>
            <a:r>
              <a:rPr lang="en-US" dirty="0">
                <a:solidFill>
                  <a:schemeClr val="tx1"/>
                </a:solidFill>
              </a:rPr>
              <a:t> </a:t>
            </a:r>
            <a:r>
              <a:rPr lang="en-US" dirty="0" err="1">
                <a:solidFill>
                  <a:schemeClr val="tx1"/>
                </a:solidFill>
              </a:rPr>
              <a:t>melakukan</a:t>
            </a:r>
            <a:r>
              <a:rPr lang="en-US" dirty="0">
                <a:solidFill>
                  <a:schemeClr val="tx1"/>
                </a:solidFill>
              </a:rPr>
              <a:t> </a:t>
            </a:r>
            <a:r>
              <a:rPr lang="en-US" dirty="0" err="1">
                <a:solidFill>
                  <a:schemeClr val="tx1"/>
                </a:solidFill>
              </a:rPr>
              <a:t>pembangunan</a:t>
            </a:r>
            <a:r>
              <a:rPr lang="en-US" dirty="0">
                <a:solidFill>
                  <a:schemeClr val="tx1"/>
                </a:solidFill>
              </a:rPr>
              <a:t> </a:t>
            </a:r>
            <a:r>
              <a:rPr lang="en-US" dirty="0" err="1">
                <a:solidFill>
                  <a:schemeClr val="tx1"/>
                </a:solidFill>
              </a:rPr>
              <a:t>saluran</a:t>
            </a:r>
            <a:r>
              <a:rPr lang="en-US" dirty="0">
                <a:solidFill>
                  <a:schemeClr val="tx1"/>
                </a:solidFill>
              </a:rPr>
              <a:t> </a:t>
            </a:r>
            <a:r>
              <a:rPr lang="en-US" dirty="0" err="1">
                <a:solidFill>
                  <a:schemeClr val="tx1"/>
                </a:solidFill>
              </a:rPr>
              <a:t>irigasi</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menjalin</a:t>
            </a:r>
            <a:r>
              <a:rPr lang="en-US" dirty="0">
                <a:solidFill>
                  <a:schemeClr val="tx1"/>
                </a:solidFill>
              </a:rPr>
              <a:t> </a:t>
            </a:r>
            <a:r>
              <a:rPr lang="en-US" dirty="0" err="1">
                <a:solidFill>
                  <a:schemeClr val="tx1"/>
                </a:solidFill>
              </a:rPr>
              <a:t>hubungan</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negara-negara</a:t>
            </a:r>
            <a:r>
              <a:rPr lang="en-US" dirty="0">
                <a:solidFill>
                  <a:schemeClr val="tx1"/>
                </a:solidFill>
              </a:rPr>
              <a:t> lain. </a:t>
            </a:r>
            <a:r>
              <a:rPr lang="en-US" dirty="0" err="1">
                <a:solidFill>
                  <a:schemeClr val="tx1"/>
                </a:solidFill>
              </a:rPr>
              <a:t>Dalam</a:t>
            </a:r>
            <a:r>
              <a:rPr lang="en-US" dirty="0">
                <a:solidFill>
                  <a:schemeClr val="tx1"/>
                </a:solidFill>
              </a:rPr>
              <a:t> </a:t>
            </a:r>
            <a:r>
              <a:rPr lang="en-US" dirty="0" err="1">
                <a:solidFill>
                  <a:schemeClr val="tx1"/>
                </a:solidFill>
              </a:rPr>
              <a:t>perkembangannya</a:t>
            </a:r>
            <a:r>
              <a:rPr lang="en-US" dirty="0">
                <a:solidFill>
                  <a:schemeClr val="tx1"/>
                </a:solidFill>
              </a:rPr>
              <a:t>, </a:t>
            </a:r>
            <a:r>
              <a:rPr lang="en-US" dirty="0" err="1">
                <a:solidFill>
                  <a:schemeClr val="tx1"/>
                </a:solidFill>
              </a:rPr>
              <a:t>Banten</a:t>
            </a:r>
            <a:r>
              <a:rPr lang="en-US" dirty="0">
                <a:solidFill>
                  <a:schemeClr val="tx1"/>
                </a:solidFill>
              </a:rPr>
              <a:t> </a:t>
            </a:r>
            <a:r>
              <a:rPr lang="en-US" dirty="0" err="1">
                <a:solidFill>
                  <a:schemeClr val="tx1"/>
                </a:solidFill>
              </a:rPr>
              <a:t>berhasil</a:t>
            </a:r>
            <a:r>
              <a:rPr lang="en-US" dirty="0">
                <a:solidFill>
                  <a:schemeClr val="tx1"/>
                </a:solidFill>
              </a:rPr>
              <a:t> </a:t>
            </a:r>
            <a:r>
              <a:rPr lang="en-US" dirty="0" err="1">
                <a:solidFill>
                  <a:schemeClr val="tx1"/>
                </a:solidFill>
              </a:rPr>
              <a:t>mengganggu</a:t>
            </a:r>
            <a:r>
              <a:rPr lang="en-US" dirty="0">
                <a:solidFill>
                  <a:schemeClr val="tx1"/>
                </a:solidFill>
              </a:rPr>
              <a:t> </a:t>
            </a:r>
            <a:r>
              <a:rPr lang="en-US" dirty="0" err="1">
                <a:solidFill>
                  <a:schemeClr val="tx1"/>
                </a:solidFill>
              </a:rPr>
              <a:t>daerah</a:t>
            </a:r>
            <a:r>
              <a:rPr lang="en-US" dirty="0">
                <a:solidFill>
                  <a:schemeClr val="tx1"/>
                </a:solidFill>
              </a:rPr>
              <a:t> </a:t>
            </a:r>
            <a:r>
              <a:rPr lang="en-US" dirty="0" err="1">
                <a:solidFill>
                  <a:schemeClr val="tx1"/>
                </a:solidFill>
              </a:rPr>
              <a:t>kekuasaan</a:t>
            </a:r>
            <a:r>
              <a:rPr lang="en-US" dirty="0">
                <a:solidFill>
                  <a:schemeClr val="tx1"/>
                </a:solidFill>
              </a:rPr>
              <a:t> </a:t>
            </a:r>
            <a:r>
              <a:rPr lang="en-US" dirty="0" err="1">
                <a:solidFill>
                  <a:schemeClr val="tx1"/>
                </a:solidFill>
              </a:rPr>
              <a:t>Belanda</a:t>
            </a:r>
            <a:r>
              <a:rPr lang="en-US" dirty="0">
                <a:solidFill>
                  <a:schemeClr val="tx1"/>
                </a:solidFill>
              </a:rPr>
              <a:t> </a:t>
            </a:r>
            <a:r>
              <a:rPr lang="en-US" dirty="0" err="1">
                <a:solidFill>
                  <a:schemeClr val="tx1"/>
                </a:solidFill>
              </a:rPr>
              <a:t>hingga</a:t>
            </a:r>
            <a:r>
              <a:rPr lang="en-US" dirty="0">
                <a:solidFill>
                  <a:schemeClr val="tx1"/>
                </a:solidFill>
              </a:rPr>
              <a:t> </a:t>
            </a:r>
            <a:r>
              <a:rPr lang="en-US" dirty="0" err="1">
                <a:solidFill>
                  <a:schemeClr val="tx1"/>
                </a:solidFill>
              </a:rPr>
              <a:t>tembok</a:t>
            </a:r>
            <a:r>
              <a:rPr lang="en-US" dirty="0">
                <a:solidFill>
                  <a:schemeClr val="tx1"/>
                </a:solidFill>
              </a:rPr>
              <a:t> Kota Batavia. </a:t>
            </a:r>
          </a:p>
        </p:txBody>
      </p:sp>
      <p:sp>
        <p:nvSpPr>
          <p:cNvPr id="14" name="Pentagon 13"/>
          <p:cNvSpPr/>
          <p:nvPr/>
        </p:nvSpPr>
        <p:spPr>
          <a:xfrm>
            <a:off x="214313" y="2071688"/>
            <a:ext cx="3286125" cy="504825"/>
          </a:xfrm>
          <a:prstGeom prst="homePlate">
            <a:avLst/>
          </a:prstGeom>
          <a:solidFill>
            <a:srgbClr val="C00000"/>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algn="ctr">
              <a:defRPr/>
            </a:pPr>
            <a:r>
              <a:rPr lang="en-ID" b="1" dirty="0" err="1">
                <a:solidFill>
                  <a:schemeClr val="bg1"/>
                </a:solidFill>
                <a:latin typeface="Arial Black" pitchFamily="34" charset="0"/>
              </a:rPr>
              <a:t>Jalannya</a:t>
            </a:r>
            <a:r>
              <a:rPr lang="en-ID" b="1" dirty="0">
                <a:solidFill>
                  <a:schemeClr val="bg1"/>
                </a:solidFill>
                <a:latin typeface="Arial Black" pitchFamily="34" charset="0"/>
              </a:rPr>
              <a:t> </a:t>
            </a:r>
            <a:r>
              <a:rPr lang="en-ID" b="1" dirty="0" err="1">
                <a:solidFill>
                  <a:schemeClr val="bg1"/>
                </a:solidFill>
                <a:latin typeface="Arial Black" pitchFamily="34" charset="0"/>
              </a:rPr>
              <a:t>Perlawanan</a:t>
            </a:r>
            <a:endParaRPr lang="id-ID" b="1" dirty="0">
              <a:solidFill>
                <a:schemeClr val="bg1"/>
              </a:solidFill>
              <a:latin typeface="Arial Black" pitchFamily="34" charset="0"/>
            </a:endParaRPr>
          </a:p>
        </p:txBody>
      </p:sp>
      <p:sp>
        <p:nvSpPr>
          <p:cNvPr id="21" name="Rectangle 20"/>
          <p:cNvSpPr/>
          <p:nvPr/>
        </p:nvSpPr>
        <p:spPr>
          <a:xfrm>
            <a:off x="571500" y="3643313"/>
            <a:ext cx="8286750" cy="1143000"/>
          </a:xfrm>
          <a:prstGeom prst="rect">
            <a:avLst/>
          </a:prstGeom>
          <a:solidFill>
            <a:schemeClr val="bg1"/>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dirty="0">
                <a:solidFill>
                  <a:schemeClr val="tx1"/>
                </a:solidFill>
              </a:rPr>
              <a:t>VOC </a:t>
            </a:r>
            <a:r>
              <a:rPr lang="en-US" dirty="0" err="1">
                <a:solidFill>
                  <a:schemeClr val="tx1"/>
                </a:solidFill>
              </a:rPr>
              <a:t>menghasut</a:t>
            </a:r>
            <a:r>
              <a:rPr lang="en-US" dirty="0">
                <a:solidFill>
                  <a:schemeClr val="tx1"/>
                </a:solidFill>
              </a:rPr>
              <a:t> Sultan </a:t>
            </a:r>
            <a:r>
              <a:rPr lang="en-US" dirty="0" err="1">
                <a:solidFill>
                  <a:schemeClr val="tx1"/>
                </a:solidFill>
              </a:rPr>
              <a:t>Haji</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mengatakan</a:t>
            </a:r>
            <a:r>
              <a:rPr lang="en-US" dirty="0">
                <a:solidFill>
                  <a:schemeClr val="tx1"/>
                </a:solidFill>
              </a:rPr>
              <a:t> </a:t>
            </a:r>
            <a:r>
              <a:rPr lang="en-US" dirty="0" err="1">
                <a:solidFill>
                  <a:schemeClr val="tx1"/>
                </a:solidFill>
              </a:rPr>
              <a:t>bahwa</a:t>
            </a:r>
            <a:r>
              <a:rPr lang="en-US" dirty="0">
                <a:solidFill>
                  <a:schemeClr val="tx1"/>
                </a:solidFill>
              </a:rPr>
              <a:t> </a:t>
            </a:r>
            <a:r>
              <a:rPr lang="en-US" dirty="0" err="1">
                <a:solidFill>
                  <a:schemeClr val="tx1"/>
                </a:solidFill>
              </a:rPr>
              <a:t>Pangeran</a:t>
            </a:r>
            <a:r>
              <a:rPr lang="en-US" dirty="0">
                <a:solidFill>
                  <a:schemeClr val="tx1"/>
                </a:solidFill>
              </a:rPr>
              <a:t> </a:t>
            </a:r>
            <a:r>
              <a:rPr lang="en-US" dirty="0" err="1">
                <a:solidFill>
                  <a:schemeClr val="tx1"/>
                </a:solidFill>
              </a:rPr>
              <a:t>Arya</a:t>
            </a:r>
            <a:r>
              <a:rPr lang="en-US" dirty="0">
                <a:solidFill>
                  <a:schemeClr val="tx1"/>
                </a:solidFill>
              </a:rPr>
              <a:t> </a:t>
            </a:r>
            <a:r>
              <a:rPr lang="en-US" dirty="0" err="1">
                <a:solidFill>
                  <a:schemeClr val="tx1"/>
                </a:solidFill>
              </a:rPr>
              <a:t>Purbaya</a:t>
            </a:r>
            <a:r>
              <a:rPr lang="en-US" dirty="0">
                <a:solidFill>
                  <a:schemeClr val="tx1"/>
                </a:solidFill>
              </a:rPr>
              <a:t> yang </a:t>
            </a:r>
            <a:r>
              <a:rPr lang="en-US" dirty="0" err="1">
                <a:solidFill>
                  <a:schemeClr val="tx1"/>
                </a:solidFill>
              </a:rPr>
              <a:t>akan</a:t>
            </a:r>
            <a:r>
              <a:rPr lang="en-US" dirty="0">
                <a:solidFill>
                  <a:schemeClr val="tx1"/>
                </a:solidFill>
              </a:rPr>
              <a:t> </a:t>
            </a:r>
            <a:r>
              <a:rPr lang="en-US" dirty="0" err="1">
                <a:solidFill>
                  <a:schemeClr val="tx1"/>
                </a:solidFill>
              </a:rPr>
              <a:t>naik</a:t>
            </a:r>
            <a:r>
              <a:rPr lang="en-US" dirty="0">
                <a:solidFill>
                  <a:schemeClr val="tx1"/>
                </a:solidFill>
              </a:rPr>
              <a:t> </a:t>
            </a:r>
            <a:r>
              <a:rPr lang="en-US" dirty="0" err="1">
                <a:solidFill>
                  <a:schemeClr val="tx1"/>
                </a:solidFill>
              </a:rPr>
              <a:t>takhta</a:t>
            </a:r>
            <a:r>
              <a:rPr lang="en-US" dirty="0">
                <a:solidFill>
                  <a:schemeClr val="tx1"/>
                </a:solidFill>
              </a:rPr>
              <a:t> </a:t>
            </a:r>
            <a:r>
              <a:rPr lang="en-US" dirty="0" err="1">
                <a:solidFill>
                  <a:schemeClr val="tx1"/>
                </a:solidFill>
              </a:rPr>
              <a:t>menjadi</a:t>
            </a:r>
            <a:r>
              <a:rPr lang="en-US" dirty="0">
                <a:solidFill>
                  <a:schemeClr val="tx1"/>
                </a:solidFill>
              </a:rPr>
              <a:t> Sultan </a:t>
            </a:r>
            <a:r>
              <a:rPr lang="en-US" dirty="0" err="1">
                <a:solidFill>
                  <a:schemeClr val="tx1"/>
                </a:solidFill>
              </a:rPr>
              <a:t>Banten</a:t>
            </a:r>
            <a:r>
              <a:rPr lang="en-US" dirty="0">
                <a:solidFill>
                  <a:schemeClr val="tx1"/>
                </a:solidFill>
              </a:rPr>
              <a:t> </a:t>
            </a:r>
            <a:r>
              <a:rPr lang="en-US" dirty="0" err="1">
                <a:solidFill>
                  <a:schemeClr val="tx1"/>
                </a:solidFill>
              </a:rPr>
              <a:t>menggantikan</a:t>
            </a:r>
            <a:r>
              <a:rPr lang="en-US" dirty="0">
                <a:solidFill>
                  <a:schemeClr val="tx1"/>
                </a:solidFill>
              </a:rPr>
              <a:t> Sultan </a:t>
            </a:r>
            <a:r>
              <a:rPr lang="en-US" dirty="0" err="1">
                <a:solidFill>
                  <a:schemeClr val="tx1"/>
                </a:solidFill>
              </a:rPr>
              <a:t>Ageng</a:t>
            </a:r>
            <a:r>
              <a:rPr lang="en-US" dirty="0">
                <a:solidFill>
                  <a:schemeClr val="tx1"/>
                </a:solidFill>
              </a:rPr>
              <a:t> </a:t>
            </a:r>
            <a:r>
              <a:rPr lang="en-US" dirty="0" err="1">
                <a:solidFill>
                  <a:schemeClr val="tx1"/>
                </a:solidFill>
              </a:rPr>
              <a:t>Tirtayasa</a:t>
            </a:r>
            <a:r>
              <a:rPr lang="en-US" dirty="0">
                <a:solidFill>
                  <a:schemeClr val="tx1"/>
                </a:solidFill>
              </a:rPr>
              <a:t>. Sultan </a:t>
            </a:r>
            <a:r>
              <a:rPr lang="en-US" dirty="0" err="1">
                <a:solidFill>
                  <a:schemeClr val="tx1"/>
                </a:solidFill>
              </a:rPr>
              <a:t>Haji</a:t>
            </a:r>
            <a:r>
              <a:rPr lang="en-US" dirty="0">
                <a:solidFill>
                  <a:schemeClr val="tx1"/>
                </a:solidFill>
              </a:rPr>
              <a:t> </a:t>
            </a:r>
            <a:r>
              <a:rPr lang="en-US" dirty="0" err="1">
                <a:solidFill>
                  <a:schemeClr val="tx1"/>
                </a:solidFill>
              </a:rPr>
              <a:t>kemudian</a:t>
            </a:r>
            <a:r>
              <a:rPr lang="en-US" dirty="0">
                <a:solidFill>
                  <a:schemeClr val="tx1"/>
                </a:solidFill>
              </a:rPr>
              <a:t> </a:t>
            </a:r>
            <a:r>
              <a:rPr lang="en-US" dirty="0" err="1">
                <a:solidFill>
                  <a:schemeClr val="tx1"/>
                </a:solidFill>
              </a:rPr>
              <a:t>melakukan</a:t>
            </a:r>
            <a:r>
              <a:rPr lang="en-US" dirty="0">
                <a:solidFill>
                  <a:schemeClr val="tx1"/>
                </a:solidFill>
              </a:rPr>
              <a:t> </a:t>
            </a:r>
            <a:r>
              <a:rPr lang="en-US" dirty="0" err="1">
                <a:solidFill>
                  <a:schemeClr val="tx1"/>
                </a:solidFill>
              </a:rPr>
              <a:t>perjanjian</a:t>
            </a:r>
            <a:r>
              <a:rPr lang="en-US" dirty="0">
                <a:solidFill>
                  <a:schemeClr val="tx1"/>
                </a:solidFill>
              </a:rPr>
              <a:t> </a:t>
            </a:r>
            <a:r>
              <a:rPr lang="en-US" dirty="0" err="1">
                <a:solidFill>
                  <a:schemeClr val="tx1"/>
                </a:solidFill>
              </a:rPr>
              <a:t>dengan</a:t>
            </a:r>
            <a:r>
              <a:rPr lang="en-US" dirty="0">
                <a:solidFill>
                  <a:schemeClr val="tx1"/>
                </a:solidFill>
              </a:rPr>
              <a:t> VOC </a:t>
            </a:r>
            <a:r>
              <a:rPr lang="en-US" dirty="0" err="1">
                <a:solidFill>
                  <a:schemeClr val="tx1"/>
                </a:solidFill>
              </a:rPr>
              <a:t>untuk</a:t>
            </a:r>
            <a:r>
              <a:rPr lang="en-US" dirty="0">
                <a:solidFill>
                  <a:schemeClr val="tx1"/>
                </a:solidFill>
              </a:rPr>
              <a:t> </a:t>
            </a:r>
            <a:r>
              <a:rPr lang="en-US" dirty="0" err="1">
                <a:solidFill>
                  <a:schemeClr val="tx1"/>
                </a:solidFill>
              </a:rPr>
              <a:t>melancarkan</a:t>
            </a:r>
            <a:r>
              <a:rPr lang="en-US" dirty="0">
                <a:solidFill>
                  <a:schemeClr val="tx1"/>
                </a:solidFill>
              </a:rPr>
              <a:t> </a:t>
            </a:r>
            <a:r>
              <a:rPr lang="en-US" dirty="0" err="1">
                <a:solidFill>
                  <a:schemeClr val="tx1"/>
                </a:solidFill>
              </a:rPr>
              <a:t>niatnya</a:t>
            </a:r>
            <a:r>
              <a:rPr lang="en-US" dirty="0">
                <a:solidFill>
                  <a:schemeClr val="tx1"/>
                </a:solidFill>
              </a:rPr>
              <a:t> </a:t>
            </a:r>
            <a:r>
              <a:rPr lang="en-US" dirty="0" err="1">
                <a:solidFill>
                  <a:schemeClr val="tx1"/>
                </a:solidFill>
              </a:rPr>
              <a:t>menjadi</a:t>
            </a:r>
            <a:r>
              <a:rPr lang="en-US" dirty="0">
                <a:solidFill>
                  <a:schemeClr val="tx1"/>
                </a:solidFill>
              </a:rPr>
              <a:t> Sultan </a:t>
            </a:r>
            <a:r>
              <a:rPr lang="en-US" dirty="0" err="1">
                <a:solidFill>
                  <a:schemeClr val="tx1"/>
                </a:solidFill>
              </a:rPr>
              <a:t>Banten</a:t>
            </a:r>
            <a:r>
              <a:rPr lang="en-US" dirty="0">
                <a:solidFill>
                  <a:schemeClr val="tx1"/>
                </a:solidFill>
              </a:rPr>
              <a:t>.</a:t>
            </a:r>
          </a:p>
        </p:txBody>
      </p:sp>
      <p:sp>
        <p:nvSpPr>
          <p:cNvPr id="22" name="Rectangle 21"/>
          <p:cNvSpPr/>
          <p:nvPr/>
        </p:nvSpPr>
        <p:spPr>
          <a:xfrm>
            <a:off x="571500" y="5429250"/>
            <a:ext cx="8286750" cy="928688"/>
          </a:xfrm>
          <a:prstGeom prst="rect">
            <a:avLst/>
          </a:prstGeom>
          <a:solidFill>
            <a:schemeClr val="bg1"/>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dirty="0">
                <a:solidFill>
                  <a:schemeClr val="tx1"/>
                </a:solidFill>
              </a:rPr>
              <a:t>Sultan </a:t>
            </a:r>
            <a:r>
              <a:rPr lang="en-US" dirty="0" err="1">
                <a:solidFill>
                  <a:schemeClr val="tx1"/>
                </a:solidFill>
              </a:rPr>
              <a:t>Haji</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bantuan</a:t>
            </a:r>
            <a:r>
              <a:rPr lang="en-US" dirty="0">
                <a:solidFill>
                  <a:schemeClr val="tx1"/>
                </a:solidFill>
              </a:rPr>
              <a:t> VOC </a:t>
            </a:r>
            <a:r>
              <a:rPr lang="en-US" dirty="0" err="1">
                <a:solidFill>
                  <a:schemeClr val="tx1"/>
                </a:solidFill>
              </a:rPr>
              <a:t>berhasil</a:t>
            </a:r>
            <a:r>
              <a:rPr lang="en-US" dirty="0">
                <a:solidFill>
                  <a:schemeClr val="tx1"/>
                </a:solidFill>
              </a:rPr>
              <a:t> </a:t>
            </a:r>
            <a:r>
              <a:rPr lang="en-US" dirty="0" err="1">
                <a:solidFill>
                  <a:schemeClr val="tx1"/>
                </a:solidFill>
              </a:rPr>
              <a:t>merebut</a:t>
            </a:r>
            <a:r>
              <a:rPr lang="en-US" dirty="0">
                <a:solidFill>
                  <a:schemeClr val="tx1"/>
                </a:solidFill>
              </a:rPr>
              <a:t> </a:t>
            </a:r>
            <a:r>
              <a:rPr lang="en-US" dirty="0" err="1">
                <a:solidFill>
                  <a:schemeClr val="tx1"/>
                </a:solidFill>
              </a:rPr>
              <a:t>takhta</a:t>
            </a:r>
            <a:r>
              <a:rPr lang="en-US" dirty="0">
                <a:solidFill>
                  <a:schemeClr val="tx1"/>
                </a:solidFill>
              </a:rPr>
              <a:t> </a:t>
            </a:r>
            <a:r>
              <a:rPr lang="en-US" dirty="0" err="1">
                <a:solidFill>
                  <a:schemeClr val="tx1"/>
                </a:solidFill>
              </a:rPr>
              <a:t>Banten</a:t>
            </a:r>
            <a:r>
              <a:rPr lang="en-US" dirty="0">
                <a:solidFill>
                  <a:schemeClr val="tx1"/>
                </a:solidFill>
              </a:rPr>
              <a:t>. </a:t>
            </a:r>
            <a:r>
              <a:rPr lang="en-US" dirty="0" err="1">
                <a:solidFill>
                  <a:schemeClr val="tx1"/>
                </a:solidFill>
              </a:rPr>
              <a:t>Pada</a:t>
            </a:r>
            <a:r>
              <a:rPr lang="en-US" dirty="0">
                <a:solidFill>
                  <a:schemeClr val="tx1"/>
                </a:solidFill>
              </a:rPr>
              <a:t> 1683 Sultan </a:t>
            </a:r>
            <a:r>
              <a:rPr lang="en-US" dirty="0" err="1">
                <a:solidFill>
                  <a:schemeClr val="tx1"/>
                </a:solidFill>
              </a:rPr>
              <a:t>Ageng</a:t>
            </a:r>
            <a:r>
              <a:rPr lang="en-US" dirty="0">
                <a:solidFill>
                  <a:schemeClr val="tx1"/>
                </a:solidFill>
              </a:rPr>
              <a:t> </a:t>
            </a:r>
            <a:r>
              <a:rPr lang="en-US" dirty="0" err="1">
                <a:solidFill>
                  <a:schemeClr val="tx1"/>
                </a:solidFill>
              </a:rPr>
              <a:t>Tirtayasa</a:t>
            </a:r>
            <a:r>
              <a:rPr lang="en-US" dirty="0">
                <a:solidFill>
                  <a:schemeClr val="tx1"/>
                </a:solidFill>
              </a:rPr>
              <a:t> </a:t>
            </a:r>
            <a:r>
              <a:rPr lang="en-US" dirty="0" err="1">
                <a:solidFill>
                  <a:schemeClr val="tx1"/>
                </a:solidFill>
              </a:rPr>
              <a:t>berhasil</a:t>
            </a:r>
            <a:r>
              <a:rPr lang="en-US" dirty="0">
                <a:solidFill>
                  <a:schemeClr val="tx1"/>
                </a:solidFill>
              </a:rPr>
              <a:t> </a:t>
            </a:r>
            <a:r>
              <a:rPr lang="en-US" dirty="0" err="1">
                <a:solidFill>
                  <a:schemeClr val="tx1"/>
                </a:solidFill>
              </a:rPr>
              <a:t>ditangkap</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ditawan</a:t>
            </a:r>
            <a:r>
              <a:rPr lang="en-US" dirty="0">
                <a:solidFill>
                  <a:schemeClr val="tx1"/>
                </a:solidFill>
              </a:rPr>
              <a:t> </a:t>
            </a:r>
            <a:r>
              <a:rPr lang="en-US" dirty="0" err="1">
                <a:solidFill>
                  <a:schemeClr val="tx1"/>
                </a:solidFill>
              </a:rPr>
              <a:t>di</a:t>
            </a:r>
            <a:r>
              <a:rPr lang="en-US" dirty="0">
                <a:solidFill>
                  <a:schemeClr val="tx1"/>
                </a:solidFill>
              </a:rPr>
              <a:t> Batavia </a:t>
            </a:r>
            <a:r>
              <a:rPr lang="en-US" dirty="0" err="1">
                <a:solidFill>
                  <a:schemeClr val="tx1"/>
                </a:solidFill>
              </a:rPr>
              <a:t>hingga</a:t>
            </a:r>
            <a:r>
              <a:rPr lang="en-US" dirty="0">
                <a:solidFill>
                  <a:schemeClr val="tx1"/>
                </a:solidFill>
              </a:rPr>
              <a:t> </a:t>
            </a:r>
            <a:r>
              <a:rPr lang="en-US" dirty="0" err="1">
                <a:solidFill>
                  <a:schemeClr val="tx1"/>
                </a:solidFill>
              </a:rPr>
              <a:t>wafat</a:t>
            </a:r>
            <a:r>
              <a:rPr lang="en-US" dirty="0">
                <a:solidFill>
                  <a:schemeClr val="tx1"/>
                </a:solidFill>
              </a:rPr>
              <a:t> </a:t>
            </a:r>
            <a:r>
              <a:rPr lang="en-US" dirty="0" err="1">
                <a:solidFill>
                  <a:schemeClr val="tx1"/>
                </a:solidFill>
              </a:rPr>
              <a:t>pada</a:t>
            </a:r>
            <a:r>
              <a:rPr lang="en-US" dirty="0">
                <a:solidFill>
                  <a:schemeClr val="tx1"/>
                </a:solidFill>
              </a:rPr>
              <a:t> 1692. </a:t>
            </a:r>
            <a:r>
              <a:rPr lang="en-US" dirty="0" err="1">
                <a:solidFill>
                  <a:schemeClr val="tx1"/>
                </a:solidFill>
              </a:rPr>
              <a:t>Dalam</a:t>
            </a:r>
            <a:r>
              <a:rPr lang="en-US" dirty="0">
                <a:solidFill>
                  <a:schemeClr val="tx1"/>
                </a:solidFill>
              </a:rPr>
              <a:t> </a:t>
            </a:r>
            <a:r>
              <a:rPr lang="en-US" dirty="0" err="1">
                <a:solidFill>
                  <a:schemeClr val="tx1"/>
                </a:solidFill>
              </a:rPr>
              <a:t>perkembangannya</a:t>
            </a:r>
            <a:r>
              <a:rPr lang="en-US" dirty="0">
                <a:solidFill>
                  <a:schemeClr val="tx1"/>
                </a:solidFill>
              </a:rPr>
              <a:t>, </a:t>
            </a:r>
            <a:r>
              <a:rPr lang="en-US" dirty="0" err="1">
                <a:solidFill>
                  <a:schemeClr val="tx1"/>
                </a:solidFill>
              </a:rPr>
              <a:t>Banten</a:t>
            </a:r>
            <a:r>
              <a:rPr lang="en-US" dirty="0">
                <a:solidFill>
                  <a:schemeClr val="tx1"/>
                </a:solidFill>
              </a:rPr>
              <a:t> </a:t>
            </a:r>
            <a:r>
              <a:rPr lang="en-US" dirty="0" err="1">
                <a:solidFill>
                  <a:schemeClr val="tx1"/>
                </a:solidFill>
              </a:rPr>
              <a:t>hanya</a:t>
            </a:r>
            <a:r>
              <a:rPr lang="en-US" dirty="0">
                <a:solidFill>
                  <a:schemeClr val="tx1"/>
                </a:solidFill>
              </a:rPr>
              <a:t> </a:t>
            </a:r>
            <a:r>
              <a:rPr lang="en-US" dirty="0" err="1">
                <a:solidFill>
                  <a:schemeClr val="tx1"/>
                </a:solidFill>
              </a:rPr>
              <a:t>menjadi</a:t>
            </a:r>
            <a:r>
              <a:rPr lang="en-US" dirty="0">
                <a:solidFill>
                  <a:schemeClr val="tx1"/>
                </a:solidFill>
              </a:rPr>
              <a:t> </a:t>
            </a:r>
            <a:r>
              <a:rPr lang="en-US" dirty="0" err="1">
                <a:solidFill>
                  <a:schemeClr val="tx1"/>
                </a:solidFill>
              </a:rPr>
              <a:t>bayang-bayang</a:t>
            </a:r>
            <a:r>
              <a:rPr lang="en-US" dirty="0">
                <a:solidFill>
                  <a:schemeClr val="tx1"/>
                </a:solidFill>
              </a:rPr>
              <a:t> VOC. </a:t>
            </a:r>
          </a:p>
        </p:txBody>
      </p:sp>
      <p:sp>
        <p:nvSpPr>
          <p:cNvPr id="23" name="Pentagon 22"/>
          <p:cNvSpPr/>
          <p:nvPr/>
        </p:nvSpPr>
        <p:spPr>
          <a:xfrm>
            <a:off x="214313" y="4929188"/>
            <a:ext cx="3286125" cy="504825"/>
          </a:xfrm>
          <a:prstGeom prst="homePlate">
            <a:avLst/>
          </a:prstGeom>
          <a:solidFill>
            <a:srgbClr val="C00000"/>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algn="ctr">
              <a:defRPr/>
            </a:pPr>
            <a:r>
              <a:rPr lang="en-ID" b="1" dirty="0" err="1">
                <a:solidFill>
                  <a:schemeClr val="bg1"/>
                </a:solidFill>
                <a:latin typeface="Arial Black" pitchFamily="34" charset="0"/>
              </a:rPr>
              <a:t>Akhir</a:t>
            </a:r>
            <a:r>
              <a:rPr lang="en-ID" b="1" dirty="0">
                <a:solidFill>
                  <a:schemeClr val="bg1"/>
                </a:solidFill>
                <a:latin typeface="Arial Black" pitchFamily="34" charset="0"/>
              </a:rPr>
              <a:t> </a:t>
            </a:r>
            <a:r>
              <a:rPr lang="en-ID" b="1" dirty="0" err="1">
                <a:solidFill>
                  <a:schemeClr val="bg1"/>
                </a:solidFill>
                <a:latin typeface="Arial Black" pitchFamily="34" charset="0"/>
              </a:rPr>
              <a:t>Perlawanan</a:t>
            </a:r>
            <a:endParaRPr lang="id-ID" b="1" dirty="0">
              <a:solidFill>
                <a:schemeClr val="bg1"/>
              </a:solidFill>
              <a:latin typeface="Arial Black" pitchFamily="34" charset="0"/>
            </a:endParaRPr>
          </a:p>
        </p:txBody>
      </p:sp>
      <p:sp>
        <p:nvSpPr>
          <p:cNvPr id="10" name="Up Arrow 9">
            <a:hlinkClick r:id="rId3" action="ppaction://hlinksldjump"/>
          </p:cNvPr>
          <p:cNvSpPr/>
          <p:nvPr/>
        </p:nvSpPr>
        <p:spPr>
          <a:xfrm>
            <a:off x="8501063" y="6286500"/>
            <a:ext cx="428625" cy="500063"/>
          </a:xfrm>
          <a:prstGeom prst="up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ssolv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900" decel="100000" fill="hold"/>
                                        <p:tgtEl>
                                          <p:spTgt spid="10"/>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animBg="1"/>
      <p:bldP spid="14" grpId="0" animBg="1"/>
      <p:bldP spid="21" grpId="0" animBg="1"/>
      <p:bldP spid="22" grpId="0" animBg="1"/>
      <p:bldP spid="23"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l="-25000" t="-1000" r="-25000"/>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2700338" y="98425"/>
            <a:ext cx="4175125" cy="738188"/>
          </a:xfrm>
          <a:prstGeom prst="round2Diag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id-ID" b="1" dirty="0">
                <a:solidFill>
                  <a:schemeClr val="bg1"/>
                </a:solidFill>
                <a:latin typeface="Arial Black" pitchFamily="34" charset="0"/>
              </a:rPr>
              <a:t>Perlawanan Rakyat Makassar </a:t>
            </a:r>
            <a:endParaRPr lang="id-ID" dirty="0">
              <a:solidFill>
                <a:schemeClr val="bg1"/>
              </a:solidFill>
            </a:endParaRPr>
          </a:p>
        </p:txBody>
      </p:sp>
      <p:pic>
        <p:nvPicPr>
          <p:cNvPr id="6" name="Picture 5" descr="hasanudin.jpg"/>
          <p:cNvPicPr>
            <a:picLocks noChangeAspect="1"/>
          </p:cNvPicPr>
          <p:nvPr/>
        </p:nvPicPr>
        <p:blipFill>
          <a:blip r:embed="rId3" cstate="print"/>
          <a:srcRect l="32232" r="1860"/>
          <a:stretch>
            <a:fillRect/>
          </a:stretch>
        </p:blipFill>
        <p:spPr>
          <a:xfrm>
            <a:off x="416056" y="3714752"/>
            <a:ext cx="1584176" cy="23709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7" name="Diagram 6"/>
          <p:cNvGraphicFramePr/>
          <p:nvPr/>
        </p:nvGraphicFramePr>
        <p:xfrm>
          <a:off x="142876" y="500042"/>
          <a:ext cx="8929718" cy="38322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Snip Diagonal Corner Rectangle 10"/>
          <p:cNvSpPr/>
          <p:nvPr/>
        </p:nvSpPr>
        <p:spPr>
          <a:xfrm>
            <a:off x="2428875" y="4000500"/>
            <a:ext cx="6500813" cy="2376488"/>
          </a:xfrm>
          <a:prstGeom prst="snip2DiagRect">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indent="-268288">
              <a:defRPr/>
            </a:pPr>
            <a:r>
              <a:rPr lang="en-US" b="1" dirty="0" err="1">
                <a:solidFill>
                  <a:schemeClr val="tx1"/>
                </a:solidFill>
                <a:latin typeface="+mj-lt"/>
              </a:rPr>
              <a:t>Isi</a:t>
            </a:r>
            <a:r>
              <a:rPr lang="en-US" b="1" dirty="0">
                <a:solidFill>
                  <a:schemeClr val="tx1"/>
                </a:solidFill>
                <a:latin typeface="+mj-lt"/>
              </a:rPr>
              <a:t> </a:t>
            </a:r>
            <a:r>
              <a:rPr lang="en-US" b="1" dirty="0" err="1">
                <a:solidFill>
                  <a:schemeClr val="tx1"/>
                </a:solidFill>
                <a:latin typeface="+mj-lt"/>
              </a:rPr>
              <a:t>Perjanjian</a:t>
            </a:r>
            <a:r>
              <a:rPr lang="en-US" b="1" dirty="0">
                <a:solidFill>
                  <a:schemeClr val="tx1"/>
                </a:solidFill>
                <a:latin typeface="+mj-lt"/>
              </a:rPr>
              <a:t> </a:t>
            </a:r>
            <a:r>
              <a:rPr lang="en-US" b="1" dirty="0" err="1">
                <a:solidFill>
                  <a:schemeClr val="tx1"/>
                </a:solidFill>
                <a:latin typeface="+mj-lt"/>
              </a:rPr>
              <a:t>Bongaya</a:t>
            </a:r>
            <a:endParaRPr lang="en-US" b="1" dirty="0">
              <a:solidFill>
                <a:schemeClr val="tx1"/>
              </a:solidFill>
              <a:latin typeface="+mj-lt"/>
            </a:endParaRPr>
          </a:p>
          <a:p>
            <a:pPr marL="268288" indent="-268288">
              <a:defRPr/>
            </a:pPr>
            <a:r>
              <a:rPr lang="id-ID" dirty="0">
                <a:solidFill>
                  <a:schemeClr val="tx1"/>
                </a:solidFill>
                <a:latin typeface="+mj-lt"/>
              </a:rPr>
              <a:t>1.	</a:t>
            </a:r>
            <a:r>
              <a:rPr lang="en-US" dirty="0">
                <a:solidFill>
                  <a:schemeClr val="tx1"/>
                </a:solidFill>
                <a:latin typeface="+mj-lt"/>
              </a:rPr>
              <a:t>VOC memperoleh hak monopoli rempah-rempah di Makassar. </a:t>
            </a:r>
            <a:endParaRPr lang="id-ID" dirty="0">
              <a:solidFill>
                <a:schemeClr val="tx1"/>
              </a:solidFill>
              <a:latin typeface="+mj-lt"/>
            </a:endParaRPr>
          </a:p>
          <a:p>
            <a:pPr marL="268288" indent="-268288">
              <a:defRPr/>
            </a:pPr>
            <a:r>
              <a:rPr lang="id-ID" dirty="0">
                <a:solidFill>
                  <a:schemeClr val="tx1"/>
                </a:solidFill>
                <a:latin typeface="+mj-lt"/>
              </a:rPr>
              <a:t>2.	</a:t>
            </a:r>
            <a:r>
              <a:rPr lang="en-US" dirty="0">
                <a:solidFill>
                  <a:schemeClr val="tx1"/>
                </a:solidFill>
                <a:latin typeface="+mj-lt"/>
              </a:rPr>
              <a:t>VOC boleh mendirikan benteng pertahanan di Makassar. </a:t>
            </a:r>
            <a:endParaRPr lang="id-ID" dirty="0">
              <a:solidFill>
                <a:schemeClr val="tx1"/>
              </a:solidFill>
              <a:latin typeface="+mj-lt"/>
            </a:endParaRPr>
          </a:p>
          <a:p>
            <a:pPr marL="268288" indent="-268288">
              <a:defRPr/>
            </a:pPr>
            <a:r>
              <a:rPr lang="id-ID" dirty="0">
                <a:solidFill>
                  <a:schemeClr val="tx1"/>
                </a:solidFill>
                <a:latin typeface="+mj-lt"/>
              </a:rPr>
              <a:t>3.	</a:t>
            </a:r>
            <a:r>
              <a:rPr lang="en-US" dirty="0">
                <a:solidFill>
                  <a:schemeClr val="tx1"/>
                </a:solidFill>
                <a:latin typeface="+mj-lt"/>
              </a:rPr>
              <a:t>Wilayah kekuasaan Kerajaan </a:t>
            </a:r>
            <a:r>
              <a:rPr lang="en-US" dirty="0" err="1">
                <a:solidFill>
                  <a:schemeClr val="tx1"/>
                </a:solidFill>
                <a:latin typeface="+mj-lt"/>
              </a:rPr>
              <a:t>Gowa</a:t>
            </a:r>
            <a:r>
              <a:rPr lang="en-US" dirty="0">
                <a:solidFill>
                  <a:schemeClr val="tx1"/>
                </a:solidFill>
                <a:latin typeface="+mj-lt"/>
              </a:rPr>
              <a:t> -</a:t>
            </a:r>
            <a:r>
              <a:rPr lang="en-US" dirty="0" err="1">
                <a:solidFill>
                  <a:schemeClr val="tx1"/>
                </a:solidFill>
                <a:latin typeface="+mj-lt"/>
              </a:rPr>
              <a:t>Tallo</a:t>
            </a:r>
            <a:r>
              <a:rPr lang="en-US" dirty="0">
                <a:solidFill>
                  <a:schemeClr val="tx1"/>
                </a:solidFill>
                <a:latin typeface="+mj-lt"/>
              </a:rPr>
              <a:t> di luar Makassar menjadi milik VOC. </a:t>
            </a:r>
            <a:endParaRPr lang="id-ID" dirty="0">
              <a:solidFill>
                <a:schemeClr val="tx1"/>
              </a:solidFill>
              <a:latin typeface="+mj-lt"/>
            </a:endParaRPr>
          </a:p>
          <a:p>
            <a:pPr marL="268288" indent="-268288">
              <a:buFontTx/>
              <a:buAutoNum type="arabicPeriod" startAt="4"/>
              <a:defRPr/>
            </a:pPr>
            <a:r>
              <a:rPr lang="en-US" dirty="0">
                <a:solidFill>
                  <a:schemeClr val="tx1"/>
                </a:solidFill>
                <a:latin typeface="+mj-lt"/>
              </a:rPr>
              <a:t>Aru Palaka diakui sebagai Raja Bone. </a:t>
            </a:r>
            <a:endParaRPr lang="id-ID" dirty="0">
              <a:solidFill>
                <a:schemeClr val="tx1"/>
              </a:solidFill>
              <a:latin typeface="+mj-lt"/>
            </a:endParaRPr>
          </a:p>
          <a:p>
            <a:pPr marL="268288" indent="-268288">
              <a:buFontTx/>
              <a:buAutoNum type="arabicPeriod" startAt="4"/>
              <a:defRPr/>
            </a:pPr>
            <a:r>
              <a:rPr lang="en-US" dirty="0">
                <a:solidFill>
                  <a:schemeClr val="tx1"/>
                </a:solidFill>
                <a:latin typeface="+mj-lt"/>
              </a:rPr>
              <a:t>Makassar </a:t>
            </a:r>
            <a:r>
              <a:rPr lang="en-US" dirty="0" err="1">
                <a:solidFill>
                  <a:schemeClr val="tx1"/>
                </a:solidFill>
                <a:latin typeface="+mj-lt"/>
              </a:rPr>
              <a:t>membayar</a:t>
            </a:r>
            <a:r>
              <a:rPr lang="en-US" dirty="0">
                <a:solidFill>
                  <a:schemeClr val="tx1"/>
                </a:solidFill>
                <a:latin typeface="+mj-lt"/>
              </a:rPr>
              <a:t> seluruh </a:t>
            </a:r>
            <a:r>
              <a:rPr lang="en-US" dirty="0" err="1">
                <a:solidFill>
                  <a:schemeClr val="tx1"/>
                </a:solidFill>
                <a:latin typeface="+mj-lt"/>
              </a:rPr>
              <a:t>kerugian</a:t>
            </a:r>
            <a:r>
              <a:rPr lang="en-US" dirty="0">
                <a:solidFill>
                  <a:schemeClr val="tx1"/>
                </a:solidFill>
                <a:latin typeface="+mj-lt"/>
              </a:rPr>
              <a:t> </a:t>
            </a:r>
            <a:r>
              <a:rPr lang="en-US" dirty="0" err="1">
                <a:solidFill>
                  <a:schemeClr val="tx1"/>
                </a:solidFill>
                <a:latin typeface="+mj-lt"/>
              </a:rPr>
              <a:t>perang</a:t>
            </a:r>
            <a:r>
              <a:rPr lang="id-ID" dirty="0">
                <a:solidFill>
                  <a:schemeClr val="tx1"/>
                </a:solidFill>
                <a:latin typeface="+mj-lt"/>
              </a:rPr>
              <a:t>.</a:t>
            </a:r>
          </a:p>
        </p:txBody>
      </p:sp>
      <p:sp>
        <p:nvSpPr>
          <p:cNvPr id="46086" name="TextBox 7"/>
          <p:cNvSpPr txBox="1">
            <a:spLocks noChangeArrowheads="1"/>
          </p:cNvSpPr>
          <p:nvPr/>
        </p:nvSpPr>
        <p:spPr bwMode="auto">
          <a:xfrm>
            <a:off x="0" y="6072188"/>
            <a:ext cx="2428875" cy="830262"/>
          </a:xfrm>
          <a:prstGeom prst="rect">
            <a:avLst/>
          </a:prstGeom>
          <a:noFill/>
          <a:ln w="9525">
            <a:noFill/>
            <a:miter lim="800000"/>
            <a:headEnd/>
            <a:tailEnd/>
          </a:ln>
        </p:spPr>
        <p:txBody>
          <a:bodyPr>
            <a:spAutoFit/>
          </a:bodyPr>
          <a:lstStyle/>
          <a:p>
            <a:pPr algn="ctr"/>
            <a:r>
              <a:rPr lang="en-US" sz="1600">
                <a:latin typeface="Comic Sans MS" pitchFamily="82" charset="0"/>
              </a:rPr>
              <a:t>Sultan Hasanuddin, pemimpin perlawanan </a:t>
            </a:r>
          </a:p>
          <a:p>
            <a:pPr algn="ctr"/>
            <a:r>
              <a:rPr lang="en-US" sz="1600">
                <a:latin typeface="Comic Sans MS" pitchFamily="82" charset="0"/>
              </a:rPr>
              <a:t>rakyat Makassar</a:t>
            </a:r>
          </a:p>
        </p:txBody>
      </p:sp>
      <p:sp>
        <p:nvSpPr>
          <p:cNvPr id="8" name="Up Arrow 7">
            <a:hlinkClick r:id="rId8" action="ppaction://hlinksldjump"/>
          </p:cNvPr>
          <p:cNvSpPr/>
          <p:nvPr/>
        </p:nvSpPr>
        <p:spPr>
          <a:xfrm>
            <a:off x="8501063" y="6286500"/>
            <a:ext cx="428625" cy="500063"/>
          </a:xfrm>
          <a:prstGeom prst="up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6086"/>
                                        </p:tgtEl>
                                        <p:attrNameLst>
                                          <p:attrName>style.visibility</p:attrName>
                                        </p:attrNameLst>
                                      </p:cBhvr>
                                      <p:to>
                                        <p:strVal val="visible"/>
                                      </p:to>
                                    </p:set>
                                    <p:animEffect transition="in" filter="randombar(horizontal)">
                                      <p:cBhvr>
                                        <p:cTn id="13" dur="500"/>
                                        <p:tgtEl>
                                          <p:spTgt spid="4608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1" grpId="0" animBg="1"/>
      <p:bldP spid="46086"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8000" b="-36000"/>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2500313" y="142875"/>
            <a:ext cx="4175125" cy="765175"/>
          </a:xfrm>
          <a:prstGeom prst="round2Diag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id-ID" b="1" dirty="0">
                <a:latin typeface="Arial Black" pitchFamily="34" charset="0"/>
              </a:rPr>
              <a:t>Perlawanan Rakyat Riau </a:t>
            </a:r>
            <a:endParaRPr lang="id-ID" dirty="0"/>
          </a:p>
        </p:txBody>
      </p:sp>
      <p:sp>
        <p:nvSpPr>
          <p:cNvPr id="9" name="Pentagon 8"/>
          <p:cNvSpPr/>
          <p:nvPr/>
        </p:nvSpPr>
        <p:spPr>
          <a:xfrm>
            <a:off x="336550" y="1358900"/>
            <a:ext cx="2268538" cy="503238"/>
          </a:xfrm>
          <a:prstGeom prst="homePlate">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id-ID" b="1" dirty="0">
                <a:latin typeface="Arial Black" pitchFamily="34" charset="0"/>
              </a:rPr>
              <a:t>Latar belakang</a:t>
            </a:r>
          </a:p>
        </p:txBody>
      </p:sp>
      <p:sp>
        <p:nvSpPr>
          <p:cNvPr id="10" name="Rectangle 2"/>
          <p:cNvSpPr>
            <a:spLocks noChangeArrowheads="1"/>
          </p:cNvSpPr>
          <p:nvPr/>
        </p:nvSpPr>
        <p:spPr bwMode="auto">
          <a:xfrm>
            <a:off x="2749550" y="1416050"/>
            <a:ext cx="6037263" cy="36988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179388">
              <a:defRPr/>
            </a:pPr>
            <a:r>
              <a:rPr lang="en-US" dirty="0" err="1">
                <a:latin typeface="+mj-lt"/>
              </a:rPr>
              <a:t>Upaya</a:t>
            </a:r>
            <a:r>
              <a:rPr lang="en-US" dirty="0">
                <a:latin typeface="+mj-lt"/>
              </a:rPr>
              <a:t> VOC </a:t>
            </a:r>
            <a:r>
              <a:rPr lang="en-US" dirty="0" err="1">
                <a:latin typeface="+mj-lt"/>
              </a:rPr>
              <a:t>menancapkan</a:t>
            </a:r>
            <a:r>
              <a:rPr lang="en-US" dirty="0">
                <a:latin typeface="+mj-lt"/>
              </a:rPr>
              <a:t> hegemoni perdagangan </a:t>
            </a:r>
            <a:r>
              <a:rPr lang="en-US" dirty="0" err="1">
                <a:latin typeface="+mj-lt"/>
              </a:rPr>
              <a:t>di</a:t>
            </a:r>
            <a:r>
              <a:rPr lang="en-US" dirty="0">
                <a:latin typeface="+mj-lt"/>
              </a:rPr>
              <a:t> Riau.</a:t>
            </a:r>
            <a:endParaRPr lang="id-ID" dirty="0">
              <a:latin typeface="+mj-lt"/>
            </a:endParaRPr>
          </a:p>
        </p:txBody>
      </p:sp>
      <p:sp>
        <p:nvSpPr>
          <p:cNvPr id="11" name="Pentagon 10"/>
          <p:cNvSpPr/>
          <p:nvPr/>
        </p:nvSpPr>
        <p:spPr>
          <a:xfrm>
            <a:off x="325438" y="2093913"/>
            <a:ext cx="2268537" cy="503237"/>
          </a:xfrm>
          <a:prstGeom prst="homePlate">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id-ID" b="1" dirty="0">
                <a:latin typeface="Arial Black" pitchFamily="34" charset="0"/>
              </a:rPr>
              <a:t>Strategi</a:t>
            </a:r>
          </a:p>
        </p:txBody>
      </p:sp>
      <p:sp>
        <p:nvSpPr>
          <p:cNvPr id="12" name="Rectangle 2"/>
          <p:cNvSpPr>
            <a:spLocks noChangeArrowheads="1"/>
          </p:cNvSpPr>
          <p:nvPr/>
        </p:nvSpPr>
        <p:spPr bwMode="auto">
          <a:xfrm>
            <a:off x="2701925" y="2022475"/>
            <a:ext cx="6084888" cy="230822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179388">
              <a:defRPr/>
            </a:pPr>
            <a:r>
              <a:rPr lang="id-ID" dirty="0">
                <a:latin typeface="+mj-lt"/>
              </a:rPr>
              <a:t>Sultan </a:t>
            </a:r>
            <a:r>
              <a:rPr lang="en-US" dirty="0" err="1">
                <a:latin typeface="+mj-lt"/>
              </a:rPr>
              <a:t>Siak</a:t>
            </a:r>
            <a:r>
              <a:rPr lang="en-US" dirty="0">
                <a:latin typeface="+mj-lt"/>
              </a:rPr>
              <a:t> </a:t>
            </a:r>
            <a:r>
              <a:rPr lang="id-ID" dirty="0">
                <a:latin typeface="+mj-lt"/>
              </a:rPr>
              <a:t>berpura-pura berdamai dengan VOC (</a:t>
            </a:r>
            <a:r>
              <a:rPr lang="en-US" dirty="0">
                <a:latin typeface="+mj-lt"/>
              </a:rPr>
              <a:t>s</a:t>
            </a:r>
            <a:r>
              <a:rPr lang="id-ID" dirty="0">
                <a:latin typeface="+mj-lt"/>
              </a:rPr>
              <a:t>iasat </a:t>
            </a:r>
            <a:r>
              <a:rPr lang="en-US" dirty="0">
                <a:latin typeface="+mj-lt"/>
              </a:rPr>
              <a:t>h</a:t>
            </a:r>
            <a:r>
              <a:rPr lang="id-ID" dirty="0">
                <a:latin typeface="+mj-lt"/>
              </a:rPr>
              <a:t>adiah </a:t>
            </a:r>
            <a:r>
              <a:rPr lang="en-US" dirty="0">
                <a:latin typeface="+mj-lt"/>
              </a:rPr>
              <a:t>s</a:t>
            </a:r>
            <a:r>
              <a:rPr lang="id-ID" dirty="0">
                <a:latin typeface="+mj-lt"/>
              </a:rPr>
              <a:t>ultan)</a:t>
            </a:r>
            <a:r>
              <a:rPr lang="en-US" dirty="0">
                <a:latin typeface="+mj-lt"/>
              </a:rPr>
              <a:t>. </a:t>
            </a:r>
            <a:r>
              <a:rPr lang="en-US" dirty="0" err="1">
                <a:latin typeface="+mj-lt"/>
              </a:rPr>
              <a:t>Perundingan</a:t>
            </a:r>
            <a:r>
              <a:rPr lang="en-US" dirty="0">
                <a:latin typeface="+mj-lt"/>
              </a:rPr>
              <a:t> </a:t>
            </a:r>
            <a:r>
              <a:rPr lang="en-US" dirty="0" err="1">
                <a:latin typeface="+mj-lt"/>
              </a:rPr>
              <a:t>damai</a:t>
            </a:r>
            <a:r>
              <a:rPr lang="en-US" dirty="0">
                <a:latin typeface="+mj-lt"/>
              </a:rPr>
              <a:t> </a:t>
            </a:r>
            <a:r>
              <a:rPr lang="en-US" dirty="0" err="1">
                <a:latin typeface="+mj-lt"/>
              </a:rPr>
              <a:t>antara</a:t>
            </a:r>
            <a:r>
              <a:rPr lang="en-US" dirty="0">
                <a:latin typeface="+mj-lt"/>
              </a:rPr>
              <a:t> VOC </a:t>
            </a:r>
            <a:r>
              <a:rPr lang="en-US" dirty="0" err="1">
                <a:latin typeface="+mj-lt"/>
              </a:rPr>
              <a:t>dan</a:t>
            </a:r>
            <a:r>
              <a:rPr lang="en-US" dirty="0">
                <a:latin typeface="+mj-lt"/>
              </a:rPr>
              <a:t> Sultan </a:t>
            </a:r>
            <a:r>
              <a:rPr lang="en-US" dirty="0" err="1">
                <a:latin typeface="+mj-lt"/>
              </a:rPr>
              <a:t>Siak</a:t>
            </a:r>
            <a:r>
              <a:rPr lang="en-US" dirty="0">
                <a:latin typeface="+mj-lt"/>
              </a:rPr>
              <a:t> </a:t>
            </a:r>
            <a:r>
              <a:rPr lang="en-US" dirty="0" err="1">
                <a:latin typeface="+mj-lt"/>
              </a:rPr>
              <a:t>dilakukan</a:t>
            </a:r>
            <a:r>
              <a:rPr lang="en-US" dirty="0">
                <a:latin typeface="+mj-lt"/>
              </a:rPr>
              <a:t> </a:t>
            </a:r>
            <a:r>
              <a:rPr lang="en-US" dirty="0" err="1">
                <a:latin typeface="+mj-lt"/>
              </a:rPr>
              <a:t>di</a:t>
            </a:r>
            <a:r>
              <a:rPr lang="en-US" dirty="0">
                <a:latin typeface="+mj-lt"/>
              </a:rPr>
              <a:t> </a:t>
            </a:r>
            <a:r>
              <a:rPr lang="en-US" dirty="0" err="1">
                <a:latin typeface="+mj-lt"/>
              </a:rPr>
              <a:t>loji</a:t>
            </a:r>
            <a:r>
              <a:rPr lang="en-US" dirty="0">
                <a:latin typeface="+mj-lt"/>
              </a:rPr>
              <a:t> </a:t>
            </a:r>
            <a:r>
              <a:rPr lang="en-US" dirty="0" err="1">
                <a:latin typeface="+mj-lt"/>
              </a:rPr>
              <a:t>Pulau</a:t>
            </a:r>
            <a:r>
              <a:rPr lang="en-US" dirty="0">
                <a:latin typeface="+mj-lt"/>
              </a:rPr>
              <a:t> </a:t>
            </a:r>
            <a:r>
              <a:rPr lang="en-US" dirty="0" err="1">
                <a:latin typeface="+mj-lt"/>
              </a:rPr>
              <a:t>Guntung</a:t>
            </a:r>
            <a:r>
              <a:rPr lang="en-US" dirty="0">
                <a:latin typeface="+mj-lt"/>
              </a:rPr>
              <a:t>. </a:t>
            </a:r>
            <a:r>
              <a:rPr lang="en-US" dirty="0" err="1"/>
              <a:t>Dalam</a:t>
            </a:r>
            <a:r>
              <a:rPr lang="en-US" dirty="0"/>
              <a:t> </a:t>
            </a:r>
            <a:r>
              <a:rPr lang="en-US" dirty="0" err="1"/>
              <a:t>perundingan</a:t>
            </a:r>
            <a:r>
              <a:rPr lang="en-US" dirty="0"/>
              <a:t> </a:t>
            </a:r>
            <a:r>
              <a:rPr lang="en-US" dirty="0" err="1"/>
              <a:t>itu</a:t>
            </a:r>
            <a:r>
              <a:rPr lang="en-US" dirty="0"/>
              <a:t> Sultan </a:t>
            </a:r>
            <a:r>
              <a:rPr lang="en-US" dirty="0" err="1"/>
              <a:t>Siak</a:t>
            </a:r>
            <a:r>
              <a:rPr lang="en-US" dirty="0"/>
              <a:t> </a:t>
            </a:r>
            <a:r>
              <a:rPr lang="en-US" dirty="0" err="1"/>
              <a:t>dipaksa</a:t>
            </a:r>
            <a:r>
              <a:rPr lang="en-US" dirty="0"/>
              <a:t> </a:t>
            </a:r>
            <a:r>
              <a:rPr lang="en-US" dirty="0" err="1"/>
              <a:t>tunduk</a:t>
            </a:r>
            <a:r>
              <a:rPr lang="en-US" dirty="0"/>
              <a:t> </a:t>
            </a:r>
            <a:r>
              <a:rPr lang="en-US" dirty="0" err="1"/>
              <a:t>kepada</a:t>
            </a:r>
            <a:r>
              <a:rPr lang="en-US" dirty="0"/>
              <a:t> VOC. </a:t>
            </a:r>
            <a:r>
              <a:rPr lang="en-US" dirty="0" err="1"/>
              <a:t>Sesuai</a:t>
            </a:r>
            <a:r>
              <a:rPr lang="en-US" dirty="0"/>
              <a:t> </a:t>
            </a:r>
            <a:r>
              <a:rPr lang="en-US" dirty="0" err="1"/>
              <a:t>rencana</a:t>
            </a:r>
            <a:r>
              <a:rPr lang="en-US" dirty="0"/>
              <a:t>, Sultan </a:t>
            </a:r>
            <a:r>
              <a:rPr lang="en-US" dirty="0" err="1"/>
              <a:t>Siak</a:t>
            </a:r>
            <a:r>
              <a:rPr lang="en-US" dirty="0"/>
              <a:t> </a:t>
            </a:r>
            <a:r>
              <a:rPr lang="en-US" dirty="0" err="1"/>
              <a:t>memberikan</a:t>
            </a:r>
            <a:r>
              <a:rPr lang="en-US" dirty="0"/>
              <a:t> </a:t>
            </a:r>
            <a:r>
              <a:rPr lang="en-US" dirty="0" err="1"/>
              <a:t>isyarat</a:t>
            </a:r>
            <a:r>
              <a:rPr lang="en-US" dirty="0"/>
              <a:t> </a:t>
            </a:r>
            <a:r>
              <a:rPr lang="en-US" dirty="0" err="1"/>
              <a:t>kepada</a:t>
            </a:r>
            <a:r>
              <a:rPr lang="en-US" dirty="0"/>
              <a:t> </a:t>
            </a:r>
            <a:r>
              <a:rPr lang="en-US" dirty="0" err="1"/>
              <a:t>pasukan</a:t>
            </a:r>
            <a:r>
              <a:rPr lang="en-US" dirty="0"/>
              <a:t> </a:t>
            </a:r>
            <a:r>
              <a:rPr lang="en-US" dirty="0" err="1"/>
              <a:t>Siak</a:t>
            </a:r>
            <a:r>
              <a:rPr lang="en-US" dirty="0"/>
              <a:t> yang </a:t>
            </a:r>
            <a:r>
              <a:rPr lang="en-US" dirty="0" err="1"/>
              <a:t>sebenarnya</a:t>
            </a:r>
            <a:r>
              <a:rPr lang="en-US" dirty="0"/>
              <a:t> </a:t>
            </a:r>
            <a:r>
              <a:rPr lang="en-US" dirty="0" err="1"/>
              <a:t>telah</a:t>
            </a:r>
            <a:r>
              <a:rPr lang="en-US" dirty="0"/>
              <a:t> </a:t>
            </a:r>
            <a:r>
              <a:rPr lang="en-US" dirty="0" err="1"/>
              <a:t>mengepung</a:t>
            </a:r>
            <a:r>
              <a:rPr lang="en-US" dirty="0"/>
              <a:t> </a:t>
            </a:r>
            <a:r>
              <a:rPr lang="en-US" dirty="0" err="1"/>
              <a:t>loji</a:t>
            </a:r>
            <a:r>
              <a:rPr lang="en-US" dirty="0"/>
              <a:t> </a:t>
            </a:r>
            <a:r>
              <a:rPr lang="en-US" dirty="0" err="1"/>
              <a:t>itu</a:t>
            </a:r>
            <a:r>
              <a:rPr lang="en-US" dirty="0"/>
              <a:t>. </a:t>
            </a:r>
            <a:r>
              <a:rPr lang="en-US" dirty="0" err="1"/>
              <a:t>Pasukan</a:t>
            </a:r>
            <a:r>
              <a:rPr lang="en-US" dirty="0"/>
              <a:t> </a:t>
            </a:r>
            <a:r>
              <a:rPr lang="en-US" dirty="0" err="1"/>
              <a:t>Siak</a:t>
            </a:r>
            <a:r>
              <a:rPr lang="en-US" dirty="0"/>
              <a:t> </a:t>
            </a:r>
            <a:r>
              <a:rPr lang="en-US" dirty="0" err="1"/>
              <a:t>segera</a:t>
            </a:r>
            <a:r>
              <a:rPr lang="en-US" dirty="0"/>
              <a:t> </a:t>
            </a:r>
            <a:r>
              <a:rPr lang="en-US" dirty="0" err="1"/>
              <a:t>menyerang</a:t>
            </a:r>
            <a:r>
              <a:rPr lang="en-US" dirty="0"/>
              <a:t> </a:t>
            </a:r>
            <a:r>
              <a:rPr lang="en-US" dirty="0" err="1"/>
              <a:t>pasukan</a:t>
            </a:r>
            <a:r>
              <a:rPr lang="en-US" dirty="0"/>
              <a:t> VOC </a:t>
            </a:r>
            <a:r>
              <a:rPr lang="en-US" dirty="0" err="1"/>
              <a:t>di</a:t>
            </a:r>
            <a:r>
              <a:rPr lang="en-US" dirty="0"/>
              <a:t> </a:t>
            </a:r>
            <a:r>
              <a:rPr lang="en-US" dirty="0" err="1"/>
              <a:t>loji</a:t>
            </a:r>
            <a:r>
              <a:rPr lang="en-US" dirty="0"/>
              <a:t>. </a:t>
            </a:r>
            <a:r>
              <a:rPr lang="en-US" dirty="0" err="1"/>
              <a:t>Pasukan</a:t>
            </a:r>
            <a:r>
              <a:rPr lang="en-US" dirty="0"/>
              <a:t> </a:t>
            </a:r>
            <a:r>
              <a:rPr lang="en-US" dirty="0" err="1"/>
              <a:t>Siak</a:t>
            </a:r>
            <a:r>
              <a:rPr lang="en-US" dirty="0"/>
              <a:t> </a:t>
            </a:r>
            <a:r>
              <a:rPr lang="en-US" dirty="0" err="1"/>
              <a:t>membakar</a:t>
            </a:r>
            <a:r>
              <a:rPr lang="en-US" dirty="0"/>
              <a:t> </a:t>
            </a:r>
            <a:r>
              <a:rPr lang="en-US" dirty="0" err="1"/>
              <a:t>seluruh</a:t>
            </a:r>
            <a:r>
              <a:rPr lang="en-US" dirty="0"/>
              <a:t> </a:t>
            </a:r>
            <a:r>
              <a:rPr lang="en-US" dirty="0" err="1"/>
              <a:t>bangunan</a:t>
            </a:r>
            <a:r>
              <a:rPr lang="en-US" dirty="0"/>
              <a:t> </a:t>
            </a:r>
            <a:r>
              <a:rPr lang="en-US" dirty="0" err="1"/>
              <a:t>loji</a:t>
            </a:r>
            <a:r>
              <a:rPr lang="en-US" dirty="0"/>
              <a:t>. </a:t>
            </a:r>
            <a:endParaRPr lang="id-ID" dirty="0">
              <a:latin typeface="+mj-lt"/>
            </a:endParaRPr>
          </a:p>
        </p:txBody>
      </p:sp>
      <p:sp>
        <p:nvSpPr>
          <p:cNvPr id="13" name="Pentagon 12"/>
          <p:cNvSpPr/>
          <p:nvPr/>
        </p:nvSpPr>
        <p:spPr>
          <a:xfrm>
            <a:off x="325438" y="4665663"/>
            <a:ext cx="2268537" cy="503237"/>
          </a:xfrm>
          <a:prstGeom prst="homePlate">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b="1" dirty="0" err="1">
                <a:latin typeface="Arial Black" pitchFamily="34" charset="0"/>
              </a:rPr>
              <a:t>Akhir</a:t>
            </a:r>
            <a:endParaRPr lang="id-ID" b="1" dirty="0">
              <a:latin typeface="Arial Black" pitchFamily="34" charset="0"/>
            </a:endParaRPr>
          </a:p>
        </p:txBody>
      </p:sp>
      <p:sp>
        <p:nvSpPr>
          <p:cNvPr id="15" name="Rectangle 2"/>
          <p:cNvSpPr>
            <a:spLocks noChangeArrowheads="1"/>
          </p:cNvSpPr>
          <p:nvPr/>
        </p:nvSpPr>
        <p:spPr bwMode="auto">
          <a:xfrm>
            <a:off x="2701925" y="4594225"/>
            <a:ext cx="6084888" cy="14779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179388">
              <a:defRPr/>
            </a:pPr>
            <a:r>
              <a:rPr lang="en-US" dirty="0" err="1"/>
              <a:t>Keberhasilan</a:t>
            </a:r>
            <a:r>
              <a:rPr lang="en-US" dirty="0"/>
              <a:t> ”</a:t>
            </a:r>
            <a:r>
              <a:rPr lang="en-US" dirty="0" err="1"/>
              <a:t>siasat</a:t>
            </a:r>
            <a:r>
              <a:rPr lang="en-US" dirty="0"/>
              <a:t> </a:t>
            </a:r>
            <a:r>
              <a:rPr lang="en-US" dirty="0" err="1"/>
              <a:t>hadiah</a:t>
            </a:r>
            <a:r>
              <a:rPr lang="en-US" dirty="0"/>
              <a:t> sultan” </a:t>
            </a:r>
            <a:r>
              <a:rPr lang="en-US" dirty="0" err="1"/>
              <a:t>belum</a:t>
            </a:r>
            <a:r>
              <a:rPr lang="en-US" dirty="0"/>
              <a:t> </a:t>
            </a:r>
            <a:r>
              <a:rPr lang="en-US" dirty="0" err="1"/>
              <a:t>mampu</a:t>
            </a:r>
            <a:r>
              <a:rPr lang="en-US" dirty="0"/>
              <a:t> </a:t>
            </a:r>
            <a:r>
              <a:rPr lang="en-US" dirty="0" err="1"/>
              <a:t>mengusir</a:t>
            </a:r>
            <a:r>
              <a:rPr lang="en-US" dirty="0"/>
              <a:t> VOC </a:t>
            </a:r>
            <a:r>
              <a:rPr lang="en-US" dirty="0" err="1"/>
              <a:t>dari</a:t>
            </a:r>
            <a:r>
              <a:rPr lang="en-US" dirty="0"/>
              <a:t> </a:t>
            </a:r>
            <a:r>
              <a:rPr lang="en-US" dirty="0" err="1"/>
              <a:t>Siak</a:t>
            </a:r>
            <a:r>
              <a:rPr lang="en-US" dirty="0"/>
              <a:t>. </a:t>
            </a:r>
            <a:r>
              <a:rPr lang="en-US" dirty="0" err="1"/>
              <a:t>Bahkan</a:t>
            </a:r>
            <a:r>
              <a:rPr lang="en-US" dirty="0"/>
              <a:t>, </a:t>
            </a:r>
            <a:r>
              <a:rPr lang="en-US" dirty="0" err="1"/>
              <a:t>sepeninggal</a:t>
            </a:r>
            <a:r>
              <a:rPr lang="en-US" dirty="0"/>
              <a:t> Sultan Abdul </a:t>
            </a:r>
            <a:r>
              <a:rPr lang="en-US" dirty="0" err="1"/>
              <a:t>Jalil</a:t>
            </a:r>
            <a:r>
              <a:rPr lang="en-US" dirty="0"/>
              <a:t> </a:t>
            </a:r>
            <a:r>
              <a:rPr lang="en-US" dirty="0" err="1"/>
              <a:t>Muzhaffar</a:t>
            </a:r>
            <a:r>
              <a:rPr lang="en-US" dirty="0"/>
              <a:t> </a:t>
            </a:r>
            <a:r>
              <a:rPr lang="en-US" dirty="0" err="1"/>
              <a:t>Syah</a:t>
            </a:r>
            <a:r>
              <a:rPr lang="en-US" dirty="0"/>
              <a:t>, </a:t>
            </a:r>
            <a:r>
              <a:rPr lang="en-US" dirty="0" err="1"/>
              <a:t>perlahan</a:t>
            </a:r>
            <a:r>
              <a:rPr lang="en-US" dirty="0"/>
              <a:t> </a:t>
            </a:r>
            <a:r>
              <a:rPr lang="en-US" dirty="0" err="1"/>
              <a:t>Kerajaan</a:t>
            </a:r>
            <a:r>
              <a:rPr lang="en-US" dirty="0"/>
              <a:t> </a:t>
            </a:r>
            <a:r>
              <a:rPr lang="en-US" dirty="0" err="1"/>
              <a:t>Siak</a:t>
            </a:r>
            <a:r>
              <a:rPr lang="en-US" dirty="0"/>
              <a:t> </a:t>
            </a:r>
            <a:r>
              <a:rPr lang="en-US" dirty="0" err="1"/>
              <a:t>mengalami</a:t>
            </a:r>
            <a:r>
              <a:rPr lang="en-US" dirty="0"/>
              <a:t> </a:t>
            </a:r>
            <a:r>
              <a:rPr lang="en-US" dirty="0" err="1"/>
              <a:t>kemunduran</a:t>
            </a:r>
            <a:r>
              <a:rPr lang="en-US" dirty="0"/>
              <a:t>. </a:t>
            </a:r>
            <a:r>
              <a:rPr lang="en-US" dirty="0" err="1"/>
              <a:t>Akhirnya</a:t>
            </a:r>
            <a:r>
              <a:rPr lang="en-US" dirty="0"/>
              <a:t>, </a:t>
            </a:r>
            <a:r>
              <a:rPr lang="en-US" dirty="0" err="1"/>
              <a:t>pada</a:t>
            </a:r>
            <a:r>
              <a:rPr lang="en-US" dirty="0"/>
              <a:t> 1858 </a:t>
            </a:r>
            <a:r>
              <a:rPr lang="en-US" dirty="0" err="1"/>
              <a:t>Siak</a:t>
            </a:r>
            <a:r>
              <a:rPr lang="en-US" dirty="0"/>
              <a:t> </a:t>
            </a:r>
            <a:r>
              <a:rPr lang="en-US" dirty="0" err="1"/>
              <a:t>tunduk</a:t>
            </a:r>
            <a:r>
              <a:rPr lang="en-US" dirty="0"/>
              <a:t> </a:t>
            </a:r>
            <a:r>
              <a:rPr lang="en-US" dirty="0" err="1"/>
              <a:t>kepada</a:t>
            </a:r>
            <a:r>
              <a:rPr lang="en-US" dirty="0"/>
              <a:t> VOC yang </a:t>
            </a:r>
            <a:r>
              <a:rPr lang="en-US" dirty="0" err="1"/>
              <a:t>ditandai</a:t>
            </a:r>
            <a:r>
              <a:rPr lang="en-US" dirty="0"/>
              <a:t> </a:t>
            </a:r>
            <a:r>
              <a:rPr lang="en-US" dirty="0" err="1"/>
              <a:t>dengan</a:t>
            </a:r>
            <a:r>
              <a:rPr lang="en-US" dirty="0"/>
              <a:t> </a:t>
            </a:r>
            <a:r>
              <a:rPr lang="en-US" dirty="0" err="1"/>
              <a:t>penandatanganan</a:t>
            </a:r>
            <a:r>
              <a:rPr lang="en-US" dirty="0"/>
              <a:t> </a:t>
            </a:r>
            <a:r>
              <a:rPr lang="en-US" dirty="0" err="1"/>
              <a:t>Traktat</a:t>
            </a:r>
            <a:r>
              <a:rPr lang="en-US" dirty="0"/>
              <a:t> </a:t>
            </a:r>
            <a:r>
              <a:rPr lang="en-US" dirty="0" err="1"/>
              <a:t>Siak</a:t>
            </a:r>
            <a:r>
              <a:rPr lang="en-US" dirty="0"/>
              <a:t>.</a:t>
            </a:r>
            <a:endParaRPr lang="id-ID" dirty="0">
              <a:latin typeface="+mj-lt"/>
            </a:endParaRPr>
          </a:p>
        </p:txBody>
      </p:sp>
      <p:sp>
        <p:nvSpPr>
          <p:cNvPr id="14" name="Up Arrow 13">
            <a:hlinkClick r:id="rId3" action="ppaction://hlinksldjump"/>
          </p:cNvPr>
          <p:cNvSpPr/>
          <p:nvPr/>
        </p:nvSpPr>
        <p:spPr>
          <a:xfrm>
            <a:off x="8501063" y="6286500"/>
            <a:ext cx="428625" cy="500063"/>
          </a:xfrm>
          <a:prstGeom prst="up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900" decel="100000" fill="hold"/>
                                        <p:tgtEl>
                                          <p:spTgt spid="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l="-10000" t="-58000" r="-9000" b="-19000"/>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2627313" y="71438"/>
            <a:ext cx="4175125" cy="765175"/>
          </a:xfrm>
          <a:prstGeom prst="round2Diag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id-ID" b="1" dirty="0">
                <a:latin typeface="Arial Black" pitchFamily="34" charset="0"/>
              </a:rPr>
              <a:t>Perlawanan Etnik Tionghoa </a:t>
            </a:r>
            <a:endParaRPr lang="id-ID" dirty="0"/>
          </a:p>
        </p:txBody>
      </p:sp>
      <p:sp>
        <p:nvSpPr>
          <p:cNvPr id="6" name="Pentagon 5"/>
          <p:cNvSpPr/>
          <p:nvPr/>
        </p:nvSpPr>
        <p:spPr>
          <a:xfrm>
            <a:off x="468313" y="1557338"/>
            <a:ext cx="2268537" cy="503237"/>
          </a:xfrm>
          <a:prstGeom prst="homePlate">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id-ID" b="1" dirty="0">
                <a:latin typeface="Arial Black" pitchFamily="34" charset="0"/>
              </a:rPr>
              <a:t>Latar belakang</a:t>
            </a:r>
          </a:p>
        </p:txBody>
      </p:sp>
      <p:sp>
        <p:nvSpPr>
          <p:cNvPr id="7" name="Rectangle 2"/>
          <p:cNvSpPr>
            <a:spLocks noChangeArrowheads="1"/>
          </p:cNvSpPr>
          <p:nvPr/>
        </p:nvSpPr>
        <p:spPr bwMode="auto">
          <a:xfrm>
            <a:off x="2916238" y="1484313"/>
            <a:ext cx="4608512" cy="64611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179388">
              <a:defRPr/>
            </a:pPr>
            <a:r>
              <a:rPr lang="en-US" dirty="0">
                <a:latin typeface="Helvetica" pitchFamily="34" charset="0"/>
              </a:rPr>
              <a:t>VOC ber</a:t>
            </a:r>
            <a:r>
              <a:rPr lang="id-ID" dirty="0">
                <a:latin typeface="Helvetica" pitchFamily="34" charset="0"/>
              </a:rPr>
              <a:t>encana memindahkan etnik Tionghoa di Batavia ke Sri Lanka</a:t>
            </a:r>
            <a:r>
              <a:rPr lang="en-US" dirty="0">
                <a:latin typeface="Helvetica" pitchFamily="34" charset="0"/>
              </a:rPr>
              <a:t>.</a:t>
            </a:r>
            <a:endParaRPr lang="id-ID" dirty="0">
              <a:latin typeface="Helvetica" pitchFamily="34" charset="0"/>
            </a:endParaRPr>
          </a:p>
        </p:txBody>
      </p:sp>
      <p:sp>
        <p:nvSpPr>
          <p:cNvPr id="8" name="Down Arrow 7"/>
          <p:cNvSpPr/>
          <p:nvPr/>
        </p:nvSpPr>
        <p:spPr>
          <a:xfrm>
            <a:off x="4859338" y="2276475"/>
            <a:ext cx="360362" cy="431800"/>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dirty="0">
              <a:solidFill>
                <a:srgbClr val="FF0000"/>
              </a:solidFill>
            </a:endParaRPr>
          </a:p>
        </p:txBody>
      </p:sp>
      <p:sp>
        <p:nvSpPr>
          <p:cNvPr id="9" name="Oval 8"/>
          <p:cNvSpPr/>
          <p:nvPr/>
        </p:nvSpPr>
        <p:spPr>
          <a:xfrm>
            <a:off x="2843213" y="2852738"/>
            <a:ext cx="4752975" cy="720725"/>
          </a:xfrm>
          <a:prstGeom prst="ellipse">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id-ID" b="1" dirty="0">
                <a:latin typeface="Arial Black" pitchFamily="34" charset="0"/>
              </a:rPr>
              <a:t>Peristiwa 9 Oktober 1740</a:t>
            </a:r>
          </a:p>
        </p:txBody>
      </p:sp>
      <p:sp>
        <p:nvSpPr>
          <p:cNvPr id="10" name="Down Arrow 9"/>
          <p:cNvSpPr/>
          <p:nvPr/>
        </p:nvSpPr>
        <p:spPr>
          <a:xfrm rot="2723865">
            <a:off x="4462463" y="3689350"/>
            <a:ext cx="388938" cy="630237"/>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dirty="0">
              <a:solidFill>
                <a:srgbClr val="FF0000"/>
              </a:solidFill>
            </a:endParaRPr>
          </a:p>
        </p:txBody>
      </p:sp>
      <p:sp>
        <p:nvSpPr>
          <p:cNvPr id="11" name="Down Arrow 10"/>
          <p:cNvSpPr/>
          <p:nvPr/>
        </p:nvSpPr>
        <p:spPr>
          <a:xfrm rot="19235159">
            <a:off x="5162550" y="3689350"/>
            <a:ext cx="411163" cy="647700"/>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dirty="0">
              <a:solidFill>
                <a:srgbClr val="FF0000"/>
              </a:solidFill>
            </a:endParaRPr>
          </a:p>
        </p:txBody>
      </p:sp>
      <p:sp>
        <p:nvSpPr>
          <p:cNvPr id="12" name="Rounded Rectangle 11"/>
          <p:cNvSpPr/>
          <p:nvPr/>
        </p:nvSpPr>
        <p:spPr>
          <a:xfrm>
            <a:off x="1619250" y="4292600"/>
            <a:ext cx="2881313" cy="180022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id-ID" dirty="0">
                <a:latin typeface="Helvetica" pitchFamily="34" charset="0"/>
              </a:rPr>
              <a:t>Warga Tionghoa Batavia mengungsi menuju ke kota-kota pantai utara Jawa seperti Pati, Rembang, dan Semarang</a:t>
            </a:r>
            <a:r>
              <a:rPr lang="en-US" dirty="0">
                <a:latin typeface="Helvetica" pitchFamily="34" charset="0"/>
              </a:rPr>
              <a:t>.</a:t>
            </a:r>
            <a:endParaRPr lang="id-ID" dirty="0"/>
          </a:p>
        </p:txBody>
      </p:sp>
      <p:sp>
        <p:nvSpPr>
          <p:cNvPr id="13" name="Rounded Rectangle 12"/>
          <p:cNvSpPr/>
          <p:nvPr/>
        </p:nvSpPr>
        <p:spPr>
          <a:xfrm>
            <a:off x="5508625" y="4365625"/>
            <a:ext cx="2879725" cy="180022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id-ID" dirty="0">
                <a:latin typeface="Helvetica" pitchFamily="34" charset="0"/>
              </a:rPr>
              <a:t>Para pengungsi membangun kekuatan bersama dengan warga Tionghoa di kota-kota tersebut</a:t>
            </a:r>
            <a:r>
              <a:rPr lang="en-US" dirty="0">
                <a:latin typeface="Helvetica" pitchFamily="34" charset="0"/>
              </a:rPr>
              <a:t>.</a:t>
            </a:r>
            <a:endParaRPr lang="id-ID" dirty="0">
              <a:latin typeface="Helvetica" pitchFamily="34" charset="0"/>
            </a:endParaRPr>
          </a:p>
        </p:txBody>
      </p:sp>
      <p:sp>
        <p:nvSpPr>
          <p:cNvPr id="14" name="Up Arrow 13">
            <a:hlinkClick r:id="rId3" action="ppaction://hlinksldjump"/>
          </p:cNvPr>
          <p:cNvSpPr/>
          <p:nvPr/>
        </p:nvSpPr>
        <p:spPr>
          <a:xfrm>
            <a:off x="8501063" y="6286500"/>
            <a:ext cx="428625" cy="500063"/>
          </a:xfrm>
          <a:prstGeom prst="up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3" presetClass="entr" presetSubtype="1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900" decel="100000" fill="hold"/>
                                        <p:tgtEl>
                                          <p:spTgt spid="14"/>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6000"/>
            <a:lum/>
          </a:blip>
          <a:srcRect/>
          <a:stretch>
            <a:fillRect l="-38000" t="-64000" r="-57000" b="-31000"/>
          </a:stretch>
        </a:blipFill>
        <a:effectLst/>
      </p:bgPr>
    </p:bg>
    <p:spTree>
      <p:nvGrpSpPr>
        <p:cNvPr id="1" name=""/>
        <p:cNvGrpSpPr/>
        <p:nvPr/>
      </p:nvGrpSpPr>
      <p:grpSpPr>
        <a:xfrm>
          <a:off x="0" y="0"/>
          <a:ext cx="0" cy="0"/>
          <a:chOff x="0" y="0"/>
          <a:chExt cx="0" cy="0"/>
        </a:xfrm>
      </p:grpSpPr>
      <p:sp>
        <p:nvSpPr>
          <p:cNvPr id="11" name="Flowchart: Delay 10"/>
          <p:cNvSpPr/>
          <p:nvPr/>
        </p:nvSpPr>
        <p:spPr>
          <a:xfrm>
            <a:off x="107950" y="115888"/>
            <a:ext cx="3168650" cy="576262"/>
          </a:xfrm>
          <a:prstGeom prst="flowChartDelay">
            <a:avLst/>
          </a:prstGeom>
          <a:solidFill>
            <a:srgbClr val="00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d-ID" sz="2000" b="1" dirty="0">
                <a:latin typeface="Arial Black" pitchFamily="34" charset="0"/>
              </a:rPr>
              <a:t>Perang Tondano </a:t>
            </a:r>
            <a:endParaRPr lang="id-ID" sz="2000" dirty="0"/>
          </a:p>
        </p:txBody>
      </p:sp>
      <p:graphicFrame>
        <p:nvGraphicFramePr>
          <p:cNvPr id="13" name="Diagram 12"/>
          <p:cNvGraphicFramePr/>
          <p:nvPr/>
        </p:nvGraphicFramePr>
        <p:xfrm>
          <a:off x="323528" y="-18810"/>
          <a:ext cx="8562791" cy="5805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8" name="Rectangle 13"/>
          <p:cNvSpPr>
            <a:spLocks noChangeArrowheads="1"/>
          </p:cNvSpPr>
          <p:nvPr/>
        </p:nvSpPr>
        <p:spPr bwMode="auto">
          <a:xfrm>
            <a:off x="1524000" y="4786313"/>
            <a:ext cx="6048375" cy="646112"/>
          </a:xfrm>
          <a:prstGeom prst="rect">
            <a:avLst/>
          </a:prstGeom>
          <a:solidFill>
            <a:schemeClr val="accent2">
              <a:lumMod val="40000"/>
              <a:lumOff val="60000"/>
            </a:schemeClr>
          </a:solidFill>
          <a:ln w="9525">
            <a:noFill/>
            <a:miter lim="800000"/>
            <a:headEnd/>
            <a:tailEnd/>
          </a:ln>
        </p:spPr>
        <p:txBody>
          <a:bodyPr>
            <a:spAutoFit/>
          </a:bodyPr>
          <a:lstStyle/>
          <a:p>
            <a:pPr algn="ctr">
              <a:defRPr/>
            </a:pPr>
            <a:r>
              <a:rPr lang="id-ID" b="1" dirty="0">
                <a:latin typeface="Comic Sans MS" pitchFamily="82" charset="0"/>
              </a:rPr>
              <a:t>Mengapa strategi Belanda membendung Sungai Temberan justru menjadi senjata makan tuan?</a:t>
            </a:r>
          </a:p>
        </p:txBody>
      </p:sp>
      <p:sp>
        <p:nvSpPr>
          <p:cNvPr id="11269" name="Rectangle 14"/>
          <p:cNvSpPr>
            <a:spLocks noChangeArrowheads="1"/>
          </p:cNvSpPr>
          <p:nvPr/>
        </p:nvSpPr>
        <p:spPr bwMode="auto">
          <a:xfrm>
            <a:off x="1071563" y="5703888"/>
            <a:ext cx="6985000" cy="368300"/>
          </a:xfrm>
          <a:prstGeom prst="rect">
            <a:avLst/>
          </a:prstGeom>
          <a:solidFill>
            <a:schemeClr val="accent4">
              <a:lumMod val="60000"/>
              <a:lumOff val="40000"/>
            </a:schemeClr>
          </a:solidFill>
          <a:ln w="9525">
            <a:noFill/>
            <a:miter lim="800000"/>
            <a:headEnd/>
            <a:tailEnd/>
          </a:ln>
        </p:spPr>
        <p:txBody>
          <a:bodyPr>
            <a:spAutoFit/>
          </a:bodyPr>
          <a:lstStyle/>
          <a:p>
            <a:pPr algn="ctr">
              <a:defRPr/>
            </a:pPr>
            <a:r>
              <a:rPr lang="id-ID" b="1"/>
              <a:t>Air sungai yang meluap mempersulit gerak pasukan Belanda</a:t>
            </a:r>
          </a:p>
        </p:txBody>
      </p:sp>
      <p:sp>
        <p:nvSpPr>
          <p:cNvPr id="6" name="Up Arrow 5">
            <a:hlinkClick r:id="rId7" action="ppaction://hlinksldjump"/>
          </p:cNvPr>
          <p:cNvSpPr/>
          <p:nvPr/>
        </p:nvSpPr>
        <p:spPr>
          <a:xfrm>
            <a:off x="8501063" y="6286500"/>
            <a:ext cx="428625" cy="500063"/>
          </a:xfrm>
          <a:prstGeom prst="up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68"/>
                                        </p:tgtEl>
                                        <p:attrNameLst>
                                          <p:attrName>style.visibility</p:attrName>
                                        </p:attrNameLst>
                                      </p:cBhvr>
                                      <p:to>
                                        <p:strVal val="visible"/>
                                      </p:to>
                                    </p:set>
                                    <p:anim calcmode="lin" valueType="num">
                                      <p:cBhvr additive="base">
                                        <p:cTn id="12" dur="500" fill="hold"/>
                                        <p:tgtEl>
                                          <p:spTgt spid="11268"/>
                                        </p:tgtEl>
                                        <p:attrNameLst>
                                          <p:attrName>ppt_x</p:attrName>
                                        </p:attrNameLst>
                                      </p:cBhvr>
                                      <p:tavLst>
                                        <p:tav tm="0">
                                          <p:val>
                                            <p:strVal val="#ppt_x"/>
                                          </p:val>
                                        </p:tav>
                                        <p:tav tm="100000">
                                          <p:val>
                                            <p:strVal val="#ppt_x"/>
                                          </p:val>
                                        </p:tav>
                                      </p:tavLst>
                                    </p:anim>
                                    <p:anim calcmode="lin" valueType="num">
                                      <p:cBhvr additive="base">
                                        <p:cTn id="13"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69"/>
                                        </p:tgtEl>
                                        <p:attrNameLst>
                                          <p:attrName>style.visibility</p:attrName>
                                        </p:attrNameLst>
                                      </p:cBhvr>
                                      <p:to>
                                        <p:strVal val="visible"/>
                                      </p:to>
                                    </p:set>
                                    <p:anim calcmode="lin" valueType="num">
                                      <p:cBhvr additive="base">
                                        <p:cTn id="18" dur="500" fill="hold"/>
                                        <p:tgtEl>
                                          <p:spTgt spid="11269"/>
                                        </p:tgtEl>
                                        <p:attrNameLst>
                                          <p:attrName>ppt_x</p:attrName>
                                        </p:attrNameLst>
                                      </p:cBhvr>
                                      <p:tavLst>
                                        <p:tav tm="0">
                                          <p:val>
                                            <p:strVal val="#ppt_x"/>
                                          </p:val>
                                        </p:tav>
                                        <p:tav tm="100000">
                                          <p:val>
                                            <p:strVal val="#ppt_x"/>
                                          </p:val>
                                        </p:tav>
                                      </p:tavLst>
                                    </p:anim>
                                    <p:anim calcmode="lin" valueType="num">
                                      <p:cBhvr additive="base">
                                        <p:cTn id="19"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1268" grpId="0" animBg="1"/>
      <p:bldP spid="11269"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2000"/>
            <a:lum/>
          </a:blip>
          <a:srcRect/>
          <a:stretch>
            <a:fillRect l="-9000" r="-43000" b="-4000"/>
          </a:stretch>
        </a:blipFill>
        <a:effectLst/>
      </p:bgPr>
    </p:bg>
    <p:spTree>
      <p:nvGrpSpPr>
        <p:cNvPr id="1" name=""/>
        <p:cNvGrpSpPr/>
        <p:nvPr/>
      </p:nvGrpSpPr>
      <p:grpSpPr>
        <a:xfrm>
          <a:off x="0" y="0"/>
          <a:ext cx="0" cy="0"/>
          <a:chOff x="0" y="0"/>
          <a:chExt cx="0" cy="0"/>
        </a:xfrm>
      </p:grpSpPr>
      <p:sp>
        <p:nvSpPr>
          <p:cNvPr id="4" name="Flowchart: Delay 3"/>
          <p:cNvSpPr/>
          <p:nvPr/>
        </p:nvSpPr>
        <p:spPr>
          <a:xfrm>
            <a:off x="107950" y="115888"/>
            <a:ext cx="4103688" cy="720725"/>
          </a:xfrm>
          <a:prstGeom prst="flowChartDelay">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d-ID" sz="2000" b="1" dirty="0">
                <a:latin typeface="Arial Black" pitchFamily="34" charset="0"/>
              </a:rPr>
              <a:t>Perlawanan Pattimura </a:t>
            </a:r>
            <a:endParaRPr lang="id-ID" sz="2000" dirty="0"/>
          </a:p>
        </p:txBody>
      </p:sp>
      <p:sp>
        <p:nvSpPr>
          <p:cNvPr id="7" name="Rounded Rectangle 6"/>
          <p:cNvSpPr/>
          <p:nvPr/>
        </p:nvSpPr>
        <p:spPr>
          <a:xfrm>
            <a:off x="250825" y="3071813"/>
            <a:ext cx="2449513" cy="128587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dirty="0" err="1">
                <a:latin typeface="+mj-lt"/>
                <a:cs typeface="Arial" pitchFamily="34" charset="0"/>
              </a:rPr>
              <a:t>Pada</a:t>
            </a:r>
            <a:r>
              <a:rPr lang="en-US" dirty="0">
                <a:latin typeface="+mj-lt"/>
                <a:cs typeface="Arial" pitchFamily="34" charset="0"/>
              </a:rPr>
              <a:t> 15 Mei 1817</a:t>
            </a:r>
            <a:r>
              <a:rPr lang="id-ID" dirty="0">
                <a:latin typeface="+mj-lt"/>
                <a:cs typeface="Arial" pitchFamily="34" charset="0"/>
              </a:rPr>
              <a:t> </a:t>
            </a:r>
            <a:r>
              <a:rPr lang="en-US" dirty="0" err="1">
                <a:latin typeface="+mj-lt"/>
                <a:cs typeface="Arial" pitchFamily="34" charset="0"/>
              </a:rPr>
              <a:t>rakyat</a:t>
            </a:r>
            <a:r>
              <a:rPr lang="en-US" dirty="0">
                <a:latin typeface="+mj-lt"/>
                <a:cs typeface="Arial" pitchFamily="34" charset="0"/>
              </a:rPr>
              <a:t> Maluku membakar </a:t>
            </a:r>
            <a:r>
              <a:rPr lang="en-US" dirty="0" err="1">
                <a:latin typeface="+mj-lt"/>
                <a:cs typeface="Arial" pitchFamily="34" charset="0"/>
              </a:rPr>
              <a:t>perahu-perahu</a:t>
            </a:r>
            <a:r>
              <a:rPr lang="en-US" dirty="0">
                <a:latin typeface="+mj-lt"/>
                <a:cs typeface="Arial" pitchFamily="34" charset="0"/>
              </a:rPr>
              <a:t> </a:t>
            </a:r>
            <a:r>
              <a:rPr lang="en-US" dirty="0" err="1">
                <a:latin typeface="+mj-lt"/>
                <a:cs typeface="Arial" pitchFamily="34" charset="0"/>
              </a:rPr>
              <a:t>Belanda</a:t>
            </a:r>
            <a:r>
              <a:rPr lang="en-US" dirty="0">
                <a:latin typeface="+mj-lt"/>
                <a:cs typeface="Arial" pitchFamily="34" charset="0"/>
              </a:rPr>
              <a:t>.</a:t>
            </a:r>
          </a:p>
        </p:txBody>
      </p:sp>
      <p:sp>
        <p:nvSpPr>
          <p:cNvPr id="8" name="Rounded Rectangle 7"/>
          <p:cNvSpPr/>
          <p:nvPr/>
        </p:nvSpPr>
        <p:spPr>
          <a:xfrm>
            <a:off x="3357563" y="3071813"/>
            <a:ext cx="2376487" cy="1357312"/>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dirty="0">
                <a:latin typeface="+mj-lt"/>
                <a:cs typeface="Arial" pitchFamily="34" charset="0"/>
              </a:rPr>
              <a:t>Pasukan Pattimura </a:t>
            </a:r>
            <a:r>
              <a:rPr lang="id-ID" dirty="0">
                <a:latin typeface="+mj-lt"/>
                <a:cs typeface="Arial" pitchFamily="34" charset="0"/>
              </a:rPr>
              <a:t>berhasil menduduki </a:t>
            </a:r>
            <a:r>
              <a:rPr lang="en-US" dirty="0">
                <a:latin typeface="+mj-lt"/>
                <a:cs typeface="Arial" pitchFamily="34" charset="0"/>
              </a:rPr>
              <a:t> </a:t>
            </a:r>
            <a:r>
              <a:rPr lang="en-US" dirty="0" err="1">
                <a:latin typeface="+mj-lt"/>
                <a:cs typeface="Arial" pitchFamily="34" charset="0"/>
              </a:rPr>
              <a:t>benteng</a:t>
            </a:r>
            <a:r>
              <a:rPr lang="en-US" dirty="0">
                <a:latin typeface="+mj-lt"/>
                <a:cs typeface="Arial" pitchFamily="34" charset="0"/>
              </a:rPr>
              <a:t> </a:t>
            </a:r>
            <a:r>
              <a:rPr lang="en-US" dirty="0" err="1">
                <a:latin typeface="+mj-lt"/>
                <a:cs typeface="Arial" pitchFamily="34" charset="0"/>
              </a:rPr>
              <a:t>Duurstede</a:t>
            </a:r>
            <a:r>
              <a:rPr lang="en-US" dirty="0">
                <a:latin typeface="+mj-lt"/>
                <a:cs typeface="Arial" pitchFamily="34" charset="0"/>
              </a:rPr>
              <a:t>. </a:t>
            </a:r>
          </a:p>
        </p:txBody>
      </p:sp>
      <p:sp>
        <p:nvSpPr>
          <p:cNvPr id="9" name="Rounded Rectangle 8"/>
          <p:cNvSpPr/>
          <p:nvPr/>
        </p:nvSpPr>
        <p:spPr>
          <a:xfrm>
            <a:off x="6357938" y="3071813"/>
            <a:ext cx="2500312" cy="1357312"/>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dirty="0" err="1">
                <a:latin typeface="+mj-lt"/>
              </a:rPr>
              <a:t>Pada</a:t>
            </a:r>
            <a:r>
              <a:rPr lang="en-US" dirty="0">
                <a:latin typeface="+mj-lt"/>
              </a:rPr>
              <a:t> </a:t>
            </a:r>
            <a:r>
              <a:rPr lang="en-US" dirty="0" err="1">
                <a:latin typeface="+mj-lt"/>
              </a:rPr>
              <a:t>Oktober</a:t>
            </a:r>
            <a:r>
              <a:rPr lang="en-US" dirty="0">
                <a:latin typeface="+mj-lt"/>
              </a:rPr>
              <a:t> 1817 </a:t>
            </a:r>
            <a:r>
              <a:rPr lang="en-US" dirty="0" err="1">
                <a:latin typeface="+mj-lt"/>
              </a:rPr>
              <a:t>Belanda</a:t>
            </a:r>
            <a:r>
              <a:rPr lang="en-US" dirty="0">
                <a:latin typeface="+mj-lt"/>
              </a:rPr>
              <a:t> </a:t>
            </a:r>
            <a:r>
              <a:rPr lang="en-US" dirty="0" err="1">
                <a:latin typeface="+mj-lt"/>
              </a:rPr>
              <a:t>mengerahkan</a:t>
            </a:r>
            <a:r>
              <a:rPr lang="en-US" dirty="0">
                <a:latin typeface="+mj-lt"/>
              </a:rPr>
              <a:t> </a:t>
            </a:r>
            <a:r>
              <a:rPr lang="en-US" dirty="0" err="1">
                <a:latin typeface="+mj-lt"/>
              </a:rPr>
              <a:t>pasukan</a:t>
            </a:r>
            <a:r>
              <a:rPr lang="en-US" dirty="0">
                <a:latin typeface="+mj-lt"/>
              </a:rPr>
              <a:t> </a:t>
            </a:r>
            <a:r>
              <a:rPr lang="en-US" dirty="0" err="1">
                <a:latin typeface="+mj-lt"/>
              </a:rPr>
              <a:t>untuk</a:t>
            </a:r>
            <a:r>
              <a:rPr lang="en-US" dirty="0">
                <a:latin typeface="+mj-lt"/>
              </a:rPr>
              <a:t> </a:t>
            </a:r>
            <a:r>
              <a:rPr lang="en-US" dirty="0" err="1">
                <a:latin typeface="+mj-lt"/>
              </a:rPr>
              <a:t>menangkap</a:t>
            </a:r>
            <a:r>
              <a:rPr lang="en-US" dirty="0">
                <a:latin typeface="+mj-lt"/>
              </a:rPr>
              <a:t> </a:t>
            </a:r>
            <a:r>
              <a:rPr lang="en-US" dirty="0" err="1">
                <a:latin typeface="+mj-lt"/>
              </a:rPr>
              <a:t>Pattimura</a:t>
            </a:r>
            <a:r>
              <a:rPr lang="en-US" dirty="0">
                <a:latin typeface="+mj-lt"/>
              </a:rPr>
              <a:t>.</a:t>
            </a:r>
            <a:endParaRPr lang="en-US" dirty="0">
              <a:latin typeface="+mj-lt"/>
              <a:cs typeface="Arial" pitchFamily="34" charset="0"/>
            </a:endParaRPr>
          </a:p>
        </p:txBody>
      </p:sp>
      <p:sp>
        <p:nvSpPr>
          <p:cNvPr id="17" name="Pentagon 16"/>
          <p:cNvSpPr/>
          <p:nvPr/>
        </p:nvSpPr>
        <p:spPr>
          <a:xfrm>
            <a:off x="250825" y="1216025"/>
            <a:ext cx="1800225" cy="649288"/>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id-ID" b="1" dirty="0">
                <a:latin typeface="Arial Black" pitchFamily="34" charset="0"/>
              </a:rPr>
              <a:t>Latar belakang</a:t>
            </a:r>
          </a:p>
        </p:txBody>
      </p:sp>
      <p:sp>
        <p:nvSpPr>
          <p:cNvPr id="12296" name="Rectangle 18"/>
          <p:cNvSpPr>
            <a:spLocks noChangeArrowheads="1"/>
          </p:cNvSpPr>
          <p:nvPr/>
        </p:nvSpPr>
        <p:spPr bwMode="auto">
          <a:xfrm>
            <a:off x="2268538" y="1000125"/>
            <a:ext cx="6518275" cy="1200150"/>
          </a:xfrm>
          <a:prstGeom prst="rect">
            <a:avLst/>
          </a:prstGeom>
          <a:solidFill>
            <a:schemeClr val="accent4">
              <a:lumMod val="60000"/>
              <a:lumOff val="40000"/>
            </a:schemeClr>
          </a:solidFill>
          <a:ln w="9525">
            <a:noFill/>
            <a:miter lim="800000"/>
            <a:headEnd/>
            <a:tailEnd/>
          </a:ln>
        </p:spPr>
        <p:txBody>
          <a:bodyPr>
            <a:spAutoFit/>
          </a:bodyPr>
          <a:lstStyle/>
          <a:p>
            <a:pPr marL="365125" indent="-365125">
              <a:buFont typeface="Wingdings" pitchFamily="2" charset="2"/>
              <a:buChar char="q"/>
              <a:defRPr/>
            </a:pPr>
            <a:r>
              <a:rPr lang="id-ID" dirty="0">
                <a:latin typeface="+mj-lt"/>
              </a:rPr>
              <a:t>Memonopoli perdagangan rempah-rempah.</a:t>
            </a:r>
          </a:p>
          <a:p>
            <a:pPr marL="365125" indent="-365125">
              <a:buFont typeface="Wingdings" pitchFamily="2" charset="2"/>
              <a:buChar char="q"/>
              <a:defRPr/>
            </a:pPr>
            <a:r>
              <a:rPr lang="id-ID" dirty="0">
                <a:latin typeface="+mj-lt"/>
              </a:rPr>
              <a:t>Menetapkan pajak tanah (</a:t>
            </a:r>
            <a:r>
              <a:rPr lang="id-ID" i="1" dirty="0">
                <a:latin typeface="+mj-lt"/>
              </a:rPr>
              <a:t>landrente) </a:t>
            </a:r>
            <a:r>
              <a:rPr lang="id-ID" dirty="0">
                <a:latin typeface="+mj-lt"/>
              </a:rPr>
              <a:t>yang tinggi.</a:t>
            </a:r>
          </a:p>
          <a:p>
            <a:pPr marL="365125" indent="-365125">
              <a:buFont typeface="Wingdings" pitchFamily="2" charset="2"/>
              <a:buChar char="q"/>
              <a:defRPr/>
            </a:pPr>
            <a:r>
              <a:rPr lang="id-ID" dirty="0">
                <a:latin typeface="+mj-lt"/>
              </a:rPr>
              <a:t>Memindahkan penduduk untuk dijadikan </a:t>
            </a:r>
            <a:r>
              <a:rPr lang="en-ID" dirty="0" err="1">
                <a:latin typeface="+mj-lt"/>
              </a:rPr>
              <a:t>tenaga</a:t>
            </a:r>
            <a:r>
              <a:rPr lang="en-ID" dirty="0">
                <a:latin typeface="+mj-lt"/>
              </a:rPr>
              <a:t> </a:t>
            </a:r>
            <a:r>
              <a:rPr lang="id-ID" dirty="0">
                <a:latin typeface="+mj-lt"/>
              </a:rPr>
              <a:t>kerja rodi dan persoalan pelayaran Hongi.</a:t>
            </a:r>
          </a:p>
        </p:txBody>
      </p:sp>
      <p:sp>
        <p:nvSpPr>
          <p:cNvPr id="21" name="Right Arrow 20"/>
          <p:cNvSpPr/>
          <p:nvPr/>
        </p:nvSpPr>
        <p:spPr>
          <a:xfrm>
            <a:off x="2843213" y="3500438"/>
            <a:ext cx="433387" cy="431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id-ID"/>
          </a:p>
        </p:txBody>
      </p:sp>
      <p:sp>
        <p:nvSpPr>
          <p:cNvPr id="22" name="Right Arrow 21"/>
          <p:cNvSpPr/>
          <p:nvPr/>
        </p:nvSpPr>
        <p:spPr>
          <a:xfrm>
            <a:off x="5854700" y="3500438"/>
            <a:ext cx="431800" cy="431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id-ID"/>
          </a:p>
        </p:txBody>
      </p:sp>
      <p:sp>
        <p:nvSpPr>
          <p:cNvPr id="24" name="Oval 23"/>
          <p:cNvSpPr/>
          <p:nvPr/>
        </p:nvSpPr>
        <p:spPr>
          <a:xfrm>
            <a:off x="2124075" y="2357438"/>
            <a:ext cx="4176713" cy="647700"/>
          </a:xfrm>
          <a:prstGeom prst="ellipse">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id-ID" b="1" dirty="0">
                <a:latin typeface="Arial Black" pitchFamily="34" charset="0"/>
              </a:rPr>
              <a:t>Jalannya Perlawanan</a:t>
            </a:r>
          </a:p>
        </p:txBody>
      </p:sp>
      <p:sp>
        <p:nvSpPr>
          <p:cNvPr id="13" name="Rounded Rectangle 12"/>
          <p:cNvSpPr/>
          <p:nvPr/>
        </p:nvSpPr>
        <p:spPr>
          <a:xfrm>
            <a:off x="5286375" y="4929188"/>
            <a:ext cx="3627438" cy="185737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dirty="0" err="1"/>
              <a:t>Belanda</a:t>
            </a:r>
            <a:r>
              <a:rPr lang="en-US" dirty="0"/>
              <a:t> </a:t>
            </a:r>
            <a:r>
              <a:rPr lang="en-US" dirty="0" err="1"/>
              <a:t>menawarkan</a:t>
            </a:r>
            <a:r>
              <a:rPr lang="en-US" dirty="0"/>
              <a:t> </a:t>
            </a:r>
            <a:r>
              <a:rPr lang="en-US" dirty="0" err="1"/>
              <a:t>hadiah</a:t>
            </a:r>
            <a:r>
              <a:rPr lang="en-US" dirty="0"/>
              <a:t> 1.000 gulden </a:t>
            </a:r>
            <a:r>
              <a:rPr lang="en-US" dirty="0" err="1"/>
              <a:t>kepada</a:t>
            </a:r>
            <a:r>
              <a:rPr lang="en-US" dirty="0"/>
              <a:t> </a:t>
            </a:r>
            <a:r>
              <a:rPr lang="en-US" dirty="0" err="1"/>
              <a:t>siapa</a:t>
            </a:r>
            <a:r>
              <a:rPr lang="en-US" dirty="0"/>
              <a:t> </a:t>
            </a:r>
            <a:r>
              <a:rPr lang="en-US" dirty="0" err="1"/>
              <a:t>saja</a:t>
            </a:r>
            <a:r>
              <a:rPr lang="en-US" dirty="0"/>
              <a:t> yang </a:t>
            </a:r>
            <a:r>
              <a:rPr lang="en-US" dirty="0" err="1"/>
              <a:t>mampu</a:t>
            </a:r>
            <a:r>
              <a:rPr lang="en-US" dirty="0"/>
              <a:t> </a:t>
            </a:r>
            <a:r>
              <a:rPr lang="en-US" dirty="0" err="1"/>
              <a:t>menangkap</a:t>
            </a:r>
            <a:r>
              <a:rPr lang="en-US" dirty="0"/>
              <a:t> </a:t>
            </a:r>
            <a:r>
              <a:rPr lang="en-US" dirty="0" err="1"/>
              <a:t>Pattimura</a:t>
            </a:r>
            <a:r>
              <a:rPr lang="en-US" dirty="0"/>
              <a:t> </a:t>
            </a:r>
            <a:r>
              <a:rPr lang="en-US" dirty="0" err="1"/>
              <a:t>dan</a:t>
            </a:r>
            <a:r>
              <a:rPr lang="en-US" dirty="0"/>
              <a:t> 500 gulden </a:t>
            </a:r>
            <a:r>
              <a:rPr lang="en-US" dirty="0" err="1"/>
              <a:t>bagi</a:t>
            </a:r>
            <a:r>
              <a:rPr lang="en-US" dirty="0"/>
              <a:t> yang </a:t>
            </a:r>
            <a:r>
              <a:rPr lang="en-US" dirty="0" err="1"/>
              <a:t>berhasil</a:t>
            </a:r>
            <a:r>
              <a:rPr lang="en-US" dirty="0"/>
              <a:t> </a:t>
            </a:r>
            <a:r>
              <a:rPr lang="en-US" dirty="0" err="1"/>
              <a:t>menangkap</a:t>
            </a:r>
            <a:r>
              <a:rPr lang="en-US" dirty="0"/>
              <a:t> </a:t>
            </a:r>
            <a:r>
              <a:rPr lang="en-US" dirty="0" err="1"/>
              <a:t>tokoh</a:t>
            </a:r>
            <a:r>
              <a:rPr lang="en-US" dirty="0"/>
              <a:t> </a:t>
            </a:r>
            <a:r>
              <a:rPr lang="en-US" dirty="0" err="1"/>
              <a:t>perlawanan</a:t>
            </a:r>
            <a:r>
              <a:rPr lang="en-US" dirty="0"/>
              <a:t> </a:t>
            </a:r>
            <a:r>
              <a:rPr lang="en-US" dirty="0" err="1"/>
              <a:t>lainnya</a:t>
            </a:r>
            <a:r>
              <a:rPr lang="en-US" dirty="0"/>
              <a:t>.</a:t>
            </a:r>
            <a:endParaRPr lang="en-US" dirty="0">
              <a:latin typeface="Arial" pitchFamily="34" charset="0"/>
              <a:cs typeface="Arial" pitchFamily="34" charset="0"/>
            </a:endParaRPr>
          </a:p>
        </p:txBody>
      </p:sp>
      <p:sp>
        <p:nvSpPr>
          <p:cNvPr id="14" name="Rounded Rectangle 13"/>
          <p:cNvSpPr/>
          <p:nvPr/>
        </p:nvSpPr>
        <p:spPr>
          <a:xfrm>
            <a:off x="785813" y="4786313"/>
            <a:ext cx="3770312" cy="20002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en-US" dirty="0" err="1"/>
              <a:t>Pada</a:t>
            </a:r>
            <a:r>
              <a:rPr lang="en-US" dirty="0"/>
              <a:t> November 1817 </a:t>
            </a:r>
            <a:r>
              <a:rPr lang="en-US" dirty="0" err="1"/>
              <a:t>Belanda</a:t>
            </a:r>
            <a:r>
              <a:rPr lang="en-US" dirty="0"/>
              <a:t> </a:t>
            </a:r>
            <a:r>
              <a:rPr lang="en-US" dirty="0" err="1"/>
              <a:t>dapat</a:t>
            </a:r>
            <a:r>
              <a:rPr lang="en-US" dirty="0"/>
              <a:t> </a:t>
            </a:r>
            <a:r>
              <a:rPr lang="en-US" dirty="0" err="1"/>
              <a:t>menangkap</a:t>
            </a:r>
            <a:r>
              <a:rPr lang="en-US" dirty="0"/>
              <a:t> </a:t>
            </a:r>
            <a:r>
              <a:rPr lang="en-US" dirty="0" err="1"/>
              <a:t>Pattimura</a:t>
            </a:r>
            <a:r>
              <a:rPr lang="en-US" dirty="0"/>
              <a:t>, </a:t>
            </a:r>
            <a:r>
              <a:rPr lang="en-US" dirty="0" err="1"/>
              <a:t>Anthonie</a:t>
            </a:r>
            <a:r>
              <a:rPr lang="en-US" dirty="0"/>
              <a:t> </a:t>
            </a:r>
            <a:r>
              <a:rPr lang="en-US" dirty="0" err="1"/>
              <a:t>Rhebok</a:t>
            </a:r>
            <a:r>
              <a:rPr lang="en-US" dirty="0"/>
              <a:t>, Thomas </a:t>
            </a:r>
            <a:r>
              <a:rPr lang="en-US" dirty="0" err="1"/>
              <a:t>Pattiwael</a:t>
            </a:r>
            <a:r>
              <a:rPr lang="en-US" dirty="0"/>
              <a:t>, </a:t>
            </a:r>
            <a:r>
              <a:rPr lang="en-US" dirty="0" err="1"/>
              <a:t>dan</a:t>
            </a:r>
            <a:r>
              <a:rPr lang="en-US" dirty="0"/>
              <a:t> Raja </a:t>
            </a:r>
            <a:r>
              <a:rPr lang="en-US" dirty="0" err="1"/>
              <a:t>Tiow</a:t>
            </a:r>
            <a:r>
              <a:rPr lang="en-US" dirty="0"/>
              <a:t>. </a:t>
            </a:r>
            <a:r>
              <a:rPr lang="en-US" dirty="0" err="1"/>
              <a:t>Pada</a:t>
            </a:r>
            <a:r>
              <a:rPr lang="en-US" dirty="0"/>
              <a:t>  16 </a:t>
            </a:r>
            <a:r>
              <a:rPr lang="en-US" dirty="0" err="1"/>
              <a:t>Desember</a:t>
            </a:r>
            <a:r>
              <a:rPr lang="en-US" dirty="0"/>
              <a:t> 1817 </a:t>
            </a:r>
            <a:r>
              <a:rPr lang="en-US" dirty="0" err="1"/>
              <a:t>Pattimura</a:t>
            </a:r>
            <a:r>
              <a:rPr lang="en-US" dirty="0"/>
              <a:t> </a:t>
            </a:r>
            <a:r>
              <a:rPr lang="en-US" dirty="0" err="1"/>
              <a:t>dihukum</a:t>
            </a:r>
            <a:r>
              <a:rPr lang="en-US" dirty="0"/>
              <a:t> </a:t>
            </a:r>
            <a:r>
              <a:rPr lang="en-US" dirty="0" err="1"/>
              <a:t>mati</a:t>
            </a:r>
            <a:r>
              <a:rPr lang="en-US" dirty="0"/>
              <a:t> </a:t>
            </a:r>
            <a:r>
              <a:rPr lang="en-US" dirty="0" err="1"/>
              <a:t>di</a:t>
            </a:r>
            <a:r>
              <a:rPr lang="en-US" dirty="0"/>
              <a:t> </a:t>
            </a:r>
            <a:r>
              <a:rPr lang="en-US" dirty="0" err="1"/>
              <a:t>tiang</a:t>
            </a:r>
            <a:r>
              <a:rPr lang="en-US" dirty="0"/>
              <a:t> </a:t>
            </a:r>
            <a:r>
              <a:rPr lang="en-US" dirty="0" err="1"/>
              <a:t>gantungan</a:t>
            </a:r>
            <a:r>
              <a:rPr lang="en-US" dirty="0"/>
              <a:t> </a:t>
            </a:r>
            <a:r>
              <a:rPr lang="en-US" dirty="0" err="1"/>
              <a:t>di</a:t>
            </a:r>
            <a:r>
              <a:rPr lang="en-US" dirty="0"/>
              <a:t> Ambon.</a:t>
            </a:r>
            <a:endParaRPr lang="en-US" dirty="0">
              <a:latin typeface="Arial" pitchFamily="34" charset="0"/>
              <a:cs typeface="Arial" pitchFamily="34" charset="0"/>
            </a:endParaRPr>
          </a:p>
        </p:txBody>
      </p:sp>
      <p:sp>
        <p:nvSpPr>
          <p:cNvPr id="15" name="Right Arrow 14"/>
          <p:cNvSpPr/>
          <p:nvPr/>
        </p:nvSpPr>
        <p:spPr>
          <a:xfrm rot="5400000">
            <a:off x="7283450" y="4497388"/>
            <a:ext cx="431800" cy="431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id-ID"/>
          </a:p>
        </p:txBody>
      </p:sp>
      <p:sp>
        <p:nvSpPr>
          <p:cNvPr id="16" name="Right Arrow 15"/>
          <p:cNvSpPr/>
          <p:nvPr/>
        </p:nvSpPr>
        <p:spPr>
          <a:xfrm rot="10800000">
            <a:off x="4643438" y="5715000"/>
            <a:ext cx="431800" cy="431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id-ID"/>
          </a:p>
        </p:txBody>
      </p:sp>
      <p:sp>
        <p:nvSpPr>
          <p:cNvPr id="18" name="Up Arrow 17">
            <a:hlinkClick r:id="rId3" action="ppaction://hlinksldjump"/>
          </p:cNvPr>
          <p:cNvSpPr/>
          <p:nvPr/>
        </p:nvSpPr>
        <p:spPr>
          <a:xfrm>
            <a:off x="71438" y="6215063"/>
            <a:ext cx="428625" cy="500062"/>
          </a:xfrm>
          <a:prstGeom prst="up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6">
                                            <p:txEl>
                                              <p:pRg st="0" end="0"/>
                                            </p:txEl>
                                          </p:spTgt>
                                        </p:tgtEl>
                                        <p:attrNameLst>
                                          <p:attrName>style.visibility</p:attrName>
                                        </p:attrNameLst>
                                      </p:cBhvr>
                                      <p:to>
                                        <p:strVal val="visible"/>
                                      </p:to>
                                    </p:set>
                                    <p:anim calcmode="lin" valueType="num">
                                      <p:cBhvr additive="base">
                                        <p:cTn id="13" dur="500" fill="hold"/>
                                        <p:tgtEl>
                                          <p:spTgt spid="1229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296">
                                            <p:txEl>
                                              <p:pRg st="1" end="1"/>
                                            </p:txEl>
                                          </p:spTgt>
                                        </p:tgtEl>
                                        <p:attrNameLst>
                                          <p:attrName>style.visibility</p:attrName>
                                        </p:attrNameLst>
                                      </p:cBhvr>
                                      <p:to>
                                        <p:strVal val="visible"/>
                                      </p:to>
                                    </p:set>
                                    <p:anim calcmode="lin" valueType="num">
                                      <p:cBhvr additive="base">
                                        <p:cTn id="17" dur="500" fill="hold"/>
                                        <p:tgtEl>
                                          <p:spTgt spid="1229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29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296">
                                            <p:txEl>
                                              <p:pRg st="2" end="2"/>
                                            </p:txEl>
                                          </p:spTgt>
                                        </p:tgtEl>
                                        <p:attrNameLst>
                                          <p:attrName>style.visibility</p:attrName>
                                        </p:attrNameLst>
                                      </p:cBhvr>
                                      <p:to>
                                        <p:strVal val="visible"/>
                                      </p:to>
                                    </p:set>
                                    <p:anim calcmode="lin" valueType="num">
                                      <p:cBhvr additive="base">
                                        <p:cTn id="21" dur="500" fill="hold"/>
                                        <p:tgtEl>
                                          <p:spTgt spid="1229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2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heckerboard(across)">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heckerboard(across)">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5" presetClass="entr" presetSubtype="1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checkerboard(across)">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5" presetClass="entr" presetSubtype="1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par>
                                <p:cTn id="66" presetID="5" presetClass="entr" presetSubtype="1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checkerboard(across)">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37"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900" decel="100000" fill="hold"/>
                                        <p:tgtEl>
                                          <p:spTgt spid="18"/>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7" grpId="0" animBg="1"/>
      <p:bldP spid="21" grpId="0" animBg="1"/>
      <p:bldP spid="22" grpId="0" animBg="1"/>
      <p:bldP spid="24" grpId="0" animBg="1"/>
      <p:bldP spid="13" grpId="0" animBg="1"/>
      <p:bldP spid="14" grpId="0" animBg="1"/>
      <p:bldP spid="15" grpId="0" animBg="1"/>
      <p:bldP spid="16"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2000"/>
            <a:lum/>
          </a:blip>
          <a:srcRect/>
          <a:stretch>
            <a:fillRect l="-7000" r="-92000" b="-7000"/>
          </a:stretch>
        </a:blipFill>
        <a:effectLst/>
      </p:bgPr>
    </p:bg>
    <p:spTree>
      <p:nvGrpSpPr>
        <p:cNvPr id="1" name=""/>
        <p:cNvGrpSpPr/>
        <p:nvPr/>
      </p:nvGrpSpPr>
      <p:grpSpPr>
        <a:xfrm>
          <a:off x="0" y="0"/>
          <a:ext cx="0" cy="0"/>
          <a:chOff x="0" y="0"/>
          <a:chExt cx="0" cy="0"/>
        </a:xfrm>
      </p:grpSpPr>
      <p:sp>
        <p:nvSpPr>
          <p:cNvPr id="4" name="Flowchart: Delay 3"/>
          <p:cNvSpPr/>
          <p:nvPr/>
        </p:nvSpPr>
        <p:spPr>
          <a:xfrm>
            <a:off x="107950" y="115888"/>
            <a:ext cx="2879725" cy="649287"/>
          </a:xfrm>
          <a:prstGeom prst="flowChartDelay">
            <a:avLst/>
          </a:prstGeom>
          <a:solidFill>
            <a:srgbClr val="00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d-ID" sz="2000" b="1" dirty="0">
                <a:latin typeface="Arial Black" pitchFamily="34" charset="0"/>
              </a:rPr>
              <a:t>Perang Padri </a:t>
            </a:r>
            <a:endParaRPr lang="id-ID" sz="2000" dirty="0"/>
          </a:p>
        </p:txBody>
      </p:sp>
      <p:sp>
        <p:nvSpPr>
          <p:cNvPr id="6" name="Content Placeholder 2"/>
          <p:cNvSpPr>
            <a:spLocks noGrp="1"/>
          </p:cNvSpPr>
          <p:nvPr>
            <p:ph idx="1"/>
          </p:nvPr>
        </p:nvSpPr>
        <p:spPr>
          <a:xfrm>
            <a:off x="1836738" y="857250"/>
            <a:ext cx="6480175" cy="1295400"/>
          </a:xfrm>
        </p:spPr>
        <p:txBody>
          <a:bodyPr/>
          <a:lstStyle/>
          <a:p>
            <a:pPr marL="625475" indent="-350838" eaLnBrk="1" hangingPunct="1">
              <a:buFont typeface="Wingdings" pitchFamily="2" charset="2"/>
              <a:buChar char="ü"/>
            </a:pPr>
            <a:r>
              <a:rPr lang="en-US" sz="1800" b="1" smtClean="0">
                <a:solidFill>
                  <a:srgbClr val="003300"/>
                </a:solidFill>
                <a:latin typeface="Arial" charset="0"/>
                <a:cs typeface="Arial" charset="0"/>
              </a:rPr>
              <a:t>Belanda mencampuri konflik antara kaum adat dan kaum Padri.</a:t>
            </a:r>
          </a:p>
          <a:p>
            <a:pPr marL="625475" indent="-350838" eaLnBrk="1" hangingPunct="1">
              <a:buFont typeface="Wingdings" pitchFamily="2" charset="2"/>
              <a:buChar char="ü"/>
            </a:pPr>
            <a:r>
              <a:rPr lang="en-US" sz="1800" b="1" smtClean="0">
                <a:solidFill>
                  <a:srgbClr val="003300"/>
                </a:solidFill>
                <a:latin typeface="Arial" charset="0"/>
                <a:cs typeface="Arial" charset="0"/>
              </a:rPr>
              <a:t>Belanda ingin menancapkan hegemoni di wilayah Sumatra Barat.</a:t>
            </a:r>
            <a:endParaRPr lang="id-ID" sz="1800" b="1" smtClean="0">
              <a:solidFill>
                <a:srgbClr val="003300"/>
              </a:solidFill>
              <a:latin typeface="Arial" charset="0"/>
              <a:cs typeface="Arial" charset="0"/>
            </a:endParaRPr>
          </a:p>
        </p:txBody>
      </p:sp>
      <p:sp>
        <p:nvSpPr>
          <p:cNvPr id="21" name="Pentagon 20"/>
          <p:cNvSpPr/>
          <p:nvPr/>
        </p:nvSpPr>
        <p:spPr>
          <a:xfrm>
            <a:off x="179388" y="1073150"/>
            <a:ext cx="1800225" cy="647700"/>
          </a:xfrm>
          <a:prstGeom prst="homePlate">
            <a:avLst/>
          </a:prstGeom>
          <a:ln>
            <a:solidFill>
              <a:srgbClr val="003300"/>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id-ID" b="1" dirty="0">
                <a:solidFill>
                  <a:srgbClr val="003300"/>
                </a:solidFill>
                <a:latin typeface="Arial Black" pitchFamily="34" charset="0"/>
              </a:rPr>
              <a:t>Latar </a:t>
            </a:r>
            <a:r>
              <a:rPr lang="en-ID" b="1" dirty="0">
                <a:solidFill>
                  <a:srgbClr val="003300"/>
                </a:solidFill>
                <a:latin typeface="Arial Black" pitchFamily="34" charset="0"/>
              </a:rPr>
              <a:t>B</a:t>
            </a:r>
            <a:r>
              <a:rPr lang="id-ID" b="1" dirty="0">
                <a:solidFill>
                  <a:srgbClr val="003300"/>
                </a:solidFill>
                <a:latin typeface="Arial Black" pitchFamily="34" charset="0"/>
              </a:rPr>
              <a:t>elakang</a:t>
            </a:r>
          </a:p>
        </p:txBody>
      </p:sp>
      <p:sp>
        <p:nvSpPr>
          <p:cNvPr id="19" name="Oval 18"/>
          <p:cNvSpPr/>
          <p:nvPr/>
        </p:nvSpPr>
        <p:spPr>
          <a:xfrm>
            <a:off x="684213" y="2368550"/>
            <a:ext cx="2016125" cy="720725"/>
          </a:xfrm>
          <a:prstGeom prst="ellipse">
            <a:avLst/>
          </a:prstGeom>
          <a:ln>
            <a:solidFill>
              <a:srgbClr val="003300"/>
            </a:solidFill>
          </a:ln>
        </p:spPr>
        <p:style>
          <a:lnRef idx="2">
            <a:schemeClr val="accent3"/>
          </a:lnRef>
          <a:fillRef idx="1">
            <a:schemeClr val="lt1"/>
          </a:fillRef>
          <a:effectRef idx="0">
            <a:schemeClr val="accent3"/>
          </a:effectRef>
          <a:fontRef idx="minor">
            <a:schemeClr val="dk1"/>
          </a:fontRef>
        </p:style>
        <p:txBody>
          <a:bodyPr anchor="ctr"/>
          <a:lstStyle/>
          <a:p>
            <a:pPr algn="ctr">
              <a:defRPr/>
            </a:pPr>
            <a:r>
              <a:rPr lang="id-ID" sz="1600" b="1" dirty="0">
                <a:latin typeface="Arial" pitchFamily="34" charset="0"/>
                <a:cs typeface="Arial" pitchFamily="34" charset="0"/>
              </a:rPr>
              <a:t>Fase I</a:t>
            </a:r>
          </a:p>
          <a:p>
            <a:pPr algn="ctr">
              <a:defRPr/>
            </a:pPr>
            <a:r>
              <a:rPr lang="id-ID" sz="1600" b="1" dirty="0">
                <a:latin typeface="Arial" pitchFamily="34" charset="0"/>
                <a:cs typeface="Arial" pitchFamily="34" charset="0"/>
              </a:rPr>
              <a:t>(1821–1825)</a:t>
            </a:r>
          </a:p>
        </p:txBody>
      </p:sp>
      <p:sp>
        <p:nvSpPr>
          <p:cNvPr id="20" name="Rounded Rectangle 19"/>
          <p:cNvSpPr/>
          <p:nvPr/>
        </p:nvSpPr>
        <p:spPr>
          <a:xfrm>
            <a:off x="684213" y="3089275"/>
            <a:ext cx="2016125" cy="1152525"/>
          </a:xfrm>
          <a:prstGeom prst="roundRect">
            <a:avLst/>
          </a:prstGeom>
          <a:solidFill>
            <a:srgbClr val="00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1600" dirty="0">
                <a:latin typeface="+mj-lt"/>
                <a:cs typeface="Arial" pitchFamily="34" charset="0"/>
              </a:rPr>
              <a:t>Kemenangan berada di pihak kaum Padri</a:t>
            </a:r>
            <a:r>
              <a:rPr lang="en-US" sz="1600" dirty="0">
                <a:latin typeface="+mj-lt"/>
                <a:cs typeface="Arial" pitchFamily="34" charset="0"/>
              </a:rPr>
              <a:t>.</a:t>
            </a:r>
            <a:endParaRPr lang="id-ID" sz="1600" dirty="0">
              <a:latin typeface="+mj-lt"/>
              <a:cs typeface="Arial" pitchFamily="34" charset="0"/>
            </a:endParaRPr>
          </a:p>
        </p:txBody>
      </p:sp>
      <p:sp>
        <p:nvSpPr>
          <p:cNvPr id="22" name="Oval 21"/>
          <p:cNvSpPr/>
          <p:nvPr/>
        </p:nvSpPr>
        <p:spPr>
          <a:xfrm>
            <a:off x="3419475" y="3449638"/>
            <a:ext cx="2016125" cy="719137"/>
          </a:xfrm>
          <a:prstGeom prst="ellipse">
            <a:avLst/>
          </a:prstGeom>
          <a:ln>
            <a:solidFill>
              <a:srgbClr val="003300"/>
            </a:solidFill>
          </a:ln>
        </p:spPr>
        <p:style>
          <a:lnRef idx="2">
            <a:schemeClr val="accent3"/>
          </a:lnRef>
          <a:fillRef idx="1">
            <a:schemeClr val="lt1"/>
          </a:fillRef>
          <a:effectRef idx="0">
            <a:schemeClr val="accent3"/>
          </a:effectRef>
          <a:fontRef idx="minor">
            <a:schemeClr val="dk1"/>
          </a:fontRef>
        </p:style>
        <p:txBody>
          <a:bodyPr anchor="ctr"/>
          <a:lstStyle/>
          <a:p>
            <a:pPr algn="ctr">
              <a:defRPr/>
            </a:pPr>
            <a:r>
              <a:rPr lang="id-ID" sz="1600" b="1" dirty="0">
                <a:latin typeface="Arial" pitchFamily="34" charset="0"/>
                <a:cs typeface="Arial" pitchFamily="34" charset="0"/>
              </a:rPr>
              <a:t>Fase II</a:t>
            </a:r>
          </a:p>
          <a:p>
            <a:pPr algn="ctr">
              <a:defRPr/>
            </a:pPr>
            <a:r>
              <a:rPr lang="id-ID" sz="1600" b="1" dirty="0">
                <a:latin typeface="Arial" pitchFamily="34" charset="0"/>
                <a:cs typeface="Arial" pitchFamily="34" charset="0"/>
              </a:rPr>
              <a:t>(1825–1830)</a:t>
            </a:r>
          </a:p>
        </p:txBody>
      </p:sp>
      <p:sp>
        <p:nvSpPr>
          <p:cNvPr id="23" name="Rounded Rectangle 22"/>
          <p:cNvSpPr/>
          <p:nvPr/>
        </p:nvSpPr>
        <p:spPr>
          <a:xfrm>
            <a:off x="3419475" y="4168775"/>
            <a:ext cx="2016125" cy="1657350"/>
          </a:xfrm>
          <a:prstGeom prst="roundRect">
            <a:avLst/>
          </a:prstGeom>
          <a:solidFill>
            <a:srgbClr val="00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mj-lt"/>
              </a:rPr>
              <a:t>Belanda menawarkan perundingan </a:t>
            </a:r>
            <a:r>
              <a:rPr lang="en-US" dirty="0" err="1">
                <a:latin typeface="+mj-lt"/>
              </a:rPr>
              <a:t>damai</a:t>
            </a:r>
            <a:r>
              <a:rPr lang="en-US" dirty="0">
                <a:latin typeface="+mj-lt"/>
              </a:rPr>
              <a:t> </a:t>
            </a:r>
            <a:r>
              <a:rPr lang="en-US" dirty="0" err="1">
                <a:latin typeface="+mj-lt"/>
              </a:rPr>
              <a:t>kepada</a:t>
            </a:r>
            <a:r>
              <a:rPr lang="en-US" dirty="0">
                <a:latin typeface="+mj-lt"/>
              </a:rPr>
              <a:t> </a:t>
            </a:r>
            <a:r>
              <a:rPr lang="en-US" dirty="0" err="1">
                <a:latin typeface="+mj-lt"/>
              </a:rPr>
              <a:t>kaum</a:t>
            </a:r>
            <a:r>
              <a:rPr lang="en-US" dirty="0">
                <a:latin typeface="+mj-lt"/>
              </a:rPr>
              <a:t> </a:t>
            </a:r>
            <a:r>
              <a:rPr lang="en-US" dirty="0" err="1">
                <a:latin typeface="+mj-lt"/>
              </a:rPr>
              <a:t>Padri</a:t>
            </a:r>
            <a:r>
              <a:rPr lang="en-US" dirty="0">
                <a:latin typeface="+mj-lt"/>
              </a:rPr>
              <a:t>.</a:t>
            </a:r>
          </a:p>
        </p:txBody>
      </p:sp>
      <p:sp>
        <p:nvSpPr>
          <p:cNvPr id="24" name="Oval 23"/>
          <p:cNvSpPr/>
          <p:nvPr/>
        </p:nvSpPr>
        <p:spPr>
          <a:xfrm>
            <a:off x="6156325" y="2441575"/>
            <a:ext cx="2016125" cy="719138"/>
          </a:xfrm>
          <a:prstGeom prst="ellipse">
            <a:avLst/>
          </a:prstGeom>
          <a:ln>
            <a:solidFill>
              <a:srgbClr val="003300"/>
            </a:solidFill>
          </a:ln>
        </p:spPr>
        <p:style>
          <a:lnRef idx="2">
            <a:schemeClr val="accent3"/>
          </a:lnRef>
          <a:fillRef idx="1">
            <a:schemeClr val="lt1"/>
          </a:fillRef>
          <a:effectRef idx="0">
            <a:schemeClr val="accent3"/>
          </a:effectRef>
          <a:fontRef idx="minor">
            <a:schemeClr val="dk1"/>
          </a:fontRef>
        </p:style>
        <p:txBody>
          <a:bodyPr anchor="ctr"/>
          <a:lstStyle/>
          <a:p>
            <a:pPr algn="ctr">
              <a:defRPr/>
            </a:pPr>
            <a:r>
              <a:rPr lang="id-ID" sz="1600" b="1" dirty="0">
                <a:latin typeface="Arial" pitchFamily="34" charset="0"/>
                <a:cs typeface="Arial" pitchFamily="34" charset="0"/>
              </a:rPr>
              <a:t>Fase III</a:t>
            </a:r>
          </a:p>
          <a:p>
            <a:pPr algn="ctr">
              <a:defRPr/>
            </a:pPr>
            <a:r>
              <a:rPr lang="id-ID" sz="1600" b="1" dirty="0">
                <a:latin typeface="Arial" pitchFamily="34" charset="0"/>
                <a:cs typeface="Arial" pitchFamily="34" charset="0"/>
              </a:rPr>
              <a:t>(1830–1838</a:t>
            </a:r>
            <a:r>
              <a:rPr lang="id-ID" sz="1600" b="1" i="1" dirty="0">
                <a:latin typeface="Arial" pitchFamily="34" charset="0"/>
                <a:cs typeface="Arial" pitchFamily="34" charset="0"/>
              </a:rPr>
              <a:t>)</a:t>
            </a:r>
            <a:endParaRPr lang="id-ID" sz="1600" b="1" dirty="0">
              <a:latin typeface="Arial" pitchFamily="34" charset="0"/>
              <a:cs typeface="Arial" pitchFamily="34" charset="0"/>
            </a:endParaRPr>
          </a:p>
        </p:txBody>
      </p:sp>
      <p:sp>
        <p:nvSpPr>
          <p:cNvPr id="25" name="Rounded Rectangle 24"/>
          <p:cNvSpPr/>
          <p:nvPr/>
        </p:nvSpPr>
        <p:spPr>
          <a:xfrm>
            <a:off x="6084888" y="3160713"/>
            <a:ext cx="2487612" cy="2000250"/>
          </a:xfrm>
          <a:prstGeom prst="roundRect">
            <a:avLst/>
          </a:prstGeom>
          <a:solidFill>
            <a:srgbClr val="00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latin typeface="+mj-lt"/>
              </a:rPr>
              <a:t>Belanda</a:t>
            </a:r>
            <a:r>
              <a:rPr lang="id-ID" dirty="0">
                <a:latin typeface="+mj-lt"/>
              </a:rPr>
              <a:t> </a:t>
            </a:r>
            <a:r>
              <a:rPr lang="en-US" dirty="0" err="1">
                <a:latin typeface="+mj-lt"/>
              </a:rPr>
              <a:t>menerapkan</a:t>
            </a:r>
            <a:r>
              <a:rPr lang="en-US" dirty="0">
                <a:latin typeface="+mj-lt"/>
              </a:rPr>
              <a:t> </a:t>
            </a:r>
            <a:r>
              <a:rPr lang="id-ID" dirty="0">
                <a:latin typeface="+mj-lt"/>
              </a:rPr>
              <a:t>strategi </a:t>
            </a:r>
            <a:r>
              <a:rPr lang="id-ID" i="1" dirty="0">
                <a:latin typeface="+mj-lt"/>
              </a:rPr>
              <a:t>benteng stelsel</a:t>
            </a:r>
            <a:r>
              <a:rPr lang="en-US" dirty="0">
                <a:latin typeface="+mj-lt"/>
              </a:rPr>
              <a:t>. </a:t>
            </a:r>
            <a:r>
              <a:rPr lang="en-US" dirty="0" err="1">
                <a:latin typeface="+mj-lt"/>
              </a:rPr>
              <a:t>Pada</a:t>
            </a:r>
            <a:r>
              <a:rPr lang="en-US" dirty="0">
                <a:latin typeface="+mj-lt"/>
              </a:rPr>
              <a:t> 28 </a:t>
            </a:r>
            <a:r>
              <a:rPr lang="en-US" dirty="0" err="1">
                <a:latin typeface="+mj-lt"/>
              </a:rPr>
              <a:t>Oktober</a:t>
            </a:r>
            <a:r>
              <a:rPr lang="en-US" dirty="0">
                <a:latin typeface="+mj-lt"/>
              </a:rPr>
              <a:t> 1837 Imam </a:t>
            </a:r>
            <a:r>
              <a:rPr lang="en-US" dirty="0" err="1">
                <a:latin typeface="+mj-lt"/>
              </a:rPr>
              <a:t>Bonjol</a:t>
            </a:r>
            <a:r>
              <a:rPr lang="en-US" dirty="0">
                <a:latin typeface="+mj-lt"/>
              </a:rPr>
              <a:t> </a:t>
            </a:r>
            <a:r>
              <a:rPr lang="en-US" dirty="0" err="1">
                <a:latin typeface="+mj-lt"/>
              </a:rPr>
              <a:t>berhasil</a:t>
            </a:r>
            <a:r>
              <a:rPr lang="en-US" dirty="0">
                <a:latin typeface="+mj-lt"/>
              </a:rPr>
              <a:t> </a:t>
            </a:r>
            <a:r>
              <a:rPr lang="en-US" dirty="0" err="1">
                <a:latin typeface="+mj-lt"/>
              </a:rPr>
              <a:t>ditangkap</a:t>
            </a:r>
            <a:r>
              <a:rPr lang="en-US" dirty="0">
                <a:latin typeface="+mj-lt"/>
              </a:rPr>
              <a:t> </a:t>
            </a:r>
            <a:r>
              <a:rPr lang="en-US" dirty="0" err="1">
                <a:latin typeface="+mj-lt"/>
              </a:rPr>
              <a:t>Belanda</a:t>
            </a:r>
            <a:r>
              <a:rPr lang="en-US" dirty="0">
                <a:latin typeface="+mj-lt"/>
              </a:rPr>
              <a:t>.</a:t>
            </a:r>
          </a:p>
          <a:p>
            <a:pPr algn="ctr">
              <a:defRPr/>
            </a:pPr>
            <a:endParaRPr lang="id-ID" dirty="0">
              <a:latin typeface="+mj-lt"/>
            </a:endParaRPr>
          </a:p>
        </p:txBody>
      </p:sp>
      <p:grpSp>
        <p:nvGrpSpPr>
          <p:cNvPr id="2" name="Group 30"/>
          <p:cNvGrpSpPr>
            <a:grpSpLocks/>
          </p:cNvGrpSpPr>
          <p:nvPr/>
        </p:nvGrpSpPr>
        <p:grpSpPr bwMode="auto">
          <a:xfrm>
            <a:off x="2843213" y="2513013"/>
            <a:ext cx="3097212" cy="792162"/>
            <a:chOff x="2843808" y="2996952"/>
            <a:chExt cx="3096344" cy="792088"/>
          </a:xfrm>
        </p:grpSpPr>
        <p:sp>
          <p:nvSpPr>
            <p:cNvPr id="27" name="Down Arrow Callout 26"/>
            <p:cNvSpPr/>
            <p:nvPr/>
          </p:nvSpPr>
          <p:spPr>
            <a:xfrm>
              <a:off x="3204069" y="2996952"/>
              <a:ext cx="2375822" cy="792088"/>
            </a:xfrm>
            <a:prstGeom prst="downArrowCallout">
              <a:avLst/>
            </a:prstGeom>
            <a:solidFill>
              <a:srgbClr val="0033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id-ID" dirty="0">
                  <a:latin typeface="Arial Black" pitchFamily="34" charset="0"/>
                </a:rPr>
                <a:t>Jalannya Perang</a:t>
              </a:r>
            </a:p>
          </p:txBody>
        </p:sp>
        <p:sp>
          <p:nvSpPr>
            <p:cNvPr id="29" name="Right Arrow 28"/>
            <p:cNvSpPr/>
            <p:nvPr/>
          </p:nvSpPr>
          <p:spPr>
            <a:xfrm>
              <a:off x="5579891" y="3068382"/>
              <a:ext cx="360261" cy="433348"/>
            </a:xfrm>
            <a:prstGeom prst="rightArrow">
              <a:avLst/>
            </a:prstGeom>
            <a:solidFill>
              <a:srgbClr val="00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30" name="Right Arrow 29"/>
            <p:cNvSpPr/>
            <p:nvPr/>
          </p:nvSpPr>
          <p:spPr>
            <a:xfrm rot="10800000">
              <a:off x="2843808" y="3068382"/>
              <a:ext cx="360261" cy="433348"/>
            </a:xfrm>
            <a:prstGeom prst="rightArrow">
              <a:avLst/>
            </a:prstGeom>
            <a:solidFill>
              <a:srgbClr val="00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grpSp>
      <p:sp>
        <p:nvSpPr>
          <p:cNvPr id="32" name="Rectangle 13"/>
          <p:cNvSpPr>
            <a:spLocks noChangeArrowheads="1"/>
          </p:cNvSpPr>
          <p:nvPr/>
        </p:nvSpPr>
        <p:spPr bwMode="auto">
          <a:xfrm>
            <a:off x="323850" y="4868863"/>
            <a:ext cx="2952750" cy="120015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id-ID" b="1" dirty="0"/>
              <a:t>Mengapa pada fase II Belanda menawarkan perundingan damai kepada kaum Padri?</a:t>
            </a:r>
          </a:p>
        </p:txBody>
      </p:sp>
      <p:sp>
        <p:nvSpPr>
          <p:cNvPr id="33" name="Rectangle 14"/>
          <p:cNvSpPr>
            <a:spLocks noChangeArrowheads="1"/>
          </p:cNvSpPr>
          <p:nvPr/>
        </p:nvSpPr>
        <p:spPr bwMode="auto">
          <a:xfrm>
            <a:off x="179388" y="6200775"/>
            <a:ext cx="3492500" cy="585788"/>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id-ID" sz="1600" b="1" dirty="0"/>
              <a:t>Belanda harus menghadapi perlawanan Pangeran Diponegoro</a:t>
            </a:r>
          </a:p>
        </p:txBody>
      </p:sp>
      <p:sp>
        <p:nvSpPr>
          <p:cNvPr id="17" name="Up Arrow 16">
            <a:hlinkClick r:id="rId3" action="ppaction://hlinksldjump"/>
          </p:cNvPr>
          <p:cNvSpPr/>
          <p:nvPr/>
        </p:nvSpPr>
        <p:spPr>
          <a:xfrm>
            <a:off x="8501063" y="6286500"/>
            <a:ext cx="428625" cy="500063"/>
          </a:xfrm>
          <a:prstGeom prst="up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ox(i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ssolv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dissolv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dissolve">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blinds(horizontal)">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additive="base">
                                        <p:cTn id="66" dur="500" fill="hold"/>
                                        <p:tgtEl>
                                          <p:spTgt spid="33"/>
                                        </p:tgtEl>
                                        <p:attrNameLst>
                                          <p:attrName>ppt_x</p:attrName>
                                        </p:attrNameLst>
                                      </p:cBhvr>
                                      <p:tavLst>
                                        <p:tav tm="0">
                                          <p:val>
                                            <p:strVal val="#ppt_x"/>
                                          </p:val>
                                        </p:tav>
                                        <p:tav tm="100000">
                                          <p:val>
                                            <p:strVal val="#ppt_x"/>
                                          </p:val>
                                        </p:tav>
                                      </p:tavLst>
                                    </p:anim>
                                    <p:anim calcmode="lin" valueType="num">
                                      <p:cBhvr additive="base">
                                        <p:cTn id="6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900" decel="100000" fill="hold"/>
                                        <p:tgtEl>
                                          <p:spTgt spid="17"/>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0" grpId="0" animBg="1"/>
      <p:bldP spid="22" grpId="0" animBg="1"/>
      <p:bldP spid="23" grpId="0" animBg="1"/>
      <p:bldP spid="24" grpId="0" animBg="1"/>
      <p:bldP spid="25" grpId="0" animBg="1"/>
      <p:bldP spid="32" grpId="0" animBg="1"/>
      <p:bldP spid="33"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4000"/>
            <a:lum/>
          </a:blip>
          <a:srcRect/>
          <a:stretch>
            <a:fillRect t="-18000" r="-4000" b="-4000"/>
          </a:stretch>
        </a:blipFill>
        <a:effectLst/>
      </p:bgPr>
    </p:bg>
    <p:spTree>
      <p:nvGrpSpPr>
        <p:cNvPr id="1" name=""/>
        <p:cNvGrpSpPr/>
        <p:nvPr/>
      </p:nvGrpSpPr>
      <p:grpSpPr>
        <a:xfrm>
          <a:off x="0" y="0"/>
          <a:ext cx="0" cy="0"/>
          <a:chOff x="0" y="0"/>
          <a:chExt cx="0" cy="0"/>
        </a:xfrm>
      </p:grpSpPr>
      <p:sp>
        <p:nvSpPr>
          <p:cNvPr id="4" name="Flowchart: Delay 3"/>
          <p:cNvSpPr/>
          <p:nvPr/>
        </p:nvSpPr>
        <p:spPr>
          <a:xfrm>
            <a:off x="107950" y="115888"/>
            <a:ext cx="3527425" cy="649287"/>
          </a:xfrm>
          <a:prstGeom prst="flowChartDelay">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d-ID" sz="2000" b="1" dirty="0">
                <a:latin typeface="Arial Black" pitchFamily="34" charset="0"/>
              </a:rPr>
              <a:t>Perang Diponegoro </a:t>
            </a:r>
            <a:endParaRPr lang="id-ID" sz="2000" dirty="0"/>
          </a:p>
        </p:txBody>
      </p:sp>
      <p:graphicFrame>
        <p:nvGraphicFramePr>
          <p:cNvPr id="7" name="Diagram 6"/>
          <p:cNvGraphicFramePr/>
          <p:nvPr/>
        </p:nvGraphicFramePr>
        <p:xfrm>
          <a:off x="251520" y="980728"/>
          <a:ext cx="8606760" cy="5162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Up Arrow 4">
            <a:hlinkClick r:id="rId7" action="ppaction://hlinksldjump"/>
          </p:cNvPr>
          <p:cNvSpPr/>
          <p:nvPr/>
        </p:nvSpPr>
        <p:spPr>
          <a:xfrm>
            <a:off x="8501063" y="6286500"/>
            <a:ext cx="428625" cy="500063"/>
          </a:xfrm>
          <a:prstGeom prst="up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5000"/>
            <a:lum/>
          </a:blip>
          <a:srcRect/>
          <a:stretch>
            <a:fillRect r="-29000" b="-73000"/>
          </a:stretch>
        </a:blipFill>
        <a:effectLst/>
      </p:bgPr>
    </p:bg>
    <p:spTree>
      <p:nvGrpSpPr>
        <p:cNvPr id="1" name=""/>
        <p:cNvGrpSpPr/>
        <p:nvPr/>
      </p:nvGrpSpPr>
      <p:grpSpPr>
        <a:xfrm>
          <a:off x="0" y="0"/>
          <a:ext cx="0" cy="0"/>
          <a:chOff x="0" y="0"/>
          <a:chExt cx="0" cy="0"/>
        </a:xfrm>
      </p:grpSpPr>
      <p:sp>
        <p:nvSpPr>
          <p:cNvPr id="4" name="Flowchart: Delay 3"/>
          <p:cNvSpPr/>
          <p:nvPr/>
        </p:nvSpPr>
        <p:spPr>
          <a:xfrm>
            <a:off x="107950" y="115888"/>
            <a:ext cx="3527425" cy="649287"/>
          </a:xfrm>
          <a:prstGeom prst="flowChartDelay">
            <a:avLst/>
          </a:prstGeom>
          <a:solidFill>
            <a:srgbClr val="00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d-ID" sz="2000" b="1" dirty="0">
                <a:latin typeface="Arial Black" pitchFamily="34" charset="0"/>
              </a:rPr>
              <a:t>Perang Puputan </a:t>
            </a:r>
            <a:endParaRPr lang="id-ID" sz="2000" dirty="0"/>
          </a:p>
        </p:txBody>
      </p:sp>
      <p:sp>
        <p:nvSpPr>
          <p:cNvPr id="15363" name="Rectangle 13"/>
          <p:cNvSpPr>
            <a:spLocks noChangeArrowheads="1"/>
          </p:cNvSpPr>
          <p:nvPr/>
        </p:nvSpPr>
        <p:spPr bwMode="auto">
          <a:xfrm>
            <a:off x="2339975" y="3857625"/>
            <a:ext cx="3887788" cy="646113"/>
          </a:xfrm>
          <a:prstGeom prst="rect">
            <a:avLst/>
          </a:prstGeom>
          <a:noFill/>
          <a:ln w="9525">
            <a:noFill/>
            <a:miter lim="800000"/>
            <a:headEnd/>
            <a:tailEnd/>
          </a:ln>
        </p:spPr>
        <p:txBody>
          <a:bodyPr>
            <a:spAutoFit/>
          </a:bodyPr>
          <a:lstStyle/>
          <a:p>
            <a:pPr algn="ctr"/>
            <a:r>
              <a:rPr lang="id-ID" b="1">
                <a:latin typeface="Comic Sans MS" pitchFamily="82" charset="0"/>
              </a:rPr>
              <a:t>Apa yang dimaksud</a:t>
            </a:r>
            <a:r>
              <a:rPr lang="en-US" b="1">
                <a:latin typeface="Comic Sans MS" pitchFamily="82" charset="0"/>
              </a:rPr>
              <a:t> semangat </a:t>
            </a:r>
            <a:r>
              <a:rPr lang="id-ID" b="1">
                <a:latin typeface="Comic Sans MS" pitchFamily="82" charset="0"/>
              </a:rPr>
              <a:t> ”</a:t>
            </a:r>
            <a:r>
              <a:rPr lang="en-US" b="1">
                <a:latin typeface="Comic Sans MS" pitchFamily="82" charset="0"/>
              </a:rPr>
              <a:t>Perang </a:t>
            </a:r>
            <a:r>
              <a:rPr lang="id-ID" b="1">
                <a:latin typeface="Comic Sans MS" pitchFamily="82" charset="0"/>
              </a:rPr>
              <a:t>Puputan”?</a:t>
            </a:r>
          </a:p>
        </p:txBody>
      </p:sp>
      <p:sp>
        <p:nvSpPr>
          <p:cNvPr id="15364" name="Rectangle 14"/>
          <p:cNvSpPr>
            <a:spLocks noChangeArrowheads="1"/>
          </p:cNvSpPr>
          <p:nvPr/>
        </p:nvSpPr>
        <p:spPr bwMode="auto">
          <a:xfrm>
            <a:off x="2286000" y="4643438"/>
            <a:ext cx="5976938" cy="584200"/>
          </a:xfrm>
          <a:prstGeom prst="rect">
            <a:avLst/>
          </a:prstGeom>
          <a:noFill/>
          <a:ln w="9525">
            <a:noFill/>
            <a:miter lim="800000"/>
            <a:headEnd/>
            <a:tailEnd/>
          </a:ln>
        </p:spPr>
        <p:txBody>
          <a:bodyPr>
            <a:spAutoFit/>
          </a:bodyPr>
          <a:lstStyle/>
          <a:p>
            <a:pPr algn="ctr"/>
            <a:r>
              <a:rPr lang="id-ID" sz="1600" b="1"/>
              <a:t>Perang hingga titik darah penghabisan</a:t>
            </a:r>
            <a:r>
              <a:rPr lang="en-US" sz="1600" b="1"/>
              <a:t> untuk mempertahankan tanah Bali.</a:t>
            </a:r>
            <a:endParaRPr lang="id-ID" sz="1600" b="1"/>
          </a:p>
        </p:txBody>
      </p:sp>
      <p:sp>
        <p:nvSpPr>
          <p:cNvPr id="15" name="Content Placeholder 2"/>
          <p:cNvSpPr>
            <a:spLocks noGrp="1"/>
          </p:cNvSpPr>
          <p:nvPr>
            <p:ph idx="1"/>
          </p:nvPr>
        </p:nvSpPr>
        <p:spPr>
          <a:xfrm>
            <a:off x="2051050" y="1143000"/>
            <a:ext cx="6624638" cy="1285875"/>
          </a:xfrm>
          <a:solidFill>
            <a:schemeClr val="bg1"/>
          </a:solidFill>
          <a:ln>
            <a:solidFill>
              <a:srgbClr val="003300"/>
            </a:solidFill>
          </a:ln>
        </p:spPr>
        <p:txBody>
          <a:bodyPr rtlCol="0">
            <a:noAutofit/>
          </a:bodyPr>
          <a:lstStyle/>
          <a:p>
            <a:pPr indent="-252413" eaLnBrk="1" fontAlgn="auto" hangingPunct="1">
              <a:spcBef>
                <a:spcPts val="0"/>
              </a:spcBef>
              <a:spcAft>
                <a:spcPts val="0"/>
              </a:spcAft>
              <a:buFont typeface="Arial" charset="0"/>
              <a:buNone/>
              <a:defRPr/>
            </a:pPr>
            <a:r>
              <a:rPr lang="en-US" sz="1800" dirty="0" err="1" smtClean="0">
                <a:latin typeface="+mj-lt"/>
                <a:cs typeface="Arial" charset="0"/>
              </a:rPr>
              <a:t>Permintaan</a:t>
            </a:r>
            <a:r>
              <a:rPr lang="en-US" sz="1800" dirty="0" smtClean="0">
                <a:latin typeface="+mj-lt"/>
                <a:cs typeface="Arial" charset="0"/>
              </a:rPr>
              <a:t> </a:t>
            </a:r>
            <a:r>
              <a:rPr lang="en-US" sz="1800" dirty="0" err="1" smtClean="0">
                <a:latin typeface="+mj-lt"/>
                <a:cs typeface="Arial" charset="0"/>
              </a:rPr>
              <a:t>Belanda</a:t>
            </a:r>
            <a:r>
              <a:rPr lang="en-US" sz="1800" dirty="0" smtClean="0">
                <a:latin typeface="+mj-lt"/>
                <a:cs typeface="Arial" charset="0"/>
              </a:rPr>
              <a:t> </a:t>
            </a:r>
            <a:r>
              <a:rPr lang="en-US" sz="1800" dirty="0" err="1" smtClean="0">
                <a:latin typeface="+mj-lt"/>
                <a:cs typeface="Arial" charset="0"/>
              </a:rPr>
              <a:t>kepada</a:t>
            </a:r>
            <a:r>
              <a:rPr lang="en-US" sz="1800" dirty="0" smtClean="0">
                <a:latin typeface="+mj-lt"/>
                <a:cs typeface="Arial" charset="0"/>
              </a:rPr>
              <a:t> </a:t>
            </a:r>
            <a:r>
              <a:rPr lang="en-US" sz="1800" dirty="0" err="1" smtClean="0">
                <a:latin typeface="+mj-lt"/>
                <a:cs typeface="Arial" charset="0"/>
              </a:rPr>
              <a:t>kerajaan-kerajaan</a:t>
            </a:r>
            <a:r>
              <a:rPr lang="en-US" sz="1800" dirty="0" smtClean="0">
                <a:latin typeface="+mj-lt"/>
                <a:cs typeface="Arial" charset="0"/>
              </a:rPr>
              <a:t> </a:t>
            </a:r>
            <a:r>
              <a:rPr lang="en-US" sz="1800" dirty="0" err="1" smtClean="0">
                <a:latin typeface="+mj-lt"/>
                <a:cs typeface="Arial" charset="0"/>
              </a:rPr>
              <a:t>di</a:t>
            </a:r>
            <a:r>
              <a:rPr lang="en-US" sz="1800" dirty="0" smtClean="0">
                <a:latin typeface="+mj-lt"/>
                <a:cs typeface="Arial" charset="0"/>
              </a:rPr>
              <a:t> Bali </a:t>
            </a:r>
            <a:r>
              <a:rPr lang="en-US" sz="1800" dirty="0" err="1" smtClean="0">
                <a:latin typeface="+mj-lt"/>
                <a:cs typeface="Arial" charset="0"/>
              </a:rPr>
              <a:t>untuk</a:t>
            </a:r>
            <a:r>
              <a:rPr lang="en-US" sz="1800" dirty="0" smtClean="0">
                <a:latin typeface="+mj-lt"/>
                <a:cs typeface="Arial" charset="0"/>
              </a:rPr>
              <a:t>:</a:t>
            </a:r>
          </a:p>
          <a:p>
            <a:pPr indent="-252413" eaLnBrk="1" fontAlgn="auto" hangingPunct="1">
              <a:spcBef>
                <a:spcPts val="0"/>
              </a:spcBef>
              <a:spcAft>
                <a:spcPts val="0"/>
              </a:spcAft>
              <a:buFont typeface="Wingdings" pitchFamily="2" charset="2"/>
              <a:buChar char="§"/>
              <a:defRPr/>
            </a:pPr>
            <a:r>
              <a:rPr lang="en-US" sz="1800" dirty="0" smtClean="0">
                <a:latin typeface="+mj-lt"/>
                <a:cs typeface="Arial" charset="0"/>
              </a:rPr>
              <a:t>m</a:t>
            </a:r>
            <a:r>
              <a:rPr lang="id-ID" sz="1800" dirty="0" smtClean="0">
                <a:latin typeface="+mj-lt"/>
                <a:cs typeface="Arial" charset="0"/>
              </a:rPr>
              <a:t>enghapus hak tawan karang</a:t>
            </a:r>
            <a:r>
              <a:rPr lang="en-US" sz="1800" dirty="0" smtClean="0">
                <a:latin typeface="+mj-lt"/>
                <a:cs typeface="Arial" charset="0"/>
              </a:rPr>
              <a:t>;</a:t>
            </a:r>
            <a:endParaRPr lang="id-ID" sz="1800" dirty="0" smtClean="0">
              <a:latin typeface="+mj-lt"/>
              <a:cs typeface="Arial" charset="0"/>
            </a:endParaRPr>
          </a:p>
          <a:p>
            <a:pPr indent="-252413" eaLnBrk="1" fontAlgn="auto" hangingPunct="1">
              <a:spcBef>
                <a:spcPts val="0"/>
              </a:spcBef>
              <a:spcAft>
                <a:spcPts val="0"/>
              </a:spcAft>
              <a:buFont typeface="Wingdings" pitchFamily="2" charset="2"/>
              <a:buChar char="§"/>
              <a:defRPr/>
            </a:pPr>
            <a:r>
              <a:rPr lang="en-US" sz="1800" dirty="0" smtClean="0">
                <a:latin typeface="+mj-lt"/>
                <a:cs typeface="Arial" charset="0"/>
              </a:rPr>
              <a:t>m</a:t>
            </a:r>
            <a:r>
              <a:rPr lang="id-ID" sz="1800" dirty="0" smtClean="0">
                <a:latin typeface="+mj-lt"/>
                <a:cs typeface="Arial" charset="0"/>
              </a:rPr>
              <a:t>engakui kekuasaan Beland</a:t>
            </a:r>
            <a:r>
              <a:rPr lang="en-US" sz="1800" dirty="0" smtClean="0">
                <a:latin typeface="+mj-lt"/>
                <a:cs typeface="Arial" charset="0"/>
              </a:rPr>
              <a:t>a; </a:t>
            </a:r>
            <a:r>
              <a:rPr lang="en-US" sz="1800" dirty="0" err="1" smtClean="0">
                <a:latin typeface="+mj-lt"/>
                <a:cs typeface="Arial" charset="0"/>
              </a:rPr>
              <a:t>dan</a:t>
            </a:r>
            <a:endParaRPr lang="id-ID" sz="1800" dirty="0" smtClean="0">
              <a:latin typeface="+mj-lt"/>
              <a:cs typeface="Arial" charset="0"/>
            </a:endParaRPr>
          </a:p>
          <a:p>
            <a:pPr indent="-252413" eaLnBrk="1" fontAlgn="auto" hangingPunct="1">
              <a:spcBef>
                <a:spcPts val="0"/>
              </a:spcBef>
              <a:spcAft>
                <a:spcPts val="0"/>
              </a:spcAft>
              <a:buFont typeface="Wingdings" pitchFamily="2" charset="2"/>
              <a:buChar char="§"/>
              <a:defRPr/>
            </a:pPr>
            <a:r>
              <a:rPr lang="en-US" sz="1800" dirty="0" smtClean="0">
                <a:latin typeface="+mj-lt"/>
                <a:cs typeface="Arial" charset="0"/>
              </a:rPr>
              <a:t>m</a:t>
            </a:r>
            <a:r>
              <a:rPr lang="id-ID" sz="1800" dirty="0" smtClean="0">
                <a:latin typeface="+mj-lt"/>
                <a:cs typeface="Arial" charset="0"/>
              </a:rPr>
              <a:t>emberi perlindungan kepada para pedagang Belanda.</a:t>
            </a:r>
            <a:endParaRPr lang="id-ID" sz="1800" dirty="0" smtClean="0">
              <a:solidFill>
                <a:srgbClr val="003300"/>
              </a:solidFill>
              <a:latin typeface="+mj-lt"/>
              <a:cs typeface="Arial" charset="0"/>
            </a:endParaRPr>
          </a:p>
        </p:txBody>
      </p:sp>
      <p:sp>
        <p:nvSpPr>
          <p:cNvPr id="16" name="Pentagon 15"/>
          <p:cNvSpPr/>
          <p:nvPr/>
        </p:nvSpPr>
        <p:spPr>
          <a:xfrm>
            <a:off x="250825" y="1287463"/>
            <a:ext cx="1800225" cy="647700"/>
          </a:xfrm>
          <a:prstGeom prst="homePlate">
            <a:avLst/>
          </a:prstGeom>
          <a:ln>
            <a:solidFill>
              <a:srgbClr val="003300"/>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id-ID" b="1" dirty="0">
                <a:solidFill>
                  <a:srgbClr val="003300"/>
                </a:solidFill>
                <a:latin typeface="Arial Black" pitchFamily="34" charset="0"/>
              </a:rPr>
              <a:t>Latar belakang</a:t>
            </a:r>
          </a:p>
        </p:txBody>
      </p:sp>
      <p:sp>
        <p:nvSpPr>
          <p:cNvPr id="17" name="Content Placeholder 2"/>
          <p:cNvSpPr txBox="1">
            <a:spLocks/>
          </p:cNvSpPr>
          <p:nvPr/>
        </p:nvSpPr>
        <p:spPr bwMode="auto">
          <a:xfrm>
            <a:off x="2124075" y="2630488"/>
            <a:ext cx="6551613" cy="1084262"/>
          </a:xfrm>
          <a:prstGeom prst="rect">
            <a:avLst/>
          </a:prstGeom>
          <a:solidFill>
            <a:schemeClr val="bg1"/>
          </a:solidFill>
          <a:ln w="9525">
            <a:solidFill>
              <a:srgbClr val="003300"/>
            </a:solidFill>
            <a:miter lim="800000"/>
            <a:headEnd/>
            <a:tailEnd/>
          </a:ln>
        </p:spPr>
        <p:txBody>
          <a:bodyPr/>
          <a:lstStyle/>
          <a:p>
            <a:pPr marL="342900" indent="-252413" eaLnBrk="0" hangingPunct="0">
              <a:spcBef>
                <a:spcPct val="20000"/>
              </a:spcBef>
              <a:buFont typeface="Wingdings" pitchFamily="2" charset="2"/>
              <a:buChar char="Ø"/>
              <a:defRPr/>
            </a:pPr>
            <a:r>
              <a:rPr lang="id-ID" dirty="0">
                <a:latin typeface="+mj-lt"/>
              </a:rPr>
              <a:t>Rakyat Bali </a:t>
            </a:r>
            <a:r>
              <a:rPr lang="en-US" dirty="0" err="1">
                <a:latin typeface="+mj-lt"/>
              </a:rPr>
              <a:t>di</a:t>
            </a:r>
            <a:r>
              <a:rPr lang="en-US" dirty="0">
                <a:latin typeface="+mj-lt"/>
              </a:rPr>
              <a:t> </a:t>
            </a:r>
            <a:r>
              <a:rPr lang="en-US" dirty="0" err="1">
                <a:latin typeface="+mj-lt"/>
              </a:rPr>
              <a:t>bawah</a:t>
            </a:r>
            <a:r>
              <a:rPr lang="en-US" dirty="0">
                <a:latin typeface="+mj-lt"/>
              </a:rPr>
              <a:t> </a:t>
            </a:r>
            <a:r>
              <a:rPr lang="en-US" dirty="0" err="1">
                <a:latin typeface="+mj-lt"/>
              </a:rPr>
              <a:t>pimpinan</a:t>
            </a:r>
            <a:r>
              <a:rPr lang="en-US" dirty="0">
                <a:latin typeface="+mj-lt"/>
              </a:rPr>
              <a:t> I </a:t>
            </a:r>
            <a:r>
              <a:rPr lang="en-US" dirty="0" err="1">
                <a:latin typeface="+mj-lt"/>
              </a:rPr>
              <a:t>Gusti</a:t>
            </a:r>
            <a:r>
              <a:rPr lang="en-US" dirty="0">
                <a:latin typeface="+mj-lt"/>
              </a:rPr>
              <a:t> </a:t>
            </a:r>
            <a:r>
              <a:rPr lang="en-US" dirty="0" err="1">
                <a:latin typeface="+mj-lt"/>
              </a:rPr>
              <a:t>Ketut</a:t>
            </a:r>
            <a:r>
              <a:rPr lang="en-US" dirty="0">
                <a:latin typeface="+mj-lt"/>
              </a:rPr>
              <a:t> </a:t>
            </a:r>
            <a:r>
              <a:rPr lang="en-US" dirty="0" err="1">
                <a:latin typeface="+mj-lt"/>
              </a:rPr>
              <a:t>Jelantik</a:t>
            </a:r>
            <a:r>
              <a:rPr lang="en-US" dirty="0">
                <a:latin typeface="+mj-lt"/>
              </a:rPr>
              <a:t> </a:t>
            </a:r>
            <a:r>
              <a:rPr lang="id-ID" dirty="0">
                <a:latin typeface="+mj-lt"/>
              </a:rPr>
              <a:t>mengobarkan semangat Perang Puputan</a:t>
            </a:r>
            <a:r>
              <a:rPr lang="en-US" dirty="0">
                <a:latin typeface="+mj-lt"/>
              </a:rPr>
              <a:t>.</a:t>
            </a:r>
            <a:endParaRPr lang="id-ID" dirty="0">
              <a:latin typeface="+mj-lt"/>
            </a:endParaRPr>
          </a:p>
          <a:p>
            <a:pPr marL="342900" indent="-252413" eaLnBrk="0" hangingPunct="0">
              <a:spcBef>
                <a:spcPct val="20000"/>
              </a:spcBef>
              <a:buFont typeface="Wingdings" pitchFamily="2" charset="2"/>
              <a:buChar char="Ø"/>
              <a:defRPr/>
            </a:pPr>
            <a:r>
              <a:rPr lang="id-ID" dirty="0">
                <a:latin typeface="+mj-lt"/>
              </a:rPr>
              <a:t>Belanda mengerahkan ekspedisi militer</a:t>
            </a:r>
            <a:r>
              <a:rPr lang="en-US" dirty="0">
                <a:latin typeface="+mj-lt"/>
              </a:rPr>
              <a:t> </a:t>
            </a:r>
            <a:r>
              <a:rPr lang="en-US" dirty="0" err="1">
                <a:latin typeface="+mj-lt"/>
              </a:rPr>
              <a:t>menghadapi</a:t>
            </a:r>
            <a:r>
              <a:rPr lang="en-US" dirty="0">
                <a:latin typeface="+mj-lt"/>
              </a:rPr>
              <a:t> </a:t>
            </a:r>
            <a:r>
              <a:rPr lang="en-US" dirty="0" err="1">
                <a:latin typeface="+mj-lt"/>
              </a:rPr>
              <a:t>rakyat</a:t>
            </a:r>
            <a:r>
              <a:rPr lang="en-US" dirty="0">
                <a:latin typeface="+mj-lt"/>
              </a:rPr>
              <a:t> Bali.</a:t>
            </a:r>
            <a:endParaRPr lang="id-ID" dirty="0">
              <a:latin typeface="+mj-lt"/>
            </a:endParaRPr>
          </a:p>
        </p:txBody>
      </p:sp>
      <p:sp>
        <p:nvSpPr>
          <p:cNvPr id="18" name="Pentagon 17"/>
          <p:cNvSpPr/>
          <p:nvPr/>
        </p:nvSpPr>
        <p:spPr>
          <a:xfrm>
            <a:off x="323850" y="2630488"/>
            <a:ext cx="1800225" cy="647700"/>
          </a:xfrm>
          <a:prstGeom prst="homePlate">
            <a:avLst/>
          </a:prstGeom>
          <a:ln>
            <a:solidFill>
              <a:srgbClr val="003300"/>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id-ID" b="1" dirty="0">
                <a:solidFill>
                  <a:srgbClr val="003300"/>
                </a:solidFill>
                <a:latin typeface="Arial Black" pitchFamily="34" charset="0"/>
              </a:rPr>
              <a:t>Jalannya Perang</a:t>
            </a:r>
          </a:p>
        </p:txBody>
      </p:sp>
      <p:sp>
        <p:nvSpPr>
          <p:cNvPr id="19" name="Content Placeholder 2"/>
          <p:cNvSpPr txBox="1">
            <a:spLocks/>
          </p:cNvSpPr>
          <p:nvPr/>
        </p:nvSpPr>
        <p:spPr bwMode="auto">
          <a:xfrm>
            <a:off x="2163763" y="5422900"/>
            <a:ext cx="6551612" cy="792163"/>
          </a:xfrm>
          <a:prstGeom prst="rect">
            <a:avLst/>
          </a:prstGeom>
          <a:solidFill>
            <a:schemeClr val="bg1"/>
          </a:solidFill>
          <a:ln w="9525">
            <a:solidFill>
              <a:srgbClr val="003300"/>
            </a:solidFill>
            <a:miter lim="800000"/>
            <a:headEnd/>
            <a:tailEnd/>
          </a:ln>
        </p:spPr>
        <p:txBody>
          <a:bodyPr/>
          <a:lstStyle/>
          <a:p>
            <a:pPr marL="95250" indent="-4763" eaLnBrk="0" hangingPunct="0">
              <a:spcBef>
                <a:spcPct val="20000"/>
              </a:spcBef>
              <a:defRPr/>
            </a:pPr>
            <a:r>
              <a:rPr lang="en-US" dirty="0" err="1">
                <a:latin typeface="+mj-lt"/>
              </a:rPr>
              <a:t>Peperangan</a:t>
            </a:r>
            <a:r>
              <a:rPr lang="en-US" dirty="0">
                <a:latin typeface="+mj-lt"/>
              </a:rPr>
              <a:t> </a:t>
            </a:r>
            <a:r>
              <a:rPr lang="en-US" dirty="0" err="1">
                <a:latin typeface="+mj-lt"/>
              </a:rPr>
              <a:t>dimenangkan</a:t>
            </a:r>
            <a:r>
              <a:rPr lang="en-US" dirty="0">
                <a:latin typeface="+mj-lt"/>
              </a:rPr>
              <a:t> </a:t>
            </a:r>
            <a:r>
              <a:rPr lang="en-US" dirty="0" err="1">
                <a:latin typeface="+mj-lt"/>
              </a:rPr>
              <a:t>Belanda</a:t>
            </a:r>
            <a:r>
              <a:rPr lang="en-US" dirty="0">
                <a:latin typeface="+mj-lt"/>
              </a:rPr>
              <a:t> </a:t>
            </a:r>
            <a:r>
              <a:rPr lang="en-US" dirty="0" err="1">
                <a:latin typeface="+mj-lt"/>
              </a:rPr>
              <a:t>setelah</a:t>
            </a:r>
            <a:r>
              <a:rPr lang="en-US" dirty="0">
                <a:latin typeface="+mj-lt"/>
              </a:rPr>
              <a:t> </a:t>
            </a:r>
            <a:r>
              <a:rPr lang="en-US" dirty="0" err="1">
                <a:latin typeface="+mj-lt"/>
              </a:rPr>
              <a:t>berhasil</a:t>
            </a:r>
            <a:r>
              <a:rPr lang="en-US" dirty="0">
                <a:latin typeface="+mj-lt"/>
              </a:rPr>
              <a:t> </a:t>
            </a:r>
            <a:r>
              <a:rPr lang="en-US" dirty="0" err="1">
                <a:latin typeface="+mj-lt"/>
              </a:rPr>
              <a:t>merebut</a:t>
            </a:r>
            <a:r>
              <a:rPr lang="en-US" dirty="0">
                <a:latin typeface="+mj-lt"/>
              </a:rPr>
              <a:t> </a:t>
            </a:r>
            <a:r>
              <a:rPr lang="en-US" dirty="0" err="1">
                <a:latin typeface="+mj-lt"/>
              </a:rPr>
              <a:t>benteng</a:t>
            </a:r>
            <a:r>
              <a:rPr lang="en-US" dirty="0">
                <a:latin typeface="+mj-lt"/>
              </a:rPr>
              <a:t> </a:t>
            </a:r>
            <a:r>
              <a:rPr lang="en-US" dirty="0" err="1">
                <a:latin typeface="+mj-lt"/>
              </a:rPr>
              <a:t>Jagaraga</a:t>
            </a:r>
            <a:r>
              <a:rPr lang="en-US" dirty="0">
                <a:latin typeface="+mj-lt"/>
              </a:rPr>
              <a:t>.</a:t>
            </a:r>
            <a:endParaRPr lang="id-ID" dirty="0">
              <a:latin typeface="+mj-lt"/>
            </a:endParaRPr>
          </a:p>
        </p:txBody>
      </p:sp>
      <p:sp>
        <p:nvSpPr>
          <p:cNvPr id="20" name="Pentagon 19"/>
          <p:cNvSpPr/>
          <p:nvPr/>
        </p:nvSpPr>
        <p:spPr>
          <a:xfrm>
            <a:off x="363538" y="5424488"/>
            <a:ext cx="1800225" cy="647700"/>
          </a:xfrm>
          <a:prstGeom prst="homePlate">
            <a:avLst/>
          </a:prstGeom>
          <a:ln>
            <a:solidFill>
              <a:srgbClr val="003300"/>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id-ID" b="1" dirty="0">
                <a:solidFill>
                  <a:srgbClr val="003300"/>
                </a:solidFill>
                <a:latin typeface="Arial Black" pitchFamily="34" charset="0"/>
              </a:rPr>
              <a:t>Akhir  Perang</a:t>
            </a:r>
          </a:p>
        </p:txBody>
      </p:sp>
      <p:sp>
        <p:nvSpPr>
          <p:cNvPr id="11" name="Up Arrow 10">
            <a:hlinkClick r:id="rId3" action="ppaction://hlinksldjump"/>
          </p:cNvPr>
          <p:cNvSpPr/>
          <p:nvPr/>
        </p:nvSpPr>
        <p:spPr>
          <a:xfrm>
            <a:off x="8501063" y="6286500"/>
            <a:ext cx="428625" cy="500063"/>
          </a:xfrm>
          <a:prstGeom prst="up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bg/>
                                          </p:spTgt>
                                        </p:tgtEl>
                                        <p:attrNameLst>
                                          <p:attrName>style.visibility</p:attrName>
                                        </p:attrNameLst>
                                      </p:cBhvr>
                                      <p:to>
                                        <p:strVal val="visible"/>
                                      </p:to>
                                    </p:set>
                                    <p:animEffect transition="in" filter="checkerboard(across)">
                                      <p:cBhvr>
                                        <p:cTn id="12" dur="500"/>
                                        <p:tgtEl>
                                          <p:spTgt spid="15">
                                            <p:bg/>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checkerboard(across)">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checkerboard(across)">
                                      <p:cBhvr>
                                        <p:cTn id="20" dur="500"/>
                                        <p:tgtEl>
                                          <p:spTgt spid="15">
                                            <p:txEl>
                                              <p:pRg st="1" end="1"/>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Effect transition="in" filter="checkerboard(across)">
                                      <p:cBhvr>
                                        <p:cTn id="23" dur="500"/>
                                        <p:tgtEl>
                                          <p:spTgt spid="15">
                                            <p:txEl>
                                              <p:pRg st="2" end="2"/>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5">
                                            <p:txEl>
                                              <p:pRg st="3" end="3"/>
                                            </p:txEl>
                                          </p:spTgt>
                                        </p:tgtEl>
                                        <p:attrNameLst>
                                          <p:attrName>style.visibility</p:attrName>
                                        </p:attrNameLst>
                                      </p:cBhvr>
                                      <p:to>
                                        <p:strVal val="visible"/>
                                      </p:to>
                                    </p:set>
                                    <p:animEffect transition="in" filter="checkerboard(across)">
                                      <p:cBhvr>
                                        <p:cTn id="26" dur="500"/>
                                        <p:tgtEl>
                                          <p:spTgt spid="1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7">
                                            <p:bg/>
                                          </p:spTgt>
                                        </p:tgtEl>
                                        <p:attrNameLst>
                                          <p:attrName>style.visibility</p:attrName>
                                        </p:attrNameLst>
                                      </p:cBhvr>
                                      <p:to>
                                        <p:strVal val="visible"/>
                                      </p:to>
                                    </p:set>
                                    <p:animEffect transition="in" filter="checkerboard(across)">
                                      <p:cBhvr>
                                        <p:cTn id="36" dur="500"/>
                                        <p:tgtEl>
                                          <p:spTgt spid="17">
                                            <p:bg/>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checkerboard(across)">
                                      <p:cBhvr>
                                        <p:cTn id="41" dur="500"/>
                                        <p:tgtEl>
                                          <p:spTgt spid="1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5363"/>
                                        </p:tgtEl>
                                        <p:attrNameLst>
                                          <p:attrName>style.visibility</p:attrName>
                                        </p:attrNameLst>
                                      </p:cBhvr>
                                      <p:to>
                                        <p:strVal val="visible"/>
                                      </p:to>
                                    </p:set>
                                    <p:anim calcmode="lin" valueType="num">
                                      <p:cBhvr additive="base">
                                        <p:cTn id="46" dur="500" fill="hold"/>
                                        <p:tgtEl>
                                          <p:spTgt spid="15363"/>
                                        </p:tgtEl>
                                        <p:attrNameLst>
                                          <p:attrName>ppt_x</p:attrName>
                                        </p:attrNameLst>
                                      </p:cBhvr>
                                      <p:tavLst>
                                        <p:tav tm="0">
                                          <p:val>
                                            <p:strVal val="#ppt_x"/>
                                          </p:val>
                                        </p:tav>
                                        <p:tav tm="100000">
                                          <p:val>
                                            <p:strVal val="#ppt_x"/>
                                          </p:val>
                                        </p:tav>
                                      </p:tavLst>
                                    </p:anim>
                                    <p:anim calcmode="lin" valueType="num">
                                      <p:cBhvr additive="base">
                                        <p:cTn id="47"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5364"/>
                                        </p:tgtEl>
                                        <p:attrNameLst>
                                          <p:attrName>style.visibility</p:attrName>
                                        </p:attrNameLst>
                                      </p:cBhvr>
                                      <p:to>
                                        <p:strVal val="visible"/>
                                      </p:to>
                                    </p:set>
                                    <p:anim calcmode="lin" valueType="num">
                                      <p:cBhvr additive="base">
                                        <p:cTn id="52" dur="500" fill="hold"/>
                                        <p:tgtEl>
                                          <p:spTgt spid="15364"/>
                                        </p:tgtEl>
                                        <p:attrNameLst>
                                          <p:attrName>ppt_x</p:attrName>
                                        </p:attrNameLst>
                                      </p:cBhvr>
                                      <p:tavLst>
                                        <p:tav tm="0">
                                          <p:val>
                                            <p:strVal val="#ppt_x"/>
                                          </p:val>
                                        </p:tav>
                                        <p:tav tm="100000">
                                          <p:val>
                                            <p:strVal val="#ppt_x"/>
                                          </p:val>
                                        </p:tav>
                                      </p:tavLst>
                                    </p:anim>
                                    <p:anim calcmode="lin" valueType="num">
                                      <p:cBhvr additive="base">
                                        <p:cTn id="53"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17">
                                            <p:txEl>
                                              <p:pRg st="1" end="1"/>
                                            </p:txEl>
                                          </p:spTgt>
                                        </p:tgtEl>
                                        <p:attrNameLst>
                                          <p:attrName>style.visibility</p:attrName>
                                        </p:attrNameLst>
                                      </p:cBhvr>
                                      <p:to>
                                        <p:strVal val="visible"/>
                                      </p:to>
                                    </p:set>
                                    <p:animEffect transition="in" filter="checkerboard(across)">
                                      <p:cBhvr>
                                        <p:cTn id="58" dur="500"/>
                                        <p:tgtEl>
                                          <p:spTgt spid="17">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dissolv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9">
                                            <p:bg/>
                                          </p:spTgt>
                                        </p:tgtEl>
                                        <p:attrNameLst>
                                          <p:attrName>style.visibility</p:attrName>
                                        </p:attrNameLst>
                                      </p:cBhvr>
                                      <p:to>
                                        <p:strVal val="visible"/>
                                      </p:to>
                                    </p:set>
                                    <p:animEffect transition="in" filter="checkerboard(across)">
                                      <p:cBhvr>
                                        <p:cTn id="68" dur="500"/>
                                        <p:tgtEl>
                                          <p:spTgt spid="19">
                                            <p:bg/>
                                          </p:spTgt>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19">
                                            <p:txEl>
                                              <p:pRg st="0" end="0"/>
                                            </p:txEl>
                                          </p:spTgt>
                                        </p:tgtEl>
                                        <p:attrNameLst>
                                          <p:attrName>style.visibility</p:attrName>
                                        </p:attrNameLst>
                                      </p:cBhvr>
                                      <p:to>
                                        <p:strVal val="visible"/>
                                      </p:to>
                                    </p:set>
                                    <p:animEffect transition="in" filter="checkerboard(across)">
                                      <p:cBhvr>
                                        <p:cTn id="73" dur="500"/>
                                        <p:tgtEl>
                                          <p:spTgt spid="19">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7" presetClass="entr" presetSubtype="0"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1000"/>
                                        <p:tgtEl>
                                          <p:spTgt spid="11"/>
                                        </p:tgtEl>
                                      </p:cBhvr>
                                    </p:animEffect>
                                    <p:anim calcmode="lin" valueType="num">
                                      <p:cBhvr>
                                        <p:cTn id="79" dur="1000" fill="hold"/>
                                        <p:tgtEl>
                                          <p:spTgt spid="11"/>
                                        </p:tgtEl>
                                        <p:attrNameLst>
                                          <p:attrName>ppt_x</p:attrName>
                                        </p:attrNameLst>
                                      </p:cBhvr>
                                      <p:tavLst>
                                        <p:tav tm="0">
                                          <p:val>
                                            <p:strVal val="#ppt_x"/>
                                          </p:val>
                                        </p:tav>
                                        <p:tav tm="100000">
                                          <p:val>
                                            <p:strVal val="#ppt_x"/>
                                          </p:val>
                                        </p:tav>
                                      </p:tavLst>
                                    </p:anim>
                                    <p:anim calcmode="lin" valueType="num">
                                      <p:cBhvr>
                                        <p:cTn id="80" dur="900" decel="100000" fill="hold"/>
                                        <p:tgtEl>
                                          <p:spTgt spid="11"/>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64" grpId="0"/>
      <p:bldP spid="15" grpId="0" build="p" animBg="1"/>
      <p:bldP spid="16" grpId="0" animBg="1"/>
      <p:bldP spid="17" grpId="0" build="p" animBg="1"/>
      <p:bldP spid="18" grpId="0" animBg="1"/>
      <p:bldP spid="19" grpId="0" build="p" animBg="1"/>
      <p:bldP spid="2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5413"/>
            <a:ext cx="7772400" cy="2160587"/>
          </a:xfrm>
          <a:solidFill>
            <a:schemeClr val="accent1">
              <a:lumMod val="20000"/>
              <a:lumOff val="80000"/>
            </a:schemeClr>
          </a:solidFill>
          <a:ln w="28575">
            <a:solidFill>
              <a:schemeClr val="tx1"/>
            </a:solidFill>
          </a:ln>
        </p:spPr>
        <p:txBody>
          <a:bodyPr rtlCol="0">
            <a:normAutofit/>
          </a:bodyPr>
          <a:lstStyle/>
          <a:p>
            <a:pPr eaLnBrk="1" fontAlgn="auto" hangingPunct="1">
              <a:spcAft>
                <a:spcPts val="0"/>
              </a:spcAft>
              <a:defRPr/>
            </a:pPr>
            <a:r>
              <a:rPr lang="en-ID" b="1" dirty="0" smtClean="0"/>
              <a:t>Bab I</a:t>
            </a:r>
            <a:br>
              <a:rPr lang="en-ID" b="1" dirty="0" smtClean="0"/>
            </a:br>
            <a:r>
              <a:rPr lang="en-ID" b="1" dirty="0" smtClean="0"/>
              <a:t>Kolonialisme dan Imperialisme di Indonesia</a:t>
            </a:r>
            <a:endParaRPr lang="en-US" b="1"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l="-11000" r="-10000" b="-13000"/>
          </a:stretch>
        </a:blipFill>
        <a:effectLst/>
      </p:bgPr>
    </p:bg>
    <p:spTree>
      <p:nvGrpSpPr>
        <p:cNvPr id="1" name=""/>
        <p:cNvGrpSpPr/>
        <p:nvPr/>
      </p:nvGrpSpPr>
      <p:grpSpPr>
        <a:xfrm>
          <a:off x="0" y="0"/>
          <a:ext cx="0" cy="0"/>
          <a:chOff x="0" y="0"/>
          <a:chExt cx="0" cy="0"/>
        </a:xfrm>
      </p:grpSpPr>
      <p:sp>
        <p:nvSpPr>
          <p:cNvPr id="4" name="Flowchart: Delay 3"/>
          <p:cNvSpPr/>
          <p:nvPr/>
        </p:nvSpPr>
        <p:spPr>
          <a:xfrm>
            <a:off x="107950" y="115888"/>
            <a:ext cx="3168650" cy="649287"/>
          </a:xfrm>
          <a:prstGeom prst="flowChartDelay">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d-ID" sz="2000" b="1" dirty="0">
                <a:latin typeface="Arial Black" pitchFamily="34" charset="0"/>
              </a:rPr>
              <a:t>Perang Banjar </a:t>
            </a:r>
            <a:endParaRPr lang="id-ID" sz="2000" dirty="0"/>
          </a:p>
        </p:txBody>
      </p:sp>
      <p:graphicFrame>
        <p:nvGraphicFramePr>
          <p:cNvPr id="8" name="Diagram 7"/>
          <p:cNvGraphicFramePr/>
          <p:nvPr/>
        </p:nvGraphicFramePr>
        <p:xfrm>
          <a:off x="324700" y="242978"/>
          <a:ext cx="8676456" cy="54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13"/>
          <p:cNvSpPr>
            <a:spLocks noChangeArrowheads="1"/>
          </p:cNvSpPr>
          <p:nvPr/>
        </p:nvSpPr>
        <p:spPr bwMode="auto">
          <a:xfrm>
            <a:off x="2124075" y="5084763"/>
            <a:ext cx="6696075" cy="646112"/>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ctr">
              <a:defRPr/>
            </a:pPr>
            <a:r>
              <a:rPr lang="id-ID" b="1" dirty="0"/>
              <a:t>Mengapa rakyat Banjar tidak setuju dengan pengangkatan Pangeran Tamjidillah sebagai Sultan Banjar?</a:t>
            </a:r>
          </a:p>
        </p:txBody>
      </p:sp>
      <p:sp>
        <p:nvSpPr>
          <p:cNvPr id="10" name="Rectangle 14"/>
          <p:cNvSpPr>
            <a:spLocks noChangeArrowheads="1"/>
          </p:cNvSpPr>
          <p:nvPr/>
        </p:nvSpPr>
        <p:spPr bwMode="auto">
          <a:xfrm>
            <a:off x="3059113" y="5868988"/>
            <a:ext cx="4940300" cy="6461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id-ID" b="1" dirty="0"/>
              <a:t>Ibu Pangeran Tamjidillah bukan keturunan bangsawan Kesultanan </a:t>
            </a:r>
            <a:r>
              <a:rPr lang="en-ID" b="1" dirty="0"/>
              <a:t>B</a:t>
            </a:r>
            <a:r>
              <a:rPr lang="id-ID" b="1" dirty="0"/>
              <a:t>anjar</a:t>
            </a:r>
          </a:p>
        </p:txBody>
      </p:sp>
      <p:grpSp>
        <p:nvGrpSpPr>
          <p:cNvPr id="2" name="Group 12"/>
          <p:cNvGrpSpPr>
            <a:grpSpLocks/>
          </p:cNvGrpSpPr>
          <p:nvPr/>
        </p:nvGrpSpPr>
        <p:grpSpPr bwMode="auto">
          <a:xfrm>
            <a:off x="142875" y="911225"/>
            <a:ext cx="3643313" cy="2160588"/>
            <a:chOff x="142844" y="911570"/>
            <a:chExt cx="3643338" cy="2160240"/>
          </a:xfrm>
        </p:grpSpPr>
        <p:pic>
          <p:nvPicPr>
            <p:cNvPr id="7" name="Picture 6" descr="01.Antasari_httpwww.png"/>
            <p:cNvPicPr>
              <a:picLocks noChangeAspect="1"/>
            </p:cNvPicPr>
            <p:nvPr/>
          </p:nvPicPr>
          <p:blipFill>
            <a:blip r:embed="rId8" cstate="print"/>
            <a:stretch>
              <a:fillRect/>
            </a:stretch>
          </p:blipFill>
          <p:spPr>
            <a:xfrm>
              <a:off x="142844" y="911570"/>
              <a:ext cx="1573375" cy="2160240"/>
            </a:xfrm>
            <a:prstGeom prst="ellipse">
              <a:avLst/>
            </a:prstGeom>
            <a:ln>
              <a:noFill/>
            </a:ln>
            <a:effectLst>
              <a:softEdge rad="112500"/>
            </a:effectLst>
          </p:spPr>
        </p:pic>
        <p:sp>
          <p:nvSpPr>
            <p:cNvPr id="54281" name="TextBox 10"/>
            <p:cNvSpPr txBox="1">
              <a:spLocks noChangeArrowheads="1"/>
            </p:cNvSpPr>
            <p:nvPr/>
          </p:nvSpPr>
          <p:spPr bwMode="auto">
            <a:xfrm>
              <a:off x="1714480" y="1214422"/>
              <a:ext cx="2071702" cy="1077218"/>
            </a:xfrm>
            <a:prstGeom prst="rect">
              <a:avLst/>
            </a:prstGeom>
            <a:noFill/>
            <a:ln w="9525">
              <a:noFill/>
              <a:miter lim="800000"/>
              <a:headEnd/>
              <a:tailEnd/>
            </a:ln>
          </p:spPr>
          <p:txBody>
            <a:bodyPr>
              <a:spAutoFit/>
            </a:bodyPr>
            <a:lstStyle/>
            <a:p>
              <a:r>
                <a:rPr lang="en-US" sz="1600">
                  <a:latin typeface="Comic Sans MS" pitchFamily="82" charset="0"/>
                </a:rPr>
                <a:t>Pangeran Antasari, salah satu tokoh penting dalam Perang Banjar</a:t>
              </a:r>
            </a:p>
          </p:txBody>
        </p:sp>
      </p:grpSp>
      <p:sp>
        <p:nvSpPr>
          <p:cNvPr id="11" name="Up Arrow 10">
            <a:hlinkClick r:id="rId9" action="ppaction://hlinksldjump"/>
          </p:cNvPr>
          <p:cNvSpPr/>
          <p:nvPr/>
        </p:nvSpPr>
        <p:spPr>
          <a:xfrm>
            <a:off x="8501063" y="6286500"/>
            <a:ext cx="428625" cy="500063"/>
          </a:xfrm>
          <a:prstGeom prst="up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900" decel="100000" fill="hold"/>
                                        <p:tgtEl>
                                          <p:spTgt spid="11"/>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4000"/>
            <a:lum/>
          </a:blip>
          <a:srcRect/>
          <a:stretch>
            <a:fillRect l="-11000" r="-39000" b="-39000"/>
          </a:stretch>
        </a:blipFill>
        <a:effectLst/>
      </p:bgPr>
    </p:bg>
    <p:spTree>
      <p:nvGrpSpPr>
        <p:cNvPr id="1" name=""/>
        <p:cNvGrpSpPr/>
        <p:nvPr/>
      </p:nvGrpSpPr>
      <p:grpSpPr>
        <a:xfrm>
          <a:off x="0" y="0"/>
          <a:ext cx="0" cy="0"/>
          <a:chOff x="0" y="0"/>
          <a:chExt cx="0" cy="0"/>
        </a:xfrm>
      </p:grpSpPr>
      <p:sp>
        <p:nvSpPr>
          <p:cNvPr id="4" name="Flowchart: Delay 3"/>
          <p:cNvSpPr/>
          <p:nvPr/>
        </p:nvSpPr>
        <p:spPr>
          <a:xfrm>
            <a:off x="107950" y="115888"/>
            <a:ext cx="2592388" cy="576262"/>
          </a:xfrm>
          <a:prstGeom prst="flowChartDelay">
            <a:avLst/>
          </a:prstGeom>
          <a:solidFill>
            <a:srgbClr val="00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d-ID" sz="2000" b="1" dirty="0">
                <a:latin typeface="Arial Black" pitchFamily="34" charset="0"/>
              </a:rPr>
              <a:t>Perang Aceh </a:t>
            </a:r>
            <a:endParaRPr lang="id-ID" sz="2000" dirty="0"/>
          </a:p>
        </p:txBody>
      </p:sp>
      <p:graphicFrame>
        <p:nvGraphicFramePr>
          <p:cNvPr id="5" name="Diagram 4"/>
          <p:cNvGraphicFramePr/>
          <p:nvPr/>
        </p:nvGraphicFramePr>
        <p:xfrm>
          <a:off x="0" y="3025775"/>
          <a:ext cx="9144000" cy="383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entagon 5"/>
          <p:cNvSpPr/>
          <p:nvPr/>
        </p:nvSpPr>
        <p:spPr>
          <a:xfrm>
            <a:off x="250825" y="1341438"/>
            <a:ext cx="1800225" cy="647700"/>
          </a:xfrm>
          <a:prstGeom prst="homePlate">
            <a:avLst/>
          </a:prstGeom>
          <a:ln>
            <a:solidFill>
              <a:srgbClr val="003300"/>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id-ID" b="1" dirty="0">
                <a:solidFill>
                  <a:srgbClr val="003300"/>
                </a:solidFill>
                <a:latin typeface="Arial Black" pitchFamily="34" charset="0"/>
              </a:rPr>
              <a:t>Latar </a:t>
            </a:r>
            <a:r>
              <a:rPr lang="en-ID" b="1" dirty="0">
                <a:solidFill>
                  <a:srgbClr val="003300"/>
                </a:solidFill>
                <a:latin typeface="Arial Black" pitchFamily="34" charset="0"/>
              </a:rPr>
              <a:t>B</a:t>
            </a:r>
            <a:r>
              <a:rPr lang="id-ID" b="1" dirty="0">
                <a:solidFill>
                  <a:srgbClr val="003300"/>
                </a:solidFill>
                <a:latin typeface="Arial Black" pitchFamily="34" charset="0"/>
              </a:rPr>
              <a:t>elakang</a:t>
            </a:r>
          </a:p>
        </p:txBody>
      </p:sp>
      <p:sp>
        <p:nvSpPr>
          <p:cNvPr id="7" name="Oval 6"/>
          <p:cNvSpPr/>
          <p:nvPr/>
        </p:nvSpPr>
        <p:spPr>
          <a:xfrm>
            <a:off x="2339975" y="2420938"/>
            <a:ext cx="4176713" cy="647700"/>
          </a:xfrm>
          <a:prstGeom prst="ellipse">
            <a:avLst/>
          </a:prstGeom>
          <a:solidFill>
            <a:srgbClr val="00330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id-ID" b="1" dirty="0">
                <a:latin typeface="Arial Black" pitchFamily="34" charset="0"/>
              </a:rPr>
              <a:t>Jalannya Perlawanan</a:t>
            </a:r>
          </a:p>
        </p:txBody>
      </p:sp>
      <p:sp>
        <p:nvSpPr>
          <p:cNvPr id="17414" name="Rectangle 10"/>
          <p:cNvSpPr>
            <a:spLocks noChangeArrowheads="1"/>
          </p:cNvSpPr>
          <p:nvPr/>
        </p:nvSpPr>
        <p:spPr bwMode="auto">
          <a:xfrm>
            <a:off x="2124075" y="1341438"/>
            <a:ext cx="5256213" cy="631825"/>
          </a:xfrm>
          <a:prstGeom prst="rect">
            <a:avLst/>
          </a:prstGeom>
          <a:noFill/>
          <a:ln w="9525">
            <a:noFill/>
            <a:miter lim="800000"/>
            <a:headEnd/>
            <a:tailEnd/>
          </a:ln>
        </p:spPr>
        <p:txBody>
          <a:bodyPr>
            <a:spAutoFit/>
          </a:bodyPr>
          <a:lstStyle/>
          <a:p>
            <a:pPr marL="360363" lvl="1" indent="-360363" defTabSz="711200">
              <a:lnSpc>
                <a:spcPct val="90000"/>
              </a:lnSpc>
              <a:spcAft>
                <a:spcPct val="15000"/>
              </a:spcAft>
              <a:buFont typeface="Wingdings" pitchFamily="2" charset="2"/>
              <a:buChar char="q"/>
            </a:pPr>
            <a:r>
              <a:rPr lang="id-ID" b="1">
                <a:solidFill>
                  <a:srgbClr val="003300"/>
                </a:solidFill>
              </a:rPr>
              <a:t>Belanda membatalkan Traktat London</a:t>
            </a:r>
          </a:p>
          <a:p>
            <a:pPr marL="360363" lvl="1" indent="-360363" defTabSz="711200">
              <a:lnSpc>
                <a:spcPct val="90000"/>
              </a:lnSpc>
              <a:spcAft>
                <a:spcPct val="15000"/>
              </a:spcAft>
              <a:buFont typeface="Wingdings" pitchFamily="2" charset="2"/>
              <a:buChar char="q"/>
            </a:pPr>
            <a:r>
              <a:rPr lang="id-ID" b="1">
                <a:solidFill>
                  <a:srgbClr val="003300"/>
                </a:solidFill>
              </a:rPr>
              <a:t>Belanda berambisi menguasai Aceh</a:t>
            </a:r>
          </a:p>
        </p:txBody>
      </p:sp>
      <p:sp>
        <p:nvSpPr>
          <p:cNvPr id="8" name="Up Arrow 7">
            <a:hlinkClick r:id="rId7" action="ppaction://hlinksldjump"/>
          </p:cNvPr>
          <p:cNvSpPr/>
          <p:nvPr/>
        </p:nvSpPr>
        <p:spPr>
          <a:xfrm>
            <a:off x="8501063" y="6286500"/>
            <a:ext cx="428625" cy="500063"/>
          </a:xfrm>
          <a:prstGeom prst="up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414">
                                            <p:txEl>
                                              <p:pRg st="0" end="0"/>
                                            </p:txEl>
                                          </p:spTgt>
                                        </p:tgtEl>
                                        <p:attrNameLst>
                                          <p:attrName>style.visibility</p:attrName>
                                        </p:attrNameLst>
                                      </p:cBhvr>
                                      <p:to>
                                        <p:strVal val="visible"/>
                                      </p:to>
                                    </p:set>
                                    <p:anim calcmode="lin" valueType="num">
                                      <p:cBhvr additive="base">
                                        <p:cTn id="12" dur="500" fill="hold"/>
                                        <p:tgtEl>
                                          <p:spTgt spid="1741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414">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414">
                                            <p:txEl>
                                              <p:pRg st="1" end="1"/>
                                            </p:txEl>
                                          </p:spTgt>
                                        </p:tgtEl>
                                        <p:attrNameLst>
                                          <p:attrName>style.visibility</p:attrName>
                                        </p:attrNameLst>
                                      </p:cBhvr>
                                      <p:to>
                                        <p:strVal val="visible"/>
                                      </p:to>
                                    </p:set>
                                    <p:anim calcmode="lin" valueType="num">
                                      <p:cBhvr additive="base">
                                        <p:cTn id="16" dur="500" fill="hold"/>
                                        <p:tgtEl>
                                          <p:spTgt spid="1741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74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2000" fill="hold"/>
                                        <p:tgtEl>
                                          <p:spTgt spid="5"/>
                                        </p:tgtEl>
                                        <p:attrNameLst>
                                          <p:attrName>ppt_x</p:attrName>
                                        </p:attrNameLst>
                                      </p:cBhvr>
                                      <p:tavLst>
                                        <p:tav tm="0">
                                          <p:val>
                                            <p:strVal val="#ppt_x"/>
                                          </p:val>
                                        </p:tav>
                                        <p:tav tm="100000">
                                          <p:val>
                                            <p:strVal val="#ppt_x"/>
                                          </p:val>
                                        </p:tav>
                                      </p:tavLst>
                                    </p:anim>
                                    <p:anim calcmode="lin" valueType="num">
                                      <p:cBhvr additive="base">
                                        <p:cTn id="29"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900" decel="100000" fill="hold"/>
                                        <p:tgtEl>
                                          <p:spTgt spid="8"/>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pic>
        <p:nvPicPr>
          <p:cNvPr id="6" name="Picture 5" descr="16630956455_f7a7718384_b.jpg"/>
          <p:cNvPicPr>
            <a:picLocks noChangeAspect="1"/>
          </p:cNvPicPr>
          <p:nvPr/>
        </p:nvPicPr>
        <p:blipFill>
          <a:blip r:embed="rId3" cstate="print"/>
          <a:stretch>
            <a:fillRect/>
          </a:stretch>
        </p:blipFill>
        <p:spPr>
          <a:xfrm>
            <a:off x="6012160" y="1340768"/>
            <a:ext cx="2755437" cy="3672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Flowchart: Delay 6"/>
          <p:cNvSpPr/>
          <p:nvPr/>
        </p:nvSpPr>
        <p:spPr>
          <a:xfrm>
            <a:off x="107950" y="115888"/>
            <a:ext cx="2592388" cy="576262"/>
          </a:xfrm>
          <a:prstGeom prst="flowChartDelay">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d-ID" sz="2000" b="1" dirty="0">
                <a:latin typeface="Arial Black" pitchFamily="34" charset="0"/>
              </a:rPr>
              <a:t>Perang Batak </a:t>
            </a:r>
            <a:endParaRPr lang="id-ID" sz="2000" dirty="0"/>
          </a:p>
        </p:txBody>
      </p:sp>
      <p:sp>
        <p:nvSpPr>
          <p:cNvPr id="15" name="Rectangle 14"/>
          <p:cNvSpPr/>
          <p:nvPr/>
        </p:nvSpPr>
        <p:spPr>
          <a:xfrm>
            <a:off x="755650" y="1125538"/>
            <a:ext cx="4824413" cy="431800"/>
          </a:xfrm>
          <a:prstGeom prst="rect">
            <a:avLst/>
          </a:prstGeom>
          <a:ln/>
        </p:spPr>
        <p:style>
          <a:lnRef idx="3">
            <a:schemeClr val="lt1"/>
          </a:lnRef>
          <a:fillRef idx="1">
            <a:schemeClr val="accent6"/>
          </a:fillRef>
          <a:effectRef idx="1">
            <a:schemeClr val="accent6"/>
          </a:effectRef>
          <a:fontRef idx="minor">
            <a:schemeClr val="lt1"/>
          </a:fontRef>
        </p:style>
        <p:txBody>
          <a:bodyPr anchor="ctr"/>
          <a:lstStyle/>
          <a:p>
            <a:pPr>
              <a:defRPr/>
            </a:pPr>
            <a:r>
              <a:rPr lang="id-ID" b="1" dirty="0">
                <a:latin typeface="Arial Black" pitchFamily="34" charset="0"/>
              </a:rPr>
              <a:t>Latar Belakang</a:t>
            </a:r>
          </a:p>
        </p:txBody>
      </p:sp>
      <p:sp>
        <p:nvSpPr>
          <p:cNvPr id="17" name="Round Diagonal Corner Rectangle 16"/>
          <p:cNvSpPr/>
          <p:nvPr/>
        </p:nvSpPr>
        <p:spPr>
          <a:xfrm>
            <a:off x="395288" y="1557338"/>
            <a:ext cx="5184775" cy="1079500"/>
          </a:xfrm>
          <a:prstGeom prst="round2Diag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marL="268288" indent="-268288">
              <a:buFont typeface="Arial" pitchFamily="34" charset="0"/>
              <a:buChar char="•"/>
              <a:defRPr/>
            </a:pPr>
            <a:r>
              <a:rPr lang="en-US" sz="1600" b="1" dirty="0">
                <a:latin typeface="Arial" pitchFamily="34" charset="0"/>
                <a:cs typeface="Arial" pitchFamily="34" charset="0"/>
              </a:rPr>
              <a:t>Belanda berniat </a:t>
            </a:r>
            <a:r>
              <a:rPr lang="en-US" sz="1600" b="1" dirty="0" err="1">
                <a:latin typeface="Arial" pitchFamily="34" charset="0"/>
                <a:cs typeface="Arial" pitchFamily="34" charset="0"/>
              </a:rPr>
              <a:t>menguasai</a:t>
            </a:r>
            <a:r>
              <a:rPr lang="en-US" sz="1600" b="1" dirty="0">
                <a:latin typeface="Arial" pitchFamily="34" charset="0"/>
                <a:cs typeface="Arial" pitchFamily="34" charset="0"/>
              </a:rPr>
              <a:t> </a:t>
            </a:r>
            <a:r>
              <a:rPr lang="en-US" sz="1600" b="1" dirty="0" err="1">
                <a:latin typeface="Arial" pitchFamily="34" charset="0"/>
                <a:cs typeface="Arial" pitchFamily="34" charset="0"/>
              </a:rPr>
              <a:t>Tapanuli</a:t>
            </a:r>
            <a:r>
              <a:rPr lang="en-US" sz="1600" b="1" dirty="0">
                <a:latin typeface="Arial" pitchFamily="34" charset="0"/>
                <a:cs typeface="Arial" pitchFamily="34" charset="0"/>
              </a:rPr>
              <a:t>.</a:t>
            </a:r>
            <a:endParaRPr lang="id-ID" sz="1600" b="1" dirty="0">
              <a:latin typeface="Arial" pitchFamily="34" charset="0"/>
              <a:cs typeface="Arial" pitchFamily="34" charset="0"/>
            </a:endParaRPr>
          </a:p>
          <a:p>
            <a:pPr marL="268288" indent="-268288">
              <a:buFont typeface="Arial" pitchFamily="34" charset="0"/>
              <a:buChar char="•"/>
              <a:defRPr/>
            </a:pPr>
            <a:r>
              <a:rPr lang="id-ID" sz="1600" b="1" dirty="0">
                <a:latin typeface="Arial" pitchFamily="34" charset="0"/>
                <a:cs typeface="Arial" pitchFamily="34" charset="0"/>
              </a:rPr>
              <a:t>Kekhawatiran </a:t>
            </a:r>
            <a:r>
              <a:rPr lang="en-US" sz="1600" b="1" dirty="0" err="1">
                <a:latin typeface="Arial" pitchFamily="34" charset="0"/>
                <a:cs typeface="Arial" pitchFamily="34" charset="0"/>
              </a:rPr>
              <a:t>rusakn</a:t>
            </a:r>
            <a:r>
              <a:rPr lang="id-ID" sz="1600" b="1" dirty="0">
                <a:latin typeface="Arial" pitchFamily="34" charset="0"/>
                <a:cs typeface="Arial" pitchFamily="34" charset="0"/>
              </a:rPr>
              <a:t>ya </a:t>
            </a:r>
            <a:r>
              <a:rPr lang="en-US" sz="1600" b="1" dirty="0">
                <a:latin typeface="Arial" pitchFamily="34" charset="0"/>
                <a:cs typeface="Arial" pitchFamily="34" charset="0"/>
              </a:rPr>
              <a:t>tatanan tradisional masyarakat Tapanuli</a:t>
            </a:r>
            <a:endParaRPr lang="id-ID" sz="1600" b="1" dirty="0">
              <a:latin typeface="Arial" pitchFamily="34" charset="0"/>
              <a:cs typeface="Arial" pitchFamily="34" charset="0"/>
            </a:endParaRPr>
          </a:p>
        </p:txBody>
      </p:sp>
      <p:sp>
        <p:nvSpPr>
          <p:cNvPr id="18" name="Rectangle 17"/>
          <p:cNvSpPr/>
          <p:nvPr/>
        </p:nvSpPr>
        <p:spPr>
          <a:xfrm>
            <a:off x="827088" y="2924175"/>
            <a:ext cx="4752975" cy="433388"/>
          </a:xfrm>
          <a:prstGeom prst="rect">
            <a:avLst/>
          </a:prstGeom>
          <a:ln/>
        </p:spPr>
        <p:style>
          <a:lnRef idx="3">
            <a:schemeClr val="lt1"/>
          </a:lnRef>
          <a:fillRef idx="1">
            <a:schemeClr val="accent6"/>
          </a:fillRef>
          <a:effectRef idx="1">
            <a:schemeClr val="accent6"/>
          </a:effectRef>
          <a:fontRef idx="minor">
            <a:schemeClr val="lt1"/>
          </a:fontRef>
        </p:style>
        <p:txBody>
          <a:bodyPr anchor="ctr"/>
          <a:lstStyle/>
          <a:p>
            <a:pPr>
              <a:defRPr/>
            </a:pPr>
            <a:r>
              <a:rPr lang="id-ID" b="1" dirty="0">
                <a:latin typeface="Arial Black" pitchFamily="34" charset="0"/>
              </a:rPr>
              <a:t>Jalannya Perang</a:t>
            </a:r>
          </a:p>
        </p:txBody>
      </p:sp>
      <p:sp>
        <p:nvSpPr>
          <p:cNvPr id="19" name="Round Diagonal Corner Rectangle 18"/>
          <p:cNvSpPr/>
          <p:nvPr/>
        </p:nvSpPr>
        <p:spPr>
          <a:xfrm>
            <a:off x="468313" y="3357563"/>
            <a:ext cx="5111750" cy="1150937"/>
          </a:xfrm>
          <a:prstGeom prst="round2Diag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marL="268288" indent="-268288">
              <a:buFont typeface="Arial" pitchFamily="34" charset="0"/>
              <a:buChar char="•"/>
              <a:defRPr/>
            </a:pPr>
            <a:r>
              <a:rPr lang="en-US" sz="1600" b="1" dirty="0">
                <a:latin typeface="Arial" pitchFamily="34" charset="0"/>
                <a:cs typeface="Arial" pitchFamily="34" charset="0"/>
              </a:rPr>
              <a:t>Sisingaman</a:t>
            </a:r>
            <a:r>
              <a:rPr lang="id-ID" sz="1600" b="1" dirty="0">
                <a:latin typeface="Arial" pitchFamily="34" charset="0"/>
                <a:cs typeface="Arial" pitchFamily="34" charset="0"/>
              </a:rPr>
              <a:t>g</a:t>
            </a:r>
            <a:r>
              <a:rPr lang="en-US" sz="1600" b="1" dirty="0">
                <a:latin typeface="Arial" pitchFamily="34" charset="0"/>
                <a:cs typeface="Arial" pitchFamily="34" charset="0"/>
              </a:rPr>
              <a:t>araja XII dan pasukannya menerapkan strategi </a:t>
            </a:r>
            <a:r>
              <a:rPr lang="en-US" sz="1600" b="1" dirty="0" err="1">
                <a:latin typeface="Arial" pitchFamily="34" charset="0"/>
                <a:cs typeface="Arial" pitchFamily="34" charset="0"/>
              </a:rPr>
              <a:t>perang</a:t>
            </a:r>
            <a:r>
              <a:rPr lang="en-US" sz="1600" b="1" dirty="0">
                <a:latin typeface="Arial" pitchFamily="34" charset="0"/>
                <a:cs typeface="Arial" pitchFamily="34" charset="0"/>
              </a:rPr>
              <a:t> </a:t>
            </a:r>
            <a:r>
              <a:rPr lang="en-US" sz="1600" b="1" dirty="0" err="1">
                <a:latin typeface="Arial" pitchFamily="34" charset="0"/>
                <a:cs typeface="Arial" pitchFamily="34" charset="0"/>
              </a:rPr>
              <a:t>gerilya</a:t>
            </a:r>
            <a:r>
              <a:rPr lang="en-US" sz="1600" b="1" dirty="0">
                <a:latin typeface="Arial" pitchFamily="34" charset="0"/>
                <a:cs typeface="Arial" pitchFamily="34" charset="0"/>
              </a:rPr>
              <a:t>.</a:t>
            </a:r>
            <a:endParaRPr lang="id-ID" sz="1600" b="1" dirty="0">
              <a:latin typeface="Arial" pitchFamily="34" charset="0"/>
              <a:cs typeface="Arial" pitchFamily="34" charset="0"/>
            </a:endParaRPr>
          </a:p>
          <a:p>
            <a:pPr marL="268288" indent="-268288">
              <a:buFont typeface="Arial" pitchFamily="34" charset="0"/>
              <a:buChar char="•"/>
              <a:defRPr/>
            </a:pPr>
            <a:r>
              <a:rPr lang="id-ID" sz="1600" b="1" dirty="0">
                <a:latin typeface="Arial" pitchFamily="34" charset="0"/>
                <a:cs typeface="Arial" pitchFamily="34" charset="0"/>
              </a:rPr>
              <a:t>Belanda mendatangkan bantuan pasukan  dari berbagai daerah</a:t>
            </a:r>
            <a:r>
              <a:rPr lang="en-US" sz="1600" b="1" dirty="0">
                <a:latin typeface="Arial" pitchFamily="34" charset="0"/>
                <a:cs typeface="Arial" pitchFamily="34" charset="0"/>
              </a:rPr>
              <a:t>.</a:t>
            </a:r>
            <a:endParaRPr lang="id-ID" sz="1600" b="1" dirty="0">
              <a:latin typeface="Arial" pitchFamily="34" charset="0"/>
              <a:cs typeface="Arial" pitchFamily="34" charset="0"/>
            </a:endParaRPr>
          </a:p>
        </p:txBody>
      </p:sp>
      <p:sp>
        <p:nvSpPr>
          <p:cNvPr id="21" name="Rectangle 20"/>
          <p:cNvSpPr/>
          <p:nvPr/>
        </p:nvSpPr>
        <p:spPr>
          <a:xfrm>
            <a:off x="827088" y="4868863"/>
            <a:ext cx="4752975" cy="431800"/>
          </a:xfrm>
          <a:prstGeom prst="rect">
            <a:avLst/>
          </a:prstGeom>
          <a:ln/>
        </p:spPr>
        <p:style>
          <a:lnRef idx="3">
            <a:schemeClr val="lt1"/>
          </a:lnRef>
          <a:fillRef idx="1">
            <a:schemeClr val="accent6"/>
          </a:fillRef>
          <a:effectRef idx="1">
            <a:schemeClr val="accent6"/>
          </a:effectRef>
          <a:fontRef idx="minor">
            <a:schemeClr val="lt1"/>
          </a:fontRef>
        </p:style>
        <p:txBody>
          <a:bodyPr anchor="ctr"/>
          <a:lstStyle/>
          <a:p>
            <a:pPr>
              <a:defRPr/>
            </a:pPr>
            <a:r>
              <a:rPr lang="id-ID" b="1" dirty="0">
                <a:latin typeface="Arial Black" pitchFamily="34" charset="0"/>
              </a:rPr>
              <a:t>Akhir Perang</a:t>
            </a:r>
          </a:p>
        </p:txBody>
      </p:sp>
      <p:sp>
        <p:nvSpPr>
          <p:cNvPr id="22" name="Round Diagonal Corner Rectangle 21"/>
          <p:cNvSpPr/>
          <p:nvPr/>
        </p:nvSpPr>
        <p:spPr>
          <a:xfrm>
            <a:off x="468313" y="5300663"/>
            <a:ext cx="5111750" cy="1152525"/>
          </a:xfrm>
          <a:prstGeom prst="round2DiagRect">
            <a:avLst/>
          </a:prstGeom>
          <a:solidFill>
            <a:schemeClr val="accent6">
              <a:lumMod val="50000"/>
            </a:schemeClr>
          </a:solidFill>
        </p:spPr>
        <p:style>
          <a:lnRef idx="3">
            <a:schemeClr val="lt1"/>
          </a:lnRef>
          <a:fillRef idx="1">
            <a:schemeClr val="accent6"/>
          </a:fillRef>
          <a:effectRef idx="1">
            <a:schemeClr val="accent6"/>
          </a:effectRef>
          <a:fontRef idx="minor">
            <a:schemeClr val="lt1"/>
          </a:fontRef>
        </p:style>
        <p:txBody>
          <a:bodyPr anchor="ctr"/>
          <a:lstStyle/>
          <a:p>
            <a:pPr marL="268288" indent="-268288">
              <a:buFont typeface="Arial" pitchFamily="34" charset="0"/>
              <a:buChar char="•"/>
              <a:defRPr/>
            </a:pPr>
            <a:r>
              <a:rPr lang="en-US" dirty="0">
                <a:latin typeface="Helvetica" pitchFamily="34" charset="0"/>
              </a:rPr>
              <a:t>Beland</a:t>
            </a:r>
            <a:r>
              <a:rPr lang="id-ID" dirty="0">
                <a:latin typeface="Helvetica" pitchFamily="34" charset="0"/>
              </a:rPr>
              <a:t>a melakukan penyisiran di Tapanuli</a:t>
            </a:r>
            <a:r>
              <a:rPr lang="en-US" dirty="0">
                <a:latin typeface="Helvetica" pitchFamily="34" charset="0"/>
              </a:rPr>
              <a:t>.</a:t>
            </a:r>
            <a:endParaRPr lang="id-ID" dirty="0">
              <a:latin typeface="Helvetica" pitchFamily="34" charset="0"/>
            </a:endParaRPr>
          </a:p>
          <a:p>
            <a:pPr marL="268288" indent="-268288">
              <a:buFont typeface="Arial" pitchFamily="34" charset="0"/>
              <a:buChar char="•"/>
              <a:defRPr/>
            </a:pPr>
            <a:r>
              <a:rPr lang="en-US" dirty="0" err="1">
                <a:latin typeface="Helvetica" pitchFamily="34" charset="0"/>
              </a:rPr>
              <a:t>Pada</a:t>
            </a:r>
            <a:r>
              <a:rPr lang="en-US" dirty="0">
                <a:latin typeface="Helvetica" pitchFamily="34" charset="0"/>
              </a:rPr>
              <a:t> </a:t>
            </a:r>
            <a:r>
              <a:rPr lang="id-ID" dirty="0">
                <a:latin typeface="Helvetica" pitchFamily="34" charset="0"/>
              </a:rPr>
              <a:t>17 Juni 1907 </a:t>
            </a:r>
            <a:r>
              <a:rPr lang="en-US" dirty="0" err="1">
                <a:latin typeface="Helvetica" pitchFamily="34" charset="0"/>
              </a:rPr>
              <a:t>Sisingamangaraja</a:t>
            </a:r>
            <a:r>
              <a:rPr lang="en-US" dirty="0">
                <a:latin typeface="Helvetica" pitchFamily="34" charset="0"/>
              </a:rPr>
              <a:t> XII wafat </a:t>
            </a:r>
            <a:r>
              <a:rPr lang="en-US" dirty="0" err="1">
                <a:latin typeface="Helvetica" pitchFamily="34" charset="0"/>
              </a:rPr>
              <a:t>dalam</a:t>
            </a:r>
            <a:r>
              <a:rPr lang="en-US" dirty="0">
                <a:latin typeface="Helvetica" pitchFamily="34" charset="0"/>
              </a:rPr>
              <a:t> </a:t>
            </a:r>
            <a:r>
              <a:rPr lang="en-US" dirty="0" err="1">
                <a:latin typeface="Helvetica" pitchFamily="34" charset="0"/>
              </a:rPr>
              <a:t>pertempuran</a:t>
            </a:r>
            <a:r>
              <a:rPr lang="en-US" dirty="0">
                <a:latin typeface="Helvetica" pitchFamily="34" charset="0"/>
              </a:rPr>
              <a:t>.</a:t>
            </a:r>
            <a:endParaRPr lang="id-ID" dirty="0">
              <a:latin typeface="Helvetica" pitchFamily="34" charset="0"/>
            </a:endParaRPr>
          </a:p>
        </p:txBody>
      </p:sp>
      <p:sp>
        <p:nvSpPr>
          <p:cNvPr id="10" name="Rectangle 9"/>
          <p:cNvSpPr>
            <a:spLocks noChangeArrowheads="1"/>
          </p:cNvSpPr>
          <p:nvPr/>
        </p:nvSpPr>
        <p:spPr bwMode="auto">
          <a:xfrm>
            <a:off x="6156325" y="5072063"/>
            <a:ext cx="2570163" cy="369887"/>
          </a:xfrm>
          <a:prstGeom prst="rect">
            <a:avLst/>
          </a:prstGeom>
          <a:noFill/>
          <a:ln w="9525">
            <a:noFill/>
            <a:miter lim="800000"/>
            <a:headEnd/>
            <a:tailEnd/>
          </a:ln>
        </p:spPr>
        <p:txBody>
          <a:bodyPr wrap="none">
            <a:spAutoFit/>
          </a:bodyPr>
          <a:lstStyle/>
          <a:p>
            <a:r>
              <a:rPr lang="en-US" b="1"/>
              <a:t>Sisingaman</a:t>
            </a:r>
            <a:r>
              <a:rPr lang="id-ID" b="1"/>
              <a:t>g</a:t>
            </a:r>
            <a:r>
              <a:rPr lang="en-US" b="1"/>
              <a:t>araja XII </a:t>
            </a:r>
            <a:endParaRPr lang="id-ID"/>
          </a:p>
        </p:txBody>
      </p:sp>
      <p:sp>
        <p:nvSpPr>
          <p:cNvPr id="11" name="Up Arrow 10">
            <a:hlinkClick r:id="rId4" action="ppaction://hlinksldjump"/>
          </p:cNvPr>
          <p:cNvSpPr/>
          <p:nvPr/>
        </p:nvSpPr>
        <p:spPr>
          <a:xfrm>
            <a:off x="8501063" y="6286500"/>
            <a:ext cx="428625" cy="500063"/>
          </a:xfrm>
          <a:prstGeom prst="up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dissolv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dissolv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900" decel="100000" fill="hold"/>
                                        <p:tgtEl>
                                          <p:spTgt spid="11"/>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1" grpId="0" animBg="1"/>
      <p:bldP spid="22" grpId="0" animBg="1"/>
      <p:bldP spid="10"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714375" y="461963"/>
            <a:ext cx="7772400" cy="1752600"/>
          </a:xfrm>
        </p:spPr>
        <p:txBody>
          <a:bodyPr>
            <a:normAutofit fontScale="90000"/>
          </a:bodyPr>
          <a:lstStyle/>
          <a:p>
            <a:pPr eaLnBrk="1" fontAlgn="auto" hangingPunct="1">
              <a:spcAft>
                <a:spcPts val="0"/>
              </a:spcAft>
              <a:defRPr/>
            </a:pPr>
            <a:r>
              <a:rPr lang="en-ID" b="1" dirty="0" err="1" smtClean="0"/>
              <a:t>Bab</a:t>
            </a:r>
            <a:r>
              <a:rPr lang="en-ID" b="1" dirty="0" smtClean="0"/>
              <a:t> 3</a:t>
            </a:r>
            <a:br>
              <a:rPr lang="en-ID" b="1" dirty="0" smtClean="0"/>
            </a:br>
            <a:r>
              <a:rPr lang="en-ID" b="1" dirty="0" err="1" smtClean="0"/>
              <a:t>Dampak</a:t>
            </a:r>
            <a:r>
              <a:rPr lang="en-ID" b="1" dirty="0" smtClean="0"/>
              <a:t> </a:t>
            </a:r>
            <a:r>
              <a:rPr lang="en-ID" b="1" dirty="0" err="1" smtClean="0"/>
              <a:t>Kolonialisme</a:t>
            </a:r>
            <a:r>
              <a:rPr lang="en-ID" b="1" dirty="0" smtClean="0"/>
              <a:t> </a:t>
            </a:r>
            <a:r>
              <a:rPr lang="en-ID" b="1" dirty="0" err="1" smtClean="0"/>
              <a:t>dan</a:t>
            </a:r>
            <a:r>
              <a:rPr lang="en-ID" b="1" dirty="0" smtClean="0"/>
              <a:t> </a:t>
            </a:r>
            <a:r>
              <a:rPr lang="en-ID" b="1" dirty="0" err="1" smtClean="0"/>
              <a:t>Imperialisme</a:t>
            </a:r>
            <a:r>
              <a:rPr lang="en-ID" b="1" dirty="0" smtClean="0"/>
              <a:t> </a:t>
            </a:r>
            <a:r>
              <a:rPr lang="en-ID" b="1" dirty="0" err="1" smtClean="0"/>
              <a:t>di</a:t>
            </a:r>
            <a:r>
              <a:rPr lang="en-ID" b="1" dirty="0" smtClean="0"/>
              <a:t> Indonesia</a:t>
            </a:r>
            <a:endParaRPr lang="en-US"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l="-11000" r="-11000"/>
          </a:stretch>
        </a:blipFill>
        <a:effectLst/>
      </p:bgPr>
    </p:bg>
    <p:spTree>
      <p:nvGrpSpPr>
        <p:cNvPr id="1" name=""/>
        <p:cNvGrpSpPr/>
        <p:nvPr/>
      </p:nvGrpSpPr>
      <p:grpSpPr>
        <a:xfrm>
          <a:off x="0" y="0"/>
          <a:ext cx="0" cy="0"/>
          <a:chOff x="0" y="0"/>
          <a:chExt cx="0" cy="0"/>
        </a:xfrm>
      </p:grpSpPr>
      <p:sp>
        <p:nvSpPr>
          <p:cNvPr id="27" name="Left Arrow 26"/>
          <p:cNvSpPr/>
          <p:nvPr/>
        </p:nvSpPr>
        <p:spPr>
          <a:xfrm rot="7597706">
            <a:off x="4656137" y="1822451"/>
            <a:ext cx="1789113" cy="576262"/>
          </a:xfrm>
          <a:prstGeom prst="leftArrow">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35" name="Left Arrow 34"/>
          <p:cNvSpPr/>
          <p:nvPr/>
        </p:nvSpPr>
        <p:spPr>
          <a:xfrm rot="14379793">
            <a:off x="4933950" y="4117976"/>
            <a:ext cx="1482725" cy="501650"/>
          </a:xfrm>
          <a:prstGeom prst="leftArrow">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28" name="Left Arrow 27"/>
          <p:cNvSpPr/>
          <p:nvPr/>
        </p:nvSpPr>
        <p:spPr>
          <a:xfrm rot="17775249">
            <a:off x="2759075" y="3927475"/>
            <a:ext cx="1789113" cy="576263"/>
          </a:xfrm>
          <a:prstGeom prst="leftArrow">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30" name="Left Arrow 29"/>
          <p:cNvSpPr/>
          <p:nvPr/>
        </p:nvSpPr>
        <p:spPr>
          <a:xfrm rot="3441430">
            <a:off x="2759076" y="1906587"/>
            <a:ext cx="1789112" cy="576263"/>
          </a:xfrm>
          <a:prstGeom prst="leftArrow">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19" name="Striped Right Arrow 18"/>
          <p:cNvSpPr/>
          <p:nvPr/>
        </p:nvSpPr>
        <p:spPr>
          <a:xfrm>
            <a:off x="7667625" y="5949950"/>
            <a:ext cx="1152525" cy="692150"/>
          </a:xfrm>
          <a:prstGeom prst="stripedRightArrow">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id-ID" sz="1400" b="1" dirty="0">
                <a:hlinkClick r:id="rId3" action="ppaction://hlinksldjump"/>
              </a:rPr>
              <a:t>Daftar Isi</a:t>
            </a:r>
            <a:endParaRPr lang="en-US" sz="1400" b="1" dirty="0"/>
          </a:p>
        </p:txBody>
      </p:sp>
      <p:sp>
        <p:nvSpPr>
          <p:cNvPr id="22" name="Rounded Rectangle 21"/>
          <p:cNvSpPr/>
          <p:nvPr/>
        </p:nvSpPr>
        <p:spPr>
          <a:xfrm>
            <a:off x="2916238" y="2492375"/>
            <a:ext cx="3455987" cy="1441450"/>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r>
              <a:rPr lang="id-ID" sz="2600" b="1" dirty="0">
                <a:latin typeface="Helvetica" pitchFamily="34" charset="0"/>
              </a:rPr>
              <a:t>Dampak Kolonialisme dan Imperialisme</a:t>
            </a:r>
            <a:endParaRPr lang="en-US" sz="2600" b="1" dirty="0">
              <a:latin typeface="Helvetica" pitchFamily="34" charset="0"/>
            </a:endParaRPr>
          </a:p>
        </p:txBody>
      </p:sp>
      <p:sp>
        <p:nvSpPr>
          <p:cNvPr id="16" name="Rounded Rectangle 15"/>
          <p:cNvSpPr/>
          <p:nvPr/>
        </p:nvSpPr>
        <p:spPr>
          <a:xfrm>
            <a:off x="1500188" y="708025"/>
            <a:ext cx="1871662" cy="72072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id-ID" sz="2000" dirty="0">
                <a:hlinkClick r:id="rId4" action="ppaction://hlinksldjump"/>
              </a:rPr>
              <a:t>Politik Pemerintahan</a:t>
            </a:r>
            <a:endParaRPr lang="en-US" sz="2000" b="1" dirty="0">
              <a:solidFill>
                <a:schemeClr val="tx1"/>
              </a:solidFill>
              <a:latin typeface="Helvetica" pitchFamily="34" charset="0"/>
            </a:endParaRPr>
          </a:p>
        </p:txBody>
      </p:sp>
      <p:sp>
        <p:nvSpPr>
          <p:cNvPr id="17" name="Rounded Rectangle 16"/>
          <p:cNvSpPr/>
          <p:nvPr/>
        </p:nvSpPr>
        <p:spPr>
          <a:xfrm>
            <a:off x="5429250" y="642938"/>
            <a:ext cx="1871663" cy="72072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id-ID" sz="2000" dirty="0">
                <a:hlinkClick r:id="rId5" action="ppaction://hlinksldjump"/>
              </a:rPr>
              <a:t>Ekonomi</a:t>
            </a:r>
            <a:endParaRPr lang="en-US" sz="2000" dirty="0"/>
          </a:p>
        </p:txBody>
      </p:sp>
      <p:sp>
        <p:nvSpPr>
          <p:cNvPr id="18" name="Rounded Rectangle 17"/>
          <p:cNvSpPr/>
          <p:nvPr/>
        </p:nvSpPr>
        <p:spPr>
          <a:xfrm>
            <a:off x="1643063" y="5000625"/>
            <a:ext cx="1871662" cy="72072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id-ID" sz="2000" dirty="0">
                <a:hlinkClick r:id="rId6" action="ppaction://hlinksldjump"/>
              </a:rPr>
              <a:t>Sosial </a:t>
            </a:r>
            <a:r>
              <a:rPr lang="id-ID" sz="2000" dirty="0">
                <a:hlinkClick r:id="rId6" action="ppaction://hlinksldjump"/>
              </a:rPr>
              <a:t>Budaya</a:t>
            </a:r>
            <a:endParaRPr lang="en-US" sz="2000" dirty="0"/>
          </a:p>
        </p:txBody>
      </p:sp>
      <p:sp>
        <p:nvSpPr>
          <p:cNvPr id="20" name="Rounded Rectangle 19"/>
          <p:cNvSpPr/>
          <p:nvPr/>
        </p:nvSpPr>
        <p:spPr>
          <a:xfrm>
            <a:off x="5572125" y="5000625"/>
            <a:ext cx="1871663" cy="72072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id-ID" sz="2000" dirty="0">
                <a:hlinkClick r:id="rId7" action="ppaction://hlinksldjump"/>
              </a:rPr>
              <a:t>Pendidikan</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ppt_x</p:attrName>
                                        </p:attrNameLst>
                                      </p:cBhvr>
                                      <p:tavLst>
                                        <p:tav tm="0">
                                          <p:val>
                                            <p:strVal val="#ppt_x-.2"/>
                                          </p:val>
                                        </p:tav>
                                        <p:tav tm="100000">
                                          <p:val>
                                            <p:strVal val="#ppt_x"/>
                                          </p:val>
                                        </p:tav>
                                      </p:tavLst>
                                    </p:anim>
                                    <p:anim calcmode="lin" valueType="num">
                                      <p:cBhvr>
                                        <p:cTn id="4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animBg="1"/>
      <p:bldP spid="28" grpId="0" animBg="1"/>
      <p:bldP spid="30" grpId="0" animBg="1"/>
      <p:bldP spid="19" grpId="0" animBg="1"/>
      <p:bldP spid="16" grpId="0" animBg="1"/>
      <p:bldP spid="17" grpId="0" animBg="1"/>
      <p:bldP spid="18"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5000"/>
            <a:lum/>
          </a:blip>
          <a:srcRect/>
          <a:stretch>
            <a:fillRect l="-23000" r="-23000"/>
          </a:stretch>
        </a:blipFill>
        <a:effectLst/>
      </p:bgPr>
    </p:bg>
    <p:spTree>
      <p:nvGrpSpPr>
        <p:cNvPr id="1" name=""/>
        <p:cNvGrpSpPr/>
        <p:nvPr/>
      </p:nvGrpSpPr>
      <p:grpSpPr>
        <a:xfrm>
          <a:off x="0" y="0"/>
          <a:ext cx="0" cy="0"/>
          <a:chOff x="0" y="0"/>
          <a:chExt cx="0" cy="0"/>
        </a:xfrm>
      </p:grpSpPr>
      <p:pic>
        <p:nvPicPr>
          <p:cNvPr id="33805" name="Picture 8" descr="3dd3011cf73a3fb1eb5189a060ba6e3f.jpg"/>
          <p:cNvPicPr>
            <a:picLocks noChangeAspect="1"/>
          </p:cNvPicPr>
          <p:nvPr/>
        </p:nvPicPr>
        <p:blipFill>
          <a:blip r:embed="rId3">
            <a:lum bright="20000"/>
            <a:grayscl/>
          </a:blip>
          <a:srcRect/>
          <a:stretch>
            <a:fillRect/>
          </a:stretch>
        </p:blipFill>
        <p:spPr bwMode="auto">
          <a:xfrm>
            <a:off x="1763713" y="2492375"/>
            <a:ext cx="1223962" cy="1157288"/>
          </a:xfrm>
          <a:prstGeom prst="rect">
            <a:avLst/>
          </a:prstGeom>
          <a:noFill/>
          <a:ln w="9525">
            <a:noFill/>
            <a:miter lim="800000"/>
            <a:headEnd/>
            <a:tailEnd/>
          </a:ln>
        </p:spPr>
      </p:pic>
      <p:sp>
        <p:nvSpPr>
          <p:cNvPr id="14" name="Rounded Rectangle 13"/>
          <p:cNvSpPr/>
          <p:nvPr/>
        </p:nvSpPr>
        <p:spPr>
          <a:xfrm>
            <a:off x="5651500" y="4076700"/>
            <a:ext cx="2808288" cy="6477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id-ID" sz="2000" b="1" dirty="0">
                <a:hlinkClick r:id="rId4" action="ppaction://hlinksldjump"/>
              </a:rPr>
              <a:t>Masa Pemerintahan Hindia Belanda</a:t>
            </a:r>
            <a:endParaRPr lang="en-US" sz="2000" b="1" dirty="0"/>
          </a:p>
        </p:txBody>
      </p:sp>
      <p:sp>
        <p:nvSpPr>
          <p:cNvPr id="13" name="Rounded Rectangle 12"/>
          <p:cNvSpPr/>
          <p:nvPr/>
        </p:nvSpPr>
        <p:spPr>
          <a:xfrm>
            <a:off x="971550" y="3789363"/>
            <a:ext cx="2879725" cy="71913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id-ID" sz="2000" b="1" dirty="0">
                <a:hlinkClick r:id="rId5" action="ppaction://hlinksldjump"/>
              </a:rPr>
              <a:t>Masa Pemerintahan Raffles</a:t>
            </a:r>
            <a:endParaRPr lang="en-US" sz="2000" b="1" dirty="0"/>
          </a:p>
        </p:txBody>
      </p:sp>
      <p:sp>
        <p:nvSpPr>
          <p:cNvPr id="12" name="Rounded Rectangle 11"/>
          <p:cNvSpPr/>
          <p:nvPr/>
        </p:nvSpPr>
        <p:spPr>
          <a:xfrm>
            <a:off x="5651500" y="1628775"/>
            <a:ext cx="3024188" cy="6477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id-ID" sz="2000" b="1" dirty="0">
                <a:hlinkClick r:id="rId6" action="ppaction://hlinksldjump"/>
              </a:rPr>
              <a:t>Masa Pemerintahan Daendels</a:t>
            </a:r>
            <a:endParaRPr lang="en-US" sz="2000" b="1" dirty="0"/>
          </a:p>
        </p:txBody>
      </p:sp>
      <p:sp>
        <p:nvSpPr>
          <p:cNvPr id="11" name="Rounded Rectangle 10"/>
          <p:cNvSpPr/>
          <p:nvPr/>
        </p:nvSpPr>
        <p:spPr>
          <a:xfrm>
            <a:off x="1187450" y="1700213"/>
            <a:ext cx="2592388" cy="64928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id-ID" sz="2000" b="1" dirty="0">
                <a:hlinkClick r:id="rId7" action="ppaction://hlinksldjump"/>
              </a:rPr>
              <a:t>Masa Kekuasaan VOC</a:t>
            </a:r>
            <a:endParaRPr lang="en-US" sz="2000" b="1" dirty="0"/>
          </a:p>
        </p:txBody>
      </p:sp>
      <p:sp>
        <p:nvSpPr>
          <p:cNvPr id="4" name="Left Arrow 3"/>
          <p:cNvSpPr/>
          <p:nvPr/>
        </p:nvSpPr>
        <p:spPr>
          <a:xfrm>
            <a:off x="7885113" y="6308725"/>
            <a:ext cx="863600" cy="433388"/>
          </a:xfrm>
          <a:prstGeom prst="leftArrow">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id-ID" b="1" dirty="0">
                <a:hlinkClick r:id="rId8" action="ppaction://hlinksldjump"/>
              </a:rPr>
              <a:t>Back</a:t>
            </a:r>
            <a:endParaRPr lang="en-US" b="1" dirty="0"/>
          </a:p>
        </p:txBody>
      </p:sp>
      <p:pic>
        <p:nvPicPr>
          <p:cNvPr id="33806" name="Picture 9" descr="Posthumous_Portrait_of_Herman_Willem_Daendels,_Governor-General_of_the_Dutch_East_Indies_-_Rd_Saleh.jpg"/>
          <p:cNvPicPr>
            <a:picLocks noChangeAspect="1"/>
          </p:cNvPicPr>
          <p:nvPr/>
        </p:nvPicPr>
        <p:blipFill>
          <a:blip r:embed="rId9"/>
          <a:srcRect/>
          <a:stretch>
            <a:fillRect/>
          </a:stretch>
        </p:blipFill>
        <p:spPr bwMode="auto">
          <a:xfrm>
            <a:off x="6227763" y="2349500"/>
            <a:ext cx="1296987" cy="1571625"/>
          </a:xfrm>
          <a:prstGeom prst="rect">
            <a:avLst/>
          </a:prstGeom>
          <a:noFill/>
          <a:ln w="9525">
            <a:noFill/>
            <a:miter lim="800000"/>
            <a:headEnd/>
            <a:tailEnd/>
          </a:ln>
        </p:spPr>
      </p:pic>
      <p:pic>
        <p:nvPicPr>
          <p:cNvPr id="33807" name="Picture 14" descr="raffles.jpg"/>
          <p:cNvPicPr>
            <a:picLocks noChangeAspect="1"/>
          </p:cNvPicPr>
          <p:nvPr/>
        </p:nvPicPr>
        <p:blipFill>
          <a:blip r:embed="rId10"/>
          <a:srcRect/>
          <a:stretch>
            <a:fillRect/>
          </a:stretch>
        </p:blipFill>
        <p:spPr bwMode="auto">
          <a:xfrm>
            <a:off x="1619250" y="4652963"/>
            <a:ext cx="1447800" cy="1917700"/>
          </a:xfrm>
          <a:prstGeom prst="rect">
            <a:avLst/>
          </a:prstGeom>
          <a:noFill/>
          <a:ln w="9525">
            <a:noFill/>
            <a:miter lim="800000"/>
            <a:headEnd/>
            <a:tailEnd/>
          </a:ln>
        </p:spPr>
      </p:pic>
      <p:pic>
        <p:nvPicPr>
          <p:cNvPr id="33808" name="Picture 15" descr="images (1).jpg"/>
          <p:cNvPicPr>
            <a:picLocks noChangeAspect="1"/>
          </p:cNvPicPr>
          <p:nvPr/>
        </p:nvPicPr>
        <p:blipFill>
          <a:blip r:embed="rId11"/>
          <a:srcRect/>
          <a:stretch>
            <a:fillRect/>
          </a:stretch>
        </p:blipFill>
        <p:spPr bwMode="auto">
          <a:xfrm>
            <a:off x="6011863" y="4797425"/>
            <a:ext cx="1728787" cy="1727200"/>
          </a:xfrm>
          <a:prstGeom prst="rect">
            <a:avLst/>
          </a:prstGeom>
          <a:noFill/>
          <a:ln w="9525">
            <a:noFill/>
            <a:miter lim="800000"/>
            <a:headEnd/>
            <a:tailEnd/>
          </a:ln>
        </p:spPr>
      </p:pic>
      <p:sp>
        <p:nvSpPr>
          <p:cNvPr id="15" name="Title 14"/>
          <p:cNvSpPr>
            <a:spLocks noGrp="1"/>
          </p:cNvSpPr>
          <p:nvPr>
            <p:ph type="title"/>
          </p:nvPr>
        </p:nvSpPr>
        <p:spPr>
          <a:xfrm>
            <a:off x="4857752" y="147622"/>
            <a:ext cx="4037304" cy="1066800"/>
          </a:xfrm>
        </p:spPr>
        <p:style>
          <a:lnRef idx="3">
            <a:schemeClr val="lt1"/>
          </a:lnRef>
          <a:fillRef idx="1">
            <a:schemeClr val="dk1"/>
          </a:fillRef>
          <a:effectRef idx="1">
            <a:schemeClr val="dk1"/>
          </a:effectRef>
          <a:fontRef idx="minor">
            <a:schemeClr val="lt1"/>
          </a:fontRef>
        </p:style>
        <p:txBody>
          <a:bodyPr>
            <a:noAutofit/>
          </a:bodyPr>
          <a:lstStyle/>
          <a:p>
            <a:pPr indent="0" eaLnBrk="1" fontAlgn="auto" hangingPunct="1">
              <a:spcAft>
                <a:spcPts val="0"/>
              </a:spcAft>
              <a:defRPr/>
            </a:pPr>
            <a:r>
              <a:rPr lang="en-ID" sz="2800" dirty="0" err="1" smtClean="0">
                <a:latin typeface="AdLib BT" pitchFamily="82" charset="0"/>
              </a:rPr>
              <a:t>Politik</a:t>
            </a:r>
            <a:r>
              <a:rPr lang="en-ID" sz="2800" dirty="0" smtClean="0">
                <a:latin typeface="AdLib BT" pitchFamily="82" charset="0"/>
              </a:rPr>
              <a:t> </a:t>
            </a:r>
            <a:r>
              <a:rPr lang="en-ID" sz="2800" dirty="0" err="1" smtClean="0">
                <a:latin typeface="AdLib BT" pitchFamily="82" charset="0"/>
              </a:rPr>
              <a:t>dan</a:t>
            </a:r>
            <a:r>
              <a:rPr lang="en-ID" sz="2800" dirty="0" smtClean="0">
                <a:latin typeface="AdLib BT" pitchFamily="82" charset="0"/>
              </a:rPr>
              <a:t> </a:t>
            </a:r>
            <a:r>
              <a:rPr lang="en-ID" sz="2800" dirty="0" err="1" smtClean="0">
                <a:latin typeface="AdLib BT" pitchFamily="82" charset="0"/>
              </a:rPr>
              <a:t>Pemerintahan</a:t>
            </a:r>
            <a:endParaRPr lang="en-US" sz="2800" dirty="0">
              <a:latin typeface="AdLib BT"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3805"/>
                                        </p:tgtEl>
                                        <p:attrNameLst>
                                          <p:attrName>style.visibility</p:attrName>
                                        </p:attrNameLst>
                                      </p:cBhvr>
                                      <p:to>
                                        <p:strVal val="visible"/>
                                      </p:to>
                                    </p:set>
                                    <p:anim calcmode="lin" valueType="num">
                                      <p:cBhvr>
                                        <p:cTn id="12" dur="1000" fill="hold"/>
                                        <p:tgtEl>
                                          <p:spTgt spid="33805"/>
                                        </p:tgtEl>
                                        <p:attrNameLst>
                                          <p:attrName>ppt_w</p:attrName>
                                        </p:attrNameLst>
                                      </p:cBhvr>
                                      <p:tavLst>
                                        <p:tav tm="0">
                                          <p:val>
                                            <p:strVal val="#ppt_w+.3"/>
                                          </p:val>
                                        </p:tav>
                                        <p:tav tm="100000">
                                          <p:val>
                                            <p:strVal val="#ppt_w"/>
                                          </p:val>
                                        </p:tav>
                                      </p:tavLst>
                                    </p:anim>
                                    <p:anim calcmode="lin" valueType="num">
                                      <p:cBhvr>
                                        <p:cTn id="13" dur="1000" fill="hold"/>
                                        <p:tgtEl>
                                          <p:spTgt spid="33805"/>
                                        </p:tgtEl>
                                        <p:attrNameLst>
                                          <p:attrName>ppt_h</p:attrName>
                                        </p:attrNameLst>
                                      </p:cBhvr>
                                      <p:tavLst>
                                        <p:tav tm="0">
                                          <p:val>
                                            <p:strVal val="#ppt_h"/>
                                          </p:val>
                                        </p:tav>
                                        <p:tav tm="100000">
                                          <p:val>
                                            <p:strVal val="#ppt_h"/>
                                          </p:val>
                                        </p:tav>
                                      </p:tavLst>
                                    </p:anim>
                                    <p:animEffect transition="in" filter="fade">
                                      <p:cBhvr>
                                        <p:cTn id="14" dur="1000"/>
                                        <p:tgtEl>
                                          <p:spTgt spid="3380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3"/>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33806"/>
                                        </p:tgtEl>
                                        <p:attrNameLst>
                                          <p:attrName>style.visibility</p:attrName>
                                        </p:attrNameLst>
                                      </p:cBhvr>
                                      <p:to>
                                        <p:strVal val="visible"/>
                                      </p:to>
                                    </p:set>
                                    <p:anim calcmode="lin" valueType="num">
                                      <p:cBhvr>
                                        <p:cTn id="24" dur="1000" fill="hold"/>
                                        <p:tgtEl>
                                          <p:spTgt spid="33806"/>
                                        </p:tgtEl>
                                        <p:attrNameLst>
                                          <p:attrName>ppt_w</p:attrName>
                                        </p:attrNameLst>
                                      </p:cBhvr>
                                      <p:tavLst>
                                        <p:tav tm="0">
                                          <p:val>
                                            <p:strVal val="#ppt_w+.3"/>
                                          </p:val>
                                        </p:tav>
                                        <p:tav tm="100000">
                                          <p:val>
                                            <p:strVal val="#ppt_w"/>
                                          </p:val>
                                        </p:tav>
                                      </p:tavLst>
                                    </p:anim>
                                    <p:anim calcmode="lin" valueType="num">
                                      <p:cBhvr>
                                        <p:cTn id="25" dur="1000" fill="hold"/>
                                        <p:tgtEl>
                                          <p:spTgt spid="33806"/>
                                        </p:tgtEl>
                                        <p:attrNameLst>
                                          <p:attrName>ppt_h</p:attrName>
                                        </p:attrNameLst>
                                      </p:cBhvr>
                                      <p:tavLst>
                                        <p:tav tm="0">
                                          <p:val>
                                            <p:strVal val="#ppt_h"/>
                                          </p:val>
                                        </p:tav>
                                        <p:tav tm="100000">
                                          <p:val>
                                            <p:strVal val="#ppt_h"/>
                                          </p:val>
                                        </p:tav>
                                      </p:tavLst>
                                    </p:anim>
                                    <p:animEffect transition="in" filter="fade">
                                      <p:cBhvr>
                                        <p:cTn id="26" dur="1000"/>
                                        <p:tgtEl>
                                          <p:spTgt spid="33806"/>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strVal val="#ppt_w+.3"/>
                                          </p:val>
                                        </p:tav>
                                        <p:tav tm="100000">
                                          <p:val>
                                            <p:strVal val="#ppt_w"/>
                                          </p:val>
                                        </p:tav>
                                      </p:tavLst>
                                    </p:anim>
                                    <p:anim calcmode="lin" valueType="num">
                                      <p:cBhvr>
                                        <p:cTn id="32" dur="1000" fill="hold"/>
                                        <p:tgtEl>
                                          <p:spTgt spid="13"/>
                                        </p:tgtEl>
                                        <p:attrNameLst>
                                          <p:attrName>ppt_h</p:attrName>
                                        </p:attrNameLst>
                                      </p:cBhvr>
                                      <p:tavLst>
                                        <p:tav tm="0">
                                          <p:val>
                                            <p:strVal val="#ppt_h"/>
                                          </p:val>
                                        </p:tav>
                                        <p:tav tm="100000">
                                          <p:val>
                                            <p:strVal val="#ppt_h"/>
                                          </p:val>
                                        </p:tav>
                                      </p:tavLst>
                                    </p:anim>
                                    <p:animEffect transition="in" filter="fade">
                                      <p:cBhvr>
                                        <p:cTn id="33" dur="1000"/>
                                        <p:tgtEl>
                                          <p:spTgt spid="13"/>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33807"/>
                                        </p:tgtEl>
                                        <p:attrNameLst>
                                          <p:attrName>style.visibility</p:attrName>
                                        </p:attrNameLst>
                                      </p:cBhvr>
                                      <p:to>
                                        <p:strVal val="visible"/>
                                      </p:to>
                                    </p:set>
                                    <p:anim calcmode="lin" valueType="num">
                                      <p:cBhvr>
                                        <p:cTn id="36" dur="1000" fill="hold"/>
                                        <p:tgtEl>
                                          <p:spTgt spid="33807"/>
                                        </p:tgtEl>
                                        <p:attrNameLst>
                                          <p:attrName>ppt_w</p:attrName>
                                        </p:attrNameLst>
                                      </p:cBhvr>
                                      <p:tavLst>
                                        <p:tav tm="0">
                                          <p:val>
                                            <p:strVal val="#ppt_w+.3"/>
                                          </p:val>
                                        </p:tav>
                                        <p:tav tm="100000">
                                          <p:val>
                                            <p:strVal val="#ppt_w"/>
                                          </p:val>
                                        </p:tav>
                                      </p:tavLst>
                                    </p:anim>
                                    <p:anim calcmode="lin" valueType="num">
                                      <p:cBhvr>
                                        <p:cTn id="37" dur="1000" fill="hold"/>
                                        <p:tgtEl>
                                          <p:spTgt spid="33807"/>
                                        </p:tgtEl>
                                        <p:attrNameLst>
                                          <p:attrName>ppt_h</p:attrName>
                                        </p:attrNameLst>
                                      </p:cBhvr>
                                      <p:tavLst>
                                        <p:tav tm="0">
                                          <p:val>
                                            <p:strVal val="#ppt_h"/>
                                          </p:val>
                                        </p:tav>
                                        <p:tav tm="100000">
                                          <p:val>
                                            <p:strVal val="#ppt_h"/>
                                          </p:val>
                                        </p:tav>
                                      </p:tavLst>
                                    </p:anim>
                                    <p:animEffect transition="in" filter="fade">
                                      <p:cBhvr>
                                        <p:cTn id="38" dur="1000"/>
                                        <p:tgtEl>
                                          <p:spTgt spid="33807"/>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strVal val="#ppt_w+.3"/>
                                          </p:val>
                                        </p:tav>
                                        <p:tav tm="100000">
                                          <p:val>
                                            <p:strVal val="#ppt_w"/>
                                          </p:val>
                                        </p:tav>
                                      </p:tavLst>
                                    </p:anim>
                                    <p:anim calcmode="lin" valueType="num">
                                      <p:cBhvr>
                                        <p:cTn id="44" dur="1000" fill="hold"/>
                                        <p:tgtEl>
                                          <p:spTgt spid="14"/>
                                        </p:tgtEl>
                                        <p:attrNameLst>
                                          <p:attrName>ppt_h</p:attrName>
                                        </p:attrNameLst>
                                      </p:cBhvr>
                                      <p:tavLst>
                                        <p:tav tm="0">
                                          <p:val>
                                            <p:strVal val="#ppt_h"/>
                                          </p:val>
                                        </p:tav>
                                        <p:tav tm="100000">
                                          <p:val>
                                            <p:strVal val="#ppt_h"/>
                                          </p:val>
                                        </p:tav>
                                      </p:tavLst>
                                    </p:anim>
                                    <p:animEffect transition="in" filter="fade">
                                      <p:cBhvr>
                                        <p:cTn id="45" dur="1000"/>
                                        <p:tgtEl>
                                          <p:spTgt spid="14"/>
                                        </p:tgtEl>
                                      </p:cBhvr>
                                    </p:animEffect>
                                  </p:childTnLst>
                                </p:cTn>
                              </p:par>
                              <p:par>
                                <p:cTn id="46" presetID="50" presetClass="entr" presetSubtype="0" decel="100000" fill="hold" nodeType="withEffect">
                                  <p:stCondLst>
                                    <p:cond delay="0"/>
                                  </p:stCondLst>
                                  <p:childTnLst>
                                    <p:set>
                                      <p:cBhvr>
                                        <p:cTn id="47" dur="1" fill="hold">
                                          <p:stCondLst>
                                            <p:cond delay="0"/>
                                          </p:stCondLst>
                                        </p:cTn>
                                        <p:tgtEl>
                                          <p:spTgt spid="33808"/>
                                        </p:tgtEl>
                                        <p:attrNameLst>
                                          <p:attrName>style.visibility</p:attrName>
                                        </p:attrNameLst>
                                      </p:cBhvr>
                                      <p:to>
                                        <p:strVal val="visible"/>
                                      </p:to>
                                    </p:set>
                                    <p:anim calcmode="lin" valueType="num">
                                      <p:cBhvr>
                                        <p:cTn id="48" dur="1000" fill="hold"/>
                                        <p:tgtEl>
                                          <p:spTgt spid="33808"/>
                                        </p:tgtEl>
                                        <p:attrNameLst>
                                          <p:attrName>ppt_w</p:attrName>
                                        </p:attrNameLst>
                                      </p:cBhvr>
                                      <p:tavLst>
                                        <p:tav tm="0">
                                          <p:val>
                                            <p:strVal val="#ppt_w+.3"/>
                                          </p:val>
                                        </p:tav>
                                        <p:tav tm="100000">
                                          <p:val>
                                            <p:strVal val="#ppt_w"/>
                                          </p:val>
                                        </p:tav>
                                      </p:tavLst>
                                    </p:anim>
                                    <p:anim calcmode="lin" valueType="num">
                                      <p:cBhvr>
                                        <p:cTn id="49" dur="1000" fill="hold"/>
                                        <p:tgtEl>
                                          <p:spTgt spid="33808"/>
                                        </p:tgtEl>
                                        <p:attrNameLst>
                                          <p:attrName>ppt_h</p:attrName>
                                        </p:attrNameLst>
                                      </p:cBhvr>
                                      <p:tavLst>
                                        <p:tav tm="0">
                                          <p:val>
                                            <p:strVal val="#ppt_h"/>
                                          </p:val>
                                        </p:tav>
                                        <p:tav tm="100000">
                                          <p:val>
                                            <p:strVal val="#ppt_h"/>
                                          </p:val>
                                        </p:tav>
                                      </p:tavLst>
                                    </p:anim>
                                    <p:animEffect transition="in" filter="fade">
                                      <p:cBhvr>
                                        <p:cTn id="50" dur="1000"/>
                                        <p:tgtEl>
                                          <p:spTgt spid="33808"/>
                                        </p:tgtEl>
                                      </p:cBhvr>
                                    </p:animEffect>
                                  </p:childTnLst>
                                </p:cTn>
                              </p:par>
                            </p:childTnLst>
                          </p:cTn>
                        </p:par>
                      </p:childTnLst>
                    </p:cTn>
                  </p:par>
                  <p:par>
                    <p:cTn id="51" fill="hold">
                      <p:stCondLst>
                        <p:cond delay="indefinite"/>
                      </p:stCondLst>
                      <p:childTnLst>
                        <p:par>
                          <p:cTn id="52" fill="hold">
                            <p:stCondLst>
                              <p:cond delay="0"/>
                            </p:stCondLst>
                            <p:childTnLst>
                              <p:par>
                                <p:cTn id="53" presetID="43"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
                                        <p:tgtEl>
                                          <p:spTgt spid="4"/>
                                        </p:tgtEl>
                                      </p:cBhvr>
                                    </p:animEffect>
                                    <p:anim calcmode="lin" valueType="num">
                                      <p:cBhvr>
                                        <p:cTn id="56" dur="400" fill="hold"/>
                                        <p:tgtEl>
                                          <p:spTgt spid="4"/>
                                        </p:tgtEl>
                                        <p:attrNameLst>
                                          <p:attrName>ppt_x</p:attrName>
                                        </p:attrNameLst>
                                      </p:cBhvr>
                                      <p:tavLst>
                                        <p:tav tm="0">
                                          <p:val>
                                            <p:strVal val="#ppt_x"/>
                                          </p:val>
                                        </p:tav>
                                        <p:tav tm="100000">
                                          <p:val>
                                            <p:strVal val="#ppt_x"/>
                                          </p:val>
                                        </p:tav>
                                      </p:tavLst>
                                    </p:anim>
                                    <p:anim calcmode="lin" valueType="num">
                                      <p:cBhvr>
                                        <p:cTn id="57" dur="400" fill="hold"/>
                                        <p:tgtEl>
                                          <p:spTgt spid="4"/>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1"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0418" name="Title 5"/>
          <p:cNvSpPr>
            <a:spLocks noGrp="1"/>
          </p:cNvSpPr>
          <p:nvPr>
            <p:ph type="title"/>
          </p:nvPr>
        </p:nvSpPr>
        <p:spPr>
          <a:xfrm>
            <a:off x="381000" y="1214438"/>
            <a:ext cx="2362200" cy="990600"/>
          </a:xfrm>
        </p:spPr>
        <p:txBody>
          <a:bodyPr/>
          <a:lstStyle/>
          <a:p>
            <a:pPr eaLnBrk="1" hangingPunct="1"/>
            <a:r>
              <a:rPr lang="en-ID" sz="2400" smtClean="0"/>
              <a:t>Masa Kekuasaan VOC (1602–1799)</a:t>
            </a:r>
            <a:endParaRPr lang="en-US" sz="2400" smtClean="0"/>
          </a:p>
        </p:txBody>
      </p:sp>
      <p:sp>
        <p:nvSpPr>
          <p:cNvPr id="60419" name="Text Placeholder 6"/>
          <p:cNvSpPr>
            <a:spLocks noGrp="1"/>
          </p:cNvSpPr>
          <p:nvPr>
            <p:ph type="body" idx="2"/>
          </p:nvPr>
        </p:nvSpPr>
        <p:spPr>
          <a:xfrm>
            <a:off x="381000" y="2355850"/>
            <a:ext cx="2362200" cy="4144963"/>
          </a:xfrm>
        </p:spPr>
        <p:txBody>
          <a:bodyPr/>
          <a:lstStyle/>
          <a:p>
            <a:pPr eaLnBrk="1" hangingPunct="1"/>
            <a:r>
              <a:rPr lang="en-US" sz="1800" smtClean="0"/>
              <a:t>Pengaruh VOC di Indonesia diawali dengan kedudukan mereka di Batavia. Dalam perkembangannya, VOC mulai turut campur dalam kehidupan kerajaan-kerajaan lokal.</a:t>
            </a:r>
          </a:p>
        </p:txBody>
      </p:sp>
      <p:sp>
        <p:nvSpPr>
          <p:cNvPr id="3" name="Content Placeholder 2"/>
          <p:cNvSpPr>
            <a:spLocks noGrp="1"/>
          </p:cNvSpPr>
          <p:nvPr>
            <p:ph sz="quarter" idx="1"/>
          </p:nvPr>
        </p:nvSpPr>
        <p:spPr>
          <a:xfrm>
            <a:off x="3000375" y="785813"/>
            <a:ext cx="5929313" cy="5500687"/>
          </a:xfrm>
        </p:spPr>
        <p:txBody>
          <a:bodyPr/>
          <a:lstStyle/>
          <a:p>
            <a:pPr eaLnBrk="1" hangingPunct="1"/>
            <a:r>
              <a:rPr lang="en-US" sz="3200" smtClean="0">
                <a:latin typeface="Albertus Medium" pitchFamily="34" charset="0"/>
              </a:rPr>
              <a:t>Campur tangan dalam urusan politik kerajaan.</a:t>
            </a:r>
          </a:p>
          <a:p>
            <a:pPr eaLnBrk="1" hangingPunct="1"/>
            <a:r>
              <a:rPr lang="en-US" sz="3200" smtClean="0">
                <a:latin typeface="Albertus Medium" pitchFamily="34" charset="0"/>
              </a:rPr>
              <a:t>Penguasa pribumi menjadi bawahan VOC.</a:t>
            </a:r>
          </a:p>
          <a:p>
            <a:pPr eaLnBrk="1" hangingPunct="1"/>
            <a:r>
              <a:rPr lang="en-US" sz="3200" smtClean="0">
                <a:latin typeface="Albertus Medium" pitchFamily="34" charset="0"/>
              </a:rPr>
              <a:t>Politik adu domba (</a:t>
            </a:r>
            <a:r>
              <a:rPr lang="en-US" sz="3200" i="1" smtClean="0">
                <a:latin typeface="Albertus Medium" pitchFamily="34" charset="0"/>
              </a:rPr>
              <a:t>devide et impera</a:t>
            </a:r>
            <a:r>
              <a:rPr lang="en-US" sz="3200" smtClean="0">
                <a:latin typeface="Albertus Medium" pitchFamily="34" charset="0"/>
              </a:rPr>
              <a:t>) yang dijalankan oleh VOC menyebabkan perpecahan di kalangan keluarga kerajaan.</a:t>
            </a:r>
          </a:p>
        </p:txBody>
      </p:sp>
      <p:sp>
        <p:nvSpPr>
          <p:cNvPr id="5" name="Up Arrow 4"/>
          <p:cNvSpPr/>
          <p:nvPr/>
        </p:nvSpPr>
        <p:spPr>
          <a:xfrm>
            <a:off x="8064500" y="5929313"/>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3" action="ppaction://hlinksldjump"/>
              </a:rPr>
              <a:t>Up</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lide(fromBottom)">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000" b="-1000"/>
          </a:stretch>
        </a:blipFill>
        <a:effectLst/>
      </p:bgPr>
    </p:bg>
    <p:spTree>
      <p:nvGrpSpPr>
        <p:cNvPr id="1" name=""/>
        <p:cNvGrpSpPr/>
        <p:nvPr/>
      </p:nvGrpSpPr>
      <p:grpSpPr>
        <a:xfrm>
          <a:off x="0" y="0"/>
          <a:ext cx="0" cy="0"/>
          <a:chOff x="0" y="0"/>
          <a:chExt cx="0" cy="0"/>
        </a:xfrm>
      </p:grpSpPr>
      <p:sp>
        <p:nvSpPr>
          <p:cNvPr id="61442" name="Title 5"/>
          <p:cNvSpPr>
            <a:spLocks noGrp="1"/>
          </p:cNvSpPr>
          <p:nvPr>
            <p:ph type="title"/>
          </p:nvPr>
        </p:nvSpPr>
        <p:spPr>
          <a:xfrm>
            <a:off x="285750" y="1223963"/>
            <a:ext cx="2457450" cy="990600"/>
          </a:xfrm>
        </p:spPr>
        <p:txBody>
          <a:bodyPr/>
          <a:lstStyle/>
          <a:p>
            <a:pPr eaLnBrk="1" hangingPunct="1"/>
            <a:r>
              <a:rPr lang="en-ID" sz="2400" smtClean="0"/>
              <a:t>Masa Pemerintahan Daendels (1808–1811)</a:t>
            </a:r>
            <a:endParaRPr lang="en-US" sz="2400" smtClean="0"/>
          </a:p>
        </p:txBody>
      </p:sp>
      <p:sp>
        <p:nvSpPr>
          <p:cNvPr id="61443" name="Text Placeholder 6"/>
          <p:cNvSpPr>
            <a:spLocks noGrp="1"/>
          </p:cNvSpPr>
          <p:nvPr>
            <p:ph type="body" idx="2"/>
          </p:nvPr>
        </p:nvSpPr>
        <p:spPr>
          <a:xfrm>
            <a:off x="381000" y="2286000"/>
            <a:ext cx="2362200" cy="4144963"/>
          </a:xfrm>
        </p:spPr>
        <p:txBody>
          <a:bodyPr/>
          <a:lstStyle/>
          <a:p>
            <a:pPr eaLnBrk="1" hangingPunct="1"/>
            <a:r>
              <a:rPr lang="en-US" sz="1800" smtClean="0"/>
              <a:t>Pada masa pemerintahan  Gubernur Jenderal Daendels penguasa pribumi diangkat sebagai pegawai negeri, mereka menerima gaji secara bulanan dan dilarang menerima upeti. Selain itu, mereka kehilangan jabatan secara turun-temurun.</a:t>
            </a:r>
          </a:p>
        </p:txBody>
      </p:sp>
      <p:sp>
        <p:nvSpPr>
          <p:cNvPr id="3" name="Content Placeholder 2"/>
          <p:cNvSpPr>
            <a:spLocks noGrp="1"/>
          </p:cNvSpPr>
          <p:nvPr>
            <p:ph sz="quarter" idx="1"/>
          </p:nvPr>
        </p:nvSpPr>
        <p:spPr>
          <a:xfrm>
            <a:off x="2960688" y="798513"/>
            <a:ext cx="5929312" cy="5500687"/>
          </a:xfrm>
        </p:spPr>
        <p:txBody>
          <a:bodyPr/>
          <a:lstStyle/>
          <a:p>
            <a:pPr marL="449263" indent="-449263" eaLnBrk="1" hangingPunct="1">
              <a:buFont typeface="Arial" charset="0"/>
              <a:buChar char="•"/>
            </a:pPr>
            <a:r>
              <a:rPr lang="en-US" sz="3200" smtClean="0">
                <a:latin typeface="Albertus Medium" pitchFamily="34" charset="0"/>
              </a:rPr>
              <a:t>Pulau Jawa dibagi menjadi delapan keresidenan.</a:t>
            </a:r>
            <a:endParaRPr lang="id-ID" sz="3200" smtClean="0">
              <a:latin typeface="Albertus Medium" pitchFamily="34" charset="0"/>
            </a:endParaRPr>
          </a:p>
          <a:p>
            <a:pPr marL="449263" indent="-449263" eaLnBrk="1" hangingPunct="1">
              <a:buFont typeface="Arial" charset="0"/>
              <a:buChar char="•"/>
            </a:pPr>
            <a:r>
              <a:rPr lang="en-US" sz="3200" smtClean="0">
                <a:latin typeface="Albertus Medium" pitchFamily="34" charset="0"/>
              </a:rPr>
              <a:t>Kedudukan penguasa pribumi semakin merosot.</a:t>
            </a:r>
            <a:endParaRPr lang="id-ID" sz="3200" smtClean="0">
              <a:latin typeface="Albertus Medium" pitchFamily="34" charset="0"/>
            </a:endParaRPr>
          </a:p>
          <a:p>
            <a:pPr marL="449263" indent="-449263" eaLnBrk="1" hangingPunct="1">
              <a:buFont typeface="Arial" charset="0"/>
              <a:buChar char="•"/>
            </a:pPr>
            <a:r>
              <a:rPr lang="en-US" sz="3200" smtClean="0">
                <a:latin typeface="Albertus Medium" pitchFamily="34" charset="0"/>
              </a:rPr>
              <a:t>Dualisme pemerintahan</a:t>
            </a:r>
          </a:p>
        </p:txBody>
      </p:sp>
      <p:sp>
        <p:nvSpPr>
          <p:cNvPr id="5" name="Up Arrow 4"/>
          <p:cNvSpPr/>
          <p:nvPr/>
        </p:nvSpPr>
        <p:spPr>
          <a:xfrm>
            <a:off x="8064500" y="5929313"/>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3" action="ppaction://hlinksldjump"/>
              </a:rPr>
              <a:t>Up</a:t>
            </a:r>
            <a:endParaRPr lang="en-US" b="1" dirty="0">
              <a:solidFill>
                <a:srgbClr val="000000"/>
              </a:solidFill>
            </a:endParaRPr>
          </a:p>
        </p:txBody>
      </p:sp>
      <p:sp>
        <p:nvSpPr>
          <p:cNvPr id="8" name="Rectangle 7"/>
          <p:cNvSpPr>
            <a:spLocks noChangeArrowheads="1"/>
          </p:cNvSpPr>
          <p:nvPr/>
        </p:nvSpPr>
        <p:spPr bwMode="auto">
          <a:xfrm>
            <a:off x="3286125" y="5000625"/>
            <a:ext cx="2390775" cy="400050"/>
          </a:xfrm>
          <a:prstGeom prst="rect">
            <a:avLst/>
          </a:prstGeom>
          <a:noFill/>
          <a:ln w="9525">
            <a:noFill/>
            <a:miter lim="800000"/>
            <a:headEnd/>
            <a:tailEnd/>
          </a:ln>
        </p:spPr>
        <p:txBody>
          <a:bodyPr wrap="none">
            <a:spAutoFit/>
          </a:bodyPr>
          <a:lstStyle/>
          <a:p>
            <a:r>
              <a:rPr lang="id-ID" sz="2000">
                <a:latin typeface="Albertus Medium" pitchFamily="34" charset="0"/>
                <a:hlinkClick r:id="rId4" action="ppaction://hlinksldjump"/>
              </a:rPr>
              <a:t>Pemerintahan Eropa</a:t>
            </a:r>
            <a:endParaRPr lang="id-ID" sz="2000">
              <a:latin typeface="Albertus Medium" pitchFamily="34" charset="0"/>
            </a:endParaRPr>
          </a:p>
        </p:txBody>
      </p:sp>
      <p:sp>
        <p:nvSpPr>
          <p:cNvPr id="9" name="Rectangle 8"/>
          <p:cNvSpPr>
            <a:spLocks noChangeArrowheads="1"/>
          </p:cNvSpPr>
          <p:nvPr/>
        </p:nvSpPr>
        <p:spPr bwMode="auto">
          <a:xfrm>
            <a:off x="6215063" y="5000625"/>
            <a:ext cx="2587625" cy="400050"/>
          </a:xfrm>
          <a:prstGeom prst="rect">
            <a:avLst/>
          </a:prstGeom>
          <a:noFill/>
          <a:ln w="9525">
            <a:noFill/>
            <a:miter lim="800000"/>
            <a:headEnd/>
            <a:tailEnd/>
          </a:ln>
        </p:spPr>
        <p:txBody>
          <a:bodyPr wrap="none">
            <a:spAutoFit/>
          </a:bodyPr>
          <a:lstStyle/>
          <a:p>
            <a:r>
              <a:rPr lang="id-ID" sz="2000">
                <a:latin typeface="Albertus Medium" pitchFamily="34" charset="0"/>
                <a:hlinkClick r:id="rId5" action="ppaction://hlinksldjump"/>
              </a:rPr>
              <a:t>Pemerintahan Pribumi</a:t>
            </a:r>
            <a:endParaRPr lang="id-ID" sz="2000">
              <a:latin typeface="Albertus Medium" pitchFamily="34" charset="0"/>
            </a:endParaRPr>
          </a:p>
        </p:txBody>
      </p:sp>
      <p:grpSp>
        <p:nvGrpSpPr>
          <p:cNvPr id="61448" name="Group 13"/>
          <p:cNvGrpSpPr>
            <a:grpSpLocks/>
          </p:cNvGrpSpPr>
          <p:nvPr/>
        </p:nvGrpSpPr>
        <p:grpSpPr bwMode="auto">
          <a:xfrm>
            <a:off x="5108575" y="3500438"/>
            <a:ext cx="1495425" cy="1443037"/>
            <a:chOff x="5108511" y="3500438"/>
            <a:chExt cx="1494804" cy="1442433"/>
          </a:xfrm>
        </p:grpSpPr>
        <p:cxnSp>
          <p:nvCxnSpPr>
            <p:cNvPr id="11" name="Straight Arrow Connector 10"/>
            <p:cNvCxnSpPr/>
            <p:nvPr/>
          </p:nvCxnSpPr>
          <p:spPr bwMode="auto">
            <a:xfrm rot="5141800">
              <a:off x="4839544" y="3799554"/>
              <a:ext cx="1412284" cy="874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rot="16200000" flipH="1">
              <a:off x="5544895" y="3884451"/>
              <a:ext cx="1442433" cy="6744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slide(fromBottom)">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42" name="Title 1"/>
          <p:cNvSpPr>
            <a:spLocks noGrp="1"/>
          </p:cNvSpPr>
          <p:nvPr>
            <p:ph type="title"/>
          </p:nvPr>
        </p:nvSpPr>
        <p:spPr>
          <a:solidFill>
            <a:schemeClr val="accent2">
              <a:lumMod val="60000"/>
              <a:lumOff val="40000"/>
            </a:schemeClr>
          </a:solidFill>
        </p:spPr>
        <p:txBody>
          <a:bodyPr/>
          <a:lstStyle/>
          <a:p>
            <a:pPr eaLnBrk="1" hangingPunct="1">
              <a:defRPr/>
            </a:pPr>
            <a:r>
              <a:rPr lang="id-ID" sz="3600" b="1" dirty="0" smtClean="0">
                <a:latin typeface="Helvetica" pitchFamily="34" charset="0"/>
              </a:rPr>
              <a:t>Bagan Pemerintahan Eropa</a:t>
            </a:r>
            <a:endParaRPr lang="en-US" sz="3600" b="1" dirty="0" smtClean="0">
              <a:latin typeface="Helvetica" pitchFamily="34" charset="0"/>
            </a:endParaRPr>
          </a:p>
        </p:txBody>
      </p:sp>
      <p:graphicFrame>
        <p:nvGraphicFramePr>
          <p:cNvPr id="4" name="Content Placeholder 3"/>
          <p:cNvGraphicFramePr>
            <a:graphicFrameLocks noGrp="1"/>
          </p:cNvGraphicFramePr>
          <p:nvPr>
            <p:ph idx="1"/>
          </p:nvPr>
        </p:nvGraphicFramePr>
        <p:xfrm>
          <a:off x="1043608" y="1792577"/>
          <a:ext cx="7499176" cy="4065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Up Arrow 4"/>
          <p:cNvSpPr/>
          <p:nvPr/>
        </p:nvSpPr>
        <p:spPr>
          <a:xfrm>
            <a:off x="755650" y="6021388"/>
            <a:ext cx="1079500" cy="576262"/>
          </a:xfrm>
          <a:prstGeom prst="upArrow">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8" action="ppaction://hlinksldjump"/>
              </a:rPr>
              <a:t>Up</a:t>
            </a:r>
            <a:endParaRPr lang="en-US" b="1" dirty="0">
              <a:solidFill>
                <a:srgbClr val="00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38000" b="-38000"/>
          </a:stretch>
        </a:blipFill>
        <a:effectLst/>
      </p:bgPr>
    </p:bg>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115888"/>
            <a:ext cx="8229600" cy="1143000"/>
          </a:xfrm>
          <a:solidFill>
            <a:schemeClr val="accent2">
              <a:lumMod val="60000"/>
              <a:lumOff val="40000"/>
            </a:schemeClr>
          </a:solidFill>
        </p:spPr>
        <p:txBody>
          <a:bodyPr/>
          <a:lstStyle/>
          <a:p>
            <a:pPr eaLnBrk="1" hangingPunct="1">
              <a:defRPr/>
            </a:pPr>
            <a:r>
              <a:rPr lang="id-ID" sz="3600" b="1" dirty="0" smtClean="0">
                <a:latin typeface="Helvetica" pitchFamily="34" charset="0"/>
              </a:rPr>
              <a:t>Bagan Pemerintahan Pribumi</a:t>
            </a:r>
            <a:endParaRPr lang="en-US" sz="3600" b="1" dirty="0" smtClean="0">
              <a:latin typeface="Helvetica" pitchFamily="34" charset="0"/>
            </a:endParaRPr>
          </a:p>
        </p:txBody>
      </p:sp>
      <p:graphicFrame>
        <p:nvGraphicFramePr>
          <p:cNvPr id="4" name="Content Placeholder 3"/>
          <p:cNvGraphicFramePr>
            <a:graphicFrameLocks noGrp="1"/>
          </p:cNvGraphicFramePr>
          <p:nvPr>
            <p:ph idx="1"/>
          </p:nvPr>
        </p:nvGraphicFramePr>
        <p:xfrm>
          <a:off x="395536" y="134076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Up Arrow 5"/>
          <p:cNvSpPr/>
          <p:nvPr/>
        </p:nvSpPr>
        <p:spPr>
          <a:xfrm>
            <a:off x="755650" y="6021388"/>
            <a:ext cx="1079500" cy="576262"/>
          </a:xfrm>
          <a:prstGeom prst="upArrow">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7" action="ppaction://hlinksldjump"/>
              </a:rPr>
              <a:t>Up</a:t>
            </a:r>
            <a:endParaRPr lang="en-US" b="1" dirty="0">
              <a:solidFill>
                <a:srgbClr val="0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571472" y="642918"/>
          <a:ext cx="8143932" cy="5572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triped Right Arrow 2"/>
          <p:cNvSpPr/>
          <p:nvPr/>
        </p:nvSpPr>
        <p:spPr>
          <a:xfrm>
            <a:off x="7667625" y="6165850"/>
            <a:ext cx="1152525" cy="692150"/>
          </a:xfrm>
          <a:prstGeom prst="stripedRightArrow">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id-ID" sz="1400" b="1" dirty="0">
                <a:hlinkClick r:id="rId6" action="ppaction://hlinksldjump"/>
              </a:rPr>
              <a:t>Daftar Isi</a:t>
            </a: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t="-9000" b="-46000"/>
          </a:stretch>
        </a:blipFill>
        <a:effectLst/>
      </p:bgPr>
    </p:bg>
    <p:spTree>
      <p:nvGrpSpPr>
        <p:cNvPr id="1" name=""/>
        <p:cNvGrpSpPr/>
        <p:nvPr/>
      </p:nvGrpSpPr>
      <p:grpSpPr>
        <a:xfrm>
          <a:off x="0" y="0"/>
          <a:ext cx="0" cy="0"/>
          <a:chOff x="0" y="0"/>
          <a:chExt cx="0" cy="0"/>
        </a:xfrm>
      </p:grpSpPr>
      <p:sp>
        <p:nvSpPr>
          <p:cNvPr id="64514" name="Title 7"/>
          <p:cNvSpPr>
            <a:spLocks noGrp="1"/>
          </p:cNvSpPr>
          <p:nvPr>
            <p:ph type="title"/>
          </p:nvPr>
        </p:nvSpPr>
        <p:spPr>
          <a:xfrm>
            <a:off x="285750" y="1143000"/>
            <a:ext cx="2457450" cy="990600"/>
          </a:xfrm>
        </p:spPr>
        <p:txBody>
          <a:bodyPr/>
          <a:lstStyle/>
          <a:p>
            <a:pPr eaLnBrk="1" hangingPunct="1"/>
            <a:r>
              <a:rPr lang="en-ID" sz="2400" smtClean="0"/>
              <a:t>Masa Pemerintahan Raffles (1811–1816)</a:t>
            </a:r>
            <a:endParaRPr lang="en-US" sz="2400" smtClean="0"/>
          </a:p>
        </p:txBody>
      </p:sp>
      <p:sp>
        <p:nvSpPr>
          <p:cNvPr id="64515" name="Text Placeholder 9"/>
          <p:cNvSpPr>
            <a:spLocks noGrp="1"/>
          </p:cNvSpPr>
          <p:nvPr>
            <p:ph type="body" idx="2"/>
          </p:nvPr>
        </p:nvSpPr>
        <p:spPr>
          <a:xfrm>
            <a:off x="381000" y="2214563"/>
            <a:ext cx="2362200" cy="4144962"/>
          </a:xfrm>
        </p:spPr>
        <p:txBody>
          <a:bodyPr/>
          <a:lstStyle/>
          <a:p>
            <a:pPr eaLnBrk="1" hangingPunct="1"/>
            <a:r>
              <a:rPr lang="en-US" sz="1800" smtClean="0"/>
              <a:t>Masa pemerintahan Inggris di Indonesia dijalankan oleh Thomas Stamford Raffles yang berkedudukan sebagai letnan gubernur jenderal. Pada masa pemerintahannya, Raffles berupaya mereformasi sistem pemerintahan di Hindia Belanda.</a:t>
            </a:r>
          </a:p>
        </p:txBody>
      </p:sp>
      <p:sp>
        <p:nvSpPr>
          <p:cNvPr id="3" name="Content Placeholder 2"/>
          <p:cNvSpPr>
            <a:spLocks noGrp="1"/>
          </p:cNvSpPr>
          <p:nvPr>
            <p:ph sz="quarter" idx="1"/>
          </p:nvPr>
        </p:nvSpPr>
        <p:spPr/>
        <p:txBody>
          <a:bodyPr/>
          <a:lstStyle/>
          <a:p>
            <a:pPr eaLnBrk="1" hangingPunct="1"/>
            <a:r>
              <a:rPr lang="en-US" sz="3000" smtClean="0">
                <a:latin typeface="Albertus Medium" pitchFamily="34" charset="0"/>
              </a:rPr>
              <a:t>Pembagian Pulau Jawa menjadi enam belas keresidenan.</a:t>
            </a:r>
          </a:p>
          <a:p>
            <a:pPr eaLnBrk="1" hangingPunct="1"/>
            <a:r>
              <a:rPr lang="en-US" sz="3000" smtClean="0">
                <a:latin typeface="Albertus Medium" pitchFamily="34" charset="0"/>
              </a:rPr>
              <a:t>Pembaruan dalam bidang ketatanegaraan.</a:t>
            </a:r>
          </a:p>
          <a:p>
            <a:pPr eaLnBrk="1" hangingPunct="1"/>
            <a:r>
              <a:rPr lang="en-US" sz="3000" smtClean="0">
                <a:latin typeface="Albertus Medium" pitchFamily="34" charset="0"/>
              </a:rPr>
              <a:t>Penghapusan ikatan feodal dalam masyarakat Jawa.</a:t>
            </a:r>
          </a:p>
          <a:p>
            <a:pPr eaLnBrk="1" hangingPunct="1"/>
            <a:r>
              <a:rPr lang="en-US" sz="3000" smtClean="0">
                <a:latin typeface="Albertus Medium" pitchFamily="34" charset="0"/>
              </a:rPr>
              <a:t>Kepastian hukum bagi masyarakat.</a:t>
            </a:r>
          </a:p>
        </p:txBody>
      </p:sp>
      <p:sp>
        <p:nvSpPr>
          <p:cNvPr id="7" name="Up Arrow 6"/>
          <p:cNvSpPr/>
          <p:nvPr/>
        </p:nvSpPr>
        <p:spPr>
          <a:xfrm>
            <a:off x="8064500" y="5929313"/>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3" action="ppaction://hlinksldjump"/>
              </a:rPr>
              <a:t>Up</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lide(fromBottom)">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l="-11000" r="-11000"/>
          </a:stretch>
        </a:blipFill>
        <a:effectLst/>
      </p:bgPr>
    </p:bg>
    <p:spTree>
      <p:nvGrpSpPr>
        <p:cNvPr id="1" name=""/>
        <p:cNvGrpSpPr/>
        <p:nvPr/>
      </p:nvGrpSpPr>
      <p:grpSpPr>
        <a:xfrm>
          <a:off x="0" y="0"/>
          <a:ext cx="0" cy="0"/>
          <a:chOff x="0" y="0"/>
          <a:chExt cx="0" cy="0"/>
        </a:xfrm>
      </p:grpSpPr>
      <p:sp>
        <p:nvSpPr>
          <p:cNvPr id="65538" name="Title 12"/>
          <p:cNvSpPr>
            <a:spLocks noGrp="1"/>
          </p:cNvSpPr>
          <p:nvPr>
            <p:ph type="title"/>
          </p:nvPr>
        </p:nvSpPr>
        <p:spPr>
          <a:xfrm>
            <a:off x="381000" y="1223963"/>
            <a:ext cx="2362200" cy="990600"/>
          </a:xfrm>
        </p:spPr>
        <p:txBody>
          <a:bodyPr/>
          <a:lstStyle/>
          <a:p>
            <a:pPr eaLnBrk="1" hangingPunct="1"/>
            <a:r>
              <a:rPr lang="en-ID" sz="2400" smtClean="0"/>
              <a:t>Masa Kolonial Belanda (1830–1942)</a:t>
            </a:r>
            <a:endParaRPr lang="en-US" sz="2400" smtClean="0"/>
          </a:p>
        </p:txBody>
      </p:sp>
      <p:sp>
        <p:nvSpPr>
          <p:cNvPr id="65539" name="Text Placeholder 16"/>
          <p:cNvSpPr>
            <a:spLocks noGrp="1"/>
          </p:cNvSpPr>
          <p:nvPr>
            <p:ph type="body" idx="2"/>
          </p:nvPr>
        </p:nvSpPr>
        <p:spPr>
          <a:xfrm>
            <a:off x="381000" y="2427288"/>
            <a:ext cx="2362200" cy="4144962"/>
          </a:xfrm>
        </p:spPr>
        <p:txBody>
          <a:bodyPr/>
          <a:lstStyle/>
          <a:p>
            <a:pPr eaLnBrk="1" hangingPunct="1"/>
            <a:r>
              <a:rPr lang="en-US" sz="1800" smtClean="0"/>
              <a:t>Masa kolonial Belanda mulai berlangsung setelah pemerintahan komisaris jenderal berakhir dan digantikan sistem tanam paksa pada 1830. Sejak saat itu kekuasaan tertinggi di Hindia Belanda dipegang oleh gubernur jenderal.</a:t>
            </a:r>
          </a:p>
        </p:txBody>
      </p:sp>
      <p:sp>
        <p:nvSpPr>
          <p:cNvPr id="65541" name="Content Placeholder 13"/>
          <p:cNvSpPr>
            <a:spLocks noGrp="1"/>
          </p:cNvSpPr>
          <p:nvPr>
            <p:ph sz="quarter" idx="1"/>
          </p:nvPr>
        </p:nvSpPr>
        <p:spPr>
          <a:xfrm>
            <a:off x="3071813" y="642938"/>
            <a:ext cx="5638800" cy="5410200"/>
          </a:xfrm>
        </p:spPr>
        <p:txBody>
          <a:bodyPr/>
          <a:lstStyle/>
          <a:p>
            <a:pPr eaLnBrk="1" hangingPunct="1"/>
            <a:r>
              <a:rPr lang="en-US" sz="2600" smtClean="0">
                <a:latin typeface="Albertus Medium" pitchFamily="34" charset="0"/>
              </a:rPr>
              <a:t>Salah satu gagasan yang berdampak besar dalam bidang pemerintahan pada masa ini adalah </a:t>
            </a:r>
            <a:r>
              <a:rPr lang="en-US" sz="2600" i="1" smtClean="0">
                <a:latin typeface="Albertus Medium" pitchFamily="34" charset="0"/>
              </a:rPr>
              <a:t>Pax Neerlandica</a:t>
            </a:r>
            <a:r>
              <a:rPr lang="en-US" sz="2600" smtClean="0">
                <a:latin typeface="Albertus Medium" pitchFamily="34" charset="0"/>
              </a:rPr>
              <a:t> (Perdamaian </a:t>
            </a:r>
            <a:r>
              <a:rPr lang="en-US" sz="2600" i="1" smtClean="0">
                <a:latin typeface="Albertus Medium" pitchFamily="34" charset="0"/>
              </a:rPr>
              <a:t>Neerlandica</a:t>
            </a:r>
            <a:r>
              <a:rPr lang="en-US" sz="2600" smtClean="0">
                <a:latin typeface="Albertus Medium" pitchFamily="34" charset="0"/>
              </a:rPr>
              <a:t>).</a:t>
            </a:r>
          </a:p>
          <a:p>
            <a:pPr eaLnBrk="1" hangingPunct="1"/>
            <a:r>
              <a:rPr lang="en-US" sz="2600" smtClean="0">
                <a:latin typeface="Albertus Medium" pitchFamily="34" charset="0"/>
              </a:rPr>
              <a:t>Gagasan yang dicetuskan J.B. van Heutsz tersebut bertujuan menyatukan seluruh wilayah Hindia Belanda di bawah kekuasaan Belanda.</a:t>
            </a:r>
          </a:p>
          <a:p>
            <a:pPr eaLnBrk="1" hangingPunct="1"/>
            <a:r>
              <a:rPr lang="en-ID" sz="2600" smtClean="0">
                <a:latin typeface="Albertus Medium" pitchFamily="34" charset="0"/>
              </a:rPr>
              <a:t>Gagasan tersebut menjadi cikal bakal wilayah NKRI.</a:t>
            </a:r>
            <a:endParaRPr lang="en-US" sz="2600" smtClean="0">
              <a:latin typeface="Albertus Medium" pitchFamily="34" charset="0"/>
            </a:endParaRPr>
          </a:p>
        </p:txBody>
      </p:sp>
      <p:sp>
        <p:nvSpPr>
          <p:cNvPr id="6" name="Up Arrow 5"/>
          <p:cNvSpPr/>
          <p:nvPr/>
        </p:nvSpPr>
        <p:spPr>
          <a:xfrm>
            <a:off x="8064500" y="5929313"/>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3" action="ppaction://hlinksldjump"/>
              </a:rPr>
              <a:t>Up</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5541">
                                            <p:txEl>
                                              <p:pRg st="0" end="0"/>
                                            </p:txEl>
                                          </p:spTgt>
                                        </p:tgtEl>
                                        <p:attrNameLst>
                                          <p:attrName>style.visibility</p:attrName>
                                        </p:attrNameLst>
                                      </p:cBhvr>
                                      <p:to>
                                        <p:strVal val="visible"/>
                                      </p:to>
                                    </p:set>
                                    <p:animEffect transition="in" filter="checkerboard(across)">
                                      <p:cBhvr>
                                        <p:cTn id="7" dur="500"/>
                                        <p:tgtEl>
                                          <p:spTgt spid="655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5541">
                                            <p:txEl>
                                              <p:pRg st="1" end="1"/>
                                            </p:txEl>
                                          </p:spTgt>
                                        </p:tgtEl>
                                        <p:attrNameLst>
                                          <p:attrName>style.visibility</p:attrName>
                                        </p:attrNameLst>
                                      </p:cBhvr>
                                      <p:to>
                                        <p:strVal val="visible"/>
                                      </p:to>
                                    </p:set>
                                    <p:animEffect transition="in" filter="checkerboard(across)">
                                      <p:cBhvr>
                                        <p:cTn id="12" dur="500"/>
                                        <p:tgtEl>
                                          <p:spTgt spid="655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5541">
                                            <p:txEl>
                                              <p:pRg st="2" end="2"/>
                                            </p:txEl>
                                          </p:spTgt>
                                        </p:tgtEl>
                                        <p:attrNameLst>
                                          <p:attrName>style.visibility</p:attrName>
                                        </p:attrNameLst>
                                      </p:cBhvr>
                                      <p:to>
                                        <p:strVal val="visible"/>
                                      </p:to>
                                    </p:set>
                                    <p:animEffect transition="in" filter="checkerboard(across)">
                                      <p:cBhvr>
                                        <p:cTn id="17" dur="500"/>
                                        <p:tgtEl>
                                          <p:spTgt spid="655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lide(fromBottom)">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5000"/>
            <a:lum/>
          </a:blip>
          <a:srcRect/>
          <a:stretch>
            <a:fillRect l="-23000" r="-23000"/>
          </a:stretch>
        </a:blipFill>
        <a:effectLst/>
      </p:bgPr>
    </p:bg>
    <p:spTree>
      <p:nvGrpSpPr>
        <p:cNvPr id="1" name=""/>
        <p:cNvGrpSpPr/>
        <p:nvPr/>
      </p:nvGrpSpPr>
      <p:grpSpPr>
        <a:xfrm>
          <a:off x="0" y="0"/>
          <a:ext cx="0" cy="0"/>
          <a:chOff x="0" y="0"/>
          <a:chExt cx="0" cy="0"/>
        </a:xfrm>
      </p:grpSpPr>
      <p:pic>
        <p:nvPicPr>
          <p:cNvPr id="33805" name="Picture 8" descr="3dd3011cf73a3fb1eb5189a060ba6e3f.jpg"/>
          <p:cNvPicPr>
            <a:picLocks noChangeAspect="1"/>
          </p:cNvPicPr>
          <p:nvPr/>
        </p:nvPicPr>
        <p:blipFill>
          <a:blip r:embed="rId3">
            <a:lum bright="20000"/>
            <a:grayscl/>
          </a:blip>
          <a:srcRect/>
          <a:stretch>
            <a:fillRect/>
          </a:stretch>
        </p:blipFill>
        <p:spPr bwMode="auto">
          <a:xfrm>
            <a:off x="1763713" y="2492375"/>
            <a:ext cx="1223962" cy="1157288"/>
          </a:xfrm>
          <a:prstGeom prst="rect">
            <a:avLst/>
          </a:prstGeom>
          <a:noFill/>
          <a:ln w="9525">
            <a:noFill/>
            <a:miter lim="800000"/>
            <a:headEnd/>
            <a:tailEnd/>
          </a:ln>
        </p:spPr>
      </p:pic>
      <p:sp>
        <p:nvSpPr>
          <p:cNvPr id="14" name="Rounded Rectangle 13"/>
          <p:cNvSpPr/>
          <p:nvPr/>
        </p:nvSpPr>
        <p:spPr>
          <a:xfrm>
            <a:off x="5651500" y="4076700"/>
            <a:ext cx="2808288" cy="6477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id-ID" sz="2000" b="1" dirty="0">
                <a:hlinkClick r:id="rId4" action="ppaction://hlinksldjump"/>
              </a:rPr>
              <a:t>Masa Pemerintahan Hindia Belanda</a:t>
            </a:r>
            <a:endParaRPr lang="en-US" sz="2000" b="1" dirty="0"/>
          </a:p>
        </p:txBody>
      </p:sp>
      <p:sp>
        <p:nvSpPr>
          <p:cNvPr id="13" name="Rounded Rectangle 12"/>
          <p:cNvSpPr/>
          <p:nvPr/>
        </p:nvSpPr>
        <p:spPr>
          <a:xfrm>
            <a:off x="971550" y="3789363"/>
            <a:ext cx="2879725" cy="71913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id-ID" sz="2000" b="1" dirty="0">
                <a:hlinkClick r:id="rId5" action="ppaction://hlinksldjump"/>
              </a:rPr>
              <a:t>Masa Pemerintahan Raffles</a:t>
            </a:r>
            <a:endParaRPr lang="en-US" sz="2000" b="1" dirty="0"/>
          </a:p>
        </p:txBody>
      </p:sp>
      <p:sp>
        <p:nvSpPr>
          <p:cNvPr id="12" name="Rounded Rectangle 11"/>
          <p:cNvSpPr/>
          <p:nvPr/>
        </p:nvSpPr>
        <p:spPr>
          <a:xfrm>
            <a:off x="5651500" y="1628775"/>
            <a:ext cx="3024188" cy="6477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id-ID" sz="2000" b="1" dirty="0">
                <a:hlinkClick r:id="rId6" action="ppaction://hlinksldjump"/>
              </a:rPr>
              <a:t>Masa Pemerintahan Daendels</a:t>
            </a:r>
            <a:endParaRPr lang="en-US" sz="2000" b="1" dirty="0"/>
          </a:p>
        </p:txBody>
      </p:sp>
      <p:sp>
        <p:nvSpPr>
          <p:cNvPr id="11" name="Rounded Rectangle 10"/>
          <p:cNvSpPr/>
          <p:nvPr/>
        </p:nvSpPr>
        <p:spPr>
          <a:xfrm>
            <a:off x="1187450" y="1700213"/>
            <a:ext cx="2592388" cy="64928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id-ID" sz="2000" b="1" dirty="0">
                <a:hlinkClick r:id="rId7" action="ppaction://hlinksldjump"/>
              </a:rPr>
              <a:t>Masa Kekuasaan VOC</a:t>
            </a:r>
            <a:endParaRPr lang="en-US" sz="2000" b="1" dirty="0"/>
          </a:p>
        </p:txBody>
      </p:sp>
      <p:sp>
        <p:nvSpPr>
          <p:cNvPr id="4" name="Left Arrow 3"/>
          <p:cNvSpPr/>
          <p:nvPr/>
        </p:nvSpPr>
        <p:spPr>
          <a:xfrm>
            <a:off x="7885113" y="6308725"/>
            <a:ext cx="863600" cy="433388"/>
          </a:xfrm>
          <a:prstGeom prst="leftArrow">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id-ID" b="1" dirty="0">
                <a:hlinkClick r:id="rId8" action="ppaction://hlinksldjump"/>
              </a:rPr>
              <a:t>Back</a:t>
            </a:r>
            <a:endParaRPr lang="en-US" b="1" dirty="0"/>
          </a:p>
        </p:txBody>
      </p:sp>
      <p:pic>
        <p:nvPicPr>
          <p:cNvPr id="33806" name="Picture 9" descr="Posthumous_Portrait_of_Herman_Willem_Daendels,_Governor-General_of_the_Dutch_East_Indies_-_Rd_Saleh.jpg"/>
          <p:cNvPicPr>
            <a:picLocks noChangeAspect="1"/>
          </p:cNvPicPr>
          <p:nvPr/>
        </p:nvPicPr>
        <p:blipFill>
          <a:blip r:embed="rId9"/>
          <a:srcRect/>
          <a:stretch>
            <a:fillRect/>
          </a:stretch>
        </p:blipFill>
        <p:spPr bwMode="auto">
          <a:xfrm>
            <a:off x="6227763" y="2349500"/>
            <a:ext cx="1296987" cy="1571625"/>
          </a:xfrm>
          <a:prstGeom prst="rect">
            <a:avLst/>
          </a:prstGeom>
          <a:noFill/>
          <a:ln w="9525">
            <a:noFill/>
            <a:miter lim="800000"/>
            <a:headEnd/>
            <a:tailEnd/>
          </a:ln>
        </p:spPr>
      </p:pic>
      <p:pic>
        <p:nvPicPr>
          <p:cNvPr id="33807" name="Picture 14" descr="raffles.jpg"/>
          <p:cNvPicPr>
            <a:picLocks noChangeAspect="1"/>
          </p:cNvPicPr>
          <p:nvPr/>
        </p:nvPicPr>
        <p:blipFill>
          <a:blip r:embed="rId10"/>
          <a:srcRect/>
          <a:stretch>
            <a:fillRect/>
          </a:stretch>
        </p:blipFill>
        <p:spPr bwMode="auto">
          <a:xfrm>
            <a:off x="1619250" y="4652963"/>
            <a:ext cx="1447800" cy="1917700"/>
          </a:xfrm>
          <a:prstGeom prst="rect">
            <a:avLst/>
          </a:prstGeom>
          <a:noFill/>
          <a:ln w="9525">
            <a:noFill/>
            <a:miter lim="800000"/>
            <a:headEnd/>
            <a:tailEnd/>
          </a:ln>
        </p:spPr>
      </p:pic>
      <p:pic>
        <p:nvPicPr>
          <p:cNvPr id="33808" name="Picture 15" descr="images (1).jpg"/>
          <p:cNvPicPr>
            <a:picLocks noChangeAspect="1"/>
          </p:cNvPicPr>
          <p:nvPr/>
        </p:nvPicPr>
        <p:blipFill>
          <a:blip r:embed="rId11"/>
          <a:srcRect/>
          <a:stretch>
            <a:fillRect/>
          </a:stretch>
        </p:blipFill>
        <p:spPr bwMode="auto">
          <a:xfrm>
            <a:off x="6011863" y="4797425"/>
            <a:ext cx="1728787" cy="1727200"/>
          </a:xfrm>
          <a:prstGeom prst="rect">
            <a:avLst/>
          </a:prstGeom>
          <a:noFill/>
          <a:ln w="9525">
            <a:noFill/>
            <a:miter lim="800000"/>
            <a:headEnd/>
            <a:tailEnd/>
          </a:ln>
        </p:spPr>
      </p:pic>
      <p:sp>
        <p:nvSpPr>
          <p:cNvPr id="15" name="Title 14"/>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noAutofit/>
          </a:bodyPr>
          <a:lstStyle/>
          <a:p>
            <a:pPr indent="0" eaLnBrk="1" fontAlgn="auto" hangingPunct="1">
              <a:spcAft>
                <a:spcPts val="0"/>
              </a:spcAft>
              <a:defRPr/>
            </a:pPr>
            <a:r>
              <a:rPr lang="en-ID" sz="3600" dirty="0" err="1" smtClean="0">
                <a:solidFill>
                  <a:schemeClr val="bg1"/>
                </a:solidFill>
                <a:latin typeface="AdLib BT" pitchFamily="82" charset="0"/>
              </a:rPr>
              <a:t>Ekonomi</a:t>
            </a:r>
            <a:endParaRPr lang="en-US" sz="3600" dirty="0">
              <a:solidFill>
                <a:schemeClr val="bg1"/>
              </a:solidFill>
              <a:latin typeface="AdLib BT"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3805"/>
                                        </p:tgtEl>
                                        <p:attrNameLst>
                                          <p:attrName>style.visibility</p:attrName>
                                        </p:attrNameLst>
                                      </p:cBhvr>
                                      <p:to>
                                        <p:strVal val="visible"/>
                                      </p:to>
                                    </p:set>
                                    <p:anim calcmode="lin" valueType="num">
                                      <p:cBhvr>
                                        <p:cTn id="12" dur="1000" fill="hold"/>
                                        <p:tgtEl>
                                          <p:spTgt spid="33805"/>
                                        </p:tgtEl>
                                        <p:attrNameLst>
                                          <p:attrName>ppt_w</p:attrName>
                                        </p:attrNameLst>
                                      </p:cBhvr>
                                      <p:tavLst>
                                        <p:tav tm="0">
                                          <p:val>
                                            <p:strVal val="#ppt_w+.3"/>
                                          </p:val>
                                        </p:tav>
                                        <p:tav tm="100000">
                                          <p:val>
                                            <p:strVal val="#ppt_w"/>
                                          </p:val>
                                        </p:tav>
                                      </p:tavLst>
                                    </p:anim>
                                    <p:anim calcmode="lin" valueType="num">
                                      <p:cBhvr>
                                        <p:cTn id="13" dur="1000" fill="hold"/>
                                        <p:tgtEl>
                                          <p:spTgt spid="33805"/>
                                        </p:tgtEl>
                                        <p:attrNameLst>
                                          <p:attrName>ppt_h</p:attrName>
                                        </p:attrNameLst>
                                      </p:cBhvr>
                                      <p:tavLst>
                                        <p:tav tm="0">
                                          <p:val>
                                            <p:strVal val="#ppt_h"/>
                                          </p:val>
                                        </p:tav>
                                        <p:tav tm="100000">
                                          <p:val>
                                            <p:strVal val="#ppt_h"/>
                                          </p:val>
                                        </p:tav>
                                      </p:tavLst>
                                    </p:anim>
                                    <p:animEffect transition="in" filter="fade">
                                      <p:cBhvr>
                                        <p:cTn id="14" dur="1000"/>
                                        <p:tgtEl>
                                          <p:spTgt spid="3380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3"/>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33806"/>
                                        </p:tgtEl>
                                        <p:attrNameLst>
                                          <p:attrName>style.visibility</p:attrName>
                                        </p:attrNameLst>
                                      </p:cBhvr>
                                      <p:to>
                                        <p:strVal val="visible"/>
                                      </p:to>
                                    </p:set>
                                    <p:anim calcmode="lin" valueType="num">
                                      <p:cBhvr>
                                        <p:cTn id="24" dur="1000" fill="hold"/>
                                        <p:tgtEl>
                                          <p:spTgt spid="33806"/>
                                        </p:tgtEl>
                                        <p:attrNameLst>
                                          <p:attrName>ppt_w</p:attrName>
                                        </p:attrNameLst>
                                      </p:cBhvr>
                                      <p:tavLst>
                                        <p:tav tm="0">
                                          <p:val>
                                            <p:strVal val="#ppt_w+.3"/>
                                          </p:val>
                                        </p:tav>
                                        <p:tav tm="100000">
                                          <p:val>
                                            <p:strVal val="#ppt_w"/>
                                          </p:val>
                                        </p:tav>
                                      </p:tavLst>
                                    </p:anim>
                                    <p:anim calcmode="lin" valueType="num">
                                      <p:cBhvr>
                                        <p:cTn id="25" dur="1000" fill="hold"/>
                                        <p:tgtEl>
                                          <p:spTgt spid="33806"/>
                                        </p:tgtEl>
                                        <p:attrNameLst>
                                          <p:attrName>ppt_h</p:attrName>
                                        </p:attrNameLst>
                                      </p:cBhvr>
                                      <p:tavLst>
                                        <p:tav tm="0">
                                          <p:val>
                                            <p:strVal val="#ppt_h"/>
                                          </p:val>
                                        </p:tav>
                                        <p:tav tm="100000">
                                          <p:val>
                                            <p:strVal val="#ppt_h"/>
                                          </p:val>
                                        </p:tav>
                                      </p:tavLst>
                                    </p:anim>
                                    <p:animEffect transition="in" filter="fade">
                                      <p:cBhvr>
                                        <p:cTn id="26" dur="1000"/>
                                        <p:tgtEl>
                                          <p:spTgt spid="33806"/>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strVal val="#ppt_w+.3"/>
                                          </p:val>
                                        </p:tav>
                                        <p:tav tm="100000">
                                          <p:val>
                                            <p:strVal val="#ppt_w"/>
                                          </p:val>
                                        </p:tav>
                                      </p:tavLst>
                                    </p:anim>
                                    <p:anim calcmode="lin" valueType="num">
                                      <p:cBhvr>
                                        <p:cTn id="32" dur="1000" fill="hold"/>
                                        <p:tgtEl>
                                          <p:spTgt spid="13"/>
                                        </p:tgtEl>
                                        <p:attrNameLst>
                                          <p:attrName>ppt_h</p:attrName>
                                        </p:attrNameLst>
                                      </p:cBhvr>
                                      <p:tavLst>
                                        <p:tav tm="0">
                                          <p:val>
                                            <p:strVal val="#ppt_h"/>
                                          </p:val>
                                        </p:tav>
                                        <p:tav tm="100000">
                                          <p:val>
                                            <p:strVal val="#ppt_h"/>
                                          </p:val>
                                        </p:tav>
                                      </p:tavLst>
                                    </p:anim>
                                    <p:animEffect transition="in" filter="fade">
                                      <p:cBhvr>
                                        <p:cTn id="33" dur="1000"/>
                                        <p:tgtEl>
                                          <p:spTgt spid="13"/>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33807"/>
                                        </p:tgtEl>
                                        <p:attrNameLst>
                                          <p:attrName>style.visibility</p:attrName>
                                        </p:attrNameLst>
                                      </p:cBhvr>
                                      <p:to>
                                        <p:strVal val="visible"/>
                                      </p:to>
                                    </p:set>
                                    <p:anim calcmode="lin" valueType="num">
                                      <p:cBhvr>
                                        <p:cTn id="36" dur="1000" fill="hold"/>
                                        <p:tgtEl>
                                          <p:spTgt spid="33807"/>
                                        </p:tgtEl>
                                        <p:attrNameLst>
                                          <p:attrName>ppt_w</p:attrName>
                                        </p:attrNameLst>
                                      </p:cBhvr>
                                      <p:tavLst>
                                        <p:tav tm="0">
                                          <p:val>
                                            <p:strVal val="#ppt_w+.3"/>
                                          </p:val>
                                        </p:tav>
                                        <p:tav tm="100000">
                                          <p:val>
                                            <p:strVal val="#ppt_w"/>
                                          </p:val>
                                        </p:tav>
                                      </p:tavLst>
                                    </p:anim>
                                    <p:anim calcmode="lin" valueType="num">
                                      <p:cBhvr>
                                        <p:cTn id="37" dur="1000" fill="hold"/>
                                        <p:tgtEl>
                                          <p:spTgt spid="33807"/>
                                        </p:tgtEl>
                                        <p:attrNameLst>
                                          <p:attrName>ppt_h</p:attrName>
                                        </p:attrNameLst>
                                      </p:cBhvr>
                                      <p:tavLst>
                                        <p:tav tm="0">
                                          <p:val>
                                            <p:strVal val="#ppt_h"/>
                                          </p:val>
                                        </p:tav>
                                        <p:tav tm="100000">
                                          <p:val>
                                            <p:strVal val="#ppt_h"/>
                                          </p:val>
                                        </p:tav>
                                      </p:tavLst>
                                    </p:anim>
                                    <p:animEffect transition="in" filter="fade">
                                      <p:cBhvr>
                                        <p:cTn id="38" dur="1000"/>
                                        <p:tgtEl>
                                          <p:spTgt spid="33807"/>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strVal val="#ppt_w+.3"/>
                                          </p:val>
                                        </p:tav>
                                        <p:tav tm="100000">
                                          <p:val>
                                            <p:strVal val="#ppt_w"/>
                                          </p:val>
                                        </p:tav>
                                      </p:tavLst>
                                    </p:anim>
                                    <p:anim calcmode="lin" valueType="num">
                                      <p:cBhvr>
                                        <p:cTn id="44" dur="1000" fill="hold"/>
                                        <p:tgtEl>
                                          <p:spTgt spid="14"/>
                                        </p:tgtEl>
                                        <p:attrNameLst>
                                          <p:attrName>ppt_h</p:attrName>
                                        </p:attrNameLst>
                                      </p:cBhvr>
                                      <p:tavLst>
                                        <p:tav tm="0">
                                          <p:val>
                                            <p:strVal val="#ppt_h"/>
                                          </p:val>
                                        </p:tav>
                                        <p:tav tm="100000">
                                          <p:val>
                                            <p:strVal val="#ppt_h"/>
                                          </p:val>
                                        </p:tav>
                                      </p:tavLst>
                                    </p:anim>
                                    <p:animEffect transition="in" filter="fade">
                                      <p:cBhvr>
                                        <p:cTn id="45" dur="1000"/>
                                        <p:tgtEl>
                                          <p:spTgt spid="14"/>
                                        </p:tgtEl>
                                      </p:cBhvr>
                                    </p:animEffect>
                                  </p:childTnLst>
                                </p:cTn>
                              </p:par>
                              <p:par>
                                <p:cTn id="46" presetID="50" presetClass="entr" presetSubtype="0" decel="100000" fill="hold" nodeType="withEffect">
                                  <p:stCondLst>
                                    <p:cond delay="0"/>
                                  </p:stCondLst>
                                  <p:childTnLst>
                                    <p:set>
                                      <p:cBhvr>
                                        <p:cTn id="47" dur="1" fill="hold">
                                          <p:stCondLst>
                                            <p:cond delay="0"/>
                                          </p:stCondLst>
                                        </p:cTn>
                                        <p:tgtEl>
                                          <p:spTgt spid="33808"/>
                                        </p:tgtEl>
                                        <p:attrNameLst>
                                          <p:attrName>style.visibility</p:attrName>
                                        </p:attrNameLst>
                                      </p:cBhvr>
                                      <p:to>
                                        <p:strVal val="visible"/>
                                      </p:to>
                                    </p:set>
                                    <p:anim calcmode="lin" valueType="num">
                                      <p:cBhvr>
                                        <p:cTn id="48" dur="1000" fill="hold"/>
                                        <p:tgtEl>
                                          <p:spTgt spid="33808"/>
                                        </p:tgtEl>
                                        <p:attrNameLst>
                                          <p:attrName>ppt_w</p:attrName>
                                        </p:attrNameLst>
                                      </p:cBhvr>
                                      <p:tavLst>
                                        <p:tav tm="0">
                                          <p:val>
                                            <p:strVal val="#ppt_w+.3"/>
                                          </p:val>
                                        </p:tav>
                                        <p:tav tm="100000">
                                          <p:val>
                                            <p:strVal val="#ppt_w"/>
                                          </p:val>
                                        </p:tav>
                                      </p:tavLst>
                                    </p:anim>
                                    <p:anim calcmode="lin" valueType="num">
                                      <p:cBhvr>
                                        <p:cTn id="49" dur="1000" fill="hold"/>
                                        <p:tgtEl>
                                          <p:spTgt spid="33808"/>
                                        </p:tgtEl>
                                        <p:attrNameLst>
                                          <p:attrName>ppt_h</p:attrName>
                                        </p:attrNameLst>
                                      </p:cBhvr>
                                      <p:tavLst>
                                        <p:tav tm="0">
                                          <p:val>
                                            <p:strVal val="#ppt_h"/>
                                          </p:val>
                                        </p:tav>
                                        <p:tav tm="100000">
                                          <p:val>
                                            <p:strVal val="#ppt_h"/>
                                          </p:val>
                                        </p:tav>
                                      </p:tavLst>
                                    </p:anim>
                                    <p:animEffect transition="in" filter="fade">
                                      <p:cBhvr>
                                        <p:cTn id="50" dur="1000"/>
                                        <p:tgtEl>
                                          <p:spTgt spid="33808"/>
                                        </p:tgtEl>
                                      </p:cBhvr>
                                    </p:animEffect>
                                  </p:childTnLst>
                                </p:cTn>
                              </p:par>
                            </p:childTnLst>
                          </p:cTn>
                        </p:par>
                      </p:childTnLst>
                    </p:cTn>
                  </p:par>
                  <p:par>
                    <p:cTn id="51" fill="hold">
                      <p:stCondLst>
                        <p:cond delay="indefinite"/>
                      </p:stCondLst>
                      <p:childTnLst>
                        <p:par>
                          <p:cTn id="52" fill="hold">
                            <p:stCondLst>
                              <p:cond delay="0"/>
                            </p:stCondLst>
                            <p:childTnLst>
                              <p:par>
                                <p:cTn id="53" presetID="43"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
                                        <p:tgtEl>
                                          <p:spTgt spid="4"/>
                                        </p:tgtEl>
                                      </p:cBhvr>
                                    </p:animEffect>
                                    <p:anim calcmode="lin" valueType="num">
                                      <p:cBhvr>
                                        <p:cTn id="56" dur="400" fill="hold"/>
                                        <p:tgtEl>
                                          <p:spTgt spid="4"/>
                                        </p:tgtEl>
                                        <p:attrNameLst>
                                          <p:attrName>ppt_x</p:attrName>
                                        </p:attrNameLst>
                                      </p:cBhvr>
                                      <p:tavLst>
                                        <p:tav tm="0">
                                          <p:val>
                                            <p:strVal val="#ppt_x"/>
                                          </p:val>
                                        </p:tav>
                                        <p:tav tm="100000">
                                          <p:val>
                                            <p:strVal val="#ppt_x"/>
                                          </p:val>
                                        </p:tav>
                                      </p:tavLst>
                                    </p:anim>
                                    <p:anim calcmode="lin" valueType="num">
                                      <p:cBhvr>
                                        <p:cTn id="57" dur="400" fill="hold"/>
                                        <p:tgtEl>
                                          <p:spTgt spid="4"/>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1"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 name="Up Arrow 20">
            <a:hlinkClick r:id="rId3" action="ppaction://hlinksldjump"/>
          </p:cNvPr>
          <p:cNvSpPr/>
          <p:nvPr/>
        </p:nvSpPr>
        <p:spPr>
          <a:xfrm>
            <a:off x="755650" y="6021388"/>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3" action="ppaction://hlinksldjump"/>
              </a:rPr>
              <a:t>Up</a:t>
            </a:r>
            <a:endParaRPr lang="en-US" b="1" dirty="0">
              <a:solidFill>
                <a:srgbClr val="000000"/>
              </a:solidFill>
            </a:endParaRPr>
          </a:p>
        </p:txBody>
      </p:sp>
      <p:sp>
        <p:nvSpPr>
          <p:cNvPr id="67587" name="Title 12"/>
          <p:cNvSpPr>
            <a:spLocks noGrp="1"/>
          </p:cNvSpPr>
          <p:nvPr>
            <p:ph type="title"/>
          </p:nvPr>
        </p:nvSpPr>
        <p:spPr>
          <a:xfrm>
            <a:off x="381000" y="1023938"/>
            <a:ext cx="2362200" cy="1262062"/>
          </a:xfrm>
        </p:spPr>
        <p:txBody>
          <a:bodyPr/>
          <a:lstStyle/>
          <a:p>
            <a:pPr eaLnBrk="1" hangingPunct="1"/>
            <a:r>
              <a:rPr lang="en-ID" sz="2400" smtClean="0"/>
              <a:t>Masa Kekuasaan VOC (1602–1799)</a:t>
            </a:r>
            <a:endParaRPr lang="en-US" sz="2400" smtClean="0"/>
          </a:p>
        </p:txBody>
      </p:sp>
      <p:sp>
        <p:nvSpPr>
          <p:cNvPr id="67588" name="Text Placeholder 16"/>
          <p:cNvSpPr>
            <a:spLocks noGrp="1"/>
          </p:cNvSpPr>
          <p:nvPr>
            <p:ph type="body" idx="2"/>
          </p:nvPr>
        </p:nvSpPr>
        <p:spPr>
          <a:xfrm>
            <a:off x="381000" y="2427288"/>
            <a:ext cx="2362200" cy="4144962"/>
          </a:xfrm>
        </p:spPr>
        <p:txBody>
          <a:bodyPr/>
          <a:lstStyle/>
          <a:p>
            <a:pPr eaLnBrk="1" hangingPunct="1"/>
            <a:r>
              <a:rPr lang="en-US" sz="1800" smtClean="0"/>
              <a:t>Dampak ekonomi pada masa ini erat kaitannya dengan praktik eksploitasi oleh VOC di  berbagai wilayah di kepulauan Nusantara sejak 1605.</a:t>
            </a:r>
          </a:p>
        </p:txBody>
      </p:sp>
      <p:sp>
        <p:nvSpPr>
          <p:cNvPr id="66565" name="Content Placeholder 13"/>
          <p:cNvSpPr>
            <a:spLocks noGrp="1"/>
          </p:cNvSpPr>
          <p:nvPr>
            <p:ph sz="quarter" idx="1"/>
          </p:nvPr>
        </p:nvSpPr>
        <p:spPr>
          <a:xfrm>
            <a:off x="3071813" y="642938"/>
            <a:ext cx="5638800" cy="5410200"/>
          </a:xfrm>
        </p:spPr>
        <p:txBody>
          <a:bodyPr/>
          <a:lstStyle/>
          <a:p>
            <a:pPr eaLnBrk="1" hangingPunct="1"/>
            <a:r>
              <a:rPr lang="en-US" sz="2200" smtClean="0"/>
              <a:t>Secara umum, praktik eksploitasi yang dijalankan VOC berupa penanaman paksa, penyerahan wajib, monopoli perdagangan, dan penyewaan pajak.</a:t>
            </a:r>
          </a:p>
          <a:p>
            <a:pPr eaLnBrk="1" hangingPunct="1"/>
            <a:r>
              <a:rPr lang="en-US" sz="2200" smtClean="0"/>
              <a:t>Monopoli perdagangan VOC dipusatkan di Kepulauan Maluku dan Banten. Di Maluku, VOC memonopoli kegiatan perdagangan rempah-rempah.  Adapun di Banten, VOC memonopoli kegiatan perdagangan lada.</a:t>
            </a:r>
          </a:p>
          <a:p>
            <a:pPr eaLnBrk="1" hangingPunct="1"/>
            <a:r>
              <a:rPr lang="en-US" sz="2200" smtClean="0"/>
              <a:t>Praktik eksploitasi VOC juga berkaitan erat dengan kebijakan VOC, yaitu </a:t>
            </a:r>
            <a:r>
              <a:rPr lang="en-US" sz="2200" i="1" smtClean="0"/>
              <a:t>verplichte leverantie </a:t>
            </a:r>
            <a:r>
              <a:rPr lang="en-US" sz="2200" smtClean="0"/>
              <a:t>dan </a:t>
            </a:r>
            <a:r>
              <a:rPr lang="en-US" sz="2200" i="1" smtClean="0"/>
              <a:t>contingenten</a:t>
            </a:r>
            <a:r>
              <a:rPr lang="en-US" sz="220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6565">
                                            <p:txEl>
                                              <p:pRg st="0" end="0"/>
                                            </p:txEl>
                                          </p:spTgt>
                                        </p:tgtEl>
                                        <p:attrNameLst>
                                          <p:attrName>style.visibility</p:attrName>
                                        </p:attrNameLst>
                                      </p:cBhvr>
                                      <p:to>
                                        <p:strVal val="visible"/>
                                      </p:to>
                                    </p:set>
                                    <p:animEffect transition="in" filter="checkerboard(across)">
                                      <p:cBhvr>
                                        <p:cTn id="7" dur="500"/>
                                        <p:tgtEl>
                                          <p:spTgt spid="665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6565">
                                            <p:txEl>
                                              <p:pRg st="1" end="1"/>
                                            </p:txEl>
                                          </p:spTgt>
                                        </p:tgtEl>
                                        <p:attrNameLst>
                                          <p:attrName>style.visibility</p:attrName>
                                        </p:attrNameLst>
                                      </p:cBhvr>
                                      <p:to>
                                        <p:strVal val="visible"/>
                                      </p:to>
                                    </p:set>
                                    <p:animEffect transition="in" filter="checkerboard(across)">
                                      <p:cBhvr>
                                        <p:cTn id="12" dur="500"/>
                                        <p:tgtEl>
                                          <p:spTgt spid="665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6565">
                                            <p:txEl>
                                              <p:pRg st="2" end="2"/>
                                            </p:txEl>
                                          </p:spTgt>
                                        </p:tgtEl>
                                        <p:attrNameLst>
                                          <p:attrName>style.visibility</p:attrName>
                                        </p:attrNameLst>
                                      </p:cBhvr>
                                      <p:to>
                                        <p:strVal val="visible"/>
                                      </p:to>
                                    </p:set>
                                    <p:animEffect transition="in" filter="checkerboard(across)">
                                      <p:cBhvr>
                                        <p:cTn id="17" dur="500"/>
                                        <p:tgtEl>
                                          <p:spTgt spid="665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55000" r="-55000"/>
          </a:stretch>
        </a:blipFill>
        <a:effectLst/>
      </p:bgPr>
    </p:bg>
    <p:spTree>
      <p:nvGrpSpPr>
        <p:cNvPr id="1" name=""/>
        <p:cNvGrpSpPr/>
        <p:nvPr/>
      </p:nvGrpSpPr>
      <p:grpSpPr>
        <a:xfrm>
          <a:off x="0" y="0"/>
          <a:ext cx="0" cy="0"/>
          <a:chOff x="0" y="0"/>
          <a:chExt cx="0" cy="0"/>
        </a:xfrm>
      </p:grpSpPr>
      <p:sp>
        <p:nvSpPr>
          <p:cNvPr id="68610" name="Title 12"/>
          <p:cNvSpPr>
            <a:spLocks noGrp="1"/>
          </p:cNvSpPr>
          <p:nvPr>
            <p:ph type="title"/>
          </p:nvPr>
        </p:nvSpPr>
        <p:spPr>
          <a:xfrm>
            <a:off x="285750" y="1071563"/>
            <a:ext cx="2457450" cy="990600"/>
          </a:xfrm>
        </p:spPr>
        <p:txBody>
          <a:bodyPr/>
          <a:lstStyle/>
          <a:p>
            <a:pPr eaLnBrk="1" hangingPunct="1"/>
            <a:r>
              <a:rPr lang="en-ID" sz="2400" smtClean="0"/>
              <a:t>Masa Pemerintahan Daendels (1808–1811)</a:t>
            </a:r>
            <a:endParaRPr lang="en-US" sz="2400" smtClean="0"/>
          </a:p>
        </p:txBody>
      </p:sp>
      <p:sp>
        <p:nvSpPr>
          <p:cNvPr id="68611" name="Text Placeholder 16"/>
          <p:cNvSpPr>
            <a:spLocks noGrp="1"/>
          </p:cNvSpPr>
          <p:nvPr>
            <p:ph type="body" idx="2"/>
          </p:nvPr>
        </p:nvSpPr>
        <p:spPr>
          <a:xfrm>
            <a:off x="381000" y="2143125"/>
            <a:ext cx="2362200" cy="4144963"/>
          </a:xfrm>
        </p:spPr>
        <p:txBody>
          <a:bodyPr/>
          <a:lstStyle/>
          <a:p>
            <a:pPr eaLnBrk="1" hangingPunct="1"/>
            <a:r>
              <a:rPr lang="en-US" sz="1800" smtClean="0"/>
              <a:t>Dampak ekonomi pada masa ini adalah perubahan sistem perekonomian tradisional menjadi sistem perekonomian modern. Dalam sistem modern, tanah-tanah milik raja berubah status menjadi tanah milik pemerintah kolonial.</a:t>
            </a:r>
          </a:p>
        </p:txBody>
      </p:sp>
      <p:sp>
        <p:nvSpPr>
          <p:cNvPr id="67588" name="Content Placeholder 13"/>
          <p:cNvSpPr>
            <a:spLocks noGrp="1"/>
          </p:cNvSpPr>
          <p:nvPr>
            <p:ph sz="quarter" idx="1"/>
          </p:nvPr>
        </p:nvSpPr>
        <p:spPr>
          <a:xfrm>
            <a:off x="3071813" y="642938"/>
            <a:ext cx="5638800" cy="5410200"/>
          </a:xfrm>
        </p:spPr>
        <p:txBody>
          <a:bodyPr/>
          <a:lstStyle/>
          <a:p>
            <a:pPr eaLnBrk="1" hangingPunct="1"/>
            <a:r>
              <a:rPr lang="en-US" sz="2200" smtClean="0"/>
              <a:t>Perubahan status tanah menyebabkan petani wajib membayar pajak penjualan hasil bumi kepada pemerintah kolonial. </a:t>
            </a:r>
          </a:p>
          <a:p>
            <a:pPr eaLnBrk="1" hangingPunct="1"/>
            <a:r>
              <a:rPr lang="en-US" sz="2200" smtClean="0"/>
              <a:t>Dampak ekonomi paling terasa pada masa ini adalah pembangunan jalan raya pos (Anyer–Panarukan). Di satu sisi, pembangunan jalan ini mempermudah akses perdagangan. Di sisi lain, pembangunan jalan raya pos juga memakan banyak korban jiwa.</a:t>
            </a:r>
          </a:p>
        </p:txBody>
      </p:sp>
      <p:sp>
        <p:nvSpPr>
          <p:cNvPr id="7" name="Up Arrow 6">
            <a:hlinkClick r:id="rId3" action="ppaction://hlinksldjump"/>
          </p:cNvPr>
          <p:cNvSpPr/>
          <p:nvPr/>
        </p:nvSpPr>
        <p:spPr>
          <a:xfrm>
            <a:off x="755650" y="6021388"/>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3" action="ppaction://hlinksldjump"/>
              </a:rPr>
              <a:t>Up</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7588">
                                            <p:txEl>
                                              <p:pRg st="0" end="0"/>
                                            </p:txEl>
                                          </p:spTgt>
                                        </p:tgtEl>
                                        <p:attrNameLst>
                                          <p:attrName>style.visibility</p:attrName>
                                        </p:attrNameLst>
                                      </p:cBhvr>
                                      <p:to>
                                        <p:strVal val="visible"/>
                                      </p:to>
                                    </p:set>
                                    <p:animEffect transition="in" filter="checkerboard(across)">
                                      <p:cBhvr>
                                        <p:cTn id="7" dur="500"/>
                                        <p:tgtEl>
                                          <p:spTgt spid="675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7588">
                                            <p:txEl>
                                              <p:pRg st="1" end="1"/>
                                            </p:txEl>
                                          </p:spTgt>
                                        </p:tgtEl>
                                        <p:attrNameLst>
                                          <p:attrName>style.visibility</p:attrName>
                                        </p:attrNameLst>
                                      </p:cBhvr>
                                      <p:to>
                                        <p:strVal val="visible"/>
                                      </p:to>
                                    </p:set>
                                    <p:animEffect transition="in" filter="checkerboard(across)">
                                      <p:cBhvr>
                                        <p:cTn id="12" dur="500"/>
                                        <p:tgtEl>
                                          <p:spTgt spid="675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 r="-1000"/>
          </a:stretch>
        </a:blipFill>
        <a:effectLst/>
      </p:bgPr>
    </p:bg>
    <p:spTree>
      <p:nvGrpSpPr>
        <p:cNvPr id="1" name=""/>
        <p:cNvGrpSpPr/>
        <p:nvPr/>
      </p:nvGrpSpPr>
      <p:grpSpPr>
        <a:xfrm>
          <a:off x="0" y="0"/>
          <a:ext cx="0" cy="0"/>
          <a:chOff x="0" y="0"/>
          <a:chExt cx="0" cy="0"/>
        </a:xfrm>
      </p:grpSpPr>
      <p:sp>
        <p:nvSpPr>
          <p:cNvPr id="69634" name="Title 12"/>
          <p:cNvSpPr>
            <a:spLocks noGrp="1"/>
          </p:cNvSpPr>
          <p:nvPr>
            <p:ph type="title"/>
          </p:nvPr>
        </p:nvSpPr>
        <p:spPr>
          <a:xfrm>
            <a:off x="285750" y="1223963"/>
            <a:ext cx="2457450" cy="990600"/>
          </a:xfrm>
        </p:spPr>
        <p:txBody>
          <a:bodyPr/>
          <a:lstStyle/>
          <a:p>
            <a:pPr eaLnBrk="1" hangingPunct="1"/>
            <a:r>
              <a:rPr lang="en-ID" sz="2400" smtClean="0"/>
              <a:t>Masa Pemerintahan Raffles (1811–1816)</a:t>
            </a:r>
            <a:endParaRPr lang="en-US" sz="2400" smtClean="0"/>
          </a:p>
        </p:txBody>
      </p:sp>
      <p:sp>
        <p:nvSpPr>
          <p:cNvPr id="69635" name="Text Placeholder 16"/>
          <p:cNvSpPr>
            <a:spLocks noGrp="1"/>
          </p:cNvSpPr>
          <p:nvPr>
            <p:ph type="body" idx="2"/>
          </p:nvPr>
        </p:nvSpPr>
        <p:spPr>
          <a:xfrm>
            <a:off x="381000" y="2284413"/>
            <a:ext cx="2362200" cy="4144962"/>
          </a:xfrm>
        </p:spPr>
        <p:txBody>
          <a:bodyPr/>
          <a:lstStyle/>
          <a:p>
            <a:pPr eaLnBrk="1" hangingPunct="1"/>
            <a:r>
              <a:rPr lang="en-US" sz="1800" smtClean="0"/>
              <a:t>Upaya Raffles memberikan peluang ekonomi yang didukung kepastian hukum usaha memunculkan kegiatan perdagangan bebas. Kondisi tersebut didukung oleh penerapan sistem sewa tanah (</a:t>
            </a:r>
            <a:r>
              <a:rPr lang="en-US" sz="1800" i="1" smtClean="0"/>
              <a:t>landrent</a:t>
            </a:r>
            <a:r>
              <a:rPr lang="en-US" sz="1800" smtClean="0"/>
              <a:t>).</a:t>
            </a:r>
          </a:p>
        </p:txBody>
      </p:sp>
      <p:sp>
        <p:nvSpPr>
          <p:cNvPr id="68612" name="Content Placeholder 13"/>
          <p:cNvSpPr>
            <a:spLocks noGrp="1"/>
          </p:cNvSpPr>
          <p:nvPr>
            <p:ph sz="quarter" idx="1"/>
          </p:nvPr>
        </p:nvSpPr>
        <p:spPr>
          <a:xfrm>
            <a:off x="3071813" y="642938"/>
            <a:ext cx="5638800" cy="5410200"/>
          </a:xfrm>
        </p:spPr>
        <p:txBody>
          <a:bodyPr/>
          <a:lstStyle/>
          <a:p>
            <a:pPr eaLnBrk="1" hangingPunct="1"/>
            <a:r>
              <a:rPr lang="en-US" sz="2200" smtClean="0"/>
              <a:t>Sistem sewa tanah yang diterapkan Raffles mendorong pemerintah kolonial menerapkan pajak tanah. </a:t>
            </a:r>
          </a:p>
          <a:p>
            <a:pPr eaLnBrk="1" hangingPunct="1"/>
            <a:r>
              <a:rPr lang="en-US" sz="2200" smtClean="0"/>
              <a:t>Pada pelaksanaannya, sistem sewa tanah sangat memberatkan rakyat. Untuk membayar pajak atas sewa tanah, sebagian besar rakyat bergantung kepada rentenir Tionghoa. Dampaknya, rakyat terlilit utang dan harus kehilangan tanahnya kepada para rentenir Tionghoa.</a:t>
            </a:r>
          </a:p>
        </p:txBody>
      </p:sp>
      <p:sp>
        <p:nvSpPr>
          <p:cNvPr id="6" name="Up Arrow 5">
            <a:hlinkClick r:id="rId3" action="ppaction://hlinksldjump"/>
          </p:cNvPr>
          <p:cNvSpPr/>
          <p:nvPr/>
        </p:nvSpPr>
        <p:spPr>
          <a:xfrm>
            <a:off x="755650" y="6021388"/>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3" action="ppaction://hlinksldjump"/>
              </a:rPr>
              <a:t>Up</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8612">
                                            <p:txEl>
                                              <p:pRg st="0" end="0"/>
                                            </p:txEl>
                                          </p:spTgt>
                                        </p:tgtEl>
                                        <p:attrNameLst>
                                          <p:attrName>style.visibility</p:attrName>
                                        </p:attrNameLst>
                                      </p:cBhvr>
                                      <p:to>
                                        <p:strVal val="visible"/>
                                      </p:to>
                                    </p:set>
                                    <p:animEffect transition="in" filter="checkerboard(across)">
                                      <p:cBhvr>
                                        <p:cTn id="7" dur="500"/>
                                        <p:tgtEl>
                                          <p:spTgt spid="686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8612">
                                            <p:txEl>
                                              <p:pRg st="1" end="1"/>
                                            </p:txEl>
                                          </p:spTgt>
                                        </p:tgtEl>
                                        <p:attrNameLst>
                                          <p:attrName>style.visibility</p:attrName>
                                        </p:attrNameLst>
                                      </p:cBhvr>
                                      <p:to>
                                        <p:strVal val="visible"/>
                                      </p:to>
                                    </p:set>
                                    <p:animEffect transition="in" filter="checkerboard(across)">
                                      <p:cBhvr>
                                        <p:cTn id="12" dur="500"/>
                                        <p:tgtEl>
                                          <p:spTgt spid="686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70658" name="Title 12"/>
          <p:cNvSpPr>
            <a:spLocks noGrp="1"/>
          </p:cNvSpPr>
          <p:nvPr>
            <p:ph type="title"/>
          </p:nvPr>
        </p:nvSpPr>
        <p:spPr>
          <a:xfrm>
            <a:off x="381000" y="1223963"/>
            <a:ext cx="2362200" cy="990600"/>
          </a:xfrm>
        </p:spPr>
        <p:txBody>
          <a:bodyPr/>
          <a:lstStyle/>
          <a:p>
            <a:pPr eaLnBrk="1" hangingPunct="1"/>
            <a:r>
              <a:rPr lang="en-ID" sz="2400" smtClean="0"/>
              <a:t>Masa Kolonial Belanda (1830–1942)</a:t>
            </a:r>
            <a:endParaRPr lang="en-US" sz="2400" smtClean="0"/>
          </a:p>
        </p:txBody>
      </p:sp>
      <p:sp>
        <p:nvSpPr>
          <p:cNvPr id="70659" name="Text Placeholder 16"/>
          <p:cNvSpPr>
            <a:spLocks noGrp="1"/>
          </p:cNvSpPr>
          <p:nvPr>
            <p:ph type="body" idx="2"/>
          </p:nvPr>
        </p:nvSpPr>
        <p:spPr>
          <a:xfrm>
            <a:off x="381000" y="2355850"/>
            <a:ext cx="2362200" cy="4144963"/>
          </a:xfrm>
        </p:spPr>
        <p:txBody>
          <a:bodyPr/>
          <a:lstStyle/>
          <a:p>
            <a:pPr eaLnBrk="1" hangingPunct="1"/>
            <a:r>
              <a:rPr lang="en-US" sz="1800" smtClean="0"/>
              <a:t>Dampak ekonomi masa pemerintah kolonial Belanda berkaitan erat dengan sistem tanam paksa (1830–1870) dan sistem ekonomi liberal (</a:t>
            </a:r>
            <a:r>
              <a:rPr lang="en-US" sz="1800" i="1" smtClean="0"/>
              <a:t>open door policy</a:t>
            </a:r>
            <a:r>
              <a:rPr lang="en-US" sz="1800" smtClean="0"/>
              <a:t>). </a:t>
            </a:r>
          </a:p>
        </p:txBody>
      </p:sp>
      <p:sp>
        <p:nvSpPr>
          <p:cNvPr id="70660" name="Content Placeholder 13"/>
          <p:cNvSpPr>
            <a:spLocks noGrp="1"/>
          </p:cNvSpPr>
          <p:nvPr>
            <p:ph sz="quarter" idx="1"/>
          </p:nvPr>
        </p:nvSpPr>
        <p:spPr>
          <a:xfrm>
            <a:off x="3071813" y="642938"/>
            <a:ext cx="5638800" cy="5410200"/>
          </a:xfrm>
        </p:spPr>
        <p:txBody>
          <a:bodyPr/>
          <a:lstStyle/>
          <a:p>
            <a:pPr eaLnBrk="1" hangingPunct="1"/>
            <a:r>
              <a:rPr lang="en-US" sz="2200" smtClean="0"/>
              <a:t>Kebijakan tanam paksa dan ekonomi liberal menyebabkan munculnya kota-kota pusat industri di Hindia Belanda.</a:t>
            </a:r>
          </a:p>
          <a:p>
            <a:pPr eaLnBrk="1" hangingPunct="1"/>
            <a:r>
              <a:rPr lang="en-ID" sz="2200" smtClean="0"/>
              <a:t>Kemunculan kota-kota tersebut diikuti dengan pembangunan jalur transportasi dan berbagai infrastruktur.</a:t>
            </a:r>
            <a:endParaRPr lang="en-US" sz="2200" smtClean="0"/>
          </a:p>
          <a:p>
            <a:pPr eaLnBrk="1" hangingPunct="1"/>
            <a:r>
              <a:rPr lang="en-US" sz="2200" smtClean="0"/>
              <a:t>Masyarakat pada masa kolonial Belanda juga mulai mengenal sistem perbankan modern.</a:t>
            </a:r>
          </a:p>
        </p:txBody>
      </p:sp>
      <p:sp>
        <p:nvSpPr>
          <p:cNvPr id="6" name="Up Arrow 5">
            <a:hlinkClick r:id="rId3" action="ppaction://hlinksldjump"/>
          </p:cNvPr>
          <p:cNvSpPr/>
          <p:nvPr/>
        </p:nvSpPr>
        <p:spPr>
          <a:xfrm>
            <a:off x="755650" y="6021388"/>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3" action="ppaction://hlinksldjump"/>
              </a:rPr>
              <a:t>Up</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0660">
                                            <p:txEl>
                                              <p:pRg st="0" end="0"/>
                                            </p:txEl>
                                          </p:spTgt>
                                        </p:tgtEl>
                                        <p:attrNameLst>
                                          <p:attrName>style.visibility</p:attrName>
                                        </p:attrNameLst>
                                      </p:cBhvr>
                                      <p:to>
                                        <p:strVal val="visible"/>
                                      </p:to>
                                    </p:set>
                                    <p:animEffect transition="in" filter="checkerboard(across)">
                                      <p:cBhvr>
                                        <p:cTn id="7" dur="500"/>
                                        <p:tgtEl>
                                          <p:spTgt spid="706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0660">
                                            <p:txEl>
                                              <p:pRg st="1" end="1"/>
                                            </p:txEl>
                                          </p:spTgt>
                                        </p:tgtEl>
                                        <p:attrNameLst>
                                          <p:attrName>style.visibility</p:attrName>
                                        </p:attrNameLst>
                                      </p:cBhvr>
                                      <p:to>
                                        <p:strVal val="visible"/>
                                      </p:to>
                                    </p:set>
                                    <p:animEffect transition="in" filter="checkerboard(across)">
                                      <p:cBhvr>
                                        <p:cTn id="12" dur="500"/>
                                        <p:tgtEl>
                                          <p:spTgt spid="706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0660">
                                            <p:txEl>
                                              <p:pRg st="2" end="2"/>
                                            </p:txEl>
                                          </p:spTgt>
                                        </p:tgtEl>
                                        <p:attrNameLst>
                                          <p:attrName>style.visibility</p:attrName>
                                        </p:attrNameLst>
                                      </p:cBhvr>
                                      <p:to>
                                        <p:strVal val="visible"/>
                                      </p:to>
                                    </p:set>
                                    <p:animEffect transition="in" filter="checkerboard(across)">
                                      <p:cBhvr>
                                        <p:cTn id="17" dur="500"/>
                                        <p:tgtEl>
                                          <p:spTgt spid="706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4000" r="-4000"/>
          </a:stretch>
        </a:blipFill>
        <a:effectLst/>
      </p:bgPr>
    </p:bg>
    <p:spTree>
      <p:nvGrpSpPr>
        <p:cNvPr id="1" name=""/>
        <p:cNvGrpSpPr/>
        <p:nvPr/>
      </p:nvGrpSpPr>
      <p:grpSpPr>
        <a:xfrm>
          <a:off x="0" y="0"/>
          <a:ext cx="0" cy="0"/>
          <a:chOff x="0" y="0"/>
          <a:chExt cx="0" cy="0"/>
        </a:xfrm>
      </p:grpSpPr>
      <p:sp>
        <p:nvSpPr>
          <p:cNvPr id="4" name="Left Arrow 3"/>
          <p:cNvSpPr/>
          <p:nvPr/>
        </p:nvSpPr>
        <p:spPr>
          <a:xfrm>
            <a:off x="7885113" y="6308725"/>
            <a:ext cx="863600" cy="433388"/>
          </a:xfrm>
          <a:prstGeom prst="leftArrow">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id-ID" b="1" dirty="0">
                <a:hlinkClick r:id="rId3" action="ppaction://hlinksldjump"/>
              </a:rPr>
              <a:t>Back</a:t>
            </a:r>
            <a:endParaRPr lang="en-US" b="1" dirty="0"/>
          </a:p>
        </p:txBody>
      </p:sp>
      <p:sp>
        <p:nvSpPr>
          <p:cNvPr id="15" name="Title 14"/>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indent="0" eaLnBrk="1" fontAlgn="auto" hangingPunct="1">
              <a:spcAft>
                <a:spcPts val="0"/>
              </a:spcAft>
              <a:defRPr/>
            </a:pPr>
            <a:r>
              <a:rPr lang="en-ID" sz="2800" dirty="0" err="1" smtClean="0">
                <a:solidFill>
                  <a:schemeClr val="bg1"/>
                </a:solidFill>
                <a:latin typeface="AdLib BT" pitchFamily="82" charset="0"/>
              </a:rPr>
              <a:t>Sosial</a:t>
            </a:r>
            <a:r>
              <a:rPr lang="en-ID" sz="2800" dirty="0" smtClean="0">
                <a:solidFill>
                  <a:schemeClr val="bg1"/>
                </a:solidFill>
                <a:latin typeface="AdLib BT" pitchFamily="82" charset="0"/>
              </a:rPr>
              <a:t> </a:t>
            </a:r>
            <a:r>
              <a:rPr lang="en-ID" sz="2800" dirty="0" err="1" smtClean="0">
                <a:solidFill>
                  <a:schemeClr val="bg1"/>
                </a:solidFill>
                <a:latin typeface="AdLib BT" pitchFamily="82" charset="0"/>
              </a:rPr>
              <a:t>dan</a:t>
            </a:r>
            <a:r>
              <a:rPr lang="en-ID" sz="2800" dirty="0" smtClean="0">
                <a:solidFill>
                  <a:schemeClr val="bg1"/>
                </a:solidFill>
                <a:latin typeface="AdLib BT" pitchFamily="82" charset="0"/>
              </a:rPr>
              <a:t> </a:t>
            </a:r>
            <a:r>
              <a:rPr lang="en-ID" sz="2800" dirty="0" err="1" smtClean="0">
                <a:solidFill>
                  <a:schemeClr val="bg1"/>
                </a:solidFill>
                <a:latin typeface="AdLib BT" pitchFamily="82" charset="0"/>
              </a:rPr>
              <a:t>Budaya</a:t>
            </a:r>
            <a:endParaRPr lang="en-US" sz="2800" dirty="0">
              <a:solidFill>
                <a:schemeClr val="bg1"/>
              </a:solidFill>
              <a:latin typeface="AdLib BT" pitchFamily="82" charset="0"/>
            </a:endParaRPr>
          </a:p>
        </p:txBody>
      </p:sp>
      <p:graphicFrame>
        <p:nvGraphicFramePr>
          <p:cNvPr id="16" name="Content Placeholder 4"/>
          <p:cNvGraphicFramePr>
            <a:graphicFrameLocks/>
          </p:cNvGraphicFramePr>
          <p:nvPr/>
        </p:nvGraphicFramePr>
        <p:xfrm>
          <a:off x="-71470" y="1478514"/>
          <a:ext cx="9286940" cy="48080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
                                        <p:tgtEl>
                                          <p:spTgt spid="4"/>
                                        </p:tgtEl>
                                      </p:cBhvr>
                                    </p:animEffect>
                                    <p:anim calcmode="lin" valueType="num">
                                      <p:cBhvr>
                                        <p:cTn id="13" dur="400" fill="hold"/>
                                        <p:tgtEl>
                                          <p:spTgt spid="4"/>
                                        </p:tgtEl>
                                        <p:attrNameLst>
                                          <p:attrName>ppt_x</p:attrName>
                                        </p:attrNameLst>
                                      </p:cBhvr>
                                      <p:tavLst>
                                        <p:tav tm="0">
                                          <p:val>
                                            <p:strVal val="#ppt_x"/>
                                          </p:val>
                                        </p:tav>
                                        <p:tav tm="100000">
                                          <p:val>
                                            <p:strVal val="#ppt_x"/>
                                          </p:val>
                                        </p:tav>
                                      </p:tavLst>
                                    </p:anim>
                                    <p:anim calcmode="lin" valueType="num">
                                      <p:cBhvr>
                                        <p:cTn id="14" dur="400" fill="hold"/>
                                        <p:tgtEl>
                                          <p:spTgt spid="4"/>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16"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00375" y="642938"/>
            <a:ext cx="5867400" cy="1219200"/>
          </a:xfrm>
        </p:spPr>
        <p:style>
          <a:lnRef idx="1">
            <a:schemeClr val="accent1"/>
          </a:lnRef>
          <a:fillRef idx="2">
            <a:schemeClr val="accent1"/>
          </a:fillRef>
          <a:effectRef idx="1">
            <a:schemeClr val="accent1"/>
          </a:effectRef>
          <a:fontRef idx="minor">
            <a:schemeClr val="dk1"/>
          </a:fontRef>
        </p:style>
        <p:txBody>
          <a:bodyPr/>
          <a:lstStyle/>
          <a:p>
            <a:pPr algn="ctr" eaLnBrk="1" fontAlgn="auto" hangingPunct="1">
              <a:spcAft>
                <a:spcPts val="0"/>
              </a:spcAft>
              <a:defRPr/>
            </a:pPr>
            <a:r>
              <a:rPr lang="en-ID" sz="3000" dirty="0" err="1" smtClean="0"/>
              <a:t>Lunturnya</a:t>
            </a:r>
            <a:r>
              <a:rPr lang="en-ID" sz="3000" dirty="0" smtClean="0"/>
              <a:t> </a:t>
            </a:r>
            <a:br>
              <a:rPr lang="en-ID" sz="3000" dirty="0" smtClean="0"/>
            </a:br>
            <a:r>
              <a:rPr lang="en-ID" sz="3000" dirty="0" err="1" smtClean="0"/>
              <a:t>Feodalisme</a:t>
            </a:r>
            <a:endParaRPr lang="en-US" sz="3000" dirty="0"/>
          </a:p>
        </p:txBody>
      </p:sp>
      <p:pic>
        <p:nvPicPr>
          <p:cNvPr id="72707" name="Picture Placeholder 8" descr="552961816ea8341c0a8b4567.jpeg"/>
          <p:cNvPicPr>
            <a:picLocks noGrp="1" noChangeAspect="1"/>
          </p:cNvPicPr>
          <p:nvPr>
            <p:ph type="pic" idx="1"/>
          </p:nvPr>
        </p:nvPicPr>
        <p:blipFill>
          <a:blip r:embed="rId2"/>
          <a:srcRect l="10515" r="10515"/>
          <a:stretch>
            <a:fillRect/>
          </a:stretch>
        </p:blipFill>
        <p:spPr>
          <a:xfrm>
            <a:off x="3000375" y="2019300"/>
            <a:ext cx="5867400" cy="4267200"/>
          </a:xfrm>
        </p:spPr>
      </p:pic>
      <p:sp>
        <p:nvSpPr>
          <p:cNvPr id="71684" name="Text Placeholder 6"/>
          <p:cNvSpPr>
            <a:spLocks noGrp="1"/>
          </p:cNvSpPr>
          <p:nvPr>
            <p:ph type="body" sz="half" idx="2"/>
          </p:nvPr>
        </p:nvSpPr>
        <p:spPr/>
        <p:txBody>
          <a:bodyPr/>
          <a:lstStyle/>
          <a:p>
            <a:pPr eaLnBrk="1" hangingPunct="1"/>
            <a:r>
              <a:rPr lang="en-US" smtClean="0"/>
              <a:t>Sistem feodal ditandai dengan adanya tanah-tanah luas yang dikuasai para bangsawan atau tuan tanah, sedangkan rakyat biasa berperan sebagai budak. Para budak tersebut bekerja menggarap tanah milik para bangsawan. </a:t>
            </a:r>
          </a:p>
          <a:p>
            <a:pPr eaLnBrk="1" hangingPunct="1"/>
            <a:r>
              <a:rPr lang="en-US" smtClean="0"/>
              <a:t>Secara bertahap penguasa kolonial berhasil menggeser hak-hak istimewa para penguasa pribumi. Para penguasa pribumi ditempatkan sebagai pegawai pemerintah kolonial.</a:t>
            </a:r>
          </a:p>
        </p:txBody>
      </p:sp>
      <p:sp>
        <p:nvSpPr>
          <p:cNvPr id="10" name="Up Arrow 9">
            <a:hlinkClick r:id="rId3" action="ppaction://hlinksldjump"/>
          </p:cNvPr>
          <p:cNvSpPr/>
          <p:nvPr/>
        </p:nvSpPr>
        <p:spPr>
          <a:xfrm>
            <a:off x="755650" y="6021388"/>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3" action="ppaction://hlinksldjump"/>
              </a:rPr>
              <a:t>Up</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blinds(horizontal)">
                                      <p:cBhvr>
                                        <p:cTn id="7" dur="500"/>
                                        <p:tgtEl>
                                          <p:spTgt spid="716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684">
                                            <p:txEl>
                                              <p:pRg st="1" end="1"/>
                                            </p:txEl>
                                          </p:spTgt>
                                        </p:tgtEl>
                                        <p:attrNameLst>
                                          <p:attrName>style.visibility</p:attrName>
                                        </p:attrNameLst>
                                      </p:cBhvr>
                                      <p:to>
                                        <p:strVal val="visible"/>
                                      </p:to>
                                    </p:set>
                                    <p:animEffect transition="in" filter="blinds(horizontal)">
                                      <p:cBhvr>
                                        <p:cTn id="12" dur="500"/>
                                        <p:tgtEl>
                                          <p:spTgt spid="716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900" decel="100000" fill="hold"/>
                                        <p:tgtEl>
                                          <p:spTgt spid="1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00375" y="642938"/>
            <a:ext cx="5867400" cy="1219200"/>
          </a:xfr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a:lstStyle/>
          <a:p>
            <a:pPr algn="ctr" eaLnBrk="1" fontAlgn="auto" hangingPunct="1">
              <a:spcAft>
                <a:spcPts val="0"/>
              </a:spcAft>
              <a:defRPr/>
            </a:pPr>
            <a:r>
              <a:rPr lang="en-ID" sz="3000" dirty="0" err="1" smtClean="0"/>
              <a:t>Pertumbuhan</a:t>
            </a:r>
            <a:r>
              <a:rPr lang="en-ID" sz="3000" dirty="0" smtClean="0"/>
              <a:t> </a:t>
            </a:r>
            <a:r>
              <a:rPr lang="en-ID" sz="3000" dirty="0" err="1" smtClean="0"/>
              <a:t>dan</a:t>
            </a:r>
            <a:r>
              <a:rPr lang="en-ID" sz="3000" dirty="0" smtClean="0"/>
              <a:t> </a:t>
            </a:r>
            <a:br>
              <a:rPr lang="en-ID" sz="3000" dirty="0" smtClean="0"/>
            </a:br>
            <a:r>
              <a:rPr lang="en-ID" sz="3000" dirty="0" err="1" smtClean="0"/>
              <a:t>Migrasi</a:t>
            </a:r>
            <a:r>
              <a:rPr lang="en-ID" sz="3000" dirty="0" smtClean="0"/>
              <a:t> </a:t>
            </a:r>
            <a:r>
              <a:rPr lang="en-ID" sz="3000" dirty="0" err="1" smtClean="0"/>
              <a:t>Penduduk</a:t>
            </a:r>
            <a:endParaRPr lang="en-US" sz="3000" dirty="0"/>
          </a:p>
        </p:txBody>
      </p:sp>
      <p:pic>
        <p:nvPicPr>
          <p:cNvPr id="73731" name="Picture Placeholder 7" descr="musik keroncong.jpg"/>
          <p:cNvPicPr>
            <a:picLocks noGrp="1" noChangeAspect="1"/>
          </p:cNvPicPr>
          <p:nvPr>
            <p:ph type="pic" idx="1"/>
          </p:nvPr>
        </p:nvPicPr>
        <p:blipFill>
          <a:blip r:embed="rId2"/>
          <a:srcRect l="2090" r="2090"/>
          <a:stretch>
            <a:fillRect/>
          </a:stretch>
        </p:blipFill>
        <p:spPr>
          <a:xfrm>
            <a:off x="3000375" y="2019300"/>
            <a:ext cx="5867400" cy="4267200"/>
          </a:xfrm>
        </p:spPr>
      </p:pic>
      <p:sp>
        <p:nvSpPr>
          <p:cNvPr id="72708" name="Text Placeholder 6"/>
          <p:cNvSpPr>
            <a:spLocks noGrp="1"/>
          </p:cNvSpPr>
          <p:nvPr>
            <p:ph type="body" sz="half" idx="2"/>
          </p:nvPr>
        </p:nvSpPr>
        <p:spPr/>
        <p:txBody>
          <a:bodyPr/>
          <a:lstStyle/>
          <a:p>
            <a:pPr eaLnBrk="1" hangingPunct="1"/>
            <a:r>
              <a:rPr lang="en-US" smtClean="0"/>
              <a:t>Pada abad XIX pertumbuhan penduduk di Hindia Belanda mengalami peningkatan. Kondisi tersebut mendorong pemerintah kolonial Belanda menerapkan program migrasi penduduk, khususnya di Pulau Jawa. </a:t>
            </a:r>
          </a:p>
          <a:p>
            <a:pPr eaLnBrk="1" hangingPunct="1"/>
            <a:r>
              <a:rPr lang="en-US" smtClean="0"/>
              <a:t>Pemerintah kolonial Belanda berusaha memperlancar program migrasi dengan membujuk petani-petani miskin di perdesaan Jawa untuk bekerja di perkebunan-perkebunan di Sumatra Timur. </a:t>
            </a:r>
          </a:p>
        </p:txBody>
      </p:sp>
      <p:sp>
        <p:nvSpPr>
          <p:cNvPr id="6" name="Up Arrow 5">
            <a:hlinkClick r:id="rId3" action="ppaction://hlinksldjump"/>
          </p:cNvPr>
          <p:cNvSpPr/>
          <p:nvPr/>
        </p:nvSpPr>
        <p:spPr>
          <a:xfrm>
            <a:off x="755650" y="6021388"/>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3" action="ppaction://hlinksldjump"/>
              </a:rPr>
              <a:t>Up</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2708">
                                            <p:txEl>
                                              <p:pRg st="0" end="0"/>
                                            </p:txEl>
                                          </p:spTgt>
                                        </p:tgtEl>
                                        <p:attrNameLst>
                                          <p:attrName>style.visibility</p:attrName>
                                        </p:attrNameLst>
                                      </p:cBhvr>
                                      <p:to>
                                        <p:strVal val="visible"/>
                                      </p:to>
                                    </p:set>
                                    <p:animEffect transition="in" filter="blinds(horizontal)">
                                      <p:cBhvr>
                                        <p:cTn id="7" dur="500"/>
                                        <p:tgtEl>
                                          <p:spTgt spid="727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2708">
                                            <p:txEl>
                                              <p:pRg st="1" end="1"/>
                                            </p:txEl>
                                          </p:spTgt>
                                        </p:tgtEl>
                                        <p:attrNameLst>
                                          <p:attrName>style.visibility</p:attrName>
                                        </p:attrNameLst>
                                      </p:cBhvr>
                                      <p:to>
                                        <p:strVal val="visible"/>
                                      </p:to>
                                    </p:set>
                                    <p:animEffect transition="in" filter="checkerboard(across)">
                                      <p:cBhvr>
                                        <p:cTn id="12" dur="500"/>
                                        <p:tgtEl>
                                          <p:spTgt spid="727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900" decel="100000" fill="hold"/>
                                        <p:tgtEl>
                                          <p:spTgt spid="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928688" y="2717800"/>
            <a:ext cx="3586162" cy="1422400"/>
            <a:chOff x="640738" y="2456941"/>
            <a:chExt cx="2904694" cy="1423416"/>
          </a:xfrm>
        </p:grpSpPr>
        <p:sp>
          <p:nvSpPr>
            <p:cNvPr id="30" name="Rounded Rectangle 29"/>
            <p:cNvSpPr/>
            <p:nvPr/>
          </p:nvSpPr>
          <p:spPr>
            <a:xfrm>
              <a:off x="698600" y="2456941"/>
              <a:ext cx="2846832" cy="1423416"/>
            </a:xfrm>
            <a:prstGeom prst="roundRect">
              <a:avLst>
                <a:gd name="adj" fmla="val 10000"/>
              </a:avLst>
            </a:prstGeom>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31" name="Rounded Rectangle 4"/>
            <p:cNvSpPr/>
            <p:nvPr/>
          </p:nvSpPr>
          <p:spPr>
            <a:xfrm>
              <a:off x="640738" y="2498245"/>
              <a:ext cx="2863547" cy="13408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7145" tIns="17145" rIns="17145" bIns="17145" spcCol="1270" anchor="ctr"/>
            <a:lstStyle/>
            <a:p>
              <a:pPr algn="ctr" defTabSz="1200150">
                <a:lnSpc>
                  <a:spcPct val="90000"/>
                </a:lnSpc>
                <a:spcAft>
                  <a:spcPct val="35000"/>
                </a:spcAft>
                <a:defRPr/>
              </a:pPr>
              <a:r>
                <a:rPr lang="en-ID" sz="2400" dirty="0"/>
                <a:t>Motivasi </a:t>
              </a:r>
              <a:r>
                <a:rPr lang="en-ID" sz="2400" dirty="0" err="1"/>
                <a:t>Kedatangan</a:t>
              </a:r>
              <a:r>
                <a:rPr lang="en-ID" sz="2400" dirty="0"/>
                <a:t> </a:t>
              </a:r>
              <a:r>
                <a:rPr lang="en-ID" sz="2400" dirty="0" err="1"/>
                <a:t>Bangsa-Bangsa</a:t>
              </a:r>
              <a:r>
                <a:rPr lang="en-ID" sz="2400" dirty="0"/>
                <a:t> Eropa di Indonesia</a:t>
              </a:r>
              <a:endParaRPr lang="en-US" sz="2400" dirty="0"/>
            </a:p>
          </p:txBody>
        </p:sp>
      </p:grpSp>
      <p:grpSp>
        <p:nvGrpSpPr>
          <p:cNvPr id="3" name="Group 5"/>
          <p:cNvGrpSpPr>
            <a:grpSpLocks/>
          </p:cNvGrpSpPr>
          <p:nvPr/>
        </p:nvGrpSpPr>
        <p:grpSpPr bwMode="auto">
          <a:xfrm>
            <a:off x="5016500" y="847725"/>
            <a:ext cx="136525" cy="2706688"/>
            <a:chOff x="4047135" y="587654"/>
            <a:chExt cx="135329" cy="2706598"/>
          </a:xfrm>
        </p:grpSpPr>
        <p:sp>
          <p:nvSpPr>
            <p:cNvPr id="28" name="Straight Connector 5"/>
            <p:cNvSpPr/>
            <p:nvPr/>
          </p:nvSpPr>
          <p:spPr>
            <a:xfrm rot="17692822">
              <a:off x="2761501" y="1920496"/>
              <a:ext cx="2706598" cy="40913"/>
            </a:xfrm>
            <a:custGeom>
              <a:avLst/>
              <a:gdLst/>
              <a:ahLst/>
              <a:cxnLst/>
              <a:rect l="0" t="0" r="0" b="0"/>
              <a:pathLst>
                <a:path>
                  <a:moveTo>
                    <a:pt x="0" y="20214"/>
                  </a:moveTo>
                  <a:lnTo>
                    <a:pt x="2706598" y="20214"/>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29" name="Straight Connector 6"/>
            <p:cNvSpPr/>
            <p:nvPr/>
          </p:nvSpPr>
          <p:spPr>
            <a:xfrm rot="17692822">
              <a:off x="4047333" y="1873288"/>
              <a:ext cx="134934" cy="1353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400050">
                <a:lnSpc>
                  <a:spcPct val="90000"/>
                </a:lnSpc>
                <a:spcAft>
                  <a:spcPct val="35000"/>
                </a:spcAft>
                <a:defRPr/>
              </a:pPr>
              <a:endParaRPr lang="en-US" sz="900"/>
            </a:p>
          </p:txBody>
        </p:sp>
      </p:grpSp>
      <p:grpSp>
        <p:nvGrpSpPr>
          <p:cNvPr id="4" name="Group 6"/>
          <p:cNvGrpSpPr>
            <a:grpSpLocks/>
          </p:cNvGrpSpPr>
          <p:nvPr/>
        </p:nvGrpSpPr>
        <p:grpSpPr bwMode="auto">
          <a:xfrm>
            <a:off x="5654675" y="261938"/>
            <a:ext cx="2846388" cy="1423987"/>
            <a:chOff x="4684166" y="1547"/>
            <a:chExt cx="2846833" cy="1423416"/>
          </a:xfrm>
        </p:grpSpPr>
        <p:sp>
          <p:nvSpPr>
            <p:cNvPr id="26" name="Rounded Rectangle 25"/>
            <p:cNvSpPr/>
            <p:nvPr/>
          </p:nvSpPr>
          <p:spPr>
            <a:xfrm>
              <a:off x="4684166" y="1547"/>
              <a:ext cx="2846833" cy="1423416"/>
            </a:xfrm>
            <a:prstGeom prst="roundRect">
              <a:avLst>
                <a:gd name="adj" fmla="val 10000"/>
              </a:avLst>
            </a:prstGeom>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7" name="Rounded Rectangle 8"/>
            <p:cNvSpPr/>
            <p:nvPr/>
          </p:nvSpPr>
          <p:spPr>
            <a:xfrm>
              <a:off x="4725447" y="42805"/>
              <a:ext cx="2764270" cy="13408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7145" tIns="17145" rIns="17145" bIns="17145" spcCol="1270" anchor="ctr"/>
            <a:lstStyle/>
            <a:p>
              <a:pPr algn="ctr" defTabSz="1200150">
                <a:lnSpc>
                  <a:spcPct val="90000"/>
                </a:lnSpc>
                <a:spcAft>
                  <a:spcPct val="35000"/>
                </a:spcAft>
                <a:defRPr/>
              </a:pPr>
              <a:r>
                <a:rPr lang="en-ID" sz="2400" dirty="0"/>
                <a:t>Perkembangan Ilmu Pengetahuan dan Teknologi</a:t>
              </a:r>
              <a:endParaRPr lang="en-US" sz="2400" dirty="0"/>
            </a:p>
          </p:txBody>
        </p:sp>
      </p:grpSp>
      <p:grpSp>
        <p:nvGrpSpPr>
          <p:cNvPr id="5" name="Group 7"/>
          <p:cNvGrpSpPr>
            <a:grpSpLocks/>
          </p:cNvGrpSpPr>
          <p:nvPr/>
        </p:nvGrpSpPr>
        <p:grpSpPr bwMode="auto">
          <a:xfrm>
            <a:off x="4383088" y="2984500"/>
            <a:ext cx="1403350" cy="69850"/>
            <a:chOff x="3413622" y="2724358"/>
            <a:chExt cx="1402354" cy="70117"/>
          </a:xfrm>
        </p:grpSpPr>
        <p:sp>
          <p:nvSpPr>
            <p:cNvPr id="24" name="Straight Connector 9"/>
            <p:cNvSpPr/>
            <p:nvPr/>
          </p:nvSpPr>
          <p:spPr>
            <a:xfrm rot="19457599">
              <a:off x="3413622" y="2738701"/>
              <a:ext cx="1402354" cy="41433"/>
            </a:xfrm>
            <a:custGeom>
              <a:avLst/>
              <a:gdLst/>
              <a:ahLst/>
              <a:cxnLst/>
              <a:rect l="0" t="0" r="0" b="0"/>
              <a:pathLst>
                <a:path>
                  <a:moveTo>
                    <a:pt x="0" y="20214"/>
                  </a:moveTo>
                  <a:lnTo>
                    <a:pt x="1402354" y="20214"/>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25" name="Straight Connector 10"/>
            <p:cNvSpPr/>
            <p:nvPr/>
          </p:nvSpPr>
          <p:spPr>
            <a:xfrm rot="19457599">
              <a:off x="4079899" y="2724358"/>
              <a:ext cx="69800" cy="701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222250">
                <a:lnSpc>
                  <a:spcPct val="90000"/>
                </a:lnSpc>
                <a:spcAft>
                  <a:spcPct val="35000"/>
                </a:spcAft>
                <a:defRPr/>
              </a:pPr>
              <a:endParaRPr lang="en-US" sz="500"/>
            </a:p>
          </p:txBody>
        </p:sp>
      </p:grpSp>
      <p:grpSp>
        <p:nvGrpSpPr>
          <p:cNvPr id="6" name="Group 8"/>
          <p:cNvGrpSpPr>
            <a:grpSpLocks/>
          </p:cNvGrpSpPr>
          <p:nvPr/>
        </p:nvGrpSpPr>
        <p:grpSpPr bwMode="auto">
          <a:xfrm>
            <a:off x="5654675" y="1898650"/>
            <a:ext cx="2846388" cy="1423988"/>
            <a:chOff x="4684166" y="1638476"/>
            <a:chExt cx="2846833" cy="1423416"/>
          </a:xfrm>
        </p:grpSpPr>
        <p:sp>
          <p:nvSpPr>
            <p:cNvPr id="22" name="Rounded Rectangle 21"/>
            <p:cNvSpPr/>
            <p:nvPr/>
          </p:nvSpPr>
          <p:spPr>
            <a:xfrm>
              <a:off x="4684166" y="1638476"/>
              <a:ext cx="2846833" cy="1423416"/>
            </a:xfrm>
            <a:prstGeom prst="roundRect">
              <a:avLst>
                <a:gd name="adj" fmla="val 10000"/>
              </a:avLst>
            </a:prstGeom>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3" name="Rounded Rectangle 12"/>
            <p:cNvSpPr/>
            <p:nvPr/>
          </p:nvSpPr>
          <p:spPr>
            <a:xfrm>
              <a:off x="4725447" y="1679734"/>
              <a:ext cx="2764270" cy="13408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7145" tIns="17145" rIns="17145" bIns="17145" spcCol="1270" anchor="ctr"/>
            <a:lstStyle/>
            <a:p>
              <a:pPr algn="ctr" defTabSz="1200150">
                <a:lnSpc>
                  <a:spcPct val="90000"/>
                </a:lnSpc>
                <a:spcAft>
                  <a:spcPct val="35000"/>
                </a:spcAft>
                <a:defRPr/>
              </a:pPr>
              <a:r>
                <a:rPr lang="en-ID" sz="2400" dirty="0"/>
                <a:t>Jatuhnya Konstantinopel ke Turki Utsmani</a:t>
              </a:r>
              <a:endParaRPr lang="en-US" sz="2400" dirty="0"/>
            </a:p>
          </p:txBody>
        </p:sp>
      </p:grpSp>
      <p:grpSp>
        <p:nvGrpSpPr>
          <p:cNvPr id="7" name="Group 9"/>
          <p:cNvGrpSpPr>
            <a:grpSpLocks/>
          </p:cNvGrpSpPr>
          <p:nvPr/>
        </p:nvGrpSpPr>
        <p:grpSpPr bwMode="auto">
          <a:xfrm>
            <a:off x="4383088" y="3803650"/>
            <a:ext cx="1403350" cy="69850"/>
            <a:chOff x="3413622" y="3542823"/>
            <a:chExt cx="1402354" cy="70117"/>
          </a:xfrm>
        </p:grpSpPr>
        <p:sp>
          <p:nvSpPr>
            <p:cNvPr id="20" name="Straight Connector 13"/>
            <p:cNvSpPr/>
            <p:nvPr/>
          </p:nvSpPr>
          <p:spPr>
            <a:xfrm rot="2142401">
              <a:off x="3413622" y="3557166"/>
              <a:ext cx="1402354" cy="41433"/>
            </a:xfrm>
            <a:custGeom>
              <a:avLst/>
              <a:gdLst/>
              <a:ahLst/>
              <a:cxnLst/>
              <a:rect l="0" t="0" r="0" b="0"/>
              <a:pathLst>
                <a:path>
                  <a:moveTo>
                    <a:pt x="0" y="20214"/>
                  </a:moveTo>
                  <a:lnTo>
                    <a:pt x="1402354" y="20214"/>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21" name="Straight Connector 14"/>
            <p:cNvSpPr/>
            <p:nvPr/>
          </p:nvSpPr>
          <p:spPr>
            <a:xfrm rot="2142401">
              <a:off x="4079899" y="3542823"/>
              <a:ext cx="69800" cy="701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222250">
                <a:lnSpc>
                  <a:spcPct val="90000"/>
                </a:lnSpc>
                <a:spcAft>
                  <a:spcPct val="35000"/>
                </a:spcAft>
                <a:defRPr/>
              </a:pPr>
              <a:endParaRPr lang="en-US" sz="500"/>
            </a:p>
          </p:txBody>
        </p:sp>
      </p:grpSp>
      <p:grpSp>
        <p:nvGrpSpPr>
          <p:cNvPr id="8" name="Group 10"/>
          <p:cNvGrpSpPr>
            <a:grpSpLocks/>
          </p:cNvGrpSpPr>
          <p:nvPr/>
        </p:nvGrpSpPr>
        <p:grpSpPr bwMode="auto">
          <a:xfrm>
            <a:off x="5654675" y="3535363"/>
            <a:ext cx="2846388" cy="1423987"/>
            <a:chOff x="4684166" y="3275406"/>
            <a:chExt cx="2846833" cy="1423416"/>
          </a:xfrm>
        </p:grpSpPr>
        <p:sp>
          <p:nvSpPr>
            <p:cNvPr id="18" name="Rounded Rectangle 17"/>
            <p:cNvSpPr/>
            <p:nvPr/>
          </p:nvSpPr>
          <p:spPr>
            <a:xfrm>
              <a:off x="4684166" y="3275406"/>
              <a:ext cx="2846833" cy="1423416"/>
            </a:xfrm>
            <a:prstGeom prst="roundRect">
              <a:avLst>
                <a:gd name="adj" fmla="val 10000"/>
              </a:avLst>
            </a:prstGeom>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9" name="Rounded Rectangle 16"/>
            <p:cNvSpPr/>
            <p:nvPr/>
          </p:nvSpPr>
          <p:spPr>
            <a:xfrm>
              <a:off x="4725447" y="3316664"/>
              <a:ext cx="2764270" cy="13408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7145" tIns="17145" rIns="17145" bIns="17145" spcCol="1270" anchor="ctr"/>
            <a:lstStyle/>
            <a:p>
              <a:pPr algn="ctr" defTabSz="1200150">
                <a:lnSpc>
                  <a:spcPct val="90000"/>
                </a:lnSpc>
                <a:spcAft>
                  <a:spcPct val="35000"/>
                </a:spcAft>
                <a:defRPr/>
              </a:pPr>
              <a:r>
                <a:rPr lang="en-ID" sz="2400" dirty="0"/>
                <a:t>Pencarian Rempah-Rempah</a:t>
              </a:r>
              <a:endParaRPr lang="en-US" sz="2400" dirty="0"/>
            </a:p>
          </p:txBody>
        </p:sp>
      </p:grpSp>
      <p:grpSp>
        <p:nvGrpSpPr>
          <p:cNvPr id="9" name="Group 11"/>
          <p:cNvGrpSpPr>
            <a:grpSpLocks/>
          </p:cNvGrpSpPr>
          <p:nvPr/>
        </p:nvGrpSpPr>
        <p:grpSpPr bwMode="auto">
          <a:xfrm>
            <a:off x="5016500" y="3303588"/>
            <a:ext cx="136525" cy="2706687"/>
            <a:chOff x="4047135" y="3043048"/>
            <a:chExt cx="135329" cy="2706598"/>
          </a:xfrm>
        </p:grpSpPr>
        <p:sp>
          <p:nvSpPr>
            <p:cNvPr id="16" name="Straight Connector 17"/>
            <p:cNvSpPr/>
            <p:nvPr/>
          </p:nvSpPr>
          <p:spPr>
            <a:xfrm rot="3907178">
              <a:off x="2761501" y="4375890"/>
              <a:ext cx="2706598" cy="40913"/>
            </a:xfrm>
            <a:custGeom>
              <a:avLst/>
              <a:gdLst/>
              <a:ahLst/>
              <a:cxnLst/>
              <a:rect l="0" t="0" r="0" b="0"/>
              <a:pathLst>
                <a:path>
                  <a:moveTo>
                    <a:pt x="0" y="20214"/>
                  </a:moveTo>
                  <a:lnTo>
                    <a:pt x="2706598" y="20214"/>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17" name="Straight Connector 18"/>
            <p:cNvSpPr/>
            <p:nvPr/>
          </p:nvSpPr>
          <p:spPr>
            <a:xfrm rot="3907178">
              <a:off x="4047333" y="4328683"/>
              <a:ext cx="134933" cy="1353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400050">
                <a:lnSpc>
                  <a:spcPct val="90000"/>
                </a:lnSpc>
                <a:spcAft>
                  <a:spcPct val="35000"/>
                </a:spcAft>
                <a:defRPr/>
              </a:pPr>
              <a:endParaRPr lang="en-US" sz="900"/>
            </a:p>
          </p:txBody>
        </p:sp>
      </p:grpSp>
      <p:grpSp>
        <p:nvGrpSpPr>
          <p:cNvPr id="10" name="Group 12"/>
          <p:cNvGrpSpPr>
            <a:grpSpLocks/>
          </p:cNvGrpSpPr>
          <p:nvPr/>
        </p:nvGrpSpPr>
        <p:grpSpPr bwMode="auto">
          <a:xfrm>
            <a:off x="5654675" y="5172075"/>
            <a:ext cx="2846388" cy="1423988"/>
            <a:chOff x="4684166" y="4912335"/>
            <a:chExt cx="2846833" cy="1423416"/>
          </a:xfrm>
        </p:grpSpPr>
        <p:sp>
          <p:nvSpPr>
            <p:cNvPr id="14" name="Rounded Rectangle 13"/>
            <p:cNvSpPr/>
            <p:nvPr/>
          </p:nvSpPr>
          <p:spPr>
            <a:xfrm>
              <a:off x="4684166" y="4912335"/>
              <a:ext cx="2846833" cy="1423416"/>
            </a:xfrm>
            <a:prstGeom prst="roundRect">
              <a:avLst>
                <a:gd name="adj" fmla="val 10000"/>
              </a:avLst>
            </a:prstGeom>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5" name="Rounded Rectangle 20"/>
            <p:cNvSpPr/>
            <p:nvPr/>
          </p:nvSpPr>
          <p:spPr>
            <a:xfrm>
              <a:off x="4725447" y="4953593"/>
              <a:ext cx="2764270" cy="13408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7145" tIns="17145" rIns="17145" bIns="17145" spcCol="1270" anchor="ctr"/>
            <a:lstStyle/>
            <a:p>
              <a:pPr algn="ctr" defTabSz="1200150">
                <a:lnSpc>
                  <a:spcPct val="90000"/>
                </a:lnSpc>
                <a:spcAft>
                  <a:spcPct val="35000"/>
                </a:spcAft>
                <a:defRPr/>
              </a:pPr>
              <a:r>
                <a:rPr lang="en-ID" sz="2400" dirty="0"/>
                <a:t>Semboyan </a:t>
              </a:r>
              <a:r>
                <a:rPr lang="en-ID" sz="2400" i="1" dirty="0"/>
                <a:t>Gold</a:t>
              </a:r>
              <a:r>
                <a:rPr lang="en-ID" sz="2400" dirty="0"/>
                <a:t>, </a:t>
              </a:r>
              <a:r>
                <a:rPr lang="en-ID" sz="2400" i="1" dirty="0"/>
                <a:t>Glory</a:t>
              </a:r>
              <a:r>
                <a:rPr lang="en-ID" sz="2400" dirty="0"/>
                <a:t>, dan </a:t>
              </a:r>
              <a:r>
                <a:rPr lang="en-ID" sz="2400" i="1" dirty="0"/>
                <a:t>Gospel</a:t>
              </a:r>
              <a:endParaRPr lang="en-US" sz="2400" i="1" dirty="0"/>
            </a:p>
          </p:txBody>
        </p:sp>
      </p:grpSp>
      <p:sp>
        <p:nvSpPr>
          <p:cNvPr id="32" name="Pentagon 31"/>
          <p:cNvSpPr/>
          <p:nvPr/>
        </p:nvSpPr>
        <p:spPr>
          <a:xfrm>
            <a:off x="0" y="142875"/>
            <a:ext cx="4929188" cy="1071563"/>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t>Proses</a:t>
            </a:r>
            <a:r>
              <a:rPr lang="en-US" sz="2800" b="1" dirty="0"/>
              <a:t> </a:t>
            </a:r>
            <a:r>
              <a:rPr lang="en-US" sz="2800" b="1" dirty="0" err="1"/>
              <a:t>Kedatangan</a:t>
            </a:r>
            <a:r>
              <a:rPr lang="en-US" sz="2800" b="1" dirty="0"/>
              <a:t> </a:t>
            </a:r>
            <a:r>
              <a:rPr lang="en-US" sz="2800" b="1" dirty="0" err="1"/>
              <a:t>Bangsa-Bangsa</a:t>
            </a:r>
            <a:r>
              <a:rPr lang="en-US" sz="2800" b="1" dirty="0"/>
              <a:t> </a:t>
            </a:r>
            <a:r>
              <a:rPr lang="en-US" sz="2800" b="1" dirty="0" err="1"/>
              <a:t>Eropa</a:t>
            </a:r>
            <a:r>
              <a:rPr lang="en-US" sz="2800" b="1" dirty="0"/>
              <a:t> </a:t>
            </a:r>
            <a:r>
              <a:rPr lang="en-US" sz="2800" b="1" dirty="0" err="1"/>
              <a:t>di</a:t>
            </a:r>
            <a:r>
              <a:rPr lang="en-US" sz="2800" b="1" dirty="0"/>
              <a:t> Indonesia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par>
                                <p:cTn id="13" presetID="1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Left)">
                                      <p:cBhvr>
                                        <p:cTn id="20" dur="500"/>
                                        <p:tgtEl>
                                          <p:spTgt spid="5"/>
                                        </p:tgtEl>
                                      </p:cBhvr>
                                    </p:animEffect>
                                  </p:childTnLst>
                                </p:cTn>
                              </p:par>
                              <p:par>
                                <p:cTn id="21" presetID="1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slide(from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slide(fromLeft)">
                                      <p:cBhvr>
                                        <p:cTn id="28" dur="500"/>
                                        <p:tgtEl>
                                          <p:spTgt spid="7"/>
                                        </p:tgtEl>
                                      </p:cBhvr>
                                    </p:animEffect>
                                  </p:childTnLst>
                                </p:cTn>
                              </p:par>
                              <p:par>
                                <p:cTn id="29" presetID="1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slide(from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slide(fromLeft)">
                                      <p:cBhvr>
                                        <p:cTn id="36" dur="500"/>
                                        <p:tgtEl>
                                          <p:spTgt spid="9"/>
                                        </p:tgtEl>
                                      </p:cBhvr>
                                    </p:animEffect>
                                  </p:childTnLst>
                                </p:cTn>
                              </p:par>
                              <p:par>
                                <p:cTn id="37" presetID="12" presetClass="entr" presetSubtype="8"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lide(fromLef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000375" y="571500"/>
            <a:ext cx="5867400" cy="1219200"/>
          </a:xfrm>
          <a:solidFill>
            <a:schemeClr val="tx2">
              <a:lumMod val="40000"/>
              <a:lumOff val="60000"/>
            </a:schemeClr>
          </a:solidFill>
        </p:spPr>
        <p:style>
          <a:lnRef idx="1">
            <a:schemeClr val="accent5"/>
          </a:lnRef>
          <a:fillRef idx="2">
            <a:schemeClr val="accent5"/>
          </a:fillRef>
          <a:effectRef idx="1">
            <a:schemeClr val="accent5"/>
          </a:effectRef>
          <a:fontRef idx="minor">
            <a:schemeClr val="dk1"/>
          </a:fontRef>
        </p:style>
        <p:txBody>
          <a:bodyPr/>
          <a:lstStyle/>
          <a:p>
            <a:pPr algn="ctr" eaLnBrk="1" fontAlgn="auto" hangingPunct="1">
              <a:spcAft>
                <a:spcPts val="0"/>
              </a:spcAft>
              <a:defRPr/>
            </a:pPr>
            <a:r>
              <a:rPr lang="id-ID" sz="3000" dirty="0" smtClean="0">
                <a:latin typeface="+mj-lt"/>
              </a:rPr>
              <a:t>Stratifikasi </a:t>
            </a:r>
            <a:r>
              <a:rPr lang="en-ID" sz="3000" dirty="0" smtClean="0">
                <a:latin typeface="+mj-lt"/>
              </a:rPr>
              <a:t/>
            </a:r>
            <a:br>
              <a:rPr lang="en-ID" sz="3000" dirty="0" smtClean="0">
                <a:latin typeface="+mj-lt"/>
              </a:rPr>
            </a:br>
            <a:r>
              <a:rPr lang="id-ID" sz="3000" dirty="0" smtClean="0">
                <a:latin typeface="+mj-lt"/>
              </a:rPr>
              <a:t>Sosial</a:t>
            </a:r>
            <a:endParaRPr lang="en-US" sz="3000" dirty="0" smtClean="0">
              <a:latin typeface="+mj-lt"/>
            </a:endParaRPr>
          </a:p>
        </p:txBody>
      </p:sp>
      <p:graphicFrame>
        <p:nvGraphicFramePr>
          <p:cNvPr id="6" name="Content Placeholder 5"/>
          <p:cNvGraphicFramePr>
            <a:graphicFrameLocks noGrp="1"/>
          </p:cNvGraphicFramePr>
          <p:nvPr>
            <p:ph type="pic" idx="1"/>
          </p:nvPr>
        </p:nvGraphicFramePr>
        <p:xfrm>
          <a:off x="3000375" y="2019320"/>
          <a:ext cx="5867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4756" name="Text Placeholder 7"/>
          <p:cNvSpPr>
            <a:spLocks noGrp="1"/>
          </p:cNvSpPr>
          <p:nvPr>
            <p:ph type="body" sz="half" idx="2"/>
          </p:nvPr>
        </p:nvSpPr>
        <p:spPr/>
        <p:txBody>
          <a:bodyPr/>
          <a:lstStyle/>
          <a:p>
            <a:pPr eaLnBrk="1" hangingPunct="1"/>
            <a:r>
              <a:rPr lang="en-US" sz="1800" smtClean="0"/>
              <a:t>Salah satu dampak kolonialisme dan imperialisme  bangsa-bangsa Eropa adalah adanya pembagian status sosial yang diatur menurut hukum ketatanegaraan.</a:t>
            </a:r>
          </a:p>
        </p:txBody>
      </p:sp>
      <p:sp>
        <p:nvSpPr>
          <p:cNvPr id="9" name="Up Arrow 8">
            <a:hlinkClick r:id="rId6" action="ppaction://hlinksldjump"/>
          </p:cNvPr>
          <p:cNvSpPr/>
          <p:nvPr/>
        </p:nvSpPr>
        <p:spPr>
          <a:xfrm>
            <a:off x="755650" y="6021388"/>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6" action="ppaction://hlinksldjump"/>
              </a:rPr>
              <a:t>Up</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4756">
                                            <p:txEl>
                                              <p:pRg st="0" end="0"/>
                                            </p:txEl>
                                          </p:spTgt>
                                        </p:tgtEl>
                                        <p:attrNameLst>
                                          <p:attrName>style.visibility</p:attrName>
                                        </p:attrNameLst>
                                      </p:cBhvr>
                                      <p:to>
                                        <p:strVal val="visible"/>
                                      </p:to>
                                    </p:set>
                                    <p:animEffect transition="in" filter="blinds(horizontal)">
                                      <p:cBhvr>
                                        <p:cTn id="7" dur="500"/>
                                        <p:tgtEl>
                                          <p:spTgt spid="747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900" decel="100000" fill="hold"/>
                                        <p:tgtEl>
                                          <p:spTgt spid="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3000375" y="642938"/>
            <a:ext cx="5867400" cy="1219200"/>
          </a:xfrm>
          <a:solidFill>
            <a:schemeClr val="accent3">
              <a:lumMod val="20000"/>
              <a:lumOff val="80000"/>
            </a:schemeClr>
          </a:solidFill>
        </p:spPr>
        <p:txBody>
          <a:bodyPr/>
          <a:lstStyle/>
          <a:p>
            <a:pPr algn="ctr" eaLnBrk="1" hangingPunct="1">
              <a:defRPr/>
            </a:pPr>
            <a:r>
              <a:rPr lang="en-ID" sz="3000" dirty="0" err="1" smtClean="0"/>
              <a:t>Penyebaran</a:t>
            </a:r>
            <a:r>
              <a:rPr lang="en-ID" sz="3000" dirty="0" smtClean="0"/>
              <a:t> </a:t>
            </a:r>
            <a:br>
              <a:rPr lang="en-ID" sz="3000" dirty="0" smtClean="0"/>
            </a:br>
            <a:r>
              <a:rPr lang="en-ID" sz="3000" dirty="0" smtClean="0"/>
              <a:t>Agama </a:t>
            </a:r>
            <a:r>
              <a:rPr lang="en-ID" sz="3000" dirty="0" err="1" smtClean="0"/>
              <a:t>Nasrani</a:t>
            </a:r>
            <a:endParaRPr lang="en-US" sz="3000" dirty="0" smtClean="0"/>
          </a:p>
        </p:txBody>
      </p:sp>
      <p:pic>
        <p:nvPicPr>
          <p:cNvPr id="75779" name="Picture Placeholder 4" descr="misionaris.jpg"/>
          <p:cNvPicPr>
            <a:picLocks noGrp="1" noChangeAspect="1"/>
          </p:cNvPicPr>
          <p:nvPr>
            <p:ph type="pic" idx="1"/>
          </p:nvPr>
        </p:nvPicPr>
        <p:blipFill>
          <a:blip r:embed="rId2"/>
          <a:srcRect l="1556" r="1556"/>
          <a:stretch>
            <a:fillRect/>
          </a:stretch>
        </p:blipFill>
        <p:spPr>
          <a:xfrm>
            <a:off x="3000375" y="1947863"/>
            <a:ext cx="5867400" cy="4267200"/>
          </a:xfrm>
        </p:spPr>
      </p:pic>
      <p:sp>
        <p:nvSpPr>
          <p:cNvPr id="75780" name="Text Placeholder 3"/>
          <p:cNvSpPr>
            <a:spLocks noGrp="1"/>
          </p:cNvSpPr>
          <p:nvPr>
            <p:ph type="body" sz="half" idx="2"/>
          </p:nvPr>
        </p:nvSpPr>
        <p:spPr/>
        <p:txBody>
          <a:bodyPr/>
          <a:lstStyle/>
          <a:p>
            <a:pPr eaLnBrk="1" hangingPunct="1"/>
            <a:r>
              <a:rPr lang="en-US" smtClean="0"/>
              <a:t>Penyebaran agama Nasrani dilakukan oleh bangsa Eropa sesuai dengan semboyan </a:t>
            </a:r>
            <a:r>
              <a:rPr lang="en-US" i="1" smtClean="0"/>
              <a:t>Gospel</a:t>
            </a:r>
            <a:r>
              <a:rPr lang="en-US" smtClean="0"/>
              <a:t>. </a:t>
            </a:r>
          </a:p>
          <a:p>
            <a:pPr eaLnBrk="1" hangingPunct="1"/>
            <a:r>
              <a:rPr lang="en-US" smtClean="0"/>
              <a:t>Saat mencapai Kepulauan Maluku, bangsa Portugis dan Spanyol juga membawa misi penyebaran agama Katolik. Sementara itu, agama Kristen mulai dikenal masyarakat seiring masuknya berbagai organisasi penyiaran agama Kristen (</a:t>
            </a:r>
            <a:r>
              <a:rPr lang="en-US" i="1" smtClean="0"/>
              <a:t>zending</a:t>
            </a:r>
            <a:r>
              <a:rPr lang="en-US" smtClean="0"/>
              <a:t>). </a:t>
            </a:r>
          </a:p>
        </p:txBody>
      </p:sp>
      <p:sp>
        <p:nvSpPr>
          <p:cNvPr id="6" name="Up Arrow 5">
            <a:hlinkClick r:id="rId3" action="ppaction://hlinksldjump"/>
          </p:cNvPr>
          <p:cNvSpPr/>
          <p:nvPr/>
        </p:nvSpPr>
        <p:spPr>
          <a:xfrm>
            <a:off x="755650" y="6021388"/>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3" action="ppaction://hlinksldjump"/>
              </a:rPr>
              <a:t>Up</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Effect transition="in" filter="blinds(horizontal)">
                                      <p:cBhvr>
                                        <p:cTn id="7" dur="500"/>
                                        <p:tgtEl>
                                          <p:spTgt spid="757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Effect transition="in" filter="blinds(horizontal)">
                                      <p:cBhvr>
                                        <p:cTn id="12" dur="500"/>
                                        <p:tgtEl>
                                          <p:spTgt spid="757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900" decel="100000" fill="hold"/>
                                        <p:tgtEl>
                                          <p:spTgt spid="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00375" y="642938"/>
            <a:ext cx="5867400" cy="1219200"/>
          </a:xfrm>
          <a:solidFill>
            <a:schemeClr val="accent3">
              <a:lumMod val="40000"/>
              <a:lumOff val="60000"/>
            </a:schemeClr>
          </a:solidFill>
        </p:spPr>
        <p:style>
          <a:lnRef idx="1">
            <a:schemeClr val="accent1"/>
          </a:lnRef>
          <a:fillRef idx="2">
            <a:schemeClr val="accent1"/>
          </a:fillRef>
          <a:effectRef idx="1">
            <a:schemeClr val="accent1"/>
          </a:effectRef>
          <a:fontRef idx="minor">
            <a:schemeClr val="dk1"/>
          </a:fontRef>
        </p:style>
        <p:txBody>
          <a:bodyPr/>
          <a:lstStyle/>
          <a:p>
            <a:pPr algn="ctr" eaLnBrk="1" fontAlgn="auto" hangingPunct="1">
              <a:spcAft>
                <a:spcPts val="0"/>
              </a:spcAft>
              <a:defRPr/>
            </a:pPr>
            <a:r>
              <a:rPr lang="en-ID" sz="3000" dirty="0" err="1" smtClean="0"/>
              <a:t>Perkembangan</a:t>
            </a:r>
            <a:r>
              <a:rPr lang="en-ID" sz="3000" dirty="0" smtClean="0"/>
              <a:t> </a:t>
            </a:r>
            <a:br>
              <a:rPr lang="en-ID" sz="3000" dirty="0" smtClean="0"/>
            </a:br>
            <a:r>
              <a:rPr lang="en-ID" sz="3000" dirty="0" err="1" smtClean="0"/>
              <a:t>Seni</a:t>
            </a:r>
            <a:r>
              <a:rPr lang="en-ID" sz="3000" dirty="0" smtClean="0"/>
              <a:t> </a:t>
            </a:r>
            <a:r>
              <a:rPr lang="en-ID" sz="3000" dirty="0" err="1" smtClean="0"/>
              <a:t>Musik</a:t>
            </a:r>
            <a:endParaRPr lang="en-US" sz="3000" dirty="0"/>
          </a:p>
        </p:txBody>
      </p:sp>
      <p:pic>
        <p:nvPicPr>
          <p:cNvPr id="76803" name="Picture Placeholder 7" descr="musik keroncong.jpg"/>
          <p:cNvPicPr>
            <a:picLocks noGrp="1" noChangeAspect="1"/>
          </p:cNvPicPr>
          <p:nvPr>
            <p:ph type="pic" idx="1"/>
          </p:nvPr>
        </p:nvPicPr>
        <p:blipFill>
          <a:blip r:embed="rId2"/>
          <a:srcRect l="4167" r="4167"/>
          <a:stretch>
            <a:fillRect/>
          </a:stretch>
        </p:blipFill>
        <p:spPr>
          <a:xfrm>
            <a:off x="3000375" y="2000250"/>
            <a:ext cx="5867400" cy="4267200"/>
          </a:xfrm>
        </p:spPr>
      </p:pic>
      <p:sp>
        <p:nvSpPr>
          <p:cNvPr id="73732" name="Text Placeholder 6"/>
          <p:cNvSpPr>
            <a:spLocks noGrp="1"/>
          </p:cNvSpPr>
          <p:nvPr>
            <p:ph type="body" sz="half" idx="2"/>
          </p:nvPr>
        </p:nvSpPr>
        <p:spPr/>
        <p:txBody>
          <a:bodyPr/>
          <a:lstStyle/>
          <a:p>
            <a:pPr eaLnBrk="1" hangingPunct="1"/>
            <a:r>
              <a:rPr lang="en-US" smtClean="0"/>
              <a:t>Kedatangan bangsa-bangsa Eropa menyebabkan seni musik di Hindia Belanda semakin berkembang. Contohnya, pengenalan akan beberapa alat musik seperti biola, piano, cello, gitar, bass, flute, saksofon, dan horn (terompet). </a:t>
            </a:r>
          </a:p>
          <a:p>
            <a:pPr eaLnBrk="1" hangingPunct="1"/>
            <a:r>
              <a:rPr lang="en-US" smtClean="0"/>
              <a:t>Dalam perkembangannya, terjadi perpaduan musik Barat dan musik tradisional Indonesia dalam bentuk musik keroncong.</a:t>
            </a:r>
          </a:p>
        </p:txBody>
      </p:sp>
      <p:sp>
        <p:nvSpPr>
          <p:cNvPr id="9" name="Up Arrow 8">
            <a:hlinkClick r:id="rId3" action="ppaction://hlinksldjump"/>
          </p:cNvPr>
          <p:cNvSpPr/>
          <p:nvPr/>
        </p:nvSpPr>
        <p:spPr>
          <a:xfrm>
            <a:off x="755650" y="6021388"/>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3" action="ppaction://hlinksldjump"/>
              </a:rPr>
              <a:t>Up</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Effect transition="in" filter="blinds(horizontal)">
                                      <p:cBhvr>
                                        <p:cTn id="7" dur="500"/>
                                        <p:tgtEl>
                                          <p:spTgt spid="737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3732">
                                            <p:txEl>
                                              <p:pRg st="1" end="1"/>
                                            </p:txEl>
                                          </p:spTgt>
                                        </p:tgtEl>
                                        <p:attrNameLst>
                                          <p:attrName>style.visibility</p:attrName>
                                        </p:attrNameLst>
                                      </p:cBhvr>
                                      <p:to>
                                        <p:strVal val="visible"/>
                                      </p:to>
                                    </p:set>
                                    <p:animEffect transition="in" filter="blinds(horizontal)">
                                      <p:cBhvr>
                                        <p:cTn id="12" dur="500"/>
                                        <p:tgtEl>
                                          <p:spTgt spid="737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900" decel="100000" fill="hold"/>
                                        <p:tgtEl>
                                          <p:spTgt spid="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3000375" y="500063"/>
            <a:ext cx="5867400" cy="1219200"/>
          </a:xfrm>
          <a:solidFill>
            <a:schemeClr val="accent6">
              <a:lumMod val="60000"/>
              <a:lumOff val="40000"/>
            </a:schemeClr>
          </a:solidFill>
          <a:ln>
            <a:solidFill>
              <a:schemeClr val="tx2">
                <a:lumMod val="50000"/>
              </a:schemeClr>
            </a:solidFill>
          </a:ln>
        </p:spPr>
        <p:txBody>
          <a:bodyPr/>
          <a:lstStyle/>
          <a:p>
            <a:pPr algn="ctr" eaLnBrk="1" hangingPunct="1">
              <a:defRPr/>
            </a:pPr>
            <a:r>
              <a:rPr lang="en-ID" sz="3000" smtClean="0"/>
              <a:t>Arsitektur</a:t>
            </a:r>
            <a:endParaRPr lang="en-US" sz="3000" smtClean="0"/>
          </a:p>
        </p:txBody>
      </p:sp>
      <p:sp>
        <p:nvSpPr>
          <p:cNvPr id="77828" name="Text Placeholder 3"/>
          <p:cNvSpPr>
            <a:spLocks noGrp="1"/>
          </p:cNvSpPr>
          <p:nvPr>
            <p:ph type="body" sz="half" idx="2"/>
          </p:nvPr>
        </p:nvSpPr>
        <p:spPr/>
        <p:txBody>
          <a:bodyPr/>
          <a:lstStyle/>
          <a:p>
            <a:pPr eaLnBrk="1" hangingPunct="1"/>
            <a:r>
              <a:rPr lang="en-US" sz="1800" smtClean="0"/>
              <a:t>Pada abad XIX arsitektur bergaya Eropa di Hindia Belanda berkembang gaya arsitektur yang disebut Indis. Gaya Indis merupakan perpaduan antara arsitektur Eropa dan arsitektur lokal. </a:t>
            </a:r>
          </a:p>
          <a:p>
            <a:pPr eaLnBrk="1" hangingPunct="1"/>
            <a:r>
              <a:rPr lang="en-US" sz="1800" smtClean="0"/>
              <a:t>Contoh bangunan gaya indis dapat Anda amati dalam video berikut.</a:t>
            </a:r>
          </a:p>
        </p:txBody>
      </p:sp>
      <p:pic>
        <p:nvPicPr>
          <p:cNvPr id="6" name="batavia sebelum 1941.mp4">
            <a:hlinkClick r:id="" action="ppaction://media"/>
          </p:cNvPr>
          <p:cNvPicPr>
            <a:picLocks noRot="1" noChangeAspect="1"/>
          </p:cNvPicPr>
          <p:nvPr>
            <a:videoFile r:link="rId1"/>
          </p:nvPr>
        </p:nvPicPr>
        <p:blipFill>
          <a:blip r:embed="rId3"/>
          <a:srcRect/>
          <a:stretch>
            <a:fillRect/>
          </a:stretch>
        </p:blipFill>
        <p:spPr bwMode="auto">
          <a:xfrm>
            <a:off x="3048000" y="1857375"/>
            <a:ext cx="5810250" cy="4357688"/>
          </a:xfrm>
          <a:prstGeom prst="rect">
            <a:avLst/>
          </a:prstGeom>
          <a:noFill/>
          <a:ln w="9525">
            <a:noFill/>
            <a:miter lim="800000"/>
            <a:headEnd/>
            <a:tailEnd/>
          </a:ln>
        </p:spPr>
      </p:pic>
      <p:sp>
        <p:nvSpPr>
          <p:cNvPr id="7" name="Up Arrow 6"/>
          <p:cNvSpPr/>
          <p:nvPr/>
        </p:nvSpPr>
        <p:spPr>
          <a:xfrm>
            <a:off x="755650" y="6021388"/>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4" action="ppaction://hlinksldjump"/>
              </a:rPr>
              <a:t>Up</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7828">
                                            <p:txEl>
                                              <p:pRg st="0" end="0"/>
                                            </p:txEl>
                                          </p:spTgt>
                                        </p:tgtEl>
                                        <p:attrNameLst>
                                          <p:attrName>style.visibility</p:attrName>
                                        </p:attrNameLst>
                                      </p:cBhvr>
                                      <p:to>
                                        <p:strVal val="visible"/>
                                      </p:to>
                                    </p:set>
                                    <p:animEffect transition="in" filter="blinds(horizontal)">
                                      <p:cBhvr>
                                        <p:cTn id="7" dur="500"/>
                                        <p:tgtEl>
                                          <p:spTgt spid="778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7828">
                                            <p:txEl>
                                              <p:pRg st="1" end="1"/>
                                            </p:txEl>
                                          </p:spTgt>
                                        </p:tgtEl>
                                        <p:attrNameLst>
                                          <p:attrName>style.visibility</p:attrName>
                                        </p:attrNameLst>
                                      </p:cBhvr>
                                      <p:to>
                                        <p:strVal val="visible"/>
                                      </p:to>
                                    </p:set>
                                    <p:animEffect transition="in" filter="blinds(horizontal)">
                                      <p:cBhvr>
                                        <p:cTn id="12" dur="500"/>
                                        <p:tgtEl>
                                          <p:spTgt spid="778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900" decel="100000" fill="hold"/>
                                        <p:tgtEl>
                                          <p:spTgt spid="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p:cTn id="26"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6802" name="Title 1"/>
          <p:cNvSpPr>
            <a:spLocks noGrp="1"/>
          </p:cNvSpPr>
          <p:nvPr>
            <p:ph type="title"/>
          </p:nvPr>
        </p:nvSpPr>
        <p:spPr>
          <a:xfrm>
            <a:off x="3000375" y="642938"/>
            <a:ext cx="5867400" cy="1219200"/>
          </a:xfrm>
          <a:solidFill>
            <a:schemeClr val="accent6">
              <a:lumMod val="60000"/>
              <a:lumOff val="40000"/>
            </a:schemeClr>
          </a:solidFill>
        </p:spPr>
        <p:txBody>
          <a:bodyPr/>
          <a:lstStyle/>
          <a:p>
            <a:pPr algn="ctr" eaLnBrk="1" hangingPunct="1">
              <a:defRPr/>
            </a:pPr>
            <a:r>
              <a:rPr lang="en-ID" sz="3000" dirty="0" err="1" smtClean="0"/>
              <a:t>Perkembangan</a:t>
            </a:r>
            <a:r>
              <a:rPr lang="en-ID" sz="3000" dirty="0" smtClean="0"/>
              <a:t> </a:t>
            </a:r>
            <a:br>
              <a:rPr lang="en-ID" sz="3000" dirty="0" smtClean="0"/>
            </a:br>
            <a:r>
              <a:rPr lang="en-ID" sz="3000" dirty="0" err="1" smtClean="0"/>
              <a:t>Karya</a:t>
            </a:r>
            <a:r>
              <a:rPr lang="en-ID" sz="3000" dirty="0" smtClean="0"/>
              <a:t> </a:t>
            </a:r>
            <a:r>
              <a:rPr lang="en-ID" sz="3000" dirty="0" err="1" smtClean="0"/>
              <a:t>Sastra</a:t>
            </a:r>
            <a:endParaRPr lang="en-US" sz="3000" dirty="0" smtClean="0">
              <a:latin typeface="Helvetica" pitchFamily="34" charset="0"/>
            </a:endParaRPr>
          </a:p>
        </p:txBody>
      </p:sp>
      <p:pic>
        <p:nvPicPr>
          <p:cNvPr id="78851" name="Picture Placeholder 13" descr="image50.jpeg"/>
          <p:cNvPicPr>
            <a:picLocks noGrp="1" noChangeAspect="1"/>
          </p:cNvPicPr>
          <p:nvPr>
            <p:ph type="pic" idx="1"/>
          </p:nvPr>
        </p:nvPicPr>
        <p:blipFill>
          <a:blip r:embed="rId3"/>
          <a:srcRect/>
          <a:stretch>
            <a:fillRect/>
          </a:stretch>
        </p:blipFill>
        <p:spPr>
          <a:xfrm>
            <a:off x="3071813" y="2033588"/>
            <a:ext cx="2720975" cy="4267200"/>
          </a:xfrm>
        </p:spPr>
      </p:pic>
      <p:sp>
        <p:nvSpPr>
          <p:cNvPr id="51203" name="Content Placeholder 2"/>
          <p:cNvSpPr>
            <a:spLocks noGrp="1"/>
          </p:cNvSpPr>
          <p:nvPr>
            <p:ph type="body" sz="half" idx="2"/>
          </p:nvPr>
        </p:nvSpPr>
        <p:spPr/>
        <p:txBody>
          <a:bodyPr>
            <a:normAutofit/>
          </a:bodyPr>
          <a:lstStyle/>
          <a:p>
            <a:pPr eaLnBrk="1" fontAlgn="auto" hangingPunct="1">
              <a:defRPr/>
            </a:pPr>
            <a:r>
              <a:rPr lang="en-US" sz="1800" dirty="0" err="1" smtClean="0">
                <a:latin typeface="+mj-lt"/>
              </a:rPr>
              <a:t>Pada</a:t>
            </a:r>
            <a:r>
              <a:rPr lang="en-US" sz="1800" dirty="0" smtClean="0">
                <a:latin typeface="+mj-lt"/>
              </a:rPr>
              <a:t> </a:t>
            </a:r>
            <a:r>
              <a:rPr lang="en-US" sz="1800" dirty="0" err="1" smtClean="0">
                <a:latin typeface="+mj-lt"/>
              </a:rPr>
              <a:t>masa</a:t>
            </a:r>
            <a:r>
              <a:rPr lang="en-US" sz="1800" dirty="0" smtClean="0">
                <a:latin typeface="+mj-lt"/>
              </a:rPr>
              <a:t> </a:t>
            </a:r>
            <a:r>
              <a:rPr lang="en-US" sz="1800" dirty="0" err="1" smtClean="0">
                <a:latin typeface="+mj-lt"/>
              </a:rPr>
              <a:t>kolonial</a:t>
            </a:r>
            <a:r>
              <a:rPr lang="en-US" sz="1800" dirty="0" smtClean="0">
                <a:latin typeface="+mj-lt"/>
              </a:rPr>
              <a:t> </a:t>
            </a:r>
            <a:r>
              <a:rPr lang="en-US" sz="1800" dirty="0" err="1" smtClean="0">
                <a:latin typeface="+mj-lt"/>
              </a:rPr>
              <a:t>orang-orang</a:t>
            </a:r>
            <a:r>
              <a:rPr lang="en-US" sz="1800" dirty="0" smtClean="0">
                <a:latin typeface="+mj-lt"/>
              </a:rPr>
              <a:t> </a:t>
            </a:r>
            <a:r>
              <a:rPr lang="en-US" sz="1800" dirty="0" err="1" smtClean="0">
                <a:latin typeface="+mj-lt"/>
              </a:rPr>
              <a:t>Eropa</a:t>
            </a:r>
            <a:r>
              <a:rPr lang="en-US" sz="1800" dirty="0" smtClean="0">
                <a:latin typeface="+mj-lt"/>
              </a:rPr>
              <a:t> </a:t>
            </a:r>
            <a:r>
              <a:rPr lang="en-US" sz="1800" dirty="0" err="1" smtClean="0">
                <a:latin typeface="+mj-lt"/>
              </a:rPr>
              <a:t>berperan</a:t>
            </a:r>
            <a:r>
              <a:rPr lang="en-US" sz="1800" dirty="0" smtClean="0">
                <a:latin typeface="+mj-lt"/>
              </a:rPr>
              <a:t> </a:t>
            </a:r>
            <a:r>
              <a:rPr lang="en-US" sz="1800" dirty="0" err="1" smtClean="0">
                <a:latin typeface="+mj-lt"/>
              </a:rPr>
              <a:t>dalam</a:t>
            </a:r>
            <a:r>
              <a:rPr lang="en-US" sz="1800" dirty="0" smtClean="0">
                <a:latin typeface="+mj-lt"/>
              </a:rPr>
              <a:t> </a:t>
            </a:r>
            <a:r>
              <a:rPr lang="en-US" sz="1800" dirty="0" err="1" smtClean="0">
                <a:latin typeface="+mj-lt"/>
              </a:rPr>
              <a:t>perkembangan</a:t>
            </a:r>
            <a:r>
              <a:rPr lang="en-US" sz="1800" dirty="0" smtClean="0">
                <a:latin typeface="+mj-lt"/>
              </a:rPr>
              <a:t> </a:t>
            </a:r>
            <a:r>
              <a:rPr lang="en-US" sz="1800" dirty="0" err="1" smtClean="0">
                <a:latin typeface="+mj-lt"/>
              </a:rPr>
              <a:t>karya</a:t>
            </a:r>
            <a:r>
              <a:rPr lang="en-US" sz="1800" dirty="0" smtClean="0">
                <a:latin typeface="+mj-lt"/>
              </a:rPr>
              <a:t> </a:t>
            </a:r>
            <a:r>
              <a:rPr lang="en-US" sz="1800" dirty="0" err="1" smtClean="0">
                <a:latin typeface="+mj-lt"/>
              </a:rPr>
              <a:t>sastra</a:t>
            </a:r>
            <a:r>
              <a:rPr lang="en-US" sz="1800" dirty="0" smtClean="0">
                <a:latin typeface="+mj-lt"/>
              </a:rPr>
              <a:t>. </a:t>
            </a:r>
            <a:r>
              <a:rPr lang="en-US" sz="1800" dirty="0" err="1" smtClean="0">
                <a:latin typeface="+mj-lt"/>
              </a:rPr>
              <a:t>Perkembangan</a:t>
            </a:r>
            <a:r>
              <a:rPr lang="en-US" sz="1800" dirty="0" smtClean="0">
                <a:latin typeface="+mj-lt"/>
              </a:rPr>
              <a:t> </a:t>
            </a:r>
            <a:r>
              <a:rPr lang="en-US" sz="1800" dirty="0" err="1" smtClean="0">
                <a:latin typeface="+mj-lt"/>
              </a:rPr>
              <a:t>karya</a:t>
            </a:r>
            <a:r>
              <a:rPr lang="en-US" sz="1800" dirty="0" smtClean="0">
                <a:latin typeface="+mj-lt"/>
              </a:rPr>
              <a:t> </a:t>
            </a:r>
            <a:r>
              <a:rPr lang="en-US" sz="1800" dirty="0" err="1" smtClean="0">
                <a:latin typeface="+mj-lt"/>
              </a:rPr>
              <a:t>sastra</a:t>
            </a:r>
            <a:r>
              <a:rPr lang="en-US" sz="1800" dirty="0" smtClean="0">
                <a:latin typeface="+mj-lt"/>
              </a:rPr>
              <a:t> </a:t>
            </a:r>
            <a:r>
              <a:rPr lang="en-US" sz="1800" dirty="0" err="1" smtClean="0">
                <a:latin typeface="+mj-lt"/>
              </a:rPr>
              <a:t>pada</a:t>
            </a:r>
            <a:r>
              <a:rPr lang="en-US" sz="1800" dirty="0" smtClean="0">
                <a:latin typeface="+mj-lt"/>
              </a:rPr>
              <a:t> </a:t>
            </a:r>
            <a:r>
              <a:rPr lang="en-US" sz="1800" dirty="0" err="1" smtClean="0">
                <a:latin typeface="+mj-lt"/>
              </a:rPr>
              <a:t>masa</a:t>
            </a:r>
            <a:r>
              <a:rPr lang="en-US" sz="1800" dirty="0" smtClean="0">
                <a:latin typeface="+mj-lt"/>
              </a:rPr>
              <a:t> </a:t>
            </a:r>
            <a:r>
              <a:rPr lang="en-US" sz="1800" dirty="0" err="1" smtClean="0">
                <a:latin typeface="+mj-lt"/>
              </a:rPr>
              <a:t>ini</a:t>
            </a:r>
            <a:r>
              <a:rPr lang="en-US" sz="1800" dirty="0" smtClean="0">
                <a:latin typeface="+mj-lt"/>
              </a:rPr>
              <a:t> </a:t>
            </a:r>
            <a:r>
              <a:rPr lang="en-US" sz="1800" dirty="0" err="1" smtClean="0">
                <a:latin typeface="+mj-lt"/>
              </a:rPr>
              <a:t>ditandai</a:t>
            </a:r>
            <a:r>
              <a:rPr lang="en-US" sz="1800" dirty="0" smtClean="0">
                <a:latin typeface="+mj-lt"/>
              </a:rPr>
              <a:t> </a:t>
            </a:r>
            <a:r>
              <a:rPr lang="en-US" sz="1800" dirty="0" err="1" smtClean="0">
                <a:latin typeface="+mj-lt"/>
              </a:rPr>
              <a:t>dengan</a:t>
            </a:r>
            <a:r>
              <a:rPr lang="en-US" sz="1800" dirty="0" smtClean="0">
                <a:latin typeface="+mj-lt"/>
              </a:rPr>
              <a:t> </a:t>
            </a:r>
            <a:r>
              <a:rPr lang="en-US" sz="1800" dirty="0" err="1" smtClean="0">
                <a:latin typeface="+mj-lt"/>
              </a:rPr>
              <a:t>munculnya</a:t>
            </a:r>
            <a:r>
              <a:rPr lang="en-US" sz="1800" dirty="0" smtClean="0">
                <a:latin typeface="+mj-lt"/>
              </a:rPr>
              <a:t> </a:t>
            </a:r>
            <a:r>
              <a:rPr lang="en-US" sz="1800" dirty="0" err="1" smtClean="0">
                <a:latin typeface="+mj-lt"/>
              </a:rPr>
              <a:t>karya</a:t>
            </a:r>
            <a:r>
              <a:rPr lang="en-US" sz="1800" dirty="0" smtClean="0">
                <a:latin typeface="+mj-lt"/>
              </a:rPr>
              <a:t> </a:t>
            </a:r>
            <a:r>
              <a:rPr lang="en-US" sz="1800" dirty="0" err="1" smtClean="0">
                <a:latin typeface="+mj-lt"/>
              </a:rPr>
              <a:t>sastra</a:t>
            </a:r>
            <a:r>
              <a:rPr lang="en-US" sz="1800" dirty="0" smtClean="0">
                <a:latin typeface="+mj-lt"/>
              </a:rPr>
              <a:t> </a:t>
            </a:r>
            <a:r>
              <a:rPr lang="en-US" sz="1800" dirty="0" err="1" smtClean="0">
                <a:latin typeface="+mj-lt"/>
              </a:rPr>
              <a:t>seperti</a:t>
            </a:r>
            <a:r>
              <a:rPr lang="en-US" sz="1800" dirty="0" smtClean="0">
                <a:latin typeface="+mj-lt"/>
              </a:rPr>
              <a:t> </a:t>
            </a:r>
            <a:r>
              <a:rPr lang="en-US" sz="1800" i="1" dirty="0" smtClean="0">
                <a:latin typeface="+mj-lt"/>
              </a:rPr>
              <a:t>History of Java, Max </a:t>
            </a:r>
            <a:r>
              <a:rPr lang="en-US" sz="1800" i="1" dirty="0" err="1" smtClean="0">
                <a:latin typeface="+mj-lt"/>
              </a:rPr>
              <a:t>Havelaar</a:t>
            </a:r>
            <a:r>
              <a:rPr lang="en-US" sz="1800" i="1" dirty="0" smtClean="0">
                <a:latin typeface="+mj-lt"/>
              </a:rPr>
              <a:t>, History of the East Indian </a:t>
            </a:r>
            <a:r>
              <a:rPr lang="en-US" sz="1800" i="1" dirty="0" err="1" smtClean="0">
                <a:latin typeface="+mj-lt"/>
              </a:rPr>
              <a:t>Arcipelago</a:t>
            </a:r>
            <a:r>
              <a:rPr lang="en-US" sz="1800" i="1" dirty="0" smtClean="0">
                <a:latin typeface="+mj-lt"/>
              </a:rPr>
              <a:t>, </a:t>
            </a:r>
            <a:r>
              <a:rPr lang="en-US" sz="1800" dirty="0" err="1" smtClean="0">
                <a:latin typeface="+mj-lt"/>
              </a:rPr>
              <a:t>dan</a:t>
            </a:r>
            <a:r>
              <a:rPr lang="en-US" sz="1800" i="1" dirty="0" smtClean="0">
                <a:latin typeface="+mj-lt"/>
              </a:rPr>
              <a:t> History of Sumatra.</a:t>
            </a:r>
          </a:p>
        </p:txBody>
      </p:sp>
      <p:pic>
        <p:nvPicPr>
          <p:cNvPr id="78853" name="Picture 14" descr="image50.jpeg"/>
          <p:cNvPicPr>
            <a:picLocks noChangeAspect="1"/>
          </p:cNvPicPr>
          <p:nvPr/>
        </p:nvPicPr>
        <p:blipFill>
          <a:blip r:embed="rId4"/>
          <a:srcRect/>
          <a:stretch>
            <a:fillRect/>
          </a:stretch>
        </p:blipFill>
        <p:spPr bwMode="auto">
          <a:xfrm>
            <a:off x="5786438" y="1995488"/>
            <a:ext cx="3071812" cy="4362450"/>
          </a:xfrm>
          <a:prstGeom prst="rect">
            <a:avLst/>
          </a:prstGeom>
          <a:noFill/>
          <a:ln w="9525">
            <a:noFill/>
            <a:miter lim="800000"/>
            <a:headEnd/>
            <a:tailEnd/>
          </a:ln>
        </p:spPr>
      </p:pic>
      <p:sp>
        <p:nvSpPr>
          <p:cNvPr id="17" name="Up Arrow 16">
            <a:hlinkClick r:id="rId5" action="ppaction://hlinksldjump"/>
          </p:cNvPr>
          <p:cNvSpPr/>
          <p:nvPr/>
        </p:nvSpPr>
        <p:spPr>
          <a:xfrm>
            <a:off x="755650" y="6021388"/>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5" action="ppaction://hlinksldjump"/>
              </a:rPr>
              <a:t>Up</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blinds(horizontal)">
                                      <p:cBhvr>
                                        <p:cTn id="7" dur="500"/>
                                        <p:tgtEl>
                                          <p:spTgt spid="51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900" decel="100000" fill="hold"/>
                                        <p:tgtEl>
                                          <p:spTgt spid="1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3000375" y="638175"/>
            <a:ext cx="5867400" cy="1219200"/>
          </a:xfrm>
          <a:solidFill>
            <a:schemeClr val="accent5">
              <a:lumMod val="60000"/>
              <a:lumOff val="40000"/>
            </a:schemeClr>
          </a:solidFill>
        </p:spPr>
        <p:txBody>
          <a:bodyPr/>
          <a:lstStyle/>
          <a:p>
            <a:pPr algn="ctr" eaLnBrk="1" hangingPunct="1">
              <a:defRPr/>
            </a:pPr>
            <a:r>
              <a:rPr lang="en-ID" sz="3000" dirty="0" err="1" smtClean="0"/>
              <a:t>Perubahan</a:t>
            </a:r>
            <a:r>
              <a:rPr lang="en-ID" sz="3000" dirty="0" smtClean="0"/>
              <a:t> </a:t>
            </a:r>
            <a:br>
              <a:rPr lang="en-ID" sz="3000" dirty="0" smtClean="0"/>
            </a:br>
            <a:r>
              <a:rPr lang="en-ID" sz="3000" dirty="0" smtClean="0"/>
              <a:t>Gaya </a:t>
            </a:r>
            <a:r>
              <a:rPr lang="en-ID" sz="3000" dirty="0" err="1" smtClean="0"/>
              <a:t>Hidup</a:t>
            </a:r>
            <a:endParaRPr lang="en-US" sz="3000" dirty="0" smtClean="0"/>
          </a:p>
        </p:txBody>
      </p:sp>
      <p:pic>
        <p:nvPicPr>
          <p:cNvPr id="79875" name="Picture Placeholder 7" descr="pakaian-gaya-eropa--wikicommon_ratio-16x9.jpg"/>
          <p:cNvPicPr>
            <a:picLocks noGrp="1" noChangeAspect="1"/>
          </p:cNvPicPr>
          <p:nvPr>
            <p:ph type="pic" idx="1"/>
          </p:nvPr>
        </p:nvPicPr>
        <p:blipFill>
          <a:blip r:embed="rId2"/>
          <a:srcRect l="11362" r="11362"/>
          <a:stretch>
            <a:fillRect/>
          </a:stretch>
        </p:blipFill>
        <p:spPr>
          <a:xfrm>
            <a:off x="3000375" y="1947863"/>
            <a:ext cx="5867400" cy="4267200"/>
          </a:xfrm>
        </p:spPr>
      </p:pic>
      <p:sp>
        <p:nvSpPr>
          <p:cNvPr id="78852" name="Text Placeholder 3"/>
          <p:cNvSpPr>
            <a:spLocks noGrp="1"/>
          </p:cNvSpPr>
          <p:nvPr>
            <p:ph type="body" sz="half" idx="2"/>
          </p:nvPr>
        </p:nvSpPr>
        <p:spPr/>
        <p:txBody>
          <a:bodyPr/>
          <a:lstStyle/>
          <a:p>
            <a:pPr eaLnBrk="1" hangingPunct="1"/>
            <a:r>
              <a:rPr lang="en-US" smtClean="0"/>
              <a:t>Pada masa kolonial gaya hidup bangsa Eropa, terutama dalam gaya berpakaian menjadi </a:t>
            </a:r>
            <a:r>
              <a:rPr lang="en-US" i="1" smtClean="0"/>
              <a:t>trend-setter </a:t>
            </a:r>
            <a:r>
              <a:rPr lang="en-US" smtClean="0"/>
              <a:t>bagi golongan lainnya, termasuk golongan masyarakat bumiputra. </a:t>
            </a:r>
          </a:p>
          <a:p>
            <a:pPr eaLnBrk="1" hangingPunct="1"/>
            <a:r>
              <a:rPr lang="en-US" smtClean="0"/>
              <a:t>Masyarakat pada masa ini juga mulai mengenal budaya </a:t>
            </a:r>
            <a:r>
              <a:rPr lang="en-US" i="1" smtClean="0"/>
              <a:t>Rijsttafel</a:t>
            </a:r>
            <a:r>
              <a:rPr lang="en-US" smtClean="0"/>
              <a:t>, yaitu penyajian makanan ala Eropa yang dilakukan secara berurutan dimulai dari menu pembuka, menu utama, dan menu penutup.</a:t>
            </a:r>
          </a:p>
        </p:txBody>
      </p:sp>
      <p:sp>
        <p:nvSpPr>
          <p:cNvPr id="7" name="Up Arrow 6"/>
          <p:cNvSpPr/>
          <p:nvPr/>
        </p:nvSpPr>
        <p:spPr>
          <a:xfrm>
            <a:off x="755650" y="6021388"/>
            <a:ext cx="1079500" cy="576262"/>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a:solidFill>
                  <a:srgbClr val="000000"/>
                </a:solidFill>
                <a:hlinkClick r:id="rId3" action="ppaction://hlinksldjump"/>
              </a:rPr>
              <a:t>Up</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8852">
                                            <p:txEl>
                                              <p:pRg st="0" end="0"/>
                                            </p:txEl>
                                          </p:spTgt>
                                        </p:tgtEl>
                                        <p:attrNameLst>
                                          <p:attrName>style.visibility</p:attrName>
                                        </p:attrNameLst>
                                      </p:cBhvr>
                                      <p:to>
                                        <p:strVal val="visible"/>
                                      </p:to>
                                    </p:set>
                                    <p:animEffect transition="in" filter="blinds(horizontal)">
                                      <p:cBhvr>
                                        <p:cTn id="7" dur="500"/>
                                        <p:tgtEl>
                                          <p:spTgt spid="788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8852">
                                            <p:txEl>
                                              <p:pRg st="1" end="1"/>
                                            </p:txEl>
                                          </p:spTgt>
                                        </p:tgtEl>
                                        <p:attrNameLst>
                                          <p:attrName>style.visibility</p:attrName>
                                        </p:attrNameLst>
                                      </p:cBhvr>
                                      <p:to>
                                        <p:strVal val="visible"/>
                                      </p:to>
                                    </p:set>
                                    <p:animEffect transition="in" filter="blinds(horizontal)">
                                      <p:cBhvr>
                                        <p:cTn id="12" dur="500"/>
                                        <p:tgtEl>
                                          <p:spTgt spid="788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900" decel="100000" fill="hold"/>
                                        <p:tgtEl>
                                          <p:spTgt spid="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4000" r="-4000"/>
          </a:stretch>
        </a:blipFill>
        <a:effectLst/>
      </p:bgPr>
    </p:bg>
    <p:spTree>
      <p:nvGrpSpPr>
        <p:cNvPr id="1" name=""/>
        <p:cNvGrpSpPr/>
        <p:nvPr/>
      </p:nvGrpSpPr>
      <p:grpSpPr>
        <a:xfrm>
          <a:off x="0" y="0"/>
          <a:ext cx="0" cy="0"/>
          <a:chOff x="0" y="0"/>
          <a:chExt cx="0" cy="0"/>
        </a:xfrm>
      </p:grpSpPr>
      <p:sp>
        <p:nvSpPr>
          <p:cNvPr id="4" name="Left Arrow 3"/>
          <p:cNvSpPr/>
          <p:nvPr/>
        </p:nvSpPr>
        <p:spPr>
          <a:xfrm>
            <a:off x="7885113" y="6308725"/>
            <a:ext cx="863600" cy="433388"/>
          </a:xfrm>
          <a:prstGeom prst="leftArrow">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id-ID" b="1" dirty="0">
                <a:hlinkClick r:id="rId3" action="ppaction://hlinksldjump"/>
              </a:rPr>
              <a:t>Back</a:t>
            </a:r>
            <a:endParaRPr lang="en-US" b="1" dirty="0"/>
          </a:p>
        </p:txBody>
      </p:sp>
      <p:sp>
        <p:nvSpPr>
          <p:cNvPr id="15" name="Title 14"/>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indent="0" eaLnBrk="1" fontAlgn="auto" hangingPunct="1">
              <a:spcAft>
                <a:spcPts val="0"/>
              </a:spcAft>
              <a:defRPr/>
            </a:pPr>
            <a:r>
              <a:rPr lang="en-ID" sz="3200" dirty="0" err="1" smtClean="0">
                <a:solidFill>
                  <a:schemeClr val="bg1"/>
                </a:solidFill>
                <a:latin typeface="AdLib BT" pitchFamily="82" charset="0"/>
              </a:rPr>
              <a:t>Pendidikan</a:t>
            </a:r>
            <a:endParaRPr lang="en-US" sz="3200" dirty="0">
              <a:solidFill>
                <a:schemeClr val="bg1"/>
              </a:solidFill>
              <a:latin typeface="AdLib BT" pitchFamily="82" charset="0"/>
            </a:endParaRPr>
          </a:p>
        </p:txBody>
      </p:sp>
      <p:sp>
        <p:nvSpPr>
          <p:cNvPr id="5" name="Content Placeholder 2"/>
          <p:cNvSpPr>
            <a:spLocks noGrp="1"/>
          </p:cNvSpPr>
          <p:nvPr>
            <p:ph sz="half" idx="1"/>
          </p:nvPr>
        </p:nvSpPr>
        <p:spPr>
          <a:xfrm>
            <a:off x="323850" y="1412875"/>
            <a:ext cx="8462963" cy="1301750"/>
          </a:xfrm>
        </p:spPr>
        <p:txBody>
          <a:bodyPr/>
          <a:lstStyle/>
          <a:p>
            <a:pPr marL="0" indent="0" eaLnBrk="1" hangingPunct="1">
              <a:buFont typeface="Arial" charset="0"/>
              <a:buNone/>
            </a:pPr>
            <a:r>
              <a:rPr lang="id-ID" sz="1800" smtClean="0">
                <a:solidFill>
                  <a:schemeClr val="bg1"/>
                </a:solidFill>
                <a:latin typeface="Helvetica" pitchFamily="34" charset="0"/>
              </a:rPr>
              <a:t>Perkembangan </a:t>
            </a:r>
            <a:r>
              <a:rPr lang="en-ID" sz="1800" smtClean="0">
                <a:solidFill>
                  <a:schemeClr val="bg1"/>
                </a:solidFill>
                <a:latin typeface="Helvetica" pitchFamily="34" charset="0"/>
              </a:rPr>
              <a:t>p</a:t>
            </a:r>
            <a:r>
              <a:rPr lang="id-ID" sz="1800" smtClean="0">
                <a:solidFill>
                  <a:schemeClr val="bg1"/>
                </a:solidFill>
                <a:latin typeface="Helvetica" pitchFamily="34" charset="0"/>
              </a:rPr>
              <a:t>endidikan </a:t>
            </a:r>
            <a:r>
              <a:rPr lang="en-ID" sz="1800" smtClean="0">
                <a:solidFill>
                  <a:schemeClr val="bg1"/>
                </a:solidFill>
                <a:latin typeface="Helvetica" pitchFamily="34" charset="0"/>
              </a:rPr>
              <a:t>pada masa kolonial tidak terlepas dari kebijakan Politik Etis yang mulai berlaku pada awal abad XX. Pada masa ini muncul sekolah-sekolah yang didirikan pemerintah kolonial dan sekolah-sekolah yang didirikan kaum intelektual pribumi.</a:t>
            </a:r>
            <a:endParaRPr lang="id-ID" sz="1800" smtClean="0">
              <a:solidFill>
                <a:schemeClr val="bg1"/>
              </a:solidFill>
              <a:latin typeface="Helvetica" pitchFamily="34" charset="0"/>
            </a:endParaRPr>
          </a:p>
        </p:txBody>
      </p:sp>
      <p:sp>
        <p:nvSpPr>
          <p:cNvPr id="6" name="Rectangle 5"/>
          <p:cNvSpPr/>
          <p:nvPr/>
        </p:nvSpPr>
        <p:spPr>
          <a:xfrm>
            <a:off x="755650" y="3128963"/>
            <a:ext cx="2376488" cy="11525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id-ID" dirty="0"/>
              <a:t>Sekolah Kolonial</a:t>
            </a:r>
            <a:endParaRPr lang="en-US" dirty="0"/>
          </a:p>
        </p:txBody>
      </p:sp>
      <p:sp>
        <p:nvSpPr>
          <p:cNvPr id="7" name="Rectangle 6"/>
          <p:cNvSpPr/>
          <p:nvPr/>
        </p:nvSpPr>
        <p:spPr>
          <a:xfrm>
            <a:off x="838200" y="5232400"/>
            <a:ext cx="2376488" cy="11525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id-ID" dirty="0"/>
              <a:t>Sekolah Pribumi</a:t>
            </a:r>
            <a:endParaRPr lang="en-US" dirty="0"/>
          </a:p>
        </p:txBody>
      </p:sp>
      <p:sp>
        <p:nvSpPr>
          <p:cNvPr id="8" name="TextBox 7"/>
          <p:cNvSpPr txBox="1"/>
          <p:nvPr/>
        </p:nvSpPr>
        <p:spPr>
          <a:xfrm>
            <a:off x="4140200" y="2784475"/>
            <a:ext cx="4392613" cy="2216150"/>
          </a:xfrm>
          <a:prstGeom prst="rect">
            <a:avLst/>
          </a:prstGeom>
          <a:noFill/>
        </p:spPr>
        <p:txBody>
          <a:bodyPr>
            <a:spAutoFit/>
          </a:bodyPr>
          <a:lstStyle/>
          <a:p>
            <a:pPr marL="711200" indent="-347663">
              <a:buFont typeface="Arial" pitchFamily="34" charset="0"/>
              <a:buChar char="•"/>
              <a:defRPr/>
            </a:pPr>
            <a:r>
              <a:rPr lang="id-ID" sz="2000" i="1" dirty="0">
                <a:solidFill>
                  <a:schemeClr val="bg1"/>
                </a:solidFill>
                <a:latin typeface="Goudy" pitchFamily="18" charset="0"/>
              </a:rPr>
              <a:t>Eerste School</a:t>
            </a:r>
          </a:p>
          <a:p>
            <a:pPr marL="711200" indent="-347663">
              <a:buFont typeface="Arial" pitchFamily="34" charset="0"/>
              <a:buChar char="•"/>
              <a:defRPr/>
            </a:pPr>
            <a:r>
              <a:rPr lang="id-ID" sz="2000" i="1" dirty="0">
                <a:solidFill>
                  <a:schemeClr val="bg1"/>
                </a:solidFill>
                <a:latin typeface="Goudy" pitchFamily="18" charset="0"/>
              </a:rPr>
              <a:t>Tweede Schol</a:t>
            </a:r>
          </a:p>
          <a:p>
            <a:pPr marL="711200" indent="-347663">
              <a:buFont typeface="Arial" pitchFamily="34" charset="0"/>
              <a:buChar char="•"/>
              <a:defRPr/>
            </a:pPr>
            <a:r>
              <a:rPr lang="id-ID" sz="2000" i="1" dirty="0">
                <a:solidFill>
                  <a:schemeClr val="bg1"/>
                </a:solidFill>
                <a:latin typeface="Goudy" pitchFamily="18" charset="0"/>
              </a:rPr>
              <a:t>Holand Indsiche School </a:t>
            </a:r>
            <a:r>
              <a:rPr lang="id-ID" sz="2000" dirty="0">
                <a:solidFill>
                  <a:schemeClr val="bg1"/>
                </a:solidFill>
                <a:latin typeface="Goudy" pitchFamily="18" charset="0"/>
              </a:rPr>
              <a:t>(HIS)</a:t>
            </a:r>
          </a:p>
          <a:p>
            <a:pPr marL="711200" indent="-347663">
              <a:buFont typeface="Arial" pitchFamily="34" charset="0"/>
              <a:buChar char="•"/>
              <a:defRPr/>
            </a:pPr>
            <a:r>
              <a:rPr lang="id-ID" sz="2000" dirty="0">
                <a:solidFill>
                  <a:schemeClr val="bg1"/>
                </a:solidFill>
                <a:latin typeface="Goudy" pitchFamily="18" charset="0"/>
              </a:rPr>
              <a:t>MULO</a:t>
            </a:r>
          </a:p>
          <a:p>
            <a:pPr marL="711200" indent="-347663">
              <a:buFont typeface="Arial" pitchFamily="34" charset="0"/>
              <a:buChar char="•"/>
              <a:defRPr/>
            </a:pPr>
            <a:r>
              <a:rPr lang="id-ID" sz="2000" dirty="0">
                <a:solidFill>
                  <a:schemeClr val="bg1"/>
                </a:solidFill>
                <a:latin typeface="Goudy" pitchFamily="18" charset="0"/>
              </a:rPr>
              <a:t>AMS</a:t>
            </a:r>
          </a:p>
          <a:p>
            <a:pPr marL="711200" indent="-347663">
              <a:buFont typeface="Arial" pitchFamily="34" charset="0"/>
              <a:buChar char="•"/>
              <a:defRPr/>
            </a:pPr>
            <a:r>
              <a:rPr lang="id-ID" sz="2000" dirty="0">
                <a:solidFill>
                  <a:schemeClr val="bg1"/>
                </a:solidFill>
                <a:latin typeface="Goudy" pitchFamily="18" charset="0"/>
              </a:rPr>
              <a:t>HBS</a:t>
            </a:r>
          </a:p>
          <a:p>
            <a:pPr>
              <a:defRPr/>
            </a:pPr>
            <a:endParaRPr lang="en-US" dirty="0">
              <a:solidFill>
                <a:schemeClr val="bg1"/>
              </a:solidFill>
            </a:endParaRPr>
          </a:p>
        </p:txBody>
      </p:sp>
      <p:cxnSp>
        <p:nvCxnSpPr>
          <p:cNvPr id="9" name="Straight Arrow Connector 8"/>
          <p:cNvCxnSpPr/>
          <p:nvPr/>
        </p:nvCxnSpPr>
        <p:spPr>
          <a:xfrm flipV="1">
            <a:off x="3348038" y="3057525"/>
            <a:ext cx="1152525" cy="5032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V="1">
            <a:off x="3348038" y="3273425"/>
            <a:ext cx="1152525" cy="2873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a:off x="3348038" y="3560763"/>
            <a:ext cx="115252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3348038" y="3560763"/>
            <a:ext cx="1079500" cy="2873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3348038" y="3560763"/>
            <a:ext cx="1079500" cy="5762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a:off x="3348038" y="3560763"/>
            <a:ext cx="1079500" cy="9366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4427538" y="5305425"/>
            <a:ext cx="3168650" cy="1322388"/>
          </a:xfrm>
          <a:prstGeom prst="rect">
            <a:avLst/>
          </a:prstGeom>
          <a:noFill/>
        </p:spPr>
        <p:txBody>
          <a:bodyPr>
            <a:spAutoFit/>
          </a:bodyPr>
          <a:lstStyle/>
          <a:p>
            <a:pPr marL="711200" indent="-347663">
              <a:buFont typeface="Arial" pitchFamily="34" charset="0"/>
              <a:buChar char="•"/>
              <a:defRPr/>
            </a:pPr>
            <a:r>
              <a:rPr lang="id-ID" sz="2000" dirty="0">
                <a:solidFill>
                  <a:schemeClr val="bg1"/>
                </a:solidFill>
                <a:latin typeface="Goudy" pitchFamily="18" charset="0"/>
              </a:rPr>
              <a:t>Taman Siswa</a:t>
            </a:r>
          </a:p>
          <a:p>
            <a:pPr marL="711200" indent="-347663">
              <a:buFont typeface="Arial" pitchFamily="34" charset="0"/>
              <a:buChar char="•"/>
              <a:defRPr/>
            </a:pPr>
            <a:r>
              <a:rPr lang="id-ID" sz="2000" dirty="0">
                <a:solidFill>
                  <a:schemeClr val="bg1"/>
                </a:solidFill>
                <a:latin typeface="Goudy" pitchFamily="18" charset="0"/>
              </a:rPr>
              <a:t>Muhammadiyah</a:t>
            </a:r>
          </a:p>
          <a:p>
            <a:pPr marL="711200" indent="-347663">
              <a:buFont typeface="Arial" pitchFamily="34" charset="0"/>
              <a:buChar char="•"/>
              <a:defRPr/>
            </a:pPr>
            <a:r>
              <a:rPr lang="id-ID" sz="2000" dirty="0">
                <a:solidFill>
                  <a:schemeClr val="bg1"/>
                </a:solidFill>
                <a:latin typeface="Goudy" pitchFamily="18" charset="0"/>
              </a:rPr>
              <a:t>Pondok Pesantren</a:t>
            </a:r>
          </a:p>
          <a:p>
            <a:pPr>
              <a:defRPr/>
            </a:pPr>
            <a:endParaRPr lang="en-US" sz="2000" dirty="0">
              <a:latin typeface="Goudy" pitchFamily="18" charset="0"/>
            </a:endParaRPr>
          </a:p>
        </p:txBody>
      </p:sp>
      <p:cxnSp>
        <p:nvCxnSpPr>
          <p:cNvPr id="18" name="Straight Arrow Connector 17"/>
          <p:cNvCxnSpPr/>
          <p:nvPr/>
        </p:nvCxnSpPr>
        <p:spPr>
          <a:xfrm flipV="1">
            <a:off x="3419475" y="5521325"/>
            <a:ext cx="1223963" cy="215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a:off x="3419475" y="5737225"/>
            <a:ext cx="129698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a:off x="3419475" y="5737225"/>
            <a:ext cx="1296988" cy="2873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nodeType="clickEffect">
                                  <p:stCondLst>
                                    <p:cond delay="0"/>
                                  </p:stCondLst>
                                  <p:childTnLst>
                                    <p:animEffect transition="out" filter="blinds(horizontal)">
                                      <p:cBhvr>
                                        <p:cTn id="13" dur="500"/>
                                        <p:tgtEl>
                                          <p:spTgt spid="5">
                                            <p:txEl>
                                              <p:pRg st="0" end="0"/>
                                            </p:txEl>
                                          </p:spTgt>
                                        </p:tgtEl>
                                      </p:cBhvr>
                                    </p:animEffect>
                                    <p:set>
                                      <p:cBhvr>
                                        <p:cTn id="14"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par>
                                <p:cTn id="25" presetID="3"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par>
                                <p:cTn id="28" presetID="3"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3" presetClass="entr" presetSubtype="1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par>
                                <p:cTn id="34" presetID="3"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horizontal)">
                                      <p:cBhvr>
                                        <p:cTn id="36" dur="500"/>
                                        <p:tgtEl>
                                          <p:spTgt spid="13"/>
                                        </p:tgtEl>
                                      </p:cBhvr>
                                    </p:animEffect>
                                  </p:childTnLst>
                                </p:cTn>
                              </p:par>
                              <p:par>
                                <p:cTn id="37" presetID="3" presetClass="entr" presetSubtype="1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linds(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blinds(horizontal)">
                                      <p:cBhvr>
                                        <p:cTn id="44" dur="500"/>
                                        <p:tgtEl>
                                          <p:spTgt spid="8">
                                            <p:txEl>
                                              <p:pRg st="0" end="0"/>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blinds(horizontal)">
                                      <p:cBhvr>
                                        <p:cTn id="47" dur="500"/>
                                        <p:tgtEl>
                                          <p:spTgt spid="8">
                                            <p:txEl>
                                              <p:pRg st="1" end="1"/>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8">
                                            <p:txEl>
                                              <p:pRg st="2" end="2"/>
                                            </p:txEl>
                                          </p:spTgt>
                                        </p:tgtEl>
                                        <p:attrNameLst>
                                          <p:attrName>style.visibility</p:attrName>
                                        </p:attrNameLst>
                                      </p:cBhvr>
                                      <p:to>
                                        <p:strVal val="visible"/>
                                      </p:to>
                                    </p:set>
                                    <p:animEffect transition="in" filter="blinds(horizontal)">
                                      <p:cBhvr>
                                        <p:cTn id="50" dur="500"/>
                                        <p:tgtEl>
                                          <p:spTgt spid="8">
                                            <p:txEl>
                                              <p:pRg st="2" end="2"/>
                                            </p:txEl>
                                          </p:spTgt>
                                        </p:tgtEl>
                                      </p:cBhvr>
                                    </p:animEffect>
                                  </p:childTnLst>
                                </p:cTn>
                              </p:par>
                              <p:par>
                                <p:cTn id="51" presetID="3" presetClass="entr" presetSubtype="10" fill="hold" nodeType="withEffect">
                                  <p:stCondLst>
                                    <p:cond delay="0"/>
                                  </p:stCondLst>
                                  <p:childTnLst>
                                    <p:set>
                                      <p:cBhvr>
                                        <p:cTn id="52" dur="1" fill="hold">
                                          <p:stCondLst>
                                            <p:cond delay="0"/>
                                          </p:stCondLst>
                                        </p:cTn>
                                        <p:tgtEl>
                                          <p:spTgt spid="8">
                                            <p:txEl>
                                              <p:pRg st="3" end="3"/>
                                            </p:txEl>
                                          </p:spTgt>
                                        </p:tgtEl>
                                        <p:attrNameLst>
                                          <p:attrName>style.visibility</p:attrName>
                                        </p:attrNameLst>
                                      </p:cBhvr>
                                      <p:to>
                                        <p:strVal val="visible"/>
                                      </p:to>
                                    </p:set>
                                    <p:animEffect transition="in" filter="blinds(horizontal)">
                                      <p:cBhvr>
                                        <p:cTn id="53" dur="500"/>
                                        <p:tgtEl>
                                          <p:spTgt spid="8">
                                            <p:txEl>
                                              <p:pRg st="3" end="3"/>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blinds(horizontal)">
                                      <p:cBhvr>
                                        <p:cTn id="56" dur="500"/>
                                        <p:tgtEl>
                                          <p:spTgt spid="8">
                                            <p:txEl>
                                              <p:pRg st="4" end="4"/>
                                            </p:txEl>
                                          </p:spTgt>
                                        </p:tgtEl>
                                      </p:cBhvr>
                                    </p:animEffect>
                                  </p:childTnLst>
                                </p:cTn>
                              </p:par>
                              <p:par>
                                <p:cTn id="57" presetID="3" presetClass="entr" presetSubtype="10" fill="hold" nodeType="withEffect">
                                  <p:stCondLst>
                                    <p:cond delay="0"/>
                                  </p:stCondLst>
                                  <p:childTnLst>
                                    <p:set>
                                      <p:cBhvr>
                                        <p:cTn id="58" dur="1" fill="hold">
                                          <p:stCondLst>
                                            <p:cond delay="0"/>
                                          </p:stCondLst>
                                        </p:cTn>
                                        <p:tgtEl>
                                          <p:spTgt spid="8">
                                            <p:txEl>
                                              <p:pRg st="5" end="5"/>
                                            </p:txEl>
                                          </p:spTgt>
                                        </p:tgtEl>
                                        <p:attrNameLst>
                                          <p:attrName>style.visibility</p:attrName>
                                        </p:attrNameLst>
                                      </p:cBhvr>
                                      <p:to>
                                        <p:strVal val="visible"/>
                                      </p:to>
                                    </p:set>
                                    <p:animEffect transition="in" filter="blinds(horizontal)">
                                      <p:cBhvr>
                                        <p:cTn id="59" dur="500"/>
                                        <p:tgtEl>
                                          <p:spTgt spid="8">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checkerboard(across)">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linds(horizontal)">
                                      <p:cBhvr>
                                        <p:cTn id="69" dur="500"/>
                                        <p:tgtEl>
                                          <p:spTgt spid="19"/>
                                        </p:tgtEl>
                                      </p:cBhvr>
                                    </p:animEffect>
                                  </p:childTnLst>
                                </p:cTn>
                              </p:par>
                              <p:par>
                                <p:cTn id="70" presetID="3" presetClass="entr" presetSubtype="1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linds(horizontal)">
                                      <p:cBhvr>
                                        <p:cTn id="72" dur="500"/>
                                        <p:tgtEl>
                                          <p:spTgt spid="20"/>
                                        </p:tgtEl>
                                      </p:cBhvr>
                                    </p:animEffect>
                                  </p:childTnLst>
                                </p:cTn>
                              </p:par>
                              <p:par>
                                <p:cTn id="73" presetID="3" presetClass="entr" presetSubtype="10"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linds(horizontal)">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blinds(horizontal)">
                                      <p:cBhvr>
                                        <p:cTn id="80" dur="500"/>
                                        <p:tgtEl>
                                          <p:spTgt spid="17"/>
                                        </p:tgtEl>
                                      </p:cBhvr>
                                    </p:animEffect>
                                  </p:childTnLst>
                                </p:cTn>
                              </p:par>
                            </p:childTnLst>
                          </p:cTn>
                        </p:par>
                      </p:childTnLst>
                    </p:cTn>
                  </p:par>
                  <p:par>
                    <p:cTn id="81" fill="hold">
                      <p:stCondLst>
                        <p:cond delay="indefinite"/>
                      </p:stCondLst>
                      <p:childTnLst>
                        <p:par>
                          <p:cTn id="82" fill="hold">
                            <p:stCondLst>
                              <p:cond delay="0"/>
                            </p:stCondLst>
                            <p:childTnLst>
                              <p:par>
                                <p:cTn id="83" presetID="43" presetClass="entr" presetSubtype="0"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fade">
                                      <p:cBhvr>
                                        <p:cTn id="85" dur="100"/>
                                        <p:tgtEl>
                                          <p:spTgt spid="4"/>
                                        </p:tgtEl>
                                      </p:cBhvr>
                                    </p:animEffect>
                                    <p:anim calcmode="lin" valueType="num">
                                      <p:cBhvr>
                                        <p:cTn id="86" dur="400" fill="hold"/>
                                        <p:tgtEl>
                                          <p:spTgt spid="4"/>
                                        </p:tgtEl>
                                        <p:attrNameLst>
                                          <p:attrName>ppt_x</p:attrName>
                                        </p:attrNameLst>
                                      </p:cBhvr>
                                      <p:tavLst>
                                        <p:tav tm="0">
                                          <p:val>
                                            <p:strVal val="#ppt_x"/>
                                          </p:val>
                                        </p:tav>
                                        <p:tav tm="100000">
                                          <p:val>
                                            <p:strVal val="#ppt_x"/>
                                          </p:val>
                                        </p:tav>
                                      </p:tavLst>
                                    </p:anim>
                                    <p:anim calcmode="lin" valueType="num">
                                      <p:cBhvr>
                                        <p:cTn id="87" dur="400" fill="hold"/>
                                        <p:tgtEl>
                                          <p:spTgt spid="4"/>
                                        </p:tgtEl>
                                        <p:attrNameLst>
                                          <p:attrName>ppt_y</p:attrName>
                                        </p:attrNameLst>
                                      </p:cBhvr>
                                      <p:tavLst>
                                        <p:tav tm="0">
                                          <p:val>
                                            <p:strVal val="#ppt_y+0.31"/>
                                          </p:val>
                                        </p:tav>
                                        <p:tav tm="100000">
                                          <p:val>
                                            <p:strVal val="#ppt_y+0.31"/>
                                          </p:val>
                                        </p:tav>
                                      </p:tavLst>
                                    </p:anim>
                                    <p:anim calcmode="lin" valueType="num">
                                      <p:cBhvr>
                                        <p:cTn id="88"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9"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6" grpId="0" animBg="1"/>
      <p:bldP spid="7" grpId="0" animBg="1"/>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l="-11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42910" y="857232"/>
            <a:ext cx="7772400" cy="1928826"/>
          </a:xfrm>
          <a:solidFill>
            <a:schemeClr val="accent4">
              <a:lumMod val="60000"/>
              <a:lumOff val="40000"/>
            </a:schemeClr>
          </a:solidFill>
        </p:spPr>
        <p:txBody>
          <a:bodyPr rtlCol="0">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ID"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Bab</a:t>
            </a:r>
            <a:r>
              <a:rPr lang="en-ID"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IV</a:t>
            </a:r>
            <a:br>
              <a:rPr lang="en-ID"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id-ID"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Sumpah Pemuda dan Peneguhan Jiwa Kebangsaan</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wedg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33" name="Diagram 32"/>
          <p:cNvGraphicFramePr/>
          <p:nvPr/>
        </p:nvGraphicFramePr>
        <p:xfrm>
          <a:off x="428596" y="357166"/>
          <a:ext cx="8143932" cy="6215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Striped Right Arrow 33"/>
          <p:cNvSpPr/>
          <p:nvPr/>
        </p:nvSpPr>
        <p:spPr>
          <a:xfrm>
            <a:off x="7667625" y="5949950"/>
            <a:ext cx="1152525" cy="692150"/>
          </a:xfrm>
          <a:prstGeom prst="stripedRightArrow">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id-ID" sz="1400" b="1" dirty="0">
                <a:hlinkClick r:id="rId7" action="ppaction://hlinksldjump"/>
              </a:rPr>
              <a:t>Daftar Isi</a:t>
            </a:r>
            <a:endParaRPr lang="en-US" sz="1400" b="1" dirty="0"/>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2918" y="0"/>
            <a:ext cx="8686800" cy="928670"/>
          </a:xfrm>
        </p:spPr>
        <p:txBody>
          <a:bodyPr rtlCol="0">
            <a:noAutofit/>
          </a:bodyPr>
          <a:lstStyle/>
          <a:p>
            <a:pPr eaLnBrk="1" fontAlgn="auto" hangingPunct="1">
              <a:spcAft>
                <a:spcPts val="0"/>
              </a:spcAft>
              <a:defRPr/>
            </a:pPr>
            <a:r>
              <a:rPr lang="en-ID" sz="3200" b="1" dirty="0" smtClean="0">
                <a:ln w="900" cmpd="sng">
                  <a:solidFill>
                    <a:schemeClr val="accent1">
                      <a:satMod val="190000"/>
                      <a:alpha val="55000"/>
                    </a:schemeClr>
                  </a:solidFill>
                  <a:prstDash val="solid"/>
                </a:ln>
                <a:solidFill>
                  <a:schemeClr val="accent2">
                    <a:lumMod val="75000"/>
                  </a:schemeClr>
                </a:solidFill>
                <a:effectLst>
                  <a:innerShdw blurRad="101600" dist="76200" dir="5400000">
                    <a:schemeClr val="accent1">
                      <a:satMod val="190000"/>
                      <a:tint val="100000"/>
                      <a:alpha val="74000"/>
                    </a:schemeClr>
                  </a:innerShdw>
                </a:effectLst>
              </a:rPr>
              <a:t>P</a:t>
            </a:r>
            <a:r>
              <a:rPr lang="id-ID" sz="3200" b="1" dirty="0" smtClean="0">
                <a:ln w="900" cmpd="sng">
                  <a:solidFill>
                    <a:schemeClr val="accent1">
                      <a:satMod val="190000"/>
                      <a:alpha val="55000"/>
                    </a:schemeClr>
                  </a:solidFill>
                  <a:prstDash val="solid"/>
                </a:ln>
                <a:solidFill>
                  <a:schemeClr val="accent2">
                    <a:lumMod val="75000"/>
                  </a:schemeClr>
                </a:solidFill>
                <a:effectLst>
                  <a:innerShdw blurRad="101600" dist="76200" dir="5400000">
                    <a:schemeClr val="accent1">
                      <a:satMod val="190000"/>
                      <a:tint val="100000"/>
                      <a:alpha val="74000"/>
                    </a:schemeClr>
                  </a:innerShdw>
                </a:effectLst>
              </a:rPr>
              <a:t>olitik Etis</a:t>
            </a:r>
            <a:r>
              <a:rPr lang="en-ID" sz="3200" b="1" dirty="0" smtClean="0">
                <a:ln w="900" cmpd="sng">
                  <a:solidFill>
                    <a:schemeClr val="accent1">
                      <a:satMod val="190000"/>
                      <a:alpha val="55000"/>
                    </a:schemeClr>
                  </a:solidFill>
                  <a:prstDash val="solid"/>
                </a:ln>
                <a:solidFill>
                  <a:schemeClr val="accent2">
                    <a:lumMod val="75000"/>
                  </a:schemeClr>
                </a:solidFill>
                <a:effectLst>
                  <a:innerShdw blurRad="101600" dist="76200" dir="5400000">
                    <a:schemeClr val="accent1">
                      <a:satMod val="190000"/>
                      <a:tint val="100000"/>
                      <a:alpha val="74000"/>
                    </a:schemeClr>
                  </a:innerShdw>
                </a:effectLst>
              </a:rPr>
              <a:t> </a:t>
            </a:r>
            <a:r>
              <a:rPr lang="en-ID" sz="3200" b="1" dirty="0" err="1" smtClean="0">
                <a:ln w="900" cmpd="sng">
                  <a:solidFill>
                    <a:schemeClr val="accent1">
                      <a:satMod val="190000"/>
                      <a:alpha val="55000"/>
                    </a:schemeClr>
                  </a:solidFill>
                  <a:prstDash val="solid"/>
                </a:ln>
                <a:solidFill>
                  <a:schemeClr val="accent2">
                    <a:lumMod val="75000"/>
                  </a:schemeClr>
                </a:solidFill>
                <a:effectLst>
                  <a:innerShdw blurRad="101600" dist="76200" dir="5400000">
                    <a:schemeClr val="accent1">
                      <a:satMod val="190000"/>
                      <a:tint val="100000"/>
                      <a:alpha val="74000"/>
                    </a:schemeClr>
                  </a:innerShdw>
                </a:effectLst>
              </a:rPr>
              <a:t>dan</a:t>
            </a:r>
            <a:r>
              <a:rPr lang="en-ID" sz="3200" b="1" dirty="0" smtClean="0">
                <a:ln w="900" cmpd="sng">
                  <a:solidFill>
                    <a:schemeClr val="accent1">
                      <a:satMod val="190000"/>
                      <a:alpha val="55000"/>
                    </a:schemeClr>
                  </a:solidFill>
                  <a:prstDash val="solid"/>
                </a:ln>
                <a:solidFill>
                  <a:schemeClr val="accent2">
                    <a:lumMod val="75000"/>
                  </a:schemeClr>
                </a:solidFill>
                <a:effectLst>
                  <a:innerShdw blurRad="101600" dist="76200" dir="5400000">
                    <a:schemeClr val="accent1">
                      <a:satMod val="190000"/>
                      <a:tint val="100000"/>
                      <a:alpha val="74000"/>
                    </a:schemeClr>
                  </a:innerShdw>
                </a:effectLst>
              </a:rPr>
              <a:t> </a:t>
            </a:r>
            <a:r>
              <a:rPr lang="en-ID" sz="3200" b="1" dirty="0" err="1" smtClean="0">
                <a:ln w="900" cmpd="sng">
                  <a:solidFill>
                    <a:schemeClr val="accent1">
                      <a:satMod val="190000"/>
                      <a:alpha val="55000"/>
                    </a:schemeClr>
                  </a:solidFill>
                  <a:prstDash val="solid"/>
                </a:ln>
                <a:solidFill>
                  <a:schemeClr val="accent2">
                    <a:lumMod val="75000"/>
                  </a:schemeClr>
                </a:solidFill>
                <a:effectLst>
                  <a:innerShdw blurRad="101600" dist="76200" dir="5400000">
                    <a:schemeClr val="accent1">
                      <a:satMod val="190000"/>
                      <a:tint val="100000"/>
                      <a:alpha val="74000"/>
                    </a:schemeClr>
                  </a:innerShdw>
                </a:effectLst>
              </a:rPr>
              <a:t>Perbaikan</a:t>
            </a:r>
            <a:r>
              <a:rPr lang="en-ID" sz="3200" b="1" dirty="0" smtClean="0">
                <a:ln w="900" cmpd="sng">
                  <a:solidFill>
                    <a:schemeClr val="accent1">
                      <a:satMod val="190000"/>
                      <a:alpha val="55000"/>
                    </a:schemeClr>
                  </a:solidFill>
                  <a:prstDash val="solid"/>
                </a:ln>
                <a:solidFill>
                  <a:schemeClr val="accent2">
                    <a:lumMod val="75000"/>
                  </a:schemeClr>
                </a:solidFill>
                <a:effectLst>
                  <a:innerShdw blurRad="101600" dist="76200" dir="5400000">
                    <a:schemeClr val="accent1">
                      <a:satMod val="190000"/>
                      <a:tint val="100000"/>
                      <a:alpha val="74000"/>
                    </a:schemeClr>
                  </a:innerShdw>
                </a:effectLst>
              </a:rPr>
              <a:t> </a:t>
            </a:r>
            <a:r>
              <a:rPr lang="en-ID" sz="3200" b="1" dirty="0" err="1" smtClean="0">
                <a:ln w="900" cmpd="sng">
                  <a:solidFill>
                    <a:schemeClr val="accent1">
                      <a:satMod val="190000"/>
                      <a:alpha val="55000"/>
                    </a:schemeClr>
                  </a:solidFill>
                  <a:prstDash val="solid"/>
                </a:ln>
                <a:solidFill>
                  <a:schemeClr val="accent2">
                    <a:lumMod val="75000"/>
                  </a:schemeClr>
                </a:solidFill>
                <a:effectLst>
                  <a:innerShdw blurRad="101600" dist="76200" dir="5400000">
                    <a:schemeClr val="accent1">
                      <a:satMod val="190000"/>
                      <a:tint val="100000"/>
                      <a:alpha val="74000"/>
                    </a:schemeClr>
                  </a:innerShdw>
                </a:effectLst>
              </a:rPr>
              <a:t>Pendidikan</a:t>
            </a:r>
            <a:r>
              <a:rPr lang="en-ID" sz="3200" b="1" dirty="0" smtClean="0">
                <a:ln w="900" cmpd="sng">
                  <a:solidFill>
                    <a:schemeClr val="accent1">
                      <a:satMod val="190000"/>
                      <a:alpha val="55000"/>
                    </a:schemeClr>
                  </a:solidFill>
                  <a:prstDash val="solid"/>
                </a:ln>
                <a:solidFill>
                  <a:schemeClr val="accent2">
                    <a:lumMod val="75000"/>
                  </a:schemeClr>
                </a:solidFill>
                <a:effectLst>
                  <a:innerShdw blurRad="101600" dist="76200" dir="5400000">
                    <a:schemeClr val="accent1">
                      <a:satMod val="190000"/>
                      <a:tint val="100000"/>
                      <a:alpha val="74000"/>
                    </a:schemeClr>
                  </a:innerShdw>
                </a:effectLst>
              </a:rPr>
              <a:t> </a:t>
            </a:r>
            <a:r>
              <a:rPr lang="en-ID" sz="3200" b="1" dirty="0" err="1" smtClean="0">
                <a:ln w="900" cmpd="sng">
                  <a:solidFill>
                    <a:schemeClr val="accent1">
                      <a:satMod val="190000"/>
                      <a:alpha val="55000"/>
                    </a:schemeClr>
                  </a:solidFill>
                  <a:prstDash val="solid"/>
                </a:ln>
                <a:solidFill>
                  <a:schemeClr val="accent2">
                    <a:lumMod val="75000"/>
                  </a:schemeClr>
                </a:solidFill>
                <a:effectLst>
                  <a:innerShdw blurRad="101600" dist="76200" dir="5400000">
                    <a:schemeClr val="accent1">
                      <a:satMod val="190000"/>
                      <a:tint val="100000"/>
                      <a:alpha val="74000"/>
                    </a:schemeClr>
                  </a:innerShdw>
                </a:effectLst>
              </a:rPr>
              <a:t>Bumiputra</a:t>
            </a:r>
            <a:endParaRPr lang="en-US" sz="3200" b="1" dirty="0">
              <a:ln w="900" cmpd="sng">
                <a:solidFill>
                  <a:schemeClr val="accent1">
                    <a:satMod val="190000"/>
                    <a:alpha val="55000"/>
                  </a:schemeClr>
                </a:solidFill>
                <a:prstDash val="solid"/>
              </a:ln>
              <a:solidFill>
                <a:schemeClr val="accent2">
                  <a:lumMod val="75000"/>
                </a:schemeClr>
              </a:solidFill>
              <a:effectLst>
                <a:innerShdw blurRad="101600" dist="76200" dir="5400000">
                  <a:schemeClr val="accent1">
                    <a:satMod val="190000"/>
                    <a:tint val="100000"/>
                    <a:alpha val="74000"/>
                  </a:schemeClr>
                </a:innerShdw>
              </a:effectLst>
            </a:endParaRPr>
          </a:p>
        </p:txBody>
      </p:sp>
      <p:sp>
        <p:nvSpPr>
          <p:cNvPr id="8" name="Rounded Rectangle 7"/>
          <p:cNvSpPr/>
          <p:nvPr/>
        </p:nvSpPr>
        <p:spPr>
          <a:xfrm>
            <a:off x="2928938" y="1214438"/>
            <a:ext cx="1714500" cy="642937"/>
          </a:xfrm>
          <a:prstGeom prst="roundRect">
            <a:avLst/>
          </a:prstGeom>
          <a:gradFill>
            <a:gsLst>
              <a:gs pos="0">
                <a:schemeClr val="accent4">
                  <a:lumMod val="75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D" dirty="0">
                <a:solidFill>
                  <a:schemeClr val="tx1"/>
                </a:solidFill>
              </a:rPr>
              <a:t>B</a:t>
            </a:r>
            <a:r>
              <a:rPr lang="id-ID" dirty="0">
                <a:solidFill>
                  <a:schemeClr val="tx1"/>
                </a:solidFill>
              </a:rPr>
              <a:t>idang edukasi</a:t>
            </a:r>
            <a:endParaRPr lang="en-US" dirty="0">
              <a:solidFill>
                <a:schemeClr val="tx1"/>
              </a:solidFill>
            </a:endParaRPr>
          </a:p>
        </p:txBody>
      </p:sp>
      <p:sp>
        <p:nvSpPr>
          <p:cNvPr id="11" name="Rounded Rectangle 10"/>
          <p:cNvSpPr/>
          <p:nvPr/>
        </p:nvSpPr>
        <p:spPr>
          <a:xfrm>
            <a:off x="2857500" y="2857500"/>
            <a:ext cx="1714500" cy="642938"/>
          </a:xfrm>
          <a:prstGeom prst="roundRect">
            <a:avLst/>
          </a:prstGeom>
          <a:gradFill flip="none" rotWithShape="1">
            <a:gsLst>
              <a:gs pos="0">
                <a:schemeClr val="accent2">
                  <a:lumMod val="75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D" dirty="0">
                <a:solidFill>
                  <a:schemeClr val="tx1"/>
                </a:solidFill>
              </a:rPr>
              <a:t>B</a:t>
            </a:r>
            <a:r>
              <a:rPr lang="id-ID" dirty="0">
                <a:solidFill>
                  <a:schemeClr val="tx1"/>
                </a:solidFill>
              </a:rPr>
              <a:t>idang irigasi</a:t>
            </a:r>
            <a:endParaRPr lang="en-US" dirty="0">
              <a:solidFill>
                <a:schemeClr val="tx1"/>
              </a:solidFill>
            </a:endParaRPr>
          </a:p>
        </p:txBody>
      </p:sp>
      <p:sp>
        <p:nvSpPr>
          <p:cNvPr id="12" name="Rounded Rectangle 11"/>
          <p:cNvSpPr/>
          <p:nvPr/>
        </p:nvSpPr>
        <p:spPr>
          <a:xfrm>
            <a:off x="2857500" y="4214813"/>
            <a:ext cx="1714500" cy="642937"/>
          </a:xfrm>
          <a:prstGeom prst="roundRect">
            <a:avLst/>
          </a:prstGeom>
          <a:gradFill>
            <a:gsLst>
              <a:gs pos="0">
                <a:schemeClr val="tx2">
                  <a:lumMod val="75000"/>
                </a:schemeClr>
              </a:gs>
              <a:gs pos="50000">
                <a:schemeClr val="accent1">
                  <a:tint val="44500"/>
                  <a:satMod val="160000"/>
                </a:schemeClr>
              </a:gs>
              <a:gs pos="100000">
                <a:schemeClr val="accent1">
                  <a:tint val="23500"/>
                  <a:satMod val="16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D" dirty="0">
                <a:solidFill>
                  <a:schemeClr val="tx1"/>
                </a:solidFill>
              </a:rPr>
              <a:t>B</a:t>
            </a:r>
            <a:r>
              <a:rPr lang="id-ID" dirty="0">
                <a:solidFill>
                  <a:schemeClr val="tx1"/>
                </a:solidFill>
              </a:rPr>
              <a:t>idang migrasi</a:t>
            </a:r>
            <a:endParaRPr lang="en-US" dirty="0">
              <a:solidFill>
                <a:schemeClr val="tx1"/>
              </a:solidFill>
            </a:endParaRPr>
          </a:p>
        </p:txBody>
      </p:sp>
      <p:sp>
        <p:nvSpPr>
          <p:cNvPr id="13" name="Rounded Rectangle 12"/>
          <p:cNvSpPr/>
          <p:nvPr/>
        </p:nvSpPr>
        <p:spPr>
          <a:xfrm>
            <a:off x="5702300" y="1143000"/>
            <a:ext cx="3013075" cy="121443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d-ID" dirty="0">
                <a:solidFill>
                  <a:schemeClr val="tx1"/>
                </a:solidFill>
              </a:rPr>
              <a:t>Pendirian </a:t>
            </a:r>
            <a:r>
              <a:rPr lang="en-ID" dirty="0" err="1">
                <a:solidFill>
                  <a:schemeClr val="tx1"/>
                </a:solidFill>
              </a:rPr>
              <a:t>berbagai</a:t>
            </a:r>
            <a:r>
              <a:rPr lang="en-ID" dirty="0">
                <a:solidFill>
                  <a:schemeClr val="tx1"/>
                </a:solidFill>
              </a:rPr>
              <a:t> </a:t>
            </a:r>
            <a:r>
              <a:rPr lang="en-ID" dirty="0" err="1">
                <a:solidFill>
                  <a:schemeClr val="tx1"/>
                </a:solidFill>
              </a:rPr>
              <a:t>jenis</a:t>
            </a:r>
            <a:r>
              <a:rPr lang="en-ID" dirty="0">
                <a:solidFill>
                  <a:schemeClr val="tx1"/>
                </a:solidFill>
              </a:rPr>
              <a:t> </a:t>
            </a:r>
            <a:r>
              <a:rPr lang="en-ID" dirty="0" err="1">
                <a:solidFill>
                  <a:schemeClr val="tx1"/>
                </a:solidFill>
              </a:rPr>
              <a:t>sekolah</a:t>
            </a:r>
            <a:r>
              <a:rPr lang="en-ID" dirty="0">
                <a:solidFill>
                  <a:schemeClr val="tx1"/>
                </a:solidFill>
              </a:rPr>
              <a:t> </a:t>
            </a:r>
            <a:r>
              <a:rPr lang="en-ID" dirty="0" err="1">
                <a:solidFill>
                  <a:schemeClr val="tx1"/>
                </a:solidFill>
              </a:rPr>
              <a:t>dari</a:t>
            </a:r>
            <a:r>
              <a:rPr lang="en-ID" dirty="0">
                <a:solidFill>
                  <a:schemeClr val="tx1"/>
                </a:solidFill>
              </a:rPr>
              <a:t> </a:t>
            </a:r>
            <a:r>
              <a:rPr lang="en-ID" dirty="0" err="1">
                <a:solidFill>
                  <a:schemeClr val="tx1"/>
                </a:solidFill>
              </a:rPr>
              <a:t>tingkat</a:t>
            </a:r>
            <a:r>
              <a:rPr lang="en-ID" dirty="0">
                <a:solidFill>
                  <a:schemeClr val="tx1"/>
                </a:solidFill>
              </a:rPr>
              <a:t> </a:t>
            </a:r>
            <a:r>
              <a:rPr lang="en-ID" dirty="0" err="1">
                <a:solidFill>
                  <a:schemeClr val="tx1"/>
                </a:solidFill>
              </a:rPr>
              <a:t>dasar</a:t>
            </a:r>
            <a:r>
              <a:rPr lang="en-ID" dirty="0">
                <a:solidFill>
                  <a:schemeClr val="tx1"/>
                </a:solidFill>
              </a:rPr>
              <a:t> </a:t>
            </a:r>
            <a:r>
              <a:rPr lang="en-ID" dirty="0" err="1">
                <a:solidFill>
                  <a:schemeClr val="tx1"/>
                </a:solidFill>
              </a:rPr>
              <a:t>hingga</a:t>
            </a:r>
            <a:r>
              <a:rPr lang="en-ID" dirty="0">
                <a:solidFill>
                  <a:schemeClr val="tx1"/>
                </a:solidFill>
              </a:rPr>
              <a:t> </a:t>
            </a:r>
            <a:r>
              <a:rPr lang="en-ID" dirty="0" err="1">
                <a:solidFill>
                  <a:schemeClr val="tx1"/>
                </a:solidFill>
              </a:rPr>
              <a:t>jenjang</a:t>
            </a:r>
            <a:r>
              <a:rPr lang="en-ID" dirty="0">
                <a:solidFill>
                  <a:schemeClr val="tx1"/>
                </a:solidFill>
              </a:rPr>
              <a:t> </a:t>
            </a:r>
            <a:r>
              <a:rPr lang="en-ID" dirty="0" err="1">
                <a:solidFill>
                  <a:schemeClr val="tx1"/>
                </a:solidFill>
              </a:rPr>
              <a:t>pendidikan</a:t>
            </a:r>
            <a:r>
              <a:rPr lang="en-ID" dirty="0">
                <a:solidFill>
                  <a:schemeClr val="tx1"/>
                </a:solidFill>
              </a:rPr>
              <a:t> </a:t>
            </a:r>
            <a:r>
              <a:rPr lang="en-ID" dirty="0" err="1">
                <a:solidFill>
                  <a:schemeClr val="tx1"/>
                </a:solidFill>
              </a:rPr>
              <a:t>tinggi</a:t>
            </a:r>
            <a:r>
              <a:rPr lang="en-ID" dirty="0">
                <a:solidFill>
                  <a:schemeClr val="tx1"/>
                </a:solidFill>
              </a:rPr>
              <a:t>.</a:t>
            </a:r>
            <a:endParaRPr lang="id-ID" dirty="0">
              <a:solidFill>
                <a:schemeClr val="tx1"/>
              </a:solidFill>
            </a:endParaRPr>
          </a:p>
        </p:txBody>
      </p:sp>
      <p:sp>
        <p:nvSpPr>
          <p:cNvPr id="14" name="Rounded Rectangle 13"/>
          <p:cNvSpPr/>
          <p:nvPr/>
        </p:nvSpPr>
        <p:spPr>
          <a:xfrm>
            <a:off x="5721350" y="2643188"/>
            <a:ext cx="3065463" cy="11430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d-ID" dirty="0">
                <a:solidFill>
                  <a:schemeClr val="tx1"/>
                </a:solidFill>
              </a:rPr>
              <a:t>Pembangun</a:t>
            </a:r>
            <a:r>
              <a:rPr lang="en-ID" dirty="0">
                <a:solidFill>
                  <a:schemeClr val="tx1"/>
                </a:solidFill>
              </a:rPr>
              <a:t>an</a:t>
            </a:r>
            <a:r>
              <a:rPr lang="id-ID" dirty="0">
                <a:solidFill>
                  <a:schemeClr val="tx1"/>
                </a:solidFill>
              </a:rPr>
              <a:t> saluran irigasi yang diperlukan bagi sarana pengairan teknis sawah dan perkebunan.</a:t>
            </a:r>
            <a:endParaRPr lang="en-US" dirty="0">
              <a:solidFill>
                <a:schemeClr val="tx1"/>
              </a:solidFill>
            </a:endParaRPr>
          </a:p>
        </p:txBody>
      </p:sp>
      <p:sp>
        <p:nvSpPr>
          <p:cNvPr id="15" name="Rounded Rectangle 14"/>
          <p:cNvSpPr/>
          <p:nvPr/>
        </p:nvSpPr>
        <p:spPr>
          <a:xfrm>
            <a:off x="5721350" y="4214813"/>
            <a:ext cx="3065463" cy="11430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ID" dirty="0">
                <a:solidFill>
                  <a:schemeClr val="tx1"/>
                </a:solidFill>
              </a:rPr>
              <a:t>P</a:t>
            </a:r>
            <a:r>
              <a:rPr lang="id-ID" dirty="0">
                <a:solidFill>
                  <a:schemeClr val="tx1"/>
                </a:solidFill>
              </a:rPr>
              <a:t>emindahan penduduk dari daerah padat ke daerah yang memiliki kemungkinan untuk dikembangkan.</a:t>
            </a:r>
            <a:endParaRPr lang="en-US" dirty="0">
              <a:solidFill>
                <a:schemeClr val="tx1"/>
              </a:solidFill>
            </a:endParaRPr>
          </a:p>
        </p:txBody>
      </p:sp>
      <p:cxnSp>
        <p:nvCxnSpPr>
          <p:cNvPr id="17" name="Straight Arrow Connector 16"/>
          <p:cNvCxnSpPr/>
          <p:nvPr/>
        </p:nvCxnSpPr>
        <p:spPr>
          <a:xfrm flipV="1">
            <a:off x="4689475" y="1573213"/>
            <a:ext cx="882650" cy="1587"/>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689475" y="4502150"/>
            <a:ext cx="88265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689475" y="3144838"/>
            <a:ext cx="882650" cy="1587"/>
          </a:xfrm>
          <a:prstGeom prst="straightConnector1">
            <a:avLst/>
          </a:prstGeom>
          <a:ln w="2222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28625" y="5572125"/>
            <a:ext cx="8215313" cy="923925"/>
          </a:xfrm>
          <a:prstGeom prst="rect">
            <a:avLst/>
          </a:prstGeom>
          <a:solidFill>
            <a:schemeClr val="accent6">
              <a:lumMod val="40000"/>
              <a:lumOff val="60000"/>
            </a:schemeClr>
          </a:solidFill>
        </p:spPr>
        <p:txBody>
          <a:bodyPr>
            <a:spAutoFit/>
          </a:bodyPr>
          <a:lstStyle/>
          <a:p>
            <a:pPr>
              <a:defRPr/>
            </a:pPr>
            <a:r>
              <a:rPr lang="en-US" dirty="0" err="1">
                <a:latin typeface="Helvetica" pitchFamily="34" charset="0"/>
              </a:rPr>
              <a:t>Politik</a:t>
            </a:r>
            <a:r>
              <a:rPr lang="en-US" dirty="0">
                <a:latin typeface="Helvetica" pitchFamily="34" charset="0"/>
              </a:rPr>
              <a:t> </a:t>
            </a:r>
            <a:r>
              <a:rPr lang="en-US" dirty="0" err="1">
                <a:latin typeface="Helvetica" pitchFamily="34" charset="0"/>
              </a:rPr>
              <a:t>Etis</a:t>
            </a:r>
            <a:r>
              <a:rPr lang="en-US" b="1" dirty="0">
                <a:latin typeface="Helvetica" pitchFamily="34" charset="0"/>
              </a:rPr>
              <a:t> </a:t>
            </a:r>
            <a:r>
              <a:rPr lang="en-US" dirty="0" err="1">
                <a:latin typeface="Helvetica" pitchFamily="34" charset="0"/>
              </a:rPr>
              <a:t>dalam</a:t>
            </a:r>
            <a:r>
              <a:rPr lang="en-US" dirty="0">
                <a:latin typeface="Helvetica" pitchFamily="34" charset="0"/>
              </a:rPr>
              <a:t> </a:t>
            </a:r>
            <a:r>
              <a:rPr lang="en-US" dirty="0" err="1">
                <a:latin typeface="Helvetica" pitchFamily="34" charset="0"/>
              </a:rPr>
              <a:t>bidang</a:t>
            </a:r>
            <a:r>
              <a:rPr lang="en-US" dirty="0">
                <a:latin typeface="Helvetica" pitchFamily="34" charset="0"/>
              </a:rPr>
              <a:t> </a:t>
            </a:r>
            <a:r>
              <a:rPr lang="en-US" dirty="0" err="1">
                <a:latin typeface="Helvetica" pitchFamily="34" charset="0"/>
              </a:rPr>
              <a:t>edukasi</a:t>
            </a:r>
            <a:r>
              <a:rPr lang="en-US" dirty="0">
                <a:latin typeface="Helvetica" pitchFamily="34" charset="0"/>
              </a:rPr>
              <a:t> </a:t>
            </a:r>
            <a:r>
              <a:rPr lang="en-US" dirty="0" err="1">
                <a:latin typeface="Helvetica" pitchFamily="34" charset="0"/>
              </a:rPr>
              <a:t>berhasil</a:t>
            </a:r>
            <a:r>
              <a:rPr lang="en-US" dirty="0">
                <a:latin typeface="Helvetica" pitchFamily="34" charset="0"/>
              </a:rPr>
              <a:t> </a:t>
            </a:r>
            <a:r>
              <a:rPr lang="en-US" dirty="0" err="1">
                <a:latin typeface="Helvetica" pitchFamily="34" charset="0"/>
              </a:rPr>
              <a:t>membawa</a:t>
            </a:r>
            <a:r>
              <a:rPr lang="en-US" dirty="0">
                <a:latin typeface="Helvetica" pitchFamily="34" charset="0"/>
              </a:rPr>
              <a:t> </a:t>
            </a:r>
            <a:r>
              <a:rPr lang="en-US" dirty="0" err="1">
                <a:latin typeface="Helvetica" pitchFamily="34" charset="0"/>
              </a:rPr>
              <a:t>perubahan</a:t>
            </a:r>
            <a:r>
              <a:rPr lang="en-US" dirty="0">
                <a:latin typeface="Helvetica" pitchFamily="34" charset="0"/>
              </a:rPr>
              <a:t> </a:t>
            </a:r>
            <a:r>
              <a:rPr lang="en-US" dirty="0" err="1">
                <a:latin typeface="Helvetica" pitchFamily="34" charset="0"/>
              </a:rPr>
              <a:t>dan</a:t>
            </a:r>
            <a:r>
              <a:rPr lang="en-US" dirty="0">
                <a:latin typeface="Helvetica" pitchFamily="34" charset="0"/>
              </a:rPr>
              <a:t> </a:t>
            </a:r>
            <a:r>
              <a:rPr lang="en-US" dirty="0" err="1">
                <a:latin typeface="Helvetica" pitchFamily="34" charset="0"/>
              </a:rPr>
              <a:t>kemajuan</a:t>
            </a:r>
            <a:r>
              <a:rPr lang="en-US" dirty="0">
                <a:latin typeface="Helvetica" pitchFamily="34" charset="0"/>
              </a:rPr>
              <a:t>. </a:t>
            </a:r>
            <a:r>
              <a:rPr lang="en-US" dirty="0" err="1">
                <a:latin typeface="Helvetica" pitchFamily="34" charset="0"/>
              </a:rPr>
              <a:t>Kemajuan</a:t>
            </a:r>
            <a:r>
              <a:rPr lang="en-US" dirty="0">
                <a:latin typeface="Helvetica" pitchFamily="34" charset="0"/>
              </a:rPr>
              <a:t> </a:t>
            </a:r>
            <a:r>
              <a:rPr lang="en-US" dirty="0" err="1">
                <a:latin typeface="Helvetica" pitchFamily="34" charset="0"/>
              </a:rPr>
              <a:t>ini</a:t>
            </a:r>
            <a:r>
              <a:rPr lang="en-US" dirty="0">
                <a:latin typeface="Helvetica" pitchFamily="34" charset="0"/>
              </a:rPr>
              <a:t> </a:t>
            </a:r>
            <a:r>
              <a:rPr lang="en-US" dirty="0" err="1">
                <a:latin typeface="Helvetica" pitchFamily="34" charset="0"/>
              </a:rPr>
              <a:t>tidak</a:t>
            </a:r>
            <a:r>
              <a:rPr lang="en-US" dirty="0">
                <a:latin typeface="Helvetica" pitchFamily="34" charset="0"/>
              </a:rPr>
              <a:t> </a:t>
            </a:r>
            <a:r>
              <a:rPr lang="en-US" dirty="0" err="1">
                <a:latin typeface="Helvetica" pitchFamily="34" charset="0"/>
              </a:rPr>
              <a:t>terlepas</a:t>
            </a:r>
            <a:r>
              <a:rPr lang="en-US" dirty="0">
                <a:latin typeface="Helvetica" pitchFamily="34" charset="0"/>
              </a:rPr>
              <a:t> </a:t>
            </a:r>
            <a:r>
              <a:rPr lang="en-US" dirty="0" err="1">
                <a:latin typeface="Helvetica" pitchFamily="34" charset="0"/>
              </a:rPr>
              <a:t>dari</a:t>
            </a:r>
            <a:r>
              <a:rPr lang="en-US" dirty="0">
                <a:latin typeface="Helvetica" pitchFamily="34" charset="0"/>
              </a:rPr>
              <a:t> </a:t>
            </a:r>
            <a:r>
              <a:rPr lang="en-US" dirty="0" err="1">
                <a:latin typeface="Helvetica" pitchFamily="34" charset="0"/>
              </a:rPr>
              <a:t>keberadaan</a:t>
            </a:r>
            <a:r>
              <a:rPr lang="en-US" dirty="0">
                <a:latin typeface="Helvetica" pitchFamily="34" charset="0"/>
              </a:rPr>
              <a:t> </a:t>
            </a:r>
            <a:r>
              <a:rPr lang="en-US" dirty="0" err="1">
                <a:latin typeface="Helvetica" pitchFamily="34" charset="0"/>
              </a:rPr>
              <a:t>kaum</a:t>
            </a:r>
            <a:r>
              <a:rPr lang="en-US" dirty="0">
                <a:latin typeface="Helvetica" pitchFamily="34" charset="0"/>
              </a:rPr>
              <a:t> </a:t>
            </a:r>
            <a:r>
              <a:rPr lang="en-US" dirty="0" err="1">
                <a:latin typeface="Helvetica" pitchFamily="34" charset="0"/>
              </a:rPr>
              <a:t>intelektual</a:t>
            </a:r>
            <a:r>
              <a:rPr lang="en-US" dirty="0">
                <a:latin typeface="Helvetica" pitchFamily="34" charset="0"/>
              </a:rPr>
              <a:t> </a:t>
            </a:r>
            <a:r>
              <a:rPr lang="en-US" dirty="0" err="1">
                <a:latin typeface="Helvetica" pitchFamily="34" charset="0"/>
              </a:rPr>
              <a:t>bumiputra</a:t>
            </a:r>
            <a:r>
              <a:rPr lang="en-US" dirty="0">
                <a:latin typeface="Helvetica" pitchFamily="34" charset="0"/>
              </a:rPr>
              <a:t> yang </a:t>
            </a:r>
            <a:r>
              <a:rPr lang="en-US" dirty="0" err="1">
                <a:latin typeface="Helvetica" pitchFamily="34" charset="0"/>
              </a:rPr>
              <a:t>mulai</a:t>
            </a:r>
            <a:r>
              <a:rPr lang="en-US" dirty="0">
                <a:latin typeface="Helvetica" pitchFamily="34" charset="0"/>
              </a:rPr>
              <a:t> </a:t>
            </a:r>
            <a:r>
              <a:rPr lang="en-US" dirty="0" err="1">
                <a:latin typeface="Helvetica" pitchFamily="34" charset="0"/>
              </a:rPr>
              <a:t>memikirkan</a:t>
            </a:r>
            <a:r>
              <a:rPr lang="en-US" dirty="0">
                <a:latin typeface="Helvetica" pitchFamily="34" charset="0"/>
              </a:rPr>
              <a:t> </a:t>
            </a:r>
            <a:r>
              <a:rPr lang="en-US" dirty="0" err="1">
                <a:latin typeface="Helvetica" pitchFamily="34" charset="0"/>
              </a:rPr>
              <a:t>nasib</a:t>
            </a:r>
            <a:r>
              <a:rPr lang="en-US" dirty="0">
                <a:latin typeface="Helvetica" pitchFamily="34" charset="0"/>
              </a:rPr>
              <a:t> </a:t>
            </a:r>
            <a:r>
              <a:rPr lang="en-US" dirty="0" err="1">
                <a:latin typeface="Helvetica" pitchFamily="34" charset="0"/>
              </a:rPr>
              <a:t>bangsanya</a:t>
            </a:r>
            <a:r>
              <a:rPr lang="en-US" dirty="0">
                <a:latin typeface="Helvetica" pitchFamily="34" charset="0"/>
              </a:rPr>
              <a:t>.</a:t>
            </a:r>
          </a:p>
        </p:txBody>
      </p:sp>
      <p:sp>
        <p:nvSpPr>
          <p:cNvPr id="23" name="Rounded Rectangle 22"/>
          <p:cNvSpPr/>
          <p:nvPr/>
        </p:nvSpPr>
        <p:spPr>
          <a:xfrm>
            <a:off x="285750" y="2857500"/>
            <a:ext cx="1714500" cy="64293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D" sz="2400" dirty="0" err="1">
                <a:solidFill>
                  <a:schemeClr val="tx1"/>
                </a:solidFill>
              </a:rPr>
              <a:t>Politik</a:t>
            </a:r>
            <a:r>
              <a:rPr lang="en-ID" sz="2400" dirty="0">
                <a:solidFill>
                  <a:schemeClr val="tx1"/>
                </a:solidFill>
              </a:rPr>
              <a:t> </a:t>
            </a:r>
            <a:r>
              <a:rPr lang="en-ID" sz="2400" dirty="0" err="1">
                <a:solidFill>
                  <a:schemeClr val="tx1"/>
                </a:solidFill>
              </a:rPr>
              <a:t>Etis</a:t>
            </a:r>
            <a:endParaRPr lang="en-US" sz="2400" dirty="0">
              <a:solidFill>
                <a:schemeClr val="tx1"/>
              </a:solidFill>
            </a:endParaRPr>
          </a:p>
        </p:txBody>
      </p:sp>
      <p:cxnSp>
        <p:nvCxnSpPr>
          <p:cNvPr id="24" name="Straight Arrow Connector 23"/>
          <p:cNvCxnSpPr/>
          <p:nvPr/>
        </p:nvCxnSpPr>
        <p:spPr>
          <a:xfrm flipV="1">
            <a:off x="2071688" y="3214688"/>
            <a:ext cx="714375" cy="1587"/>
          </a:xfrm>
          <a:prstGeom prst="straightConnector1">
            <a:avLst/>
          </a:prstGeom>
          <a:ln w="2222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3" idx="3"/>
          </p:cNvCxnSpPr>
          <p:nvPr/>
        </p:nvCxnSpPr>
        <p:spPr>
          <a:xfrm>
            <a:off x="2000250" y="3178175"/>
            <a:ext cx="785813" cy="1322388"/>
          </a:xfrm>
          <a:prstGeom prst="straightConnector1">
            <a:avLst/>
          </a:prstGeom>
          <a:ln w="2222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3"/>
          </p:cNvCxnSpPr>
          <p:nvPr/>
        </p:nvCxnSpPr>
        <p:spPr>
          <a:xfrm flipV="1">
            <a:off x="2000250" y="1571625"/>
            <a:ext cx="857250" cy="1606550"/>
          </a:xfrm>
          <a:prstGeom prst="straightConnector1">
            <a:avLst/>
          </a:prstGeom>
          <a:ln w="2222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Up Arrow 31">
            <a:hlinkClick r:id="rId2" action="ppaction://hlinksldjump"/>
          </p:cNvPr>
          <p:cNvSpPr/>
          <p:nvPr/>
        </p:nvSpPr>
        <p:spPr>
          <a:xfrm>
            <a:off x="8429625" y="6143625"/>
            <a:ext cx="642938" cy="6429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strVal val="#ppt_h"/>
                                          </p:val>
                                        </p:tav>
                                        <p:tav tm="100000">
                                          <p:val>
                                            <p:strVal val="#ppt_h"/>
                                          </p:val>
                                        </p:tav>
                                      </p:tavLst>
                                    </p:anim>
                                  </p:childTnLst>
                                </p:cTn>
                              </p:par>
                              <p:par>
                                <p:cTn id="18" presetID="17" presetClass="entr" presetSubtype="1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strVal val="#ppt_h"/>
                                          </p:val>
                                        </p:tav>
                                        <p:tav tm="100000">
                                          <p:val>
                                            <p:strVal val="#ppt_h"/>
                                          </p:val>
                                        </p:tav>
                                      </p:tavLst>
                                    </p:anim>
                                  </p:childTnLst>
                                </p:cTn>
                              </p:par>
                              <p:par>
                                <p:cTn id="30" presetID="17"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1000" fill="hold"/>
                                        <p:tgtEl>
                                          <p:spTgt spid="17"/>
                                        </p:tgtEl>
                                        <p:attrNameLst>
                                          <p:attrName>ppt_x</p:attrName>
                                        </p:attrNameLst>
                                      </p:cBhvr>
                                      <p:tavLst>
                                        <p:tav tm="0">
                                          <p:val>
                                            <p:strVal val="#ppt_x-.2"/>
                                          </p:val>
                                        </p:tav>
                                        <p:tav tm="100000">
                                          <p:val>
                                            <p:strVal val="#ppt_x"/>
                                          </p:val>
                                        </p:tav>
                                      </p:tavLst>
                                    </p:anim>
                                    <p:anim calcmode="lin" valueType="num">
                                      <p:cBhvr>
                                        <p:cTn id="39"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7"/>
                                        </p:tgtEl>
                                      </p:cBhvr>
                                    </p:animEffect>
                                  </p:childTnLst>
                                </p:cTn>
                              </p:par>
                              <p:par>
                                <p:cTn id="41" presetID="29"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ppt_x</p:attrName>
                                        </p:attrNameLst>
                                      </p:cBhvr>
                                      <p:tavLst>
                                        <p:tav tm="0">
                                          <p:val>
                                            <p:strVal val="#ppt_x-.2"/>
                                          </p:val>
                                        </p:tav>
                                        <p:tav tm="100000">
                                          <p:val>
                                            <p:strVal val="#ppt_x"/>
                                          </p:val>
                                        </p:tav>
                                      </p:tavLst>
                                    </p:anim>
                                    <p:anim calcmode="lin" valueType="num">
                                      <p:cBhvr>
                                        <p:cTn id="4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ppt_x</p:attrName>
                                        </p:attrNameLst>
                                      </p:cBhvr>
                                      <p:tavLst>
                                        <p:tav tm="0">
                                          <p:val>
                                            <p:strVal val="#ppt_x-.2"/>
                                          </p:val>
                                        </p:tav>
                                        <p:tav tm="100000">
                                          <p:val>
                                            <p:strVal val="#ppt_x"/>
                                          </p:val>
                                        </p:tav>
                                      </p:tavLst>
                                    </p:anim>
                                    <p:anim calcmode="lin" valueType="num">
                                      <p:cBhvr>
                                        <p:cTn id="51"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52" dur="1000"/>
                                        <p:tgtEl>
                                          <p:spTgt spid="19"/>
                                        </p:tgtEl>
                                      </p:cBhvr>
                                    </p:animEffect>
                                  </p:childTnLst>
                                </p:cTn>
                              </p:par>
                              <p:par>
                                <p:cTn id="53" presetID="29"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ppt_x</p:attrName>
                                        </p:attrNameLst>
                                      </p:cBhvr>
                                      <p:tavLst>
                                        <p:tav tm="0">
                                          <p:val>
                                            <p:strVal val="#ppt_x-.2"/>
                                          </p:val>
                                        </p:tav>
                                        <p:tav tm="100000">
                                          <p:val>
                                            <p:strVal val="#ppt_x"/>
                                          </p:val>
                                        </p:tav>
                                      </p:tavLst>
                                    </p:anim>
                                    <p:anim calcmode="lin" valueType="num">
                                      <p:cBhvr>
                                        <p:cTn id="56"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9"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1000" fill="hold"/>
                                        <p:tgtEl>
                                          <p:spTgt spid="18"/>
                                        </p:tgtEl>
                                        <p:attrNameLst>
                                          <p:attrName>ppt_x</p:attrName>
                                        </p:attrNameLst>
                                      </p:cBhvr>
                                      <p:tavLst>
                                        <p:tav tm="0">
                                          <p:val>
                                            <p:strVal val="#ppt_x-.2"/>
                                          </p:val>
                                        </p:tav>
                                        <p:tav tm="100000">
                                          <p:val>
                                            <p:strVal val="#ppt_x"/>
                                          </p:val>
                                        </p:tav>
                                      </p:tavLst>
                                    </p:anim>
                                    <p:anim calcmode="lin" valueType="num">
                                      <p:cBhvr>
                                        <p:cTn id="63"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64" dur="1000"/>
                                        <p:tgtEl>
                                          <p:spTgt spid="18"/>
                                        </p:tgtEl>
                                      </p:cBhvr>
                                    </p:animEffect>
                                  </p:childTnLst>
                                </p:cTn>
                              </p:par>
                              <p:par>
                                <p:cTn id="65" presetID="29"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1000" fill="hold"/>
                                        <p:tgtEl>
                                          <p:spTgt spid="15"/>
                                        </p:tgtEl>
                                        <p:attrNameLst>
                                          <p:attrName>ppt_x</p:attrName>
                                        </p:attrNameLst>
                                      </p:cBhvr>
                                      <p:tavLst>
                                        <p:tav tm="0">
                                          <p:val>
                                            <p:strVal val="#ppt_x-.2"/>
                                          </p:val>
                                        </p:tav>
                                        <p:tav tm="100000">
                                          <p:val>
                                            <p:strVal val="#ppt_x"/>
                                          </p:val>
                                        </p:tav>
                                      </p:tavLst>
                                    </p:anim>
                                    <p:anim calcmode="lin" valueType="num">
                                      <p:cBhvr>
                                        <p:cTn id="6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9" dur="10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checkerboard(across)">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1000"/>
                                        <p:tgtEl>
                                          <p:spTgt spid="32"/>
                                        </p:tgtEl>
                                      </p:cBhvr>
                                    </p:animEffect>
                                    <p:anim calcmode="lin" valueType="num">
                                      <p:cBhvr>
                                        <p:cTn id="80" dur="1000" fill="hold"/>
                                        <p:tgtEl>
                                          <p:spTgt spid="32"/>
                                        </p:tgtEl>
                                        <p:attrNameLst>
                                          <p:attrName>ppt_x</p:attrName>
                                        </p:attrNameLst>
                                      </p:cBhvr>
                                      <p:tavLst>
                                        <p:tav tm="0">
                                          <p:val>
                                            <p:strVal val="#ppt_x"/>
                                          </p:val>
                                        </p:tav>
                                        <p:tav tm="100000">
                                          <p:val>
                                            <p:strVal val="#ppt_x"/>
                                          </p:val>
                                        </p:tav>
                                      </p:tavLst>
                                    </p:anim>
                                    <p:anim calcmode="lin" valueType="num">
                                      <p:cBhvr>
                                        <p:cTn id="81" dur="900" decel="100000" fill="hold"/>
                                        <p:tgtEl>
                                          <p:spTgt spid="32"/>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P spid="23"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57313" y="1446213"/>
            <a:ext cx="6572250" cy="625475"/>
          </a:xfrm>
          <a:solidFill>
            <a:schemeClr val="bg1"/>
          </a:solidFill>
          <a:ln>
            <a:solidFill>
              <a:srgbClr val="00B0F0"/>
            </a:solidFill>
          </a:ln>
        </p:spPr>
        <p:txBody>
          <a:bodyPr/>
          <a:lstStyle/>
          <a:p>
            <a:pPr eaLnBrk="1" hangingPunct="1"/>
            <a:r>
              <a:rPr lang="en-ID" sz="2400" b="1" smtClean="0"/>
              <a:t>Kedatangan Bangsa-Bangsa Eropa di Indonesia</a:t>
            </a:r>
            <a:endParaRPr lang="en-US" sz="2400" b="1" smtClean="0"/>
          </a:p>
        </p:txBody>
      </p:sp>
      <p:sp>
        <p:nvSpPr>
          <p:cNvPr id="4099" name="TextBox 4"/>
          <p:cNvSpPr txBox="1">
            <a:spLocks noChangeArrowheads="1"/>
          </p:cNvSpPr>
          <p:nvPr/>
        </p:nvSpPr>
        <p:spPr bwMode="auto">
          <a:xfrm>
            <a:off x="684213" y="2214563"/>
            <a:ext cx="950912" cy="369887"/>
          </a:xfrm>
          <a:prstGeom prst="rect">
            <a:avLst/>
          </a:prstGeom>
          <a:solidFill>
            <a:schemeClr val="accent2">
              <a:lumMod val="20000"/>
              <a:lumOff val="80000"/>
            </a:schemeClr>
          </a:solidFill>
          <a:ln w="9525">
            <a:solidFill>
              <a:srgbClr val="00B0F0"/>
            </a:solidFill>
            <a:miter lim="800000"/>
            <a:headEnd/>
            <a:tailEnd/>
          </a:ln>
        </p:spPr>
        <p:txBody>
          <a:bodyPr wrap="none">
            <a:spAutoFit/>
          </a:bodyPr>
          <a:lstStyle/>
          <a:p>
            <a:pPr>
              <a:defRPr/>
            </a:pPr>
            <a:r>
              <a:rPr lang="en-ID" dirty="0" err="1">
                <a:latin typeface="Calibri" pitchFamily="34" charset="0"/>
              </a:rPr>
              <a:t>Portugis</a:t>
            </a:r>
            <a:endParaRPr lang="en-US" dirty="0">
              <a:latin typeface="Calibri" pitchFamily="34" charset="0"/>
            </a:endParaRPr>
          </a:p>
        </p:txBody>
      </p:sp>
      <p:cxnSp>
        <p:nvCxnSpPr>
          <p:cNvPr id="7" name="Straight Arrow Connector 6"/>
          <p:cNvCxnSpPr/>
          <p:nvPr/>
        </p:nvCxnSpPr>
        <p:spPr>
          <a:xfrm>
            <a:off x="1692275" y="2430463"/>
            <a:ext cx="503238" cy="0"/>
          </a:xfrm>
          <a:prstGeom prst="straightConnector1">
            <a:avLst/>
          </a:prstGeom>
          <a:ln>
            <a:solidFill>
              <a:srgbClr val="00B0F0"/>
            </a:solidFill>
            <a:tailEnd type="arrow"/>
          </a:ln>
        </p:spPr>
        <p:style>
          <a:lnRef idx="2">
            <a:schemeClr val="dk1"/>
          </a:lnRef>
          <a:fillRef idx="0">
            <a:schemeClr val="dk1"/>
          </a:fillRef>
          <a:effectRef idx="1">
            <a:schemeClr val="dk1"/>
          </a:effectRef>
          <a:fontRef idx="minor">
            <a:schemeClr val="tx1"/>
          </a:fontRef>
        </p:style>
      </p:cxnSp>
      <p:sp>
        <p:nvSpPr>
          <p:cNvPr id="4101" name="TextBox 7"/>
          <p:cNvSpPr txBox="1">
            <a:spLocks noChangeArrowheads="1"/>
          </p:cNvSpPr>
          <p:nvPr/>
        </p:nvSpPr>
        <p:spPr bwMode="auto">
          <a:xfrm>
            <a:off x="2339975" y="2214563"/>
            <a:ext cx="6480175" cy="923925"/>
          </a:xfrm>
          <a:prstGeom prst="rect">
            <a:avLst/>
          </a:prstGeom>
          <a:solidFill>
            <a:schemeClr val="accent2">
              <a:lumMod val="20000"/>
              <a:lumOff val="80000"/>
            </a:schemeClr>
          </a:solidFill>
          <a:ln w="9525">
            <a:solidFill>
              <a:srgbClr val="00B0F0"/>
            </a:solidFill>
            <a:miter lim="800000"/>
            <a:headEnd/>
            <a:tailEnd/>
          </a:ln>
        </p:spPr>
        <p:txBody>
          <a:bodyPr>
            <a:spAutoFit/>
          </a:bodyPr>
          <a:lstStyle/>
          <a:p>
            <a:pPr marL="179388" indent="-179388">
              <a:buFont typeface="Arial" charset="0"/>
              <a:buChar char="•"/>
              <a:defRPr/>
            </a:pPr>
            <a:r>
              <a:rPr lang="en-ID" dirty="0" err="1">
                <a:latin typeface="Calibri" pitchFamily="34" charset="0"/>
              </a:rPr>
              <a:t>Bertujuan</a:t>
            </a:r>
            <a:r>
              <a:rPr lang="en-ID" dirty="0">
                <a:latin typeface="Calibri" pitchFamily="34" charset="0"/>
              </a:rPr>
              <a:t> </a:t>
            </a:r>
            <a:r>
              <a:rPr lang="en-ID" dirty="0" err="1">
                <a:latin typeface="Calibri" pitchFamily="34" charset="0"/>
              </a:rPr>
              <a:t>mencari</a:t>
            </a:r>
            <a:r>
              <a:rPr lang="en-ID" dirty="0">
                <a:latin typeface="Calibri" pitchFamily="34" charset="0"/>
              </a:rPr>
              <a:t> </a:t>
            </a:r>
            <a:r>
              <a:rPr lang="en-ID" dirty="0" err="1">
                <a:latin typeface="Calibri" pitchFamily="34" charset="0"/>
              </a:rPr>
              <a:t>rempah-rempah</a:t>
            </a:r>
            <a:r>
              <a:rPr lang="en-ID" dirty="0">
                <a:latin typeface="Calibri" pitchFamily="34" charset="0"/>
              </a:rPr>
              <a:t>.</a:t>
            </a:r>
          </a:p>
          <a:p>
            <a:pPr marL="179388" indent="-179388">
              <a:buFont typeface="Arial" charset="0"/>
              <a:buChar char="•"/>
              <a:defRPr/>
            </a:pPr>
            <a:r>
              <a:rPr lang="en-ID" dirty="0" err="1">
                <a:latin typeface="Calibri" pitchFamily="34" charset="0"/>
              </a:rPr>
              <a:t>Kapal</a:t>
            </a:r>
            <a:r>
              <a:rPr lang="en-ID" dirty="0">
                <a:latin typeface="Calibri" pitchFamily="34" charset="0"/>
              </a:rPr>
              <a:t> </a:t>
            </a:r>
            <a:r>
              <a:rPr lang="en-ID" dirty="0" err="1">
                <a:latin typeface="Calibri" pitchFamily="34" charset="0"/>
              </a:rPr>
              <a:t>Portugis</a:t>
            </a:r>
            <a:r>
              <a:rPr lang="en-ID" dirty="0">
                <a:latin typeface="Calibri" pitchFamily="34" charset="0"/>
              </a:rPr>
              <a:t> yang </a:t>
            </a:r>
            <a:r>
              <a:rPr lang="en-ID" dirty="0" err="1">
                <a:latin typeface="Calibri" pitchFamily="34" charset="0"/>
              </a:rPr>
              <a:t>berhasil</a:t>
            </a:r>
            <a:r>
              <a:rPr lang="en-ID" dirty="0">
                <a:latin typeface="Calibri" pitchFamily="34" charset="0"/>
              </a:rPr>
              <a:t> </a:t>
            </a:r>
            <a:r>
              <a:rPr lang="en-ID" dirty="0" err="1">
                <a:latin typeface="Calibri" pitchFamily="34" charset="0"/>
              </a:rPr>
              <a:t>mencapai</a:t>
            </a:r>
            <a:r>
              <a:rPr lang="en-ID" dirty="0">
                <a:latin typeface="Calibri" pitchFamily="34" charset="0"/>
              </a:rPr>
              <a:t> Indonesia </a:t>
            </a:r>
            <a:r>
              <a:rPr lang="en-ID" dirty="0" err="1">
                <a:latin typeface="Calibri" pitchFamily="34" charset="0"/>
              </a:rPr>
              <a:t>dipimpin</a:t>
            </a:r>
            <a:r>
              <a:rPr lang="en-ID" dirty="0">
                <a:latin typeface="Calibri" pitchFamily="34" charset="0"/>
              </a:rPr>
              <a:t> </a:t>
            </a:r>
            <a:r>
              <a:rPr lang="en-ID" dirty="0" err="1">
                <a:latin typeface="Calibri" pitchFamily="34" charset="0"/>
              </a:rPr>
              <a:t>oleh</a:t>
            </a:r>
            <a:r>
              <a:rPr lang="en-ID" dirty="0">
                <a:latin typeface="Calibri" pitchFamily="34" charset="0"/>
              </a:rPr>
              <a:t> Francisco </a:t>
            </a:r>
            <a:r>
              <a:rPr lang="en-ID" dirty="0" err="1">
                <a:latin typeface="Calibri" pitchFamily="34" charset="0"/>
              </a:rPr>
              <a:t>Serrao</a:t>
            </a:r>
            <a:r>
              <a:rPr lang="en-ID" dirty="0">
                <a:latin typeface="Calibri" pitchFamily="34" charset="0"/>
              </a:rPr>
              <a:t> </a:t>
            </a:r>
            <a:r>
              <a:rPr lang="en-ID" dirty="0" err="1">
                <a:latin typeface="Calibri" pitchFamily="34" charset="0"/>
              </a:rPr>
              <a:t>dan</a:t>
            </a:r>
            <a:r>
              <a:rPr lang="en-ID" dirty="0">
                <a:latin typeface="Calibri" pitchFamily="34" charset="0"/>
              </a:rPr>
              <a:t> Antonio de </a:t>
            </a:r>
            <a:r>
              <a:rPr lang="en-ID" dirty="0" err="1">
                <a:latin typeface="Calibri" pitchFamily="34" charset="0"/>
              </a:rPr>
              <a:t>Abreau</a:t>
            </a:r>
            <a:r>
              <a:rPr lang="en-ID" dirty="0">
                <a:latin typeface="Calibri" pitchFamily="34" charset="0"/>
              </a:rPr>
              <a:t>.</a:t>
            </a:r>
            <a:endParaRPr lang="en-US" dirty="0">
              <a:latin typeface="Calibri" pitchFamily="34" charset="0"/>
            </a:endParaRPr>
          </a:p>
        </p:txBody>
      </p:sp>
      <p:sp>
        <p:nvSpPr>
          <p:cNvPr id="4102" name="TextBox 8"/>
          <p:cNvSpPr txBox="1">
            <a:spLocks noChangeArrowheads="1"/>
          </p:cNvSpPr>
          <p:nvPr/>
        </p:nvSpPr>
        <p:spPr bwMode="auto">
          <a:xfrm>
            <a:off x="684213" y="3330575"/>
            <a:ext cx="915987" cy="368300"/>
          </a:xfrm>
          <a:prstGeom prst="rect">
            <a:avLst/>
          </a:prstGeom>
          <a:solidFill>
            <a:schemeClr val="accent3">
              <a:lumMod val="40000"/>
              <a:lumOff val="60000"/>
            </a:schemeClr>
          </a:solidFill>
          <a:ln w="9525">
            <a:solidFill>
              <a:srgbClr val="00B0F0"/>
            </a:solidFill>
            <a:miter lim="800000"/>
            <a:headEnd/>
            <a:tailEnd/>
          </a:ln>
        </p:spPr>
        <p:txBody>
          <a:bodyPr wrap="none">
            <a:spAutoFit/>
          </a:bodyPr>
          <a:lstStyle/>
          <a:p>
            <a:pPr>
              <a:defRPr/>
            </a:pPr>
            <a:r>
              <a:rPr lang="en-ID" dirty="0" err="1">
                <a:latin typeface="Calibri" pitchFamily="34" charset="0"/>
              </a:rPr>
              <a:t>Spanyol</a:t>
            </a:r>
            <a:endParaRPr lang="en-US" dirty="0">
              <a:latin typeface="Calibri" pitchFamily="34" charset="0"/>
            </a:endParaRPr>
          </a:p>
        </p:txBody>
      </p:sp>
      <p:cxnSp>
        <p:nvCxnSpPr>
          <p:cNvPr id="10" name="Straight Arrow Connector 9"/>
          <p:cNvCxnSpPr/>
          <p:nvPr/>
        </p:nvCxnSpPr>
        <p:spPr>
          <a:xfrm>
            <a:off x="1692275" y="3546475"/>
            <a:ext cx="503238" cy="0"/>
          </a:xfrm>
          <a:prstGeom prst="straightConnector1">
            <a:avLst/>
          </a:prstGeom>
          <a:ln>
            <a:solidFill>
              <a:srgbClr val="00B0F0"/>
            </a:solidFill>
            <a:tailEnd type="arrow"/>
          </a:ln>
        </p:spPr>
        <p:style>
          <a:lnRef idx="2">
            <a:schemeClr val="dk1"/>
          </a:lnRef>
          <a:fillRef idx="0">
            <a:schemeClr val="dk1"/>
          </a:fillRef>
          <a:effectRef idx="1">
            <a:schemeClr val="dk1"/>
          </a:effectRef>
          <a:fontRef idx="minor">
            <a:schemeClr val="tx1"/>
          </a:fontRef>
        </p:style>
      </p:cxnSp>
      <p:sp>
        <p:nvSpPr>
          <p:cNvPr id="4104" name="TextBox 10"/>
          <p:cNvSpPr txBox="1">
            <a:spLocks noChangeArrowheads="1"/>
          </p:cNvSpPr>
          <p:nvPr/>
        </p:nvSpPr>
        <p:spPr bwMode="auto">
          <a:xfrm>
            <a:off x="2339975" y="3281363"/>
            <a:ext cx="6480175" cy="1200150"/>
          </a:xfrm>
          <a:prstGeom prst="rect">
            <a:avLst/>
          </a:prstGeom>
          <a:solidFill>
            <a:schemeClr val="accent3">
              <a:lumMod val="40000"/>
              <a:lumOff val="60000"/>
            </a:schemeClr>
          </a:solidFill>
          <a:ln w="9525">
            <a:solidFill>
              <a:srgbClr val="00B0F0"/>
            </a:solidFill>
            <a:miter lim="800000"/>
            <a:headEnd/>
            <a:tailEnd/>
          </a:ln>
        </p:spPr>
        <p:txBody>
          <a:bodyPr>
            <a:spAutoFit/>
          </a:bodyPr>
          <a:lstStyle/>
          <a:p>
            <a:pPr marL="179388" indent="-179388">
              <a:buFont typeface="Arial" charset="0"/>
              <a:buChar char="•"/>
              <a:defRPr/>
            </a:pPr>
            <a:r>
              <a:rPr lang="en-ID" dirty="0">
                <a:latin typeface="Calibri" pitchFamily="34" charset="0"/>
              </a:rPr>
              <a:t>Armada </a:t>
            </a:r>
            <a:r>
              <a:rPr lang="en-ID" dirty="0" err="1">
                <a:latin typeface="Calibri" pitchFamily="34" charset="0"/>
              </a:rPr>
              <a:t>Spanyol</a:t>
            </a:r>
            <a:r>
              <a:rPr lang="en-ID" dirty="0">
                <a:latin typeface="Calibri" pitchFamily="34" charset="0"/>
              </a:rPr>
              <a:t> </a:t>
            </a:r>
            <a:r>
              <a:rPr lang="en-ID" dirty="0" err="1">
                <a:latin typeface="Calibri" pitchFamily="34" charset="0"/>
              </a:rPr>
              <a:t>mendarat</a:t>
            </a:r>
            <a:r>
              <a:rPr lang="en-ID" dirty="0">
                <a:latin typeface="Calibri" pitchFamily="34" charset="0"/>
              </a:rPr>
              <a:t> </a:t>
            </a:r>
            <a:r>
              <a:rPr lang="en-ID" dirty="0" err="1">
                <a:latin typeface="Calibri" pitchFamily="34" charset="0"/>
              </a:rPr>
              <a:t>di</a:t>
            </a:r>
            <a:r>
              <a:rPr lang="en-ID" dirty="0">
                <a:latin typeface="Calibri" pitchFamily="34" charset="0"/>
              </a:rPr>
              <a:t> Maluku </a:t>
            </a:r>
            <a:r>
              <a:rPr lang="en-ID" dirty="0" err="1">
                <a:latin typeface="Calibri" pitchFamily="34" charset="0"/>
              </a:rPr>
              <a:t>pada</a:t>
            </a:r>
            <a:r>
              <a:rPr lang="en-ID" dirty="0">
                <a:latin typeface="Calibri" pitchFamily="34" charset="0"/>
              </a:rPr>
              <a:t> 1522 </a:t>
            </a:r>
            <a:r>
              <a:rPr lang="en-ID" dirty="0" err="1">
                <a:latin typeface="Calibri" pitchFamily="34" charset="0"/>
              </a:rPr>
              <a:t>dipimpin</a:t>
            </a:r>
            <a:r>
              <a:rPr lang="en-ID" dirty="0">
                <a:latin typeface="Calibri" pitchFamily="34" charset="0"/>
              </a:rPr>
              <a:t> </a:t>
            </a:r>
            <a:r>
              <a:rPr lang="en-ID" dirty="0" err="1">
                <a:latin typeface="Calibri" pitchFamily="34" charset="0"/>
              </a:rPr>
              <a:t>oleh</a:t>
            </a:r>
            <a:r>
              <a:rPr lang="en-ID" dirty="0">
                <a:latin typeface="Calibri" pitchFamily="34" charset="0"/>
              </a:rPr>
              <a:t> Sebastian del Cano.</a:t>
            </a:r>
          </a:p>
          <a:p>
            <a:pPr marL="179388" indent="-179388">
              <a:buFont typeface="Arial" charset="0"/>
              <a:buChar char="•"/>
              <a:defRPr/>
            </a:pPr>
            <a:r>
              <a:rPr lang="en-ID" dirty="0" err="1">
                <a:latin typeface="Calibri" pitchFamily="34" charset="0"/>
              </a:rPr>
              <a:t>Setelah</a:t>
            </a:r>
            <a:r>
              <a:rPr lang="en-ID" dirty="0">
                <a:latin typeface="Calibri" pitchFamily="34" charset="0"/>
              </a:rPr>
              <a:t> </a:t>
            </a:r>
            <a:r>
              <a:rPr lang="en-ID" dirty="0" err="1">
                <a:latin typeface="Calibri" pitchFamily="34" charset="0"/>
              </a:rPr>
              <a:t>tiba</a:t>
            </a:r>
            <a:r>
              <a:rPr lang="en-ID" dirty="0">
                <a:latin typeface="Calibri" pitchFamily="34" charset="0"/>
              </a:rPr>
              <a:t> </a:t>
            </a:r>
            <a:r>
              <a:rPr lang="en-ID" dirty="0" err="1">
                <a:latin typeface="Calibri" pitchFamily="34" charset="0"/>
              </a:rPr>
              <a:t>di</a:t>
            </a:r>
            <a:r>
              <a:rPr lang="en-ID" dirty="0">
                <a:latin typeface="Calibri" pitchFamily="34" charset="0"/>
              </a:rPr>
              <a:t> Maluku, </a:t>
            </a:r>
            <a:r>
              <a:rPr lang="en-ID" dirty="0" err="1">
                <a:latin typeface="Calibri" pitchFamily="34" charset="0"/>
              </a:rPr>
              <a:t>bangsa</a:t>
            </a:r>
            <a:r>
              <a:rPr lang="en-ID" dirty="0">
                <a:latin typeface="Calibri" pitchFamily="34" charset="0"/>
              </a:rPr>
              <a:t> </a:t>
            </a:r>
            <a:r>
              <a:rPr lang="en-ID" dirty="0" err="1">
                <a:latin typeface="Calibri" pitchFamily="34" charset="0"/>
              </a:rPr>
              <a:t>Spanyol</a:t>
            </a:r>
            <a:r>
              <a:rPr lang="en-ID" dirty="0">
                <a:latin typeface="Calibri" pitchFamily="34" charset="0"/>
              </a:rPr>
              <a:t> </a:t>
            </a:r>
            <a:r>
              <a:rPr lang="en-ID" dirty="0" err="1">
                <a:latin typeface="Calibri" pitchFamily="34" charset="0"/>
              </a:rPr>
              <a:t>bersekutu</a:t>
            </a:r>
            <a:r>
              <a:rPr lang="en-ID" dirty="0">
                <a:latin typeface="Calibri" pitchFamily="34" charset="0"/>
              </a:rPr>
              <a:t> </a:t>
            </a:r>
            <a:r>
              <a:rPr lang="en-ID" dirty="0" err="1">
                <a:latin typeface="Calibri" pitchFamily="34" charset="0"/>
              </a:rPr>
              <a:t>dengan</a:t>
            </a:r>
            <a:r>
              <a:rPr lang="en-ID" dirty="0">
                <a:latin typeface="Calibri" pitchFamily="34" charset="0"/>
              </a:rPr>
              <a:t> </a:t>
            </a:r>
            <a:r>
              <a:rPr lang="en-ID" dirty="0" err="1">
                <a:latin typeface="Calibri" pitchFamily="34" charset="0"/>
              </a:rPr>
              <a:t>Tidore</a:t>
            </a:r>
            <a:r>
              <a:rPr lang="en-ID" dirty="0">
                <a:latin typeface="Calibri" pitchFamily="34" charset="0"/>
              </a:rPr>
              <a:t> </a:t>
            </a:r>
            <a:r>
              <a:rPr lang="en-ID" dirty="0" err="1">
                <a:latin typeface="Calibri" pitchFamily="34" charset="0"/>
              </a:rPr>
              <a:t>untuk</a:t>
            </a:r>
            <a:r>
              <a:rPr lang="en-ID" dirty="0">
                <a:latin typeface="Calibri" pitchFamily="34" charset="0"/>
              </a:rPr>
              <a:t> </a:t>
            </a:r>
            <a:r>
              <a:rPr lang="en-ID" dirty="0" err="1">
                <a:latin typeface="Calibri" pitchFamily="34" charset="0"/>
              </a:rPr>
              <a:t>melawan</a:t>
            </a:r>
            <a:r>
              <a:rPr lang="en-ID" dirty="0">
                <a:latin typeface="Calibri" pitchFamily="34" charset="0"/>
              </a:rPr>
              <a:t> Ternate yang </a:t>
            </a:r>
            <a:r>
              <a:rPr lang="en-ID" dirty="0" err="1">
                <a:latin typeface="Calibri" pitchFamily="34" charset="0"/>
              </a:rPr>
              <a:t>didukung</a:t>
            </a:r>
            <a:r>
              <a:rPr lang="en-ID" dirty="0">
                <a:latin typeface="Calibri" pitchFamily="34" charset="0"/>
              </a:rPr>
              <a:t> </a:t>
            </a:r>
            <a:r>
              <a:rPr lang="en-ID" dirty="0" err="1">
                <a:latin typeface="Calibri" pitchFamily="34" charset="0"/>
              </a:rPr>
              <a:t>Portugis</a:t>
            </a:r>
            <a:r>
              <a:rPr lang="en-ID" dirty="0">
                <a:latin typeface="Calibri" pitchFamily="34" charset="0"/>
              </a:rPr>
              <a:t>.</a:t>
            </a:r>
            <a:endParaRPr lang="en-US" dirty="0">
              <a:latin typeface="Calibri" pitchFamily="34" charset="0"/>
            </a:endParaRPr>
          </a:p>
        </p:txBody>
      </p:sp>
      <p:sp>
        <p:nvSpPr>
          <p:cNvPr id="4105" name="TextBox 11"/>
          <p:cNvSpPr txBox="1">
            <a:spLocks noChangeArrowheads="1"/>
          </p:cNvSpPr>
          <p:nvPr/>
        </p:nvSpPr>
        <p:spPr bwMode="auto">
          <a:xfrm>
            <a:off x="684213" y="4554538"/>
            <a:ext cx="806450" cy="368300"/>
          </a:xfrm>
          <a:prstGeom prst="rect">
            <a:avLst/>
          </a:prstGeom>
          <a:solidFill>
            <a:schemeClr val="tx2">
              <a:lumMod val="20000"/>
              <a:lumOff val="80000"/>
            </a:schemeClr>
          </a:solidFill>
          <a:ln w="9525">
            <a:solidFill>
              <a:srgbClr val="00B0F0"/>
            </a:solidFill>
            <a:miter lim="800000"/>
            <a:headEnd/>
            <a:tailEnd/>
          </a:ln>
        </p:spPr>
        <p:txBody>
          <a:bodyPr wrap="none">
            <a:spAutoFit/>
          </a:bodyPr>
          <a:lstStyle/>
          <a:p>
            <a:pPr>
              <a:defRPr/>
            </a:pPr>
            <a:r>
              <a:rPr lang="en-ID">
                <a:latin typeface="Calibri" pitchFamily="34" charset="0"/>
              </a:rPr>
              <a:t>Inggris</a:t>
            </a:r>
            <a:endParaRPr lang="en-US">
              <a:latin typeface="Calibri" pitchFamily="34" charset="0"/>
            </a:endParaRPr>
          </a:p>
        </p:txBody>
      </p:sp>
      <p:cxnSp>
        <p:nvCxnSpPr>
          <p:cNvPr id="13" name="Straight Arrow Connector 12"/>
          <p:cNvCxnSpPr/>
          <p:nvPr/>
        </p:nvCxnSpPr>
        <p:spPr>
          <a:xfrm>
            <a:off x="1692275" y="4770438"/>
            <a:ext cx="503238" cy="0"/>
          </a:xfrm>
          <a:prstGeom prst="straightConnector1">
            <a:avLst/>
          </a:prstGeom>
          <a:ln>
            <a:solidFill>
              <a:srgbClr val="00B0F0"/>
            </a:solidFill>
            <a:tailEnd type="arrow"/>
          </a:ln>
        </p:spPr>
        <p:style>
          <a:lnRef idx="2">
            <a:schemeClr val="dk1"/>
          </a:lnRef>
          <a:fillRef idx="0">
            <a:schemeClr val="dk1"/>
          </a:fillRef>
          <a:effectRef idx="1">
            <a:schemeClr val="dk1"/>
          </a:effectRef>
          <a:fontRef idx="minor">
            <a:schemeClr val="tx1"/>
          </a:fontRef>
        </p:style>
      </p:cxnSp>
      <p:sp>
        <p:nvSpPr>
          <p:cNvPr id="4107" name="TextBox 13"/>
          <p:cNvSpPr txBox="1">
            <a:spLocks noChangeArrowheads="1"/>
          </p:cNvSpPr>
          <p:nvPr/>
        </p:nvSpPr>
        <p:spPr bwMode="auto">
          <a:xfrm>
            <a:off x="2339975" y="4578350"/>
            <a:ext cx="6480175" cy="646113"/>
          </a:xfrm>
          <a:prstGeom prst="rect">
            <a:avLst/>
          </a:prstGeom>
          <a:solidFill>
            <a:schemeClr val="tx2">
              <a:lumMod val="20000"/>
              <a:lumOff val="80000"/>
            </a:schemeClr>
          </a:solidFill>
          <a:ln w="9525">
            <a:solidFill>
              <a:srgbClr val="00B0F0"/>
            </a:solidFill>
            <a:miter lim="800000"/>
            <a:headEnd/>
            <a:tailEnd/>
          </a:ln>
        </p:spPr>
        <p:txBody>
          <a:bodyPr>
            <a:spAutoFit/>
          </a:bodyPr>
          <a:lstStyle/>
          <a:p>
            <a:pPr marL="179388" indent="-179388">
              <a:buFont typeface="Arial" charset="0"/>
              <a:buChar char="•"/>
              <a:defRPr/>
            </a:pPr>
            <a:r>
              <a:rPr lang="en-ID" dirty="0" err="1">
                <a:latin typeface="Calibri" pitchFamily="34" charset="0"/>
              </a:rPr>
              <a:t>Rombongan</a:t>
            </a:r>
            <a:r>
              <a:rPr lang="en-ID" dirty="0">
                <a:latin typeface="Calibri" pitchFamily="34" charset="0"/>
              </a:rPr>
              <a:t> </a:t>
            </a:r>
            <a:r>
              <a:rPr lang="en-ID" dirty="0" err="1">
                <a:latin typeface="Calibri" pitchFamily="34" charset="0"/>
              </a:rPr>
              <a:t>Inggris</a:t>
            </a:r>
            <a:r>
              <a:rPr lang="en-ID" dirty="0">
                <a:latin typeface="Calibri" pitchFamily="34" charset="0"/>
              </a:rPr>
              <a:t> </a:t>
            </a:r>
            <a:r>
              <a:rPr lang="en-ID" dirty="0" err="1">
                <a:latin typeface="Calibri" pitchFamily="34" charset="0"/>
              </a:rPr>
              <a:t>tiba</a:t>
            </a:r>
            <a:r>
              <a:rPr lang="en-ID" dirty="0">
                <a:latin typeface="Calibri" pitchFamily="34" charset="0"/>
              </a:rPr>
              <a:t> </a:t>
            </a:r>
            <a:r>
              <a:rPr lang="en-ID" dirty="0" err="1">
                <a:latin typeface="Calibri" pitchFamily="34" charset="0"/>
              </a:rPr>
              <a:t>di</a:t>
            </a:r>
            <a:r>
              <a:rPr lang="en-ID" dirty="0">
                <a:latin typeface="Calibri" pitchFamily="34" charset="0"/>
              </a:rPr>
              <a:t> Maluku 1577 </a:t>
            </a:r>
            <a:r>
              <a:rPr lang="en-ID" dirty="0" err="1">
                <a:latin typeface="Calibri" pitchFamily="34" charset="0"/>
              </a:rPr>
              <a:t>di</a:t>
            </a:r>
            <a:r>
              <a:rPr lang="en-ID" dirty="0">
                <a:latin typeface="Calibri" pitchFamily="34" charset="0"/>
              </a:rPr>
              <a:t> </a:t>
            </a:r>
            <a:r>
              <a:rPr lang="en-ID" dirty="0" err="1">
                <a:latin typeface="Calibri" pitchFamily="34" charset="0"/>
              </a:rPr>
              <a:t>bawah</a:t>
            </a:r>
            <a:r>
              <a:rPr lang="en-ID" dirty="0">
                <a:latin typeface="Calibri" pitchFamily="34" charset="0"/>
              </a:rPr>
              <a:t> </a:t>
            </a:r>
            <a:r>
              <a:rPr lang="en-ID" dirty="0" err="1">
                <a:latin typeface="Calibri" pitchFamily="34" charset="0"/>
              </a:rPr>
              <a:t>pimpinan</a:t>
            </a:r>
            <a:r>
              <a:rPr lang="en-ID" dirty="0">
                <a:latin typeface="Calibri" pitchFamily="34" charset="0"/>
              </a:rPr>
              <a:t> Francis Drake.</a:t>
            </a:r>
            <a:endParaRPr lang="en-US" dirty="0">
              <a:latin typeface="Calibri" pitchFamily="34" charset="0"/>
            </a:endParaRPr>
          </a:p>
        </p:txBody>
      </p:sp>
      <p:sp>
        <p:nvSpPr>
          <p:cNvPr id="4108" name="TextBox 14"/>
          <p:cNvSpPr txBox="1">
            <a:spLocks noChangeArrowheads="1"/>
          </p:cNvSpPr>
          <p:nvPr/>
        </p:nvSpPr>
        <p:spPr bwMode="auto">
          <a:xfrm>
            <a:off x="684213" y="5367338"/>
            <a:ext cx="942975" cy="369887"/>
          </a:xfrm>
          <a:prstGeom prst="rect">
            <a:avLst/>
          </a:prstGeom>
          <a:solidFill>
            <a:schemeClr val="accent6">
              <a:lumMod val="40000"/>
              <a:lumOff val="60000"/>
            </a:schemeClr>
          </a:solidFill>
          <a:ln w="9525">
            <a:solidFill>
              <a:srgbClr val="00B0F0"/>
            </a:solidFill>
            <a:miter lim="800000"/>
            <a:headEnd/>
            <a:tailEnd/>
          </a:ln>
        </p:spPr>
        <p:txBody>
          <a:bodyPr wrap="none">
            <a:spAutoFit/>
          </a:bodyPr>
          <a:lstStyle/>
          <a:p>
            <a:pPr>
              <a:defRPr/>
            </a:pPr>
            <a:r>
              <a:rPr lang="en-ID">
                <a:latin typeface="Calibri" pitchFamily="34" charset="0"/>
              </a:rPr>
              <a:t>Belanda</a:t>
            </a:r>
            <a:endParaRPr lang="en-US">
              <a:latin typeface="Calibri" pitchFamily="34" charset="0"/>
            </a:endParaRPr>
          </a:p>
        </p:txBody>
      </p:sp>
      <p:cxnSp>
        <p:nvCxnSpPr>
          <p:cNvPr id="16" name="Straight Arrow Connector 15"/>
          <p:cNvCxnSpPr/>
          <p:nvPr/>
        </p:nvCxnSpPr>
        <p:spPr>
          <a:xfrm>
            <a:off x="1692275" y="5583238"/>
            <a:ext cx="503238" cy="0"/>
          </a:xfrm>
          <a:prstGeom prst="straightConnector1">
            <a:avLst/>
          </a:prstGeom>
          <a:ln>
            <a:solidFill>
              <a:srgbClr val="00B0F0"/>
            </a:solidFill>
            <a:tailEnd type="arrow"/>
          </a:ln>
        </p:spPr>
        <p:style>
          <a:lnRef idx="2">
            <a:schemeClr val="dk1"/>
          </a:lnRef>
          <a:fillRef idx="0">
            <a:schemeClr val="dk1"/>
          </a:fillRef>
          <a:effectRef idx="1">
            <a:schemeClr val="dk1"/>
          </a:effectRef>
          <a:fontRef idx="minor">
            <a:schemeClr val="tx1"/>
          </a:fontRef>
        </p:style>
      </p:cxnSp>
      <p:sp>
        <p:nvSpPr>
          <p:cNvPr id="4110" name="TextBox 16"/>
          <p:cNvSpPr txBox="1">
            <a:spLocks noChangeArrowheads="1"/>
          </p:cNvSpPr>
          <p:nvPr/>
        </p:nvSpPr>
        <p:spPr bwMode="auto">
          <a:xfrm>
            <a:off x="2339975" y="5367338"/>
            <a:ext cx="6480175" cy="1200150"/>
          </a:xfrm>
          <a:prstGeom prst="rect">
            <a:avLst/>
          </a:prstGeom>
          <a:solidFill>
            <a:schemeClr val="accent6">
              <a:lumMod val="40000"/>
              <a:lumOff val="60000"/>
            </a:schemeClr>
          </a:solidFill>
          <a:ln w="9525">
            <a:solidFill>
              <a:srgbClr val="00B0F0"/>
            </a:solidFill>
            <a:miter lim="800000"/>
            <a:headEnd/>
            <a:tailEnd/>
          </a:ln>
        </p:spPr>
        <p:txBody>
          <a:bodyPr>
            <a:spAutoFit/>
          </a:bodyPr>
          <a:lstStyle/>
          <a:p>
            <a:pPr marL="179388" indent="-179388">
              <a:buFont typeface="Arial" charset="0"/>
              <a:buChar char="•"/>
              <a:defRPr/>
            </a:pPr>
            <a:r>
              <a:rPr lang="en-ID" dirty="0">
                <a:latin typeface="Calibri" pitchFamily="34" charset="0"/>
              </a:rPr>
              <a:t>Armada </a:t>
            </a:r>
            <a:r>
              <a:rPr lang="en-ID" dirty="0" err="1">
                <a:latin typeface="Calibri" pitchFamily="34" charset="0"/>
              </a:rPr>
              <a:t>Belanda</a:t>
            </a:r>
            <a:r>
              <a:rPr lang="en-ID" dirty="0">
                <a:latin typeface="Calibri" pitchFamily="34" charset="0"/>
              </a:rPr>
              <a:t> </a:t>
            </a:r>
            <a:r>
              <a:rPr lang="en-ID" dirty="0" err="1">
                <a:latin typeface="Calibri" pitchFamily="34" charset="0"/>
              </a:rPr>
              <a:t>pertama</a:t>
            </a:r>
            <a:r>
              <a:rPr lang="en-ID" dirty="0">
                <a:latin typeface="Calibri" pitchFamily="34" charset="0"/>
              </a:rPr>
              <a:t> kali </a:t>
            </a:r>
            <a:r>
              <a:rPr lang="en-ID" dirty="0" err="1">
                <a:latin typeface="Calibri" pitchFamily="34" charset="0"/>
              </a:rPr>
              <a:t>tiba</a:t>
            </a:r>
            <a:r>
              <a:rPr lang="en-ID" dirty="0">
                <a:latin typeface="Calibri" pitchFamily="34" charset="0"/>
              </a:rPr>
              <a:t> </a:t>
            </a:r>
            <a:r>
              <a:rPr lang="en-ID" dirty="0" err="1">
                <a:latin typeface="Calibri" pitchFamily="34" charset="0"/>
              </a:rPr>
              <a:t>di</a:t>
            </a:r>
            <a:r>
              <a:rPr lang="en-ID" dirty="0">
                <a:latin typeface="Calibri" pitchFamily="34" charset="0"/>
              </a:rPr>
              <a:t> </a:t>
            </a:r>
            <a:r>
              <a:rPr lang="en-ID" dirty="0" err="1">
                <a:latin typeface="Calibri" pitchFamily="34" charset="0"/>
              </a:rPr>
              <a:t>Banten</a:t>
            </a:r>
            <a:r>
              <a:rPr lang="en-ID" dirty="0">
                <a:latin typeface="Calibri" pitchFamily="34" charset="0"/>
              </a:rPr>
              <a:t> </a:t>
            </a:r>
            <a:r>
              <a:rPr lang="en-ID" dirty="0" err="1">
                <a:latin typeface="Calibri" pitchFamily="34" charset="0"/>
              </a:rPr>
              <a:t>pada</a:t>
            </a:r>
            <a:r>
              <a:rPr lang="en-ID" dirty="0">
                <a:latin typeface="Calibri" pitchFamily="34" charset="0"/>
              </a:rPr>
              <a:t> 1596 </a:t>
            </a:r>
            <a:r>
              <a:rPr lang="en-ID" dirty="0" err="1">
                <a:latin typeface="Calibri" pitchFamily="34" charset="0"/>
              </a:rPr>
              <a:t>di</a:t>
            </a:r>
            <a:r>
              <a:rPr lang="en-ID" dirty="0">
                <a:latin typeface="Calibri" pitchFamily="34" charset="0"/>
              </a:rPr>
              <a:t> </a:t>
            </a:r>
            <a:r>
              <a:rPr lang="en-ID" dirty="0" err="1">
                <a:latin typeface="Calibri" pitchFamily="34" charset="0"/>
              </a:rPr>
              <a:t>bawah</a:t>
            </a:r>
            <a:r>
              <a:rPr lang="en-ID" dirty="0">
                <a:latin typeface="Calibri" pitchFamily="34" charset="0"/>
              </a:rPr>
              <a:t> </a:t>
            </a:r>
            <a:r>
              <a:rPr lang="en-ID" dirty="0" err="1">
                <a:latin typeface="Calibri" pitchFamily="34" charset="0"/>
              </a:rPr>
              <a:t>pimpinan</a:t>
            </a:r>
            <a:r>
              <a:rPr lang="en-ID" dirty="0">
                <a:latin typeface="Calibri" pitchFamily="34" charset="0"/>
              </a:rPr>
              <a:t> </a:t>
            </a:r>
            <a:r>
              <a:rPr lang="en-ID" dirty="0" err="1">
                <a:latin typeface="Calibri" pitchFamily="34" charset="0"/>
              </a:rPr>
              <a:t>Cornelis</a:t>
            </a:r>
            <a:r>
              <a:rPr lang="en-ID" dirty="0">
                <a:latin typeface="Calibri" pitchFamily="34" charset="0"/>
              </a:rPr>
              <a:t> de </a:t>
            </a:r>
            <a:r>
              <a:rPr lang="en-ID" dirty="0" err="1">
                <a:latin typeface="Calibri" pitchFamily="34" charset="0"/>
              </a:rPr>
              <a:t>Houtman</a:t>
            </a:r>
            <a:r>
              <a:rPr lang="en-ID" dirty="0">
                <a:latin typeface="Calibri" pitchFamily="34" charset="0"/>
              </a:rPr>
              <a:t>.</a:t>
            </a:r>
          </a:p>
          <a:p>
            <a:pPr marL="179388" indent="-179388">
              <a:buFont typeface="Arial" charset="0"/>
              <a:buChar char="•"/>
              <a:defRPr/>
            </a:pPr>
            <a:r>
              <a:rPr lang="en-ID" dirty="0" err="1">
                <a:latin typeface="Calibri" pitchFamily="34" charset="0"/>
              </a:rPr>
              <a:t>Rombongan</a:t>
            </a:r>
            <a:r>
              <a:rPr lang="en-ID" dirty="0">
                <a:latin typeface="Calibri" pitchFamily="34" charset="0"/>
              </a:rPr>
              <a:t> </a:t>
            </a:r>
            <a:r>
              <a:rPr lang="en-ID" dirty="0" err="1">
                <a:latin typeface="Calibri" pitchFamily="34" charset="0"/>
              </a:rPr>
              <a:t>kedua</a:t>
            </a:r>
            <a:r>
              <a:rPr lang="en-ID" dirty="0">
                <a:latin typeface="Calibri" pitchFamily="34" charset="0"/>
              </a:rPr>
              <a:t> </a:t>
            </a:r>
            <a:r>
              <a:rPr lang="en-ID" dirty="0" err="1">
                <a:latin typeface="Calibri" pitchFamily="34" charset="0"/>
              </a:rPr>
              <a:t>Belanda</a:t>
            </a:r>
            <a:r>
              <a:rPr lang="en-ID" dirty="0">
                <a:latin typeface="Calibri" pitchFamily="34" charset="0"/>
              </a:rPr>
              <a:t> yang </a:t>
            </a:r>
            <a:r>
              <a:rPr lang="en-ID" dirty="0" err="1">
                <a:latin typeface="Calibri" pitchFamily="34" charset="0"/>
              </a:rPr>
              <a:t>dipimpin</a:t>
            </a:r>
            <a:r>
              <a:rPr lang="en-ID" dirty="0">
                <a:latin typeface="Calibri" pitchFamily="34" charset="0"/>
              </a:rPr>
              <a:t> Jacob van Neck </a:t>
            </a:r>
            <a:r>
              <a:rPr lang="en-ID" dirty="0" err="1">
                <a:latin typeface="Calibri" pitchFamily="34" charset="0"/>
              </a:rPr>
              <a:t>berhasil</a:t>
            </a:r>
            <a:r>
              <a:rPr lang="en-ID" dirty="0">
                <a:latin typeface="Calibri" pitchFamily="34" charset="0"/>
              </a:rPr>
              <a:t> </a:t>
            </a:r>
            <a:r>
              <a:rPr lang="en-ID" dirty="0" err="1">
                <a:latin typeface="Calibri" pitchFamily="34" charset="0"/>
              </a:rPr>
              <a:t>membangun</a:t>
            </a:r>
            <a:r>
              <a:rPr lang="en-ID" dirty="0">
                <a:latin typeface="Calibri" pitchFamily="34" charset="0"/>
              </a:rPr>
              <a:t> </a:t>
            </a:r>
            <a:r>
              <a:rPr lang="en-ID" dirty="0" err="1">
                <a:latin typeface="Calibri" pitchFamily="34" charset="0"/>
              </a:rPr>
              <a:t>hubungan</a:t>
            </a:r>
            <a:r>
              <a:rPr lang="en-ID" dirty="0">
                <a:latin typeface="Calibri" pitchFamily="34" charset="0"/>
              </a:rPr>
              <a:t> </a:t>
            </a:r>
            <a:r>
              <a:rPr lang="en-ID" dirty="0" err="1">
                <a:latin typeface="Calibri" pitchFamily="34" charset="0"/>
              </a:rPr>
              <a:t>dagang</a:t>
            </a:r>
            <a:r>
              <a:rPr lang="en-ID" dirty="0">
                <a:latin typeface="Calibri" pitchFamily="34" charset="0"/>
              </a:rPr>
              <a:t> </a:t>
            </a:r>
            <a:r>
              <a:rPr lang="en-ID" dirty="0" err="1">
                <a:latin typeface="Calibri" pitchFamily="34" charset="0"/>
              </a:rPr>
              <a:t>dengan</a:t>
            </a:r>
            <a:r>
              <a:rPr lang="en-ID" dirty="0">
                <a:latin typeface="Calibri" pitchFamily="34" charset="0"/>
              </a:rPr>
              <a:t> </a:t>
            </a:r>
            <a:r>
              <a:rPr lang="en-ID" dirty="0" err="1">
                <a:latin typeface="Calibri" pitchFamily="34" charset="0"/>
              </a:rPr>
              <a:t>Banten</a:t>
            </a:r>
            <a:r>
              <a:rPr lang="en-ID" dirty="0">
                <a:latin typeface="Calibri" pitchFamily="34" charset="0"/>
              </a:rPr>
              <a:t>.</a:t>
            </a:r>
            <a:endParaRPr lang="en-US" dirty="0">
              <a:latin typeface="Calibri" pitchFamily="34" charset="0"/>
            </a:endParaRPr>
          </a:p>
        </p:txBody>
      </p:sp>
      <p:sp>
        <p:nvSpPr>
          <p:cNvPr id="15" name="Pentagon 14"/>
          <p:cNvSpPr/>
          <p:nvPr/>
        </p:nvSpPr>
        <p:spPr>
          <a:xfrm>
            <a:off x="0" y="142875"/>
            <a:ext cx="4929188" cy="1071563"/>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t>Proses</a:t>
            </a:r>
            <a:r>
              <a:rPr lang="en-US" sz="2800" b="1" dirty="0"/>
              <a:t> </a:t>
            </a:r>
            <a:r>
              <a:rPr lang="en-US" sz="2800" b="1" dirty="0" err="1"/>
              <a:t>Kedatangan</a:t>
            </a:r>
            <a:r>
              <a:rPr lang="en-US" sz="2800" b="1" dirty="0"/>
              <a:t> </a:t>
            </a:r>
            <a:r>
              <a:rPr lang="en-US" sz="2800" b="1" dirty="0" err="1"/>
              <a:t>Bangsa-Bangsa</a:t>
            </a:r>
            <a:r>
              <a:rPr lang="en-US" sz="2800" b="1" dirty="0"/>
              <a:t> </a:t>
            </a:r>
            <a:r>
              <a:rPr lang="en-US" sz="2800" b="1" dirty="0" err="1"/>
              <a:t>Eropa</a:t>
            </a:r>
            <a:r>
              <a:rPr lang="en-US" sz="2800" b="1" dirty="0"/>
              <a:t> </a:t>
            </a:r>
            <a:r>
              <a:rPr lang="en-US" sz="2800" b="1" dirty="0" err="1"/>
              <a:t>di</a:t>
            </a:r>
            <a:r>
              <a:rPr lang="en-US" sz="2800" b="1" dirty="0"/>
              <a:t> Indonesia</a:t>
            </a:r>
          </a:p>
        </p:txBody>
      </p:sp>
      <p:sp>
        <p:nvSpPr>
          <p:cNvPr id="17" name="Up Arrow 16">
            <a:hlinkClick r:id="rId3" action="ppaction://hlinksldjump"/>
          </p:cNvPr>
          <p:cNvSpPr/>
          <p:nvPr/>
        </p:nvSpPr>
        <p:spPr>
          <a:xfrm>
            <a:off x="428625" y="6143625"/>
            <a:ext cx="571500" cy="5000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0-#ppt_w/2"/>
                                          </p:val>
                                        </p:tav>
                                        <p:tav tm="100000">
                                          <p:val>
                                            <p:strVal val="#ppt_x"/>
                                          </p:val>
                                        </p:tav>
                                      </p:tavLst>
                                    </p:anim>
                                    <p:anim calcmode="lin" valueType="num">
                                      <p:cBhvr additive="base">
                                        <p:cTn id="14" dur="500" fill="hold"/>
                                        <p:tgtEl>
                                          <p:spTgt spid="4099"/>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101"/>
                                        </p:tgtEl>
                                        <p:attrNameLst>
                                          <p:attrName>style.visibility</p:attrName>
                                        </p:attrNameLst>
                                      </p:cBhvr>
                                      <p:to>
                                        <p:strVal val="visible"/>
                                      </p:to>
                                    </p:set>
                                    <p:anim calcmode="lin" valueType="num">
                                      <p:cBhvr additive="base">
                                        <p:cTn id="21" dur="500" fill="hold"/>
                                        <p:tgtEl>
                                          <p:spTgt spid="4101"/>
                                        </p:tgtEl>
                                        <p:attrNameLst>
                                          <p:attrName>ppt_x</p:attrName>
                                        </p:attrNameLst>
                                      </p:cBhvr>
                                      <p:tavLst>
                                        <p:tav tm="0">
                                          <p:val>
                                            <p:strVal val="0-#ppt_w/2"/>
                                          </p:val>
                                        </p:tav>
                                        <p:tav tm="100000">
                                          <p:val>
                                            <p:strVal val="#ppt_x"/>
                                          </p:val>
                                        </p:tav>
                                      </p:tavLst>
                                    </p:anim>
                                    <p:anim calcmode="lin" valueType="num">
                                      <p:cBhvr additive="base">
                                        <p:cTn id="22"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4102"/>
                                        </p:tgtEl>
                                        <p:attrNameLst>
                                          <p:attrName>style.visibility</p:attrName>
                                        </p:attrNameLst>
                                      </p:cBhvr>
                                      <p:to>
                                        <p:strVal val="visible"/>
                                      </p:to>
                                    </p:set>
                                    <p:anim calcmode="lin" valueType="num">
                                      <p:cBhvr additive="base">
                                        <p:cTn id="27" dur="500" fill="hold"/>
                                        <p:tgtEl>
                                          <p:spTgt spid="4102"/>
                                        </p:tgtEl>
                                        <p:attrNameLst>
                                          <p:attrName>ppt_x</p:attrName>
                                        </p:attrNameLst>
                                      </p:cBhvr>
                                      <p:tavLst>
                                        <p:tav tm="0">
                                          <p:val>
                                            <p:strVal val="0-#ppt_w/2"/>
                                          </p:val>
                                        </p:tav>
                                        <p:tav tm="100000">
                                          <p:val>
                                            <p:strVal val="#ppt_x"/>
                                          </p:val>
                                        </p:tav>
                                      </p:tavLst>
                                    </p:anim>
                                    <p:anim calcmode="lin" valueType="num">
                                      <p:cBhvr additive="base">
                                        <p:cTn id="28" dur="500" fill="hold"/>
                                        <p:tgtEl>
                                          <p:spTgt spid="4102"/>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104"/>
                                        </p:tgtEl>
                                        <p:attrNameLst>
                                          <p:attrName>style.visibility</p:attrName>
                                        </p:attrNameLst>
                                      </p:cBhvr>
                                      <p:to>
                                        <p:strVal val="visible"/>
                                      </p:to>
                                    </p:set>
                                    <p:anim calcmode="lin" valueType="num">
                                      <p:cBhvr additive="base">
                                        <p:cTn id="35" dur="500" fill="hold"/>
                                        <p:tgtEl>
                                          <p:spTgt spid="4104"/>
                                        </p:tgtEl>
                                        <p:attrNameLst>
                                          <p:attrName>ppt_x</p:attrName>
                                        </p:attrNameLst>
                                      </p:cBhvr>
                                      <p:tavLst>
                                        <p:tav tm="0">
                                          <p:val>
                                            <p:strVal val="0-#ppt_w/2"/>
                                          </p:val>
                                        </p:tav>
                                        <p:tav tm="100000">
                                          <p:val>
                                            <p:strVal val="#ppt_x"/>
                                          </p:val>
                                        </p:tav>
                                      </p:tavLst>
                                    </p:anim>
                                    <p:anim calcmode="lin" valueType="num">
                                      <p:cBhvr additive="base">
                                        <p:cTn id="36" dur="500" fill="hold"/>
                                        <p:tgtEl>
                                          <p:spTgt spid="410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4105"/>
                                        </p:tgtEl>
                                        <p:attrNameLst>
                                          <p:attrName>style.visibility</p:attrName>
                                        </p:attrNameLst>
                                      </p:cBhvr>
                                      <p:to>
                                        <p:strVal val="visible"/>
                                      </p:to>
                                    </p:set>
                                    <p:anim calcmode="lin" valueType="num">
                                      <p:cBhvr additive="base">
                                        <p:cTn id="41" dur="500" fill="hold"/>
                                        <p:tgtEl>
                                          <p:spTgt spid="4105"/>
                                        </p:tgtEl>
                                        <p:attrNameLst>
                                          <p:attrName>ppt_x</p:attrName>
                                        </p:attrNameLst>
                                      </p:cBhvr>
                                      <p:tavLst>
                                        <p:tav tm="0">
                                          <p:val>
                                            <p:strVal val="0-#ppt_w/2"/>
                                          </p:val>
                                        </p:tav>
                                        <p:tav tm="100000">
                                          <p:val>
                                            <p:strVal val="#ppt_x"/>
                                          </p:val>
                                        </p:tav>
                                      </p:tavLst>
                                    </p:anim>
                                    <p:anim calcmode="lin" valueType="num">
                                      <p:cBhvr additive="base">
                                        <p:cTn id="42" dur="500" fill="hold"/>
                                        <p:tgtEl>
                                          <p:spTgt spid="4105"/>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0-#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4107"/>
                                        </p:tgtEl>
                                        <p:attrNameLst>
                                          <p:attrName>style.visibility</p:attrName>
                                        </p:attrNameLst>
                                      </p:cBhvr>
                                      <p:to>
                                        <p:strVal val="visible"/>
                                      </p:to>
                                    </p:set>
                                    <p:anim calcmode="lin" valueType="num">
                                      <p:cBhvr additive="base">
                                        <p:cTn id="49" dur="500" fill="hold"/>
                                        <p:tgtEl>
                                          <p:spTgt spid="4107"/>
                                        </p:tgtEl>
                                        <p:attrNameLst>
                                          <p:attrName>ppt_x</p:attrName>
                                        </p:attrNameLst>
                                      </p:cBhvr>
                                      <p:tavLst>
                                        <p:tav tm="0">
                                          <p:val>
                                            <p:strVal val="0-#ppt_w/2"/>
                                          </p:val>
                                        </p:tav>
                                        <p:tav tm="100000">
                                          <p:val>
                                            <p:strVal val="#ppt_x"/>
                                          </p:val>
                                        </p:tav>
                                      </p:tavLst>
                                    </p:anim>
                                    <p:anim calcmode="lin" valueType="num">
                                      <p:cBhvr additive="base">
                                        <p:cTn id="50" dur="500" fill="hold"/>
                                        <p:tgtEl>
                                          <p:spTgt spid="410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08"/>
                                        </p:tgtEl>
                                        <p:attrNameLst>
                                          <p:attrName>style.visibility</p:attrName>
                                        </p:attrNameLst>
                                      </p:cBhvr>
                                      <p:to>
                                        <p:strVal val="visible"/>
                                      </p:to>
                                    </p:set>
                                    <p:anim calcmode="lin" valueType="num">
                                      <p:cBhvr additive="base">
                                        <p:cTn id="55" dur="500" fill="hold"/>
                                        <p:tgtEl>
                                          <p:spTgt spid="4108"/>
                                        </p:tgtEl>
                                        <p:attrNameLst>
                                          <p:attrName>ppt_x</p:attrName>
                                        </p:attrNameLst>
                                      </p:cBhvr>
                                      <p:tavLst>
                                        <p:tav tm="0">
                                          <p:val>
                                            <p:strVal val="0-#ppt_w/2"/>
                                          </p:val>
                                        </p:tav>
                                        <p:tav tm="100000">
                                          <p:val>
                                            <p:strVal val="#ppt_x"/>
                                          </p:val>
                                        </p:tav>
                                      </p:tavLst>
                                    </p:anim>
                                    <p:anim calcmode="lin" valueType="num">
                                      <p:cBhvr additive="base">
                                        <p:cTn id="56" dur="500" fill="hold"/>
                                        <p:tgtEl>
                                          <p:spTgt spid="4108"/>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4110"/>
                                        </p:tgtEl>
                                        <p:attrNameLst>
                                          <p:attrName>style.visibility</p:attrName>
                                        </p:attrNameLst>
                                      </p:cBhvr>
                                      <p:to>
                                        <p:strVal val="visible"/>
                                      </p:to>
                                    </p:set>
                                    <p:anim calcmode="lin" valueType="num">
                                      <p:cBhvr additive="base">
                                        <p:cTn id="63" dur="500" fill="hold"/>
                                        <p:tgtEl>
                                          <p:spTgt spid="4110"/>
                                        </p:tgtEl>
                                        <p:attrNameLst>
                                          <p:attrName>ppt_x</p:attrName>
                                        </p:attrNameLst>
                                      </p:cBhvr>
                                      <p:tavLst>
                                        <p:tav tm="0">
                                          <p:val>
                                            <p:strVal val="0-#ppt_w/2"/>
                                          </p:val>
                                        </p:tav>
                                        <p:tav tm="100000">
                                          <p:val>
                                            <p:strVal val="#ppt_x"/>
                                          </p:val>
                                        </p:tav>
                                      </p:tavLst>
                                    </p:anim>
                                    <p:anim calcmode="lin" valueType="num">
                                      <p:cBhvr additive="base">
                                        <p:cTn id="64" dur="500" fill="hold"/>
                                        <p:tgtEl>
                                          <p:spTgt spid="4110"/>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900" decel="100000" fill="hold"/>
                                        <p:tgtEl>
                                          <p:spTgt spid="17"/>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99" grpId="0" animBg="1"/>
      <p:bldP spid="4101" grpId="0" animBg="1"/>
      <p:bldP spid="4102" grpId="0" animBg="1"/>
      <p:bldP spid="4104" grpId="0" animBg="1"/>
      <p:bldP spid="4105" grpId="0" animBg="1"/>
      <p:bldP spid="4107" grpId="0" animBg="1"/>
      <p:bldP spid="4108" grpId="0" animBg="1"/>
      <p:bldP spid="4110" grpId="0" animBg="1"/>
      <p:bldP spid="1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75000"/>
              </a:schemeClr>
            </a:gs>
            <a:gs pos="50000">
              <a:schemeClr val="accent1">
                <a:tint val="44500"/>
                <a:satMod val="160000"/>
              </a:schemeClr>
            </a:gs>
            <a:gs pos="100000">
              <a:schemeClr val="accent1">
                <a:tint val="23500"/>
                <a:satMod val="160000"/>
              </a:schemeClr>
            </a:gs>
          </a:gsLst>
          <a:lin ang="8100000" scaled="1"/>
          <a:tileRect/>
        </a:gradFill>
        <a:effectLst/>
      </p:bgPr>
    </p:bg>
    <p:spTree>
      <p:nvGrpSpPr>
        <p:cNvPr id="1" name=""/>
        <p:cNvGrpSpPr/>
        <p:nvPr/>
      </p:nvGrpSpPr>
      <p:grpSpPr>
        <a:xfrm>
          <a:off x="0" y="0"/>
          <a:ext cx="0" cy="0"/>
          <a:chOff x="0" y="0"/>
          <a:chExt cx="0" cy="0"/>
        </a:xfrm>
      </p:grpSpPr>
      <p:pic>
        <p:nvPicPr>
          <p:cNvPr id="10" name="Content Placeholder 4" descr="Beberapa surat kabar pada masa pergerakan nasional.tif"/>
          <p:cNvPicPr>
            <a:picLocks noGrp="1" noChangeAspect="1"/>
          </p:cNvPicPr>
          <p:nvPr>
            <p:ph idx="1"/>
          </p:nvPr>
        </p:nvPicPr>
        <p:blipFill>
          <a:blip r:embed="rId2"/>
          <a:srcRect/>
          <a:stretch>
            <a:fillRect/>
          </a:stretch>
        </p:blipFill>
        <p:spPr>
          <a:xfrm>
            <a:off x="0" y="1982788"/>
            <a:ext cx="5384800" cy="4875212"/>
          </a:xfrm>
        </p:spPr>
      </p:pic>
      <p:sp>
        <p:nvSpPr>
          <p:cNvPr id="9" name="Round Diagonal Corner Rectangle 8"/>
          <p:cNvSpPr/>
          <p:nvPr/>
        </p:nvSpPr>
        <p:spPr>
          <a:xfrm>
            <a:off x="4714875" y="4357688"/>
            <a:ext cx="3857625" cy="1714500"/>
          </a:xfrm>
          <a:prstGeom prst="round2Diag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73050" indent="-273050">
              <a:defRPr/>
            </a:pPr>
            <a:r>
              <a:rPr lang="en-ID" dirty="0">
                <a:solidFill>
                  <a:schemeClr val="tx1"/>
                </a:solidFill>
              </a:rPr>
              <a:t>1.	</a:t>
            </a:r>
            <a:r>
              <a:rPr lang="id-ID" i="1" dirty="0">
                <a:solidFill>
                  <a:schemeClr val="tx1"/>
                </a:solidFill>
              </a:rPr>
              <a:t>Bromartani</a:t>
            </a:r>
          </a:p>
          <a:p>
            <a:pPr marL="273050" indent="-273050">
              <a:defRPr/>
            </a:pPr>
            <a:r>
              <a:rPr lang="en-ID" dirty="0">
                <a:solidFill>
                  <a:schemeClr val="tx1"/>
                </a:solidFill>
              </a:rPr>
              <a:t>2</a:t>
            </a:r>
            <a:r>
              <a:rPr lang="en-ID" i="1" dirty="0">
                <a:solidFill>
                  <a:schemeClr val="tx1"/>
                </a:solidFill>
              </a:rPr>
              <a:t>.	</a:t>
            </a:r>
            <a:r>
              <a:rPr lang="id-ID" i="1" dirty="0">
                <a:solidFill>
                  <a:schemeClr val="tx1"/>
                </a:solidFill>
              </a:rPr>
              <a:t>Bintang Soerabaja</a:t>
            </a:r>
          </a:p>
          <a:p>
            <a:pPr marL="273050" indent="-273050">
              <a:defRPr/>
            </a:pPr>
            <a:r>
              <a:rPr lang="en-ID" dirty="0">
                <a:solidFill>
                  <a:schemeClr val="tx1"/>
                </a:solidFill>
              </a:rPr>
              <a:t>3</a:t>
            </a:r>
            <a:r>
              <a:rPr lang="en-ID" i="1" dirty="0">
                <a:solidFill>
                  <a:schemeClr val="tx1"/>
                </a:solidFill>
              </a:rPr>
              <a:t>.	</a:t>
            </a:r>
            <a:r>
              <a:rPr lang="id-ID" i="1" dirty="0">
                <a:solidFill>
                  <a:schemeClr val="tx1"/>
                </a:solidFill>
              </a:rPr>
              <a:t>Medan Priaji</a:t>
            </a:r>
          </a:p>
          <a:p>
            <a:pPr marL="273050" indent="-273050">
              <a:defRPr/>
            </a:pPr>
            <a:r>
              <a:rPr lang="en-ID" dirty="0">
                <a:solidFill>
                  <a:schemeClr val="tx1"/>
                </a:solidFill>
              </a:rPr>
              <a:t>4.	</a:t>
            </a:r>
            <a:r>
              <a:rPr lang="id-ID" i="1" dirty="0">
                <a:solidFill>
                  <a:schemeClr val="tx1"/>
                </a:solidFill>
              </a:rPr>
              <a:t>Oetoesan Hindia</a:t>
            </a:r>
          </a:p>
          <a:p>
            <a:pPr marL="273050" indent="-273050">
              <a:defRPr/>
            </a:pPr>
            <a:r>
              <a:rPr lang="en-ID" dirty="0">
                <a:solidFill>
                  <a:schemeClr val="tx1"/>
                </a:solidFill>
              </a:rPr>
              <a:t>5.	</a:t>
            </a:r>
            <a:r>
              <a:rPr lang="id-ID" i="1" dirty="0">
                <a:solidFill>
                  <a:schemeClr val="tx1"/>
                </a:solidFill>
              </a:rPr>
              <a:t>Saroetomo</a:t>
            </a:r>
          </a:p>
          <a:p>
            <a:pPr marL="273050" indent="-273050">
              <a:defRPr/>
            </a:pPr>
            <a:r>
              <a:rPr lang="en-ID" dirty="0">
                <a:solidFill>
                  <a:schemeClr val="tx1"/>
                </a:solidFill>
              </a:rPr>
              <a:t>6.	</a:t>
            </a:r>
            <a:r>
              <a:rPr lang="id-ID" i="1" dirty="0">
                <a:solidFill>
                  <a:schemeClr val="tx1"/>
                </a:solidFill>
              </a:rPr>
              <a:t>Doenia Bergerak</a:t>
            </a:r>
          </a:p>
        </p:txBody>
      </p:sp>
      <p:sp>
        <p:nvSpPr>
          <p:cNvPr id="2" name="Title 1"/>
          <p:cNvSpPr>
            <a:spLocks noGrp="1"/>
          </p:cNvSpPr>
          <p:nvPr>
            <p:ph type="title"/>
          </p:nvPr>
        </p:nvSpPr>
        <p:spPr>
          <a:xfrm>
            <a:off x="0" y="-24"/>
            <a:ext cx="9144000" cy="785818"/>
          </a:xfrm>
        </p:spPr>
        <p:txBody>
          <a:bodyPr rtlCol="0">
            <a:noAutofit/>
          </a:bodyPr>
          <a:lstStyle/>
          <a:p>
            <a:pPr eaLnBrk="1" fontAlgn="auto" hangingPunct="1">
              <a:spcAft>
                <a:spcPts val="0"/>
              </a:spcAft>
              <a:defRPr/>
            </a:pPr>
            <a:r>
              <a:rPr lang="id-ID"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Media Massa</a:t>
            </a:r>
            <a:r>
              <a:rPr lang="en-ID"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ID"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sebagai</a:t>
            </a:r>
            <a:r>
              <a:rPr lang="en-ID"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ID"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Benih</a:t>
            </a:r>
            <a:r>
              <a:rPr lang="en-ID"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ID"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Semangat</a:t>
            </a:r>
            <a:r>
              <a:rPr lang="en-ID"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ID"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Kebangsaan</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Rectangle 6"/>
          <p:cNvSpPr/>
          <p:nvPr/>
        </p:nvSpPr>
        <p:spPr>
          <a:xfrm>
            <a:off x="5643563" y="2500313"/>
            <a:ext cx="3500437" cy="1143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73050" indent="-273050">
              <a:defRPr/>
            </a:pPr>
            <a:r>
              <a:rPr lang="en-ID" dirty="0">
                <a:solidFill>
                  <a:schemeClr val="tx1"/>
                </a:solidFill>
              </a:rPr>
              <a:t>1.	</a:t>
            </a:r>
            <a:r>
              <a:rPr lang="id-ID" i="1" dirty="0">
                <a:solidFill>
                  <a:schemeClr val="tx1"/>
                </a:solidFill>
              </a:rPr>
              <a:t>Bataviasche Nouvels</a:t>
            </a:r>
          </a:p>
          <a:p>
            <a:pPr marL="273050" indent="-273050">
              <a:defRPr/>
            </a:pPr>
            <a:r>
              <a:rPr lang="en-ID" dirty="0">
                <a:solidFill>
                  <a:schemeClr val="tx1"/>
                </a:solidFill>
              </a:rPr>
              <a:t>2.	</a:t>
            </a:r>
            <a:r>
              <a:rPr lang="id-ID" i="1" dirty="0">
                <a:solidFill>
                  <a:schemeClr val="tx1"/>
                </a:solidFill>
              </a:rPr>
              <a:t>De Locomotief</a:t>
            </a:r>
          </a:p>
          <a:p>
            <a:pPr marL="273050" indent="-273050">
              <a:defRPr/>
            </a:pPr>
            <a:r>
              <a:rPr lang="en-ID" dirty="0">
                <a:solidFill>
                  <a:schemeClr val="tx1"/>
                </a:solidFill>
              </a:rPr>
              <a:t>3.	</a:t>
            </a:r>
            <a:r>
              <a:rPr lang="id-ID" i="1" dirty="0">
                <a:solidFill>
                  <a:schemeClr val="tx1"/>
                </a:solidFill>
              </a:rPr>
              <a:t>Bataviaash Niewsblaad</a:t>
            </a:r>
            <a:endParaRPr lang="en-ID" i="1" dirty="0">
              <a:solidFill>
                <a:schemeClr val="tx1"/>
              </a:solidFill>
            </a:endParaRPr>
          </a:p>
          <a:p>
            <a:pPr marL="273050" indent="-273050">
              <a:defRPr/>
            </a:pPr>
            <a:r>
              <a:rPr lang="en-ID" dirty="0">
                <a:solidFill>
                  <a:schemeClr val="tx1"/>
                </a:solidFill>
              </a:rPr>
              <a:t>4.	</a:t>
            </a:r>
            <a:r>
              <a:rPr lang="en-ID" i="1" dirty="0">
                <a:solidFill>
                  <a:schemeClr val="tx1"/>
                </a:solidFill>
              </a:rPr>
              <a:t>De </a:t>
            </a:r>
            <a:r>
              <a:rPr lang="en-ID" i="1" dirty="0" err="1">
                <a:solidFill>
                  <a:schemeClr val="tx1"/>
                </a:solidFill>
              </a:rPr>
              <a:t>Expres</a:t>
            </a:r>
            <a:endParaRPr lang="en-US" i="1" dirty="0">
              <a:solidFill>
                <a:schemeClr val="tx1"/>
              </a:solidFill>
            </a:endParaRPr>
          </a:p>
        </p:txBody>
      </p:sp>
      <p:sp>
        <p:nvSpPr>
          <p:cNvPr id="8" name="Flowchart: Decision 7"/>
          <p:cNvSpPr/>
          <p:nvPr/>
        </p:nvSpPr>
        <p:spPr>
          <a:xfrm>
            <a:off x="6072188" y="3714750"/>
            <a:ext cx="3071812" cy="1214438"/>
          </a:xfrm>
          <a:prstGeom prst="flowChartDecision">
            <a:avLst/>
          </a:prstGeom>
          <a:gradFill flip="none" rotWithShape="1">
            <a:gsLst>
              <a:gs pos="0">
                <a:schemeClr val="accent1">
                  <a:lumMod val="75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dirty="0">
                <a:solidFill>
                  <a:schemeClr val="tx1"/>
                </a:solidFill>
              </a:rPr>
              <a:t>Surat kabar bahasa Jawa dan Melayu</a:t>
            </a:r>
            <a:endParaRPr lang="en-US" dirty="0">
              <a:solidFill>
                <a:schemeClr val="tx1"/>
              </a:solidFill>
            </a:endParaRPr>
          </a:p>
        </p:txBody>
      </p:sp>
      <p:sp>
        <p:nvSpPr>
          <p:cNvPr id="6" name="Oval 5"/>
          <p:cNvSpPr/>
          <p:nvPr/>
        </p:nvSpPr>
        <p:spPr>
          <a:xfrm>
            <a:off x="6786563" y="1571625"/>
            <a:ext cx="2357437" cy="928688"/>
          </a:xfrm>
          <a:prstGeom prst="ellipse">
            <a:avLst/>
          </a:prstGeom>
          <a:gradFill flip="none" rotWithShape="1">
            <a:gsLst>
              <a:gs pos="0">
                <a:schemeClr val="accent3">
                  <a:lumMod val="5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dirty="0">
                <a:solidFill>
                  <a:schemeClr val="tx1"/>
                </a:solidFill>
              </a:rPr>
              <a:t>Surat kabar bahasa Belanda</a:t>
            </a:r>
            <a:endParaRPr lang="en-US" dirty="0">
              <a:solidFill>
                <a:schemeClr val="tx1"/>
              </a:solidFill>
            </a:endParaRPr>
          </a:p>
        </p:txBody>
      </p:sp>
      <p:sp>
        <p:nvSpPr>
          <p:cNvPr id="11" name="Rectangle 10"/>
          <p:cNvSpPr/>
          <p:nvPr/>
        </p:nvSpPr>
        <p:spPr>
          <a:xfrm>
            <a:off x="285750" y="1139825"/>
            <a:ext cx="6000750" cy="646113"/>
          </a:xfrm>
          <a:prstGeom prst="rect">
            <a:avLst/>
          </a:prstGeom>
          <a:solidFill>
            <a:schemeClr val="accent6">
              <a:lumMod val="60000"/>
              <a:lumOff val="40000"/>
            </a:schemeClr>
          </a:solidFill>
        </p:spPr>
        <p:txBody>
          <a:bodyPr>
            <a:spAutoFit/>
          </a:bodyPr>
          <a:lstStyle/>
          <a:p>
            <a:pPr>
              <a:defRPr/>
            </a:pPr>
            <a:r>
              <a:rPr lang="en-US" dirty="0" err="1">
                <a:latin typeface="+mj-lt"/>
              </a:rPr>
              <a:t>Keberadaan</a:t>
            </a:r>
            <a:r>
              <a:rPr lang="en-US" dirty="0">
                <a:latin typeface="+mj-lt"/>
              </a:rPr>
              <a:t> media </a:t>
            </a:r>
            <a:r>
              <a:rPr lang="en-US" dirty="0" err="1">
                <a:latin typeface="+mj-lt"/>
              </a:rPr>
              <a:t>massa</a:t>
            </a:r>
            <a:r>
              <a:rPr lang="en-US" dirty="0">
                <a:latin typeface="+mj-lt"/>
              </a:rPr>
              <a:t> </a:t>
            </a:r>
            <a:r>
              <a:rPr lang="en-US" dirty="0" err="1">
                <a:latin typeface="+mj-lt"/>
              </a:rPr>
              <a:t>pada</a:t>
            </a:r>
            <a:r>
              <a:rPr lang="en-US" dirty="0">
                <a:latin typeface="+mj-lt"/>
              </a:rPr>
              <a:t> </a:t>
            </a:r>
            <a:r>
              <a:rPr lang="en-US" dirty="0" err="1">
                <a:latin typeface="+mj-lt"/>
              </a:rPr>
              <a:t>masa</a:t>
            </a:r>
            <a:r>
              <a:rPr lang="en-US" dirty="0">
                <a:latin typeface="+mj-lt"/>
              </a:rPr>
              <a:t> </a:t>
            </a:r>
            <a:r>
              <a:rPr lang="en-US" dirty="0" err="1">
                <a:latin typeface="+mj-lt"/>
              </a:rPr>
              <a:t>kolonial</a:t>
            </a:r>
            <a:r>
              <a:rPr lang="en-US" dirty="0">
                <a:latin typeface="+mj-lt"/>
              </a:rPr>
              <a:t> </a:t>
            </a:r>
            <a:r>
              <a:rPr lang="en-US" dirty="0" err="1">
                <a:latin typeface="+mj-lt"/>
              </a:rPr>
              <a:t>semakin</a:t>
            </a:r>
            <a:r>
              <a:rPr lang="en-US" dirty="0">
                <a:latin typeface="+mj-lt"/>
              </a:rPr>
              <a:t> </a:t>
            </a:r>
            <a:r>
              <a:rPr lang="en-US" dirty="0" err="1">
                <a:latin typeface="+mj-lt"/>
              </a:rPr>
              <a:t>mendorong</a:t>
            </a:r>
            <a:r>
              <a:rPr lang="en-US" dirty="0">
                <a:latin typeface="+mj-lt"/>
              </a:rPr>
              <a:t> </a:t>
            </a:r>
            <a:r>
              <a:rPr lang="en-US" dirty="0" err="1">
                <a:latin typeface="+mj-lt"/>
              </a:rPr>
              <a:t>perkembangan</a:t>
            </a:r>
            <a:r>
              <a:rPr lang="en-US" dirty="0">
                <a:latin typeface="+mj-lt"/>
              </a:rPr>
              <a:t> </a:t>
            </a:r>
            <a:r>
              <a:rPr lang="en-US" dirty="0" err="1">
                <a:latin typeface="+mj-lt"/>
              </a:rPr>
              <a:t>pemikiran</a:t>
            </a:r>
            <a:r>
              <a:rPr lang="en-US" dirty="0">
                <a:latin typeface="+mj-lt"/>
              </a:rPr>
              <a:t> modern. </a:t>
            </a:r>
          </a:p>
        </p:txBody>
      </p:sp>
      <p:sp>
        <p:nvSpPr>
          <p:cNvPr id="12" name="Up Arrow 11">
            <a:hlinkClick r:id="rId3" action="ppaction://hlinksldjump"/>
          </p:cNvPr>
          <p:cNvSpPr/>
          <p:nvPr/>
        </p:nvSpPr>
        <p:spPr>
          <a:xfrm>
            <a:off x="8429625" y="6143625"/>
            <a:ext cx="642938" cy="6429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900" decel="100000" fill="hold"/>
                                        <p:tgtEl>
                                          <p:spTgt spid="12"/>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6" grpId="0" animBg="1"/>
      <p:bldP spid="11"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8100000"/>
        </a:gradFill>
        <a:effectLst/>
      </p:bgPr>
    </p:bg>
    <p:spTree>
      <p:nvGrpSpPr>
        <p:cNvPr id="1" name=""/>
        <p:cNvGrpSpPr/>
        <p:nvPr/>
      </p:nvGrpSpPr>
      <p:grpSpPr>
        <a:xfrm>
          <a:off x="0" y="0"/>
          <a:ext cx="0" cy="0"/>
          <a:chOff x="0" y="0"/>
          <a:chExt cx="0" cy="0"/>
        </a:xfrm>
      </p:grpSpPr>
      <p:sp>
        <p:nvSpPr>
          <p:cNvPr id="2" name="Title 1"/>
          <p:cNvSpPr txBox="1">
            <a:spLocks/>
          </p:cNvSpPr>
          <p:nvPr/>
        </p:nvSpPr>
        <p:spPr>
          <a:xfrm>
            <a:off x="1142976" y="131762"/>
            <a:ext cx="7143800" cy="796908"/>
          </a:xfrm>
          <a:prstGeom prst="rect">
            <a:avLst/>
          </a:prstGeom>
        </p:spPr>
        <p:txBody>
          <a:bodyPr>
            <a:normAutofit fontScale="97500"/>
          </a:bodyPr>
          <a:lstStyle/>
          <a:p>
            <a:pPr algn="ctr" fontAlgn="auto">
              <a:spcAft>
                <a:spcPts val="0"/>
              </a:spcAft>
              <a:defRPr/>
            </a:pPr>
            <a:r>
              <a:rPr lang="id-ID" sz="33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rPr>
              <a:t>Tonggak Kebangkitan Nasional</a:t>
            </a:r>
            <a:endParaRPr lang="en-US" sz="3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endParaRPr>
          </a:p>
        </p:txBody>
      </p:sp>
      <p:sp>
        <p:nvSpPr>
          <p:cNvPr id="3" name="TextBox 2"/>
          <p:cNvSpPr txBox="1"/>
          <p:nvPr/>
        </p:nvSpPr>
        <p:spPr>
          <a:xfrm>
            <a:off x="285750" y="1000125"/>
            <a:ext cx="2143125" cy="1754188"/>
          </a:xfrm>
          <a:prstGeom prst="rect">
            <a:avLst/>
          </a:prstGeom>
          <a:solidFill>
            <a:schemeClr val="accent1">
              <a:lumMod val="20000"/>
              <a:lumOff val="80000"/>
            </a:schemeClr>
          </a:solidFill>
        </p:spPr>
        <p:txBody>
          <a:bodyPr>
            <a:spAutoFit/>
          </a:bodyPr>
          <a:lstStyle/>
          <a:p>
            <a:pPr>
              <a:defRPr/>
            </a:pPr>
            <a:r>
              <a:rPr lang="en-US" dirty="0">
                <a:latin typeface="Calibri" pitchFamily="34" charset="0"/>
                <a:cs typeface="Calibri" pitchFamily="34" charset="0"/>
              </a:rPr>
              <a:t>Perkembangan berbagai organisasi nasional membangkitkan semangat nasionalisme.</a:t>
            </a:r>
          </a:p>
        </p:txBody>
      </p:sp>
      <p:graphicFrame>
        <p:nvGraphicFramePr>
          <p:cNvPr id="4" name="Content Placeholder 3"/>
          <p:cNvGraphicFramePr>
            <a:graphicFrameLocks/>
          </p:cNvGraphicFramePr>
          <p:nvPr/>
        </p:nvGraphicFramePr>
        <p:xfrm>
          <a:off x="-642974" y="928670"/>
          <a:ext cx="10001320" cy="5643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Up Arrow 4">
            <a:hlinkClick r:id="rId7" action="ppaction://hlinksldjump"/>
          </p:cNvPr>
          <p:cNvSpPr/>
          <p:nvPr/>
        </p:nvSpPr>
        <p:spPr>
          <a:xfrm>
            <a:off x="8429625" y="6143625"/>
            <a:ext cx="642938" cy="6429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71604" y="-24"/>
            <a:ext cx="6572296" cy="785818"/>
          </a:xfrm>
        </p:spPr>
        <p:txBody>
          <a:bodyPr rtlCol="0">
            <a:normAutofit fontScale="90000"/>
          </a:bodyPr>
          <a:lstStyle/>
          <a:p>
            <a:pPr eaLnBrk="1" fontAlgn="auto" hangingPunct="1">
              <a:spcAft>
                <a:spcPts val="0"/>
              </a:spcAft>
              <a:defRPr/>
            </a:pPr>
            <a:r>
              <a:rPr lang="en-ID" b="1" dirty="0" err="1" smtClean="0">
                <a:ln w="10541" cmpd="sng">
                  <a:solidFill>
                    <a:schemeClr val="accent1">
                      <a:shade val="88000"/>
                      <a:satMod val="110000"/>
                    </a:schemeClr>
                  </a:solidFill>
                  <a:prstDash val="solid"/>
                </a:ln>
                <a:solidFill>
                  <a:srgbClr val="FF0000"/>
                </a:solidFill>
              </a:rPr>
              <a:t>Eksistensi</a:t>
            </a:r>
            <a:r>
              <a:rPr lang="en-ID" b="1" dirty="0" smtClean="0">
                <a:ln w="10541" cmpd="sng">
                  <a:solidFill>
                    <a:schemeClr val="accent1">
                      <a:shade val="88000"/>
                      <a:satMod val="110000"/>
                    </a:schemeClr>
                  </a:solidFill>
                  <a:prstDash val="solid"/>
                </a:ln>
                <a:solidFill>
                  <a:srgbClr val="FF0000"/>
                </a:solidFill>
              </a:rPr>
              <a:t> </a:t>
            </a:r>
            <a:r>
              <a:rPr lang="id-ID" b="1" dirty="0" smtClean="0">
                <a:ln w="10541" cmpd="sng">
                  <a:solidFill>
                    <a:schemeClr val="accent1">
                      <a:shade val="88000"/>
                      <a:satMod val="110000"/>
                    </a:schemeClr>
                  </a:solidFill>
                  <a:prstDash val="solid"/>
                </a:ln>
                <a:solidFill>
                  <a:srgbClr val="FF0000"/>
                </a:solidFill>
              </a:rPr>
              <a:t>Organisasi </a:t>
            </a:r>
            <a:r>
              <a:rPr lang="en-ID" b="1" dirty="0" smtClean="0">
                <a:ln w="10541" cmpd="sng">
                  <a:solidFill>
                    <a:schemeClr val="accent1">
                      <a:shade val="88000"/>
                      <a:satMod val="110000"/>
                    </a:schemeClr>
                  </a:solidFill>
                  <a:prstDash val="solid"/>
                </a:ln>
                <a:solidFill>
                  <a:srgbClr val="FF0000"/>
                </a:solidFill>
              </a:rPr>
              <a:t>P</a:t>
            </a:r>
            <a:r>
              <a:rPr lang="id-ID" b="1" dirty="0" smtClean="0">
                <a:ln w="10541" cmpd="sng">
                  <a:solidFill>
                    <a:schemeClr val="accent1">
                      <a:shade val="88000"/>
                      <a:satMod val="110000"/>
                    </a:schemeClr>
                  </a:solidFill>
                  <a:prstDash val="solid"/>
                </a:ln>
                <a:solidFill>
                  <a:srgbClr val="FF0000"/>
                </a:solidFill>
              </a:rPr>
              <a:t>emuda</a:t>
            </a:r>
            <a:endParaRPr lang="en-US" dirty="0">
              <a:solidFill>
                <a:srgbClr val="FF0000"/>
              </a:solidFill>
            </a:endParaRPr>
          </a:p>
        </p:txBody>
      </p:sp>
      <p:graphicFrame>
        <p:nvGraphicFramePr>
          <p:cNvPr id="4" name="Diagram 3"/>
          <p:cNvGraphicFramePr/>
          <p:nvPr/>
        </p:nvGraphicFramePr>
        <p:xfrm>
          <a:off x="0" y="1000132"/>
          <a:ext cx="9144000" cy="5572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Up Arrow 4">
            <a:hlinkClick r:id="rId7" action="ppaction://hlinksldjump"/>
          </p:cNvPr>
          <p:cNvSpPr/>
          <p:nvPr/>
        </p:nvSpPr>
        <p:spPr>
          <a:xfrm>
            <a:off x="8429625" y="6143625"/>
            <a:ext cx="642938" cy="6429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5E8C72D5-1A04-423E-9291-A3A8EAC7B21D}"/>
                                            </p:graphicEl>
                                          </p:spTgt>
                                        </p:tgtEl>
                                        <p:attrNameLst>
                                          <p:attrName>style.visibility</p:attrName>
                                        </p:attrNameLst>
                                      </p:cBhvr>
                                      <p:to>
                                        <p:strVal val="visible"/>
                                      </p:to>
                                    </p:set>
                                    <p:animEffect transition="in" filter="wipe(down)">
                                      <p:cBhvr>
                                        <p:cTn id="7" dur="500"/>
                                        <p:tgtEl>
                                          <p:spTgt spid="4">
                                            <p:graphicEl>
                                              <a:dgm id="{5E8C72D5-1A04-423E-9291-A3A8EAC7B21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dgm id="{27AEDECB-ACCC-49CF-8BF0-8DA72165CBC5}"/>
                                            </p:graphicEl>
                                          </p:spTgt>
                                        </p:tgtEl>
                                        <p:attrNameLst>
                                          <p:attrName>style.visibility</p:attrName>
                                        </p:attrNameLst>
                                      </p:cBhvr>
                                      <p:to>
                                        <p:strVal val="visible"/>
                                      </p:to>
                                    </p:set>
                                    <p:animEffect transition="in" filter="wipe(down)">
                                      <p:cBhvr>
                                        <p:cTn id="12" dur="500"/>
                                        <p:tgtEl>
                                          <p:spTgt spid="4">
                                            <p:graphicEl>
                                              <a:dgm id="{27AEDECB-ACCC-49CF-8BF0-8DA72165CBC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graphicEl>
                                              <a:dgm id="{C6EF9935-73B5-40C9-BC72-02E47F212819}"/>
                                            </p:graphicEl>
                                          </p:spTgt>
                                        </p:tgtEl>
                                        <p:attrNameLst>
                                          <p:attrName>style.visibility</p:attrName>
                                        </p:attrNameLst>
                                      </p:cBhvr>
                                      <p:to>
                                        <p:strVal val="visible"/>
                                      </p:to>
                                    </p:set>
                                    <p:animEffect transition="in" filter="wipe(down)">
                                      <p:cBhvr>
                                        <p:cTn id="17" dur="500"/>
                                        <p:tgtEl>
                                          <p:spTgt spid="4">
                                            <p:graphicEl>
                                              <a:dgm id="{C6EF9935-73B5-40C9-BC72-02E47F21281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graphicEl>
                                              <a:dgm id="{A3CF115D-E1F7-4B93-9A6D-A63AA0382868}"/>
                                            </p:graphicEl>
                                          </p:spTgt>
                                        </p:tgtEl>
                                        <p:attrNameLst>
                                          <p:attrName>style.visibility</p:attrName>
                                        </p:attrNameLst>
                                      </p:cBhvr>
                                      <p:to>
                                        <p:strVal val="visible"/>
                                      </p:to>
                                    </p:set>
                                    <p:animEffect transition="in" filter="wipe(down)">
                                      <p:cBhvr>
                                        <p:cTn id="22" dur="500"/>
                                        <p:tgtEl>
                                          <p:spTgt spid="4">
                                            <p:graphicEl>
                                              <a:dgm id="{A3CF115D-E1F7-4B93-9A6D-A63AA038286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graphicEl>
                                              <a:dgm id="{8FCCDFEB-A5A7-44F0-B536-3FAE9A0290AD}"/>
                                            </p:graphicEl>
                                          </p:spTgt>
                                        </p:tgtEl>
                                        <p:attrNameLst>
                                          <p:attrName>style.visibility</p:attrName>
                                        </p:attrNameLst>
                                      </p:cBhvr>
                                      <p:to>
                                        <p:strVal val="visible"/>
                                      </p:to>
                                    </p:set>
                                    <p:animEffect transition="in" filter="wipe(down)">
                                      <p:cBhvr>
                                        <p:cTn id="27" dur="500"/>
                                        <p:tgtEl>
                                          <p:spTgt spid="4">
                                            <p:graphicEl>
                                              <a:dgm id="{8FCCDFEB-A5A7-44F0-B536-3FAE9A0290A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graphicEl>
                                              <a:dgm id="{FB90DCBF-7250-4F2A-9FF5-DA99AB608D90}"/>
                                            </p:graphicEl>
                                          </p:spTgt>
                                        </p:tgtEl>
                                        <p:attrNameLst>
                                          <p:attrName>style.visibility</p:attrName>
                                        </p:attrNameLst>
                                      </p:cBhvr>
                                      <p:to>
                                        <p:strVal val="visible"/>
                                      </p:to>
                                    </p:set>
                                    <p:animEffect transition="in" filter="wipe(down)">
                                      <p:cBhvr>
                                        <p:cTn id="32" dur="500"/>
                                        <p:tgtEl>
                                          <p:spTgt spid="4">
                                            <p:graphicEl>
                                              <a:dgm id="{FB90DCBF-7250-4F2A-9FF5-DA99AB608D90}"/>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graphicEl>
                                              <a:dgm id="{28110595-9C92-4E55-9D3F-2C9797C43879}"/>
                                            </p:graphicEl>
                                          </p:spTgt>
                                        </p:tgtEl>
                                        <p:attrNameLst>
                                          <p:attrName>style.visibility</p:attrName>
                                        </p:attrNameLst>
                                      </p:cBhvr>
                                      <p:to>
                                        <p:strVal val="visible"/>
                                      </p:to>
                                    </p:set>
                                    <p:animEffect transition="in" filter="wipe(down)">
                                      <p:cBhvr>
                                        <p:cTn id="37" dur="500"/>
                                        <p:tgtEl>
                                          <p:spTgt spid="4">
                                            <p:graphicEl>
                                              <a:dgm id="{28110595-9C92-4E55-9D3F-2C9797C4387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graphicEl>
                                              <a:dgm id="{540CB15A-CDCA-4597-877E-F83F3739DD83}"/>
                                            </p:graphicEl>
                                          </p:spTgt>
                                        </p:tgtEl>
                                        <p:attrNameLst>
                                          <p:attrName>style.visibility</p:attrName>
                                        </p:attrNameLst>
                                      </p:cBhvr>
                                      <p:to>
                                        <p:strVal val="visible"/>
                                      </p:to>
                                    </p:set>
                                    <p:animEffect transition="in" filter="wipe(down)">
                                      <p:cBhvr>
                                        <p:cTn id="42" dur="500"/>
                                        <p:tgtEl>
                                          <p:spTgt spid="4">
                                            <p:graphicEl>
                                              <a:dgm id="{540CB15A-CDCA-4597-877E-F83F3739DD8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graphicEl>
                                              <a:dgm id="{AC480252-723F-44C1-AE51-FE07227E766E}"/>
                                            </p:graphicEl>
                                          </p:spTgt>
                                        </p:tgtEl>
                                        <p:attrNameLst>
                                          <p:attrName>style.visibility</p:attrName>
                                        </p:attrNameLst>
                                      </p:cBhvr>
                                      <p:to>
                                        <p:strVal val="visible"/>
                                      </p:to>
                                    </p:set>
                                    <p:animEffect transition="in" filter="wipe(down)">
                                      <p:cBhvr>
                                        <p:cTn id="47" dur="500"/>
                                        <p:tgtEl>
                                          <p:spTgt spid="4">
                                            <p:graphicEl>
                                              <a:dgm id="{AC480252-723F-44C1-AE51-FE07227E766E}"/>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
                                            <p:graphicEl>
                                              <a:dgm id="{AC42895E-10B6-4431-ABA8-89D99F124038}"/>
                                            </p:graphicEl>
                                          </p:spTgt>
                                        </p:tgtEl>
                                        <p:attrNameLst>
                                          <p:attrName>style.visibility</p:attrName>
                                        </p:attrNameLst>
                                      </p:cBhvr>
                                      <p:to>
                                        <p:strVal val="visible"/>
                                      </p:to>
                                    </p:set>
                                    <p:animEffect transition="in" filter="wipe(down)">
                                      <p:cBhvr>
                                        <p:cTn id="52" dur="500"/>
                                        <p:tgtEl>
                                          <p:spTgt spid="4">
                                            <p:graphicEl>
                                              <a:dgm id="{AC42895E-10B6-4431-ABA8-89D99F124038}"/>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900" decel="100000" fill="hold"/>
                                        <p:tgtEl>
                                          <p:spTgt spid="5"/>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4348" y="285728"/>
            <a:ext cx="7572428" cy="1071570"/>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ID"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Kesadaran</a:t>
            </a:r>
            <a:r>
              <a:rPr lang="en-ID"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ID"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Persatuan</a:t>
            </a:r>
            <a:r>
              <a:rPr lang="en-ID"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br>
              <a:rPr lang="en-ID"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ID"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dalam</a:t>
            </a:r>
            <a:r>
              <a:rPr lang="en-ID"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id-ID"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Kongres Pemuda I</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4" name="Diagram 3"/>
          <p:cNvGraphicFramePr/>
          <p:nvPr/>
        </p:nvGraphicFramePr>
        <p:xfrm>
          <a:off x="714348" y="1928802"/>
          <a:ext cx="7643866" cy="3929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Up Arrow 4">
            <a:hlinkClick r:id="rId7" action="ppaction://hlinksldjump"/>
          </p:cNvPr>
          <p:cNvSpPr/>
          <p:nvPr/>
        </p:nvSpPr>
        <p:spPr>
          <a:xfrm>
            <a:off x="8429625" y="6143625"/>
            <a:ext cx="642938" cy="6429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CA179D11-2845-40A8-BB23-4627B54D8C7C}"/>
                                            </p:graphicEl>
                                          </p:spTgt>
                                        </p:tgtEl>
                                        <p:attrNameLst>
                                          <p:attrName>style.visibility</p:attrName>
                                        </p:attrNameLst>
                                      </p:cBhvr>
                                      <p:to>
                                        <p:strVal val="visible"/>
                                      </p:to>
                                    </p:set>
                                    <p:anim calcmode="lin" valueType="num">
                                      <p:cBhvr additive="base">
                                        <p:cTn id="7" dur="500" fill="hold"/>
                                        <p:tgtEl>
                                          <p:spTgt spid="4">
                                            <p:graphicEl>
                                              <a:dgm id="{CA179D11-2845-40A8-BB23-4627B54D8C7C}"/>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CA179D11-2845-40A8-BB23-4627B54D8C7C}"/>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6FB3095C-277D-4D08-8DD3-7EF06C40FAC7}"/>
                                            </p:graphicEl>
                                          </p:spTgt>
                                        </p:tgtEl>
                                        <p:attrNameLst>
                                          <p:attrName>style.visibility</p:attrName>
                                        </p:attrNameLst>
                                      </p:cBhvr>
                                      <p:to>
                                        <p:strVal val="visible"/>
                                      </p:to>
                                    </p:set>
                                    <p:anim calcmode="lin" valueType="num">
                                      <p:cBhvr additive="base">
                                        <p:cTn id="13" dur="500" fill="hold"/>
                                        <p:tgtEl>
                                          <p:spTgt spid="4">
                                            <p:graphicEl>
                                              <a:dgm id="{6FB3095C-277D-4D08-8DD3-7EF06C40FAC7}"/>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6FB3095C-277D-4D08-8DD3-7EF06C40FAC7}"/>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graphicEl>
                                              <a:dgm id="{ECF1337A-A693-423A-AFD8-D423B2504E3B}"/>
                                            </p:graphicEl>
                                          </p:spTgt>
                                        </p:tgtEl>
                                        <p:attrNameLst>
                                          <p:attrName>style.visibility</p:attrName>
                                        </p:attrNameLst>
                                      </p:cBhvr>
                                      <p:to>
                                        <p:strVal val="visible"/>
                                      </p:to>
                                    </p:set>
                                    <p:anim calcmode="lin" valueType="num">
                                      <p:cBhvr additive="base">
                                        <p:cTn id="17" dur="500" fill="hold"/>
                                        <p:tgtEl>
                                          <p:spTgt spid="4">
                                            <p:graphicEl>
                                              <a:dgm id="{ECF1337A-A693-423A-AFD8-D423B2504E3B}"/>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ECF1337A-A693-423A-AFD8-D423B2504E3B}"/>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graphicEl>
                                              <a:dgm id="{BE1D2D61-BF93-4B64-918E-035ECBEA46A1}"/>
                                            </p:graphicEl>
                                          </p:spTgt>
                                        </p:tgtEl>
                                        <p:attrNameLst>
                                          <p:attrName>style.visibility</p:attrName>
                                        </p:attrNameLst>
                                      </p:cBhvr>
                                      <p:to>
                                        <p:strVal val="visible"/>
                                      </p:to>
                                    </p:set>
                                    <p:anim calcmode="lin" valueType="num">
                                      <p:cBhvr additive="base">
                                        <p:cTn id="23" dur="500" fill="hold"/>
                                        <p:tgtEl>
                                          <p:spTgt spid="4">
                                            <p:graphicEl>
                                              <a:dgm id="{BE1D2D61-BF93-4B64-918E-035ECBEA46A1}"/>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graphicEl>
                                              <a:dgm id="{BE1D2D61-BF93-4B64-918E-035ECBEA46A1}"/>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graphicEl>
                                              <a:dgm id="{3345D7A4-9241-4BA2-802E-E66CD3673218}"/>
                                            </p:graphicEl>
                                          </p:spTgt>
                                        </p:tgtEl>
                                        <p:attrNameLst>
                                          <p:attrName>style.visibility</p:attrName>
                                        </p:attrNameLst>
                                      </p:cBhvr>
                                      <p:to>
                                        <p:strVal val="visible"/>
                                      </p:to>
                                    </p:set>
                                    <p:anim calcmode="lin" valueType="num">
                                      <p:cBhvr additive="base">
                                        <p:cTn id="27" dur="500" fill="hold"/>
                                        <p:tgtEl>
                                          <p:spTgt spid="4">
                                            <p:graphicEl>
                                              <a:dgm id="{3345D7A4-9241-4BA2-802E-E66CD3673218}"/>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3345D7A4-9241-4BA2-802E-E66CD3673218}"/>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900" decel="100000" fill="hold"/>
                                        <p:tgtEl>
                                          <p:spTgt spid="5"/>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8100000"/>
        </a:gradFill>
        <a:effectLst/>
      </p:bgPr>
    </p:bg>
    <p:spTree>
      <p:nvGrpSpPr>
        <p:cNvPr id="1" name=""/>
        <p:cNvGrpSpPr/>
        <p:nvPr/>
      </p:nvGrpSpPr>
      <p:grpSpPr>
        <a:xfrm>
          <a:off x="0" y="0"/>
          <a:ext cx="0" cy="0"/>
          <a:chOff x="0" y="0"/>
          <a:chExt cx="0" cy="0"/>
        </a:xfrm>
      </p:grpSpPr>
      <p:sp>
        <p:nvSpPr>
          <p:cNvPr id="8" name="Snip Diagonal Corner Rectangle 7"/>
          <p:cNvSpPr/>
          <p:nvPr/>
        </p:nvSpPr>
        <p:spPr>
          <a:xfrm>
            <a:off x="2571750" y="1285875"/>
            <a:ext cx="5286375" cy="1357313"/>
          </a:xfrm>
          <a:prstGeom prst="snip2Diag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buFont typeface="Wingdings" pitchFamily="2" charset="2"/>
              <a:buChar char="§"/>
              <a:defRPr/>
            </a:pPr>
            <a:r>
              <a:rPr lang="id-ID" dirty="0">
                <a:solidFill>
                  <a:schemeClr val="tx1"/>
                </a:solidFill>
              </a:rPr>
              <a:t>Diselenggarakan di gedung </a:t>
            </a:r>
            <a:r>
              <a:rPr lang="id-ID" i="1" dirty="0">
                <a:solidFill>
                  <a:schemeClr val="tx1"/>
                </a:solidFill>
              </a:rPr>
              <a:t>Katholieke Jongelingen Bond, Waterlooplein</a:t>
            </a:r>
            <a:r>
              <a:rPr lang="id-ID" dirty="0">
                <a:solidFill>
                  <a:schemeClr val="tx1"/>
                </a:solidFill>
              </a:rPr>
              <a:t> pada 27 Oktober 1928.</a:t>
            </a:r>
          </a:p>
          <a:p>
            <a:pPr marL="173038" indent="-173038">
              <a:buFont typeface="Wingdings" pitchFamily="2" charset="2"/>
              <a:buChar char="§"/>
              <a:defRPr/>
            </a:pPr>
            <a:r>
              <a:rPr lang="id-ID" dirty="0">
                <a:solidFill>
                  <a:schemeClr val="tx1"/>
                </a:solidFill>
              </a:rPr>
              <a:t>Muhammad Yamin mengulas lima faktor yang mampu memperkuat persatuan</a:t>
            </a:r>
            <a:r>
              <a:rPr lang="en-ID" dirty="0">
                <a:solidFill>
                  <a:schemeClr val="tx1"/>
                </a:solidFill>
              </a:rPr>
              <a:t>.</a:t>
            </a:r>
            <a:endParaRPr lang="en-US" dirty="0">
              <a:solidFill>
                <a:schemeClr val="tx1"/>
              </a:solidFill>
            </a:endParaRPr>
          </a:p>
        </p:txBody>
      </p:sp>
      <p:sp>
        <p:nvSpPr>
          <p:cNvPr id="2" name="Title 1"/>
          <p:cNvSpPr>
            <a:spLocks noGrp="1"/>
          </p:cNvSpPr>
          <p:nvPr>
            <p:ph type="title"/>
          </p:nvPr>
        </p:nvSpPr>
        <p:spPr>
          <a:xfrm>
            <a:off x="642910" y="-24"/>
            <a:ext cx="8072494" cy="939784"/>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fontAlgn="auto" hangingPunct="1">
              <a:spcAft>
                <a:spcPts val="0"/>
              </a:spcAft>
              <a:defRPr/>
            </a:pPr>
            <a:r>
              <a:rPr lang="id-ID" sz="3200" b="1" spc="50" dirty="0" smtClean="0">
                <a:ln w="11430"/>
                <a:solidFill>
                  <a:srgbClr val="FF0000"/>
                </a:solidFill>
                <a:effectLst>
                  <a:outerShdw blurRad="76200" dist="50800" dir="5400000" algn="tl" rotWithShape="0">
                    <a:srgbClr val="000000">
                      <a:alpha val="65000"/>
                    </a:srgbClr>
                  </a:outerShdw>
                </a:effectLst>
              </a:rPr>
              <a:t>Kongres Pemuda II dan Sumpah Pemuda</a:t>
            </a:r>
            <a:endParaRPr lang="en-US" sz="3200" b="1" spc="50" dirty="0">
              <a:ln w="11430"/>
              <a:solidFill>
                <a:srgbClr val="FF0000"/>
              </a:solidFill>
              <a:effectLst>
                <a:outerShdw blurRad="76200" dist="50800" dir="5400000" algn="tl" rotWithShape="0">
                  <a:srgbClr val="000000">
                    <a:alpha val="65000"/>
                  </a:srgbClr>
                </a:outerShdw>
              </a:effectLst>
            </a:endParaRPr>
          </a:p>
        </p:txBody>
      </p:sp>
      <p:sp>
        <p:nvSpPr>
          <p:cNvPr id="4" name="Oval 3"/>
          <p:cNvSpPr/>
          <p:nvPr/>
        </p:nvSpPr>
        <p:spPr>
          <a:xfrm>
            <a:off x="285750" y="1000125"/>
            <a:ext cx="2500313" cy="785813"/>
          </a:xfrm>
          <a:prstGeom prst="ellipse">
            <a:avLst/>
          </a:prstGeom>
          <a:gradFill>
            <a:gsLst>
              <a:gs pos="0">
                <a:srgbClr val="FBEAC7"/>
              </a:gs>
              <a:gs pos="17999">
                <a:srgbClr val="FEE7F2"/>
              </a:gs>
              <a:gs pos="36000">
                <a:srgbClr val="FAC77D"/>
              </a:gs>
              <a:gs pos="61000">
                <a:srgbClr val="FBA97D"/>
              </a:gs>
              <a:gs pos="82001">
                <a:srgbClr val="FBD49C"/>
              </a:gs>
              <a:gs pos="100000">
                <a:srgbClr val="FEE7F2"/>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dirty="0">
                <a:solidFill>
                  <a:schemeClr val="tx1"/>
                </a:solidFill>
              </a:rPr>
              <a:t>Rapat Pertama</a:t>
            </a:r>
            <a:endParaRPr lang="en-US" dirty="0">
              <a:solidFill>
                <a:schemeClr val="tx1"/>
              </a:solidFill>
            </a:endParaRPr>
          </a:p>
        </p:txBody>
      </p:sp>
      <p:sp>
        <p:nvSpPr>
          <p:cNvPr id="9" name="Snip Diagonal Corner Rectangle 8"/>
          <p:cNvSpPr/>
          <p:nvPr/>
        </p:nvSpPr>
        <p:spPr>
          <a:xfrm>
            <a:off x="2857500" y="2928938"/>
            <a:ext cx="5286375" cy="1643062"/>
          </a:xfrm>
          <a:prstGeom prst="snip2Diag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buFont typeface="Wingdings" pitchFamily="2" charset="2"/>
              <a:buChar char="§"/>
              <a:defRPr/>
            </a:pPr>
            <a:r>
              <a:rPr lang="id-ID" dirty="0">
                <a:solidFill>
                  <a:schemeClr val="tx1"/>
                </a:solidFill>
              </a:rPr>
              <a:t>Diselenggarakan di gedung </a:t>
            </a:r>
            <a:r>
              <a:rPr lang="id-ID" i="1" dirty="0">
                <a:solidFill>
                  <a:schemeClr val="tx1"/>
                </a:solidFill>
              </a:rPr>
              <a:t>Oost-Java Bioscoop </a:t>
            </a:r>
            <a:r>
              <a:rPr lang="id-ID" dirty="0">
                <a:solidFill>
                  <a:schemeClr val="tx1"/>
                </a:solidFill>
              </a:rPr>
              <a:t>pada 28 Oktober 1927.</a:t>
            </a:r>
          </a:p>
          <a:p>
            <a:pPr marL="173038" indent="-173038">
              <a:buFont typeface="Wingdings" pitchFamily="2" charset="2"/>
              <a:buChar char="§"/>
              <a:defRPr/>
            </a:pPr>
            <a:r>
              <a:rPr lang="id-ID" dirty="0">
                <a:solidFill>
                  <a:schemeClr val="tx1"/>
                </a:solidFill>
              </a:rPr>
              <a:t>Panitia kongres memberi kesempatan kepada Soenario dan Ramelan untuk memaparkan pemikiran mereka mengenai pendidikan dan demokrasi.</a:t>
            </a:r>
            <a:endParaRPr lang="en-US" dirty="0">
              <a:solidFill>
                <a:schemeClr val="tx1"/>
              </a:solidFill>
            </a:endParaRPr>
          </a:p>
        </p:txBody>
      </p:sp>
      <p:sp>
        <p:nvSpPr>
          <p:cNvPr id="5" name="Oval 4"/>
          <p:cNvSpPr/>
          <p:nvPr/>
        </p:nvSpPr>
        <p:spPr>
          <a:xfrm>
            <a:off x="500063" y="2643188"/>
            <a:ext cx="2500312" cy="785812"/>
          </a:xfrm>
          <a:prstGeom prst="ellipse">
            <a:avLst/>
          </a:prstGeom>
          <a:gradFill>
            <a:gsLst>
              <a:gs pos="0">
                <a:srgbClr val="E6DCAC"/>
              </a:gs>
              <a:gs pos="12000">
                <a:srgbClr val="E6D78A"/>
              </a:gs>
              <a:gs pos="30000">
                <a:srgbClr val="C7AC4C"/>
              </a:gs>
              <a:gs pos="45000">
                <a:srgbClr val="E6D78A"/>
              </a:gs>
              <a:gs pos="77000">
                <a:srgbClr val="C7AC4C"/>
              </a:gs>
              <a:gs pos="100000">
                <a:srgbClr val="E6DCAC"/>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dirty="0">
                <a:solidFill>
                  <a:schemeClr val="tx1"/>
                </a:solidFill>
              </a:rPr>
              <a:t>Rapat Kedua</a:t>
            </a:r>
            <a:endParaRPr lang="en-US" dirty="0">
              <a:solidFill>
                <a:schemeClr val="tx1"/>
              </a:solidFill>
            </a:endParaRPr>
          </a:p>
        </p:txBody>
      </p:sp>
      <p:sp>
        <p:nvSpPr>
          <p:cNvPr id="10" name="Snip Diagonal Corner Rectangle 9"/>
          <p:cNvSpPr/>
          <p:nvPr/>
        </p:nvSpPr>
        <p:spPr>
          <a:xfrm>
            <a:off x="3000375" y="4714875"/>
            <a:ext cx="5429250" cy="1857375"/>
          </a:xfrm>
          <a:prstGeom prst="snip2Diag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buFont typeface="Wingdings" pitchFamily="2" charset="2"/>
              <a:buChar char="§"/>
              <a:defRPr/>
            </a:pPr>
            <a:r>
              <a:rPr lang="id-ID" dirty="0">
                <a:solidFill>
                  <a:schemeClr val="tx1"/>
                </a:solidFill>
              </a:rPr>
              <a:t>Diselenggarakan di gedung </a:t>
            </a:r>
            <a:r>
              <a:rPr lang="id-ID" i="1" dirty="0">
                <a:solidFill>
                  <a:schemeClr val="tx1"/>
                </a:solidFill>
              </a:rPr>
              <a:t>Indonesische Clubhuis </a:t>
            </a:r>
            <a:r>
              <a:rPr lang="id-ID" dirty="0">
                <a:solidFill>
                  <a:schemeClr val="tx1"/>
                </a:solidFill>
              </a:rPr>
              <a:t>pada 28 Oktober 1928.</a:t>
            </a:r>
          </a:p>
          <a:p>
            <a:pPr marL="173038" indent="-173038">
              <a:buFont typeface="Wingdings" pitchFamily="2" charset="2"/>
              <a:buChar char="§"/>
              <a:defRPr/>
            </a:pPr>
            <a:r>
              <a:rPr lang="id-ID" dirty="0">
                <a:solidFill>
                  <a:schemeClr val="tx1"/>
                </a:solidFill>
              </a:rPr>
              <a:t>Penetapan lagu </a:t>
            </a:r>
            <a:r>
              <a:rPr lang="en-ID" dirty="0">
                <a:solidFill>
                  <a:schemeClr val="tx1"/>
                </a:solidFill>
              </a:rPr>
              <a:t>”</a:t>
            </a:r>
            <a:r>
              <a:rPr lang="id-ID" dirty="0">
                <a:solidFill>
                  <a:schemeClr val="tx1"/>
                </a:solidFill>
              </a:rPr>
              <a:t>Indonesia Raya</a:t>
            </a:r>
            <a:r>
              <a:rPr lang="en-ID" dirty="0">
                <a:solidFill>
                  <a:schemeClr val="tx1"/>
                </a:solidFill>
              </a:rPr>
              <a:t>”</a:t>
            </a:r>
            <a:r>
              <a:rPr lang="id-ID" dirty="0">
                <a:solidFill>
                  <a:schemeClr val="tx1"/>
                </a:solidFill>
              </a:rPr>
              <a:t> sebagai lagu kebangsaan, bendera Merah Putih sebagai bendera Indonesia, peleburan organisasi pemuda, dan pengucapan </a:t>
            </a:r>
            <a:r>
              <a:rPr lang="en-ID" dirty="0">
                <a:solidFill>
                  <a:schemeClr val="tx1"/>
                </a:solidFill>
              </a:rPr>
              <a:t>i</a:t>
            </a:r>
            <a:r>
              <a:rPr lang="id-ID" dirty="0">
                <a:solidFill>
                  <a:schemeClr val="tx1"/>
                </a:solidFill>
              </a:rPr>
              <a:t>krar Sumpah Pemuda.</a:t>
            </a:r>
          </a:p>
        </p:txBody>
      </p:sp>
      <p:sp>
        <p:nvSpPr>
          <p:cNvPr id="6" name="Oval 5"/>
          <p:cNvSpPr/>
          <p:nvPr/>
        </p:nvSpPr>
        <p:spPr>
          <a:xfrm>
            <a:off x="714375" y="4500563"/>
            <a:ext cx="2500313" cy="785812"/>
          </a:xfrm>
          <a:prstGeom prst="ellipse">
            <a:avLst/>
          </a:prstGeom>
          <a:gradFill>
            <a:gsLst>
              <a:gs pos="0">
                <a:srgbClr val="DDEBCF"/>
              </a:gs>
              <a:gs pos="50000">
                <a:srgbClr val="9CB86E"/>
              </a:gs>
              <a:gs pos="100000">
                <a:srgbClr val="156B13"/>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dirty="0">
                <a:solidFill>
                  <a:schemeClr val="tx1"/>
                </a:solidFill>
              </a:rPr>
              <a:t>Rapat Ketiga</a:t>
            </a:r>
            <a:endParaRPr lang="en-US" dirty="0">
              <a:solidFill>
                <a:schemeClr val="tx1"/>
              </a:solidFill>
            </a:endParaRPr>
          </a:p>
        </p:txBody>
      </p:sp>
      <p:sp>
        <p:nvSpPr>
          <p:cNvPr id="11" name="Up Arrow 10">
            <a:hlinkClick r:id="rId2" action="ppaction://hlinksldjump"/>
          </p:cNvPr>
          <p:cNvSpPr/>
          <p:nvPr/>
        </p:nvSpPr>
        <p:spPr>
          <a:xfrm>
            <a:off x="8429625" y="6143625"/>
            <a:ext cx="642938" cy="6429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900" decel="100000" fill="hold"/>
                                        <p:tgtEl>
                                          <p:spTgt spid="1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9" grpId="0" animBg="1"/>
      <p:bldP spid="5" grpId="0" animBg="1"/>
      <p:bldP spid="10" grpId="0" animBg="1"/>
      <p:bldP spid="6"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4348" y="71414"/>
            <a:ext cx="7715304" cy="1143008"/>
          </a:xfrm>
        </p:spPr>
        <p:txBody>
          <a:bodyPr rtlCol="0">
            <a:normAutofit/>
          </a:bodyPr>
          <a:lstStyle/>
          <a:p>
            <a:pPr eaLnBrk="1" fontAlgn="auto" hangingPunct="1">
              <a:spcAft>
                <a:spcPts val="0"/>
              </a:spcAft>
              <a:defRPr/>
            </a:pPr>
            <a:r>
              <a:rPr lang="id-ID"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Makna Penting Sumpah Pemuda</a:t>
            </a:r>
            <a:endParaRPr lang="en-US" sz="3600" dirty="0"/>
          </a:p>
        </p:txBody>
      </p:sp>
      <p:graphicFrame>
        <p:nvGraphicFramePr>
          <p:cNvPr id="4" name="Diagram 3"/>
          <p:cNvGraphicFramePr/>
          <p:nvPr/>
        </p:nvGraphicFramePr>
        <p:xfrm>
          <a:off x="1571604" y="1571612"/>
          <a:ext cx="6215106" cy="3857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Up Arrow 4">
            <a:hlinkClick r:id="rId7" action="ppaction://hlinksldjump"/>
          </p:cNvPr>
          <p:cNvSpPr/>
          <p:nvPr/>
        </p:nvSpPr>
        <p:spPr>
          <a:xfrm>
            <a:off x="8429625" y="6143625"/>
            <a:ext cx="642938" cy="6429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4FD41F9E-709E-469B-BAD2-56541603F560}"/>
                                            </p:graphicEl>
                                          </p:spTgt>
                                        </p:tgtEl>
                                        <p:attrNameLst>
                                          <p:attrName>style.visibility</p:attrName>
                                        </p:attrNameLst>
                                      </p:cBhvr>
                                      <p:to>
                                        <p:strVal val="visible"/>
                                      </p:to>
                                    </p:set>
                                    <p:animEffect transition="in" filter="fade">
                                      <p:cBhvr>
                                        <p:cTn id="7" dur="2000"/>
                                        <p:tgtEl>
                                          <p:spTgt spid="4">
                                            <p:graphicEl>
                                              <a:dgm id="{4FD41F9E-709E-469B-BAD2-56541603F56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630B269C-D5CD-4FEA-83B0-F309FD652A77}"/>
                                            </p:graphicEl>
                                          </p:spTgt>
                                        </p:tgtEl>
                                        <p:attrNameLst>
                                          <p:attrName>style.visibility</p:attrName>
                                        </p:attrNameLst>
                                      </p:cBhvr>
                                      <p:to>
                                        <p:strVal val="visible"/>
                                      </p:to>
                                    </p:set>
                                    <p:animEffect transition="in" filter="fade">
                                      <p:cBhvr>
                                        <p:cTn id="12" dur="2000"/>
                                        <p:tgtEl>
                                          <p:spTgt spid="4">
                                            <p:graphicEl>
                                              <a:dgm id="{630B269C-D5CD-4FEA-83B0-F309FD652A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D81FDD56-3DC1-4EF8-9E6F-F056A67CFDA1}"/>
                                            </p:graphicEl>
                                          </p:spTgt>
                                        </p:tgtEl>
                                        <p:attrNameLst>
                                          <p:attrName>style.visibility</p:attrName>
                                        </p:attrNameLst>
                                      </p:cBhvr>
                                      <p:to>
                                        <p:strVal val="visible"/>
                                      </p:to>
                                    </p:set>
                                    <p:animEffect transition="in" filter="fade">
                                      <p:cBhvr>
                                        <p:cTn id="17" dur="2000"/>
                                        <p:tgtEl>
                                          <p:spTgt spid="4">
                                            <p:graphicEl>
                                              <a:dgm id="{D81FDD56-3DC1-4EF8-9E6F-F056A67CFDA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322F4314-CF5D-4F14-A0E9-7F32C1908540}"/>
                                            </p:graphicEl>
                                          </p:spTgt>
                                        </p:tgtEl>
                                        <p:attrNameLst>
                                          <p:attrName>style.visibility</p:attrName>
                                        </p:attrNameLst>
                                      </p:cBhvr>
                                      <p:to>
                                        <p:strVal val="visible"/>
                                      </p:to>
                                    </p:set>
                                    <p:animEffect transition="in" filter="fade">
                                      <p:cBhvr>
                                        <p:cTn id="22" dur="2000"/>
                                        <p:tgtEl>
                                          <p:spTgt spid="4">
                                            <p:graphicEl>
                                              <a:dgm id="{322F4314-CF5D-4F14-A0E9-7F32C190854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9BEC1CBD-06C1-4802-82E1-2647CEC48E18}"/>
                                            </p:graphicEl>
                                          </p:spTgt>
                                        </p:tgtEl>
                                        <p:attrNameLst>
                                          <p:attrName>style.visibility</p:attrName>
                                        </p:attrNameLst>
                                      </p:cBhvr>
                                      <p:to>
                                        <p:strVal val="visible"/>
                                      </p:to>
                                    </p:set>
                                    <p:animEffect transition="in" filter="fade">
                                      <p:cBhvr>
                                        <p:cTn id="27" dur="2000"/>
                                        <p:tgtEl>
                                          <p:spTgt spid="4">
                                            <p:graphicEl>
                                              <a:dgm id="{9BEC1CBD-06C1-4802-82E1-2647CEC48E1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B97A736A-C543-4873-98CC-4B0D4FF33633}"/>
                                            </p:graphicEl>
                                          </p:spTgt>
                                        </p:tgtEl>
                                        <p:attrNameLst>
                                          <p:attrName>style.visibility</p:attrName>
                                        </p:attrNameLst>
                                      </p:cBhvr>
                                      <p:to>
                                        <p:strVal val="visible"/>
                                      </p:to>
                                    </p:set>
                                    <p:animEffect transition="in" filter="fade">
                                      <p:cBhvr>
                                        <p:cTn id="32" dur="2000"/>
                                        <p:tgtEl>
                                          <p:spTgt spid="4">
                                            <p:graphicEl>
                                              <a:dgm id="{B97A736A-C543-4873-98CC-4B0D4FF3363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900" decel="100000" fill="hold"/>
                                        <p:tgtEl>
                                          <p:spTgt spid="5"/>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1143000"/>
          </a:xfrm>
        </p:spPr>
        <p:txBody>
          <a:bodyPr rtlCol="0">
            <a:normAutofit/>
          </a:bodyPr>
          <a:lstStyle/>
          <a:p>
            <a:pPr eaLnBrk="1" fontAlgn="auto" hangingPunct="1">
              <a:spcAft>
                <a:spcPts val="0"/>
              </a:spcAft>
              <a:defRPr/>
            </a:pPr>
            <a:r>
              <a:rPr lang="id-ID" b="1" dirty="0" smtClean="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Nilai-Nilai Sumpah Pemuda</a:t>
            </a:r>
            <a:endParaRPr lang="en-US" dirty="0">
              <a:solidFill>
                <a:schemeClr val="accent2"/>
              </a:solidFill>
            </a:endParaRPr>
          </a:p>
        </p:txBody>
      </p:sp>
      <p:graphicFrame>
        <p:nvGraphicFramePr>
          <p:cNvPr id="4" name="Diagram 3"/>
          <p:cNvGraphicFramePr/>
          <p:nvPr/>
        </p:nvGraphicFramePr>
        <p:xfrm>
          <a:off x="1357290" y="1214422"/>
          <a:ext cx="6786610" cy="5214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Up Arrow 4">
            <a:hlinkClick r:id="rId7" action="ppaction://hlinksldjump"/>
          </p:cNvPr>
          <p:cNvSpPr/>
          <p:nvPr/>
        </p:nvSpPr>
        <p:spPr>
          <a:xfrm>
            <a:off x="8429625" y="6143625"/>
            <a:ext cx="642938" cy="6429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04136E1C-616C-41B3-A3C4-AB3C7FD921C0}"/>
                                            </p:graphicEl>
                                          </p:spTgt>
                                        </p:tgtEl>
                                        <p:attrNameLst>
                                          <p:attrName>style.visibility</p:attrName>
                                        </p:attrNameLst>
                                      </p:cBhvr>
                                      <p:to>
                                        <p:strVal val="visible"/>
                                      </p:to>
                                    </p:set>
                                    <p:anim calcmode="lin" valueType="num">
                                      <p:cBhvr additive="base">
                                        <p:cTn id="7" dur="500" fill="hold"/>
                                        <p:tgtEl>
                                          <p:spTgt spid="4">
                                            <p:graphicEl>
                                              <a:dgm id="{04136E1C-616C-41B3-A3C4-AB3C7FD921C0}"/>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04136E1C-616C-41B3-A3C4-AB3C7FD921C0}"/>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701C14F8-FF82-4F24-ABDE-DC47E2ABE353}"/>
                                            </p:graphicEl>
                                          </p:spTgt>
                                        </p:tgtEl>
                                        <p:attrNameLst>
                                          <p:attrName>style.visibility</p:attrName>
                                        </p:attrNameLst>
                                      </p:cBhvr>
                                      <p:to>
                                        <p:strVal val="visible"/>
                                      </p:to>
                                    </p:set>
                                    <p:anim calcmode="lin" valueType="num">
                                      <p:cBhvr additive="base">
                                        <p:cTn id="13" dur="500" fill="hold"/>
                                        <p:tgtEl>
                                          <p:spTgt spid="4">
                                            <p:graphicEl>
                                              <a:dgm id="{701C14F8-FF82-4F24-ABDE-DC47E2ABE353}"/>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701C14F8-FF82-4F24-ABDE-DC47E2ABE353}"/>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dgm id="{75398268-386B-4836-9AF0-573008F376E5}"/>
                                            </p:graphicEl>
                                          </p:spTgt>
                                        </p:tgtEl>
                                        <p:attrNameLst>
                                          <p:attrName>style.visibility</p:attrName>
                                        </p:attrNameLst>
                                      </p:cBhvr>
                                      <p:to>
                                        <p:strVal val="visible"/>
                                      </p:to>
                                    </p:set>
                                    <p:anim calcmode="lin" valueType="num">
                                      <p:cBhvr additive="base">
                                        <p:cTn id="19" dur="500" fill="hold"/>
                                        <p:tgtEl>
                                          <p:spTgt spid="4">
                                            <p:graphicEl>
                                              <a:dgm id="{75398268-386B-4836-9AF0-573008F376E5}"/>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75398268-386B-4836-9AF0-573008F376E5}"/>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graphicEl>
                                              <a:dgm id="{A7A6CD72-DED3-4E12-B5E2-734FEF44078C}"/>
                                            </p:graphicEl>
                                          </p:spTgt>
                                        </p:tgtEl>
                                        <p:attrNameLst>
                                          <p:attrName>style.visibility</p:attrName>
                                        </p:attrNameLst>
                                      </p:cBhvr>
                                      <p:to>
                                        <p:strVal val="visible"/>
                                      </p:to>
                                    </p:set>
                                    <p:anim calcmode="lin" valueType="num">
                                      <p:cBhvr additive="base">
                                        <p:cTn id="25" dur="500" fill="hold"/>
                                        <p:tgtEl>
                                          <p:spTgt spid="4">
                                            <p:graphicEl>
                                              <a:dgm id="{A7A6CD72-DED3-4E12-B5E2-734FEF44078C}"/>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dgm id="{A7A6CD72-DED3-4E12-B5E2-734FEF44078C}"/>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graphicEl>
                                              <a:dgm id="{D57C0A29-400C-4B4C-AE61-7C6D1B42A0DE}"/>
                                            </p:graphicEl>
                                          </p:spTgt>
                                        </p:tgtEl>
                                        <p:attrNameLst>
                                          <p:attrName>style.visibility</p:attrName>
                                        </p:attrNameLst>
                                      </p:cBhvr>
                                      <p:to>
                                        <p:strVal val="visible"/>
                                      </p:to>
                                    </p:set>
                                    <p:anim calcmode="lin" valueType="num">
                                      <p:cBhvr additive="base">
                                        <p:cTn id="31" dur="500" fill="hold"/>
                                        <p:tgtEl>
                                          <p:spTgt spid="4">
                                            <p:graphicEl>
                                              <a:dgm id="{D57C0A29-400C-4B4C-AE61-7C6D1B42A0DE}"/>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graphicEl>
                                              <a:dgm id="{D57C0A29-400C-4B4C-AE61-7C6D1B42A0DE}"/>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graphicEl>
                                              <a:dgm id="{61510022-2D1D-4AEF-B314-06E9B791272F}"/>
                                            </p:graphicEl>
                                          </p:spTgt>
                                        </p:tgtEl>
                                        <p:attrNameLst>
                                          <p:attrName>style.visibility</p:attrName>
                                        </p:attrNameLst>
                                      </p:cBhvr>
                                      <p:to>
                                        <p:strVal val="visible"/>
                                      </p:to>
                                    </p:set>
                                    <p:anim calcmode="lin" valueType="num">
                                      <p:cBhvr additive="base">
                                        <p:cTn id="37" dur="500" fill="hold"/>
                                        <p:tgtEl>
                                          <p:spTgt spid="4">
                                            <p:graphicEl>
                                              <a:dgm id="{61510022-2D1D-4AEF-B314-06E9B791272F}"/>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61510022-2D1D-4AEF-B314-06E9B791272F}"/>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graphicEl>
                                              <a:dgm id="{7EA244E1-62CC-4E6B-B51C-6CEEF07507D5}"/>
                                            </p:graphicEl>
                                          </p:spTgt>
                                        </p:tgtEl>
                                        <p:attrNameLst>
                                          <p:attrName>style.visibility</p:attrName>
                                        </p:attrNameLst>
                                      </p:cBhvr>
                                      <p:to>
                                        <p:strVal val="visible"/>
                                      </p:to>
                                    </p:set>
                                    <p:anim calcmode="lin" valueType="num">
                                      <p:cBhvr additive="base">
                                        <p:cTn id="43" dur="500" fill="hold"/>
                                        <p:tgtEl>
                                          <p:spTgt spid="4">
                                            <p:graphicEl>
                                              <a:dgm id="{7EA244E1-62CC-4E6B-B51C-6CEEF07507D5}"/>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7EA244E1-62CC-4E6B-B51C-6CEEF07507D5}"/>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900" decel="100000" fill="hold"/>
                                        <p:tgtEl>
                                          <p:spTgt spid="5"/>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17999">
              <a:srgbClr val="99CCFF"/>
            </a:gs>
            <a:gs pos="36000">
              <a:srgbClr val="9966FF"/>
            </a:gs>
            <a:gs pos="61000">
              <a:srgbClr val="CC99FF"/>
            </a:gs>
            <a:gs pos="82001">
              <a:srgbClr val="99CCFF"/>
            </a:gs>
            <a:gs pos="100000">
              <a:srgbClr val="CCCCFF"/>
            </a:gs>
          </a:gsLst>
          <a:lin ang="81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1462"/>
            <a:ext cx="8229600" cy="1143000"/>
          </a:xfrm>
        </p:spPr>
        <p:txBody>
          <a:bodyPr rtlCol="0">
            <a:normAutofit/>
          </a:bodyPr>
          <a:lstStyle/>
          <a:p>
            <a:pPr eaLnBrk="1" fontAlgn="auto" hangingPunct="1">
              <a:spcAft>
                <a:spcPts val="0"/>
              </a:spcAft>
              <a:defRPr/>
            </a:pPr>
            <a:r>
              <a:rPr lang="en-ID" sz="3600" b="1" dirty="0" err="1" smtClean="0">
                <a:ln w="10541" cmpd="sng">
                  <a:solidFill>
                    <a:schemeClr val="accent1">
                      <a:shade val="88000"/>
                      <a:satMod val="110000"/>
                    </a:schemeClr>
                  </a:solidFill>
                  <a:prstDash val="solid"/>
                </a:ln>
                <a:solidFill>
                  <a:srgbClr val="FF0000"/>
                </a:solidFill>
              </a:rPr>
              <a:t>Politik</a:t>
            </a:r>
            <a:r>
              <a:rPr lang="en-ID" sz="3600" b="1" dirty="0" smtClean="0">
                <a:ln w="10541" cmpd="sng">
                  <a:solidFill>
                    <a:schemeClr val="accent1">
                      <a:shade val="88000"/>
                      <a:satMod val="110000"/>
                    </a:schemeClr>
                  </a:solidFill>
                  <a:prstDash val="solid"/>
                </a:ln>
                <a:solidFill>
                  <a:srgbClr val="FF0000"/>
                </a:solidFill>
              </a:rPr>
              <a:t> </a:t>
            </a:r>
            <a:r>
              <a:rPr lang="en-ID" sz="3600" b="1" dirty="0" err="1" smtClean="0">
                <a:ln w="10541" cmpd="sng">
                  <a:solidFill>
                    <a:schemeClr val="accent1">
                      <a:shade val="88000"/>
                      <a:satMod val="110000"/>
                    </a:schemeClr>
                  </a:solidFill>
                  <a:prstDash val="solid"/>
                </a:ln>
                <a:solidFill>
                  <a:srgbClr val="FF0000"/>
                </a:solidFill>
              </a:rPr>
              <a:t>dan</a:t>
            </a:r>
            <a:r>
              <a:rPr lang="en-ID" sz="3600" b="1" dirty="0" smtClean="0">
                <a:ln w="10541" cmpd="sng">
                  <a:solidFill>
                    <a:schemeClr val="accent1">
                      <a:shade val="88000"/>
                      <a:satMod val="110000"/>
                    </a:schemeClr>
                  </a:solidFill>
                  <a:prstDash val="solid"/>
                </a:ln>
                <a:solidFill>
                  <a:srgbClr val="FF0000"/>
                </a:solidFill>
              </a:rPr>
              <a:t> </a:t>
            </a:r>
            <a:r>
              <a:rPr lang="id-ID" sz="3600" b="1" dirty="0" smtClean="0">
                <a:ln w="10541" cmpd="sng">
                  <a:solidFill>
                    <a:schemeClr val="accent1">
                      <a:shade val="88000"/>
                      <a:satMod val="110000"/>
                    </a:schemeClr>
                  </a:solidFill>
                  <a:prstDash val="solid"/>
                </a:ln>
                <a:solidFill>
                  <a:srgbClr val="FF0000"/>
                </a:solidFill>
              </a:rPr>
              <a:t>Dinamika Perjuangan Pemuda</a:t>
            </a:r>
            <a:endParaRPr lang="en-US" sz="3600" dirty="0">
              <a:solidFill>
                <a:srgbClr val="FF0000"/>
              </a:solidFill>
            </a:endParaRPr>
          </a:p>
        </p:txBody>
      </p:sp>
      <p:sp>
        <p:nvSpPr>
          <p:cNvPr id="3" name="Round Diagonal Corner Rectangle 2"/>
          <p:cNvSpPr/>
          <p:nvPr/>
        </p:nvSpPr>
        <p:spPr>
          <a:xfrm>
            <a:off x="214313" y="1071563"/>
            <a:ext cx="4000500" cy="1000125"/>
          </a:xfrm>
          <a:prstGeom prst="round2Diag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id-ID" dirty="0"/>
              <a:t>Memasuki dasawarsa 1930-an, pergerakan nasioanal mengalami krisis.</a:t>
            </a:r>
            <a:endParaRPr lang="en-US" dirty="0"/>
          </a:p>
        </p:txBody>
      </p:sp>
      <p:sp>
        <p:nvSpPr>
          <p:cNvPr id="4" name="Round Diagonal Corner Rectangle 3"/>
          <p:cNvSpPr/>
          <p:nvPr/>
        </p:nvSpPr>
        <p:spPr>
          <a:xfrm>
            <a:off x="1500188" y="2214563"/>
            <a:ext cx="4357687" cy="1428750"/>
          </a:xfrm>
          <a:prstGeom prst="round2Diag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id-ID" dirty="0"/>
              <a:t>Eksistensi perkumpulan</a:t>
            </a:r>
            <a:r>
              <a:rPr lang="en-ID" dirty="0"/>
              <a:t> </a:t>
            </a:r>
            <a:r>
              <a:rPr lang="id-ID" dirty="0"/>
              <a:t>pemuda pada dasawarsa ini ditandai dengan munculnya organisasi bercorak marhaen seperti  Suluh Pemuda Indonesia dan Persatuan Pemuda Rakyat Indonesia.</a:t>
            </a:r>
            <a:endParaRPr lang="en-US" dirty="0"/>
          </a:p>
        </p:txBody>
      </p:sp>
      <p:sp>
        <p:nvSpPr>
          <p:cNvPr id="5" name="Round Diagonal Corner Rectangle 4"/>
          <p:cNvSpPr/>
          <p:nvPr/>
        </p:nvSpPr>
        <p:spPr>
          <a:xfrm>
            <a:off x="3071813" y="3786188"/>
            <a:ext cx="4357687" cy="1428750"/>
          </a:xfrm>
          <a:prstGeom prst="round2Diag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id-ID" dirty="0"/>
              <a:t>Perkumpula</a:t>
            </a:r>
            <a:r>
              <a:rPr lang="en-ID" dirty="0"/>
              <a:t>n </a:t>
            </a:r>
            <a:r>
              <a:rPr lang="id-ID" dirty="0"/>
              <a:t>pemuda di Indonesia dimanfaatkan oleh para pemuda untuk meningkatkan minat politik sesuai asas perjuangan</a:t>
            </a:r>
            <a:r>
              <a:rPr lang="en-ID" dirty="0"/>
              <a:t> </a:t>
            </a:r>
            <a:r>
              <a:rPr lang="en-ID" dirty="0" err="1"/>
              <a:t>setiap</a:t>
            </a:r>
            <a:r>
              <a:rPr lang="id-ID" dirty="0"/>
              <a:t> organisasi induk.</a:t>
            </a:r>
            <a:endParaRPr lang="en-US" dirty="0"/>
          </a:p>
        </p:txBody>
      </p:sp>
      <p:sp>
        <p:nvSpPr>
          <p:cNvPr id="6" name="Round Diagonal Corner Rectangle 5"/>
          <p:cNvSpPr/>
          <p:nvPr/>
        </p:nvSpPr>
        <p:spPr>
          <a:xfrm>
            <a:off x="4786313" y="5429250"/>
            <a:ext cx="4000500" cy="1285875"/>
          </a:xfrm>
          <a:prstGeom prst="round2Diag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id-ID" dirty="0"/>
              <a:t>Perjuangan dalam membangkitkan semangat nasionalisme melalui organisasi politik mengalami dinamika yang kompleks.</a:t>
            </a:r>
            <a:endParaRPr lang="en-US" dirty="0"/>
          </a:p>
        </p:txBody>
      </p:sp>
      <p:sp>
        <p:nvSpPr>
          <p:cNvPr id="8" name="Up Arrow 7">
            <a:hlinkClick r:id="rId2" action="ppaction://hlinksldjump"/>
          </p:cNvPr>
          <p:cNvSpPr/>
          <p:nvPr/>
        </p:nvSpPr>
        <p:spPr>
          <a:xfrm>
            <a:off x="214313" y="6072188"/>
            <a:ext cx="642937" cy="6429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900" decel="100000" fill="hold"/>
                                        <p:tgtEl>
                                          <p:spTgt spid="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53000">
              <a:srgbClr val="D4DEFF"/>
            </a:gs>
            <a:gs pos="83000">
              <a:srgbClr val="D4DEFF"/>
            </a:gs>
            <a:gs pos="100000">
              <a:srgbClr val="96AB94"/>
            </a:gs>
          </a:gsLst>
          <a:lin ang="16200000" scaled="1"/>
          <a:tileRect/>
        </a:gradFill>
        <a:effectLst/>
      </p:bgPr>
    </p:bg>
    <p:spTree>
      <p:nvGrpSpPr>
        <p:cNvPr id="1" name=""/>
        <p:cNvGrpSpPr/>
        <p:nvPr/>
      </p:nvGrpSpPr>
      <p:grpSpPr>
        <a:xfrm>
          <a:off x="0" y="0"/>
          <a:ext cx="0" cy="0"/>
          <a:chOff x="0" y="0"/>
          <a:chExt cx="0" cy="0"/>
        </a:xfrm>
      </p:grpSpPr>
      <p:sp>
        <p:nvSpPr>
          <p:cNvPr id="14" name="Round Diagonal Corner Rectangle 13"/>
          <p:cNvSpPr/>
          <p:nvPr/>
        </p:nvSpPr>
        <p:spPr>
          <a:xfrm>
            <a:off x="6357938" y="3071813"/>
            <a:ext cx="2643187" cy="1143000"/>
          </a:xfrm>
          <a:prstGeom prst="round2DiagRect">
            <a:avLst/>
          </a:prstGeom>
        </p:spPr>
        <p:style>
          <a:lnRef idx="1">
            <a:schemeClr val="accent4"/>
          </a:lnRef>
          <a:fillRef idx="2">
            <a:schemeClr val="accent4"/>
          </a:fillRef>
          <a:effectRef idx="1">
            <a:schemeClr val="accent4"/>
          </a:effectRef>
          <a:fontRef idx="minor">
            <a:schemeClr val="dk1"/>
          </a:fontRef>
        </p:style>
        <p:txBody>
          <a:bodyPr anchor="ctr"/>
          <a:lstStyle/>
          <a:p>
            <a:pPr>
              <a:tabLst>
                <a:tab pos="0" algn="l"/>
              </a:tabLst>
              <a:defRPr/>
            </a:pPr>
            <a:r>
              <a:rPr lang="id-ID" dirty="0"/>
              <a:t>Mempersatukan cita-cita dan usaha perempuan Indonesia.</a:t>
            </a:r>
            <a:endParaRPr lang="en-US" dirty="0"/>
          </a:p>
        </p:txBody>
      </p:sp>
      <p:sp>
        <p:nvSpPr>
          <p:cNvPr id="13" name="Round Diagonal Corner Rectangle 12"/>
          <p:cNvSpPr/>
          <p:nvPr/>
        </p:nvSpPr>
        <p:spPr>
          <a:xfrm>
            <a:off x="1643063" y="1785938"/>
            <a:ext cx="3286125" cy="2286000"/>
          </a:xfrm>
          <a:prstGeom prst="round2DiagRect">
            <a:avLst/>
          </a:prstGeom>
        </p:spPr>
        <p:style>
          <a:lnRef idx="1">
            <a:schemeClr val="accent6"/>
          </a:lnRef>
          <a:fillRef idx="2">
            <a:schemeClr val="accent6"/>
          </a:fillRef>
          <a:effectRef idx="1">
            <a:schemeClr val="accent6"/>
          </a:effectRef>
          <a:fontRef idx="minor">
            <a:schemeClr val="dk1"/>
          </a:fontRef>
        </p:style>
        <p:txBody>
          <a:bodyPr anchor="ctr"/>
          <a:lstStyle/>
          <a:p>
            <a:pPr marL="342900" indent="-342900">
              <a:defRPr/>
            </a:pPr>
            <a:r>
              <a:rPr lang="en-ID" dirty="0"/>
              <a:t>1.	</a:t>
            </a:r>
            <a:r>
              <a:rPr lang="id-ID" dirty="0"/>
              <a:t>Wanita Utomo</a:t>
            </a:r>
          </a:p>
          <a:p>
            <a:pPr marL="342900" indent="-342900">
              <a:defRPr/>
            </a:pPr>
            <a:r>
              <a:rPr lang="en-ID" dirty="0"/>
              <a:t>2.	</a:t>
            </a:r>
            <a:r>
              <a:rPr lang="id-ID" dirty="0"/>
              <a:t>Wanita Taman Siswa</a:t>
            </a:r>
          </a:p>
          <a:p>
            <a:pPr marL="342900" indent="-342900">
              <a:defRPr/>
            </a:pPr>
            <a:r>
              <a:rPr lang="en-ID" dirty="0"/>
              <a:t>3.	</a:t>
            </a:r>
            <a:r>
              <a:rPr lang="id-ID" dirty="0"/>
              <a:t>Putri Indonesia</a:t>
            </a:r>
          </a:p>
          <a:p>
            <a:pPr marL="342900" indent="-342900">
              <a:defRPr/>
            </a:pPr>
            <a:r>
              <a:rPr lang="en-ID" dirty="0"/>
              <a:t>4.	</a:t>
            </a:r>
            <a:r>
              <a:rPr lang="id-ID" dirty="0"/>
              <a:t>Wanito Katolik</a:t>
            </a:r>
          </a:p>
          <a:p>
            <a:pPr marL="342900" indent="-342900">
              <a:defRPr/>
            </a:pPr>
            <a:r>
              <a:rPr lang="en-ID" dirty="0"/>
              <a:t>5.	</a:t>
            </a:r>
            <a:r>
              <a:rPr lang="id-ID" i="1" dirty="0"/>
              <a:t>Jong Java Meisjesking</a:t>
            </a:r>
          </a:p>
          <a:p>
            <a:pPr marL="342900" indent="-342900">
              <a:defRPr/>
            </a:pPr>
            <a:r>
              <a:rPr lang="en-ID" dirty="0"/>
              <a:t>6.	</a:t>
            </a:r>
            <a:r>
              <a:rPr lang="id-ID" dirty="0"/>
              <a:t>Aisyiah</a:t>
            </a:r>
          </a:p>
          <a:p>
            <a:pPr marL="342900" indent="-342900">
              <a:defRPr/>
            </a:pPr>
            <a:r>
              <a:rPr lang="en-ID" dirty="0"/>
              <a:t>7.	</a:t>
            </a:r>
            <a:r>
              <a:rPr lang="id-ID" i="1" dirty="0"/>
              <a:t>Jong Islamieten bond Domes Afdeeling</a:t>
            </a:r>
            <a:endParaRPr lang="en-US" i="1" dirty="0"/>
          </a:p>
        </p:txBody>
      </p:sp>
      <p:sp>
        <p:nvSpPr>
          <p:cNvPr id="2" name="Title 1"/>
          <p:cNvSpPr>
            <a:spLocks noGrp="1"/>
          </p:cNvSpPr>
          <p:nvPr>
            <p:ph type="title"/>
          </p:nvPr>
        </p:nvSpPr>
        <p:spPr>
          <a:xfrm>
            <a:off x="457200" y="-24"/>
            <a:ext cx="8229600" cy="1143000"/>
          </a:xfrm>
        </p:spPr>
        <p:txBody>
          <a:bodyPr rtlCol="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id-ID"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Kongres Perempuan</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Flowchart: Decision 9"/>
          <p:cNvSpPr/>
          <p:nvPr/>
        </p:nvSpPr>
        <p:spPr>
          <a:xfrm>
            <a:off x="0" y="1214438"/>
            <a:ext cx="2357438" cy="928687"/>
          </a:xfrm>
          <a:prstGeom prst="flowChartDecision">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id-ID" dirty="0">
                <a:solidFill>
                  <a:schemeClr val="tx1"/>
                </a:solidFill>
              </a:rPr>
              <a:t>Penggagas</a:t>
            </a:r>
            <a:endParaRPr lang="en-US" dirty="0">
              <a:solidFill>
                <a:schemeClr val="tx1"/>
              </a:solidFill>
            </a:endParaRPr>
          </a:p>
        </p:txBody>
      </p:sp>
      <p:sp>
        <p:nvSpPr>
          <p:cNvPr id="11" name="Flowchart: Decision 10"/>
          <p:cNvSpPr/>
          <p:nvPr/>
        </p:nvSpPr>
        <p:spPr>
          <a:xfrm>
            <a:off x="5000625" y="2714625"/>
            <a:ext cx="2000250" cy="785813"/>
          </a:xfrm>
          <a:prstGeom prst="flowChartDecision">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id-ID" dirty="0">
                <a:solidFill>
                  <a:schemeClr val="tx1"/>
                </a:solidFill>
              </a:rPr>
              <a:t>Tujuan</a:t>
            </a:r>
            <a:endParaRPr lang="en-US" dirty="0">
              <a:solidFill>
                <a:schemeClr val="tx1"/>
              </a:solidFill>
            </a:endParaRPr>
          </a:p>
        </p:txBody>
      </p:sp>
      <p:sp>
        <p:nvSpPr>
          <p:cNvPr id="15" name="Round Diagonal Corner Rectangle 14"/>
          <p:cNvSpPr/>
          <p:nvPr/>
        </p:nvSpPr>
        <p:spPr>
          <a:xfrm>
            <a:off x="2000250" y="4857750"/>
            <a:ext cx="4643438" cy="1714500"/>
          </a:xfrm>
          <a:prstGeom prst="round2DiagRect">
            <a:avLst/>
          </a:prstGeom>
        </p:spPr>
        <p:style>
          <a:lnRef idx="1">
            <a:schemeClr val="accent2"/>
          </a:lnRef>
          <a:fillRef idx="2">
            <a:schemeClr val="accent2"/>
          </a:fillRef>
          <a:effectRef idx="1">
            <a:schemeClr val="accent2"/>
          </a:effectRef>
          <a:fontRef idx="minor">
            <a:schemeClr val="dk1"/>
          </a:fontRef>
        </p:style>
        <p:txBody>
          <a:bodyPr anchor="ctr"/>
          <a:lstStyle/>
          <a:p>
            <a:pPr marL="173038" indent="-173038">
              <a:buFont typeface="Arial" pitchFamily="34" charset="0"/>
              <a:buChar char="•"/>
              <a:tabLst>
                <a:tab pos="0" algn="l"/>
              </a:tabLst>
              <a:defRPr/>
            </a:pPr>
            <a:r>
              <a:rPr lang="id-ID" dirty="0"/>
              <a:t>Mendirikan Perikatan Perkumpulan Perempuan Indonesia.</a:t>
            </a:r>
          </a:p>
          <a:p>
            <a:pPr marL="173038" indent="-173038">
              <a:buFont typeface="Arial" pitchFamily="34" charset="0"/>
              <a:buChar char="•"/>
              <a:tabLst>
                <a:tab pos="0" algn="l"/>
              </a:tabLst>
              <a:defRPr/>
            </a:pPr>
            <a:r>
              <a:rPr lang="id-ID" dirty="0"/>
              <a:t>Men</a:t>
            </a:r>
            <a:r>
              <a:rPr lang="en-ID" dirty="0" err="1"/>
              <a:t>gumpul</a:t>
            </a:r>
            <a:r>
              <a:rPr lang="id-ID" dirty="0"/>
              <a:t>kan dana belajar untuk anak perempuan kurang mampu.</a:t>
            </a:r>
          </a:p>
          <a:p>
            <a:pPr marL="173038" indent="-173038">
              <a:buFont typeface="Arial" pitchFamily="34" charset="0"/>
              <a:buChar char="•"/>
              <a:tabLst>
                <a:tab pos="0" algn="l"/>
              </a:tabLst>
              <a:defRPr/>
            </a:pPr>
            <a:r>
              <a:rPr lang="id-ID" dirty="0"/>
              <a:t>Memajukan kegiatan kepanduan putri</a:t>
            </a:r>
          </a:p>
          <a:p>
            <a:pPr marL="173038" indent="-173038">
              <a:buFont typeface="Arial" pitchFamily="34" charset="0"/>
              <a:buChar char="•"/>
              <a:tabLst>
                <a:tab pos="0" algn="l"/>
              </a:tabLst>
              <a:defRPr/>
            </a:pPr>
            <a:r>
              <a:rPr lang="id-ID" dirty="0"/>
              <a:t>Mencegah per</a:t>
            </a:r>
            <a:r>
              <a:rPr lang="en-ID" dirty="0" err="1"/>
              <a:t>nikah</a:t>
            </a:r>
            <a:r>
              <a:rPr lang="id-ID" dirty="0"/>
              <a:t>an di bawah umur.</a:t>
            </a:r>
          </a:p>
        </p:txBody>
      </p:sp>
      <p:sp>
        <p:nvSpPr>
          <p:cNvPr id="12" name="Flowchart: Decision 11"/>
          <p:cNvSpPr/>
          <p:nvPr/>
        </p:nvSpPr>
        <p:spPr>
          <a:xfrm>
            <a:off x="500063" y="4429125"/>
            <a:ext cx="2357437" cy="714375"/>
          </a:xfrm>
          <a:prstGeom prst="flowChartDecision">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id-ID" dirty="0">
                <a:solidFill>
                  <a:schemeClr val="tx1"/>
                </a:solidFill>
              </a:rPr>
              <a:t>Hasil</a:t>
            </a:r>
            <a:endParaRPr lang="en-US" dirty="0">
              <a:solidFill>
                <a:schemeClr val="tx1"/>
              </a:solidFill>
            </a:endParaRPr>
          </a:p>
        </p:txBody>
      </p:sp>
      <p:sp>
        <p:nvSpPr>
          <p:cNvPr id="16" name="Up Arrow 15">
            <a:hlinkClick r:id="rId2" action="ppaction://hlinksldjump"/>
          </p:cNvPr>
          <p:cNvSpPr/>
          <p:nvPr/>
        </p:nvSpPr>
        <p:spPr>
          <a:xfrm>
            <a:off x="8429625" y="6143625"/>
            <a:ext cx="642938" cy="6429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 calcmode="lin" valueType="num">
                                      <p:cBhvr>
                                        <p:cTn id="17" dur="500" fill="hold"/>
                                        <p:tgtEl>
                                          <p:spTgt spid="13"/>
                                        </p:tgtEl>
                                        <p:attrNameLst>
                                          <p:attrName>style.rotation</p:attrName>
                                        </p:attrNameLst>
                                      </p:cBhvr>
                                      <p:tavLst>
                                        <p:tav tm="0">
                                          <p:val>
                                            <p:fltVal val="360"/>
                                          </p:val>
                                        </p:tav>
                                        <p:tav tm="100000">
                                          <p:val>
                                            <p:fltVal val="0"/>
                                          </p:val>
                                        </p:tav>
                                      </p:tavLst>
                                    </p:anim>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 calcmode="lin" valueType="num">
                                      <p:cBhvr>
                                        <p:cTn id="33" dur="500" fill="hold"/>
                                        <p:tgtEl>
                                          <p:spTgt spid="14"/>
                                        </p:tgtEl>
                                        <p:attrNameLst>
                                          <p:attrName>style.rotation</p:attrName>
                                        </p:attrNameLst>
                                      </p:cBhvr>
                                      <p:tavLst>
                                        <p:tav tm="0">
                                          <p:val>
                                            <p:fltVal val="360"/>
                                          </p:val>
                                        </p:tav>
                                        <p:tav tm="100000">
                                          <p:val>
                                            <p:fltVal val="0"/>
                                          </p:val>
                                        </p:tav>
                                      </p:tavLst>
                                    </p:anim>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 calcmode="lin" valueType="num">
                                      <p:cBhvr>
                                        <p:cTn id="41" dur="500" fill="hold"/>
                                        <p:tgtEl>
                                          <p:spTgt spid="12"/>
                                        </p:tgtEl>
                                        <p:attrNameLst>
                                          <p:attrName>style.rotation</p:attrName>
                                        </p:attrNameLst>
                                      </p:cBhvr>
                                      <p:tavLst>
                                        <p:tav tm="0">
                                          <p:val>
                                            <p:fltVal val="360"/>
                                          </p:val>
                                        </p:tav>
                                        <p:tav tm="100000">
                                          <p:val>
                                            <p:fltVal val="0"/>
                                          </p:val>
                                        </p:tav>
                                      </p:tavLst>
                                    </p:anim>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 calcmode="lin" valueType="num">
                                      <p:cBhvr>
                                        <p:cTn id="49" dur="500" fill="hold"/>
                                        <p:tgtEl>
                                          <p:spTgt spid="15"/>
                                        </p:tgtEl>
                                        <p:attrNameLst>
                                          <p:attrName>style.rotation</p:attrName>
                                        </p:attrNameLst>
                                      </p:cBhvr>
                                      <p:tavLst>
                                        <p:tav tm="0">
                                          <p:val>
                                            <p:fltVal val="360"/>
                                          </p:val>
                                        </p:tav>
                                        <p:tav tm="100000">
                                          <p:val>
                                            <p:fltVal val="0"/>
                                          </p:val>
                                        </p:tav>
                                      </p:tavLst>
                                    </p:anim>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900" decel="100000" fill="hold"/>
                                        <p:tgtEl>
                                          <p:spTgt spid="16"/>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0" grpId="0" animBg="1"/>
      <p:bldP spid="11" grpId="0" animBg="1"/>
      <p:bldP spid="15" grpId="0" animBg="1"/>
      <p:bldP spid="12" grpId="0" animBg="1"/>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60000"/>
                <a:lumOff val="40000"/>
              </a:schemeClr>
            </a:gs>
            <a:gs pos="7001">
              <a:srgbClr val="E6E6E6"/>
            </a:gs>
            <a:gs pos="32001">
              <a:srgbClr val="7D8496"/>
            </a:gs>
            <a:gs pos="47000">
              <a:srgbClr val="E6E6E6"/>
            </a:gs>
            <a:gs pos="85001">
              <a:srgbClr val="7D8496"/>
            </a:gs>
            <a:gs pos="100000">
              <a:srgbClr val="E6E6E6"/>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20" y="71414"/>
            <a:ext cx="8501122" cy="939784"/>
          </a:xfrm>
        </p:spPr>
        <p:style>
          <a:lnRef idx="2">
            <a:schemeClr val="accent4">
              <a:shade val="50000"/>
            </a:schemeClr>
          </a:lnRef>
          <a:fillRef idx="1">
            <a:schemeClr val="accent4"/>
          </a:fillRef>
          <a:effectRef idx="0">
            <a:schemeClr val="accent4"/>
          </a:effectRef>
          <a:fontRef idx="minor">
            <a:schemeClr val="lt1"/>
          </a:fontRef>
        </p:style>
        <p:txBody>
          <a:bodyPr rtlCol="0">
            <a:normAutofit/>
          </a:bodyPr>
          <a:lstStyle/>
          <a:p>
            <a:pPr eaLnBrk="1" fontAlgn="auto" hangingPunct="1">
              <a:spcAft>
                <a:spcPts val="0"/>
              </a:spcAft>
              <a:defRPr/>
            </a:pPr>
            <a:r>
              <a:rPr lang="id-ID" sz="3600" b="1" i="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Volksraad</a:t>
            </a:r>
            <a:r>
              <a:rPr lang="en-ID" sz="3600" b="1" i="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r>
              <a:rPr lang="en-ID" sz="3600" b="1"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sebagai</a:t>
            </a:r>
            <a:r>
              <a:rPr lang="en-ID"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Forum </a:t>
            </a:r>
            <a:r>
              <a:rPr lang="en-ID" sz="3600" b="1"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Aspirasi</a:t>
            </a:r>
            <a:r>
              <a:rPr lang="en-ID"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r>
              <a:rPr lang="en-ID" sz="3600" b="1"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Politik</a:t>
            </a:r>
            <a:endParaRPr lang="en-US" sz="3600" i="1" dirty="0"/>
          </a:p>
        </p:txBody>
      </p:sp>
      <p:sp>
        <p:nvSpPr>
          <p:cNvPr id="4" name="Snip Diagonal Corner Rectangle 3"/>
          <p:cNvSpPr/>
          <p:nvPr/>
        </p:nvSpPr>
        <p:spPr>
          <a:xfrm>
            <a:off x="285750" y="1357313"/>
            <a:ext cx="2071688" cy="642937"/>
          </a:xfrm>
          <a:prstGeom prst="snip2Diag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dirty="0">
                <a:solidFill>
                  <a:schemeClr val="tx1"/>
                </a:solidFill>
              </a:rPr>
              <a:t>Pembentukan</a:t>
            </a:r>
          </a:p>
          <a:p>
            <a:pPr algn="ctr">
              <a:defRPr/>
            </a:pPr>
            <a:r>
              <a:rPr lang="id-ID" dirty="0">
                <a:solidFill>
                  <a:schemeClr val="tx1"/>
                </a:solidFill>
              </a:rPr>
              <a:t>Fraksi Nasional</a:t>
            </a:r>
            <a:endParaRPr lang="en-US" dirty="0">
              <a:solidFill>
                <a:schemeClr val="tx1"/>
              </a:solidFill>
            </a:endParaRPr>
          </a:p>
        </p:txBody>
      </p:sp>
      <p:sp>
        <p:nvSpPr>
          <p:cNvPr id="5" name="Snip Diagonal Corner Rectangle 4"/>
          <p:cNvSpPr/>
          <p:nvPr/>
        </p:nvSpPr>
        <p:spPr>
          <a:xfrm>
            <a:off x="285750" y="3071813"/>
            <a:ext cx="2071688" cy="642937"/>
          </a:xfrm>
          <a:prstGeom prst="snip2DiagRect">
            <a:avLst/>
          </a:prstGeom>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dirty="0">
                <a:solidFill>
                  <a:schemeClr val="tx1"/>
                </a:solidFill>
              </a:rPr>
              <a:t>Pengajuan</a:t>
            </a:r>
          </a:p>
          <a:p>
            <a:pPr algn="ctr">
              <a:defRPr/>
            </a:pPr>
            <a:r>
              <a:rPr lang="id-ID" dirty="0">
                <a:solidFill>
                  <a:schemeClr val="tx1"/>
                </a:solidFill>
              </a:rPr>
              <a:t>Petisi Sutardjo</a:t>
            </a:r>
            <a:endParaRPr lang="en-US" dirty="0">
              <a:solidFill>
                <a:schemeClr val="tx1"/>
              </a:solidFill>
            </a:endParaRPr>
          </a:p>
        </p:txBody>
      </p:sp>
      <p:sp>
        <p:nvSpPr>
          <p:cNvPr id="6" name="Snip Diagonal Corner Rectangle 5"/>
          <p:cNvSpPr/>
          <p:nvPr/>
        </p:nvSpPr>
        <p:spPr>
          <a:xfrm>
            <a:off x="285750" y="5000625"/>
            <a:ext cx="2214563" cy="1000125"/>
          </a:xfrm>
          <a:prstGeom prst="snip2DiagRect">
            <a:avLst/>
          </a:prstGeom>
          <a:gradFill>
            <a:gsLst>
              <a:gs pos="0">
                <a:schemeClr val="tx1">
                  <a:lumMod val="75000"/>
                  <a:lumOff val="25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dirty="0">
                <a:solidFill>
                  <a:schemeClr val="tx1"/>
                </a:solidFill>
              </a:rPr>
              <a:t>Pembentukan</a:t>
            </a:r>
          </a:p>
          <a:p>
            <a:pPr algn="ctr">
              <a:defRPr/>
            </a:pPr>
            <a:r>
              <a:rPr lang="id-ID" dirty="0">
                <a:solidFill>
                  <a:schemeClr val="tx1"/>
                </a:solidFill>
              </a:rPr>
              <a:t>Gabungan Politik Indonesia</a:t>
            </a:r>
            <a:endParaRPr lang="en-US" dirty="0">
              <a:solidFill>
                <a:schemeClr val="tx1"/>
              </a:solidFill>
            </a:endParaRPr>
          </a:p>
        </p:txBody>
      </p:sp>
      <p:sp>
        <p:nvSpPr>
          <p:cNvPr id="7" name="Round Diagonal Corner Rectangle 6"/>
          <p:cNvSpPr/>
          <p:nvPr/>
        </p:nvSpPr>
        <p:spPr>
          <a:xfrm>
            <a:off x="3571875" y="1143000"/>
            <a:ext cx="5286375" cy="1785938"/>
          </a:xfrm>
          <a:prstGeom prst="round2Diag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d-ID" sz="1600" dirty="0">
                <a:solidFill>
                  <a:schemeClr val="tx1"/>
                </a:solidFill>
              </a:rPr>
              <a:t>Dilatarbelakangi oleh:</a:t>
            </a:r>
          </a:p>
          <a:p>
            <a:pPr marL="268288" indent="-268288">
              <a:buFont typeface="+mj-lt"/>
              <a:buAutoNum type="arabicPeriod"/>
              <a:defRPr/>
            </a:pPr>
            <a:r>
              <a:rPr lang="id-ID" sz="1600" dirty="0">
                <a:solidFill>
                  <a:schemeClr val="tx1"/>
                </a:solidFill>
              </a:rPr>
              <a:t>Sikap pemerintah kolonial terhadap gerakan politik di luar </a:t>
            </a:r>
            <a:r>
              <a:rPr lang="id-ID" sz="1600" i="1" dirty="0">
                <a:solidFill>
                  <a:schemeClr val="tx1"/>
                </a:solidFill>
              </a:rPr>
              <a:t>volksraad</a:t>
            </a:r>
            <a:r>
              <a:rPr lang="id-ID" sz="1600" dirty="0">
                <a:solidFill>
                  <a:schemeClr val="tx1"/>
                </a:solidFill>
              </a:rPr>
              <a:t>, terutama PNI.</a:t>
            </a:r>
          </a:p>
          <a:p>
            <a:pPr marL="268288" indent="-268288">
              <a:buFont typeface="+mj-lt"/>
              <a:buAutoNum type="arabicPeriod"/>
              <a:defRPr/>
            </a:pPr>
            <a:r>
              <a:rPr lang="id-ID" sz="1600" dirty="0">
                <a:solidFill>
                  <a:schemeClr val="tx1"/>
                </a:solidFill>
              </a:rPr>
              <a:t>Anggapan dan perlakuan sama oleh pemerintah kolonial terhadap gerakan nasional yang bersifat kooperatif dan nonkooperatif.</a:t>
            </a:r>
          </a:p>
          <a:p>
            <a:pPr marL="268288" indent="-268288">
              <a:buFont typeface="+mj-lt"/>
              <a:buAutoNum type="arabicPeriod"/>
              <a:defRPr/>
            </a:pPr>
            <a:r>
              <a:rPr lang="id-ID" sz="1600" dirty="0">
                <a:solidFill>
                  <a:schemeClr val="tx1"/>
                </a:solidFill>
              </a:rPr>
              <a:t>Pendirian </a:t>
            </a:r>
            <a:r>
              <a:rPr lang="id-ID" sz="1600" i="1" dirty="0">
                <a:solidFill>
                  <a:schemeClr val="tx1"/>
                </a:solidFill>
              </a:rPr>
              <a:t>Vaderlands</a:t>
            </a:r>
            <a:r>
              <a:rPr lang="en-ID" sz="1600" i="1" dirty="0">
                <a:solidFill>
                  <a:schemeClr val="tx1"/>
                </a:solidFill>
              </a:rPr>
              <a:t>c</a:t>
            </a:r>
            <a:r>
              <a:rPr lang="id-ID" sz="1600" i="1" dirty="0">
                <a:solidFill>
                  <a:schemeClr val="tx1"/>
                </a:solidFill>
              </a:rPr>
              <a:t>he Club</a:t>
            </a:r>
            <a:r>
              <a:rPr lang="id-ID" sz="1600" dirty="0">
                <a:solidFill>
                  <a:schemeClr val="tx1"/>
                </a:solidFill>
              </a:rPr>
              <a:t>.</a:t>
            </a:r>
            <a:endParaRPr lang="en-US" sz="1600" dirty="0">
              <a:solidFill>
                <a:schemeClr val="tx1"/>
              </a:solidFill>
            </a:endParaRPr>
          </a:p>
        </p:txBody>
      </p:sp>
      <p:sp>
        <p:nvSpPr>
          <p:cNvPr id="8" name="Round Diagonal Corner Rectangle 7"/>
          <p:cNvSpPr/>
          <p:nvPr/>
        </p:nvSpPr>
        <p:spPr>
          <a:xfrm>
            <a:off x="3500438" y="3071813"/>
            <a:ext cx="5286375" cy="1714500"/>
          </a:xfrm>
          <a:prstGeom prst="round2Diag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buFont typeface="Arial" pitchFamily="34" charset="0"/>
              <a:buChar char="•"/>
              <a:defRPr/>
            </a:pPr>
            <a:r>
              <a:rPr lang="id-ID" sz="1500" dirty="0">
                <a:solidFill>
                  <a:schemeClr val="tx1"/>
                </a:solidFill>
              </a:rPr>
              <a:t>Berisi permohonan penyelenggaraan suatu masyawarah untuk mempertemukan wakil bangsa Indonesia dan Belanda yang setiap anggotanya memiliki hak yang sama.</a:t>
            </a:r>
          </a:p>
          <a:p>
            <a:pPr marL="173038" indent="-173038">
              <a:buFont typeface="Arial" pitchFamily="34" charset="0"/>
              <a:buChar char="•"/>
              <a:defRPr/>
            </a:pPr>
            <a:r>
              <a:rPr lang="en-ID" sz="1500" dirty="0" err="1">
                <a:solidFill>
                  <a:schemeClr val="tx1"/>
                </a:solidFill>
              </a:rPr>
              <a:t>Keberadaan</a:t>
            </a:r>
            <a:r>
              <a:rPr lang="en-ID" sz="1500" dirty="0">
                <a:solidFill>
                  <a:schemeClr val="tx1"/>
                </a:solidFill>
              </a:rPr>
              <a:t> </a:t>
            </a:r>
            <a:r>
              <a:rPr lang="id-ID" sz="1500" dirty="0">
                <a:solidFill>
                  <a:schemeClr val="tx1"/>
                </a:solidFill>
              </a:rPr>
              <a:t>petisi ini </a:t>
            </a:r>
            <a:r>
              <a:rPr lang="en-ID" sz="1500" dirty="0" err="1">
                <a:solidFill>
                  <a:schemeClr val="tx1"/>
                </a:solidFill>
              </a:rPr>
              <a:t>menyebabkan</a:t>
            </a:r>
            <a:r>
              <a:rPr lang="en-ID" sz="1500" dirty="0">
                <a:solidFill>
                  <a:schemeClr val="tx1"/>
                </a:solidFill>
              </a:rPr>
              <a:t> </a:t>
            </a:r>
            <a:r>
              <a:rPr lang="id-ID" sz="1500" dirty="0">
                <a:solidFill>
                  <a:schemeClr val="tx1"/>
                </a:solidFill>
              </a:rPr>
              <a:t>perdebatan sehingga memunculkan tiga kelompok besar dalam</a:t>
            </a:r>
            <a:r>
              <a:rPr lang="en-ID" sz="1500" dirty="0">
                <a:solidFill>
                  <a:schemeClr val="tx1"/>
                </a:solidFill>
              </a:rPr>
              <a:t> </a:t>
            </a:r>
            <a:r>
              <a:rPr lang="id-ID" sz="1500" dirty="0">
                <a:solidFill>
                  <a:schemeClr val="tx1"/>
                </a:solidFill>
              </a:rPr>
              <a:t>keanggotaannya.</a:t>
            </a:r>
            <a:endParaRPr lang="en-US" sz="1500" dirty="0">
              <a:solidFill>
                <a:schemeClr val="tx1"/>
              </a:solidFill>
            </a:endParaRPr>
          </a:p>
        </p:txBody>
      </p:sp>
      <p:sp>
        <p:nvSpPr>
          <p:cNvPr id="9" name="Round Diagonal Corner Rectangle 8"/>
          <p:cNvSpPr/>
          <p:nvPr/>
        </p:nvSpPr>
        <p:spPr>
          <a:xfrm>
            <a:off x="3500438" y="5000625"/>
            <a:ext cx="5286375" cy="1714500"/>
          </a:xfrm>
          <a:prstGeom prst="round2Diag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d-ID" sz="1600" dirty="0">
                <a:solidFill>
                  <a:schemeClr val="tx1"/>
                </a:solidFill>
              </a:rPr>
              <a:t>Dilatarbelakangi oleh:</a:t>
            </a:r>
          </a:p>
          <a:p>
            <a:pPr marL="268288" indent="-268288">
              <a:buFont typeface="+mj-lt"/>
              <a:buAutoNum type="arabicPeriod"/>
              <a:defRPr/>
            </a:pPr>
            <a:r>
              <a:rPr lang="id-ID" sz="1600" dirty="0">
                <a:solidFill>
                  <a:schemeClr val="tx1"/>
                </a:solidFill>
              </a:rPr>
              <a:t>Kegagalan Petisi Sutardjo.</a:t>
            </a:r>
          </a:p>
          <a:p>
            <a:pPr marL="268288" indent="-268288">
              <a:buFont typeface="+mj-lt"/>
              <a:buAutoNum type="arabicPeriod"/>
              <a:defRPr/>
            </a:pPr>
            <a:r>
              <a:rPr lang="id-ID" sz="1600" dirty="0">
                <a:solidFill>
                  <a:schemeClr val="tx1"/>
                </a:solidFill>
              </a:rPr>
              <a:t>Kepentingan internasional sebagai akibat perkembangan fasisme.</a:t>
            </a:r>
          </a:p>
          <a:p>
            <a:pPr marL="268288" indent="-268288">
              <a:buFont typeface="+mj-lt"/>
              <a:buAutoNum type="arabicPeriod"/>
              <a:defRPr/>
            </a:pPr>
            <a:r>
              <a:rPr lang="id-ID" sz="1600" dirty="0">
                <a:solidFill>
                  <a:schemeClr val="tx1"/>
                </a:solidFill>
              </a:rPr>
              <a:t>Sikap pemerintah kolonial Belanda yang kurang memperhatikan kepentingan bangsa Indonesia.</a:t>
            </a:r>
            <a:endParaRPr lang="en-US" sz="1600" dirty="0">
              <a:solidFill>
                <a:schemeClr val="tx1"/>
              </a:solidFill>
            </a:endParaRPr>
          </a:p>
        </p:txBody>
      </p:sp>
      <p:cxnSp>
        <p:nvCxnSpPr>
          <p:cNvPr id="11" name="Straight Arrow Connector 10"/>
          <p:cNvCxnSpPr/>
          <p:nvPr/>
        </p:nvCxnSpPr>
        <p:spPr>
          <a:xfrm>
            <a:off x="2571750" y="1643063"/>
            <a:ext cx="785813"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500313" y="3429000"/>
            <a:ext cx="78581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560638" y="5464175"/>
            <a:ext cx="78581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Up Arrow 13">
            <a:hlinkClick r:id="rId2" action="ppaction://hlinksldjump"/>
          </p:cNvPr>
          <p:cNvSpPr/>
          <p:nvPr/>
        </p:nvSpPr>
        <p:spPr>
          <a:xfrm>
            <a:off x="214313" y="6143625"/>
            <a:ext cx="642937" cy="6429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ppt_w</p:attrName>
                                        </p:attrNameLst>
                                      </p:cBhvr>
                                      <p:tavLst>
                                        <p:tav tm="0">
                                          <p:val>
                                            <p:fltVal val="0"/>
                                          </p:val>
                                        </p:tav>
                                        <p:tav tm="100000">
                                          <p:val>
                                            <p:strVal val="#ppt_w"/>
                                          </p:val>
                                        </p:tav>
                                      </p:tavLst>
                                    </p:anim>
                                    <p:anim calcmode="lin" valueType="num">
                                      <p:cBhvr>
                                        <p:cTn id="48" dur="1000" fill="hold"/>
                                        <p:tgtEl>
                                          <p:spTgt spid="8"/>
                                        </p:tgtEl>
                                        <p:attrNameLst>
                                          <p:attrName>ppt_h</p:attrName>
                                        </p:attrNameLst>
                                      </p:cBhvr>
                                      <p:tavLst>
                                        <p:tav tm="0">
                                          <p:val>
                                            <p:fltVal val="0"/>
                                          </p:val>
                                        </p:tav>
                                        <p:tav tm="100000">
                                          <p:val>
                                            <p:strVal val="#ppt_h"/>
                                          </p:val>
                                        </p:tav>
                                      </p:tavLst>
                                    </p:anim>
                                    <p:anim calcmode="lin" valueType="num">
                                      <p:cBhvr>
                                        <p:cTn id="4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1000" fill="hold"/>
                                        <p:tgtEl>
                                          <p:spTgt spid="6"/>
                                        </p:tgtEl>
                                        <p:attrNameLst>
                                          <p:attrName>ppt_w</p:attrName>
                                        </p:attrNameLst>
                                      </p:cBhvr>
                                      <p:tavLst>
                                        <p:tav tm="0">
                                          <p:val>
                                            <p:fltVal val="0"/>
                                          </p:val>
                                        </p:tav>
                                        <p:tav tm="100000">
                                          <p:val>
                                            <p:strVal val="#ppt_w"/>
                                          </p:val>
                                        </p:tav>
                                      </p:tavLst>
                                    </p:anim>
                                    <p:anim calcmode="lin" valueType="num">
                                      <p:cBhvr>
                                        <p:cTn id="56" dur="1000" fill="hold"/>
                                        <p:tgtEl>
                                          <p:spTgt spid="6"/>
                                        </p:tgtEl>
                                        <p:attrNameLst>
                                          <p:attrName>ppt_h</p:attrName>
                                        </p:attrNameLst>
                                      </p:cBhvr>
                                      <p:tavLst>
                                        <p:tav tm="0">
                                          <p:val>
                                            <p:fltVal val="0"/>
                                          </p:val>
                                        </p:tav>
                                        <p:tav tm="100000">
                                          <p:val>
                                            <p:strVal val="#ppt_h"/>
                                          </p:val>
                                        </p:tav>
                                      </p:tavLst>
                                    </p:anim>
                                    <p:anim calcmode="lin" valueType="num">
                                      <p:cBhvr>
                                        <p:cTn id="5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1000" fill="hold"/>
                                        <p:tgtEl>
                                          <p:spTgt spid="13"/>
                                        </p:tgtEl>
                                        <p:attrNameLst>
                                          <p:attrName>ppt_w</p:attrName>
                                        </p:attrNameLst>
                                      </p:cBhvr>
                                      <p:tavLst>
                                        <p:tav tm="0">
                                          <p:val>
                                            <p:fltVal val="0"/>
                                          </p:val>
                                        </p:tav>
                                        <p:tav tm="100000">
                                          <p:val>
                                            <p:strVal val="#ppt_w"/>
                                          </p:val>
                                        </p:tav>
                                      </p:tavLst>
                                    </p:anim>
                                    <p:anim calcmode="lin" valueType="num">
                                      <p:cBhvr>
                                        <p:cTn id="64" dur="1000" fill="hold"/>
                                        <p:tgtEl>
                                          <p:spTgt spid="13"/>
                                        </p:tgtEl>
                                        <p:attrNameLst>
                                          <p:attrName>ppt_h</p:attrName>
                                        </p:attrNameLst>
                                      </p:cBhvr>
                                      <p:tavLst>
                                        <p:tav tm="0">
                                          <p:val>
                                            <p:fltVal val="0"/>
                                          </p:val>
                                        </p:tav>
                                        <p:tav tm="100000">
                                          <p:val>
                                            <p:strVal val="#ppt_h"/>
                                          </p:val>
                                        </p:tav>
                                      </p:tavLst>
                                    </p:anim>
                                    <p:anim calcmode="lin" valueType="num">
                                      <p:cBhvr>
                                        <p:cTn id="6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1000" fill="hold"/>
                                        <p:tgtEl>
                                          <p:spTgt spid="9"/>
                                        </p:tgtEl>
                                        <p:attrNameLst>
                                          <p:attrName>ppt_w</p:attrName>
                                        </p:attrNameLst>
                                      </p:cBhvr>
                                      <p:tavLst>
                                        <p:tav tm="0">
                                          <p:val>
                                            <p:fltVal val="0"/>
                                          </p:val>
                                        </p:tav>
                                        <p:tav tm="100000">
                                          <p:val>
                                            <p:strVal val="#ppt_w"/>
                                          </p:val>
                                        </p:tav>
                                      </p:tavLst>
                                    </p:anim>
                                    <p:anim calcmode="lin" valueType="num">
                                      <p:cBhvr>
                                        <p:cTn id="72" dur="1000" fill="hold"/>
                                        <p:tgtEl>
                                          <p:spTgt spid="9"/>
                                        </p:tgtEl>
                                        <p:attrNameLst>
                                          <p:attrName>ppt_h</p:attrName>
                                        </p:attrNameLst>
                                      </p:cBhvr>
                                      <p:tavLst>
                                        <p:tav tm="0">
                                          <p:val>
                                            <p:fltVal val="0"/>
                                          </p:val>
                                        </p:tav>
                                        <p:tav tm="100000">
                                          <p:val>
                                            <p:strVal val="#ppt_h"/>
                                          </p:val>
                                        </p:tav>
                                      </p:tavLst>
                                    </p:anim>
                                    <p:anim calcmode="lin" valueType="num">
                                      <p:cBhvr>
                                        <p:cTn id="7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1000"/>
                                        <p:tgtEl>
                                          <p:spTgt spid="14"/>
                                        </p:tgtEl>
                                      </p:cBhvr>
                                    </p:animEffect>
                                    <p:anim calcmode="lin" valueType="num">
                                      <p:cBhvr>
                                        <p:cTn id="80" dur="1000" fill="hold"/>
                                        <p:tgtEl>
                                          <p:spTgt spid="14"/>
                                        </p:tgtEl>
                                        <p:attrNameLst>
                                          <p:attrName>ppt_x</p:attrName>
                                        </p:attrNameLst>
                                      </p:cBhvr>
                                      <p:tavLst>
                                        <p:tav tm="0">
                                          <p:val>
                                            <p:strVal val="#ppt_x"/>
                                          </p:val>
                                        </p:tav>
                                        <p:tav tm="100000">
                                          <p:val>
                                            <p:strVal val="#ppt_x"/>
                                          </p:val>
                                        </p:tav>
                                      </p:tavLst>
                                    </p:anim>
                                    <p:anim calcmode="lin" valueType="num">
                                      <p:cBhvr>
                                        <p:cTn id="81" dur="900" decel="100000" fill="hold"/>
                                        <p:tgtEl>
                                          <p:spTgt spid="14"/>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3419475" y="1457325"/>
            <a:ext cx="5267325" cy="2079625"/>
            <a:chOff x="2962656" y="260022"/>
            <a:chExt cx="5266944" cy="2079651"/>
          </a:xfrm>
        </p:grpSpPr>
        <p:sp>
          <p:nvSpPr>
            <p:cNvPr id="16" name="Round Same Side Corner Rectangle 15"/>
            <p:cNvSpPr/>
            <p:nvPr/>
          </p:nvSpPr>
          <p:spPr>
            <a:xfrm rot="5400000">
              <a:off x="4556303" y="-1333625"/>
              <a:ext cx="2079651" cy="5266944"/>
            </a:xfrm>
            <a:prstGeom prst="round2Same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7" name="Round Same Side Corner Rectangle 4"/>
            <p:cNvSpPr/>
            <p:nvPr/>
          </p:nvSpPr>
          <p:spPr>
            <a:xfrm>
              <a:off x="2962656" y="361623"/>
              <a:ext cx="5165351" cy="18764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87630" tIns="43815" rIns="87630" bIns="43815" spcCol="1270" anchor="ctr"/>
            <a:lstStyle/>
            <a:p>
              <a:pPr marL="228600" lvl="1" indent="-228600" defTabSz="1022350">
                <a:lnSpc>
                  <a:spcPct val="90000"/>
                </a:lnSpc>
                <a:spcAft>
                  <a:spcPct val="15000"/>
                </a:spcAft>
                <a:buFontTx/>
                <a:buChar char="••"/>
                <a:defRPr/>
              </a:pPr>
              <a:r>
                <a:rPr lang="en-ID" sz="2300" dirty="0"/>
                <a:t>Membantu keuangan Belanda.</a:t>
              </a:r>
              <a:endParaRPr lang="en-US" sz="2300" dirty="0"/>
            </a:p>
            <a:p>
              <a:pPr marL="228600" lvl="1" indent="-228600" defTabSz="1022350">
                <a:lnSpc>
                  <a:spcPct val="90000"/>
                </a:lnSpc>
                <a:spcAft>
                  <a:spcPct val="15000"/>
                </a:spcAft>
                <a:buFontTx/>
                <a:buChar char="••"/>
                <a:defRPr/>
              </a:pPr>
              <a:r>
                <a:rPr lang="en-ID" sz="2300" dirty="0"/>
                <a:t>Menyaingi pedagang dari bangsa lain.</a:t>
              </a:r>
              <a:endParaRPr lang="en-US" sz="2300" dirty="0"/>
            </a:p>
            <a:p>
              <a:pPr marL="228600" lvl="1" indent="-228600" defTabSz="1022350">
                <a:lnSpc>
                  <a:spcPct val="90000"/>
                </a:lnSpc>
                <a:spcAft>
                  <a:spcPct val="15000"/>
                </a:spcAft>
                <a:buFontTx/>
                <a:buChar char="••"/>
                <a:defRPr/>
              </a:pPr>
              <a:r>
                <a:rPr lang="en-ID" sz="2300" dirty="0"/>
                <a:t>Menjalankan pemerintahan sebagai wakil pemerintah Belanda di Hindia Timur.</a:t>
              </a:r>
              <a:endParaRPr lang="en-US" sz="2300" dirty="0"/>
            </a:p>
          </p:txBody>
        </p:sp>
      </p:grpSp>
      <p:grpSp>
        <p:nvGrpSpPr>
          <p:cNvPr id="3" name="Group 6"/>
          <p:cNvGrpSpPr>
            <a:grpSpLocks/>
          </p:cNvGrpSpPr>
          <p:nvPr/>
        </p:nvGrpSpPr>
        <p:grpSpPr bwMode="auto">
          <a:xfrm>
            <a:off x="457200" y="1196975"/>
            <a:ext cx="2962275" cy="2598738"/>
            <a:chOff x="0" y="65"/>
            <a:chExt cx="2962656" cy="2599564"/>
          </a:xfrm>
        </p:grpSpPr>
        <p:sp>
          <p:nvSpPr>
            <p:cNvPr id="14" name="Rounded Rectangle 13"/>
            <p:cNvSpPr/>
            <p:nvPr/>
          </p:nvSpPr>
          <p:spPr>
            <a:xfrm>
              <a:off x="0" y="65"/>
              <a:ext cx="2962656" cy="2599564"/>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5" name="Rounded Rectangle 6"/>
            <p:cNvSpPr/>
            <p:nvPr/>
          </p:nvSpPr>
          <p:spPr>
            <a:xfrm>
              <a:off x="127016" y="127105"/>
              <a:ext cx="2708623" cy="2345483"/>
            </a:xfrm>
            <a:prstGeom prst="rect">
              <a:avLst/>
            </a:prstGeom>
          </p:spPr>
          <p:style>
            <a:lnRef idx="0">
              <a:scrgbClr r="0" g="0" b="0"/>
            </a:lnRef>
            <a:fillRef idx="0">
              <a:scrgbClr r="0" g="0" b="0"/>
            </a:fillRef>
            <a:effectRef idx="0">
              <a:scrgbClr r="0" g="0" b="0"/>
            </a:effectRef>
            <a:fontRef idx="minor">
              <a:schemeClr val="lt1"/>
            </a:fontRef>
          </p:style>
          <p:txBody>
            <a:bodyPr lIns="125730" tIns="62865" rIns="125730" bIns="62865" spcCol="1270" anchor="ctr"/>
            <a:lstStyle/>
            <a:p>
              <a:pPr algn="ctr" defTabSz="1466850">
                <a:lnSpc>
                  <a:spcPct val="90000"/>
                </a:lnSpc>
                <a:spcAft>
                  <a:spcPct val="35000"/>
                </a:spcAft>
                <a:defRPr/>
              </a:pPr>
              <a:r>
                <a:rPr lang="en-ID" sz="3300" dirty="0"/>
                <a:t>Tujuan Pembentukan VOC</a:t>
              </a:r>
              <a:endParaRPr lang="en-US" sz="3300" dirty="0"/>
            </a:p>
          </p:txBody>
        </p:sp>
      </p:grpSp>
      <p:grpSp>
        <p:nvGrpSpPr>
          <p:cNvPr id="4" name="Group 7"/>
          <p:cNvGrpSpPr>
            <a:grpSpLocks/>
          </p:cNvGrpSpPr>
          <p:nvPr/>
        </p:nvGrpSpPr>
        <p:grpSpPr bwMode="auto">
          <a:xfrm>
            <a:off x="3419475" y="4186238"/>
            <a:ext cx="5267325" cy="2079625"/>
            <a:chOff x="2962656" y="2989563"/>
            <a:chExt cx="5266944" cy="2079651"/>
          </a:xfrm>
        </p:grpSpPr>
        <p:sp>
          <p:nvSpPr>
            <p:cNvPr id="12" name="Round Same Side Corner Rectangle 11"/>
            <p:cNvSpPr/>
            <p:nvPr/>
          </p:nvSpPr>
          <p:spPr>
            <a:xfrm rot="5400000">
              <a:off x="4556303" y="1395917"/>
              <a:ext cx="2079651" cy="5266944"/>
            </a:xfrm>
            <a:prstGeom prst="round2SameRect">
              <a:avLst/>
            </a:prstGeom>
          </p:spPr>
          <p:style>
            <a:lnRef idx="2">
              <a:schemeClr val="accent5">
                <a:tint val="40000"/>
                <a:alpha val="90000"/>
                <a:hueOff val="-10740482"/>
                <a:satOff val="48253"/>
                <a:lumOff val="3317"/>
                <a:alphaOff val="0"/>
              </a:schemeClr>
            </a:lnRef>
            <a:fillRef idx="1">
              <a:schemeClr val="accent5">
                <a:tint val="40000"/>
                <a:alpha val="90000"/>
                <a:hueOff val="-10740482"/>
                <a:satOff val="48253"/>
                <a:lumOff val="3317"/>
                <a:alphaOff val="0"/>
              </a:schemeClr>
            </a:fillRef>
            <a:effectRef idx="0">
              <a:schemeClr val="accent5">
                <a:tint val="40000"/>
                <a:alpha val="90000"/>
                <a:hueOff val="-10740482"/>
                <a:satOff val="48253"/>
                <a:lumOff val="3317"/>
                <a:alphaOff val="0"/>
              </a:schemeClr>
            </a:effectRef>
            <a:fontRef idx="minor">
              <a:schemeClr val="dk1">
                <a:hueOff val="0"/>
                <a:satOff val="0"/>
                <a:lumOff val="0"/>
                <a:alphaOff val="0"/>
              </a:schemeClr>
            </a:fontRef>
          </p:style>
        </p:sp>
        <p:sp>
          <p:nvSpPr>
            <p:cNvPr id="13" name="Round Same Side Corner Rectangle 8"/>
            <p:cNvSpPr/>
            <p:nvPr/>
          </p:nvSpPr>
          <p:spPr>
            <a:xfrm>
              <a:off x="2962656" y="3091164"/>
              <a:ext cx="5165351" cy="18764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87630" tIns="43815" rIns="87630" bIns="43815" spcCol="1270" anchor="ctr"/>
            <a:lstStyle/>
            <a:p>
              <a:pPr marL="228600" lvl="1" indent="-228600" defTabSz="1022350">
                <a:lnSpc>
                  <a:spcPct val="90000"/>
                </a:lnSpc>
                <a:spcAft>
                  <a:spcPct val="15000"/>
                </a:spcAft>
                <a:buFontTx/>
                <a:buChar char="••"/>
                <a:defRPr/>
              </a:pPr>
              <a:r>
                <a:rPr lang="en-ID" sz="2300" dirty="0"/>
                <a:t>Hak mencetak uang.</a:t>
              </a:r>
              <a:endParaRPr lang="en-US" sz="2300" dirty="0"/>
            </a:p>
            <a:p>
              <a:pPr marL="228600" lvl="1" indent="-228600" defTabSz="1022350">
                <a:lnSpc>
                  <a:spcPct val="90000"/>
                </a:lnSpc>
                <a:spcAft>
                  <a:spcPct val="15000"/>
                </a:spcAft>
                <a:buFontTx/>
                <a:buChar char="••"/>
                <a:defRPr/>
              </a:pPr>
              <a:r>
                <a:rPr lang="en-ID" sz="2300" dirty="0"/>
                <a:t>Hak memelihara angkatan perang.</a:t>
              </a:r>
              <a:endParaRPr lang="en-US" sz="2300" dirty="0"/>
            </a:p>
            <a:p>
              <a:pPr marL="228600" lvl="1" indent="-228600" defTabSz="1022350">
                <a:lnSpc>
                  <a:spcPct val="90000"/>
                </a:lnSpc>
                <a:spcAft>
                  <a:spcPct val="15000"/>
                </a:spcAft>
                <a:buFontTx/>
                <a:buChar char="••"/>
                <a:defRPr/>
              </a:pPr>
              <a:r>
                <a:rPr lang="en-ID" sz="2300" dirty="0"/>
                <a:t>Hak memerintah daerah yang diduduki.</a:t>
              </a:r>
              <a:endParaRPr lang="en-US" sz="2300" dirty="0"/>
            </a:p>
            <a:p>
              <a:pPr marL="228600" lvl="1" indent="-228600" defTabSz="1022350">
                <a:lnSpc>
                  <a:spcPct val="90000"/>
                </a:lnSpc>
                <a:spcAft>
                  <a:spcPct val="15000"/>
                </a:spcAft>
                <a:buFontTx/>
                <a:buChar char="••"/>
                <a:defRPr/>
              </a:pPr>
              <a:r>
                <a:rPr lang="en-ID" sz="2300" dirty="0"/>
                <a:t>Hak </a:t>
              </a:r>
              <a:r>
                <a:rPr lang="en-ID" sz="2300" dirty="0" err="1"/>
                <a:t>melakukan</a:t>
              </a:r>
              <a:r>
                <a:rPr lang="en-ID" sz="2300" dirty="0"/>
                <a:t> </a:t>
              </a:r>
              <a:r>
                <a:rPr lang="en-ID" sz="2300" dirty="0" err="1"/>
                <a:t>monopoli</a:t>
              </a:r>
              <a:r>
                <a:rPr lang="en-ID" sz="2300" dirty="0"/>
                <a:t> perdagangan rempah-rempah.</a:t>
              </a:r>
              <a:endParaRPr lang="en-US" sz="2300" dirty="0"/>
            </a:p>
          </p:txBody>
        </p:sp>
      </p:grpSp>
      <p:grpSp>
        <p:nvGrpSpPr>
          <p:cNvPr id="5" name="Group 8"/>
          <p:cNvGrpSpPr>
            <a:grpSpLocks/>
          </p:cNvGrpSpPr>
          <p:nvPr/>
        </p:nvGrpSpPr>
        <p:grpSpPr bwMode="auto">
          <a:xfrm>
            <a:off x="457200" y="3925888"/>
            <a:ext cx="2962275" cy="2600325"/>
            <a:chOff x="0" y="2729607"/>
            <a:chExt cx="2962656" cy="2599564"/>
          </a:xfrm>
        </p:grpSpPr>
        <p:sp>
          <p:nvSpPr>
            <p:cNvPr id="10" name="Rounded Rectangle 9"/>
            <p:cNvSpPr/>
            <p:nvPr/>
          </p:nvSpPr>
          <p:spPr>
            <a:xfrm>
              <a:off x="0" y="2729607"/>
              <a:ext cx="2962656" cy="2599564"/>
            </a:xfrm>
            <a:prstGeom prst="roundRect">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1" name="Rounded Rectangle 10"/>
            <p:cNvSpPr/>
            <p:nvPr/>
          </p:nvSpPr>
          <p:spPr>
            <a:xfrm>
              <a:off x="127016" y="2856570"/>
              <a:ext cx="2708623" cy="2345638"/>
            </a:xfrm>
            <a:prstGeom prst="rect">
              <a:avLst/>
            </a:prstGeom>
          </p:spPr>
          <p:style>
            <a:lnRef idx="0">
              <a:scrgbClr r="0" g="0" b="0"/>
            </a:lnRef>
            <a:fillRef idx="0">
              <a:scrgbClr r="0" g="0" b="0"/>
            </a:fillRef>
            <a:effectRef idx="0">
              <a:scrgbClr r="0" g="0" b="0"/>
            </a:effectRef>
            <a:fontRef idx="minor">
              <a:schemeClr val="lt1"/>
            </a:fontRef>
          </p:style>
          <p:txBody>
            <a:bodyPr lIns="125730" tIns="62865" rIns="125730" bIns="62865" spcCol="1270" anchor="ctr"/>
            <a:lstStyle/>
            <a:p>
              <a:pPr algn="ctr" defTabSz="1466850">
                <a:lnSpc>
                  <a:spcPct val="90000"/>
                </a:lnSpc>
                <a:spcAft>
                  <a:spcPct val="35000"/>
                </a:spcAft>
                <a:defRPr/>
              </a:pPr>
              <a:r>
                <a:rPr lang="en-ID" sz="3300" dirty="0"/>
                <a:t>Hak Oktroi VOC</a:t>
              </a:r>
              <a:endParaRPr lang="en-US" sz="3300" dirty="0"/>
            </a:p>
          </p:txBody>
        </p:sp>
      </p:grpSp>
      <p:sp>
        <p:nvSpPr>
          <p:cNvPr id="18" name="Round Diagonal Corner Rectangle 17"/>
          <p:cNvSpPr/>
          <p:nvPr/>
        </p:nvSpPr>
        <p:spPr>
          <a:xfrm>
            <a:off x="2428875" y="71438"/>
            <a:ext cx="4429125" cy="928687"/>
          </a:xfrm>
          <a:prstGeom prst="round2Diag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D" sz="3600" b="1" dirty="0" err="1"/>
              <a:t>Masa</a:t>
            </a:r>
            <a:r>
              <a:rPr lang="en-ID" sz="3600" b="1" dirty="0"/>
              <a:t> </a:t>
            </a:r>
            <a:r>
              <a:rPr lang="en-ID" sz="3600" b="1" dirty="0" err="1"/>
              <a:t>Kekuasaan</a:t>
            </a:r>
            <a:r>
              <a:rPr lang="en-ID" sz="3600" b="1" dirty="0"/>
              <a:t> VOC</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000"/>
                                        <p:tgtEl>
                                          <p:spTgt spid="3"/>
                                        </p:tgtEl>
                                      </p:cBhvr>
                                    </p:animEffect>
                                  </p:childTnLst>
                                </p:cTn>
                              </p:par>
                              <p:par>
                                <p:cTn id="8" presetID="2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edge">
                                      <p:cBhvr>
                                        <p:cTn id="15" dur="1000"/>
                                        <p:tgtEl>
                                          <p:spTgt spid="5"/>
                                        </p:tgtEl>
                                      </p:cBhvr>
                                    </p:animEffect>
                                  </p:childTnLst>
                                </p:cTn>
                              </p:par>
                              <p:par>
                                <p:cTn id="16" presetID="2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edg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ID" smtClean="0"/>
              <a:t>Terima Kasih</a:t>
            </a:r>
            <a:endParaRPr lang="en-US" smtClean="0"/>
          </a:p>
        </p:txBody>
      </p:sp>
      <p:sp>
        <p:nvSpPr>
          <p:cNvPr id="3" name="Rectangle 2"/>
          <p:cNvSpPr/>
          <p:nvPr/>
        </p:nvSpPr>
        <p:spPr>
          <a:xfrm>
            <a:off x="714375" y="2690813"/>
            <a:ext cx="7643813" cy="1200150"/>
          </a:xfrm>
          <a:prstGeom prst="rect">
            <a:avLst/>
          </a:prstGeom>
          <a:solidFill>
            <a:schemeClr val="accent1">
              <a:lumMod val="20000"/>
              <a:lumOff val="80000"/>
            </a:schemeClr>
          </a:solidFill>
        </p:spPr>
        <p:txBody>
          <a:bodyPr>
            <a:spAutoFit/>
          </a:bodyPr>
          <a:lstStyle/>
          <a:p>
            <a:pPr algn="ctr">
              <a:defRPr/>
            </a:pPr>
            <a:r>
              <a:rPr lang="en-US" dirty="0"/>
              <a:t>”</a:t>
            </a:r>
            <a:r>
              <a:rPr lang="en-US" i="1" dirty="0" err="1"/>
              <a:t>Hanya</a:t>
            </a:r>
            <a:r>
              <a:rPr lang="en-US" i="1" dirty="0"/>
              <a:t> </a:t>
            </a:r>
            <a:r>
              <a:rPr lang="en-US" i="1" dirty="0" err="1"/>
              <a:t>anak</a:t>
            </a:r>
            <a:r>
              <a:rPr lang="en-US" i="1" dirty="0"/>
              <a:t> </a:t>
            </a:r>
            <a:r>
              <a:rPr lang="en-US" i="1" dirty="0" err="1"/>
              <a:t>bangsa</a:t>
            </a:r>
            <a:r>
              <a:rPr lang="en-US" i="1" dirty="0"/>
              <a:t> </a:t>
            </a:r>
            <a:r>
              <a:rPr lang="en-US" i="1" dirty="0" err="1"/>
              <a:t>sendirilah</a:t>
            </a:r>
            <a:r>
              <a:rPr lang="en-US" i="1" dirty="0"/>
              <a:t> yang </a:t>
            </a:r>
            <a:r>
              <a:rPr lang="en-US" i="1" dirty="0" err="1"/>
              <a:t>dapat</a:t>
            </a:r>
            <a:r>
              <a:rPr lang="en-US" i="1" dirty="0"/>
              <a:t> </a:t>
            </a:r>
            <a:r>
              <a:rPr lang="en-US" i="1" dirty="0" err="1"/>
              <a:t>diandalkan</a:t>
            </a:r>
            <a:r>
              <a:rPr lang="en-US" i="1" dirty="0"/>
              <a:t> </a:t>
            </a:r>
            <a:r>
              <a:rPr lang="en-US" i="1" dirty="0" err="1"/>
              <a:t>untuk</a:t>
            </a:r>
            <a:r>
              <a:rPr lang="en-US" i="1" dirty="0"/>
              <a:t> </a:t>
            </a:r>
            <a:r>
              <a:rPr lang="en-US" i="1" dirty="0" err="1"/>
              <a:t>membangun</a:t>
            </a:r>
            <a:r>
              <a:rPr lang="en-US" i="1" dirty="0"/>
              <a:t> Indonesia, </a:t>
            </a:r>
          </a:p>
          <a:p>
            <a:pPr algn="ctr">
              <a:defRPr/>
            </a:pPr>
            <a:r>
              <a:rPr lang="en-US" i="1" dirty="0" err="1"/>
              <a:t>tidak</a:t>
            </a:r>
            <a:r>
              <a:rPr lang="en-US" i="1" dirty="0"/>
              <a:t> </a:t>
            </a:r>
            <a:r>
              <a:rPr lang="en-US" i="1" dirty="0" err="1"/>
              <a:t>mungkin</a:t>
            </a:r>
            <a:r>
              <a:rPr lang="en-US" i="1" dirty="0"/>
              <a:t> </a:t>
            </a:r>
            <a:r>
              <a:rPr lang="en-US" i="1" dirty="0" err="1"/>
              <a:t>kita</a:t>
            </a:r>
            <a:r>
              <a:rPr lang="en-US" i="1" dirty="0"/>
              <a:t> </a:t>
            </a:r>
            <a:r>
              <a:rPr lang="en-US" i="1" dirty="0" err="1"/>
              <a:t>mengharapkan</a:t>
            </a:r>
            <a:r>
              <a:rPr lang="en-US" i="1" dirty="0"/>
              <a:t> </a:t>
            </a:r>
            <a:r>
              <a:rPr lang="en-US" i="1" dirty="0" err="1"/>
              <a:t>dari</a:t>
            </a:r>
            <a:r>
              <a:rPr lang="en-US" i="1" dirty="0"/>
              <a:t> </a:t>
            </a:r>
            <a:r>
              <a:rPr lang="en-US" i="1" dirty="0" err="1"/>
              <a:t>bangsa</a:t>
            </a:r>
            <a:r>
              <a:rPr lang="en-US" i="1" dirty="0"/>
              <a:t> lain.” </a:t>
            </a:r>
          </a:p>
          <a:p>
            <a:pPr algn="ctr">
              <a:defRPr/>
            </a:pPr>
            <a:r>
              <a:rPr lang="en-US" dirty="0"/>
              <a:t>(</a:t>
            </a:r>
            <a:r>
              <a:rPr lang="en-US" dirty="0" err="1"/>
              <a:t>Bacharudin</a:t>
            </a:r>
            <a:r>
              <a:rPr lang="en-US" dirty="0"/>
              <a:t> </a:t>
            </a:r>
            <a:r>
              <a:rPr lang="en-US" dirty="0" err="1"/>
              <a:t>Jusuf</a:t>
            </a:r>
            <a:r>
              <a:rPr lang="en-US" dirty="0"/>
              <a:t> </a:t>
            </a:r>
            <a:r>
              <a:rPr lang="en-US" dirty="0" err="1"/>
              <a:t>Habibie</a:t>
            </a:r>
            <a:r>
              <a:rPr lang="en-US" dirty="0"/>
              <a:t>)</a:t>
            </a:r>
          </a:p>
        </p:txBody>
      </p:sp>
      <p:sp>
        <p:nvSpPr>
          <p:cNvPr id="4" name="Left Arrow 3">
            <a:hlinkClick r:id="rId3" action="ppaction://hlinksldjump"/>
          </p:cNvPr>
          <p:cNvSpPr/>
          <p:nvPr/>
        </p:nvSpPr>
        <p:spPr>
          <a:xfrm>
            <a:off x="214313" y="6215063"/>
            <a:ext cx="1000125" cy="571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071563"/>
            <a:ext cx="3786188" cy="500062"/>
          </a:xfrm>
          <a:solidFill>
            <a:schemeClr val="accent4">
              <a:lumMod val="20000"/>
              <a:lumOff val="80000"/>
            </a:schemeClr>
          </a:solidFill>
        </p:spPr>
        <p:txBody>
          <a:bodyPr rtlCol="0">
            <a:normAutofit/>
          </a:bodyPr>
          <a:lstStyle/>
          <a:p>
            <a:pPr algn="l" eaLnBrk="1" fontAlgn="auto" hangingPunct="1">
              <a:spcAft>
                <a:spcPts val="0"/>
              </a:spcAft>
              <a:defRPr/>
            </a:pPr>
            <a:r>
              <a:rPr lang="en-ID" sz="2400" b="1" dirty="0" err="1" smtClean="0"/>
              <a:t>Beberapa</a:t>
            </a:r>
            <a:r>
              <a:rPr lang="en-ID" sz="2400" b="1" dirty="0" smtClean="0"/>
              <a:t> </a:t>
            </a:r>
            <a:r>
              <a:rPr lang="en-ID" sz="2400" b="1" dirty="0" err="1" smtClean="0"/>
              <a:t>Kebijakan</a:t>
            </a:r>
            <a:r>
              <a:rPr lang="en-ID" sz="2400" b="1" dirty="0" smtClean="0"/>
              <a:t> VOC</a:t>
            </a:r>
            <a:endParaRPr lang="en-US" sz="2400" b="1" dirty="0" smtClean="0"/>
          </a:p>
        </p:txBody>
      </p:sp>
      <p:grpSp>
        <p:nvGrpSpPr>
          <p:cNvPr id="3" name="Group 5"/>
          <p:cNvGrpSpPr>
            <a:grpSpLocks/>
          </p:cNvGrpSpPr>
          <p:nvPr/>
        </p:nvGrpSpPr>
        <p:grpSpPr bwMode="auto">
          <a:xfrm>
            <a:off x="461963" y="1857375"/>
            <a:ext cx="1550987" cy="4714875"/>
            <a:chOff x="4421" y="-1"/>
            <a:chExt cx="1551087" cy="5329237"/>
          </a:xfrm>
        </p:grpSpPr>
        <p:sp>
          <p:nvSpPr>
            <p:cNvPr id="19" name="Flowchart: Manual Operation 18"/>
            <p:cNvSpPr/>
            <p:nvPr/>
          </p:nvSpPr>
          <p:spPr>
            <a:xfrm rot="16200000">
              <a:off x="-1884654" y="1889074"/>
              <a:ext cx="5329237" cy="1551087"/>
            </a:xfrm>
            <a:prstGeom prst="flowChartManualOperation">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Flowchart: Manual Operation 4"/>
            <p:cNvSpPr/>
            <p:nvPr/>
          </p:nvSpPr>
          <p:spPr>
            <a:xfrm rot="21600000">
              <a:off x="4421" y="1065846"/>
              <a:ext cx="1551087" cy="3197542"/>
            </a:xfrm>
            <a:prstGeom prst="rect">
              <a:avLst/>
            </a:prstGeom>
          </p:spPr>
          <p:style>
            <a:lnRef idx="0">
              <a:scrgbClr r="0" g="0" b="0"/>
            </a:lnRef>
            <a:fillRef idx="0">
              <a:scrgbClr r="0" g="0" b="0"/>
            </a:fillRef>
            <a:effectRef idx="0">
              <a:scrgbClr r="0" g="0" b="0"/>
            </a:effectRef>
            <a:fontRef idx="minor">
              <a:schemeClr val="lt1"/>
            </a:fontRef>
          </p:style>
          <p:txBody>
            <a:bodyPr lIns="133350" tIns="0" rIns="133350" bIns="0" spcCol="1270" anchor="ctr"/>
            <a:lstStyle/>
            <a:p>
              <a:pPr defTabSz="933450">
                <a:lnSpc>
                  <a:spcPct val="90000"/>
                </a:lnSpc>
                <a:spcAft>
                  <a:spcPct val="35000"/>
                </a:spcAft>
                <a:defRPr/>
              </a:pPr>
              <a:r>
                <a:rPr lang="en-ID" sz="1900" b="1" i="1" dirty="0"/>
                <a:t>Hongi tochten</a:t>
              </a:r>
            </a:p>
            <a:p>
              <a:pPr defTabSz="933450">
                <a:lnSpc>
                  <a:spcPct val="90000"/>
                </a:lnSpc>
                <a:spcAft>
                  <a:spcPct val="35000"/>
                </a:spcAft>
                <a:defRPr/>
              </a:pPr>
              <a:r>
                <a:rPr lang="en-ID" sz="1600" dirty="0"/>
                <a:t>Pelayaran pantai untuk mengawasi pedagang Maluku agar tidak menjual rempah-rempah kepada pedagang lain. </a:t>
              </a:r>
              <a:endParaRPr lang="en-US" sz="1600" dirty="0"/>
            </a:p>
          </p:txBody>
        </p:sp>
      </p:grpSp>
      <p:grpSp>
        <p:nvGrpSpPr>
          <p:cNvPr id="4" name="Group 6"/>
          <p:cNvGrpSpPr>
            <a:grpSpLocks/>
          </p:cNvGrpSpPr>
          <p:nvPr/>
        </p:nvGrpSpPr>
        <p:grpSpPr bwMode="auto">
          <a:xfrm>
            <a:off x="2128838" y="1857375"/>
            <a:ext cx="1550987" cy="4714875"/>
            <a:chOff x="1671840" y="-1"/>
            <a:chExt cx="1551086" cy="5329237"/>
          </a:xfrm>
        </p:grpSpPr>
        <p:sp>
          <p:nvSpPr>
            <p:cNvPr id="17" name="Flowchart: Manual Operation 16"/>
            <p:cNvSpPr/>
            <p:nvPr/>
          </p:nvSpPr>
          <p:spPr>
            <a:xfrm rot="16200000">
              <a:off x="-217236" y="1889074"/>
              <a:ext cx="5329237" cy="1551086"/>
            </a:xfrm>
            <a:prstGeom prst="flowChartManualOperation">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Flowchart: Manual Operation 6"/>
            <p:cNvSpPr/>
            <p:nvPr/>
          </p:nvSpPr>
          <p:spPr>
            <a:xfrm rot="21600000">
              <a:off x="1671840" y="1065846"/>
              <a:ext cx="1551086" cy="3197542"/>
            </a:xfrm>
            <a:prstGeom prst="rect">
              <a:avLst/>
            </a:prstGeom>
          </p:spPr>
          <p:style>
            <a:lnRef idx="0">
              <a:scrgbClr r="0" g="0" b="0"/>
            </a:lnRef>
            <a:fillRef idx="0">
              <a:scrgbClr r="0" g="0" b="0"/>
            </a:fillRef>
            <a:effectRef idx="0">
              <a:scrgbClr r="0" g="0" b="0"/>
            </a:effectRef>
            <a:fontRef idx="minor">
              <a:schemeClr val="lt1"/>
            </a:fontRef>
          </p:style>
          <p:txBody>
            <a:bodyPr lIns="133350" tIns="0" rIns="134441" bIns="0" spcCol="1270" anchor="ctr"/>
            <a:lstStyle/>
            <a:p>
              <a:pPr algn="ctr" defTabSz="933450">
                <a:lnSpc>
                  <a:spcPct val="90000"/>
                </a:lnSpc>
                <a:spcAft>
                  <a:spcPct val="35000"/>
                </a:spcAft>
                <a:defRPr/>
              </a:pPr>
              <a:r>
                <a:rPr lang="en-ID" sz="1900" b="1" i="1" dirty="0"/>
                <a:t>Ekstirpasi</a:t>
              </a:r>
            </a:p>
            <a:p>
              <a:pPr defTabSz="933450">
                <a:lnSpc>
                  <a:spcPct val="90000"/>
                </a:lnSpc>
                <a:spcAft>
                  <a:spcPct val="35000"/>
                </a:spcAft>
                <a:defRPr/>
              </a:pPr>
              <a:r>
                <a:rPr lang="en-ID" sz="1600" dirty="0"/>
                <a:t>Menebang tanaman rempah-rempah yang diproduksi secara berlebihan.</a:t>
              </a:r>
              <a:endParaRPr lang="en-US" sz="1600" b="1" i="1" dirty="0"/>
            </a:p>
          </p:txBody>
        </p:sp>
      </p:grpSp>
      <p:grpSp>
        <p:nvGrpSpPr>
          <p:cNvPr id="5" name="Group 7"/>
          <p:cNvGrpSpPr>
            <a:grpSpLocks/>
          </p:cNvGrpSpPr>
          <p:nvPr/>
        </p:nvGrpSpPr>
        <p:grpSpPr bwMode="auto">
          <a:xfrm>
            <a:off x="3795713" y="1857375"/>
            <a:ext cx="1552575" cy="4714875"/>
            <a:chOff x="3339257" y="-1"/>
            <a:chExt cx="1551086" cy="5329237"/>
          </a:xfrm>
        </p:grpSpPr>
        <p:sp>
          <p:nvSpPr>
            <p:cNvPr id="15" name="Flowchart: Manual Operation 14"/>
            <p:cNvSpPr/>
            <p:nvPr/>
          </p:nvSpPr>
          <p:spPr>
            <a:xfrm rot="16200000">
              <a:off x="1450182" y="1889074"/>
              <a:ext cx="5329237" cy="1551086"/>
            </a:xfrm>
            <a:prstGeom prst="flowChartManualOperation">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6" name="Flowchart: Manual Operation 8"/>
            <p:cNvSpPr/>
            <p:nvPr/>
          </p:nvSpPr>
          <p:spPr>
            <a:xfrm rot="21600000">
              <a:off x="3339257" y="1065846"/>
              <a:ext cx="1551086" cy="3197542"/>
            </a:xfrm>
            <a:prstGeom prst="rect">
              <a:avLst/>
            </a:prstGeom>
          </p:spPr>
          <p:style>
            <a:lnRef idx="0">
              <a:scrgbClr r="0" g="0" b="0"/>
            </a:lnRef>
            <a:fillRef idx="0">
              <a:scrgbClr r="0" g="0" b="0"/>
            </a:fillRef>
            <a:effectRef idx="0">
              <a:scrgbClr r="0" g="0" b="0"/>
            </a:effectRef>
            <a:fontRef idx="minor">
              <a:schemeClr val="lt1"/>
            </a:fontRef>
          </p:style>
          <p:txBody>
            <a:bodyPr lIns="133350" tIns="0" rIns="133350" bIns="0" spcCol="1270" anchor="ctr"/>
            <a:lstStyle/>
            <a:p>
              <a:pPr algn="ctr" defTabSz="933450">
                <a:lnSpc>
                  <a:spcPct val="90000"/>
                </a:lnSpc>
                <a:spcAft>
                  <a:spcPct val="35000"/>
                </a:spcAft>
                <a:defRPr/>
              </a:pPr>
              <a:r>
                <a:rPr lang="en-ID" b="1" i="1" dirty="0"/>
                <a:t>Contingenten</a:t>
              </a:r>
            </a:p>
            <a:p>
              <a:pPr defTabSz="933450">
                <a:lnSpc>
                  <a:spcPct val="90000"/>
                </a:lnSpc>
                <a:spcAft>
                  <a:spcPct val="35000"/>
                </a:spcAft>
                <a:defRPr/>
              </a:pPr>
              <a:r>
                <a:rPr lang="en-ID" sz="1600" dirty="0"/>
                <a:t>Kewajiban rakyat membayar pajak dalam bentuk hasil bumi.</a:t>
              </a:r>
              <a:endParaRPr lang="en-US" sz="1600" b="1" i="1" dirty="0"/>
            </a:p>
          </p:txBody>
        </p:sp>
      </p:grpSp>
      <p:grpSp>
        <p:nvGrpSpPr>
          <p:cNvPr id="6" name="Group 8"/>
          <p:cNvGrpSpPr>
            <a:grpSpLocks/>
          </p:cNvGrpSpPr>
          <p:nvPr/>
        </p:nvGrpSpPr>
        <p:grpSpPr bwMode="auto">
          <a:xfrm>
            <a:off x="5464175" y="1857375"/>
            <a:ext cx="1550988" cy="4714875"/>
            <a:chOff x="5006675" y="-1"/>
            <a:chExt cx="1551086" cy="5329237"/>
          </a:xfrm>
        </p:grpSpPr>
        <p:sp>
          <p:nvSpPr>
            <p:cNvPr id="13" name="Flowchart: Manual Operation 12"/>
            <p:cNvSpPr/>
            <p:nvPr/>
          </p:nvSpPr>
          <p:spPr>
            <a:xfrm rot="16200000">
              <a:off x="3117599" y="1889075"/>
              <a:ext cx="5329237" cy="1551086"/>
            </a:xfrm>
            <a:prstGeom prst="flowChartManualOperation">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4" name="Flowchart: Manual Operation 10"/>
            <p:cNvSpPr/>
            <p:nvPr/>
          </p:nvSpPr>
          <p:spPr>
            <a:xfrm>
              <a:off x="5006675" y="1839214"/>
              <a:ext cx="1551086" cy="3197542"/>
            </a:xfrm>
            <a:prstGeom prst="rect">
              <a:avLst/>
            </a:prstGeom>
          </p:spPr>
          <p:style>
            <a:lnRef idx="0">
              <a:scrgbClr r="0" g="0" b="0"/>
            </a:lnRef>
            <a:fillRef idx="0">
              <a:scrgbClr r="0" g="0" b="0"/>
            </a:fillRef>
            <a:effectRef idx="0">
              <a:scrgbClr r="0" g="0" b="0"/>
            </a:effectRef>
            <a:fontRef idx="minor">
              <a:schemeClr val="lt1"/>
            </a:fontRef>
          </p:style>
          <p:txBody>
            <a:bodyPr lIns="133350" tIns="0" rIns="133350" bIns="0" spcCol="1270"/>
            <a:lstStyle/>
            <a:p>
              <a:pPr algn="ctr" defTabSz="933450">
                <a:lnSpc>
                  <a:spcPct val="90000"/>
                </a:lnSpc>
                <a:spcAft>
                  <a:spcPct val="35000"/>
                </a:spcAft>
                <a:defRPr/>
              </a:pPr>
              <a:r>
                <a:rPr lang="en-ID" sz="1900" b="1" i="1" dirty="0"/>
                <a:t>Verplichte leverantie</a:t>
              </a:r>
            </a:p>
            <a:p>
              <a:pPr defTabSz="933450">
                <a:lnSpc>
                  <a:spcPct val="90000"/>
                </a:lnSpc>
                <a:spcAft>
                  <a:spcPct val="35000"/>
                </a:spcAft>
                <a:defRPr/>
              </a:pPr>
              <a:r>
                <a:rPr lang="en-ID" sz="1600" dirty="0"/>
                <a:t>Kewajiban rakyat menyerahkan pajak berupa hasil bumi.</a:t>
              </a:r>
            </a:p>
          </p:txBody>
        </p:sp>
      </p:grpSp>
      <p:grpSp>
        <p:nvGrpSpPr>
          <p:cNvPr id="7" name="Group 9"/>
          <p:cNvGrpSpPr>
            <a:grpSpLocks/>
          </p:cNvGrpSpPr>
          <p:nvPr/>
        </p:nvGrpSpPr>
        <p:grpSpPr bwMode="auto">
          <a:xfrm>
            <a:off x="7131050" y="1857375"/>
            <a:ext cx="1550988" cy="4714875"/>
            <a:chOff x="6674093" y="-1"/>
            <a:chExt cx="1551086" cy="5329237"/>
          </a:xfrm>
        </p:grpSpPr>
        <p:sp>
          <p:nvSpPr>
            <p:cNvPr id="11" name="Flowchart: Manual Operation 10"/>
            <p:cNvSpPr/>
            <p:nvPr/>
          </p:nvSpPr>
          <p:spPr>
            <a:xfrm rot="16200000">
              <a:off x="4785017" y="1889075"/>
              <a:ext cx="5329237" cy="1551086"/>
            </a:xfrm>
            <a:prstGeom prst="flowChartManualOperation">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2" name="Flowchart: Manual Operation 12"/>
            <p:cNvSpPr/>
            <p:nvPr/>
          </p:nvSpPr>
          <p:spPr>
            <a:xfrm>
              <a:off x="6674093" y="1984557"/>
              <a:ext cx="1551086" cy="3199337"/>
            </a:xfrm>
            <a:prstGeom prst="rect">
              <a:avLst/>
            </a:prstGeom>
          </p:spPr>
          <p:style>
            <a:lnRef idx="0">
              <a:scrgbClr r="0" g="0" b="0"/>
            </a:lnRef>
            <a:fillRef idx="0">
              <a:scrgbClr r="0" g="0" b="0"/>
            </a:fillRef>
            <a:effectRef idx="0">
              <a:scrgbClr r="0" g="0" b="0"/>
            </a:effectRef>
            <a:fontRef idx="minor">
              <a:schemeClr val="lt1"/>
            </a:fontRef>
          </p:style>
          <p:txBody>
            <a:bodyPr lIns="133350" tIns="0" rIns="134441" bIns="0" spcCol="1270"/>
            <a:lstStyle/>
            <a:p>
              <a:pPr algn="ctr" defTabSz="933450">
                <a:lnSpc>
                  <a:spcPct val="90000"/>
                </a:lnSpc>
                <a:spcAft>
                  <a:spcPct val="35000"/>
                </a:spcAft>
                <a:defRPr/>
              </a:pPr>
              <a:r>
                <a:rPr lang="en-ID" sz="1900" b="1" i="1" dirty="0"/>
                <a:t>Preanger stelsel</a:t>
              </a:r>
            </a:p>
            <a:p>
              <a:pPr defTabSz="933450">
                <a:lnSpc>
                  <a:spcPct val="90000"/>
                </a:lnSpc>
                <a:spcAft>
                  <a:spcPct val="35000"/>
                </a:spcAft>
                <a:defRPr/>
              </a:pPr>
              <a:r>
                <a:rPr lang="en-ID" sz="1600" dirty="0"/>
                <a:t>Kewajiban menanam kopi bagi rakyat Priangan.</a:t>
              </a:r>
              <a:endParaRPr lang="en-US" sz="1600" dirty="0"/>
            </a:p>
          </p:txBody>
        </p:sp>
      </p:grpSp>
      <p:sp>
        <p:nvSpPr>
          <p:cNvPr id="21" name="Round Diagonal Corner Rectangle 20"/>
          <p:cNvSpPr/>
          <p:nvPr/>
        </p:nvSpPr>
        <p:spPr>
          <a:xfrm>
            <a:off x="2428875" y="71438"/>
            <a:ext cx="4429125" cy="928687"/>
          </a:xfrm>
          <a:prstGeom prst="round2Diag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D" sz="3600" b="1" dirty="0" err="1"/>
              <a:t>Masa</a:t>
            </a:r>
            <a:r>
              <a:rPr lang="en-ID" sz="3600" b="1" dirty="0"/>
              <a:t> </a:t>
            </a:r>
            <a:r>
              <a:rPr lang="en-ID" sz="3600" b="1" dirty="0" err="1"/>
              <a:t>Kekuasaan</a:t>
            </a:r>
            <a:r>
              <a:rPr lang="en-ID" sz="3600" b="1" dirty="0"/>
              <a:t> VOC</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7188" y="1181100"/>
            <a:ext cx="3257550" cy="604838"/>
          </a:xfrm>
          <a:solidFill>
            <a:schemeClr val="accent4">
              <a:lumMod val="20000"/>
              <a:lumOff val="80000"/>
            </a:schemeClr>
          </a:solidFill>
        </p:spPr>
        <p:txBody>
          <a:bodyPr rtlCol="0">
            <a:normAutofit/>
          </a:bodyPr>
          <a:lstStyle/>
          <a:p>
            <a:pPr eaLnBrk="1" fontAlgn="auto" hangingPunct="1">
              <a:spcAft>
                <a:spcPts val="0"/>
              </a:spcAft>
              <a:defRPr/>
            </a:pPr>
            <a:r>
              <a:rPr lang="en-ID" sz="3200" dirty="0" err="1" smtClean="0"/>
              <a:t>Kemunduran</a:t>
            </a:r>
            <a:r>
              <a:rPr lang="en-ID" sz="3200" dirty="0" smtClean="0"/>
              <a:t> VOC</a:t>
            </a:r>
            <a:endParaRPr lang="en-US" sz="3200" dirty="0" smtClean="0"/>
          </a:p>
        </p:txBody>
      </p:sp>
      <p:grpSp>
        <p:nvGrpSpPr>
          <p:cNvPr id="3" name="Group 5"/>
          <p:cNvGrpSpPr>
            <a:grpSpLocks/>
          </p:cNvGrpSpPr>
          <p:nvPr/>
        </p:nvGrpSpPr>
        <p:grpSpPr bwMode="auto">
          <a:xfrm>
            <a:off x="3460750" y="4565650"/>
            <a:ext cx="2222500" cy="2220913"/>
            <a:chOff x="3003803" y="2890636"/>
            <a:chExt cx="2221992" cy="2221992"/>
          </a:xfrm>
        </p:grpSpPr>
        <p:sp>
          <p:nvSpPr>
            <p:cNvPr id="23" name="Oval 22"/>
            <p:cNvSpPr/>
            <p:nvPr/>
          </p:nvSpPr>
          <p:spPr>
            <a:xfrm>
              <a:off x="3003803" y="2890636"/>
              <a:ext cx="2221992" cy="222199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Oval 4"/>
            <p:cNvSpPr/>
            <p:nvPr/>
          </p:nvSpPr>
          <p:spPr>
            <a:xfrm>
              <a:off x="3329167" y="3216232"/>
              <a:ext cx="1571266" cy="1570800"/>
            </a:xfrm>
            <a:prstGeom prst="rect">
              <a:avLst/>
            </a:prstGeom>
          </p:spPr>
          <p:style>
            <a:lnRef idx="0">
              <a:scrgbClr r="0" g="0" b="0"/>
            </a:lnRef>
            <a:fillRef idx="0">
              <a:scrgbClr r="0" g="0" b="0"/>
            </a:fillRef>
            <a:effectRef idx="0">
              <a:scrgbClr r="0" g="0" b="0"/>
            </a:effectRef>
            <a:fontRef idx="minor">
              <a:schemeClr val="lt1"/>
            </a:fontRef>
          </p:style>
          <p:txBody>
            <a:bodyPr lIns="19050" tIns="19050" rIns="19050" bIns="19050" spcCol="1270" anchor="ctr"/>
            <a:lstStyle/>
            <a:p>
              <a:pPr algn="ctr" defTabSz="1333500">
                <a:lnSpc>
                  <a:spcPct val="90000"/>
                </a:lnSpc>
                <a:spcAft>
                  <a:spcPct val="35000"/>
                </a:spcAft>
                <a:defRPr/>
              </a:pPr>
              <a:r>
                <a:rPr lang="en-ID" sz="3000" dirty="0"/>
                <a:t>Penyebab</a:t>
              </a:r>
              <a:endParaRPr lang="en-US" sz="3000" dirty="0"/>
            </a:p>
          </p:txBody>
        </p:sp>
      </p:grpSp>
      <p:sp>
        <p:nvSpPr>
          <p:cNvPr id="7" name="Left Arrow 6"/>
          <p:cNvSpPr/>
          <p:nvPr/>
        </p:nvSpPr>
        <p:spPr>
          <a:xfrm rot="1230905">
            <a:off x="2695575" y="4951413"/>
            <a:ext cx="706438" cy="633412"/>
          </a:xfrm>
          <a:prstGeom prst="lef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hueOff val="0"/>
              <a:satOff val="0"/>
              <a:lumOff val="0"/>
              <a:alphaOff val="0"/>
            </a:schemeClr>
          </a:fontRef>
        </p:style>
      </p:sp>
      <p:grpSp>
        <p:nvGrpSpPr>
          <p:cNvPr id="4" name="Group 7"/>
          <p:cNvGrpSpPr>
            <a:grpSpLocks/>
          </p:cNvGrpSpPr>
          <p:nvPr/>
        </p:nvGrpSpPr>
        <p:grpSpPr bwMode="auto">
          <a:xfrm>
            <a:off x="458788" y="4013200"/>
            <a:ext cx="2111375" cy="1687513"/>
            <a:chOff x="1382" y="2337895"/>
            <a:chExt cx="2110892" cy="1688713"/>
          </a:xfrm>
        </p:grpSpPr>
        <p:sp>
          <p:nvSpPr>
            <p:cNvPr id="21" name="Rounded Rectangle 20"/>
            <p:cNvSpPr/>
            <p:nvPr/>
          </p:nvSpPr>
          <p:spPr>
            <a:xfrm>
              <a:off x="1382" y="2337895"/>
              <a:ext cx="2110892" cy="1688713"/>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2" name="Rounded Rectangle 7"/>
            <p:cNvSpPr/>
            <p:nvPr/>
          </p:nvSpPr>
          <p:spPr>
            <a:xfrm>
              <a:off x="50583" y="2387143"/>
              <a:ext cx="2012490" cy="1590217"/>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1422400">
                <a:lnSpc>
                  <a:spcPct val="90000"/>
                </a:lnSpc>
                <a:spcAft>
                  <a:spcPct val="35000"/>
                </a:spcAft>
                <a:defRPr/>
              </a:pPr>
              <a:r>
                <a:rPr lang="en-ID" sz="2400" dirty="0"/>
                <a:t>Korupsi</a:t>
              </a:r>
              <a:endParaRPr lang="en-US" sz="2400" dirty="0"/>
            </a:p>
          </p:txBody>
        </p:sp>
      </p:grpSp>
      <p:sp>
        <p:nvSpPr>
          <p:cNvPr id="9" name="Left Arrow 8"/>
          <p:cNvSpPr/>
          <p:nvPr/>
        </p:nvSpPr>
        <p:spPr>
          <a:xfrm rot="4215408">
            <a:off x="3456781" y="3869532"/>
            <a:ext cx="841375" cy="633412"/>
          </a:xfrm>
          <a:prstGeom prst="leftArrow">
            <a:avLst>
              <a:gd name="adj1" fmla="val 60000"/>
              <a:gd name="adj2" fmla="val 50000"/>
            </a:avLst>
          </a:prstGeom>
        </p:spPr>
        <p:style>
          <a:lnRef idx="0">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hueOff val="0"/>
              <a:satOff val="0"/>
              <a:lumOff val="0"/>
              <a:alphaOff val="0"/>
            </a:schemeClr>
          </a:fontRef>
        </p:style>
      </p:sp>
      <p:grpSp>
        <p:nvGrpSpPr>
          <p:cNvPr id="5" name="Group 9"/>
          <p:cNvGrpSpPr>
            <a:grpSpLocks/>
          </p:cNvGrpSpPr>
          <p:nvPr/>
        </p:nvGrpSpPr>
        <p:grpSpPr bwMode="auto">
          <a:xfrm>
            <a:off x="2178050" y="1962150"/>
            <a:ext cx="2111375" cy="1689100"/>
            <a:chOff x="1721409" y="288046"/>
            <a:chExt cx="2110892" cy="1688713"/>
          </a:xfrm>
        </p:grpSpPr>
        <p:sp>
          <p:nvSpPr>
            <p:cNvPr id="19" name="Rounded Rectangle 18"/>
            <p:cNvSpPr/>
            <p:nvPr/>
          </p:nvSpPr>
          <p:spPr>
            <a:xfrm>
              <a:off x="1721409" y="288046"/>
              <a:ext cx="2110892" cy="1688713"/>
            </a:xfrm>
            <a:prstGeom prst="roundRect">
              <a:avLst>
                <a:gd name="adj" fmla="val 10000"/>
              </a:avLst>
            </a:pr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20" name="Rounded Rectangle 10"/>
            <p:cNvSpPr/>
            <p:nvPr/>
          </p:nvSpPr>
          <p:spPr>
            <a:xfrm>
              <a:off x="1770611" y="337248"/>
              <a:ext cx="2012490" cy="1590311"/>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1422400">
                <a:lnSpc>
                  <a:spcPct val="90000"/>
                </a:lnSpc>
                <a:spcAft>
                  <a:spcPct val="35000"/>
                </a:spcAft>
                <a:defRPr/>
              </a:pPr>
              <a:r>
                <a:rPr lang="en-ID" sz="2400" dirty="0"/>
                <a:t>Feodalisme</a:t>
              </a:r>
              <a:endParaRPr lang="en-US" sz="2400" dirty="0"/>
            </a:p>
          </p:txBody>
        </p:sp>
      </p:grpSp>
      <p:sp>
        <p:nvSpPr>
          <p:cNvPr id="11" name="Left Arrow 10"/>
          <p:cNvSpPr/>
          <p:nvPr/>
        </p:nvSpPr>
        <p:spPr>
          <a:xfrm rot="6803530">
            <a:off x="4874419" y="3913981"/>
            <a:ext cx="744538" cy="631825"/>
          </a:xfrm>
          <a:prstGeom prst="leftArrow">
            <a:avLst>
              <a:gd name="adj1" fmla="val 60000"/>
              <a:gd name="adj2" fmla="val 50000"/>
            </a:avLst>
          </a:prstGeom>
        </p:spPr>
        <p:style>
          <a:lnRef idx="0">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hueOff val="0"/>
              <a:satOff val="0"/>
              <a:lumOff val="0"/>
              <a:alphaOff val="0"/>
            </a:schemeClr>
          </a:fontRef>
        </p:style>
      </p:sp>
      <p:grpSp>
        <p:nvGrpSpPr>
          <p:cNvPr id="6" name="Group 11"/>
          <p:cNvGrpSpPr>
            <a:grpSpLocks/>
          </p:cNvGrpSpPr>
          <p:nvPr/>
        </p:nvGrpSpPr>
        <p:grpSpPr bwMode="auto">
          <a:xfrm>
            <a:off x="4854575" y="1962150"/>
            <a:ext cx="2111375" cy="1689100"/>
            <a:chOff x="4397297" y="288046"/>
            <a:chExt cx="2110892" cy="1688713"/>
          </a:xfrm>
        </p:grpSpPr>
        <p:sp>
          <p:nvSpPr>
            <p:cNvPr id="17" name="Rounded Rectangle 16"/>
            <p:cNvSpPr/>
            <p:nvPr/>
          </p:nvSpPr>
          <p:spPr>
            <a:xfrm>
              <a:off x="4397297" y="288046"/>
              <a:ext cx="2110892" cy="1688713"/>
            </a:xfrm>
            <a:prstGeom prst="roundRect">
              <a:avLst>
                <a:gd name="adj" fmla="val 10000"/>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sp>
        <p:sp>
          <p:nvSpPr>
            <p:cNvPr id="18" name="Rounded Rectangle 13"/>
            <p:cNvSpPr/>
            <p:nvPr/>
          </p:nvSpPr>
          <p:spPr>
            <a:xfrm>
              <a:off x="4446499" y="337248"/>
              <a:ext cx="2012490" cy="1590311"/>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1422400">
                <a:lnSpc>
                  <a:spcPct val="90000"/>
                </a:lnSpc>
                <a:spcAft>
                  <a:spcPct val="35000"/>
                </a:spcAft>
                <a:defRPr/>
              </a:pPr>
              <a:r>
                <a:rPr lang="en-ID" sz="2400" dirty="0"/>
                <a:t>Ketidak-cakapan</a:t>
              </a:r>
              <a:endParaRPr lang="en-US" sz="2400" dirty="0"/>
            </a:p>
          </p:txBody>
        </p:sp>
      </p:grpSp>
      <p:sp>
        <p:nvSpPr>
          <p:cNvPr id="13" name="Left Arrow 12"/>
          <p:cNvSpPr/>
          <p:nvPr/>
        </p:nvSpPr>
        <p:spPr>
          <a:xfrm rot="9277952">
            <a:off x="5741988" y="4948238"/>
            <a:ext cx="725487" cy="633412"/>
          </a:xfrm>
          <a:prstGeom prst="leftArrow">
            <a:avLst>
              <a:gd name="adj1" fmla="val 60000"/>
              <a:gd name="adj2" fmla="val 50000"/>
            </a:avLst>
          </a:prstGeom>
        </p:spPr>
        <p:style>
          <a:lnRef idx="0">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hueOff val="0"/>
              <a:satOff val="0"/>
              <a:lumOff val="0"/>
              <a:alphaOff val="0"/>
            </a:schemeClr>
          </a:fontRef>
        </p:style>
      </p:sp>
      <p:grpSp>
        <p:nvGrpSpPr>
          <p:cNvPr id="8" name="Group 13"/>
          <p:cNvGrpSpPr>
            <a:grpSpLocks/>
          </p:cNvGrpSpPr>
          <p:nvPr/>
        </p:nvGrpSpPr>
        <p:grpSpPr bwMode="auto">
          <a:xfrm>
            <a:off x="6573838" y="4013200"/>
            <a:ext cx="2111375" cy="1687513"/>
            <a:chOff x="6117325" y="2337895"/>
            <a:chExt cx="2110892" cy="1688713"/>
          </a:xfrm>
        </p:grpSpPr>
        <p:sp>
          <p:nvSpPr>
            <p:cNvPr id="15" name="Rounded Rectangle 14"/>
            <p:cNvSpPr/>
            <p:nvPr/>
          </p:nvSpPr>
          <p:spPr>
            <a:xfrm>
              <a:off x="6117325" y="2337895"/>
              <a:ext cx="2110892" cy="1688713"/>
            </a:xfrm>
            <a:prstGeom prst="roundRect">
              <a:avLst>
                <a:gd name="adj" fmla="val 10000"/>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6" name="Rounded Rectangle 16"/>
            <p:cNvSpPr/>
            <p:nvPr/>
          </p:nvSpPr>
          <p:spPr>
            <a:xfrm>
              <a:off x="6166526" y="2387143"/>
              <a:ext cx="2012490" cy="1590217"/>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1422400">
                <a:lnSpc>
                  <a:spcPct val="90000"/>
                </a:lnSpc>
                <a:spcAft>
                  <a:spcPct val="35000"/>
                </a:spcAft>
                <a:defRPr/>
              </a:pPr>
              <a:r>
                <a:rPr lang="en-ID" sz="2400" dirty="0" err="1"/>
                <a:t>Terlilit</a:t>
              </a:r>
              <a:r>
                <a:rPr lang="en-ID" sz="2400" dirty="0"/>
                <a:t> </a:t>
              </a:r>
              <a:r>
                <a:rPr lang="en-ID" sz="2400" dirty="0" err="1"/>
                <a:t>Utang</a:t>
              </a:r>
              <a:endParaRPr lang="en-US" sz="2400" dirty="0"/>
            </a:p>
          </p:txBody>
        </p:sp>
      </p:grpSp>
      <p:sp>
        <p:nvSpPr>
          <p:cNvPr id="25" name="Round Diagonal Corner Rectangle 24"/>
          <p:cNvSpPr/>
          <p:nvPr/>
        </p:nvSpPr>
        <p:spPr>
          <a:xfrm>
            <a:off x="2428875" y="71438"/>
            <a:ext cx="4429125" cy="928687"/>
          </a:xfrm>
          <a:prstGeom prst="round2Diag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D" sz="3600" b="1" dirty="0" err="1"/>
              <a:t>Masa</a:t>
            </a:r>
            <a:r>
              <a:rPr lang="en-ID" sz="3600" b="1" dirty="0"/>
              <a:t> </a:t>
            </a:r>
            <a:r>
              <a:rPr lang="en-ID" sz="3600" b="1" dirty="0" err="1"/>
              <a:t>Kekuasaan</a:t>
            </a:r>
            <a:r>
              <a:rPr lang="en-ID" sz="3600" b="1" dirty="0"/>
              <a:t> VOC</a:t>
            </a:r>
            <a:endParaRPr lang="en-US" sz="3600" b="1" dirty="0"/>
          </a:p>
        </p:txBody>
      </p:sp>
      <p:sp>
        <p:nvSpPr>
          <p:cNvPr id="26" name="Up Arrow 25">
            <a:hlinkClick r:id="rId3" action="ppaction://hlinksldjump"/>
          </p:cNvPr>
          <p:cNvSpPr/>
          <p:nvPr/>
        </p:nvSpPr>
        <p:spPr>
          <a:xfrm>
            <a:off x="428625" y="6143625"/>
            <a:ext cx="571500" cy="5000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6"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12"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0-#ppt_w/2"/>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2"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12"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0-#ppt_w/2"/>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900" decel="100000" fill="hold"/>
                                        <p:tgtEl>
                                          <p:spTgt spid="26"/>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410054</TotalTime>
  <Words>4165</Words>
  <Application>Microsoft Office PowerPoint</Application>
  <PresentationFormat>On-screen Show (4:3)</PresentationFormat>
  <Paragraphs>573</Paragraphs>
  <Slides>70</Slides>
  <Notes>3</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70</vt:i4>
      </vt:variant>
    </vt:vector>
  </HeadingPairs>
  <TitlesOfParts>
    <vt:vector size="86" baseType="lpstr">
      <vt:lpstr>Arial</vt:lpstr>
      <vt:lpstr>Calibri</vt:lpstr>
      <vt:lpstr>Georgia</vt:lpstr>
      <vt:lpstr>Wingdings 2</vt:lpstr>
      <vt:lpstr>Wingdings</vt:lpstr>
      <vt:lpstr>Rockwell</vt:lpstr>
      <vt:lpstr>Palatino Linotype</vt:lpstr>
      <vt:lpstr>Comic Sans MS</vt:lpstr>
      <vt:lpstr>Arial Black</vt:lpstr>
      <vt:lpstr>Helvetica</vt:lpstr>
      <vt:lpstr>Albertus Medium</vt:lpstr>
      <vt:lpstr>Goudy</vt:lpstr>
      <vt:lpstr>Office Theme</vt:lpstr>
      <vt:lpstr>Civic</vt:lpstr>
      <vt:lpstr>Foundry</vt:lpstr>
      <vt:lpstr>1_Office Theme</vt:lpstr>
      <vt:lpstr>PR Sejarah Indonesia Untuk SMA/MA Kelas XI Semester 1  Mata Pelajaran Wajib</vt:lpstr>
      <vt:lpstr>Daftar Isi</vt:lpstr>
      <vt:lpstr>Bab I Kolonialisme dan Imperialisme di Indonesia</vt:lpstr>
      <vt:lpstr>Slide 4</vt:lpstr>
      <vt:lpstr>Slide 5</vt:lpstr>
      <vt:lpstr>Kedatangan Bangsa-Bangsa Eropa di Indonesia</vt:lpstr>
      <vt:lpstr>Slide 7</vt:lpstr>
      <vt:lpstr>Beberapa Kebijakan VOC</vt:lpstr>
      <vt:lpstr>Kemunduran VOC</vt:lpstr>
      <vt:lpstr>Masa Pemerintahan Herman Willem Daendels (1808–1811)</vt:lpstr>
      <vt:lpstr>Masa Pemerintahan Jan Willem Janssens (1811)</vt:lpstr>
      <vt:lpstr>Masa Pendudukan Inggris (1811–1816)</vt:lpstr>
      <vt:lpstr>Masa Penerapan Sistem Tanam Paksa</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Bab 3 Dampak Kolonialisme dan Imperialisme di Indonesia</vt:lpstr>
      <vt:lpstr>Slide 34</vt:lpstr>
      <vt:lpstr>Politik dan Pemerintahan</vt:lpstr>
      <vt:lpstr>Masa Kekuasaan VOC (1602–1799)</vt:lpstr>
      <vt:lpstr>Masa Pemerintahan Daendels (1808–1811)</vt:lpstr>
      <vt:lpstr>Bagan Pemerintahan Eropa</vt:lpstr>
      <vt:lpstr>Bagan Pemerintahan Pribumi</vt:lpstr>
      <vt:lpstr>Masa Pemerintahan Raffles (1811–1816)</vt:lpstr>
      <vt:lpstr>Masa Kolonial Belanda (1830–1942)</vt:lpstr>
      <vt:lpstr>Ekonomi</vt:lpstr>
      <vt:lpstr>Masa Kekuasaan VOC (1602–1799)</vt:lpstr>
      <vt:lpstr>Masa Pemerintahan Daendels (1808–1811)</vt:lpstr>
      <vt:lpstr>Masa Pemerintahan Raffles (1811–1816)</vt:lpstr>
      <vt:lpstr>Masa Kolonial Belanda (1830–1942)</vt:lpstr>
      <vt:lpstr>Sosial dan Budaya</vt:lpstr>
      <vt:lpstr>Lunturnya  Feodalisme</vt:lpstr>
      <vt:lpstr>Pertumbuhan dan  Migrasi Penduduk</vt:lpstr>
      <vt:lpstr>Stratifikasi  Sosial</vt:lpstr>
      <vt:lpstr>Penyebaran  Agama Nasrani</vt:lpstr>
      <vt:lpstr>Perkembangan  Seni Musik</vt:lpstr>
      <vt:lpstr>Arsitektur</vt:lpstr>
      <vt:lpstr>Perkembangan  Karya Sastra</vt:lpstr>
      <vt:lpstr>Perubahan  Gaya Hidup</vt:lpstr>
      <vt:lpstr>Pendidikan</vt:lpstr>
      <vt:lpstr>Bab IV Sumpah Pemuda dan Peneguhan Jiwa Kebangsaan</vt:lpstr>
      <vt:lpstr>Slide 58</vt:lpstr>
      <vt:lpstr>Politik Etis dan Perbaikan Pendidikan Bumiputra</vt:lpstr>
      <vt:lpstr>Media Massa sebagai Benih Semangat Kebangsaan</vt:lpstr>
      <vt:lpstr>Slide 61</vt:lpstr>
      <vt:lpstr>Eksistensi Organisasi Pemuda</vt:lpstr>
      <vt:lpstr>Kesadaran Persatuan  dalam Kongres Pemuda I</vt:lpstr>
      <vt:lpstr>Kongres Pemuda II dan Sumpah Pemuda</vt:lpstr>
      <vt:lpstr>Makna Penting Sumpah Pemuda</vt:lpstr>
      <vt:lpstr>Nilai-Nilai Sumpah Pemuda</vt:lpstr>
      <vt:lpstr>Politik dan Dinamika Perjuangan Pemuda</vt:lpstr>
      <vt:lpstr>Kongres Perempuan</vt:lpstr>
      <vt:lpstr>Volksraad sebagai Forum Aspirasi Politik</vt:lpstr>
      <vt:lpstr>Terima Kasih</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Azure</dc:creator>
  <cp:lastModifiedBy>lenovo</cp:lastModifiedBy>
  <cp:revision>861</cp:revision>
  <dcterms:created xsi:type="dcterms:W3CDTF">2017-04-27T01:25:50Z</dcterms:created>
  <dcterms:modified xsi:type="dcterms:W3CDTF">2019-07-04T04:12:47Z</dcterms:modified>
</cp:coreProperties>
</file>