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diagrams/layout9.xml" ContentType="application/vnd.openxmlformats-officedocument.drawingml.diagramLayout+xml"/>
  <Override PartName="/ppt/diagrams/quickStyle28.xml" ContentType="application/vnd.openxmlformats-officedocument.drawingml.diagramStyle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diagrams/layout17.xml" ContentType="application/vnd.openxmlformats-officedocument.drawingml.diagramLayout+xml"/>
  <Override PartName="/ppt/slideMasters/slideMaster8.xml" ContentType="application/vnd.openxmlformats-officedocument.presentationml.slideMaster+xml"/>
  <Override PartName="/ppt/diagrams/quickStyle31.xml" ContentType="application/vnd.openxmlformats-officedocument.drawingml.diagramStyle+xml"/>
  <Override PartName="/ppt/slides/slide99.xml" ContentType="application/vnd.openxmlformats-officedocument.presentationml.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quickStyle20.xml" ContentType="application/vnd.openxmlformats-officedocument.drawingml.diagramStyle+xml"/>
  <Override PartName="/ppt/diagrams/colors27.xml" ContentType="application/vnd.openxmlformats-officedocument.drawingml.diagramColors+xml"/>
  <Override PartName="/ppt/diagrams/data29.xml" ContentType="application/vnd.openxmlformats-officedocument.drawingml.diagramData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diagrams/colors4.xml" ContentType="application/vnd.openxmlformats-officedocument.drawingml.diagramColors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diagrams/layout31.xml" ContentType="application/vnd.openxmlformats-officedocument.drawingml.diagram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Default Extension="png" ContentType="image/png"/>
  <Override PartName="/ppt/diagrams/layout20.xml" ContentType="application/vnd.openxmlformats-officedocument.drawingml.diagram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diagrams/quickStyle3.xml" ContentType="application/vnd.openxmlformats-officedocument.drawingml.diagramStyle+xml"/>
  <Override PartName="/ppt/diagrams/colors30.xml" ContentType="application/vnd.openxmlformats-officedocument.drawingml.diagramColors+xml"/>
  <Override PartName="/ppt/diagrams/data32.xml" ContentType="application/vnd.openxmlformats-officedocument.drawingml.diagramData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quickStyle25.xml" ContentType="application/vnd.openxmlformats-officedocument.drawingml.diagramStyle+xml"/>
  <Override PartName="/ppt/slideLayouts/slideLayout10.xml" ContentType="application/vnd.openxmlformats-officedocument.presentationml.slideLayout+xml"/>
  <Override PartName="/ppt/diagrams/layout25.xml" ContentType="application/vnd.openxmlformats-officedocument.drawingml.diagramLayout+xml"/>
  <Override PartName="/ppt/slides/slide108.xml" ContentType="application/vnd.openxmlformats-officedocument.presentationml.slide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diagrams/colors35.xml" ContentType="application/vnd.openxmlformats-officedocument.drawingml.diagramColors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diagrams/layout19.xml" ContentType="application/vnd.openxmlformats-officedocument.drawingml.diagramLayout+xml"/>
  <Override PartName="/ppt/diagrams/quickStyle33.xml" ContentType="application/vnd.openxmlformats-officedocument.drawingml.diagramStyl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quickStyle22.xml" ContentType="application/vnd.openxmlformats-officedocument.drawingml.diagramStyle+xml"/>
  <Override PartName="/ppt/diagrams/colors29.xml" ContentType="application/vnd.openxmlformats-officedocument.drawingml.diagramColors+xml"/>
  <Override PartName="/ppt/slides/slide79.xml" ContentType="application/vnd.openxmlformats-officedocument.presentationml.slide+xml"/>
  <Override PartName="/ppt/slideLayouts/slideLayout89.xml" ContentType="application/vnd.openxmlformats-officedocument.presentationml.slideLayout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colors18.xml" ContentType="application/vnd.openxmlformats-officedocument.drawingml.diagramColors+xml"/>
  <Override PartName="/ppt/diagrams/layout33.xml" ContentType="application/vnd.openxmlformats-officedocument.drawingml.diagramLayou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  <Override PartName="/ppt/diagrams/colors32.xml" ContentType="application/vnd.openxmlformats-officedocument.drawingml.diagramColors+xml"/>
  <Override PartName="/ppt/diagrams/data34.xml" ContentType="application/vnd.openxmlformats-officedocument.drawingml.diagramData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Default Extension="wav" ContentType="audio/wav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quickStyle27.xml" ContentType="application/vnd.openxmlformats-officedocument.drawingml.diagramStyle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diagrams/layout27.xml" ContentType="application/vnd.openxmlformats-officedocument.drawingml.diagramLayout+xml"/>
  <Default Extension="tiff" ContentType="image/tiff"/>
  <Override PartName="/ppt/diagrams/layout16.xml" ContentType="application/vnd.openxmlformats-officedocument.drawingml.diagramLayout+xml"/>
  <Override PartName="/ppt/slideMasters/slideMaster7.xml" ContentType="application/vnd.openxmlformats-officedocument.presentationml.slideMaster+xml"/>
  <Override PartName="/ppt/slides/slide98.xml" ContentType="application/vnd.openxmlformats-officedocument.presentationml.slide+xml"/>
  <Override PartName="/ppt/theme/theme9.xml" ContentType="application/vnd.openxmlformats-officedocument.theme+xml"/>
  <Override PartName="/ppt/diagrams/colors26.xml" ContentType="application/vnd.openxmlformats-officedocument.drawingml.diagramColors+xml"/>
  <Override PartName="/ppt/diagrams/quickStyle30.xml" ContentType="application/vnd.openxmlformats-officedocument.drawingml.diagramStyle+xml"/>
  <Override PartName="/ppt/slides/slide87.xml" ContentType="application/vnd.openxmlformats-officedocument.presentationml.slide+xml"/>
  <Override PartName="/ppt/slideLayouts/slideLayout97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15.xml" ContentType="application/vnd.openxmlformats-officedocument.drawingml.diagramColors+xml"/>
  <Override PartName="/ppt/diagrams/data28.xml" ContentType="application/vnd.openxmlformats-officedocument.drawingml.diagramData+xml"/>
  <Override PartName="/ppt/diagrams/layout30.xml" ContentType="application/vnd.openxmlformats-officedocument.drawingml.diagramLayou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diagrams/data31.xml" ContentType="application/vnd.openxmlformats-officedocument.drawingml.diagramData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diagrams/data20.xml" ContentType="application/vnd.openxmlformats-officedocument.drawingml.diagramData+xml"/>
  <Override PartName="/ppt/diagrams/quickStyle35.xml" ContentType="application/vnd.openxmlformats-officedocument.drawingml.diagram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docProps/custom.xml" ContentType="application/vnd.openxmlformats-officedocument.custom-properties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layout35.xml" ContentType="application/vnd.openxmlformats-officedocument.drawingml.diagramLayout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diagrams/quickStyle7.xml" ContentType="application/vnd.openxmlformats-officedocument.drawingml.diagramStyle+xml"/>
  <Override PartName="/ppt/diagrams/colors34.xml" ContentType="application/vnd.openxmlformats-officedocument.drawingml.diagramColor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Layouts/slideLayout58.xml" ContentType="application/vnd.openxmlformats-officedocument.presentationml.slideLayout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diagrams/quickStyle29.xml" ContentType="application/vnd.openxmlformats-officedocument.drawingml.diagramStyl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diagrams/quickStyle18.xml" ContentType="application/vnd.openxmlformats-officedocument.drawingml.diagramStyle+xml"/>
  <Override PartName="/ppt/diagrams/layout29.xml" ContentType="application/vnd.openxmlformats-officedocument.drawingml.diagramLayout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Override PartName="/ppt/slideMasters/slideMaster9.xml" ContentType="application/vnd.openxmlformats-officedocument.presentationml.slideMaster+xml"/>
  <Override PartName="/ppt/diagrams/layout2.xml" ContentType="application/vnd.openxmlformats-officedocument.drawingml.diagramLayout+xml"/>
  <Override PartName="/ppt/diagrams/colors28.xml" ContentType="application/vnd.openxmlformats-officedocument.drawingml.diagramColors+xml"/>
  <Override PartName="/ppt/diagrams/quickStyle32.xml" ContentType="application/vnd.openxmlformats-officedocument.drawingml.diagramStyle+xml"/>
  <Override PartName="/ppt/slides/slide89.xml" ContentType="application/vnd.openxmlformats-officedocument.presentationml.slide+xml"/>
  <Override PartName="/ppt/slideLayouts/slideLayout99.xml" ContentType="application/vnd.openxmlformats-officedocument.presentationml.slideLayou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layout32.xml" ContentType="application/vnd.openxmlformats-officedocument.drawingml.diagramLayout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3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diagrams/colors20.xml" ContentType="application/vnd.openxmlformats-officedocument.drawingml.diagramColors+xml"/>
  <Override PartName="/ppt/diagrams/data33.xml" ContentType="application/vnd.openxmlformats-officedocument.drawingml.diagramData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diagrams/quickStyle15.xml" ContentType="application/vnd.openxmlformats-officedocument.drawingml.diagramStyle+xml"/>
  <Override PartName="/ppt/slideLayouts/slideLayout100.xml" ContentType="application/vnd.openxmlformats-officedocument.presentationml.slideLayout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slideMasters/slideMaster6.xml" ContentType="application/vnd.openxmlformats-officedocument.presentationml.slideMaster+xml"/>
  <Override PartName="/ppt/slides/slide109.xml" ContentType="application/vnd.openxmlformats-officedocument.presentationml.slide+xml"/>
  <Override PartName="/ppt/theme/theme8.xml" ContentType="application/vnd.openxmlformats-officedocument.theme+xml"/>
  <Override PartName="/ppt/diagrams/quickStyle9.xml" ContentType="application/vnd.openxmlformats-officedocument.drawingml.diagramStyle+xml"/>
  <Override PartName="/ppt/slides/slide97.xml" ContentType="application/vnd.openxmlformats-officedocument.presentationml.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diagrams/data27.xml" ContentType="application/vnd.openxmlformats-officedocument.drawingml.diagramData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diagrams/quickStyle1.xml" ContentType="application/vnd.openxmlformats-officedocument.drawingml.diagramStyle+xml"/>
  <Override PartName="/ppt/diagrams/data30.xml" ContentType="application/vnd.openxmlformats-officedocument.drawingml.diagramData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Override PartName="/ppt/diagrams/quickStyle34.xml" ContentType="application/vnd.openxmlformats-officedocument.drawingml.diagramStyl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layout34.xml" ContentType="application/vnd.openxmlformats-officedocument.drawingml.diagramLayout+xml"/>
  <Override PartName="/ppt/diagrams/layout23.xml" ContentType="application/vnd.openxmlformats-officedocument.drawingml.diagramLayout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33.xml" ContentType="application/vnd.openxmlformats-officedocument.drawingml.diagramColors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22.xml" ContentType="application/vnd.openxmlformats-officedocument.drawingml.diagramColors+xml"/>
  <Override PartName="/ppt/diagrams/data35.xml" ContentType="application/vnd.openxmlformats-officedocument.drawingml.diagramData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diagrams/data13.xml" ContentType="application/vnd.openxmlformats-officedocument.drawingml.diagramData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diagrams/quickStyle17.xml" ContentType="application/vnd.openxmlformats-officedocument.drawingml.diagramStyle+xml"/>
  <Override PartName="/ppt/tableStyles.xml" ContentType="application/vnd.openxmlformats-officedocument.presentationml.tableStyles+xml"/>
  <Override PartName="/ppt/diagrams/layout28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2"/>
    <p:sldMasterId id="2147483675" r:id="rId3"/>
    <p:sldMasterId id="2147483679" r:id="rId4"/>
    <p:sldMasterId id="2147483691" r:id="rId5"/>
    <p:sldMasterId id="2147483725" r:id="rId6"/>
    <p:sldMasterId id="2147483752" r:id="rId7"/>
    <p:sldMasterId id="2147483756" r:id="rId8"/>
    <p:sldMasterId id="2147483781" r:id="rId9"/>
  </p:sldMasterIdLst>
  <p:notesMasterIdLst>
    <p:notesMasterId r:id="rId121"/>
  </p:notesMasterIdLst>
  <p:handoutMasterIdLst>
    <p:handoutMasterId r:id="rId122"/>
  </p:handoutMasterIdLst>
  <p:sldIdLst>
    <p:sldId id="384" r:id="rId10"/>
    <p:sldId id="385" r:id="rId11"/>
    <p:sldId id="465" r:id="rId12"/>
    <p:sldId id="466" r:id="rId13"/>
    <p:sldId id="467" r:id="rId14"/>
    <p:sldId id="468" r:id="rId15"/>
    <p:sldId id="469" r:id="rId16"/>
    <p:sldId id="470" r:id="rId17"/>
    <p:sldId id="471" r:id="rId18"/>
    <p:sldId id="472" r:id="rId19"/>
    <p:sldId id="473" r:id="rId20"/>
    <p:sldId id="474" r:id="rId21"/>
    <p:sldId id="475" r:id="rId22"/>
    <p:sldId id="476" r:id="rId23"/>
    <p:sldId id="477" r:id="rId24"/>
    <p:sldId id="478" r:id="rId25"/>
    <p:sldId id="479" r:id="rId26"/>
    <p:sldId id="480" r:id="rId27"/>
    <p:sldId id="481" r:id="rId28"/>
    <p:sldId id="482" r:id="rId29"/>
    <p:sldId id="483" r:id="rId30"/>
    <p:sldId id="484" r:id="rId31"/>
    <p:sldId id="485" r:id="rId32"/>
    <p:sldId id="486" r:id="rId33"/>
    <p:sldId id="386" r:id="rId34"/>
    <p:sldId id="387" r:id="rId35"/>
    <p:sldId id="388" r:id="rId36"/>
    <p:sldId id="389" r:id="rId37"/>
    <p:sldId id="390" r:id="rId38"/>
    <p:sldId id="391" r:id="rId39"/>
    <p:sldId id="392" r:id="rId40"/>
    <p:sldId id="393" r:id="rId41"/>
    <p:sldId id="394" r:id="rId42"/>
    <p:sldId id="395" r:id="rId43"/>
    <p:sldId id="423" r:id="rId44"/>
    <p:sldId id="424" r:id="rId45"/>
    <p:sldId id="425" r:id="rId46"/>
    <p:sldId id="426" r:id="rId47"/>
    <p:sldId id="427" r:id="rId48"/>
    <p:sldId id="428" r:id="rId49"/>
    <p:sldId id="429" r:id="rId50"/>
    <p:sldId id="430" r:id="rId51"/>
    <p:sldId id="431" r:id="rId52"/>
    <p:sldId id="432" r:id="rId53"/>
    <p:sldId id="433" r:id="rId54"/>
    <p:sldId id="434" r:id="rId55"/>
    <p:sldId id="435" r:id="rId56"/>
    <p:sldId id="436" r:id="rId57"/>
    <p:sldId id="437" r:id="rId58"/>
    <p:sldId id="438" r:id="rId59"/>
    <p:sldId id="439" r:id="rId60"/>
    <p:sldId id="396" r:id="rId61"/>
    <p:sldId id="397" r:id="rId62"/>
    <p:sldId id="398" r:id="rId63"/>
    <p:sldId id="399" r:id="rId64"/>
    <p:sldId id="400" r:id="rId65"/>
    <p:sldId id="401" r:id="rId66"/>
    <p:sldId id="402" r:id="rId67"/>
    <p:sldId id="403" r:id="rId68"/>
    <p:sldId id="404" r:id="rId69"/>
    <p:sldId id="405" r:id="rId70"/>
    <p:sldId id="406" r:id="rId71"/>
    <p:sldId id="407" r:id="rId72"/>
    <p:sldId id="408" r:id="rId73"/>
    <p:sldId id="409" r:id="rId74"/>
    <p:sldId id="410" r:id="rId75"/>
    <p:sldId id="411" r:id="rId76"/>
    <p:sldId id="412" r:id="rId77"/>
    <p:sldId id="413" r:id="rId78"/>
    <p:sldId id="414" r:id="rId79"/>
    <p:sldId id="415" r:id="rId80"/>
    <p:sldId id="416" r:id="rId81"/>
    <p:sldId id="417" r:id="rId82"/>
    <p:sldId id="418" r:id="rId83"/>
    <p:sldId id="419" r:id="rId84"/>
    <p:sldId id="420" r:id="rId85"/>
    <p:sldId id="421" r:id="rId86"/>
    <p:sldId id="422" r:id="rId87"/>
    <p:sldId id="487" r:id="rId88"/>
    <p:sldId id="488" r:id="rId89"/>
    <p:sldId id="489" r:id="rId90"/>
    <p:sldId id="490" r:id="rId91"/>
    <p:sldId id="491" r:id="rId92"/>
    <p:sldId id="492" r:id="rId93"/>
    <p:sldId id="493" r:id="rId94"/>
    <p:sldId id="494" r:id="rId95"/>
    <p:sldId id="495" r:id="rId96"/>
    <p:sldId id="496" r:id="rId97"/>
    <p:sldId id="497" r:id="rId98"/>
    <p:sldId id="498" r:id="rId99"/>
    <p:sldId id="499" r:id="rId100"/>
    <p:sldId id="500" r:id="rId101"/>
    <p:sldId id="501" r:id="rId102"/>
    <p:sldId id="502" r:id="rId103"/>
    <p:sldId id="503" r:id="rId104"/>
    <p:sldId id="504" r:id="rId105"/>
    <p:sldId id="505" r:id="rId106"/>
    <p:sldId id="506" r:id="rId107"/>
    <p:sldId id="507" r:id="rId108"/>
    <p:sldId id="508" r:id="rId109"/>
    <p:sldId id="509" r:id="rId110"/>
    <p:sldId id="510" r:id="rId111"/>
    <p:sldId id="511" r:id="rId112"/>
    <p:sldId id="512" r:id="rId113"/>
    <p:sldId id="513" r:id="rId114"/>
    <p:sldId id="514" r:id="rId115"/>
    <p:sldId id="515" r:id="rId116"/>
    <p:sldId id="516" r:id="rId117"/>
    <p:sldId id="517" r:id="rId118"/>
    <p:sldId id="518" r:id="rId119"/>
    <p:sldId id="519" r:id="rId120"/>
  </p:sldIdLst>
  <p:sldSz cx="12192000" cy="6858000"/>
  <p:notesSz cx="6858000" cy="9144000"/>
  <p:defaultTextStyle>
    <a:defPPr>
      <a:defRPr lang="en-US"/>
    </a:defPPr>
    <a:lvl1pPr marL="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95" autoAdjust="0"/>
    <p:restoredTop sz="94624" autoAdjust="0"/>
  </p:normalViewPr>
  <p:slideViewPr>
    <p:cSldViewPr snapToGrid="0">
      <p:cViewPr>
        <p:scale>
          <a:sx n="70" d="100"/>
          <a:sy n="70" d="100"/>
        </p:scale>
        <p:origin x="-96" y="6"/>
      </p:cViewPr>
      <p:guideLst>
        <p:guide orient="horz" pos="2152"/>
        <p:guide pos="384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5040" y="96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117" Type="http://schemas.openxmlformats.org/officeDocument/2006/relationships/slide" Target="slides/slide108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slide" Target="slides/slide75.xml"/><Relationship Id="rId89" Type="http://schemas.openxmlformats.org/officeDocument/2006/relationships/slide" Target="slides/slide80.xml"/><Relationship Id="rId112" Type="http://schemas.openxmlformats.org/officeDocument/2006/relationships/slide" Target="slides/slide103.xml"/><Relationship Id="rId16" Type="http://schemas.openxmlformats.org/officeDocument/2006/relationships/slide" Target="slides/slide7.xml"/><Relationship Id="rId107" Type="http://schemas.openxmlformats.org/officeDocument/2006/relationships/slide" Target="slides/slide98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102" Type="http://schemas.openxmlformats.org/officeDocument/2006/relationships/slide" Target="slides/slide93.xml"/><Relationship Id="rId12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90" Type="http://schemas.openxmlformats.org/officeDocument/2006/relationships/slide" Target="slides/slide81.xml"/><Relationship Id="rId95" Type="http://schemas.openxmlformats.org/officeDocument/2006/relationships/slide" Target="slides/slide86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100" Type="http://schemas.openxmlformats.org/officeDocument/2006/relationships/slide" Target="slides/slide91.xml"/><Relationship Id="rId105" Type="http://schemas.openxmlformats.org/officeDocument/2006/relationships/slide" Target="slides/slide96.xml"/><Relationship Id="rId113" Type="http://schemas.openxmlformats.org/officeDocument/2006/relationships/slide" Target="slides/slide104.xml"/><Relationship Id="rId118" Type="http://schemas.openxmlformats.org/officeDocument/2006/relationships/slide" Target="slides/slide109.xml"/><Relationship Id="rId12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93" Type="http://schemas.openxmlformats.org/officeDocument/2006/relationships/slide" Target="slides/slide84.xml"/><Relationship Id="rId98" Type="http://schemas.openxmlformats.org/officeDocument/2006/relationships/slide" Target="slides/slide89.xml"/><Relationship Id="rId12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103" Type="http://schemas.openxmlformats.org/officeDocument/2006/relationships/slide" Target="slides/slide94.xml"/><Relationship Id="rId108" Type="http://schemas.openxmlformats.org/officeDocument/2006/relationships/slide" Target="slides/slide99.xml"/><Relationship Id="rId116" Type="http://schemas.openxmlformats.org/officeDocument/2006/relationships/slide" Target="slides/slide107.xml"/><Relationship Id="rId124" Type="http://schemas.openxmlformats.org/officeDocument/2006/relationships/viewProps" Target="view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91" Type="http://schemas.openxmlformats.org/officeDocument/2006/relationships/slide" Target="slides/slide82.xml"/><Relationship Id="rId96" Type="http://schemas.openxmlformats.org/officeDocument/2006/relationships/slide" Target="slides/slide87.xml"/><Relationship Id="rId111" Type="http://schemas.openxmlformats.org/officeDocument/2006/relationships/slide" Target="slides/slide10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6" Type="http://schemas.openxmlformats.org/officeDocument/2006/relationships/slide" Target="slides/slide97.xml"/><Relationship Id="rId114" Type="http://schemas.openxmlformats.org/officeDocument/2006/relationships/slide" Target="slides/slide105.xml"/><Relationship Id="rId119" Type="http://schemas.openxmlformats.org/officeDocument/2006/relationships/slide" Target="slides/slide110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94" Type="http://schemas.openxmlformats.org/officeDocument/2006/relationships/slide" Target="slides/slide85.xml"/><Relationship Id="rId99" Type="http://schemas.openxmlformats.org/officeDocument/2006/relationships/slide" Target="slides/slide90.xml"/><Relationship Id="rId101" Type="http://schemas.openxmlformats.org/officeDocument/2006/relationships/slide" Target="slides/slide92.xml"/><Relationship Id="rId122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109" Type="http://schemas.openxmlformats.org/officeDocument/2006/relationships/slide" Target="slides/slide10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slide" Target="slides/slide88.xml"/><Relationship Id="rId104" Type="http://schemas.openxmlformats.org/officeDocument/2006/relationships/slide" Target="slides/slide95.xml"/><Relationship Id="rId120" Type="http://schemas.openxmlformats.org/officeDocument/2006/relationships/slide" Target="slides/slide111.xml"/><Relationship Id="rId12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slide" Target="slides/slide78.xml"/><Relationship Id="rId110" Type="http://schemas.openxmlformats.org/officeDocument/2006/relationships/slide" Target="slides/slide101.xml"/><Relationship Id="rId115" Type="http://schemas.openxmlformats.org/officeDocument/2006/relationships/slide" Target="slides/slide106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41.jpeg"/><Relationship Id="rId4" Type="http://schemas.openxmlformats.org/officeDocument/2006/relationships/image" Target="../media/image44.jpe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6.xml"/><Relationship Id="rId2" Type="http://schemas.openxmlformats.org/officeDocument/2006/relationships/slide" Target="../slides/slide65.xml"/><Relationship Id="rId1" Type="http://schemas.openxmlformats.org/officeDocument/2006/relationships/slide" Target="../slides/slide64.xml"/><Relationship Id="rId5" Type="http://schemas.openxmlformats.org/officeDocument/2006/relationships/slide" Target="../slides/slide71.xml"/><Relationship Id="rId4" Type="http://schemas.openxmlformats.org/officeDocument/2006/relationships/slide" Target="../slides/slide67.xml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image" Target="../media/image86.jpeg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diagrams/_rels/data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f"/><Relationship Id="rId2" Type="http://schemas.openxmlformats.org/officeDocument/2006/relationships/slide" Target="../slides/slide78.xml"/><Relationship Id="rId1" Type="http://schemas.openxmlformats.org/officeDocument/2006/relationships/slide" Target="../slides/slide77.xml"/><Relationship Id="rId4" Type="http://schemas.openxmlformats.org/officeDocument/2006/relationships/image" Target="../media/image96.tiff"/></Relationships>
</file>

<file path=ppt/diagrams/_rels/data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image" Target="../media/image106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diagrams/_rels/data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image" Target="../media/image114.jpeg"/><Relationship Id="rId4" Type="http://schemas.openxmlformats.org/officeDocument/2006/relationships/image" Target="../media/image117.jpeg"/></Relationships>
</file>

<file path=ppt/diagrams/_rels/data2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1.xml"/><Relationship Id="rId7" Type="http://schemas.openxmlformats.org/officeDocument/2006/relationships/slide" Target="../slides/slide99.xml"/><Relationship Id="rId2" Type="http://schemas.openxmlformats.org/officeDocument/2006/relationships/slide" Target="../slides/slide100.xml"/><Relationship Id="rId1" Type="http://schemas.openxmlformats.org/officeDocument/2006/relationships/slide" Target="../slides/slide97.xml"/><Relationship Id="rId6" Type="http://schemas.openxmlformats.org/officeDocument/2006/relationships/slide" Target="../slides/slide98.xml"/><Relationship Id="rId5" Type="http://schemas.openxmlformats.org/officeDocument/2006/relationships/slide" Target="../slides/slide103.xml"/><Relationship Id="rId4" Type="http://schemas.openxmlformats.org/officeDocument/2006/relationships/slide" Target="../slides/slide102.xml"/></Relationships>
</file>

<file path=ppt/diagrams/_rels/data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22.jpeg"/><Relationship Id="rId1" Type="http://schemas.openxmlformats.org/officeDocument/2006/relationships/image" Target="../media/image127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2.xml"/><Relationship Id="rId2" Type="http://schemas.openxmlformats.org/officeDocument/2006/relationships/slide" Target="../slides/slide62.xml"/><Relationship Id="rId1" Type="http://schemas.openxmlformats.org/officeDocument/2006/relationships/slide" Target="../slides/slide54.xml"/><Relationship Id="rId4" Type="http://schemas.openxmlformats.org/officeDocument/2006/relationships/slide" Target="../slides/slide7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C42A3B-94BA-4B26-A297-A11AB58DEA78}" type="doc">
      <dgm:prSet loTypeId="urn:microsoft.com/office/officeart/2005/8/layout/hList7#1" loCatId="list" qsTypeId="urn:microsoft.com/office/officeart/2005/8/quickstyle/simple1#1" qsCatId="simple" csTypeId="urn:microsoft.com/office/officeart/2005/8/colors/accent1_2#1" csCatId="accent1" phldr="1"/>
      <dgm:spPr/>
    </dgm:pt>
    <dgm:pt modelId="{C41CB69E-F6CE-4A1A-A533-1037C32C3FB6}">
      <dgm:prSet phldrT="[Text]" custT="1"/>
      <dgm:spPr/>
      <dgm:t>
        <a:bodyPr/>
        <a:lstStyle/>
        <a:p>
          <a:r>
            <a:rPr lang="id-ID" sz="1400" b="1" dirty="0" smtClean="0">
              <a:solidFill>
                <a:schemeClr val="tx1"/>
              </a:solidFill>
            </a:rPr>
            <a:t>A.H. Nasution:</a:t>
          </a:r>
        </a:p>
        <a:p>
          <a:r>
            <a:rPr lang="id-ID" sz="1400" b="1" dirty="0" smtClean="0"/>
            <a:t>M</a:t>
          </a:r>
          <a:r>
            <a:rPr lang="en-US" sz="1400" b="1" dirty="0" err="1" smtClean="0"/>
            <a:t>emimpin</a:t>
          </a:r>
          <a:r>
            <a:rPr lang="en-US" sz="1400" b="1" dirty="0" smtClean="0"/>
            <a:t> </a:t>
          </a:r>
          <a:r>
            <a:rPr lang="en-US" sz="1400" b="1" dirty="0" err="1" smtClean="0"/>
            <a:t>Divisi</a:t>
          </a:r>
          <a:r>
            <a:rPr lang="en-US" sz="1400" b="1" dirty="0" smtClean="0"/>
            <a:t> </a:t>
          </a:r>
          <a:r>
            <a:rPr lang="en-US" sz="1400" b="1" dirty="0" err="1" smtClean="0"/>
            <a:t>Siliwan</a:t>
          </a:r>
          <a:r>
            <a:rPr lang="id-ID" sz="1400" b="1" dirty="0" smtClean="0"/>
            <a:t>gi.</a:t>
          </a:r>
        </a:p>
        <a:p>
          <a:r>
            <a:rPr lang="id-ID" sz="1400" b="1" dirty="0" smtClean="0"/>
            <a:t>M</a:t>
          </a:r>
          <a:r>
            <a:rPr lang="en-US" sz="1400" b="1" dirty="0" err="1" smtClean="0"/>
            <a:t>enjadi</a:t>
          </a:r>
          <a:r>
            <a:rPr lang="en-US" sz="1400" b="1" dirty="0" smtClean="0"/>
            <a:t> </a:t>
          </a:r>
          <a:r>
            <a:rPr lang="en-US" sz="1400" b="1" dirty="0" err="1" smtClean="0"/>
            <a:t>Kepala</a:t>
          </a:r>
          <a:r>
            <a:rPr lang="en-US" sz="1400" b="1" dirty="0" smtClean="0"/>
            <a:t> </a:t>
          </a:r>
          <a:r>
            <a:rPr lang="en-US" sz="1600" b="1" dirty="0" err="1" smtClean="0"/>
            <a:t>Staf</a:t>
          </a:r>
          <a:r>
            <a:rPr lang="en-US" sz="1400" b="1" dirty="0" smtClean="0"/>
            <a:t> </a:t>
          </a:r>
          <a:r>
            <a:rPr lang="en-US" sz="1400" b="1" dirty="0" err="1" smtClean="0"/>
            <a:t>Angkatan</a:t>
          </a:r>
          <a:r>
            <a:rPr lang="en-US" sz="1400" b="1" dirty="0" smtClean="0"/>
            <a:t> </a:t>
          </a:r>
          <a:r>
            <a:rPr lang="en-US" sz="1400" b="1" dirty="0" err="1" smtClean="0"/>
            <a:t>Darat</a:t>
          </a:r>
          <a:r>
            <a:rPr lang="en-US" sz="1400" b="1" dirty="0" smtClean="0"/>
            <a:t> (KSAD)</a:t>
          </a:r>
          <a:r>
            <a:rPr lang="id-ID" sz="1400" b="1" dirty="0" smtClean="0"/>
            <a:t> dan </a:t>
          </a:r>
          <a:r>
            <a:rPr lang="en-US" sz="1400" b="1" dirty="0" err="1" smtClean="0"/>
            <a:t>Menteri</a:t>
          </a:r>
          <a:r>
            <a:rPr lang="en-US" sz="1400" b="1" dirty="0" smtClean="0"/>
            <a:t> </a:t>
          </a:r>
          <a:r>
            <a:rPr lang="en-US" sz="1400" b="1" dirty="0" err="1" smtClean="0"/>
            <a:t>Keamanan</a:t>
          </a:r>
          <a:r>
            <a:rPr lang="en-US" sz="1400" b="1" dirty="0" smtClean="0"/>
            <a:t> </a:t>
          </a:r>
          <a:r>
            <a:rPr lang="en-US" sz="1400" b="1" dirty="0" err="1" smtClean="0"/>
            <a:t>Nasional</a:t>
          </a:r>
          <a:r>
            <a:rPr lang="id-ID" sz="1400" b="1" dirty="0" smtClean="0"/>
            <a:t>.</a:t>
          </a:r>
          <a:endParaRPr lang="id-ID" sz="1400" b="1" dirty="0"/>
        </a:p>
      </dgm:t>
    </dgm:pt>
    <dgm:pt modelId="{C7FB7E1B-CD56-4689-8C20-CB1507FBA990}" type="parTrans" cxnId="{DCAB2F62-31B4-43AF-8A72-8252BBBC3849}">
      <dgm:prSet/>
      <dgm:spPr/>
      <dgm:t>
        <a:bodyPr/>
        <a:lstStyle/>
        <a:p>
          <a:endParaRPr lang="id-ID"/>
        </a:p>
      </dgm:t>
    </dgm:pt>
    <dgm:pt modelId="{E01092E2-C6BC-4FAC-909E-C0A687957B5D}" type="sibTrans" cxnId="{DCAB2F62-31B4-43AF-8A72-8252BBBC3849}">
      <dgm:prSet/>
      <dgm:spPr/>
      <dgm:t>
        <a:bodyPr/>
        <a:lstStyle/>
        <a:p>
          <a:endParaRPr lang="id-ID"/>
        </a:p>
      </dgm:t>
    </dgm:pt>
    <dgm:pt modelId="{9BCE88E1-2CFD-4CA8-9A87-57B3E7803D04}">
      <dgm:prSet phldrT="[Text]" custT="1"/>
      <dgm:spPr/>
      <dgm:t>
        <a:bodyPr/>
        <a:lstStyle/>
        <a:p>
          <a:r>
            <a:rPr lang="id-ID" sz="1400" b="1" dirty="0" smtClean="0">
              <a:solidFill>
                <a:schemeClr val="tx1"/>
              </a:solidFill>
            </a:rPr>
            <a:t>Ahmad Yani:</a:t>
          </a:r>
        </a:p>
        <a:p>
          <a:r>
            <a:rPr lang="id-ID" sz="1400" b="1" dirty="0" smtClean="0">
              <a:solidFill>
                <a:schemeClr val="bg1"/>
              </a:solidFill>
            </a:rPr>
            <a:t>Menumpas </a:t>
          </a:r>
          <a:r>
            <a:rPr lang="id-ID" sz="1600" b="1" dirty="0" smtClean="0">
              <a:solidFill>
                <a:schemeClr val="bg1"/>
              </a:solidFill>
            </a:rPr>
            <a:t>DI/TII</a:t>
          </a:r>
          <a:r>
            <a:rPr lang="id-ID" sz="1400" b="1" dirty="0" smtClean="0">
              <a:solidFill>
                <a:schemeClr val="bg1"/>
              </a:solidFill>
            </a:rPr>
            <a:t> dan PRRI.</a:t>
          </a:r>
        </a:p>
        <a:p>
          <a:r>
            <a:rPr lang="id-ID" sz="1400" b="1" dirty="0" smtClean="0">
              <a:solidFill>
                <a:schemeClr val="bg1"/>
              </a:solidFill>
            </a:rPr>
            <a:t>M</a:t>
          </a:r>
          <a:r>
            <a:rPr lang="en-US" sz="1400" b="1" dirty="0" err="1" smtClean="0">
              <a:solidFill>
                <a:schemeClr val="bg1"/>
              </a:solidFill>
            </a:rPr>
            <a:t>enjadi</a:t>
          </a:r>
          <a:r>
            <a:rPr lang="en-US" sz="1400" b="1" dirty="0" smtClean="0">
              <a:solidFill>
                <a:schemeClr val="bg1"/>
              </a:solidFill>
            </a:rPr>
            <a:t> </a:t>
          </a:r>
          <a:r>
            <a:rPr lang="en-US" sz="1400" b="1" dirty="0" err="1" smtClean="0">
              <a:solidFill>
                <a:schemeClr val="bg1"/>
              </a:solidFill>
            </a:rPr>
            <a:t>salah</a:t>
          </a:r>
          <a:r>
            <a:rPr lang="en-US" sz="1400" b="1" dirty="0" smtClean="0">
              <a:solidFill>
                <a:schemeClr val="bg1"/>
              </a:solidFill>
            </a:rPr>
            <a:t> </a:t>
          </a:r>
          <a:r>
            <a:rPr lang="en-US" sz="1400" b="1" dirty="0" err="1" smtClean="0">
              <a:solidFill>
                <a:schemeClr val="bg1"/>
              </a:solidFill>
            </a:rPr>
            <a:t>satu</a:t>
          </a:r>
          <a:r>
            <a:rPr lang="en-US" sz="1400" b="1" dirty="0" smtClean="0">
              <a:solidFill>
                <a:schemeClr val="bg1"/>
              </a:solidFill>
            </a:rPr>
            <a:t> </a:t>
          </a:r>
          <a:r>
            <a:rPr lang="en-US" sz="1400" b="1" dirty="0" err="1" smtClean="0">
              <a:solidFill>
                <a:schemeClr val="bg1"/>
              </a:solidFill>
            </a:rPr>
            <a:t>korban</a:t>
          </a:r>
          <a:r>
            <a:rPr lang="id-ID" sz="1400" b="1" dirty="0" smtClean="0">
              <a:solidFill>
                <a:schemeClr val="bg1"/>
              </a:solidFill>
            </a:rPr>
            <a:t> </a:t>
          </a:r>
          <a:r>
            <a:rPr lang="en-US" sz="1400" b="1" dirty="0" err="1" smtClean="0">
              <a:solidFill>
                <a:schemeClr val="bg1"/>
              </a:solidFill>
            </a:rPr>
            <a:t>peristiwa</a:t>
          </a:r>
          <a:r>
            <a:rPr lang="en-US" sz="1400" b="1" dirty="0" smtClean="0">
              <a:solidFill>
                <a:schemeClr val="bg1"/>
              </a:solidFill>
            </a:rPr>
            <a:t> G 30 S/PKI</a:t>
          </a:r>
          <a:r>
            <a:rPr lang="id-ID" sz="1400" b="1" dirty="0" smtClean="0">
              <a:solidFill>
                <a:schemeClr val="bg1"/>
              </a:solidFill>
            </a:rPr>
            <a:t>.</a:t>
          </a:r>
          <a:endParaRPr lang="id-ID" sz="1400" dirty="0">
            <a:solidFill>
              <a:schemeClr val="bg1"/>
            </a:solidFill>
          </a:endParaRPr>
        </a:p>
      </dgm:t>
    </dgm:pt>
    <dgm:pt modelId="{89B61DB8-BA4F-4034-A021-C536FD93606B}" type="parTrans" cxnId="{D06ED81B-43F0-4345-BBB6-EA3F01BBFAE2}">
      <dgm:prSet/>
      <dgm:spPr/>
      <dgm:t>
        <a:bodyPr/>
        <a:lstStyle/>
        <a:p>
          <a:endParaRPr lang="id-ID"/>
        </a:p>
      </dgm:t>
    </dgm:pt>
    <dgm:pt modelId="{0F831647-4950-4B7C-85B5-B3F2D427F57C}" type="sibTrans" cxnId="{D06ED81B-43F0-4345-BBB6-EA3F01BBFAE2}">
      <dgm:prSet/>
      <dgm:spPr/>
      <dgm:t>
        <a:bodyPr/>
        <a:lstStyle/>
        <a:p>
          <a:endParaRPr lang="id-ID"/>
        </a:p>
      </dgm:t>
    </dgm:pt>
    <dgm:pt modelId="{5C2B46FF-77D7-40B5-B17D-EC06DA016C56}">
      <dgm:prSet phldrT="[Text]" custT="1"/>
      <dgm:spPr/>
      <dgm:t>
        <a:bodyPr/>
        <a:lstStyle/>
        <a:p>
          <a:r>
            <a:rPr lang="id-ID" sz="1400" b="1" dirty="0" smtClean="0">
              <a:solidFill>
                <a:schemeClr val="tx1"/>
              </a:solidFill>
            </a:rPr>
            <a:t>M.T. </a:t>
          </a:r>
          <a:r>
            <a:rPr lang="id-ID" sz="1600" b="1" dirty="0" smtClean="0">
              <a:solidFill>
                <a:schemeClr val="tx1"/>
              </a:solidFill>
            </a:rPr>
            <a:t>Haryono</a:t>
          </a:r>
          <a:r>
            <a:rPr lang="id-ID" sz="1400" b="1" dirty="0" smtClean="0">
              <a:solidFill>
                <a:schemeClr val="tx1"/>
              </a:solidFill>
            </a:rPr>
            <a:t>:</a:t>
          </a:r>
        </a:p>
        <a:p>
          <a:r>
            <a:rPr lang="id-ID" sz="1400" b="1" dirty="0" smtClean="0"/>
            <a:t>Menolak </a:t>
          </a:r>
          <a:r>
            <a:rPr lang="en-US" sz="1400" b="1" dirty="0" err="1" smtClean="0"/>
            <a:t>rencana</a:t>
          </a:r>
          <a:r>
            <a:rPr lang="en-US" sz="1400" b="1" dirty="0" smtClean="0"/>
            <a:t> PKI </a:t>
          </a:r>
          <a:r>
            <a:rPr lang="en-US" sz="1400" b="1" dirty="0" err="1" smtClean="0"/>
            <a:t>membentuk</a:t>
          </a:r>
          <a:r>
            <a:rPr lang="en-US" sz="1400" b="1" dirty="0" smtClean="0"/>
            <a:t> </a:t>
          </a:r>
          <a:r>
            <a:rPr lang="en-US" sz="1400" b="1" dirty="0" err="1" smtClean="0"/>
            <a:t>Angkatan</a:t>
          </a:r>
          <a:r>
            <a:rPr lang="en-US" sz="1400" b="1" dirty="0" smtClean="0"/>
            <a:t> </a:t>
          </a:r>
          <a:r>
            <a:rPr lang="en-US" sz="1400" b="1" dirty="0" err="1" smtClean="0"/>
            <a:t>kelima</a:t>
          </a:r>
          <a:r>
            <a:rPr lang="id-ID" sz="1400" b="1" dirty="0" smtClean="0"/>
            <a:t>.</a:t>
          </a:r>
        </a:p>
        <a:p>
          <a:r>
            <a:rPr lang="id-ID" sz="1400" b="1" dirty="0" smtClean="0"/>
            <a:t>M</a:t>
          </a:r>
          <a:r>
            <a:rPr lang="en-US" sz="1400" b="1" dirty="0" err="1" smtClean="0"/>
            <a:t>enjadi</a:t>
          </a:r>
          <a:r>
            <a:rPr lang="en-US" sz="1400" b="1" dirty="0" smtClean="0"/>
            <a:t> </a:t>
          </a:r>
          <a:r>
            <a:rPr lang="en-US" sz="1400" b="1" dirty="0" err="1" smtClean="0"/>
            <a:t>korban</a:t>
          </a:r>
          <a:r>
            <a:rPr lang="en-US" sz="1400" b="1" dirty="0" smtClean="0"/>
            <a:t> </a:t>
          </a:r>
          <a:r>
            <a:rPr lang="en-US" sz="1600" b="1" dirty="0" err="1" smtClean="0"/>
            <a:t>dalam</a:t>
          </a:r>
          <a:r>
            <a:rPr lang="en-US" sz="1400" b="1" dirty="0" smtClean="0"/>
            <a:t> </a:t>
          </a:r>
          <a:r>
            <a:rPr lang="en-US" sz="1400" b="1" dirty="0" err="1" smtClean="0"/>
            <a:t>peristiwa</a:t>
          </a:r>
          <a:r>
            <a:rPr lang="en-US" sz="1400" b="1" dirty="0" smtClean="0"/>
            <a:t> G 30 S/PKI 1965.</a:t>
          </a:r>
          <a:endParaRPr lang="id-ID" sz="1400" dirty="0"/>
        </a:p>
      </dgm:t>
    </dgm:pt>
    <dgm:pt modelId="{D78458B5-5EDF-4722-A10E-A6FF51CC9881}" type="parTrans" cxnId="{B85A0CD3-D435-4646-B1A8-D986FD832196}">
      <dgm:prSet/>
      <dgm:spPr/>
      <dgm:t>
        <a:bodyPr/>
        <a:lstStyle/>
        <a:p>
          <a:endParaRPr lang="id-ID"/>
        </a:p>
      </dgm:t>
    </dgm:pt>
    <dgm:pt modelId="{5FE51521-AA25-432D-A63E-3EE123CC5959}" type="sibTrans" cxnId="{B85A0CD3-D435-4646-B1A8-D986FD832196}">
      <dgm:prSet/>
      <dgm:spPr/>
      <dgm:t>
        <a:bodyPr/>
        <a:lstStyle/>
        <a:p>
          <a:endParaRPr lang="id-ID"/>
        </a:p>
      </dgm:t>
    </dgm:pt>
    <dgm:pt modelId="{3B69D8BB-FA41-4C4A-AAD7-747C236417D9}">
      <dgm:prSet custT="1"/>
      <dgm:spPr/>
      <dgm:t>
        <a:bodyPr/>
        <a:lstStyle/>
        <a:p>
          <a:r>
            <a:rPr lang="id-ID" sz="1400" b="1" dirty="0" smtClean="0">
              <a:solidFill>
                <a:schemeClr val="tx1"/>
              </a:solidFill>
            </a:rPr>
            <a:t>Slamet Riyadi:</a:t>
          </a:r>
        </a:p>
        <a:p>
          <a:r>
            <a:rPr lang="id-ID" sz="1400" b="1" dirty="0" smtClean="0"/>
            <a:t>Menjadi</a:t>
          </a:r>
          <a:r>
            <a:rPr lang="en-ID" sz="1400" b="1" dirty="0" smtClean="0"/>
            <a:t> kepala</a:t>
          </a:r>
          <a:r>
            <a:rPr lang="id-ID" sz="1400" b="1" dirty="0" smtClean="0"/>
            <a:t> komando setiap peristiwa perlawanan di Surakarta.</a:t>
          </a:r>
        </a:p>
        <a:p>
          <a:r>
            <a:rPr lang="id-ID" sz="1400" b="1" dirty="0" smtClean="0"/>
            <a:t>Terlibat dalam penumpasan DI/TII Jawa Barat dan RMS.</a:t>
          </a:r>
          <a:endParaRPr lang="id-ID" sz="1400" b="1" dirty="0"/>
        </a:p>
      </dgm:t>
    </dgm:pt>
    <dgm:pt modelId="{FEC29E44-F777-4404-B038-C0D59779EB22}" type="parTrans" cxnId="{9D93CD3C-7C90-4D52-8150-FA374F9C187D}">
      <dgm:prSet/>
      <dgm:spPr/>
      <dgm:t>
        <a:bodyPr/>
        <a:lstStyle/>
        <a:p>
          <a:endParaRPr lang="id-ID"/>
        </a:p>
      </dgm:t>
    </dgm:pt>
    <dgm:pt modelId="{053B8681-E163-4589-A241-BC1E23C4D4FB}" type="sibTrans" cxnId="{9D93CD3C-7C90-4D52-8150-FA374F9C187D}">
      <dgm:prSet/>
      <dgm:spPr/>
      <dgm:t>
        <a:bodyPr/>
        <a:lstStyle/>
        <a:p>
          <a:endParaRPr lang="id-ID"/>
        </a:p>
      </dgm:t>
    </dgm:pt>
    <dgm:pt modelId="{505DAB41-5B23-4689-8076-0A1B03FCDEBA}" type="pres">
      <dgm:prSet presAssocID="{94C42A3B-94BA-4B26-A297-A11AB58DEA78}" presName="Name0" presStyleCnt="0">
        <dgm:presLayoutVars>
          <dgm:dir/>
          <dgm:resizeHandles val="exact"/>
        </dgm:presLayoutVars>
      </dgm:prSet>
      <dgm:spPr/>
    </dgm:pt>
    <dgm:pt modelId="{04769216-7BEE-485E-9C32-4E9F72184E58}" type="pres">
      <dgm:prSet presAssocID="{94C42A3B-94BA-4B26-A297-A11AB58DEA78}" presName="fgShape" presStyleLbl="fgShp" presStyleIdx="0" presStyleCnt="1"/>
      <dgm:spPr/>
    </dgm:pt>
    <dgm:pt modelId="{D7BED634-13A3-49D2-802B-A1C3F1C73F98}" type="pres">
      <dgm:prSet presAssocID="{94C42A3B-94BA-4B26-A297-A11AB58DEA78}" presName="linComp" presStyleCnt="0"/>
      <dgm:spPr/>
    </dgm:pt>
    <dgm:pt modelId="{3C4FC434-6EEA-4F2F-8D0D-C11FD98D797D}" type="pres">
      <dgm:prSet presAssocID="{C41CB69E-F6CE-4A1A-A533-1037C32C3FB6}" presName="compNode" presStyleCnt="0"/>
      <dgm:spPr/>
    </dgm:pt>
    <dgm:pt modelId="{0DC4C7CE-0828-466E-B8D7-74B54A93F127}" type="pres">
      <dgm:prSet presAssocID="{C41CB69E-F6CE-4A1A-A533-1037C32C3FB6}" presName="bkgdShape" presStyleLbl="node1" presStyleIdx="0" presStyleCnt="4"/>
      <dgm:spPr/>
      <dgm:t>
        <a:bodyPr/>
        <a:lstStyle/>
        <a:p>
          <a:endParaRPr lang="id-ID"/>
        </a:p>
      </dgm:t>
    </dgm:pt>
    <dgm:pt modelId="{4704F81C-0F05-414D-B26B-E8C48C7B12B3}" type="pres">
      <dgm:prSet presAssocID="{C41CB69E-F6CE-4A1A-A533-1037C32C3FB6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D5F88159-A1A3-4C2C-86CB-CC94D8FE1991}" type="pres">
      <dgm:prSet presAssocID="{C41CB69E-F6CE-4A1A-A533-1037C32C3FB6}" presName="invisiNode" presStyleLbl="node1" presStyleIdx="0" presStyleCnt="4"/>
      <dgm:spPr/>
    </dgm:pt>
    <dgm:pt modelId="{91031CE5-207A-4F6E-B599-0D97E20A90A0}" type="pres">
      <dgm:prSet presAssocID="{C41CB69E-F6CE-4A1A-A533-1037C32C3FB6}" presName="imagNode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F28E1E5-0431-415E-9391-D2C6E6AA5F32}" type="pres">
      <dgm:prSet presAssocID="{E01092E2-C6BC-4FAC-909E-C0A687957B5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F8D0D29-395B-467E-94D8-1CD58E7B404E}" type="pres">
      <dgm:prSet presAssocID="{9BCE88E1-2CFD-4CA8-9A87-57B3E7803D04}" presName="compNode" presStyleCnt="0"/>
      <dgm:spPr/>
    </dgm:pt>
    <dgm:pt modelId="{45C2F224-2E3B-4E2C-940D-8F5F4D0CA0E4}" type="pres">
      <dgm:prSet presAssocID="{9BCE88E1-2CFD-4CA8-9A87-57B3E7803D04}" presName="bkgdShape" presStyleLbl="node1" presStyleIdx="1" presStyleCnt="4"/>
      <dgm:spPr/>
      <dgm:t>
        <a:bodyPr/>
        <a:lstStyle/>
        <a:p>
          <a:endParaRPr lang="id-ID"/>
        </a:p>
      </dgm:t>
    </dgm:pt>
    <dgm:pt modelId="{5E302C23-C33A-4EB8-80B7-581B99F24694}" type="pres">
      <dgm:prSet presAssocID="{9BCE88E1-2CFD-4CA8-9A87-57B3E7803D04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AFBA5EE2-2DFF-4970-9828-A270CC6E2EC1}" type="pres">
      <dgm:prSet presAssocID="{9BCE88E1-2CFD-4CA8-9A87-57B3E7803D04}" presName="invisiNode" presStyleLbl="node1" presStyleIdx="1" presStyleCnt="4"/>
      <dgm:spPr/>
    </dgm:pt>
    <dgm:pt modelId="{57B81D27-1110-49E2-B419-308A0CF855C9}" type="pres">
      <dgm:prSet presAssocID="{9BCE88E1-2CFD-4CA8-9A87-57B3E7803D04}" presName="imagNode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B9CFCDDC-1E71-4A60-91A6-E94B77341A48}" type="pres">
      <dgm:prSet presAssocID="{0F831647-4950-4B7C-85B5-B3F2D427F57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305D22E-9835-406A-BFB0-EB2237C92805}" type="pres">
      <dgm:prSet presAssocID="{5C2B46FF-77D7-40B5-B17D-EC06DA016C56}" presName="compNode" presStyleCnt="0"/>
      <dgm:spPr/>
    </dgm:pt>
    <dgm:pt modelId="{18AFBDCB-157C-4995-861D-5538BA04E891}" type="pres">
      <dgm:prSet presAssocID="{5C2B46FF-77D7-40B5-B17D-EC06DA016C56}" presName="bkgdShape" presStyleLbl="node1" presStyleIdx="2" presStyleCnt="4"/>
      <dgm:spPr/>
      <dgm:t>
        <a:bodyPr/>
        <a:lstStyle/>
        <a:p>
          <a:endParaRPr lang="id-ID"/>
        </a:p>
      </dgm:t>
    </dgm:pt>
    <dgm:pt modelId="{DEFA250F-6782-4758-8B6F-2EA4A346D9F7}" type="pres">
      <dgm:prSet presAssocID="{5C2B46FF-77D7-40B5-B17D-EC06DA016C56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5C7B308C-B0F0-45CF-98FF-56E275BEF4D8}" type="pres">
      <dgm:prSet presAssocID="{5C2B46FF-77D7-40B5-B17D-EC06DA016C56}" presName="invisiNode" presStyleLbl="node1" presStyleIdx="2" presStyleCnt="4"/>
      <dgm:spPr/>
    </dgm:pt>
    <dgm:pt modelId="{2AC4B1B7-5674-4FE9-BE95-D59927F1BB8F}" type="pres">
      <dgm:prSet presAssocID="{5C2B46FF-77D7-40B5-B17D-EC06DA016C56}" presName="imagNode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0364E596-8170-4226-9FC6-9A0A863FF4A9}" type="pres">
      <dgm:prSet presAssocID="{5FE51521-AA25-432D-A63E-3EE123CC595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757DAD1-C00F-411D-AF17-AE78FB4E6EA6}" type="pres">
      <dgm:prSet presAssocID="{3B69D8BB-FA41-4C4A-AAD7-747C236417D9}" presName="compNode" presStyleCnt="0"/>
      <dgm:spPr/>
    </dgm:pt>
    <dgm:pt modelId="{05D9F459-1198-48C0-AD00-C2F9CEF41D77}" type="pres">
      <dgm:prSet presAssocID="{3B69D8BB-FA41-4C4A-AAD7-747C236417D9}" presName="bkgdShape" presStyleLbl="node1" presStyleIdx="3" presStyleCnt="4"/>
      <dgm:spPr/>
      <dgm:t>
        <a:bodyPr/>
        <a:lstStyle/>
        <a:p>
          <a:endParaRPr lang="id-ID"/>
        </a:p>
      </dgm:t>
    </dgm:pt>
    <dgm:pt modelId="{E3BBBCC2-1BF1-4B38-915B-627700389D9F}" type="pres">
      <dgm:prSet presAssocID="{3B69D8BB-FA41-4C4A-AAD7-747C236417D9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77F35009-B479-42AE-B334-E09D10BD808E}" type="pres">
      <dgm:prSet presAssocID="{3B69D8BB-FA41-4C4A-AAD7-747C236417D9}" presName="invisiNode" presStyleLbl="node1" presStyleIdx="3" presStyleCnt="4"/>
      <dgm:spPr/>
    </dgm:pt>
    <dgm:pt modelId="{FA900B17-C4E0-4C2E-895B-E7A8DEE032AE}" type="pres">
      <dgm:prSet presAssocID="{3B69D8BB-FA41-4C4A-AAD7-747C236417D9}" presName="imagNode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A739727B-291E-44D8-8FFE-025D6CADDDF5}" type="presOf" srcId="{9BCE88E1-2CFD-4CA8-9A87-57B3E7803D04}" destId="{45C2F224-2E3B-4E2C-940D-8F5F4D0CA0E4}" srcOrd="0" destOrd="0" presId="urn:microsoft.com/office/officeart/2005/8/layout/hList7#1"/>
    <dgm:cxn modelId="{6A11CFEB-36DB-4DD7-A017-44BA260A6C8B}" type="presOf" srcId="{E01092E2-C6BC-4FAC-909E-C0A687957B5D}" destId="{5F28E1E5-0431-415E-9391-D2C6E6AA5F32}" srcOrd="0" destOrd="0" presId="urn:microsoft.com/office/officeart/2005/8/layout/hList7#1"/>
    <dgm:cxn modelId="{112336F2-FC4A-41DC-AA2C-C32A588CC42C}" type="presOf" srcId="{5C2B46FF-77D7-40B5-B17D-EC06DA016C56}" destId="{DEFA250F-6782-4758-8B6F-2EA4A346D9F7}" srcOrd="1" destOrd="0" presId="urn:microsoft.com/office/officeart/2005/8/layout/hList7#1"/>
    <dgm:cxn modelId="{C8098025-F40D-4AE9-8FD3-C97B09F0129E}" type="presOf" srcId="{5C2B46FF-77D7-40B5-B17D-EC06DA016C56}" destId="{18AFBDCB-157C-4995-861D-5538BA04E891}" srcOrd="0" destOrd="0" presId="urn:microsoft.com/office/officeart/2005/8/layout/hList7#1"/>
    <dgm:cxn modelId="{077FACEA-30E0-42AA-9576-DF07F6E4CACB}" type="presOf" srcId="{3B69D8BB-FA41-4C4A-AAD7-747C236417D9}" destId="{05D9F459-1198-48C0-AD00-C2F9CEF41D77}" srcOrd="0" destOrd="0" presId="urn:microsoft.com/office/officeart/2005/8/layout/hList7#1"/>
    <dgm:cxn modelId="{9D93CD3C-7C90-4D52-8150-FA374F9C187D}" srcId="{94C42A3B-94BA-4B26-A297-A11AB58DEA78}" destId="{3B69D8BB-FA41-4C4A-AAD7-747C236417D9}" srcOrd="3" destOrd="0" parTransId="{FEC29E44-F777-4404-B038-C0D59779EB22}" sibTransId="{053B8681-E163-4589-A241-BC1E23C4D4FB}"/>
    <dgm:cxn modelId="{14129ACE-C085-4655-B7F5-87188999D042}" type="presOf" srcId="{C41CB69E-F6CE-4A1A-A533-1037C32C3FB6}" destId="{0DC4C7CE-0828-466E-B8D7-74B54A93F127}" srcOrd="0" destOrd="0" presId="urn:microsoft.com/office/officeart/2005/8/layout/hList7#1"/>
    <dgm:cxn modelId="{BA4DEE9F-5B51-4206-BE2A-85A8E8951090}" type="presOf" srcId="{C41CB69E-F6CE-4A1A-A533-1037C32C3FB6}" destId="{4704F81C-0F05-414D-B26B-E8C48C7B12B3}" srcOrd="1" destOrd="0" presId="urn:microsoft.com/office/officeart/2005/8/layout/hList7#1"/>
    <dgm:cxn modelId="{93C8E7C8-E510-4A1F-A6FF-9633BE106264}" type="presOf" srcId="{3B69D8BB-FA41-4C4A-AAD7-747C236417D9}" destId="{E3BBBCC2-1BF1-4B38-915B-627700389D9F}" srcOrd="1" destOrd="0" presId="urn:microsoft.com/office/officeart/2005/8/layout/hList7#1"/>
    <dgm:cxn modelId="{B85A0CD3-D435-4646-B1A8-D986FD832196}" srcId="{94C42A3B-94BA-4B26-A297-A11AB58DEA78}" destId="{5C2B46FF-77D7-40B5-B17D-EC06DA016C56}" srcOrd="2" destOrd="0" parTransId="{D78458B5-5EDF-4722-A10E-A6FF51CC9881}" sibTransId="{5FE51521-AA25-432D-A63E-3EE123CC5959}"/>
    <dgm:cxn modelId="{F59537FD-BF32-41E8-A14F-56AC826AF943}" type="presOf" srcId="{9BCE88E1-2CFD-4CA8-9A87-57B3E7803D04}" destId="{5E302C23-C33A-4EB8-80B7-581B99F24694}" srcOrd="1" destOrd="0" presId="urn:microsoft.com/office/officeart/2005/8/layout/hList7#1"/>
    <dgm:cxn modelId="{17C0441F-EEA9-4ACA-B918-6F4CC9EB70F8}" type="presOf" srcId="{0F831647-4950-4B7C-85B5-B3F2D427F57C}" destId="{B9CFCDDC-1E71-4A60-91A6-E94B77341A48}" srcOrd="0" destOrd="0" presId="urn:microsoft.com/office/officeart/2005/8/layout/hList7#1"/>
    <dgm:cxn modelId="{272D731C-02EA-4AE7-A7B2-2E32083920C7}" type="presOf" srcId="{94C42A3B-94BA-4B26-A297-A11AB58DEA78}" destId="{505DAB41-5B23-4689-8076-0A1B03FCDEBA}" srcOrd="0" destOrd="0" presId="urn:microsoft.com/office/officeart/2005/8/layout/hList7#1"/>
    <dgm:cxn modelId="{DCAB2F62-31B4-43AF-8A72-8252BBBC3849}" srcId="{94C42A3B-94BA-4B26-A297-A11AB58DEA78}" destId="{C41CB69E-F6CE-4A1A-A533-1037C32C3FB6}" srcOrd="0" destOrd="0" parTransId="{C7FB7E1B-CD56-4689-8C20-CB1507FBA990}" sibTransId="{E01092E2-C6BC-4FAC-909E-C0A687957B5D}"/>
    <dgm:cxn modelId="{2AA99A6D-C3BB-44D8-AD03-47B949683AA2}" type="presOf" srcId="{5FE51521-AA25-432D-A63E-3EE123CC5959}" destId="{0364E596-8170-4226-9FC6-9A0A863FF4A9}" srcOrd="0" destOrd="0" presId="urn:microsoft.com/office/officeart/2005/8/layout/hList7#1"/>
    <dgm:cxn modelId="{D06ED81B-43F0-4345-BBB6-EA3F01BBFAE2}" srcId="{94C42A3B-94BA-4B26-A297-A11AB58DEA78}" destId="{9BCE88E1-2CFD-4CA8-9A87-57B3E7803D04}" srcOrd="1" destOrd="0" parTransId="{89B61DB8-BA4F-4034-A021-C536FD93606B}" sibTransId="{0F831647-4950-4B7C-85B5-B3F2D427F57C}"/>
    <dgm:cxn modelId="{3C69F401-9846-4279-B37D-513EB4D18BCC}" type="presParOf" srcId="{505DAB41-5B23-4689-8076-0A1B03FCDEBA}" destId="{04769216-7BEE-485E-9C32-4E9F72184E58}" srcOrd="0" destOrd="0" presId="urn:microsoft.com/office/officeart/2005/8/layout/hList7#1"/>
    <dgm:cxn modelId="{D818BC88-D7DE-4A31-BCBA-6F1261CB43FE}" type="presParOf" srcId="{505DAB41-5B23-4689-8076-0A1B03FCDEBA}" destId="{D7BED634-13A3-49D2-802B-A1C3F1C73F98}" srcOrd="1" destOrd="0" presId="urn:microsoft.com/office/officeart/2005/8/layout/hList7#1"/>
    <dgm:cxn modelId="{6D98DF72-4F2C-4908-935E-C72E21CA2DE3}" type="presParOf" srcId="{D7BED634-13A3-49D2-802B-A1C3F1C73F98}" destId="{3C4FC434-6EEA-4F2F-8D0D-C11FD98D797D}" srcOrd="0" destOrd="0" presId="urn:microsoft.com/office/officeart/2005/8/layout/hList7#1"/>
    <dgm:cxn modelId="{1C0AB066-4ED3-4847-970E-0B54CE36BB47}" type="presParOf" srcId="{3C4FC434-6EEA-4F2F-8D0D-C11FD98D797D}" destId="{0DC4C7CE-0828-466E-B8D7-74B54A93F127}" srcOrd="0" destOrd="0" presId="urn:microsoft.com/office/officeart/2005/8/layout/hList7#1"/>
    <dgm:cxn modelId="{D8F129A2-EB12-4592-A698-94760CAD22C0}" type="presParOf" srcId="{3C4FC434-6EEA-4F2F-8D0D-C11FD98D797D}" destId="{4704F81C-0F05-414D-B26B-E8C48C7B12B3}" srcOrd="1" destOrd="0" presId="urn:microsoft.com/office/officeart/2005/8/layout/hList7#1"/>
    <dgm:cxn modelId="{53EC83D6-1413-4E7F-BEEA-50A9607782E0}" type="presParOf" srcId="{3C4FC434-6EEA-4F2F-8D0D-C11FD98D797D}" destId="{D5F88159-A1A3-4C2C-86CB-CC94D8FE1991}" srcOrd="2" destOrd="0" presId="urn:microsoft.com/office/officeart/2005/8/layout/hList7#1"/>
    <dgm:cxn modelId="{6AEC9652-844A-406C-AEC6-B90F8A25D51C}" type="presParOf" srcId="{3C4FC434-6EEA-4F2F-8D0D-C11FD98D797D}" destId="{91031CE5-207A-4F6E-B599-0D97E20A90A0}" srcOrd="3" destOrd="0" presId="urn:microsoft.com/office/officeart/2005/8/layout/hList7#1"/>
    <dgm:cxn modelId="{667876E4-4CFD-4373-8FC2-ADE41B9CCFF6}" type="presParOf" srcId="{D7BED634-13A3-49D2-802B-A1C3F1C73F98}" destId="{5F28E1E5-0431-415E-9391-D2C6E6AA5F32}" srcOrd="1" destOrd="0" presId="urn:microsoft.com/office/officeart/2005/8/layout/hList7#1"/>
    <dgm:cxn modelId="{1AA7746C-03A4-4690-996D-9A32F8F631A7}" type="presParOf" srcId="{D7BED634-13A3-49D2-802B-A1C3F1C73F98}" destId="{4F8D0D29-395B-467E-94D8-1CD58E7B404E}" srcOrd="2" destOrd="0" presId="urn:microsoft.com/office/officeart/2005/8/layout/hList7#1"/>
    <dgm:cxn modelId="{06969888-DE99-4320-BDBE-E248DC06EA24}" type="presParOf" srcId="{4F8D0D29-395B-467E-94D8-1CD58E7B404E}" destId="{45C2F224-2E3B-4E2C-940D-8F5F4D0CA0E4}" srcOrd="0" destOrd="0" presId="urn:microsoft.com/office/officeart/2005/8/layout/hList7#1"/>
    <dgm:cxn modelId="{1E1ED8AD-397C-4E8C-B846-5F5C5A506237}" type="presParOf" srcId="{4F8D0D29-395B-467E-94D8-1CD58E7B404E}" destId="{5E302C23-C33A-4EB8-80B7-581B99F24694}" srcOrd="1" destOrd="0" presId="urn:microsoft.com/office/officeart/2005/8/layout/hList7#1"/>
    <dgm:cxn modelId="{80118D8A-AD09-4A45-A2A4-630E79E5D4EB}" type="presParOf" srcId="{4F8D0D29-395B-467E-94D8-1CD58E7B404E}" destId="{AFBA5EE2-2DFF-4970-9828-A270CC6E2EC1}" srcOrd="2" destOrd="0" presId="urn:microsoft.com/office/officeart/2005/8/layout/hList7#1"/>
    <dgm:cxn modelId="{B3F8A79B-AD5B-47AD-ADDD-571ADC794A7B}" type="presParOf" srcId="{4F8D0D29-395B-467E-94D8-1CD58E7B404E}" destId="{57B81D27-1110-49E2-B419-308A0CF855C9}" srcOrd="3" destOrd="0" presId="urn:microsoft.com/office/officeart/2005/8/layout/hList7#1"/>
    <dgm:cxn modelId="{216182E2-87F0-4C33-A3DE-D980758109A3}" type="presParOf" srcId="{D7BED634-13A3-49D2-802B-A1C3F1C73F98}" destId="{B9CFCDDC-1E71-4A60-91A6-E94B77341A48}" srcOrd="3" destOrd="0" presId="urn:microsoft.com/office/officeart/2005/8/layout/hList7#1"/>
    <dgm:cxn modelId="{3348CB47-32C4-4570-A7AA-AE946B94762A}" type="presParOf" srcId="{D7BED634-13A3-49D2-802B-A1C3F1C73F98}" destId="{9305D22E-9835-406A-BFB0-EB2237C92805}" srcOrd="4" destOrd="0" presId="urn:microsoft.com/office/officeart/2005/8/layout/hList7#1"/>
    <dgm:cxn modelId="{609F0C37-6ABB-4119-85C7-52D7C2C68D9A}" type="presParOf" srcId="{9305D22E-9835-406A-BFB0-EB2237C92805}" destId="{18AFBDCB-157C-4995-861D-5538BA04E891}" srcOrd="0" destOrd="0" presId="urn:microsoft.com/office/officeart/2005/8/layout/hList7#1"/>
    <dgm:cxn modelId="{B768DE61-89D7-4AB4-B9CE-A403554761A7}" type="presParOf" srcId="{9305D22E-9835-406A-BFB0-EB2237C92805}" destId="{DEFA250F-6782-4758-8B6F-2EA4A346D9F7}" srcOrd="1" destOrd="0" presId="urn:microsoft.com/office/officeart/2005/8/layout/hList7#1"/>
    <dgm:cxn modelId="{1BAD7C40-0240-423C-8D53-BF15D3821C65}" type="presParOf" srcId="{9305D22E-9835-406A-BFB0-EB2237C92805}" destId="{5C7B308C-B0F0-45CF-98FF-56E275BEF4D8}" srcOrd="2" destOrd="0" presId="urn:microsoft.com/office/officeart/2005/8/layout/hList7#1"/>
    <dgm:cxn modelId="{04557C96-679E-4ECC-8EDC-CD25DE6FE15E}" type="presParOf" srcId="{9305D22E-9835-406A-BFB0-EB2237C92805}" destId="{2AC4B1B7-5674-4FE9-BE95-D59927F1BB8F}" srcOrd="3" destOrd="0" presId="urn:microsoft.com/office/officeart/2005/8/layout/hList7#1"/>
    <dgm:cxn modelId="{C31C2817-0EFC-4E4A-993A-CBB35A0FEB0C}" type="presParOf" srcId="{D7BED634-13A3-49D2-802B-A1C3F1C73F98}" destId="{0364E596-8170-4226-9FC6-9A0A863FF4A9}" srcOrd="5" destOrd="0" presId="urn:microsoft.com/office/officeart/2005/8/layout/hList7#1"/>
    <dgm:cxn modelId="{7F23E31B-9B9E-4A9F-9363-1DACBAB95B53}" type="presParOf" srcId="{D7BED634-13A3-49D2-802B-A1C3F1C73F98}" destId="{4757DAD1-C00F-411D-AF17-AE78FB4E6EA6}" srcOrd="6" destOrd="0" presId="urn:microsoft.com/office/officeart/2005/8/layout/hList7#1"/>
    <dgm:cxn modelId="{80B929E2-2D86-4B19-8D12-7CAE6CBA64CD}" type="presParOf" srcId="{4757DAD1-C00F-411D-AF17-AE78FB4E6EA6}" destId="{05D9F459-1198-48C0-AD00-C2F9CEF41D77}" srcOrd="0" destOrd="0" presId="urn:microsoft.com/office/officeart/2005/8/layout/hList7#1"/>
    <dgm:cxn modelId="{45F9447F-C88F-483C-9452-F26C9A7A0D2A}" type="presParOf" srcId="{4757DAD1-C00F-411D-AF17-AE78FB4E6EA6}" destId="{E3BBBCC2-1BF1-4B38-915B-627700389D9F}" srcOrd="1" destOrd="0" presId="urn:microsoft.com/office/officeart/2005/8/layout/hList7#1"/>
    <dgm:cxn modelId="{EF843D0F-F8C6-43F5-9AC3-96612725DA89}" type="presParOf" srcId="{4757DAD1-C00F-411D-AF17-AE78FB4E6EA6}" destId="{77F35009-B479-42AE-B334-E09D10BD808E}" srcOrd="2" destOrd="0" presId="urn:microsoft.com/office/officeart/2005/8/layout/hList7#1"/>
    <dgm:cxn modelId="{20C0EDA4-8C25-4153-AFA3-249A59E27836}" type="presParOf" srcId="{4757DAD1-C00F-411D-AF17-AE78FB4E6EA6}" destId="{FA900B17-C4E0-4C2E-895B-E7A8DEE032AE}" srcOrd="3" destOrd="0" presId="urn:microsoft.com/office/officeart/2005/8/layout/hList7#1"/>
  </dgm:cxnLst>
  <dgm:bg/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90D7B44-E388-4DBD-8337-2792E7EFA309}" type="doc">
      <dgm:prSet loTypeId="urn:microsoft.com/office/officeart/2005/8/layout/list1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id-ID"/>
        </a:p>
      </dgm:t>
    </dgm:pt>
    <dgm:pt modelId="{560E3DF8-C470-4EB8-8D91-1BAEACEA516E}">
      <dgm:prSet phldrT="[Text]" custT="1"/>
      <dgm:spPr/>
      <dgm:t>
        <a:bodyPr/>
        <a:lstStyle/>
        <a:p>
          <a:r>
            <a:rPr lang="id-ID" sz="18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Soeharto turut menentukan nama-nama menteri yang mengisi pos jabatan di Kabinet Ampera.</a:t>
          </a:r>
          <a:endParaRPr lang="id-ID" sz="180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09D2374F-6FEF-4433-8CC1-C5BD6E39D503}" type="parTrans" cxnId="{91303D49-0837-4079-9B6A-7930886745C4}">
      <dgm:prSet/>
      <dgm:spPr/>
      <dgm:t>
        <a:bodyPr/>
        <a:lstStyle/>
        <a:p>
          <a:endParaRPr lang="id-ID"/>
        </a:p>
      </dgm:t>
    </dgm:pt>
    <dgm:pt modelId="{82392266-58F7-4CBF-8607-79FE2D090203}" type="sibTrans" cxnId="{91303D49-0837-4079-9B6A-7930886745C4}">
      <dgm:prSet/>
      <dgm:spPr/>
      <dgm:t>
        <a:bodyPr/>
        <a:lstStyle/>
        <a:p>
          <a:endParaRPr lang="id-ID"/>
        </a:p>
      </dgm:t>
    </dgm:pt>
    <dgm:pt modelId="{0E0717D7-F22C-4C0A-9954-8B8DFA8E1657}">
      <dgm:prSet custT="1"/>
      <dgm:spPr/>
      <dgm:t>
        <a:bodyPr/>
        <a:lstStyle/>
        <a:p>
          <a:r>
            <a:rPr lang="id-ID" sz="18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Presiden Soekarno berkedudukan sebagai pemimpin kabinet, sedangkan Letjen Soeharto bertindak sebagai pelaksana pemerintahan. </a:t>
          </a:r>
        </a:p>
      </dgm:t>
    </dgm:pt>
    <dgm:pt modelId="{7B0180BB-A54B-4028-9175-0B200971128A}" type="parTrans" cxnId="{3DDBDB09-E943-4008-8876-85EAD5F346F0}">
      <dgm:prSet/>
      <dgm:spPr/>
      <dgm:t>
        <a:bodyPr/>
        <a:lstStyle/>
        <a:p>
          <a:endParaRPr lang="id-ID"/>
        </a:p>
      </dgm:t>
    </dgm:pt>
    <dgm:pt modelId="{88B5B7AE-184E-4F76-83A4-F7CF17D20D64}" type="sibTrans" cxnId="{3DDBDB09-E943-4008-8876-85EAD5F346F0}">
      <dgm:prSet/>
      <dgm:spPr/>
      <dgm:t>
        <a:bodyPr/>
        <a:lstStyle/>
        <a:p>
          <a:endParaRPr lang="id-ID"/>
        </a:p>
      </dgm:t>
    </dgm:pt>
    <dgm:pt modelId="{D8735553-0AAE-4AF5-85E0-A7ABD9CFF66E}">
      <dgm:prSet custT="1"/>
      <dgm:spPr/>
      <dgm:t>
        <a:bodyPr/>
        <a:lstStyle/>
        <a:p>
          <a:r>
            <a:rPr lang="id-ID" sz="18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Popularitas Presiden Soekarno semakin merosot. </a:t>
          </a:r>
        </a:p>
      </dgm:t>
    </dgm:pt>
    <dgm:pt modelId="{955E7F1C-4B1D-421B-878A-F27A9746F55F}" type="parTrans" cxnId="{1E5A188A-9DA1-476B-8175-2DAA649E87A0}">
      <dgm:prSet/>
      <dgm:spPr/>
      <dgm:t>
        <a:bodyPr/>
        <a:lstStyle/>
        <a:p>
          <a:endParaRPr lang="id-ID"/>
        </a:p>
      </dgm:t>
    </dgm:pt>
    <dgm:pt modelId="{8E8546FD-8076-4F16-A718-BEFDB926479E}" type="sibTrans" cxnId="{1E5A188A-9DA1-476B-8175-2DAA649E87A0}">
      <dgm:prSet/>
      <dgm:spPr/>
      <dgm:t>
        <a:bodyPr/>
        <a:lstStyle/>
        <a:p>
          <a:endParaRPr lang="id-ID"/>
        </a:p>
      </dgm:t>
    </dgm:pt>
    <dgm:pt modelId="{CDE00BE4-129A-4C88-A566-57B269941F79}">
      <dgm:prSet custT="1"/>
      <dgm:spPr/>
      <dgm:t>
        <a:bodyPr/>
        <a:lstStyle/>
        <a:p>
          <a:r>
            <a:rPr lang="id-ID" sz="18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Muncul tuntutan agar Presiden Soekarno mengundurkan diri dari jabatannya. </a:t>
          </a:r>
        </a:p>
      </dgm:t>
    </dgm:pt>
    <dgm:pt modelId="{D953CE4B-292F-4F24-B2E1-8568C7865B55}" type="parTrans" cxnId="{8062EE7D-B966-4665-BC5B-E33DAB84CFE4}">
      <dgm:prSet/>
      <dgm:spPr/>
      <dgm:t>
        <a:bodyPr/>
        <a:lstStyle/>
        <a:p>
          <a:endParaRPr lang="id-ID"/>
        </a:p>
      </dgm:t>
    </dgm:pt>
    <dgm:pt modelId="{CB4F9142-B21F-46E7-947D-BDED5AD2076F}" type="sibTrans" cxnId="{8062EE7D-B966-4665-BC5B-E33DAB84CFE4}">
      <dgm:prSet/>
      <dgm:spPr/>
      <dgm:t>
        <a:bodyPr/>
        <a:lstStyle/>
        <a:p>
          <a:endParaRPr lang="id-ID"/>
        </a:p>
      </dgm:t>
    </dgm:pt>
    <dgm:pt modelId="{29A6C155-4406-4DA7-A123-25D02C1E6923}" type="pres">
      <dgm:prSet presAssocID="{190D7B44-E388-4DBD-8337-2792E7EFA30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C41BDF97-D89C-4AB0-92E8-5124F5245369}" type="pres">
      <dgm:prSet presAssocID="{560E3DF8-C470-4EB8-8D91-1BAEACEA516E}" presName="parentLin" presStyleCnt="0"/>
      <dgm:spPr/>
      <dgm:t>
        <a:bodyPr/>
        <a:lstStyle/>
        <a:p>
          <a:endParaRPr lang="en-US"/>
        </a:p>
      </dgm:t>
    </dgm:pt>
    <dgm:pt modelId="{67878CA4-A809-483D-801A-5B4D94E34820}" type="pres">
      <dgm:prSet presAssocID="{560E3DF8-C470-4EB8-8D91-1BAEACEA516E}" presName="parentLeftMargin" presStyleLbl="node1" presStyleIdx="0" presStyleCnt="4"/>
      <dgm:spPr/>
      <dgm:t>
        <a:bodyPr/>
        <a:lstStyle/>
        <a:p>
          <a:endParaRPr lang="id-ID"/>
        </a:p>
      </dgm:t>
    </dgm:pt>
    <dgm:pt modelId="{5FBD6CDA-785B-4706-903D-48FA6BA31619}" type="pres">
      <dgm:prSet presAssocID="{560E3DF8-C470-4EB8-8D91-1BAEACEA516E}" presName="parentText" presStyleLbl="node1" presStyleIdx="0" presStyleCnt="4" custScaleX="135368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151CD7B5-72D7-409A-AE81-F4B9D4B7BE42}" type="pres">
      <dgm:prSet presAssocID="{560E3DF8-C470-4EB8-8D91-1BAEACEA516E}" presName="negativeSpace" presStyleCnt="0"/>
      <dgm:spPr/>
      <dgm:t>
        <a:bodyPr/>
        <a:lstStyle/>
        <a:p>
          <a:endParaRPr lang="en-US"/>
        </a:p>
      </dgm:t>
    </dgm:pt>
    <dgm:pt modelId="{649B3D3F-4072-4871-947D-ACEB30A3E301}" type="pres">
      <dgm:prSet presAssocID="{560E3DF8-C470-4EB8-8D91-1BAEACEA516E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2B8290-25B3-442C-B0EF-B36FDDB64E05}" type="pres">
      <dgm:prSet presAssocID="{82392266-58F7-4CBF-8607-79FE2D090203}" presName="spaceBetweenRectangles" presStyleCnt="0"/>
      <dgm:spPr/>
      <dgm:t>
        <a:bodyPr/>
        <a:lstStyle/>
        <a:p>
          <a:endParaRPr lang="en-US"/>
        </a:p>
      </dgm:t>
    </dgm:pt>
    <dgm:pt modelId="{AC918981-0399-48E4-B8CC-97BCA8FD505B}" type="pres">
      <dgm:prSet presAssocID="{0E0717D7-F22C-4C0A-9954-8B8DFA8E1657}" presName="parentLin" presStyleCnt="0"/>
      <dgm:spPr/>
      <dgm:t>
        <a:bodyPr/>
        <a:lstStyle/>
        <a:p>
          <a:endParaRPr lang="en-US"/>
        </a:p>
      </dgm:t>
    </dgm:pt>
    <dgm:pt modelId="{738A5696-62E4-4610-8573-B891AC7633F3}" type="pres">
      <dgm:prSet presAssocID="{0E0717D7-F22C-4C0A-9954-8B8DFA8E1657}" presName="parentLeftMargin" presStyleLbl="node1" presStyleIdx="0" presStyleCnt="4"/>
      <dgm:spPr/>
      <dgm:t>
        <a:bodyPr/>
        <a:lstStyle/>
        <a:p>
          <a:endParaRPr lang="id-ID"/>
        </a:p>
      </dgm:t>
    </dgm:pt>
    <dgm:pt modelId="{D687B513-911B-4DAD-B244-6A4FE28ED490}" type="pres">
      <dgm:prSet presAssocID="{0E0717D7-F22C-4C0A-9954-8B8DFA8E1657}" presName="parentText" presStyleLbl="node1" presStyleIdx="1" presStyleCnt="4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E6B1ECD5-B120-4285-A4A3-9E681B1415AB}" type="pres">
      <dgm:prSet presAssocID="{0E0717D7-F22C-4C0A-9954-8B8DFA8E1657}" presName="negativeSpace" presStyleCnt="0"/>
      <dgm:spPr/>
      <dgm:t>
        <a:bodyPr/>
        <a:lstStyle/>
        <a:p>
          <a:endParaRPr lang="en-US"/>
        </a:p>
      </dgm:t>
    </dgm:pt>
    <dgm:pt modelId="{44C6F294-E046-4AD4-B250-56C9DB29D349}" type="pres">
      <dgm:prSet presAssocID="{0E0717D7-F22C-4C0A-9954-8B8DFA8E1657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ED9B14-A5E9-471B-938A-D2B78C2C414F}" type="pres">
      <dgm:prSet presAssocID="{88B5B7AE-184E-4F76-83A4-F7CF17D20D64}" presName="spaceBetweenRectangles" presStyleCnt="0"/>
      <dgm:spPr/>
      <dgm:t>
        <a:bodyPr/>
        <a:lstStyle/>
        <a:p>
          <a:endParaRPr lang="en-US"/>
        </a:p>
      </dgm:t>
    </dgm:pt>
    <dgm:pt modelId="{1049EB71-575D-41FC-9091-230693D88B73}" type="pres">
      <dgm:prSet presAssocID="{D8735553-0AAE-4AF5-85E0-A7ABD9CFF66E}" presName="parentLin" presStyleCnt="0"/>
      <dgm:spPr/>
      <dgm:t>
        <a:bodyPr/>
        <a:lstStyle/>
        <a:p>
          <a:endParaRPr lang="en-US"/>
        </a:p>
      </dgm:t>
    </dgm:pt>
    <dgm:pt modelId="{8BCA5E3A-A189-4F58-9A92-E73FA0446216}" type="pres">
      <dgm:prSet presAssocID="{D8735553-0AAE-4AF5-85E0-A7ABD9CFF66E}" presName="parentLeftMargin" presStyleLbl="node1" presStyleIdx="1" presStyleCnt="4"/>
      <dgm:spPr/>
      <dgm:t>
        <a:bodyPr/>
        <a:lstStyle/>
        <a:p>
          <a:endParaRPr lang="id-ID"/>
        </a:p>
      </dgm:t>
    </dgm:pt>
    <dgm:pt modelId="{2FB2D0C4-C2FF-4BEE-8489-528260C274C5}" type="pres">
      <dgm:prSet presAssocID="{D8735553-0AAE-4AF5-85E0-A7ABD9CFF66E}" presName="parentText" presStyleLbl="node1" presStyleIdx="2" presStyleCnt="4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7A67F089-0C69-42DB-B675-997635A1DD60}" type="pres">
      <dgm:prSet presAssocID="{D8735553-0AAE-4AF5-85E0-A7ABD9CFF66E}" presName="negativeSpace" presStyleCnt="0"/>
      <dgm:spPr/>
      <dgm:t>
        <a:bodyPr/>
        <a:lstStyle/>
        <a:p>
          <a:endParaRPr lang="en-US"/>
        </a:p>
      </dgm:t>
    </dgm:pt>
    <dgm:pt modelId="{E1A4F710-07EE-482D-9669-2866A8965341}" type="pres">
      <dgm:prSet presAssocID="{D8735553-0AAE-4AF5-85E0-A7ABD9CFF66E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F6D83B-629C-4346-98BB-2487A4FA0080}" type="pres">
      <dgm:prSet presAssocID="{8E8546FD-8076-4F16-A718-BEFDB926479E}" presName="spaceBetweenRectangles" presStyleCnt="0"/>
      <dgm:spPr/>
      <dgm:t>
        <a:bodyPr/>
        <a:lstStyle/>
        <a:p>
          <a:endParaRPr lang="en-US"/>
        </a:p>
      </dgm:t>
    </dgm:pt>
    <dgm:pt modelId="{EB92B976-888E-4949-9115-FE2E2D824283}" type="pres">
      <dgm:prSet presAssocID="{CDE00BE4-129A-4C88-A566-57B269941F79}" presName="parentLin" presStyleCnt="0"/>
      <dgm:spPr/>
      <dgm:t>
        <a:bodyPr/>
        <a:lstStyle/>
        <a:p>
          <a:endParaRPr lang="en-US"/>
        </a:p>
      </dgm:t>
    </dgm:pt>
    <dgm:pt modelId="{0820BD4B-4D3E-4C85-9D00-217E4C460544}" type="pres">
      <dgm:prSet presAssocID="{CDE00BE4-129A-4C88-A566-57B269941F79}" presName="parentLeftMargin" presStyleLbl="node1" presStyleIdx="2" presStyleCnt="4"/>
      <dgm:spPr/>
      <dgm:t>
        <a:bodyPr/>
        <a:lstStyle/>
        <a:p>
          <a:endParaRPr lang="id-ID"/>
        </a:p>
      </dgm:t>
    </dgm:pt>
    <dgm:pt modelId="{084A916E-3D04-4826-ABC0-5D7356E67177}" type="pres">
      <dgm:prSet presAssocID="{CDE00BE4-129A-4C88-A566-57B269941F79}" presName="parentText" presStyleLbl="node1" presStyleIdx="3" presStyleCnt="4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53997C3E-8FB8-4998-9B10-B3148F5E4659}" type="pres">
      <dgm:prSet presAssocID="{CDE00BE4-129A-4C88-A566-57B269941F79}" presName="negativeSpace" presStyleCnt="0"/>
      <dgm:spPr/>
      <dgm:t>
        <a:bodyPr/>
        <a:lstStyle/>
        <a:p>
          <a:endParaRPr lang="en-US"/>
        </a:p>
      </dgm:t>
    </dgm:pt>
    <dgm:pt modelId="{FDDD513D-A6EE-4E2F-B9B8-5C9D987BE2A3}" type="pres">
      <dgm:prSet presAssocID="{CDE00BE4-129A-4C88-A566-57B269941F79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062EE7D-B966-4665-BC5B-E33DAB84CFE4}" srcId="{190D7B44-E388-4DBD-8337-2792E7EFA309}" destId="{CDE00BE4-129A-4C88-A566-57B269941F79}" srcOrd="3" destOrd="0" parTransId="{D953CE4B-292F-4F24-B2E1-8568C7865B55}" sibTransId="{CB4F9142-B21F-46E7-947D-BDED5AD2076F}"/>
    <dgm:cxn modelId="{7CBF1B0D-2CBB-4439-9A5A-5611631DD317}" type="presOf" srcId="{0E0717D7-F22C-4C0A-9954-8B8DFA8E1657}" destId="{738A5696-62E4-4610-8573-B891AC7633F3}" srcOrd="0" destOrd="0" presId="urn:microsoft.com/office/officeart/2005/8/layout/list1"/>
    <dgm:cxn modelId="{B22EA2D0-E4CB-43D9-ACAC-C79BA88449FD}" type="presOf" srcId="{560E3DF8-C470-4EB8-8D91-1BAEACEA516E}" destId="{5FBD6CDA-785B-4706-903D-48FA6BA31619}" srcOrd="1" destOrd="0" presId="urn:microsoft.com/office/officeart/2005/8/layout/list1"/>
    <dgm:cxn modelId="{ECFD9D72-63A1-48E7-B260-868F17D42EFD}" type="presOf" srcId="{D8735553-0AAE-4AF5-85E0-A7ABD9CFF66E}" destId="{2FB2D0C4-C2FF-4BEE-8489-528260C274C5}" srcOrd="1" destOrd="0" presId="urn:microsoft.com/office/officeart/2005/8/layout/list1"/>
    <dgm:cxn modelId="{91303D49-0837-4079-9B6A-7930886745C4}" srcId="{190D7B44-E388-4DBD-8337-2792E7EFA309}" destId="{560E3DF8-C470-4EB8-8D91-1BAEACEA516E}" srcOrd="0" destOrd="0" parTransId="{09D2374F-6FEF-4433-8CC1-C5BD6E39D503}" sibTransId="{82392266-58F7-4CBF-8607-79FE2D090203}"/>
    <dgm:cxn modelId="{6DBEE4ED-7EA8-4FFD-9B63-F690DAE9B50A}" type="presOf" srcId="{0E0717D7-F22C-4C0A-9954-8B8DFA8E1657}" destId="{D687B513-911B-4DAD-B244-6A4FE28ED490}" srcOrd="1" destOrd="0" presId="urn:microsoft.com/office/officeart/2005/8/layout/list1"/>
    <dgm:cxn modelId="{AE038F0B-CF63-4224-974F-5E9B1384C634}" type="presOf" srcId="{CDE00BE4-129A-4C88-A566-57B269941F79}" destId="{0820BD4B-4D3E-4C85-9D00-217E4C460544}" srcOrd="0" destOrd="0" presId="urn:microsoft.com/office/officeart/2005/8/layout/list1"/>
    <dgm:cxn modelId="{CDA7510F-ED64-46BD-977E-94EB3E9944C8}" type="presOf" srcId="{CDE00BE4-129A-4C88-A566-57B269941F79}" destId="{084A916E-3D04-4826-ABC0-5D7356E67177}" srcOrd="1" destOrd="0" presId="urn:microsoft.com/office/officeart/2005/8/layout/list1"/>
    <dgm:cxn modelId="{1E5A188A-9DA1-476B-8175-2DAA649E87A0}" srcId="{190D7B44-E388-4DBD-8337-2792E7EFA309}" destId="{D8735553-0AAE-4AF5-85E0-A7ABD9CFF66E}" srcOrd="2" destOrd="0" parTransId="{955E7F1C-4B1D-421B-878A-F27A9746F55F}" sibTransId="{8E8546FD-8076-4F16-A718-BEFDB926479E}"/>
    <dgm:cxn modelId="{1C1B676B-97FA-435B-A021-E44C090A849F}" type="presOf" srcId="{D8735553-0AAE-4AF5-85E0-A7ABD9CFF66E}" destId="{8BCA5E3A-A189-4F58-9A92-E73FA0446216}" srcOrd="0" destOrd="0" presId="urn:microsoft.com/office/officeart/2005/8/layout/list1"/>
    <dgm:cxn modelId="{3DDBDB09-E943-4008-8876-85EAD5F346F0}" srcId="{190D7B44-E388-4DBD-8337-2792E7EFA309}" destId="{0E0717D7-F22C-4C0A-9954-8B8DFA8E1657}" srcOrd="1" destOrd="0" parTransId="{7B0180BB-A54B-4028-9175-0B200971128A}" sibTransId="{88B5B7AE-184E-4F76-83A4-F7CF17D20D64}"/>
    <dgm:cxn modelId="{39517F00-5280-4C54-A0D3-509178E4AAC5}" type="presOf" srcId="{190D7B44-E388-4DBD-8337-2792E7EFA309}" destId="{29A6C155-4406-4DA7-A123-25D02C1E6923}" srcOrd="0" destOrd="0" presId="urn:microsoft.com/office/officeart/2005/8/layout/list1"/>
    <dgm:cxn modelId="{7207D08F-7EF2-468A-92A6-CD5604C4ABF7}" type="presOf" srcId="{560E3DF8-C470-4EB8-8D91-1BAEACEA516E}" destId="{67878CA4-A809-483D-801A-5B4D94E34820}" srcOrd="0" destOrd="0" presId="urn:microsoft.com/office/officeart/2005/8/layout/list1"/>
    <dgm:cxn modelId="{AE18F678-2EBD-4541-A463-E2ACD7468ADA}" type="presParOf" srcId="{29A6C155-4406-4DA7-A123-25D02C1E6923}" destId="{C41BDF97-D89C-4AB0-92E8-5124F5245369}" srcOrd="0" destOrd="0" presId="urn:microsoft.com/office/officeart/2005/8/layout/list1"/>
    <dgm:cxn modelId="{674C9B80-536E-4F05-91F6-FCB70874A89F}" type="presParOf" srcId="{C41BDF97-D89C-4AB0-92E8-5124F5245369}" destId="{67878CA4-A809-483D-801A-5B4D94E34820}" srcOrd="0" destOrd="0" presId="urn:microsoft.com/office/officeart/2005/8/layout/list1"/>
    <dgm:cxn modelId="{59DCFA23-5F2F-44B1-AE65-53B45BB9A9A9}" type="presParOf" srcId="{C41BDF97-D89C-4AB0-92E8-5124F5245369}" destId="{5FBD6CDA-785B-4706-903D-48FA6BA31619}" srcOrd="1" destOrd="0" presId="urn:microsoft.com/office/officeart/2005/8/layout/list1"/>
    <dgm:cxn modelId="{554E6E5B-B108-4821-A0D5-BF9194026BF9}" type="presParOf" srcId="{29A6C155-4406-4DA7-A123-25D02C1E6923}" destId="{151CD7B5-72D7-409A-AE81-F4B9D4B7BE42}" srcOrd="1" destOrd="0" presId="urn:microsoft.com/office/officeart/2005/8/layout/list1"/>
    <dgm:cxn modelId="{420E06B0-F664-476E-9ADF-11B4E566D53E}" type="presParOf" srcId="{29A6C155-4406-4DA7-A123-25D02C1E6923}" destId="{649B3D3F-4072-4871-947D-ACEB30A3E301}" srcOrd="2" destOrd="0" presId="urn:microsoft.com/office/officeart/2005/8/layout/list1"/>
    <dgm:cxn modelId="{DB071141-8CA1-46A1-A181-A4EA14593B9F}" type="presParOf" srcId="{29A6C155-4406-4DA7-A123-25D02C1E6923}" destId="{3F2B8290-25B3-442C-B0EF-B36FDDB64E05}" srcOrd="3" destOrd="0" presId="urn:microsoft.com/office/officeart/2005/8/layout/list1"/>
    <dgm:cxn modelId="{5F4F2455-F4A6-47A5-AD10-32A05C82A3CE}" type="presParOf" srcId="{29A6C155-4406-4DA7-A123-25D02C1E6923}" destId="{AC918981-0399-48E4-B8CC-97BCA8FD505B}" srcOrd="4" destOrd="0" presId="urn:microsoft.com/office/officeart/2005/8/layout/list1"/>
    <dgm:cxn modelId="{19422FC2-D949-4D71-8B13-6AED23FC046C}" type="presParOf" srcId="{AC918981-0399-48E4-B8CC-97BCA8FD505B}" destId="{738A5696-62E4-4610-8573-B891AC7633F3}" srcOrd="0" destOrd="0" presId="urn:microsoft.com/office/officeart/2005/8/layout/list1"/>
    <dgm:cxn modelId="{346A743A-1219-4CBC-AA92-46B610C050F9}" type="presParOf" srcId="{AC918981-0399-48E4-B8CC-97BCA8FD505B}" destId="{D687B513-911B-4DAD-B244-6A4FE28ED490}" srcOrd="1" destOrd="0" presId="urn:microsoft.com/office/officeart/2005/8/layout/list1"/>
    <dgm:cxn modelId="{DE5154A0-C7D5-4856-A168-1C8DE908ABE4}" type="presParOf" srcId="{29A6C155-4406-4DA7-A123-25D02C1E6923}" destId="{E6B1ECD5-B120-4285-A4A3-9E681B1415AB}" srcOrd="5" destOrd="0" presId="urn:microsoft.com/office/officeart/2005/8/layout/list1"/>
    <dgm:cxn modelId="{48E6229E-781D-4D76-BF60-734BD0497933}" type="presParOf" srcId="{29A6C155-4406-4DA7-A123-25D02C1E6923}" destId="{44C6F294-E046-4AD4-B250-56C9DB29D349}" srcOrd="6" destOrd="0" presId="urn:microsoft.com/office/officeart/2005/8/layout/list1"/>
    <dgm:cxn modelId="{CE65662E-B60F-46E7-B29A-97437A676B0A}" type="presParOf" srcId="{29A6C155-4406-4DA7-A123-25D02C1E6923}" destId="{CFED9B14-A5E9-471B-938A-D2B78C2C414F}" srcOrd="7" destOrd="0" presId="urn:microsoft.com/office/officeart/2005/8/layout/list1"/>
    <dgm:cxn modelId="{5B05276D-7945-4957-A6BB-13BDDB0872CA}" type="presParOf" srcId="{29A6C155-4406-4DA7-A123-25D02C1E6923}" destId="{1049EB71-575D-41FC-9091-230693D88B73}" srcOrd="8" destOrd="0" presId="urn:microsoft.com/office/officeart/2005/8/layout/list1"/>
    <dgm:cxn modelId="{66D21DDF-E2A6-4A54-B7FA-AB8471890F20}" type="presParOf" srcId="{1049EB71-575D-41FC-9091-230693D88B73}" destId="{8BCA5E3A-A189-4F58-9A92-E73FA0446216}" srcOrd="0" destOrd="0" presId="urn:microsoft.com/office/officeart/2005/8/layout/list1"/>
    <dgm:cxn modelId="{B01E5950-AE33-4097-AD17-FFC1167C7027}" type="presParOf" srcId="{1049EB71-575D-41FC-9091-230693D88B73}" destId="{2FB2D0C4-C2FF-4BEE-8489-528260C274C5}" srcOrd="1" destOrd="0" presId="urn:microsoft.com/office/officeart/2005/8/layout/list1"/>
    <dgm:cxn modelId="{CABC43AB-731A-4935-84F6-F1DA98586B84}" type="presParOf" srcId="{29A6C155-4406-4DA7-A123-25D02C1E6923}" destId="{7A67F089-0C69-42DB-B675-997635A1DD60}" srcOrd="9" destOrd="0" presId="urn:microsoft.com/office/officeart/2005/8/layout/list1"/>
    <dgm:cxn modelId="{A34F5873-E6DA-4689-8D68-C38B9E8629A1}" type="presParOf" srcId="{29A6C155-4406-4DA7-A123-25D02C1E6923}" destId="{E1A4F710-07EE-482D-9669-2866A8965341}" srcOrd="10" destOrd="0" presId="urn:microsoft.com/office/officeart/2005/8/layout/list1"/>
    <dgm:cxn modelId="{B0522A73-4233-416C-A535-1948767E5481}" type="presParOf" srcId="{29A6C155-4406-4DA7-A123-25D02C1E6923}" destId="{AAF6D83B-629C-4346-98BB-2487A4FA0080}" srcOrd="11" destOrd="0" presId="urn:microsoft.com/office/officeart/2005/8/layout/list1"/>
    <dgm:cxn modelId="{8A2C9B0A-61E8-459D-B52E-06D6A893C7C8}" type="presParOf" srcId="{29A6C155-4406-4DA7-A123-25D02C1E6923}" destId="{EB92B976-888E-4949-9115-FE2E2D824283}" srcOrd="12" destOrd="0" presId="urn:microsoft.com/office/officeart/2005/8/layout/list1"/>
    <dgm:cxn modelId="{DCEE8208-0E4B-43B0-BE61-A0456A548FC0}" type="presParOf" srcId="{EB92B976-888E-4949-9115-FE2E2D824283}" destId="{0820BD4B-4D3E-4C85-9D00-217E4C460544}" srcOrd="0" destOrd="0" presId="urn:microsoft.com/office/officeart/2005/8/layout/list1"/>
    <dgm:cxn modelId="{C4E71E26-D26F-41B7-AA80-766647CE2994}" type="presParOf" srcId="{EB92B976-888E-4949-9115-FE2E2D824283}" destId="{084A916E-3D04-4826-ABC0-5D7356E67177}" srcOrd="1" destOrd="0" presId="urn:microsoft.com/office/officeart/2005/8/layout/list1"/>
    <dgm:cxn modelId="{C44482FB-7505-4DEB-A324-47FF42BD23F3}" type="presParOf" srcId="{29A6C155-4406-4DA7-A123-25D02C1E6923}" destId="{53997C3E-8FB8-4998-9B10-B3148F5E4659}" srcOrd="13" destOrd="0" presId="urn:microsoft.com/office/officeart/2005/8/layout/list1"/>
    <dgm:cxn modelId="{11A87B4C-1AA3-4E53-9347-B4B7F406BAA9}" type="presParOf" srcId="{29A6C155-4406-4DA7-A123-25D02C1E6923}" destId="{FDDD513D-A6EE-4E2F-B9B8-5C9D987BE2A3}" srcOrd="14" destOrd="0" presId="urn:microsoft.com/office/officeart/2005/8/layout/list1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9FD6176-2FAF-447F-B5F4-7A23558D1830}" type="doc">
      <dgm:prSet loTypeId="urn:microsoft.com/office/officeart/2008/layout/RadialCluster" loCatId="cycle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id-ID"/>
        </a:p>
      </dgm:t>
    </dgm:pt>
    <dgm:pt modelId="{0000BD8F-1215-4F85-B372-7532216BDF2D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id-ID" sz="2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Stabilisasi </a:t>
          </a:r>
        </a:p>
        <a:p>
          <a:r>
            <a:rPr lang="id-ID" sz="2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&amp; </a:t>
          </a:r>
        </a:p>
        <a:p>
          <a:r>
            <a:rPr lang="id-ID" sz="2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Rehabilitasi </a:t>
          </a:r>
          <a:endParaRPr lang="id-ID" sz="2000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91ABA8B4-6246-4CC5-A107-9CB389DD0993}" type="parTrans" cxnId="{AA615F4D-68D9-4CB3-B585-2F50B15AFE66}">
      <dgm:prSet/>
      <dgm:spPr/>
      <dgm:t>
        <a:bodyPr/>
        <a:lstStyle/>
        <a:p>
          <a:endParaRPr lang="id-ID"/>
        </a:p>
      </dgm:t>
    </dgm:pt>
    <dgm:pt modelId="{B76C04FC-6926-4385-BCDF-8F71A0AAD7FE}" type="sibTrans" cxnId="{AA615F4D-68D9-4CB3-B585-2F50B15AFE66}">
      <dgm:prSet/>
      <dgm:spPr/>
      <dgm:t>
        <a:bodyPr/>
        <a:lstStyle/>
        <a:p>
          <a:endParaRPr lang="id-ID"/>
        </a:p>
      </dgm:t>
    </dgm:pt>
    <dgm:pt modelId="{0C85F36C-4718-49AB-8473-5720E0F23800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id-ID" sz="2000" dirty="0" smtClean="0">
              <a:latin typeface="Calibri" pitchFamily="34" charset="0"/>
              <a:cs typeface="Calibri" pitchFamily="34" charset="0"/>
              <a:hlinkClick xmlns:r="http://schemas.openxmlformats.org/officeDocument/2006/relationships" r:id="" action="ppaction://noaction"/>
            </a:rPr>
            <a:t>Stabilisasi Politik dan Keamanan</a:t>
          </a:r>
          <a:endParaRPr lang="id-ID" sz="2000" dirty="0">
            <a:latin typeface="Calibri" pitchFamily="34" charset="0"/>
            <a:cs typeface="Calibri" pitchFamily="34" charset="0"/>
          </a:endParaRPr>
        </a:p>
      </dgm:t>
    </dgm:pt>
    <dgm:pt modelId="{CE80C643-C688-4DFE-B9AB-6EC2ECF85B8F}" type="parTrans" cxnId="{176FB42E-3048-47AF-BC57-B265FCC350CD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id-ID"/>
        </a:p>
      </dgm:t>
    </dgm:pt>
    <dgm:pt modelId="{53B66DE1-024E-4668-BC6A-3BA57A8C3234}" type="sibTrans" cxnId="{176FB42E-3048-47AF-BC57-B265FCC350CD}">
      <dgm:prSet/>
      <dgm:spPr/>
      <dgm:t>
        <a:bodyPr/>
        <a:lstStyle/>
        <a:p>
          <a:endParaRPr lang="id-ID"/>
        </a:p>
      </dgm:t>
    </dgm:pt>
    <dgm:pt modelId="{F3AD0D23-1068-44B2-8B3F-AFDD8A90FBCD}">
      <dgm:prSet phldrT="[Text]"/>
      <dgm:spPr/>
      <dgm:t>
        <a:bodyPr/>
        <a:lstStyle/>
        <a:p>
          <a:endParaRPr lang="id-ID" sz="3200" dirty="0"/>
        </a:p>
      </dgm:t>
    </dgm:pt>
    <dgm:pt modelId="{4BD19B48-FD3D-437E-83F9-0EEE5B1593DB}" type="parTrans" cxnId="{CC1A06E8-8173-4F1B-8E99-6314B9C46581}">
      <dgm:prSet/>
      <dgm:spPr/>
      <dgm:t>
        <a:bodyPr/>
        <a:lstStyle/>
        <a:p>
          <a:endParaRPr lang="id-ID"/>
        </a:p>
      </dgm:t>
    </dgm:pt>
    <dgm:pt modelId="{6CB1CD55-8A16-4F98-B2AB-F5A7AE4A7C84}" type="sibTrans" cxnId="{CC1A06E8-8173-4F1B-8E99-6314B9C46581}">
      <dgm:prSet/>
      <dgm:spPr/>
      <dgm:t>
        <a:bodyPr/>
        <a:lstStyle/>
        <a:p>
          <a:endParaRPr lang="id-ID"/>
        </a:p>
      </dgm:t>
    </dgm:pt>
    <dgm:pt modelId="{6FFEE6E0-87B7-4129-B07B-90EE568FA337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id-ID" sz="2000" dirty="0" smtClean="0">
              <a:latin typeface="Calibri" pitchFamily="34" charset="0"/>
              <a:cs typeface="Calibri" pitchFamily="34" charset="0"/>
              <a:hlinkClick xmlns:r="http://schemas.openxmlformats.org/officeDocument/2006/relationships" r:id="rId1" action="ppaction://hlinksldjump"/>
            </a:rPr>
            <a:t>Stabilisasi Penyeragaman</a:t>
          </a:r>
          <a:endParaRPr lang="id-ID" sz="2000" dirty="0" smtClean="0">
            <a:latin typeface="Calibri" pitchFamily="34" charset="0"/>
            <a:cs typeface="Calibri" pitchFamily="34" charset="0"/>
          </a:endParaRPr>
        </a:p>
      </dgm:t>
    </dgm:pt>
    <dgm:pt modelId="{27090CD5-0C4E-49EE-AB68-C7A6E824A769}" type="parTrans" cxnId="{5198C9FF-DD6A-4AAD-9BA2-65661C197BDF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id-ID"/>
        </a:p>
      </dgm:t>
    </dgm:pt>
    <dgm:pt modelId="{9E1781EB-A743-497D-A7C9-AFE835857FBF}" type="sibTrans" cxnId="{5198C9FF-DD6A-4AAD-9BA2-65661C197BDF}">
      <dgm:prSet/>
      <dgm:spPr/>
      <dgm:t>
        <a:bodyPr/>
        <a:lstStyle/>
        <a:p>
          <a:endParaRPr lang="id-ID"/>
        </a:p>
      </dgm:t>
    </dgm:pt>
    <dgm:pt modelId="{2CF4D5D5-E53B-4DF9-BE0D-0BED88870B0C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id-ID" sz="2000" dirty="0" smtClean="0">
              <a:latin typeface="Calibri" pitchFamily="34" charset="0"/>
              <a:cs typeface="Calibri" pitchFamily="34" charset="0"/>
              <a:hlinkClick xmlns:r="http://schemas.openxmlformats.org/officeDocument/2006/relationships" r:id="rId2" action="ppaction://hlinksldjump"/>
            </a:rPr>
            <a:t>Penerapan Dwifungsi ABRI</a:t>
          </a:r>
          <a:endParaRPr lang="id-ID" sz="2000" dirty="0" smtClean="0">
            <a:latin typeface="Calibri" pitchFamily="34" charset="0"/>
            <a:cs typeface="Calibri" pitchFamily="34" charset="0"/>
          </a:endParaRPr>
        </a:p>
      </dgm:t>
    </dgm:pt>
    <dgm:pt modelId="{9A35C6B3-1CA3-4C34-B79E-97426246F2FA}" type="parTrans" cxnId="{C327FB1B-B17D-4979-907A-5C68929CAE8D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id-ID"/>
        </a:p>
      </dgm:t>
    </dgm:pt>
    <dgm:pt modelId="{58D0C40A-F635-4BE1-BD58-990E6253011C}" type="sibTrans" cxnId="{C327FB1B-B17D-4979-907A-5C68929CAE8D}">
      <dgm:prSet/>
      <dgm:spPr/>
      <dgm:t>
        <a:bodyPr/>
        <a:lstStyle/>
        <a:p>
          <a:endParaRPr lang="id-ID"/>
        </a:p>
      </dgm:t>
    </dgm:pt>
    <dgm:pt modelId="{ECC9DF06-E1EA-434D-A33F-CFD45BC36D4F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id-ID" sz="2000" dirty="0" smtClean="0">
              <a:latin typeface="Calibri" pitchFamily="34" charset="0"/>
              <a:cs typeface="Calibri" pitchFamily="34" charset="0"/>
              <a:hlinkClick xmlns:r="http://schemas.openxmlformats.org/officeDocument/2006/relationships" r:id="rId3" action="ppaction://hlinksldjump"/>
            </a:rPr>
            <a:t>Rehabilitasi Ekonomi Orde Baru</a:t>
          </a:r>
          <a:endParaRPr lang="id-ID" sz="2000" dirty="0" smtClean="0">
            <a:latin typeface="Calibri" pitchFamily="34" charset="0"/>
            <a:cs typeface="Calibri" pitchFamily="34" charset="0"/>
          </a:endParaRPr>
        </a:p>
      </dgm:t>
    </dgm:pt>
    <dgm:pt modelId="{4CD14F2D-BD19-45B0-B277-1359E785D0CC}" type="parTrans" cxnId="{20B1F22A-1CF3-475E-9A55-B9056C0D7F72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id-ID"/>
        </a:p>
      </dgm:t>
    </dgm:pt>
    <dgm:pt modelId="{A96B92A0-0B3B-402C-802D-53D651BFF511}" type="sibTrans" cxnId="{20B1F22A-1CF3-475E-9A55-B9056C0D7F72}">
      <dgm:prSet/>
      <dgm:spPr/>
      <dgm:t>
        <a:bodyPr/>
        <a:lstStyle/>
        <a:p>
          <a:endParaRPr lang="id-ID"/>
        </a:p>
      </dgm:t>
    </dgm:pt>
    <dgm:pt modelId="{800122C3-E4E2-4BCB-AF3A-BAAEE51AB009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id-ID" sz="2000" dirty="0" smtClean="0">
              <a:latin typeface="Calibri" pitchFamily="34" charset="0"/>
              <a:cs typeface="Calibri" pitchFamily="34" charset="0"/>
              <a:hlinkClick xmlns:r="http://schemas.openxmlformats.org/officeDocument/2006/relationships" r:id="rId4" action="ppaction://hlinksldjump"/>
            </a:rPr>
            <a:t>Kebijakan Pembangunan</a:t>
          </a:r>
          <a:endParaRPr lang="id-ID" sz="2000" dirty="0" smtClean="0">
            <a:latin typeface="Calibri" pitchFamily="34" charset="0"/>
            <a:cs typeface="Calibri" pitchFamily="34" charset="0"/>
          </a:endParaRPr>
        </a:p>
      </dgm:t>
    </dgm:pt>
    <dgm:pt modelId="{7CC99DC1-446F-4682-84D0-1170928AA56B}" type="parTrans" cxnId="{A51DECE1-89F8-423E-ACA9-0E0395B351FB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id-ID"/>
        </a:p>
      </dgm:t>
    </dgm:pt>
    <dgm:pt modelId="{798D565D-FE6E-4917-86FF-9E653104C45E}" type="sibTrans" cxnId="{A51DECE1-89F8-423E-ACA9-0E0395B351FB}">
      <dgm:prSet/>
      <dgm:spPr/>
      <dgm:t>
        <a:bodyPr/>
        <a:lstStyle/>
        <a:p>
          <a:endParaRPr lang="id-ID"/>
        </a:p>
      </dgm:t>
    </dgm:pt>
    <dgm:pt modelId="{E9363A40-B544-4C21-B316-A03D07E9B8BA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id-ID" sz="2000" dirty="0" smtClean="0">
              <a:latin typeface="Calibri" pitchFamily="34" charset="0"/>
              <a:cs typeface="Calibri" pitchFamily="34" charset="0"/>
              <a:hlinkClick xmlns:r="http://schemas.openxmlformats.org/officeDocument/2006/relationships" r:id="rId5" action="ppaction://hlinksldjump"/>
            </a:rPr>
            <a:t>Pelaksanaan Demokrasi</a:t>
          </a:r>
          <a:endParaRPr lang="id-ID" sz="2000" dirty="0" smtClean="0">
            <a:latin typeface="Calibri" pitchFamily="34" charset="0"/>
            <a:cs typeface="Calibri" pitchFamily="34" charset="0"/>
          </a:endParaRPr>
        </a:p>
      </dgm:t>
    </dgm:pt>
    <dgm:pt modelId="{5371473A-372C-472A-BF02-D3814823C65D}" type="parTrans" cxnId="{E9A9E640-C40C-489A-BA5B-4748988B860C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id-ID"/>
        </a:p>
      </dgm:t>
    </dgm:pt>
    <dgm:pt modelId="{2C0626CB-AD99-4BD6-9816-1FA2B128FE02}" type="sibTrans" cxnId="{E9A9E640-C40C-489A-BA5B-4748988B860C}">
      <dgm:prSet/>
      <dgm:spPr/>
      <dgm:t>
        <a:bodyPr/>
        <a:lstStyle/>
        <a:p>
          <a:endParaRPr lang="id-ID"/>
        </a:p>
      </dgm:t>
    </dgm:pt>
    <dgm:pt modelId="{7B35F9E3-D7E6-4E5A-AF05-61F177977C2C}" type="pres">
      <dgm:prSet presAssocID="{B9FD6176-2FAF-447F-B5F4-7A23558D183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id-ID"/>
        </a:p>
      </dgm:t>
    </dgm:pt>
    <dgm:pt modelId="{225143C9-03EA-4D45-B437-2A1084E17FA2}" type="pres">
      <dgm:prSet presAssocID="{0000BD8F-1215-4F85-B372-7532216BDF2D}" presName="singleCycle" presStyleCnt="0"/>
      <dgm:spPr/>
    </dgm:pt>
    <dgm:pt modelId="{9F1F0AC5-AE55-410B-8145-170F96B5E6C6}" type="pres">
      <dgm:prSet presAssocID="{0000BD8F-1215-4F85-B372-7532216BDF2D}" presName="singleCenter" presStyleLbl="node1" presStyleIdx="0" presStyleCnt="7">
        <dgm:presLayoutVars>
          <dgm:chMax val="7"/>
          <dgm:chPref val="7"/>
        </dgm:presLayoutVars>
      </dgm:prSet>
      <dgm:spPr/>
      <dgm:t>
        <a:bodyPr/>
        <a:lstStyle/>
        <a:p>
          <a:endParaRPr lang="id-ID"/>
        </a:p>
      </dgm:t>
    </dgm:pt>
    <dgm:pt modelId="{6D2C6718-6614-4D6E-9522-75DC352A72D1}" type="pres">
      <dgm:prSet presAssocID="{CE80C643-C688-4DFE-B9AB-6EC2ECF85B8F}" presName="Name56" presStyleLbl="parChTrans1D2" presStyleIdx="0" presStyleCnt="6"/>
      <dgm:spPr/>
      <dgm:t>
        <a:bodyPr/>
        <a:lstStyle/>
        <a:p>
          <a:endParaRPr lang="id-ID"/>
        </a:p>
      </dgm:t>
    </dgm:pt>
    <dgm:pt modelId="{EE7A236B-631E-4179-B2ED-BDF175BADBC5}" type="pres">
      <dgm:prSet presAssocID="{0C85F36C-4718-49AB-8473-5720E0F23800}" presName="text0" presStyleLbl="node1" presStyleIdx="1" presStyleCnt="7" custScaleX="292613" custRadScaleRad="100024" custRadScaleInc="-1310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3FA05514-31F8-4348-BB47-C28E046B53BC}" type="pres">
      <dgm:prSet presAssocID="{27090CD5-0C4E-49EE-AB68-C7A6E824A769}" presName="Name56" presStyleLbl="parChTrans1D2" presStyleIdx="1" presStyleCnt="6"/>
      <dgm:spPr/>
      <dgm:t>
        <a:bodyPr/>
        <a:lstStyle/>
        <a:p>
          <a:endParaRPr lang="id-ID"/>
        </a:p>
      </dgm:t>
    </dgm:pt>
    <dgm:pt modelId="{2E01417E-43C3-4C75-9EBC-5DE6BB85A0DD}" type="pres">
      <dgm:prSet presAssocID="{6FFEE6E0-87B7-4129-B07B-90EE568FA337}" presName="text0" presStyleLbl="node1" presStyleIdx="2" presStyleCnt="7" custScaleX="270916" custRadScaleRad="159332" custRadScaleInc="34189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E8F69702-F548-4AF7-B0D8-2A36FCBA918B}" type="pres">
      <dgm:prSet presAssocID="{9A35C6B3-1CA3-4C34-B79E-97426246F2FA}" presName="Name56" presStyleLbl="parChTrans1D2" presStyleIdx="2" presStyleCnt="6"/>
      <dgm:spPr/>
      <dgm:t>
        <a:bodyPr/>
        <a:lstStyle/>
        <a:p>
          <a:endParaRPr lang="id-ID"/>
        </a:p>
      </dgm:t>
    </dgm:pt>
    <dgm:pt modelId="{24C3D186-5FF5-4896-AA98-ED7822F145FB}" type="pres">
      <dgm:prSet presAssocID="{2CF4D5D5-E53B-4DF9-BE0D-0BED88870B0C}" presName="text0" presStyleLbl="node1" presStyleIdx="3" presStyleCnt="7" custScaleX="267554" custRadScaleRad="152546" custRadScaleInc="-3515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4B90E4F8-41FD-4D31-9595-1D75539DFD91}" type="pres">
      <dgm:prSet presAssocID="{4CD14F2D-BD19-45B0-B277-1359E785D0CC}" presName="Name56" presStyleLbl="parChTrans1D2" presStyleIdx="3" presStyleCnt="6"/>
      <dgm:spPr/>
      <dgm:t>
        <a:bodyPr/>
        <a:lstStyle/>
        <a:p>
          <a:endParaRPr lang="id-ID"/>
        </a:p>
      </dgm:t>
    </dgm:pt>
    <dgm:pt modelId="{0E1DC801-E5C7-43E3-B35A-F3F1EF13D155}" type="pres">
      <dgm:prSet presAssocID="{ECC9DF06-E1EA-434D-A33F-CFD45BC36D4F}" presName="text0" presStyleLbl="node1" presStyleIdx="4" presStyleCnt="7" custScaleX="259128" custRadScaleRad="104145" custRadScaleInc="8577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37ADFFCE-007A-424F-BC55-37A6A2B65729}" type="pres">
      <dgm:prSet presAssocID="{7CC99DC1-446F-4682-84D0-1170928AA56B}" presName="Name56" presStyleLbl="parChTrans1D2" presStyleIdx="4" presStyleCnt="6"/>
      <dgm:spPr/>
      <dgm:t>
        <a:bodyPr/>
        <a:lstStyle/>
        <a:p>
          <a:endParaRPr lang="id-ID"/>
        </a:p>
      </dgm:t>
    </dgm:pt>
    <dgm:pt modelId="{95AF3025-AC88-456D-959F-FAAAA64D1DF3}" type="pres">
      <dgm:prSet presAssocID="{800122C3-E4E2-4BCB-AF3A-BAAEE51AB009}" presName="text0" presStyleLbl="node1" presStyleIdx="5" presStyleCnt="7" custScaleX="258801" custRadScaleRad="172388" custRadScaleInc="27219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2AE138E9-CDEA-46EF-9234-187659AFCC77}" type="pres">
      <dgm:prSet presAssocID="{5371473A-372C-472A-BF02-D3814823C65D}" presName="Name56" presStyleLbl="parChTrans1D2" presStyleIdx="5" presStyleCnt="6"/>
      <dgm:spPr/>
      <dgm:t>
        <a:bodyPr/>
        <a:lstStyle/>
        <a:p>
          <a:endParaRPr lang="id-ID"/>
        </a:p>
      </dgm:t>
    </dgm:pt>
    <dgm:pt modelId="{5004C3ED-44E8-41F9-BEDF-AB4ED119ECC2}" type="pres">
      <dgm:prSet presAssocID="{E9363A40-B544-4C21-B316-A03D07E9B8BA}" presName="text0" presStyleLbl="node1" presStyleIdx="6" presStyleCnt="7" custScaleX="260940" custScaleY="112558" custRadScaleRad="171844" custRadScaleInc="-47335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7F5031DD-8DE4-490D-BFB9-A75B03A85F10}" type="presOf" srcId="{E9363A40-B544-4C21-B316-A03D07E9B8BA}" destId="{5004C3ED-44E8-41F9-BEDF-AB4ED119ECC2}" srcOrd="0" destOrd="0" presId="urn:microsoft.com/office/officeart/2008/layout/RadialCluster"/>
    <dgm:cxn modelId="{5924C86F-6ED1-4A90-A0C2-9F4B2F26D7BB}" type="presOf" srcId="{2CF4D5D5-E53B-4DF9-BE0D-0BED88870B0C}" destId="{24C3D186-5FF5-4896-AA98-ED7822F145FB}" srcOrd="0" destOrd="0" presId="urn:microsoft.com/office/officeart/2008/layout/RadialCluster"/>
    <dgm:cxn modelId="{C327FB1B-B17D-4979-907A-5C68929CAE8D}" srcId="{0000BD8F-1215-4F85-B372-7532216BDF2D}" destId="{2CF4D5D5-E53B-4DF9-BE0D-0BED88870B0C}" srcOrd="2" destOrd="0" parTransId="{9A35C6B3-1CA3-4C34-B79E-97426246F2FA}" sibTransId="{58D0C40A-F635-4BE1-BD58-990E6253011C}"/>
    <dgm:cxn modelId="{569D7624-4741-4523-96D8-3441B88CEE4F}" type="presOf" srcId="{7CC99DC1-446F-4682-84D0-1170928AA56B}" destId="{37ADFFCE-007A-424F-BC55-37A6A2B65729}" srcOrd="0" destOrd="0" presId="urn:microsoft.com/office/officeart/2008/layout/RadialCluster"/>
    <dgm:cxn modelId="{CC1A06E8-8173-4F1B-8E99-6314B9C46581}" srcId="{B9FD6176-2FAF-447F-B5F4-7A23558D1830}" destId="{F3AD0D23-1068-44B2-8B3F-AFDD8A90FBCD}" srcOrd="1" destOrd="0" parTransId="{4BD19B48-FD3D-437E-83F9-0EEE5B1593DB}" sibTransId="{6CB1CD55-8A16-4F98-B2AB-F5A7AE4A7C84}"/>
    <dgm:cxn modelId="{A51DECE1-89F8-423E-ACA9-0E0395B351FB}" srcId="{0000BD8F-1215-4F85-B372-7532216BDF2D}" destId="{800122C3-E4E2-4BCB-AF3A-BAAEE51AB009}" srcOrd="4" destOrd="0" parTransId="{7CC99DC1-446F-4682-84D0-1170928AA56B}" sibTransId="{798D565D-FE6E-4917-86FF-9E653104C45E}"/>
    <dgm:cxn modelId="{20B1F22A-1CF3-475E-9A55-B9056C0D7F72}" srcId="{0000BD8F-1215-4F85-B372-7532216BDF2D}" destId="{ECC9DF06-E1EA-434D-A33F-CFD45BC36D4F}" srcOrd="3" destOrd="0" parTransId="{4CD14F2D-BD19-45B0-B277-1359E785D0CC}" sibTransId="{A96B92A0-0B3B-402C-802D-53D651BFF511}"/>
    <dgm:cxn modelId="{16976C2A-6356-4420-B202-097F1DD387A8}" type="presOf" srcId="{ECC9DF06-E1EA-434D-A33F-CFD45BC36D4F}" destId="{0E1DC801-E5C7-43E3-B35A-F3F1EF13D155}" srcOrd="0" destOrd="0" presId="urn:microsoft.com/office/officeart/2008/layout/RadialCluster"/>
    <dgm:cxn modelId="{1B5837F0-D7FB-45F0-9DC5-26BA16A5B844}" type="presOf" srcId="{B9FD6176-2FAF-447F-B5F4-7A23558D1830}" destId="{7B35F9E3-D7E6-4E5A-AF05-61F177977C2C}" srcOrd="0" destOrd="0" presId="urn:microsoft.com/office/officeart/2008/layout/RadialCluster"/>
    <dgm:cxn modelId="{0908E7A8-4A46-4B6E-AA38-871E49D2C2C4}" type="presOf" srcId="{5371473A-372C-472A-BF02-D3814823C65D}" destId="{2AE138E9-CDEA-46EF-9234-187659AFCC77}" srcOrd="0" destOrd="0" presId="urn:microsoft.com/office/officeart/2008/layout/RadialCluster"/>
    <dgm:cxn modelId="{3858E1D5-BDCB-4B30-8F50-8E3B0B7A5448}" type="presOf" srcId="{800122C3-E4E2-4BCB-AF3A-BAAEE51AB009}" destId="{95AF3025-AC88-456D-959F-FAAAA64D1DF3}" srcOrd="0" destOrd="0" presId="urn:microsoft.com/office/officeart/2008/layout/RadialCluster"/>
    <dgm:cxn modelId="{5198C9FF-DD6A-4AAD-9BA2-65661C197BDF}" srcId="{0000BD8F-1215-4F85-B372-7532216BDF2D}" destId="{6FFEE6E0-87B7-4129-B07B-90EE568FA337}" srcOrd="1" destOrd="0" parTransId="{27090CD5-0C4E-49EE-AB68-C7A6E824A769}" sibTransId="{9E1781EB-A743-497D-A7C9-AFE835857FBF}"/>
    <dgm:cxn modelId="{4D40821F-B9E1-463A-A559-BEE44D9B2573}" type="presOf" srcId="{27090CD5-0C4E-49EE-AB68-C7A6E824A769}" destId="{3FA05514-31F8-4348-BB47-C28E046B53BC}" srcOrd="0" destOrd="0" presId="urn:microsoft.com/office/officeart/2008/layout/RadialCluster"/>
    <dgm:cxn modelId="{02731E7E-B5E4-4562-90A0-F0E9D74542B4}" type="presOf" srcId="{CE80C643-C688-4DFE-B9AB-6EC2ECF85B8F}" destId="{6D2C6718-6614-4D6E-9522-75DC352A72D1}" srcOrd="0" destOrd="0" presId="urn:microsoft.com/office/officeart/2008/layout/RadialCluster"/>
    <dgm:cxn modelId="{C17237A2-A5C2-4332-8609-0A84D69F0580}" type="presOf" srcId="{9A35C6B3-1CA3-4C34-B79E-97426246F2FA}" destId="{E8F69702-F548-4AF7-B0D8-2A36FCBA918B}" srcOrd="0" destOrd="0" presId="urn:microsoft.com/office/officeart/2008/layout/RadialCluster"/>
    <dgm:cxn modelId="{176FB42E-3048-47AF-BC57-B265FCC350CD}" srcId="{0000BD8F-1215-4F85-B372-7532216BDF2D}" destId="{0C85F36C-4718-49AB-8473-5720E0F23800}" srcOrd="0" destOrd="0" parTransId="{CE80C643-C688-4DFE-B9AB-6EC2ECF85B8F}" sibTransId="{53B66DE1-024E-4668-BC6A-3BA57A8C3234}"/>
    <dgm:cxn modelId="{7BF6692F-028F-496E-B5AF-C1F8449BB644}" type="presOf" srcId="{0000BD8F-1215-4F85-B372-7532216BDF2D}" destId="{9F1F0AC5-AE55-410B-8145-170F96B5E6C6}" srcOrd="0" destOrd="0" presId="urn:microsoft.com/office/officeart/2008/layout/RadialCluster"/>
    <dgm:cxn modelId="{F317B783-5726-4A1A-8316-AA1EA5136487}" type="presOf" srcId="{0C85F36C-4718-49AB-8473-5720E0F23800}" destId="{EE7A236B-631E-4179-B2ED-BDF175BADBC5}" srcOrd="0" destOrd="0" presId="urn:microsoft.com/office/officeart/2008/layout/RadialCluster"/>
    <dgm:cxn modelId="{05C74AB5-4D4A-40F7-8DAA-EC7A94E2B450}" type="presOf" srcId="{6FFEE6E0-87B7-4129-B07B-90EE568FA337}" destId="{2E01417E-43C3-4C75-9EBC-5DE6BB85A0DD}" srcOrd="0" destOrd="0" presId="urn:microsoft.com/office/officeart/2008/layout/RadialCluster"/>
    <dgm:cxn modelId="{E9A9E640-C40C-489A-BA5B-4748988B860C}" srcId="{0000BD8F-1215-4F85-B372-7532216BDF2D}" destId="{E9363A40-B544-4C21-B316-A03D07E9B8BA}" srcOrd="5" destOrd="0" parTransId="{5371473A-372C-472A-BF02-D3814823C65D}" sibTransId="{2C0626CB-AD99-4BD6-9816-1FA2B128FE02}"/>
    <dgm:cxn modelId="{ECF70411-5E0D-4371-BC6E-08FBD10E3F54}" type="presOf" srcId="{4CD14F2D-BD19-45B0-B277-1359E785D0CC}" destId="{4B90E4F8-41FD-4D31-9595-1D75539DFD91}" srcOrd="0" destOrd="0" presId="urn:microsoft.com/office/officeart/2008/layout/RadialCluster"/>
    <dgm:cxn modelId="{AA615F4D-68D9-4CB3-B585-2F50B15AFE66}" srcId="{B9FD6176-2FAF-447F-B5F4-7A23558D1830}" destId="{0000BD8F-1215-4F85-B372-7532216BDF2D}" srcOrd="0" destOrd="0" parTransId="{91ABA8B4-6246-4CC5-A107-9CB389DD0993}" sibTransId="{B76C04FC-6926-4385-BCDF-8F71A0AAD7FE}"/>
    <dgm:cxn modelId="{DC2CB717-57EC-4128-BDEC-0C1554DA6481}" type="presParOf" srcId="{7B35F9E3-D7E6-4E5A-AF05-61F177977C2C}" destId="{225143C9-03EA-4D45-B437-2A1084E17FA2}" srcOrd="0" destOrd="0" presId="urn:microsoft.com/office/officeart/2008/layout/RadialCluster"/>
    <dgm:cxn modelId="{09D38B27-D87D-4829-B50C-82DC358AED4A}" type="presParOf" srcId="{225143C9-03EA-4D45-B437-2A1084E17FA2}" destId="{9F1F0AC5-AE55-410B-8145-170F96B5E6C6}" srcOrd="0" destOrd="0" presId="urn:microsoft.com/office/officeart/2008/layout/RadialCluster"/>
    <dgm:cxn modelId="{59835FB5-DE97-4F13-90F6-AE35BBFB6766}" type="presParOf" srcId="{225143C9-03EA-4D45-B437-2A1084E17FA2}" destId="{6D2C6718-6614-4D6E-9522-75DC352A72D1}" srcOrd="1" destOrd="0" presId="urn:microsoft.com/office/officeart/2008/layout/RadialCluster"/>
    <dgm:cxn modelId="{C1EF8859-32A6-4B80-9D58-D3AC869A63E0}" type="presParOf" srcId="{225143C9-03EA-4D45-B437-2A1084E17FA2}" destId="{EE7A236B-631E-4179-B2ED-BDF175BADBC5}" srcOrd="2" destOrd="0" presId="urn:microsoft.com/office/officeart/2008/layout/RadialCluster"/>
    <dgm:cxn modelId="{7BD0FA0F-9BD7-46BD-922A-E2D2E8C50945}" type="presParOf" srcId="{225143C9-03EA-4D45-B437-2A1084E17FA2}" destId="{3FA05514-31F8-4348-BB47-C28E046B53BC}" srcOrd="3" destOrd="0" presId="urn:microsoft.com/office/officeart/2008/layout/RadialCluster"/>
    <dgm:cxn modelId="{D1E56A9B-C068-4A59-9343-E24FEB1D37CE}" type="presParOf" srcId="{225143C9-03EA-4D45-B437-2A1084E17FA2}" destId="{2E01417E-43C3-4C75-9EBC-5DE6BB85A0DD}" srcOrd="4" destOrd="0" presId="urn:microsoft.com/office/officeart/2008/layout/RadialCluster"/>
    <dgm:cxn modelId="{B6716FCB-8B8C-44B3-8EE1-C0E954AA95AD}" type="presParOf" srcId="{225143C9-03EA-4D45-B437-2A1084E17FA2}" destId="{E8F69702-F548-4AF7-B0D8-2A36FCBA918B}" srcOrd="5" destOrd="0" presId="urn:microsoft.com/office/officeart/2008/layout/RadialCluster"/>
    <dgm:cxn modelId="{FC400294-322C-42DC-9BBC-09475FE8BEEF}" type="presParOf" srcId="{225143C9-03EA-4D45-B437-2A1084E17FA2}" destId="{24C3D186-5FF5-4896-AA98-ED7822F145FB}" srcOrd="6" destOrd="0" presId="urn:microsoft.com/office/officeart/2008/layout/RadialCluster"/>
    <dgm:cxn modelId="{7D41D68E-B280-48F8-BFC5-9B77133C7C6D}" type="presParOf" srcId="{225143C9-03EA-4D45-B437-2A1084E17FA2}" destId="{4B90E4F8-41FD-4D31-9595-1D75539DFD91}" srcOrd="7" destOrd="0" presId="urn:microsoft.com/office/officeart/2008/layout/RadialCluster"/>
    <dgm:cxn modelId="{79FF2CA5-A176-4BD7-8DE9-BD5E5C9BF7D5}" type="presParOf" srcId="{225143C9-03EA-4D45-B437-2A1084E17FA2}" destId="{0E1DC801-E5C7-43E3-B35A-F3F1EF13D155}" srcOrd="8" destOrd="0" presId="urn:microsoft.com/office/officeart/2008/layout/RadialCluster"/>
    <dgm:cxn modelId="{F3ABE0DB-374B-4B34-87E7-36AC30F1650E}" type="presParOf" srcId="{225143C9-03EA-4D45-B437-2A1084E17FA2}" destId="{37ADFFCE-007A-424F-BC55-37A6A2B65729}" srcOrd="9" destOrd="0" presId="urn:microsoft.com/office/officeart/2008/layout/RadialCluster"/>
    <dgm:cxn modelId="{5A3AB988-7711-42FE-843D-6CC689782A2B}" type="presParOf" srcId="{225143C9-03EA-4D45-B437-2A1084E17FA2}" destId="{95AF3025-AC88-456D-959F-FAAAA64D1DF3}" srcOrd="10" destOrd="0" presId="urn:microsoft.com/office/officeart/2008/layout/RadialCluster"/>
    <dgm:cxn modelId="{14C72B42-4091-4081-9A42-64E7AFE288C2}" type="presParOf" srcId="{225143C9-03EA-4D45-B437-2A1084E17FA2}" destId="{2AE138E9-CDEA-46EF-9234-187659AFCC77}" srcOrd="11" destOrd="0" presId="urn:microsoft.com/office/officeart/2008/layout/RadialCluster"/>
    <dgm:cxn modelId="{3ACE9628-5FCB-400F-92E4-F74FA9B10B08}" type="presParOf" srcId="{225143C9-03EA-4D45-B437-2A1084E17FA2}" destId="{5004C3ED-44E8-41F9-BEDF-AB4ED119ECC2}" srcOrd="12" destOrd="0" presId="urn:microsoft.com/office/officeart/2008/layout/RadialCluster"/>
  </dgm:cxnLst>
  <dgm:bg/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7A5D863-19FB-4FA8-89C0-2E16AECAFCF7}" type="doc">
      <dgm:prSet loTypeId="urn:microsoft.com/office/officeart/2008/layout/PictureStrips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id-ID"/>
        </a:p>
      </dgm:t>
    </dgm:pt>
    <dgm:pt modelId="{F1CDE201-56A3-417F-85F6-A147B434B2BD}">
      <dgm:prSet phldrT="[Text]"/>
      <dgm:spPr/>
      <dgm:t>
        <a:bodyPr/>
        <a:lstStyle/>
        <a:p>
          <a:pPr algn="ctr"/>
          <a:r>
            <a:rPr lang="id-ID" dirty="0" smtClean="0">
              <a:latin typeface="Calibri" pitchFamily="34" charset="0"/>
              <a:cs typeface="Calibri" pitchFamily="34" charset="0"/>
            </a:rPr>
            <a:t>Penerapan politik bebas aktif </a:t>
          </a:r>
          <a:endParaRPr lang="id-ID" dirty="0">
            <a:latin typeface="Calibri" pitchFamily="34" charset="0"/>
            <a:cs typeface="Calibri" pitchFamily="34" charset="0"/>
          </a:endParaRPr>
        </a:p>
      </dgm:t>
    </dgm:pt>
    <dgm:pt modelId="{F4734AC8-4DD9-4F52-9BFB-BBE0B69754E2}" type="parTrans" cxnId="{18E8595E-0BDD-4D1D-8BB7-75A41F66DFF7}">
      <dgm:prSet/>
      <dgm:spPr/>
      <dgm:t>
        <a:bodyPr/>
        <a:lstStyle/>
        <a:p>
          <a:endParaRPr lang="id-ID"/>
        </a:p>
      </dgm:t>
    </dgm:pt>
    <dgm:pt modelId="{629083E1-E688-437C-9C4A-7B5562E45365}" type="sibTrans" cxnId="{18E8595E-0BDD-4D1D-8BB7-75A41F66DFF7}">
      <dgm:prSet/>
      <dgm:spPr/>
      <dgm:t>
        <a:bodyPr/>
        <a:lstStyle/>
        <a:p>
          <a:endParaRPr lang="id-ID"/>
        </a:p>
      </dgm:t>
    </dgm:pt>
    <dgm:pt modelId="{C21D11D4-C29F-40C8-B1A0-5B3D0761D155}">
      <dgm:prSet/>
      <dgm:spPr/>
      <dgm:t>
        <a:bodyPr/>
        <a:lstStyle/>
        <a:p>
          <a:pPr algn="ctr"/>
          <a:r>
            <a:rPr lang="id-ID" dirty="0" smtClean="0">
              <a:latin typeface="Calibri" pitchFamily="34" charset="0"/>
              <a:cs typeface="Calibri" pitchFamily="34" charset="0"/>
            </a:rPr>
            <a:t>Mengakhiri konfrontasi dengan Malaysia</a:t>
          </a:r>
        </a:p>
      </dgm:t>
    </dgm:pt>
    <dgm:pt modelId="{90BD8BD2-768E-408C-9BE0-E2619A504222}" type="parTrans" cxnId="{E2F261E4-46D5-4239-91A4-263C2E45A9B3}">
      <dgm:prSet/>
      <dgm:spPr/>
      <dgm:t>
        <a:bodyPr/>
        <a:lstStyle/>
        <a:p>
          <a:endParaRPr lang="id-ID"/>
        </a:p>
      </dgm:t>
    </dgm:pt>
    <dgm:pt modelId="{46CC06D8-87A8-4907-A584-109EA912ECE7}" type="sibTrans" cxnId="{E2F261E4-46D5-4239-91A4-263C2E45A9B3}">
      <dgm:prSet/>
      <dgm:spPr/>
      <dgm:t>
        <a:bodyPr/>
        <a:lstStyle/>
        <a:p>
          <a:endParaRPr lang="id-ID"/>
        </a:p>
      </dgm:t>
    </dgm:pt>
    <dgm:pt modelId="{38E8EB41-700A-45A3-98AA-977CFE58354A}">
      <dgm:prSet/>
      <dgm:spPr/>
      <dgm:t>
        <a:bodyPr/>
        <a:lstStyle/>
        <a:p>
          <a:pPr algn="ctr"/>
          <a:r>
            <a:rPr lang="id-ID" dirty="0" smtClean="0">
              <a:latin typeface="Calibri" pitchFamily="34" charset="0"/>
              <a:cs typeface="Calibri" pitchFamily="34" charset="0"/>
            </a:rPr>
            <a:t>Kembali menjadi anggota PBB</a:t>
          </a:r>
        </a:p>
      </dgm:t>
    </dgm:pt>
    <dgm:pt modelId="{3780063B-D306-4014-BA7A-2060CB7E20D2}" type="parTrans" cxnId="{2DE8A7F5-D795-4009-B03E-4046C4BFEDBA}">
      <dgm:prSet/>
      <dgm:spPr/>
      <dgm:t>
        <a:bodyPr/>
        <a:lstStyle/>
        <a:p>
          <a:endParaRPr lang="id-ID"/>
        </a:p>
      </dgm:t>
    </dgm:pt>
    <dgm:pt modelId="{EFCF6CBE-1E21-48D0-8BA4-AE63DBE8E073}" type="sibTrans" cxnId="{2DE8A7F5-D795-4009-B03E-4046C4BFEDBA}">
      <dgm:prSet/>
      <dgm:spPr/>
      <dgm:t>
        <a:bodyPr/>
        <a:lstStyle/>
        <a:p>
          <a:endParaRPr lang="id-ID"/>
        </a:p>
      </dgm:t>
    </dgm:pt>
    <dgm:pt modelId="{73333DF0-195C-463D-9999-CA1C8DC4A83A}">
      <dgm:prSet/>
      <dgm:spPr/>
      <dgm:t>
        <a:bodyPr/>
        <a:lstStyle/>
        <a:p>
          <a:pPr algn="ctr"/>
          <a:r>
            <a:rPr lang="id-ID" dirty="0" smtClean="0">
              <a:latin typeface="Calibri" pitchFamily="34" charset="0"/>
              <a:cs typeface="Calibri" pitchFamily="34" charset="0"/>
            </a:rPr>
            <a:t>Membentuk ASEAN</a:t>
          </a:r>
        </a:p>
      </dgm:t>
    </dgm:pt>
    <dgm:pt modelId="{869B1506-BBFD-4F31-8EB5-FA815CBE4BD0}" type="parTrans" cxnId="{F484ED28-ECC2-4C35-8BFA-61AAB8C38FE1}">
      <dgm:prSet/>
      <dgm:spPr/>
      <dgm:t>
        <a:bodyPr/>
        <a:lstStyle/>
        <a:p>
          <a:endParaRPr lang="id-ID"/>
        </a:p>
      </dgm:t>
    </dgm:pt>
    <dgm:pt modelId="{9934654C-EA6F-47DE-BA10-4395ADF5335D}" type="sibTrans" cxnId="{F484ED28-ECC2-4C35-8BFA-61AAB8C38FE1}">
      <dgm:prSet/>
      <dgm:spPr/>
      <dgm:t>
        <a:bodyPr/>
        <a:lstStyle/>
        <a:p>
          <a:endParaRPr lang="id-ID"/>
        </a:p>
      </dgm:t>
    </dgm:pt>
    <dgm:pt modelId="{4A39E58E-CE3A-481B-9D32-4283E23A6DBF}">
      <dgm:prSet/>
      <dgm:spPr/>
      <dgm:t>
        <a:bodyPr/>
        <a:lstStyle/>
        <a:p>
          <a:pPr algn="ctr"/>
          <a:r>
            <a:rPr lang="en-ID" dirty="0" smtClean="0">
              <a:latin typeface="Calibri" pitchFamily="34" charset="0"/>
              <a:cs typeface="Calibri" pitchFamily="34" charset="0"/>
            </a:rPr>
            <a:t>F</a:t>
          </a:r>
          <a:r>
            <a:rPr lang="id-ID" dirty="0" smtClean="0">
              <a:latin typeface="Calibri" pitchFamily="34" charset="0"/>
              <a:cs typeface="Calibri" pitchFamily="34" charset="0"/>
            </a:rPr>
            <a:t>usi parta</a:t>
          </a:r>
          <a:r>
            <a:rPr lang="en-ID" dirty="0" smtClean="0">
              <a:latin typeface="Calibri" pitchFamily="34" charset="0"/>
              <a:cs typeface="Calibri" pitchFamily="34" charset="0"/>
            </a:rPr>
            <a:t>i</a:t>
          </a:r>
          <a:endParaRPr lang="id-ID" dirty="0" smtClean="0">
            <a:latin typeface="Calibri" pitchFamily="34" charset="0"/>
            <a:cs typeface="Calibri" pitchFamily="34" charset="0"/>
          </a:endParaRPr>
        </a:p>
      </dgm:t>
    </dgm:pt>
    <dgm:pt modelId="{30288F15-1972-48DB-8E33-F19155DEE57F}" type="parTrans" cxnId="{BE3889B0-248D-496A-9284-841CACEE4D1D}">
      <dgm:prSet/>
      <dgm:spPr/>
      <dgm:t>
        <a:bodyPr/>
        <a:lstStyle/>
        <a:p>
          <a:endParaRPr lang="id-ID"/>
        </a:p>
      </dgm:t>
    </dgm:pt>
    <dgm:pt modelId="{36371F0C-0943-4931-81E8-655B151DF463}" type="sibTrans" cxnId="{BE3889B0-248D-496A-9284-841CACEE4D1D}">
      <dgm:prSet/>
      <dgm:spPr/>
      <dgm:t>
        <a:bodyPr/>
        <a:lstStyle/>
        <a:p>
          <a:endParaRPr lang="id-ID"/>
        </a:p>
      </dgm:t>
    </dgm:pt>
    <dgm:pt modelId="{1424D197-2333-4C92-871A-B9E192425A4B}" type="pres">
      <dgm:prSet presAssocID="{37A5D863-19FB-4FA8-89C0-2E16AECAFCF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EC622188-4046-40C0-9C82-9D574A515F07}" type="pres">
      <dgm:prSet presAssocID="{F1CDE201-56A3-417F-85F6-A147B434B2BD}" presName="composite" presStyleCnt="0"/>
      <dgm:spPr/>
    </dgm:pt>
    <dgm:pt modelId="{2FB59FEF-81B4-4DA8-B3DF-D73872E3B18B}" type="pres">
      <dgm:prSet presAssocID="{F1CDE201-56A3-417F-85F6-A147B434B2BD}" presName="rect1" presStyleLbl="tr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73F28CBF-0C39-4FBF-A528-32C04E7B50C0}" type="pres">
      <dgm:prSet presAssocID="{F1CDE201-56A3-417F-85F6-A147B434B2BD}" presName="rect2" presStyleLbl="fgImgPlace1" presStyleIdx="0" presStyleCnt="5" custScaleX="17646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id-ID"/>
        </a:p>
      </dgm:t>
    </dgm:pt>
    <dgm:pt modelId="{735FA422-9EBB-4FA7-A33F-EE1DD85A5E32}" type="pres">
      <dgm:prSet presAssocID="{629083E1-E688-437C-9C4A-7B5562E45365}" presName="sibTrans" presStyleCnt="0"/>
      <dgm:spPr/>
    </dgm:pt>
    <dgm:pt modelId="{1247E1E0-FBF2-428D-BCA5-C87C52D823A3}" type="pres">
      <dgm:prSet presAssocID="{C21D11D4-C29F-40C8-B1A0-5B3D0761D155}" presName="composite" presStyleCnt="0"/>
      <dgm:spPr/>
    </dgm:pt>
    <dgm:pt modelId="{0686E9C5-6FBD-4D2B-9E73-7E28FE70F01D}" type="pres">
      <dgm:prSet presAssocID="{C21D11D4-C29F-40C8-B1A0-5B3D0761D155}" presName="rect1" presStyleLbl="tr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CA5F1A2B-0527-46EB-BAB7-5FDDCFD50ED6}" type="pres">
      <dgm:prSet presAssocID="{C21D11D4-C29F-40C8-B1A0-5B3D0761D155}" presName="rect2" presStyleLbl="fgImgPlace1" presStyleIdx="1" presStyleCnt="5" custScaleX="135114" custScaleY="8662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id-ID"/>
        </a:p>
      </dgm:t>
    </dgm:pt>
    <dgm:pt modelId="{F881333E-7CEC-466A-8677-9445C5CE3B1C}" type="pres">
      <dgm:prSet presAssocID="{46CC06D8-87A8-4907-A584-109EA912ECE7}" presName="sibTrans" presStyleCnt="0"/>
      <dgm:spPr/>
    </dgm:pt>
    <dgm:pt modelId="{1B45CB55-4FAD-4716-87A7-DADED4720482}" type="pres">
      <dgm:prSet presAssocID="{38E8EB41-700A-45A3-98AA-977CFE58354A}" presName="composite" presStyleCnt="0"/>
      <dgm:spPr/>
    </dgm:pt>
    <dgm:pt modelId="{4E4D8DEF-E697-4E2B-B225-718AD7B3D92A}" type="pres">
      <dgm:prSet presAssocID="{38E8EB41-700A-45A3-98AA-977CFE58354A}" presName="rect1" presStyleLbl="tr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42DAFD3D-6234-44B2-B7B4-4D9B9968BA83}" type="pres">
      <dgm:prSet presAssocID="{38E8EB41-700A-45A3-98AA-977CFE58354A}" presName="rect2" presStyleLbl="fgImgPlace1" presStyleIdx="2" presStyleCnt="5" custScaleX="12947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id-ID"/>
        </a:p>
      </dgm:t>
    </dgm:pt>
    <dgm:pt modelId="{8287464F-FA37-468C-B0BB-319113887936}" type="pres">
      <dgm:prSet presAssocID="{EFCF6CBE-1E21-48D0-8BA4-AE63DBE8E073}" presName="sibTrans" presStyleCnt="0"/>
      <dgm:spPr/>
    </dgm:pt>
    <dgm:pt modelId="{9014EEC2-123B-443D-A38D-AF7831A97CD5}" type="pres">
      <dgm:prSet presAssocID="{73333DF0-195C-463D-9999-CA1C8DC4A83A}" presName="composite" presStyleCnt="0"/>
      <dgm:spPr/>
    </dgm:pt>
    <dgm:pt modelId="{BDEC1907-D3DC-4622-9D6B-3205AA2167D4}" type="pres">
      <dgm:prSet presAssocID="{73333DF0-195C-463D-9999-CA1C8DC4A83A}" presName="rect1" presStyleLbl="tr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F4199DFA-C34E-488C-AEC4-B9B0358B4C3C}" type="pres">
      <dgm:prSet presAssocID="{73333DF0-195C-463D-9999-CA1C8DC4A83A}" presName="rect2" presStyleLbl="fgImgPlace1" presStyleIdx="3" presStyleCnt="5" custScaleX="17258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id-ID"/>
        </a:p>
      </dgm:t>
    </dgm:pt>
    <dgm:pt modelId="{C0C65FB6-E0C3-4E9F-B1B8-93F5A6D49442}" type="pres">
      <dgm:prSet presAssocID="{9934654C-EA6F-47DE-BA10-4395ADF5335D}" presName="sibTrans" presStyleCnt="0"/>
      <dgm:spPr/>
    </dgm:pt>
    <dgm:pt modelId="{164EF55B-2688-4EB8-94E4-0F4686CA8B61}" type="pres">
      <dgm:prSet presAssocID="{4A39E58E-CE3A-481B-9D32-4283E23A6DBF}" presName="composite" presStyleCnt="0"/>
      <dgm:spPr/>
    </dgm:pt>
    <dgm:pt modelId="{4F416530-8A23-4C55-A224-BFF4545A11F1}" type="pres">
      <dgm:prSet presAssocID="{4A39E58E-CE3A-481B-9D32-4283E23A6DBF}" presName="rect1" presStyleLbl="trAlignAcc1" presStyleIdx="4" presStyleCnt="5" custScaleX="106011" custLinFactNeighborX="13679" custLinFactNeighborY="-3939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AEE3D63F-DD17-4CC7-9D70-8B3BDD087520}" type="pres">
      <dgm:prSet presAssocID="{4A39E58E-CE3A-481B-9D32-4283E23A6DBF}" presName="rect2" presStyleLbl="fgImgPlace1" presStyleIdx="4" presStyleCnt="5" custScaleX="436264" custLinFactNeighborX="-77916" custLinFactNeighborY="985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id-ID"/>
        </a:p>
      </dgm:t>
    </dgm:pt>
  </dgm:ptLst>
  <dgm:cxnLst>
    <dgm:cxn modelId="{2DE8A7F5-D795-4009-B03E-4046C4BFEDBA}" srcId="{37A5D863-19FB-4FA8-89C0-2E16AECAFCF7}" destId="{38E8EB41-700A-45A3-98AA-977CFE58354A}" srcOrd="2" destOrd="0" parTransId="{3780063B-D306-4014-BA7A-2060CB7E20D2}" sibTransId="{EFCF6CBE-1E21-48D0-8BA4-AE63DBE8E073}"/>
    <dgm:cxn modelId="{18E8595E-0BDD-4D1D-8BB7-75A41F66DFF7}" srcId="{37A5D863-19FB-4FA8-89C0-2E16AECAFCF7}" destId="{F1CDE201-56A3-417F-85F6-A147B434B2BD}" srcOrd="0" destOrd="0" parTransId="{F4734AC8-4DD9-4F52-9BFB-BBE0B69754E2}" sibTransId="{629083E1-E688-437C-9C4A-7B5562E45365}"/>
    <dgm:cxn modelId="{30C742AC-76F6-41DF-9090-C3D6F911E77F}" type="presOf" srcId="{C21D11D4-C29F-40C8-B1A0-5B3D0761D155}" destId="{0686E9C5-6FBD-4D2B-9E73-7E28FE70F01D}" srcOrd="0" destOrd="0" presId="urn:microsoft.com/office/officeart/2008/layout/PictureStrips"/>
    <dgm:cxn modelId="{BE3889B0-248D-496A-9284-841CACEE4D1D}" srcId="{37A5D863-19FB-4FA8-89C0-2E16AECAFCF7}" destId="{4A39E58E-CE3A-481B-9D32-4283E23A6DBF}" srcOrd="4" destOrd="0" parTransId="{30288F15-1972-48DB-8E33-F19155DEE57F}" sibTransId="{36371F0C-0943-4931-81E8-655B151DF463}"/>
    <dgm:cxn modelId="{8E079B30-3D85-44C9-B313-2E7F9828CC77}" type="presOf" srcId="{37A5D863-19FB-4FA8-89C0-2E16AECAFCF7}" destId="{1424D197-2333-4C92-871A-B9E192425A4B}" srcOrd="0" destOrd="0" presId="urn:microsoft.com/office/officeart/2008/layout/PictureStrips"/>
    <dgm:cxn modelId="{311F259B-9E51-4EAB-B495-2560F6E5508C}" type="presOf" srcId="{4A39E58E-CE3A-481B-9D32-4283E23A6DBF}" destId="{4F416530-8A23-4C55-A224-BFF4545A11F1}" srcOrd="0" destOrd="0" presId="urn:microsoft.com/office/officeart/2008/layout/PictureStrips"/>
    <dgm:cxn modelId="{9939EE4C-DB9A-448A-935E-210611287B0C}" type="presOf" srcId="{73333DF0-195C-463D-9999-CA1C8DC4A83A}" destId="{BDEC1907-D3DC-4622-9D6B-3205AA2167D4}" srcOrd="0" destOrd="0" presId="urn:microsoft.com/office/officeart/2008/layout/PictureStrips"/>
    <dgm:cxn modelId="{E2F261E4-46D5-4239-91A4-263C2E45A9B3}" srcId="{37A5D863-19FB-4FA8-89C0-2E16AECAFCF7}" destId="{C21D11D4-C29F-40C8-B1A0-5B3D0761D155}" srcOrd="1" destOrd="0" parTransId="{90BD8BD2-768E-408C-9BE0-E2619A504222}" sibTransId="{46CC06D8-87A8-4907-A584-109EA912ECE7}"/>
    <dgm:cxn modelId="{0064C120-5949-4DBE-B78F-02572B700EA8}" type="presOf" srcId="{38E8EB41-700A-45A3-98AA-977CFE58354A}" destId="{4E4D8DEF-E697-4E2B-B225-718AD7B3D92A}" srcOrd="0" destOrd="0" presId="urn:microsoft.com/office/officeart/2008/layout/PictureStrips"/>
    <dgm:cxn modelId="{410295B2-2D53-49DE-8D0F-6F216A86B7E9}" type="presOf" srcId="{F1CDE201-56A3-417F-85F6-A147B434B2BD}" destId="{2FB59FEF-81B4-4DA8-B3DF-D73872E3B18B}" srcOrd="0" destOrd="0" presId="urn:microsoft.com/office/officeart/2008/layout/PictureStrips"/>
    <dgm:cxn modelId="{F484ED28-ECC2-4C35-8BFA-61AAB8C38FE1}" srcId="{37A5D863-19FB-4FA8-89C0-2E16AECAFCF7}" destId="{73333DF0-195C-463D-9999-CA1C8DC4A83A}" srcOrd="3" destOrd="0" parTransId="{869B1506-BBFD-4F31-8EB5-FA815CBE4BD0}" sibTransId="{9934654C-EA6F-47DE-BA10-4395ADF5335D}"/>
    <dgm:cxn modelId="{A8FF106C-2F05-442E-8481-05146D23F4F6}" type="presParOf" srcId="{1424D197-2333-4C92-871A-B9E192425A4B}" destId="{EC622188-4046-40C0-9C82-9D574A515F07}" srcOrd="0" destOrd="0" presId="urn:microsoft.com/office/officeart/2008/layout/PictureStrips"/>
    <dgm:cxn modelId="{0E36BC4F-6809-4877-9B58-21B411BC487B}" type="presParOf" srcId="{EC622188-4046-40C0-9C82-9D574A515F07}" destId="{2FB59FEF-81B4-4DA8-B3DF-D73872E3B18B}" srcOrd="0" destOrd="0" presId="urn:microsoft.com/office/officeart/2008/layout/PictureStrips"/>
    <dgm:cxn modelId="{F169961F-BB18-44DF-BD30-6E0C67F36138}" type="presParOf" srcId="{EC622188-4046-40C0-9C82-9D574A515F07}" destId="{73F28CBF-0C39-4FBF-A528-32C04E7B50C0}" srcOrd="1" destOrd="0" presId="urn:microsoft.com/office/officeart/2008/layout/PictureStrips"/>
    <dgm:cxn modelId="{F9B128B7-C89E-4DC9-9645-0DF9A61256E8}" type="presParOf" srcId="{1424D197-2333-4C92-871A-B9E192425A4B}" destId="{735FA422-9EBB-4FA7-A33F-EE1DD85A5E32}" srcOrd="1" destOrd="0" presId="urn:microsoft.com/office/officeart/2008/layout/PictureStrips"/>
    <dgm:cxn modelId="{2A76165E-5837-4A84-9B57-676D63CBE339}" type="presParOf" srcId="{1424D197-2333-4C92-871A-B9E192425A4B}" destId="{1247E1E0-FBF2-428D-BCA5-C87C52D823A3}" srcOrd="2" destOrd="0" presId="urn:microsoft.com/office/officeart/2008/layout/PictureStrips"/>
    <dgm:cxn modelId="{E8A34EEF-D855-462F-BEF9-3F23AF46A8B9}" type="presParOf" srcId="{1247E1E0-FBF2-428D-BCA5-C87C52D823A3}" destId="{0686E9C5-6FBD-4D2B-9E73-7E28FE70F01D}" srcOrd="0" destOrd="0" presId="urn:microsoft.com/office/officeart/2008/layout/PictureStrips"/>
    <dgm:cxn modelId="{F931AE87-CCE6-4347-B05E-1371FE982A7B}" type="presParOf" srcId="{1247E1E0-FBF2-428D-BCA5-C87C52D823A3}" destId="{CA5F1A2B-0527-46EB-BAB7-5FDDCFD50ED6}" srcOrd="1" destOrd="0" presId="urn:microsoft.com/office/officeart/2008/layout/PictureStrips"/>
    <dgm:cxn modelId="{274D85C7-469E-4AF0-ABEC-A1CA60C6968B}" type="presParOf" srcId="{1424D197-2333-4C92-871A-B9E192425A4B}" destId="{F881333E-7CEC-466A-8677-9445C5CE3B1C}" srcOrd="3" destOrd="0" presId="urn:microsoft.com/office/officeart/2008/layout/PictureStrips"/>
    <dgm:cxn modelId="{FE811FDC-8308-46E0-8650-36B9FBFCF4FF}" type="presParOf" srcId="{1424D197-2333-4C92-871A-B9E192425A4B}" destId="{1B45CB55-4FAD-4716-87A7-DADED4720482}" srcOrd="4" destOrd="0" presId="urn:microsoft.com/office/officeart/2008/layout/PictureStrips"/>
    <dgm:cxn modelId="{EFF7CF72-9522-4099-A17C-F217FF915A25}" type="presParOf" srcId="{1B45CB55-4FAD-4716-87A7-DADED4720482}" destId="{4E4D8DEF-E697-4E2B-B225-718AD7B3D92A}" srcOrd="0" destOrd="0" presId="urn:microsoft.com/office/officeart/2008/layout/PictureStrips"/>
    <dgm:cxn modelId="{759D5396-D07E-4508-B391-F0AC5170C7EE}" type="presParOf" srcId="{1B45CB55-4FAD-4716-87A7-DADED4720482}" destId="{42DAFD3D-6234-44B2-B7B4-4D9B9968BA83}" srcOrd="1" destOrd="0" presId="urn:microsoft.com/office/officeart/2008/layout/PictureStrips"/>
    <dgm:cxn modelId="{B7D39379-6009-4D4A-8BE0-68276A10190B}" type="presParOf" srcId="{1424D197-2333-4C92-871A-B9E192425A4B}" destId="{8287464F-FA37-468C-B0BB-319113887936}" srcOrd="5" destOrd="0" presId="urn:microsoft.com/office/officeart/2008/layout/PictureStrips"/>
    <dgm:cxn modelId="{12907723-ADA7-48FD-A0BA-6CA35B294202}" type="presParOf" srcId="{1424D197-2333-4C92-871A-B9E192425A4B}" destId="{9014EEC2-123B-443D-A38D-AF7831A97CD5}" srcOrd="6" destOrd="0" presId="urn:microsoft.com/office/officeart/2008/layout/PictureStrips"/>
    <dgm:cxn modelId="{69C0D6C4-DCAA-4672-9EB0-94160F245874}" type="presParOf" srcId="{9014EEC2-123B-443D-A38D-AF7831A97CD5}" destId="{BDEC1907-D3DC-4622-9D6B-3205AA2167D4}" srcOrd="0" destOrd="0" presId="urn:microsoft.com/office/officeart/2008/layout/PictureStrips"/>
    <dgm:cxn modelId="{EA2C28E5-FFED-4C48-A9FB-2787E073781D}" type="presParOf" srcId="{9014EEC2-123B-443D-A38D-AF7831A97CD5}" destId="{F4199DFA-C34E-488C-AEC4-B9B0358B4C3C}" srcOrd="1" destOrd="0" presId="urn:microsoft.com/office/officeart/2008/layout/PictureStrips"/>
    <dgm:cxn modelId="{582025B5-B7F0-41E2-BC44-E2F387E99C1E}" type="presParOf" srcId="{1424D197-2333-4C92-871A-B9E192425A4B}" destId="{C0C65FB6-E0C3-4E9F-B1B8-93F5A6D49442}" srcOrd="7" destOrd="0" presId="urn:microsoft.com/office/officeart/2008/layout/PictureStrips"/>
    <dgm:cxn modelId="{07FFBE77-6E49-429E-94E4-DD81A5B1EC07}" type="presParOf" srcId="{1424D197-2333-4C92-871A-B9E192425A4B}" destId="{164EF55B-2688-4EB8-94E4-0F4686CA8B61}" srcOrd="8" destOrd="0" presId="urn:microsoft.com/office/officeart/2008/layout/PictureStrips"/>
    <dgm:cxn modelId="{CF4F27D2-DFA6-4714-83A1-C60A03F9E1B2}" type="presParOf" srcId="{164EF55B-2688-4EB8-94E4-0F4686CA8B61}" destId="{4F416530-8A23-4C55-A224-BFF4545A11F1}" srcOrd="0" destOrd="0" presId="urn:microsoft.com/office/officeart/2008/layout/PictureStrips"/>
    <dgm:cxn modelId="{D1C16AB8-626A-4F2D-AC1E-E467B85D03A5}" type="presParOf" srcId="{164EF55B-2688-4EB8-94E4-0F4686CA8B61}" destId="{AEE3D63F-DD17-4CC7-9D70-8B3BDD087520}" srcOrd="1" destOrd="0" presId="urn:microsoft.com/office/officeart/2008/layout/PictureStrips"/>
  </dgm:cxnLst>
  <dgm:bg/>
  <dgm:whole/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65331F4-4E2F-46AF-BDBA-822FC4FE2BCD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id-ID"/>
        </a:p>
      </dgm:t>
    </dgm:pt>
    <dgm:pt modelId="{8FAF3206-93EC-4F4B-82C6-62DBD7D8AD39}">
      <dgm:prSet phldrT="[Text]"/>
      <dgm:spPr/>
      <dgm:t>
        <a:bodyPr/>
        <a:lstStyle/>
        <a:p>
          <a:r>
            <a:rPr lang="id-ID" dirty="0" smtClean="0"/>
            <a:t>1.</a:t>
          </a:r>
          <a:endParaRPr lang="id-ID" dirty="0"/>
        </a:p>
      </dgm:t>
    </dgm:pt>
    <dgm:pt modelId="{3BA06DCF-FB9F-4E33-8B46-AF823DA698DD}" type="parTrans" cxnId="{E5D48FC3-152A-4ADB-A8D4-31A968FC4440}">
      <dgm:prSet/>
      <dgm:spPr/>
      <dgm:t>
        <a:bodyPr/>
        <a:lstStyle/>
        <a:p>
          <a:endParaRPr lang="id-ID"/>
        </a:p>
      </dgm:t>
    </dgm:pt>
    <dgm:pt modelId="{8178F538-F9EB-474C-A079-90270CC019E7}" type="sibTrans" cxnId="{E5D48FC3-152A-4ADB-A8D4-31A968FC4440}">
      <dgm:prSet/>
      <dgm:spPr/>
      <dgm:t>
        <a:bodyPr/>
        <a:lstStyle/>
        <a:p>
          <a:endParaRPr lang="id-ID"/>
        </a:p>
      </dgm:t>
    </dgm:pt>
    <dgm:pt modelId="{86668A81-9112-43D9-AD00-7F7DAD3F337A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d-ID" sz="1800" dirty="0" smtClean="0">
              <a:latin typeface="Calibri" pitchFamily="34" charset="0"/>
              <a:cs typeface="Calibri" pitchFamily="34" charset="0"/>
            </a:rPr>
            <a:t>Konsep Dwifungsi ABRI dikenalkan oleh Jenderal A.H. Nasution.</a:t>
          </a:r>
        </a:p>
        <a:p>
          <a:pPr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dirty="0">
            <a:latin typeface="Calibri" pitchFamily="34" charset="0"/>
            <a:cs typeface="Calibri" pitchFamily="34" charset="0"/>
          </a:endParaRPr>
        </a:p>
      </dgm:t>
    </dgm:pt>
    <dgm:pt modelId="{C5861F01-BF89-4820-AC5F-6632A670B421}" type="parTrans" cxnId="{D428490C-7AE6-4860-9C40-5F2280D45CD2}">
      <dgm:prSet/>
      <dgm:spPr/>
      <dgm:t>
        <a:bodyPr/>
        <a:lstStyle/>
        <a:p>
          <a:endParaRPr lang="id-ID"/>
        </a:p>
      </dgm:t>
    </dgm:pt>
    <dgm:pt modelId="{B5987799-E8DD-48B1-9831-76FE85CE537B}" type="sibTrans" cxnId="{D428490C-7AE6-4860-9C40-5F2280D45CD2}">
      <dgm:prSet/>
      <dgm:spPr/>
      <dgm:t>
        <a:bodyPr/>
        <a:lstStyle/>
        <a:p>
          <a:endParaRPr lang="id-ID"/>
        </a:p>
      </dgm:t>
    </dgm:pt>
    <dgm:pt modelId="{0DE7AB65-BC9C-4DC2-B79A-EFFC2709EFD1}">
      <dgm:prSet phldrT="[Text]"/>
      <dgm:spPr/>
      <dgm:t>
        <a:bodyPr/>
        <a:lstStyle/>
        <a:p>
          <a:r>
            <a:rPr lang="id-ID" dirty="0" smtClean="0"/>
            <a:t>2.</a:t>
          </a:r>
          <a:endParaRPr lang="id-ID" dirty="0"/>
        </a:p>
      </dgm:t>
    </dgm:pt>
    <dgm:pt modelId="{D4F621E4-8870-4992-9914-C9C0ABD6AD54}" type="parTrans" cxnId="{556EC0E0-DD09-49E6-9D04-F52E517F37B7}">
      <dgm:prSet/>
      <dgm:spPr/>
      <dgm:t>
        <a:bodyPr/>
        <a:lstStyle/>
        <a:p>
          <a:endParaRPr lang="id-ID"/>
        </a:p>
      </dgm:t>
    </dgm:pt>
    <dgm:pt modelId="{FFCB9FD7-D2C6-4BD8-BD17-BEEA124A4AE1}" type="sibTrans" cxnId="{556EC0E0-DD09-49E6-9D04-F52E517F37B7}">
      <dgm:prSet/>
      <dgm:spPr/>
      <dgm:t>
        <a:bodyPr/>
        <a:lstStyle/>
        <a:p>
          <a:endParaRPr lang="id-ID"/>
        </a:p>
      </dgm:t>
    </dgm:pt>
    <dgm:pt modelId="{4D5F9C2E-3A31-4CE6-815A-EB0243A7432F}">
      <dgm:prSet phldrT="[Text]" custT="1"/>
      <dgm:spPr/>
      <dgm:t>
        <a:bodyPr/>
        <a:lstStyle/>
        <a:p>
          <a:r>
            <a:rPr lang="id-ID" sz="1800" dirty="0" smtClean="0">
              <a:latin typeface="Calibri" pitchFamily="34" charset="0"/>
              <a:cs typeface="Calibri" pitchFamily="34" charset="0"/>
            </a:rPr>
            <a:t>Menyatakan tugas ABRI tidak hanya berkaitan bidang keamanan dan pertahanan negara, tetapi berkaitan dengan bidang sosial dan politik.</a:t>
          </a:r>
          <a:endParaRPr lang="id-ID" dirty="0">
            <a:latin typeface="Calibri" pitchFamily="34" charset="0"/>
            <a:cs typeface="Calibri" pitchFamily="34" charset="0"/>
          </a:endParaRPr>
        </a:p>
      </dgm:t>
    </dgm:pt>
    <dgm:pt modelId="{DD3E1D99-F26C-4C3B-933E-95801B1E7E0D}" type="parTrans" cxnId="{CFABD4C7-DC60-4137-923B-E03BE20A0668}">
      <dgm:prSet/>
      <dgm:spPr/>
      <dgm:t>
        <a:bodyPr/>
        <a:lstStyle/>
        <a:p>
          <a:endParaRPr lang="id-ID"/>
        </a:p>
      </dgm:t>
    </dgm:pt>
    <dgm:pt modelId="{96C74DB4-F387-4812-B9F3-9672550FB4EB}" type="sibTrans" cxnId="{CFABD4C7-DC60-4137-923B-E03BE20A0668}">
      <dgm:prSet/>
      <dgm:spPr/>
      <dgm:t>
        <a:bodyPr/>
        <a:lstStyle/>
        <a:p>
          <a:endParaRPr lang="id-ID"/>
        </a:p>
      </dgm:t>
    </dgm:pt>
    <dgm:pt modelId="{388E25A0-C390-48E4-BB05-AEEE6A1EA5C6}">
      <dgm:prSet phldrT="[Text]"/>
      <dgm:spPr/>
      <dgm:t>
        <a:bodyPr/>
        <a:lstStyle/>
        <a:p>
          <a:r>
            <a:rPr lang="id-ID" dirty="0" smtClean="0"/>
            <a:t>3.</a:t>
          </a:r>
          <a:endParaRPr lang="id-ID" dirty="0"/>
        </a:p>
      </dgm:t>
    </dgm:pt>
    <dgm:pt modelId="{DCB5F57D-47A5-4191-9BEC-0A58D7434626}" type="parTrans" cxnId="{0B46D200-BDB8-4A51-ACB5-75FED8BB93CE}">
      <dgm:prSet/>
      <dgm:spPr/>
      <dgm:t>
        <a:bodyPr/>
        <a:lstStyle/>
        <a:p>
          <a:endParaRPr lang="id-ID"/>
        </a:p>
      </dgm:t>
    </dgm:pt>
    <dgm:pt modelId="{A7EB2147-2788-4F96-AD8E-DA19A5B96C4C}" type="sibTrans" cxnId="{0B46D200-BDB8-4A51-ACB5-75FED8BB93CE}">
      <dgm:prSet/>
      <dgm:spPr/>
      <dgm:t>
        <a:bodyPr/>
        <a:lstStyle/>
        <a:p>
          <a:endParaRPr lang="id-ID"/>
        </a:p>
      </dgm:t>
    </dgm:pt>
    <dgm:pt modelId="{8C445015-AE38-447E-9122-5ACF996ED111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d-ID" sz="1800" dirty="0" smtClean="0">
              <a:latin typeface="Calibri" pitchFamily="34" charset="0"/>
              <a:cs typeface="Calibri" pitchFamily="34" charset="0"/>
            </a:rPr>
            <a:t>Anggota ABRI menduduki kursi parlemen dan pejabat pemerintahan. </a:t>
          </a:r>
        </a:p>
        <a:p>
          <a:pPr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dirty="0"/>
        </a:p>
      </dgm:t>
    </dgm:pt>
    <dgm:pt modelId="{D68760C3-1E37-47CA-93BE-7AB0C4D78ECC}" type="parTrans" cxnId="{09556D1F-1FA6-49F5-9AFE-72A2111D960C}">
      <dgm:prSet/>
      <dgm:spPr/>
      <dgm:t>
        <a:bodyPr/>
        <a:lstStyle/>
        <a:p>
          <a:endParaRPr lang="id-ID"/>
        </a:p>
      </dgm:t>
    </dgm:pt>
    <dgm:pt modelId="{F75C88F6-D3AD-4875-AFC0-825F4F352626}" type="sibTrans" cxnId="{09556D1F-1FA6-49F5-9AFE-72A2111D960C}">
      <dgm:prSet/>
      <dgm:spPr/>
      <dgm:t>
        <a:bodyPr/>
        <a:lstStyle/>
        <a:p>
          <a:endParaRPr lang="id-ID"/>
        </a:p>
      </dgm:t>
    </dgm:pt>
    <dgm:pt modelId="{D49D20B9-3BD3-46B9-9F82-3FDD7E1611E0}" type="pres">
      <dgm:prSet presAssocID="{A65331F4-4E2F-46AF-BDBA-822FC4FE2BCD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id-ID"/>
        </a:p>
      </dgm:t>
    </dgm:pt>
    <dgm:pt modelId="{75F46049-EC7B-4D7E-B4E0-809CC36E940C}" type="pres">
      <dgm:prSet presAssocID="{8FAF3206-93EC-4F4B-82C6-62DBD7D8AD39}" presName="parenttextcomposite" presStyleCnt="0"/>
      <dgm:spPr/>
    </dgm:pt>
    <dgm:pt modelId="{E3671FD0-C45E-4B87-B064-4D40972E2CE8}" type="pres">
      <dgm:prSet presAssocID="{8FAF3206-93EC-4F4B-82C6-62DBD7D8AD39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DB0E739D-B913-41AE-87D5-0996BF837B45}" type="pres">
      <dgm:prSet presAssocID="{8FAF3206-93EC-4F4B-82C6-62DBD7D8AD39}" presName="composite" presStyleCnt="0"/>
      <dgm:spPr/>
    </dgm:pt>
    <dgm:pt modelId="{729C73EB-11C8-4FBE-A580-DC64427ABE24}" type="pres">
      <dgm:prSet presAssocID="{8FAF3206-93EC-4F4B-82C6-62DBD7D8AD39}" presName="chevron1" presStyleLbl="alignNode1" presStyleIdx="0" presStyleCnt="21"/>
      <dgm:spPr/>
    </dgm:pt>
    <dgm:pt modelId="{33C7F3CD-D963-425F-897A-DF15C7179EF9}" type="pres">
      <dgm:prSet presAssocID="{8FAF3206-93EC-4F4B-82C6-62DBD7D8AD39}" presName="chevron2" presStyleLbl="alignNode1" presStyleIdx="1" presStyleCnt="21"/>
      <dgm:spPr/>
    </dgm:pt>
    <dgm:pt modelId="{CD541640-C295-4DDB-BB43-7417B652ADF3}" type="pres">
      <dgm:prSet presAssocID="{8FAF3206-93EC-4F4B-82C6-62DBD7D8AD39}" presName="chevron3" presStyleLbl="alignNode1" presStyleIdx="2" presStyleCnt="21"/>
      <dgm:spPr/>
    </dgm:pt>
    <dgm:pt modelId="{D903FDDF-F010-4B2D-ACD4-0589D3194A87}" type="pres">
      <dgm:prSet presAssocID="{8FAF3206-93EC-4F4B-82C6-62DBD7D8AD39}" presName="chevron4" presStyleLbl="alignNode1" presStyleIdx="3" presStyleCnt="21"/>
      <dgm:spPr/>
    </dgm:pt>
    <dgm:pt modelId="{7CCB06BB-E5CB-4A8D-A059-4E44BA062BE0}" type="pres">
      <dgm:prSet presAssocID="{8FAF3206-93EC-4F4B-82C6-62DBD7D8AD39}" presName="chevron5" presStyleLbl="alignNode1" presStyleIdx="4" presStyleCnt="21"/>
      <dgm:spPr/>
    </dgm:pt>
    <dgm:pt modelId="{43074E2A-6DFD-4673-B0E0-BF981408983D}" type="pres">
      <dgm:prSet presAssocID="{8FAF3206-93EC-4F4B-82C6-62DBD7D8AD39}" presName="chevron6" presStyleLbl="alignNode1" presStyleIdx="5" presStyleCnt="21"/>
      <dgm:spPr/>
    </dgm:pt>
    <dgm:pt modelId="{F07089A2-4069-4D21-8EB3-F79315FCDC49}" type="pres">
      <dgm:prSet presAssocID="{8FAF3206-93EC-4F4B-82C6-62DBD7D8AD39}" presName="chevron7" presStyleLbl="alignNode1" presStyleIdx="6" presStyleCnt="21" custScaleX="239399"/>
      <dgm:spPr/>
    </dgm:pt>
    <dgm:pt modelId="{04A23BE1-BA09-4AEE-83C9-0F4EED49E20B}" type="pres">
      <dgm:prSet presAssocID="{8FAF3206-93EC-4F4B-82C6-62DBD7D8AD39}" presName="childtext" presStyleLbl="solidFgAcc1" presStyleIdx="0" presStyleCnt="3" custScaleX="116972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2656743C-891E-40FB-8A09-B27B98448B41}" type="pres">
      <dgm:prSet presAssocID="{8178F538-F9EB-474C-A079-90270CC019E7}" presName="sibTrans" presStyleCnt="0"/>
      <dgm:spPr/>
    </dgm:pt>
    <dgm:pt modelId="{6DF68194-80BD-49A2-9904-A710A1B80C0B}" type="pres">
      <dgm:prSet presAssocID="{0DE7AB65-BC9C-4DC2-B79A-EFFC2709EFD1}" presName="parenttextcomposite" presStyleCnt="0"/>
      <dgm:spPr/>
    </dgm:pt>
    <dgm:pt modelId="{681B5680-8CBF-412D-8032-7C88B67AFB6C}" type="pres">
      <dgm:prSet presAssocID="{0DE7AB65-BC9C-4DC2-B79A-EFFC2709EFD1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0B461D82-0CFC-4F33-885F-CC38480A933E}" type="pres">
      <dgm:prSet presAssocID="{0DE7AB65-BC9C-4DC2-B79A-EFFC2709EFD1}" presName="composite" presStyleCnt="0"/>
      <dgm:spPr/>
    </dgm:pt>
    <dgm:pt modelId="{F59B9B86-240B-4BEA-9F69-9E1C3CB1794D}" type="pres">
      <dgm:prSet presAssocID="{0DE7AB65-BC9C-4DC2-B79A-EFFC2709EFD1}" presName="chevron1" presStyleLbl="alignNode1" presStyleIdx="7" presStyleCnt="21"/>
      <dgm:spPr/>
    </dgm:pt>
    <dgm:pt modelId="{CE25A922-E9FE-4857-9F2F-3303188576CE}" type="pres">
      <dgm:prSet presAssocID="{0DE7AB65-BC9C-4DC2-B79A-EFFC2709EFD1}" presName="chevron2" presStyleLbl="alignNode1" presStyleIdx="8" presStyleCnt="21"/>
      <dgm:spPr/>
    </dgm:pt>
    <dgm:pt modelId="{2924E255-1340-42CB-BD04-F2DC9BEB481D}" type="pres">
      <dgm:prSet presAssocID="{0DE7AB65-BC9C-4DC2-B79A-EFFC2709EFD1}" presName="chevron3" presStyleLbl="alignNode1" presStyleIdx="9" presStyleCnt="21"/>
      <dgm:spPr/>
    </dgm:pt>
    <dgm:pt modelId="{E2C265EA-C16F-47DA-8356-4E67E7BD9A88}" type="pres">
      <dgm:prSet presAssocID="{0DE7AB65-BC9C-4DC2-B79A-EFFC2709EFD1}" presName="chevron4" presStyleLbl="alignNode1" presStyleIdx="10" presStyleCnt="21"/>
      <dgm:spPr/>
    </dgm:pt>
    <dgm:pt modelId="{B68C2864-BF7E-4DB0-BB68-3C473EC66133}" type="pres">
      <dgm:prSet presAssocID="{0DE7AB65-BC9C-4DC2-B79A-EFFC2709EFD1}" presName="chevron5" presStyleLbl="alignNode1" presStyleIdx="11" presStyleCnt="21"/>
      <dgm:spPr/>
    </dgm:pt>
    <dgm:pt modelId="{CDDF10C5-8AE0-4D3F-80D7-928749D5E6DB}" type="pres">
      <dgm:prSet presAssocID="{0DE7AB65-BC9C-4DC2-B79A-EFFC2709EFD1}" presName="chevron6" presStyleLbl="alignNode1" presStyleIdx="12" presStyleCnt="21"/>
      <dgm:spPr/>
    </dgm:pt>
    <dgm:pt modelId="{3D60DCA8-0C22-4624-916D-903C4962CC47}" type="pres">
      <dgm:prSet presAssocID="{0DE7AB65-BC9C-4DC2-B79A-EFFC2709EFD1}" presName="chevron7" presStyleLbl="alignNode1" presStyleIdx="13" presStyleCnt="21" custScaleX="220946"/>
      <dgm:spPr/>
    </dgm:pt>
    <dgm:pt modelId="{07BCAED3-4000-4254-AB92-B1E02D596038}" type="pres">
      <dgm:prSet presAssocID="{0DE7AB65-BC9C-4DC2-B79A-EFFC2709EFD1}" presName="childtext" presStyleLbl="solidFgAcc1" presStyleIdx="1" presStyleCnt="3" custScaleX="118735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04FD7E68-6E2A-477C-A9C3-A5A7D5DFAE48}" type="pres">
      <dgm:prSet presAssocID="{FFCB9FD7-D2C6-4BD8-BD17-BEEA124A4AE1}" presName="sibTrans" presStyleCnt="0"/>
      <dgm:spPr/>
    </dgm:pt>
    <dgm:pt modelId="{78C094B8-2B5A-465A-9AE0-37B206E44B65}" type="pres">
      <dgm:prSet presAssocID="{388E25A0-C390-48E4-BB05-AEEE6A1EA5C6}" presName="parenttextcomposite" presStyleCnt="0"/>
      <dgm:spPr/>
    </dgm:pt>
    <dgm:pt modelId="{AFBE91C1-B5A5-400C-8C6E-4216535F2186}" type="pres">
      <dgm:prSet presAssocID="{388E25A0-C390-48E4-BB05-AEEE6A1EA5C6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3FF16D0A-D8C4-47AD-B1CE-CFC1BAC35FC5}" type="pres">
      <dgm:prSet presAssocID="{388E25A0-C390-48E4-BB05-AEEE6A1EA5C6}" presName="composite" presStyleCnt="0"/>
      <dgm:spPr/>
    </dgm:pt>
    <dgm:pt modelId="{D7E4F043-F838-4F57-82AC-4008F1208CB4}" type="pres">
      <dgm:prSet presAssocID="{388E25A0-C390-48E4-BB05-AEEE6A1EA5C6}" presName="chevron1" presStyleLbl="alignNode1" presStyleIdx="14" presStyleCnt="21"/>
      <dgm:spPr/>
    </dgm:pt>
    <dgm:pt modelId="{F156F15F-17C3-4283-8782-AF4CCF157513}" type="pres">
      <dgm:prSet presAssocID="{388E25A0-C390-48E4-BB05-AEEE6A1EA5C6}" presName="chevron2" presStyleLbl="alignNode1" presStyleIdx="15" presStyleCnt="21"/>
      <dgm:spPr/>
    </dgm:pt>
    <dgm:pt modelId="{50285DA2-F9C3-4D7F-B90A-3F4A33CCAC28}" type="pres">
      <dgm:prSet presAssocID="{388E25A0-C390-48E4-BB05-AEEE6A1EA5C6}" presName="chevron3" presStyleLbl="alignNode1" presStyleIdx="16" presStyleCnt="21"/>
      <dgm:spPr/>
    </dgm:pt>
    <dgm:pt modelId="{45BACC78-506F-4B5D-A85E-ABA64EAB86DA}" type="pres">
      <dgm:prSet presAssocID="{388E25A0-C390-48E4-BB05-AEEE6A1EA5C6}" presName="chevron4" presStyleLbl="alignNode1" presStyleIdx="17" presStyleCnt="21"/>
      <dgm:spPr/>
    </dgm:pt>
    <dgm:pt modelId="{D586A8EE-DE52-451F-95A5-97910E4444EA}" type="pres">
      <dgm:prSet presAssocID="{388E25A0-C390-48E4-BB05-AEEE6A1EA5C6}" presName="chevron5" presStyleLbl="alignNode1" presStyleIdx="18" presStyleCnt="21"/>
      <dgm:spPr/>
    </dgm:pt>
    <dgm:pt modelId="{46A8E0D6-554C-4207-A9F1-A8E8F9060B7A}" type="pres">
      <dgm:prSet presAssocID="{388E25A0-C390-48E4-BB05-AEEE6A1EA5C6}" presName="chevron6" presStyleLbl="alignNode1" presStyleIdx="19" presStyleCnt="21"/>
      <dgm:spPr/>
    </dgm:pt>
    <dgm:pt modelId="{2EDD649D-6B70-4433-A372-C51326CB34ED}" type="pres">
      <dgm:prSet presAssocID="{388E25A0-C390-48E4-BB05-AEEE6A1EA5C6}" presName="chevron7" presStyleLbl="alignNode1" presStyleIdx="20" presStyleCnt="21" custScaleX="230109"/>
      <dgm:spPr/>
    </dgm:pt>
    <dgm:pt modelId="{490E2FEA-689B-45F2-BC35-74D514D4C184}" type="pres">
      <dgm:prSet presAssocID="{388E25A0-C390-48E4-BB05-AEEE6A1EA5C6}" presName="childtext" presStyleLbl="solidFgAcc1" presStyleIdx="2" presStyleCnt="3" custScaleX="119667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556EC0E0-DD09-49E6-9D04-F52E517F37B7}" srcId="{A65331F4-4E2F-46AF-BDBA-822FC4FE2BCD}" destId="{0DE7AB65-BC9C-4DC2-B79A-EFFC2709EFD1}" srcOrd="1" destOrd="0" parTransId="{D4F621E4-8870-4992-9914-C9C0ABD6AD54}" sibTransId="{FFCB9FD7-D2C6-4BD8-BD17-BEEA124A4AE1}"/>
    <dgm:cxn modelId="{09556D1F-1FA6-49F5-9AFE-72A2111D960C}" srcId="{388E25A0-C390-48E4-BB05-AEEE6A1EA5C6}" destId="{8C445015-AE38-447E-9122-5ACF996ED111}" srcOrd="0" destOrd="0" parTransId="{D68760C3-1E37-47CA-93BE-7AB0C4D78ECC}" sibTransId="{F75C88F6-D3AD-4875-AFC0-825F4F352626}"/>
    <dgm:cxn modelId="{0B46D200-BDB8-4A51-ACB5-75FED8BB93CE}" srcId="{A65331F4-4E2F-46AF-BDBA-822FC4FE2BCD}" destId="{388E25A0-C390-48E4-BB05-AEEE6A1EA5C6}" srcOrd="2" destOrd="0" parTransId="{DCB5F57D-47A5-4191-9BEC-0A58D7434626}" sibTransId="{A7EB2147-2788-4F96-AD8E-DA19A5B96C4C}"/>
    <dgm:cxn modelId="{A23EFDB6-17B6-46BB-A632-7004B88B670A}" type="presOf" srcId="{8C445015-AE38-447E-9122-5ACF996ED111}" destId="{490E2FEA-689B-45F2-BC35-74D514D4C184}" srcOrd="0" destOrd="0" presId="urn:microsoft.com/office/officeart/2008/layout/VerticalAccentList"/>
    <dgm:cxn modelId="{CFABD4C7-DC60-4137-923B-E03BE20A0668}" srcId="{0DE7AB65-BC9C-4DC2-B79A-EFFC2709EFD1}" destId="{4D5F9C2E-3A31-4CE6-815A-EB0243A7432F}" srcOrd="0" destOrd="0" parTransId="{DD3E1D99-F26C-4C3B-933E-95801B1E7E0D}" sibTransId="{96C74DB4-F387-4812-B9F3-9672550FB4EB}"/>
    <dgm:cxn modelId="{5451F464-9046-427B-96CA-E5F324DF771A}" type="presOf" srcId="{8FAF3206-93EC-4F4B-82C6-62DBD7D8AD39}" destId="{E3671FD0-C45E-4B87-B064-4D40972E2CE8}" srcOrd="0" destOrd="0" presId="urn:microsoft.com/office/officeart/2008/layout/VerticalAccentList"/>
    <dgm:cxn modelId="{5D96F84C-8D2A-48F8-B860-A9289F7DBC2E}" type="presOf" srcId="{A65331F4-4E2F-46AF-BDBA-822FC4FE2BCD}" destId="{D49D20B9-3BD3-46B9-9F82-3FDD7E1611E0}" srcOrd="0" destOrd="0" presId="urn:microsoft.com/office/officeart/2008/layout/VerticalAccentList"/>
    <dgm:cxn modelId="{9664E802-39FC-4BD3-8800-DC80134FA815}" type="presOf" srcId="{388E25A0-C390-48E4-BB05-AEEE6A1EA5C6}" destId="{AFBE91C1-B5A5-400C-8C6E-4216535F2186}" srcOrd="0" destOrd="0" presId="urn:microsoft.com/office/officeart/2008/layout/VerticalAccentList"/>
    <dgm:cxn modelId="{95C47A46-F137-4F84-80D5-FA3B9285EA68}" type="presOf" srcId="{4D5F9C2E-3A31-4CE6-815A-EB0243A7432F}" destId="{07BCAED3-4000-4254-AB92-B1E02D596038}" srcOrd="0" destOrd="0" presId="urn:microsoft.com/office/officeart/2008/layout/VerticalAccentList"/>
    <dgm:cxn modelId="{C67A9655-9C83-4648-A298-901A60CB36E5}" type="presOf" srcId="{0DE7AB65-BC9C-4DC2-B79A-EFFC2709EFD1}" destId="{681B5680-8CBF-412D-8032-7C88B67AFB6C}" srcOrd="0" destOrd="0" presId="urn:microsoft.com/office/officeart/2008/layout/VerticalAccentList"/>
    <dgm:cxn modelId="{D428490C-7AE6-4860-9C40-5F2280D45CD2}" srcId="{8FAF3206-93EC-4F4B-82C6-62DBD7D8AD39}" destId="{86668A81-9112-43D9-AD00-7F7DAD3F337A}" srcOrd="0" destOrd="0" parTransId="{C5861F01-BF89-4820-AC5F-6632A670B421}" sibTransId="{B5987799-E8DD-48B1-9831-76FE85CE537B}"/>
    <dgm:cxn modelId="{E5D48FC3-152A-4ADB-A8D4-31A968FC4440}" srcId="{A65331F4-4E2F-46AF-BDBA-822FC4FE2BCD}" destId="{8FAF3206-93EC-4F4B-82C6-62DBD7D8AD39}" srcOrd="0" destOrd="0" parTransId="{3BA06DCF-FB9F-4E33-8B46-AF823DA698DD}" sibTransId="{8178F538-F9EB-474C-A079-90270CC019E7}"/>
    <dgm:cxn modelId="{40ACBF80-526E-4506-AEA0-474E8783D215}" type="presOf" srcId="{86668A81-9112-43D9-AD00-7F7DAD3F337A}" destId="{04A23BE1-BA09-4AEE-83C9-0F4EED49E20B}" srcOrd="0" destOrd="0" presId="urn:microsoft.com/office/officeart/2008/layout/VerticalAccentList"/>
    <dgm:cxn modelId="{ACB7C1EB-49AE-456A-BC89-4791F561B990}" type="presParOf" srcId="{D49D20B9-3BD3-46B9-9F82-3FDD7E1611E0}" destId="{75F46049-EC7B-4D7E-B4E0-809CC36E940C}" srcOrd="0" destOrd="0" presId="urn:microsoft.com/office/officeart/2008/layout/VerticalAccentList"/>
    <dgm:cxn modelId="{DC4F28EB-D775-490F-81D9-1BA1EAC6507F}" type="presParOf" srcId="{75F46049-EC7B-4D7E-B4E0-809CC36E940C}" destId="{E3671FD0-C45E-4B87-B064-4D40972E2CE8}" srcOrd="0" destOrd="0" presId="urn:microsoft.com/office/officeart/2008/layout/VerticalAccentList"/>
    <dgm:cxn modelId="{862D0CD5-B11A-4CA9-A65B-093425E63D8E}" type="presParOf" srcId="{D49D20B9-3BD3-46B9-9F82-3FDD7E1611E0}" destId="{DB0E739D-B913-41AE-87D5-0996BF837B45}" srcOrd="1" destOrd="0" presId="urn:microsoft.com/office/officeart/2008/layout/VerticalAccentList"/>
    <dgm:cxn modelId="{AA64CE89-4F7D-4565-BF12-2E41FA465D6A}" type="presParOf" srcId="{DB0E739D-B913-41AE-87D5-0996BF837B45}" destId="{729C73EB-11C8-4FBE-A580-DC64427ABE24}" srcOrd="0" destOrd="0" presId="urn:microsoft.com/office/officeart/2008/layout/VerticalAccentList"/>
    <dgm:cxn modelId="{F0A380E2-2959-4D6A-B803-80D674802D06}" type="presParOf" srcId="{DB0E739D-B913-41AE-87D5-0996BF837B45}" destId="{33C7F3CD-D963-425F-897A-DF15C7179EF9}" srcOrd="1" destOrd="0" presId="urn:microsoft.com/office/officeart/2008/layout/VerticalAccentList"/>
    <dgm:cxn modelId="{CB8D00D0-F547-424E-A498-BACEE164CA75}" type="presParOf" srcId="{DB0E739D-B913-41AE-87D5-0996BF837B45}" destId="{CD541640-C295-4DDB-BB43-7417B652ADF3}" srcOrd="2" destOrd="0" presId="urn:microsoft.com/office/officeart/2008/layout/VerticalAccentList"/>
    <dgm:cxn modelId="{4132D227-56E5-4CC0-9FA2-E9E91ED459B7}" type="presParOf" srcId="{DB0E739D-B913-41AE-87D5-0996BF837B45}" destId="{D903FDDF-F010-4B2D-ACD4-0589D3194A87}" srcOrd="3" destOrd="0" presId="urn:microsoft.com/office/officeart/2008/layout/VerticalAccentList"/>
    <dgm:cxn modelId="{C587B310-EE0B-4D01-B682-57939CF72654}" type="presParOf" srcId="{DB0E739D-B913-41AE-87D5-0996BF837B45}" destId="{7CCB06BB-E5CB-4A8D-A059-4E44BA062BE0}" srcOrd="4" destOrd="0" presId="urn:microsoft.com/office/officeart/2008/layout/VerticalAccentList"/>
    <dgm:cxn modelId="{6958CFA3-54BB-4F39-8C4B-B08DEE151E06}" type="presParOf" srcId="{DB0E739D-B913-41AE-87D5-0996BF837B45}" destId="{43074E2A-6DFD-4673-B0E0-BF981408983D}" srcOrd="5" destOrd="0" presId="urn:microsoft.com/office/officeart/2008/layout/VerticalAccentList"/>
    <dgm:cxn modelId="{401A8F5A-07D7-4D5A-990B-7F85DA909DC6}" type="presParOf" srcId="{DB0E739D-B913-41AE-87D5-0996BF837B45}" destId="{F07089A2-4069-4D21-8EB3-F79315FCDC49}" srcOrd="6" destOrd="0" presId="urn:microsoft.com/office/officeart/2008/layout/VerticalAccentList"/>
    <dgm:cxn modelId="{2AF454CC-5A15-48E4-85FB-E80995353CFA}" type="presParOf" srcId="{DB0E739D-B913-41AE-87D5-0996BF837B45}" destId="{04A23BE1-BA09-4AEE-83C9-0F4EED49E20B}" srcOrd="7" destOrd="0" presId="urn:microsoft.com/office/officeart/2008/layout/VerticalAccentList"/>
    <dgm:cxn modelId="{9840F50C-3965-402C-A416-71F5DAED6D02}" type="presParOf" srcId="{D49D20B9-3BD3-46B9-9F82-3FDD7E1611E0}" destId="{2656743C-891E-40FB-8A09-B27B98448B41}" srcOrd="2" destOrd="0" presId="urn:microsoft.com/office/officeart/2008/layout/VerticalAccentList"/>
    <dgm:cxn modelId="{BE044B4E-8ECA-43A7-AC7A-62B1CBAF374F}" type="presParOf" srcId="{D49D20B9-3BD3-46B9-9F82-3FDD7E1611E0}" destId="{6DF68194-80BD-49A2-9904-A710A1B80C0B}" srcOrd="3" destOrd="0" presId="urn:microsoft.com/office/officeart/2008/layout/VerticalAccentList"/>
    <dgm:cxn modelId="{0651FDBA-D5B2-4E16-8A65-B30356D7163A}" type="presParOf" srcId="{6DF68194-80BD-49A2-9904-A710A1B80C0B}" destId="{681B5680-8CBF-412D-8032-7C88B67AFB6C}" srcOrd="0" destOrd="0" presId="urn:microsoft.com/office/officeart/2008/layout/VerticalAccentList"/>
    <dgm:cxn modelId="{DF1FF5F9-D61F-403D-82A4-20AF2D200426}" type="presParOf" srcId="{D49D20B9-3BD3-46B9-9F82-3FDD7E1611E0}" destId="{0B461D82-0CFC-4F33-885F-CC38480A933E}" srcOrd="4" destOrd="0" presId="urn:microsoft.com/office/officeart/2008/layout/VerticalAccentList"/>
    <dgm:cxn modelId="{AF228C2F-C042-4000-ABAD-278C485FF8C8}" type="presParOf" srcId="{0B461D82-0CFC-4F33-885F-CC38480A933E}" destId="{F59B9B86-240B-4BEA-9F69-9E1C3CB1794D}" srcOrd="0" destOrd="0" presId="urn:microsoft.com/office/officeart/2008/layout/VerticalAccentList"/>
    <dgm:cxn modelId="{A5F1EFF0-5585-4293-A4FD-92484EA896B7}" type="presParOf" srcId="{0B461D82-0CFC-4F33-885F-CC38480A933E}" destId="{CE25A922-E9FE-4857-9F2F-3303188576CE}" srcOrd="1" destOrd="0" presId="urn:microsoft.com/office/officeart/2008/layout/VerticalAccentList"/>
    <dgm:cxn modelId="{D28B87D2-BDA8-4095-A172-E87B51C4B170}" type="presParOf" srcId="{0B461D82-0CFC-4F33-885F-CC38480A933E}" destId="{2924E255-1340-42CB-BD04-F2DC9BEB481D}" srcOrd="2" destOrd="0" presId="urn:microsoft.com/office/officeart/2008/layout/VerticalAccentList"/>
    <dgm:cxn modelId="{CA948BFA-BFC3-4332-90F8-A77CCAB4767F}" type="presParOf" srcId="{0B461D82-0CFC-4F33-885F-CC38480A933E}" destId="{E2C265EA-C16F-47DA-8356-4E67E7BD9A88}" srcOrd="3" destOrd="0" presId="urn:microsoft.com/office/officeart/2008/layout/VerticalAccentList"/>
    <dgm:cxn modelId="{554098BC-B913-49F2-84C6-0C2D08525B0D}" type="presParOf" srcId="{0B461D82-0CFC-4F33-885F-CC38480A933E}" destId="{B68C2864-BF7E-4DB0-BB68-3C473EC66133}" srcOrd="4" destOrd="0" presId="urn:microsoft.com/office/officeart/2008/layout/VerticalAccentList"/>
    <dgm:cxn modelId="{F84E6B62-15D6-403F-BC9E-885059D2FD3F}" type="presParOf" srcId="{0B461D82-0CFC-4F33-885F-CC38480A933E}" destId="{CDDF10C5-8AE0-4D3F-80D7-928749D5E6DB}" srcOrd="5" destOrd="0" presId="urn:microsoft.com/office/officeart/2008/layout/VerticalAccentList"/>
    <dgm:cxn modelId="{C9D0D307-3C5F-4049-A422-29A935FBD0BA}" type="presParOf" srcId="{0B461D82-0CFC-4F33-885F-CC38480A933E}" destId="{3D60DCA8-0C22-4624-916D-903C4962CC47}" srcOrd="6" destOrd="0" presId="urn:microsoft.com/office/officeart/2008/layout/VerticalAccentList"/>
    <dgm:cxn modelId="{E9AF26B7-974B-4FE5-8232-3FDEF1697B01}" type="presParOf" srcId="{0B461D82-0CFC-4F33-885F-CC38480A933E}" destId="{07BCAED3-4000-4254-AB92-B1E02D596038}" srcOrd="7" destOrd="0" presId="urn:microsoft.com/office/officeart/2008/layout/VerticalAccentList"/>
    <dgm:cxn modelId="{0051A409-E96F-46C8-910F-4F967A848630}" type="presParOf" srcId="{D49D20B9-3BD3-46B9-9F82-3FDD7E1611E0}" destId="{04FD7E68-6E2A-477C-A9C3-A5A7D5DFAE48}" srcOrd="5" destOrd="0" presId="urn:microsoft.com/office/officeart/2008/layout/VerticalAccentList"/>
    <dgm:cxn modelId="{B0A9272E-5EFF-499B-878F-25EA39BF29E6}" type="presParOf" srcId="{D49D20B9-3BD3-46B9-9F82-3FDD7E1611E0}" destId="{78C094B8-2B5A-465A-9AE0-37B206E44B65}" srcOrd="6" destOrd="0" presId="urn:microsoft.com/office/officeart/2008/layout/VerticalAccentList"/>
    <dgm:cxn modelId="{38FB69BB-E363-4DD1-B848-4470D0FC58A3}" type="presParOf" srcId="{78C094B8-2B5A-465A-9AE0-37B206E44B65}" destId="{AFBE91C1-B5A5-400C-8C6E-4216535F2186}" srcOrd="0" destOrd="0" presId="urn:microsoft.com/office/officeart/2008/layout/VerticalAccentList"/>
    <dgm:cxn modelId="{32282022-78AE-4091-9A1F-38D97D9DAF5E}" type="presParOf" srcId="{D49D20B9-3BD3-46B9-9F82-3FDD7E1611E0}" destId="{3FF16D0A-D8C4-47AD-B1CE-CFC1BAC35FC5}" srcOrd="7" destOrd="0" presId="urn:microsoft.com/office/officeart/2008/layout/VerticalAccentList"/>
    <dgm:cxn modelId="{6A8EC7B9-67BB-4806-81D6-AB4AC5CBB5C5}" type="presParOf" srcId="{3FF16D0A-D8C4-47AD-B1CE-CFC1BAC35FC5}" destId="{D7E4F043-F838-4F57-82AC-4008F1208CB4}" srcOrd="0" destOrd="0" presId="urn:microsoft.com/office/officeart/2008/layout/VerticalAccentList"/>
    <dgm:cxn modelId="{706C4186-8507-42B3-8A40-848DA5E4E774}" type="presParOf" srcId="{3FF16D0A-D8C4-47AD-B1CE-CFC1BAC35FC5}" destId="{F156F15F-17C3-4283-8782-AF4CCF157513}" srcOrd="1" destOrd="0" presId="urn:microsoft.com/office/officeart/2008/layout/VerticalAccentList"/>
    <dgm:cxn modelId="{9117D5AF-EFC7-46A0-8459-750C78BC9A18}" type="presParOf" srcId="{3FF16D0A-D8C4-47AD-B1CE-CFC1BAC35FC5}" destId="{50285DA2-F9C3-4D7F-B90A-3F4A33CCAC28}" srcOrd="2" destOrd="0" presId="urn:microsoft.com/office/officeart/2008/layout/VerticalAccentList"/>
    <dgm:cxn modelId="{5421B37E-0D03-4E11-960D-764807B90182}" type="presParOf" srcId="{3FF16D0A-D8C4-47AD-B1CE-CFC1BAC35FC5}" destId="{45BACC78-506F-4B5D-A85E-ABA64EAB86DA}" srcOrd="3" destOrd="0" presId="urn:microsoft.com/office/officeart/2008/layout/VerticalAccentList"/>
    <dgm:cxn modelId="{CAE15E8E-13B1-416B-B454-3F4D6ECDB80A}" type="presParOf" srcId="{3FF16D0A-D8C4-47AD-B1CE-CFC1BAC35FC5}" destId="{D586A8EE-DE52-451F-95A5-97910E4444EA}" srcOrd="4" destOrd="0" presId="urn:microsoft.com/office/officeart/2008/layout/VerticalAccentList"/>
    <dgm:cxn modelId="{343292F9-86B8-4375-BA16-00380A5AD367}" type="presParOf" srcId="{3FF16D0A-D8C4-47AD-B1CE-CFC1BAC35FC5}" destId="{46A8E0D6-554C-4207-A9F1-A8E8F9060B7A}" srcOrd="5" destOrd="0" presId="urn:microsoft.com/office/officeart/2008/layout/VerticalAccentList"/>
    <dgm:cxn modelId="{A5A791C6-A125-4C85-936F-41B25FEC2143}" type="presParOf" srcId="{3FF16D0A-D8C4-47AD-B1CE-CFC1BAC35FC5}" destId="{2EDD649D-6B70-4433-A372-C51326CB34ED}" srcOrd="6" destOrd="0" presId="urn:microsoft.com/office/officeart/2008/layout/VerticalAccentList"/>
    <dgm:cxn modelId="{C9F1FF91-04D4-4259-8437-BF4B9D034E32}" type="presParOf" srcId="{3FF16D0A-D8C4-47AD-B1CE-CFC1BAC35FC5}" destId="{490E2FEA-689B-45F2-BC35-74D514D4C184}" srcOrd="7" destOrd="0" presId="urn:microsoft.com/office/officeart/2008/layout/VerticalAccentList"/>
  </dgm:cxnLst>
  <dgm:bg/>
  <dgm:whole/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31AF406-F0F5-4D0F-A7D0-12848283A081}" type="doc">
      <dgm:prSet loTypeId="urn:microsoft.com/office/officeart/2005/8/layout/target3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id-ID"/>
        </a:p>
      </dgm:t>
    </dgm:pt>
    <dgm:pt modelId="{19AC2A48-3D72-41B8-A9B2-C7253E70A0C3}">
      <dgm:prSet phldrT="[Text]"/>
      <dgm:spPr/>
      <dgm:t>
        <a:bodyPr/>
        <a:lstStyle/>
        <a:p>
          <a:r>
            <a:rPr lang="id-ID" dirty="0" smtClean="0">
              <a:latin typeface="Calibri" pitchFamily="34" charset="0"/>
              <a:cs typeface="Calibri" pitchFamily="34" charset="0"/>
            </a:rPr>
            <a:t>Menanggulangi masalah utang</a:t>
          </a:r>
          <a:endParaRPr lang="id-ID" dirty="0">
            <a:latin typeface="Calibri" pitchFamily="34" charset="0"/>
            <a:cs typeface="Calibri" pitchFamily="34" charset="0"/>
          </a:endParaRPr>
        </a:p>
      </dgm:t>
    </dgm:pt>
    <dgm:pt modelId="{B742DBAA-5E16-4C13-85CF-FFC8B6E31F91}" type="parTrans" cxnId="{1D5C4A26-197B-4D0D-8B49-5A8F9AD50538}">
      <dgm:prSet/>
      <dgm:spPr/>
      <dgm:t>
        <a:bodyPr/>
        <a:lstStyle/>
        <a:p>
          <a:endParaRPr lang="id-ID"/>
        </a:p>
      </dgm:t>
    </dgm:pt>
    <dgm:pt modelId="{BD196ABC-9135-4EF0-A334-607136C22F4A}" type="sibTrans" cxnId="{1D5C4A26-197B-4D0D-8B49-5A8F9AD50538}">
      <dgm:prSet/>
      <dgm:spPr/>
      <dgm:t>
        <a:bodyPr/>
        <a:lstStyle/>
        <a:p>
          <a:endParaRPr lang="id-ID"/>
        </a:p>
      </dgm:t>
    </dgm:pt>
    <dgm:pt modelId="{770BCA4C-274A-43DC-B20C-DC658D3FEC39}">
      <dgm:prSet/>
      <dgm:spPr/>
      <dgm:t>
        <a:bodyPr/>
        <a:lstStyle/>
        <a:p>
          <a:r>
            <a:rPr lang="id-ID" dirty="0" smtClean="0">
              <a:latin typeface="Calibri" pitchFamily="34" charset="0"/>
              <a:cs typeface="Calibri" pitchFamily="34" charset="0"/>
            </a:rPr>
            <a:t>Mengeluarkan undang-undang penanaman modal dengan menetapkan UU Penanaman Modal Asing (PMA) dan Penanaman Modal Dalam Negeri (PMDN)</a:t>
          </a:r>
        </a:p>
      </dgm:t>
    </dgm:pt>
    <dgm:pt modelId="{DE4670F0-0399-4201-82CD-BDBF983CF708}" type="parTrans" cxnId="{C1A17EC8-E81F-4977-8262-881A87DE9DAE}">
      <dgm:prSet/>
      <dgm:spPr/>
      <dgm:t>
        <a:bodyPr/>
        <a:lstStyle/>
        <a:p>
          <a:endParaRPr lang="id-ID"/>
        </a:p>
      </dgm:t>
    </dgm:pt>
    <dgm:pt modelId="{58C84CD9-15BD-4F48-AB77-5352710E5393}" type="sibTrans" cxnId="{C1A17EC8-E81F-4977-8262-881A87DE9DAE}">
      <dgm:prSet/>
      <dgm:spPr/>
      <dgm:t>
        <a:bodyPr/>
        <a:lstStyle/>
        <a:p>
          <a:endParaRPr lang="id-ID"/>
        </a:p>
      </dgm:t>
    </dgm:pt>
    <dgm:pt modelId="{BAF9DF4C-7EF9-4B07-B459-65F02AB7722B}">
      <dgm:prSet/>
      <dgm:spPr/>
      <dgm:t>
        <a:bodyPr/>
        <a:lstStyle/>
        <a:p>
          <a:r>
            <a:rPr lang="id-ID" dirty="0" smtClean="0">
              <a:latin typeface="Calibri" pitchFamily="34" charset="0"/>
              <a:cs typeface="Calibri" pitchFamily="34" charset="0"/>
            </a:rPr>
            <a:t>Menjalin kerja sama dengan IMF</a:t>
          </a:r>
        </a:p>
      </dgm:t>
    </dgm:pt>
    <dgm:pt modelId="{B045C65B-7F48-4174-8C79-6CCA12B0325B}" type="sibTrans" cxnId="{30E408E2-D516-423B-A96A-87E8313D88AA}">
      <dgm:prSet/>
      <dgm:spPr/>
      <dgm:t>
        <a:bodyPr/>
        <a:lstStyle/>
        <a:p>
          <a:endParaRPr lang="id-ID"/>
        </a:p>
      </dgm:t>
    </dgm:pt>
    <dgm:pt modelId="{1703488D-095B-4C02-9496-865C4B3A1A64}" type="parTrans" cxnId="{30E408E2-D516-423B-A96A-87E8313D88AA}">
      <dgm:prSet/>
      <dgm:spPr/>
      <dgm:t>
        <a:bodyPr/>
        <a:lstStyle/>
        <a:p>
          <a:endParaRPr lang="id-ID"/>
        </a:p>
      </dgm:t>
    </dgm:pt>
    <dgm:pt modelId="{8A197332-F7E6-44C5-94CC-D739EB33A08B}" type="pres">
      <dgm:prSet presAssocID="{331AF406-F0F5-4D0F-A7D0-12848283A081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E5636CAC-C244-4E91-B332-928CCA885789}" type="pres">
      <dgm:prSet presAssocID="{19AC2A48-3D72-41B8-A9B2-C7253E70A0C3}" presName="circle1" presStyleLbl="node1" presStyleIdx="0" presStyleCnt="3"/>
      <dgm:spPr/>
    </dgm:pt>
    <dgm:pt modelId="{5C163B23-B9AB-48AA-A689-63DA266B1953}" type="pres">
      <dgm:prSet presAssocID="{19AC2A48-3D72-41B8-A9B2-C7253E70A0C3}" presName="space" presStyleCnt="0"/>
      <dgm:spPr/>
    </dgm:pt>
    <dgm:pt modelId="{1EB21755-9E91-4B74-ADDA-D45464833D3B}" type="pres">
      <dgm:prSet presAssocID="{19AC2A48-3D72-41B8-A9B2-C7253E70A0C3}" presName="rect1" presStyleLbl="alignAcc1" presStyleIdx="0" presStyleCnt="3" custLinFactNeighborX="136" custLinFactNeighborY="453"/>
      <dgm:spPr/>
      <dgm:t>
        <a:bodyPr/>
        <a:lstStyle/>
        <a:p>
          <a:endParaRPr lang="id-ID"/>
        </a:p>
      </dgm:t>
    </dgm:pt>
    <dgm:pt modelId="{A537B0C5-F62F-454A-9CD5-A2C1532DC397}" type="pres">
      <dgm:prSet presAssocID="{BAF9DF4C-7EF9-4B07-B459-65F02AB7722B}" presName="vertSpace2" presStyleLbl="node1" presStyleIdx="0" presStyleCnt="3"/>
      <dgm:spPr/>
    </dgm:pt>
    <dgm:pt modelId="{7155E220-180B-4B4B-9CEA-D866EBC25904}" type="pres">
      <dgm:prSet presAssocID="{BAF9DF4C-7EF9-4B07-B459-65F02AB7722B}" presName="circle2" presStyleLbl="node1" presStyleIdx="1" presStyleCnt="3"/>
      <dgm:spPr/>
    </dgm:pt>
    <dgm:pt modelId="{5BD46316-4533-45BF-8E9D-609D24CE01A7}" type="pres">
      <dgm:prSet presAssocID="{BAF9DF4C-7EF9-4B07-B459-65F02AB7722B}" presName="rect2" presStyleLbl="alignAcc1" presStyleIdx="1" presStyleCnt="3"/>
      <dgm:spPr/>
      <dgm:t>
        <a:bodyPr/>
        <a:lstStyle/>
        <a:p>
          <a:endParaRPr lang="id-ID"/>
        </a:p>
      </dgm:t>
    </dgm:pt>
    <dgm:pt modelId="{2D71EECB-2859-45EB-B5F4-A52FCB703762}" type="pres">
      <dgm:prSet presAssocID="{770BCA4C-274A-43DC-B20C-DC658D3FEC39}" presName="vertSpace3" presStyleLbl="node1" presStyleIdx="1" presStyleCnt="3"/>
      <dgm:spPr/>
    </dgm:pt>
    <dgm:pt modelId="{9A7EA980-3EE7-4AAE-9800-EFFD0B53D843}" type="pres">
      <dgm:prSet presAssocID="{770BCA4C-274A-43DC-B20C-DC658D3FEC39}" presName="circle3" presStyleLbl="node1" presStyleIdx="2" presStyleCnt="3"/>
      <dgm:spPr/>
    </dgm:pt>
    <dgm:pt modelId="{8FC9DFF9-B9D3-477F-AEDA-299B66FC4C9F}" type="pres">
      <dgm:prSet presAssocID="{770BCA4C-274A-43DC-B20C-DC658D3FEC39}" presName="rect3" presStyleLbl="alignAcc1" presStyleIdx="2" presStyleCnt="3"/>
      <dgm:spPr/>
      <dgm:t>
        <a:bodyPr/>
        <a:lstStyle/>
        <a:p>
          <a:endParaRPr lang="id-ID"/>
        </a:p>
      </dgm:t>
    </dgm:pt>
    <dgm:pt modelId="{570B573C-498C-4383-97E8-7FEACABB9C3C}" type="pres">
      <dgm:prSet presAssocID="{19AC2A48-3D72-41B8-A9B2-C7253E70A0C3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9485E503-C9A8-44DA-87DC-F099BC2A9886}" type="pres">
      <dgm:prSet presAssocID="{BAF9DF4C-7EF9-4B07-B459-65F02AB7722B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DB90B3C4-541D-4198-B49F-CD9ED073E6FE}" type="pres">
      <dgm:prSet presAssocID="{770BCA4C-274A-43DC-B20C-DC658D3FEC39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9EBCEDBB-32C5-419B-9619-3124761B2054}" type="presOf" srcId="{BAF9DF4C-7EF9-4B07-B459-65F02AB7722B}" destId="{9485E503-C9A8-44DA-87DC-F099BC2A9886}" srcOrd="1" destOrd="0" presId="urn:microsoft.com/office/officeart/2005/8/layout/target3"/>
    <dgm:cxn modelId="{1D5C4A26-197B-4D0D-8B49-5A8F9AD50538}" srcId="{331AF406-F0F5-4D0F-A7D0-12848283A081}" destId="{19AC2A48-3D72-41B8-A9B2-C7253E70A0C3}" srcOrd="0" destOrd="0" parTransId="{B742DBAA-5E16-4C13-85CF-FFC8B6E31F91}" sibTransId="{BD196ABC-9135-4EF0-A334-607136C22F4A}"/>
    <dgm:cxn modelId="{DC34EB49-5EF6-462C-A247-F5ED3C3CB828}" type="presOf" srcId="{19AC2A48-3D72-41B8-A9B2-C7253E70A0C3}" destId="{570B573C-498C-4383-97E8-7FEACABB9C3C}" srcOrd="1" destOrd="0" presId="urn:microsoft.com/office/officeart/2005/8/layout/target3"/>
    <dgm:cxn modelId="{30E408E2-D516-423B-A96A-87E8313D88AA}" srcId="{331AF406-F0F5-4D0F-A7D0-12848283A081}" destId="{BAF9DF4C-7EF9-4B07-B459-65F02AB7722B}" srcOrd="1" destOrd="0" parTransId="{1703488D-095B-4C02-9496-865C4B3A1A64}" sibTransId="{B045C65B-7F48-4174-8C79-6CCA12B0325B}"/>
    <dgm:cxn modelId="{99BA3DBB-22D1-4BF6-AE25-3DB0ED6ED455}" type="presOf" srcId="{770BCA4C-274A-43DC-B20C-DC658D3FEC39}" destId="{8FC9DFF9-B9D3-477F-AEDA-299B66FC4C9F}" srcOrd="0" destOrd="0" presId="urn:microsoft.com/office/officeart/2005/8/layout/target3"/>
    <dgm:cxn modelId="{CEDAE3CA-9DBA-45CE-B647-A4DBA629A6F8}" type="presOf" srcId="{770BCA4C-274A-43DC-B20C-DC658D3FEC39}" destId="{DB90B3C4-541D-4198-B49F-CD9ED073E6FE}" srcOrd="1" destOrd="0" presId="urn:microsoft.com/office/officeart/2005/8/layout/target3"/>
    <dgm:cxn modelId="{C1A17EC8-E81F-4977-8262-881A87DE9DAE}" srcId="{331AF406-F0F5-4D0F-A7D0-12848283A081}" destId="{770BCA4C-274A-43DC-B20C-DC658D3FEC39}" srcOrd="2" destOrd="0" parTransId="{DE4670F0-0399-4201-82CD-BDBF983CF708}" sibTransId="{58C84CD9-15BD-4F48-AB77-5352710E5393}"/>
    <dgm:cxn modelId="{19A4C39C-89E0-42E7-A4EF-20EFB59775B8}" type="presOf" srcId="{331AF406-F0F5-4D0F-A7D0-12848283A081}" destId="{8A197332-F7E6-44C5-94CC-D739EB33A08B}" srcOrd="0" destOrd="0" presId="urn:microsoft.com/office/officeart/2005/8/layout/target3"/>
    <dgm:cxn modelId="{1B87FC09-858D-4821-97FC-316C01F939BF}" type="presOf" srcId="{BAF9DF4C-7EF9-4B07-B459-65F02AB7722B}" destId="{5BD46316-4533-45BF-8E9D-609D24CE01A7}" srcOrd="0" destOrd="0" presId="urn:microsoft.com/office/officeart/2005/8/layout/target3"/>
    <dgm:cxn modelId="{8251097B-3492-4EB3-96F9-736DD309BB3B}" type="presOf" srcId="{19AC2A48-3D72-41B8-A9B2-C7253E70A0C3}" destId="{1EB21755-9E91-4B74-ADDA-D45464833D3B}" srcOrd="0" destOrd="0" presId="urn:microsoft.com/office/officeart/2005/8/layout/target3"/>
    <dgm:cxn modelId="{C10DF683-EC19-46F8-B022-008E45E6436E}" type="presParOf" srcId="{8A197332-F7E6-44C5-94CC-D739EB33A08B}" destId="{E5636CAC-C244-4E91-B332-928CCA885789}" srcOrd="0" destOrd="0" presId="urn:microsoft.com/office/officeart/2005/8/layout/target3"/>
    <dgm:cxn modelId="{9487474A-B70A-48EC-BAB4-58C7BA26E55B}" type="presParOf" srcId="{8A197332-F7E6-44C5-94CC-D739EB33A08B}" destId="{5C163B23-B9AB-48AA-A689-63DA266B1953}" srcOrd="1" destOrd="0" presId="urn:microsoft.com/office/officeart/2005/8/layout/target3"/>
    <dgm:cxn modelId="{91AB304B-3161-436B-AB18-4FF5551BA6D6}" type="presParOf" srcId="{8A197332-F7E6-44C5-94CC-D739EB33A08B}" destId="{1EB21755-9E91-4B74-ADDA-D45464833D3B}" srcOrd="2" destOrd="0" presId="urn:microsoft.com/office/officeart/2005/8/layout/target3"/>
    <dgm:cxn modelId="{7D59D866-6C81-4F03-A7E7-4A7A9335629C}" type="presParOf" srcId="{8A197332-F7E6-44C5-94CC-D739EB33A08B}" destId="{A537B0C5-F62F-454A-9CD5-A2C1532DC397}" srcOrd="3" destOrd="0" presId="urn:microsoft.com/office/officeart/2005/8/layout/target3"/>
    <dgm:cxn modelId="{D631A6BD-2194-4BCE-A2CA-20C4D8C240C6}" type="presParOf" srcId="{8A197332-F7E6-44C5-94CC-D739EB33A08B}" destId="{7155E220-180B-4B4B-9CEA-D866EBC25904}" srcOrd="4" destOrd="0" presId="urn:microsoft.com/office/officeart/2005/8/layout/target3"/>
    <dgm:cxn modelId="{EE283CFA-AF9B-476C-9109-0B024800CE8D}" type="presParOf" srcId="{8A197332-F7E6-44C5-94CC-D739EB33A08B}" destId="{5BD46316-4533-45BF-8E9D-609D24CE01A7}" srcOrd="5" destOrd="0" presId="urn:microsoft.com/office/officeart/2005/8/layout/target3"/>
    <dgm:cxn modelId="{A4454F1A-9928-4792-8C0F-EEB06D432F11}" type="presParOf" srcId="{8A197332-F7E6-44C5-94CC-D739EB33A08B}" destId="{2D71EECB-2859-45EB-B5F4-A52FCB703762}" srcOrd="6" destOrd="0" presId="urn:microsoft.com/office/officeart/2005/8/layout/target3"/>
    <dgm:cxn modelId="{BD0E3F80-BA5E-4184-A07A-30C7A8E623BC}" type="presParOf" srcId="{8A197332-F7E6-44C5-94CC-D739EB33A08B}" destId="{9A7EA980-3EE7-4AAE-9800-EFFD0B53D843}" srcOrd="7" destOrd="0" presId="urn:microsoft.com/office/officeart/2005/8/layout/target3"/>
    <dgm:cxn modelId="{4F2BE27B-9D7E-4E23-964A-0F9ABACB5DC0}" type="presParOf" srcId="{8A197332-F7E6-44C5-94CC-D739EB33A08B}" destId="{8FC9DFF9-B9D3-477F-AEDA-299B66FC4C9F}" srcOrd="8" destOrd="0" presId="urn:microsoft.com/office/officeart/2005/8/layout/target3"/>
    <dgm:cxn modelId="{657BE160-AF15-4F42-8912-8104F7E98F34}" type="presParOf" srcId="{8A197332-F7E6-44C5-94CC-D739EB33A08B}" destId="{570B573C-498C-4383-97E8-7FEACABB9C3C}" srcOrd="9" destOrd="0" presId="urn:microsoft.com/office/officeart/2005/8/layout/target3"/>
    <dgm:cxn modelId="{CBB1D0B7-F1B6-439D-A73E-95A701DEA50A}" type="presParOf" srcId="{8A197332-F7E6-44C5-94CC-D739EB33A08B}" destId="{9485E503-C9A8-44DA-87DC-F099BC2A9886}" srcOrd="10" destOrd="0" presId="urn:microsoft.com/office/officeart/2005/8/layout/target3"/>
    <dgm:cxn modelId="{B2A33B7F-F01C-4DB7-9603-28813FE7C0BB}" type="presParOf" srcId="{8A197332-F7E6-44C5-94CC-D739EB33A08B}" destId="{DB90B3C4-541D-4198-B49F-CD9ED073E6FE}" srcOrd="11" destOrd="0" presId="urn:microsoft.com/office/officeart/2005/8/layout/target3"/>
  </dgm:cxnLst>
  <dgm:bg/>
  <dgm:whole/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6DAECF6-4EC4-433C-B000-12BB121246B0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id-ID"/>
        </a:p>
      </dgm:t>
    </dgm:pt>
    <dgm:pt modelId="{3C162BB0-B1F1-4EDE-B55B-F4B126724032}">
      <dgm:prSet phldrT="[Text]" custT="1"/>
      <dgm:spPr/>
      <dgm:t>
        <a:bodyPr/>
        <a:lstStyle/>
        <a:p>
          <a:r>
            <a:rPr lang="id-ID" sz="2400" b="1" dirty="0" smtClean="0">
              <a:latin typeface="+mn-lt"/>
              <a:cs typeface="Calibri" pitchFamily="34" charset="0"/>
            </a:rPr>
            <a:t>Bidang Pendidikan</a:t>
          </a:r>
          <a:endParaRPr lang="id-ID" sz="2400" b="1" dirty="0">
            <a:latin typeface="+mn-lt"/>
            <a:cs typeface="Calibri" pitchFamily="34" charset="0"/>
          </a:endParaRPr>
        </a:p>
      </dgm:t>
    </dgm:pt>
    <dgm:pt modelId="{7099F768-FD56-4D34-98CD-9B63AA12D67E}" type="parTrans" cxnId="{9D76C07C-9C69-40F3-B4AB-C6B8B9640BD7}">
      <dgm:prSet/>
      <dgm:spPr/>
      <dgm:t>
        <a:bodyPr/>
        <a:lstStyle/>
        <a:p>
          <a:endParaRPr lang="id-ID"/>
        </a:p>
      </dgm:t>
    </dgm:pt>
    <dgm:pt modelId="{5B5E7D90-A298-4B6F-9378-375553CD3D93}" type="sibTrans" cxnId="{9D76C07C-9C69-40F3-B4AB-C6B8B9640BD7}">
      <dgm:prSet/>
      <dgm:spPr/>
      <dgm:t>
        <a:bodyPr/>
        <a:lstStyle/>
        <a:p>
          <a:endParaRPr lang="id-ID"/>
        </a:p>
      </dgm:t>
    </dgm:pt>
    <dgm:pt modelId="{E42998D2-5DBA-487D-81FB-DB62791DECB7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id-ID" sz="2000" dirty="0" smtClean="0">
              <a:latin typeface="Calibri" pitchFamily="34" charset="0"/>
              <a:cs typeface="Calibri" pitchFamily="34" charset="0"/>
            </a:rPr>
            <a:t>Pembangunan </a:t>
          </a:r>
          <a:r>
            <a:rPr lang="en-ID" sz="2000" dirty="0" smtClean="0">
              <a:latin typeface="Calibri" pitchFamily="34" charset="0"/>
              <a:cs typeface="Calibri" pitchFamily="34" charset="0"/>
            </a:rPr>
            <a:t>s</a:t>
          </a:r>
          <a:r>
            <a:rPr lang="id-ID" sz="2000" dirty="0" smtClean="0">
              <a:latin typeface="Calibri" pitchFamily="34" charset="0"/>
              <a:cs typeface="Calibri" pitchFamily="34" charset="0"/>
            </a:rPr>
            <a:t>ekolah </a:t>
          </a:r>
          <a:r>
            <a:rPr lang="en-ID" sz="2000" dirty="0" smtClean="0">
              <a:latin typeface="Calibri" pitchFamily="34" charset="0"/>
              <a:cs typeface="Calibri" pitchFamily="34" charset="0"/>
            </a:rPr>
            <a:t>d</a:t>
          </a:r>
          <a:r>
            <a:rPr lang="id-ID" sz="2000" dirty="0" smtClean="0">
              <a:latin typeface="Calibri" pitchFamily="34" charset="0"/>
              <a:cs typeface="Calibri" pitchFamily="34" charset="0"/>
            </a:rPr>
            <a:t>asar Inpres (SD Inpres) di seluruh pelosok Indonesia. </a:t>
          </a:r>
          <a:endParaRPr lang="id-ID" sz="2000" dirty="0">
            <a:latin typeface="Calibri" pitchFamily="34" charset="0"/>
            <a:cs typeface="Calibri" pitchFamily="34" charset="0"/>
          </a:endParaRPr>
        </a:p>
      </dgm:t>
    </dgm:pt>
    <dgm:pt modelId="{E573869D-9B81-4562-A96C-10A1E87B8871}" type="sibTrans" cxnId="{E6AB3D6D-DB12-4D8C-A678-2DCFCBA4267C}">
      <dgm:prSet/>
      <dgm:spPr/>
      <dgm:t>
        <a:bodyPr/>
        <a:lstStyle/>
        <a:p>
          <a:endParaRPr lang="id-ID"/>
        </a:p>
      </dgm:t>
    </dgm:pt>
    <dgm:pt modelId="{BC5D752F-59F2-4CF1-849C-6F9911695630}" type="parTrans" cxnId="{E6AB3D6D-DB12-4D8C-A678-2DCFCBA4267C}">
      <dgm:prSet/>
      <dgm:spPr/>
      <dgm:t>
        <a:bodyPr/>
        <a:lstStyle/>
        <a:p>
          <a:endParaRPr lang="id-ID"/>
        </a:p>
      </dgm:t>
    </dgm:pt>
    <dgm:pt modelId="{78101F4C-A2CA-48E6-8314-C8C2562FBD6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d-ID" sz="2000" dirty="0" smtClean="0">
              <a:latin typeface="Calibri" pitchFamily="34" charset="0"/>
              <a:cs typeface="Calibri" pitchFamily="34" charset="0"/>
            </a:rPr>
            <a:t>Meningkatkan jumlah guru untuk memenuhi kebutuhan pengajaran.</a:t>
          </a:r>
        </a:p>
      </dgm:t>
    </dgm:pt>
    <dgm:pt modelId="{847339C9-A9A7-4E20-8CB8-B7B14FFAE37B}" type="parTrans" cxnId="{FD8C783C-D9DD-49E5-80F6-A8F2E63AB7D1}">
      <dgm:prSet/>
      <dgm:spPr/>
      <dgm:t>
        <a:bodyPr/>
        <a:lstStyle/>
        <a:p>
          <a:endParaRPr lang="id-ID"/>
        </a:p>
      </dgm:t>
    </dgm:pt>
    <dgm:pt modelId="{E89865E7-7EE0-4F40-9981-1B87EBD84D2A}" type="sibTrans" cxnId="{FD8C783C-D9DD-49E5-80F6-A8F2E63AB7D1}">
      <dgm:prSet/>
      <dgm:spPr/>
      <dgm:t>
        <a:bodyPr/>
        <a:lstStyle/>
        <a:p>
          <a:endParaRPr lang="id-ID"/>
        </a:p>
      </dgm:t>
    </dgm:pt>
    <dgm:pt modelId="{A7EB39DC-D3E7-428F-84CD-9F683463DF1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d-ID" sz="2000" dirty="0" smtClean="0">
              <a:latin typeface="Calibri" pitchFamily="34" charset="0"/>
              <a:cs typeface="Calibri" pitchFamily="34" charset="0"/>
            </a:rPr>
            <a:t>Mencanangkan program wajib belajar 6 tahun kemudian wajib belajar </a:t>
          </a:r>
          <a:r>
            <a:rPr lang="en-ID" sz="2000" dirty="0" smtClean="0">
              <a:latin typeface="Calibri" pitchFamily="34" charset="0"/>
              <a:cs typeface="Calibri" pitchFamily="34" charset="0"/>
            </a:rPr>
            <a:t/>
          </a:r>
          <a:br>
            <a:rPr lang="en-ID" sz="2000" dirty="0" smtClean="0">
              <a:latin typeface="Calibri" pitchFamily="34" charset="0"/>
              <a:cs typeface="Calibri" pitchFamily="34" charset="0"/>
            </a:rPr>
          </a:br>
          <a:r>
            <a:rPr lang="id-ID" sz="2000" dirty="0" smtClean="0">
              <a:latin typeface="Calibri" pitchFamily="34" charset="0"/>
              <a:cs typeface="Calibri" pitchFamily="34" charset="0"/>
            </a:rPr>
            <a:t>9 tahun. </a:t>
          </a:r>
        </a:p>
      </dgm:t>
    </dgm:pt>
    <dgm:pt modelId="{C61C9204-5184-4D4B-8BC3-D767B771CD40}" type="parTrans" cxnId="{4BFDA83F-A756-442D-A8A1-7BECA018ECE8}">
      <dgm:prSet/>
      <dgm:spPr/>
      <dgm:t>
        <a:bodyPr/>
        <a:lstStyle/>
        <a:p>
          <a:endParaRPr lang="id-ID"/>
        </a:p>
      </dgm:t>
    </dgm:pt>
    <dgm:pt modelId="{ED29B6D0-1BAE-40CB-BEAE-31C2137D9CEE}" type="sibTrans" cxnId="{4BFDA83F-A756-442D-A8A1-7BECA018ECE8}">
      <dgm:prSet/>
      <dgm:spPr/>
      <dgm:t>
        <a:bodyPr/>
        <a:lstStyle/>
        <a:p>
          <a:endParaRPr lang="id-ID"/>
        </a:p>
      </dgm:t>
    </dgm:pt>
    <dgm:pt modelId="{D4250BB0-50B6-4CA6-BA03-A03C7E95439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d-ID" sz="2000" dirty="0" smtClean="0">
              <a:latin typeface="Calibri" pitchFamily="34" charset="0"/>
              <a:cs typeface="Calibri" pitchFamily="34" charset="0"/>
            </a:rPr>
            <a:t>Memberikan program bantuan beasiswa di</a:t>
          </a:r>
          <a:r>
            <a:rPr lang="en-ID" sz="2000" dirty="0" smtClean="0">
              <a:latin typeface="Calibri" pitchFamily="34" charset="0"/>
              <a:cs typeface="Calibri" pitchFamily="34" charset="0"/>
            </a:rPr>
            <a:t> </a:t>
          </a:r>
          <a:r>
            <a:rPr lang="id-ID" sz="2000" dirty="0" smtClean="0">
              <a:latin typeface="Calibri" pitchFamily="34" charset="0"/>
              <a:cs typeface="Calibri" pitchFamily="34" charset="0"/>
            </a:rPr>
            <a:t>antaranya melalui program Gerakan Nasional Orang Tua Asuh (GNOTA).</a:t>
          </a:r>
        </a:p>
      </dgm:t>
    </dgm:pt>
    <dgm:pt modelId="{7184F45B-2891-4561-995A-4D6CA35E53C8}" type="parTrans" cxnId="{5B3CEB85-0AE8-492A-A9B6-00F2BCE568CD}">
      <dgm:prSet/>
      <dgm:spPr/>
      <dgm:t>
        <a:bodyPr/>
        <a:lstStyle/>
        <a:p>
          <a:endParaRPr lang="id-ID"/>
        </a:p>
      </dgm:t>
    </dgm:pt>
    <dgm:pt modelId="{8BEEE859-37D0-4BE3-A8A7-F8B05672141A}" type="sibTrans" cxnId="{5B3CEB85-0AE8-492A-A9B6-00F2BCE568CD}">
      <dgm:prSet/>
      <dgm:spPr/>
      <dgm:t>
        <a:bodyPr/>
        <a:lstStyle/>
        <a:p>
          <a:endParaRPr lang="id-ID"/>
        </a:p>
      </dgm:t>
    </dgm:pt>
    <dgm:pt modelId="{4E2E691A-2819-4C57-9A2F-8EF02C61922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d-ID" sz="2000" dirty="0" smtClean="0">
              <a:latin typeface="Calibri" pitchFamily="34" charset="0"/>
              <a:cs typeface="Calibri" pitchFamily="34" charset="0"/>
            </a:rPr>
            <a:t>Pemberantasan buta aksara dengan </a:t>
          </a:r>
          <a:r>
            <a:rPr lang="en-ID" sz="2000" dirty="0" smtClean="0">
              <a:latin typeface="Calibri" pitchFamily="34" charset="0"/>
              <a:cs typeface="Calibri" pitchFamily="34" charset="0"/>
            </a:rPr>
            <a:t/>
          </a:r>
          <a:br>
            <a:rPr lang="en-ID" sz="2000" dirty="0" smtClean="0">
              <a:latin typeface="Calibri" pitchFamily="34" charset="0"/>
              <a:cs typeface="Calibri" pitchFamily="34" charset="0"/>
            </a:rPr>
          </a:br>
          <a:r>
            <a:rPr lang="id-ID" sz="2000" dirty="0" smtClean="0">
              <a:latin typeface="Calibri" pitchFamily="34" charset="0"/>
              <a:cs typeface="Calibri" pitchFamily="34" charset="0"/>
            </a:rPr>
            <a:t>membentuk program kelompok belajar</a:t>
          </a:r>
          <a:r>
            <a:rPr lang="en-ID" sz="2000" dirty="0" smtClean="0">
              <a:latin typeface="Calibri" pitchFamily="34" charset="0"/>
              <a:cs typeface="Calibri" pitchFamily="34" charset="0"/>
            </a:rPr>
            <a:t>.</a:t>
          </a:r>
          <a:endParaRPr lang="id-ID" sz="2000" dirty="0" smtClean="0">
            <a:latin typeface="Calibri" pitchFamily="34" charset="0"/>
            <a:cs typeface="Calibri" pitchFamily="34" charset="0"/>
          </a:endParaRPr>
        </a:p>
      </dgm:t>
    </dgm:pt>
    <dgm:pt modelId="{AAAE40C9-3ED7-4C12-8076-B883EDEA13A9}" type="parTrans" cxnId="{B397E249-EC2F-4308-8595-09DEBE0337B2}">
      <dgm:prSet/>
      <dgm:spPr/>
      <dgm:t>
        <a:bodyPr/>
        <a:lstStyle/>
        <a:p>
          <a:endParaRPr lang="id-ID"/>
        </a:p>
      </dgm:t>
    </dgm:pt>
    <dgm:pt modelId="{30909650-98FC-4414-BC46-1F9DAE80C450}" type="sibTrans" cxnId="{B397E249-EC2F-4308-8595-09DEBE0337B2}">
      <dgm:prSet/>
      <dgm:spPr/>
      <dgm:t>
        <a:bodyPr/>
        <a:lstStyle/>
        <a:p>
          <a:endParaRPr lang="id-ID"/>
        </a:p>
      </dgm:t>
    </dgm:pt>
    <dgm:pt modelId="{18E56C0C-8339-4BA4-A554-170B9BE6C25A}" type="pres">
      <dgm:prSet presAssocID="{06DAECF6-4EC4-433C-B000-12BB121246B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894055E2-515D-4C16-90D5-D4FAAC2B490C}" type="pres">
      <dgm:prSet presAssocID="{3C162BB0-B1F1-4EDE-B55B-F4B126724032}" presName="parentText" presStyleLbl="node1" presStyleIdx="0" presStyleCnt="1" custScaleY="32534" custLinFactNeighborY="-26336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5A9337AB-E79D-43CE-BAFC-F5F0CEE36AD8}" type="pres">
      <dgm:prSet presAssocID="{3C162BB0-B1F1-4EDE-B55B-F4B126724032}" presName="childText" presStyleLbl="revTx" presStyleIdx="0" presStyleCnt="1" custLinFactNeighborY="-6115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FD8C783C-D9DD-49E5-80F6-A8F2E63AB7D1}" srcId="{3C162BB0-B1F1-4EDE-B55B-F4B126724032}" destId="{78101F4C-A2CA-48E6-8314-C8C2562FBD6B}" srcOrd="1" destOrd="0" parTransId="{847339C9-A9A7-4E20-8CB8-B7B14FFAE37B}" sibTransId="{E89865E7-7EE0-4F40-9981-1B87EBD84D2A}"/>
    <dgm:cxn modelId="{731EBC00-11F9-4C67-A748-72B9CBF27361}" type="presOf" srcId="{06DAECF6-4EC4-433C-B000-12BB121246B0}" destId="{18E56C0C-8339-4BA4-A554-170B9BE6C25A}" srcOrd="0" destOrd="0" presId="urn:microsoft.com/office/officeart/2005/8/layout/vList2"/>
    <dgm:cxn modelId="{38B2B2CA-A0ED-42CA-8915-224E63D1AC33}" type="presOf" srcId="{78101F4C-A2CA-48E6-8314-C8C2562FBD6B}" destId="{5A9337AB-E79D-43CE-BAFC-F5F0CEE36AD8}" srcOrd="0" destOrd="1" presId="urn:microsoft.com/office/officeart/2005/8/layout/vList2"/>
    <dgm:cxn modelId="{63AE13B1-6BAC-4060-8E57-F64280CF932E}" type="presOf" srcId="{E42998D2-5DBA-487D-81FB-DB62791DECB7}" destId="{5A9337AB-E79D-43CE-BAFC-F5F0CEE36AD8}" srcOrd="0" destOrd="0" presId="urn:microsoft.com/office/officeart/2005/8/layout/vList2"/>
    <dgm:cxn modelId="{F76B4D6B-17A1-4A00-BDC5-1B501F797B7F}" type="presOf" srcId="{A7EB39DC-D3E7-428F-84CD-9F683463DF14}" destId="{5A9337AB-E79D-43CE-BAFC-F5F0CEE36AD8}" srcOrd="0" destOrd="2" presId="urn:microsoft.com/office/officeart/2005/8/layout/vList2"/>
    <dgm:cxn modelId="{186A5935-31ED-4F1B-861F-DF1BAEF39B7D}" type="presOf" srcId="{4E2E691A-2819-4C57-9A2F-8EF02C619222}" destId="{5A9337AB-E79D-43CE-BAFC-F5F0CEE36AD8}" srcOrd="0" destOrd="4" presId="urn:microsoft.com/office/officeart/2005/8/layout/vList2"/>
    <dgm:cxn modelId="{E6AB3D6D-DB12-4D8C-A678-2DCFCBA4267C}" srcId="{3C162BB0-B1F1-4EDE-B55B-F4B126724032}" destId="{E42998D2-5DBA-487D-81FB-DB62791DECB7}" srcOrd="0" destOrd="0" parTransId="{BC5D752F-59F2-4CF1-849C-6F9911695630}" sibTransId="{E573869D-9B81-4562-A96C-10A1E87B8871}"/>
    <dgm:cxn modelId="{B2F2BF30-DE1A-43FB-8907-6BEAD61E7433}" type="presOf" srcId="{3C162BB0-B1F1-4EDE-B55B-F4B126724032}" destId="{894055E2-515D-4C16-90D5-D4FAAC2B490C}" srcOrd="0" destOrd="0" presId="urn:microsoft.com/office/officeart/2005/8/layout/vList2"/>
    <dgm:cxn modelId="{4BFDA83F-A756-442D-A8A1-7BECA018ECE8}" srcId="{3C162BB0-B1F1-4EDE-B55B-F4B126724032}" destId="{A7EB39DC-D3E7-428F-84CD-9F683463DF14}" srcOrd="2" destOrd="0" parTransId="{C61C9204-5184-4D4B-8BC3-D767B771CD40}" sibTransId="{ED29B6D0-1BAE-40CB-BEAE-31C2137D9CEE}"/>
    <dgm:cxn modelId="{5B3CEB85-0AE8-492A-A9B6-00F2BCE568CD}" srcId="{3C162BB0-B1F1-4EDE-B55B-F4B126724032}" destId="{D4250BB0-50B6-4CA6-BA03-A03C7E954395}" srcOrd="3" destOrd="0" parTransId="{7184F45B-2891-4561-995A-4D6CA35E53C8}" sibTransId="{8BEEE859-37D0-4BE3-A8A7-F8B05672141A}"/>
    <dgm:cxn modelId="{034826EA-D620-46F7-BFC0-DC72497C8370}" type="presOf" srcId="{D4250BB0-50B6-4CA6-BA03-A03C7E954395}" destId="{5A9337AB-E79D-43CE-BAFC-F5F0CEE36AD8}" srcOrd="0" destOrd="3" presId="urn:microsoft.com/office/officeart/2005/8/layout/vList2"/>
    <dgm:cxn modelId="{B397E249-EC2F-4308-8595-09DEBE0337B2}" srcId="{3C162BB0-B1F1-4EDE-B55B-F4B126724032}" destId="{4E2E691A-2819-4C57-9A2F-8EF02C619222}" srcOrd="4" destOrd="0" parTransId="{AAAE40C9-3ED7-4C12-8076-B883EDEA13A9}" sibTransId="{30909650-98FC-4414-BC46-1F9DAE80C450}"/>
    <dgm:cxn modelId="{9D76C07C-9C69-40F3-B4AB-C6B8B9640BD7}" srcId="{06DAECF6-4EC4-433C-B000-12BB121246B0}" destId="{3C162BB0-B1F1-4EDE-B55B-F4B126724032}" srcOrd="0" destOrd="0" parTransId="{7099F768-FD56-4D34-98CD-9B63AA12D67E}" sibTransId="{5B5E7D90-A298-4B6F-9378-375553CD3D93}"/>
    <dgm:cxn modelId="{6EFA60B2-C898-4950-931B-DF20E2AB80D8}" type="presParOf" srcId="{18E56C0C-8339-4BA4-A554-170B9BE6C25A}" destId="{894055E2-515D-4C16-90D5-D4FAAC2B490C}" srcOrd="0" destOrd="0" presId="urn:microsoft.com/office/officeart/2005/8/layout/vList2"/>
    <dgm:cxn modelId="{D73A7AC5-4BD3-4AD6-B61B-BAA321BB35B9}" type="presParOf" srcId="{18E56C0C-8339-4BA4-A554-170B9BE6C25A}" destId="{5A9337AB-E79D-43CE-BAFC-F5F0CEE36AD8}" srcOrd="1" destOrd="0" presId="urn:microsoft.com/office/officeart/2005/8/layout/vList2"/>
  </dgm:cxnLst>
  <dgm:bg/>
  <dgm:whole/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C8FE61C-A7E9-400D-9923-69599237E57E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id-ID"/>
        </a:p>
      </dgm:t>
    </dgm:pt>
    <dgm:pt modelId="{DFE13537-88F1-43FE-9B97-AC8095BF4E0D}">
      <dgm:prSet phldrT="[Text]" custT="1"/>
      <dgm:spPr/>
      <dgm:t>
        <a:bodyPr/>
        <a:lstStyle/>
        <a:p>
          <a:r>
            <a:rPr lang="id-ID" sz="2400" b="1" dirty="0" smtClean="0">
              <a:solidFill>
                <a:schemeClr val="tx1"/>
              </a:solidFill>
              <a:latin typeface="+mn-lt"/>
              <a:cs typeface="Calibri" pitchFamily="34" charset="0"/>
            </a:rPr>
            <a:t>Bidang Kesehatan</a:t>
          </a:r>
          <a:endParaRPr lang="id-ID" sz="2400" b="1" dirty="0">
            <a:solidFill>
              <a:schemeClr val="tx1"/>
            </a:solidFill>
            <a:latin typeface="+mn-lt"/>
            <a:cs typeface="Calibri" pitchFamily="34" charset="0"/>
          </a:endParaRPr>
        </a:p>
      </dgm:t>
    </dgm:pt>
    <dgm:pt modelId="{07A2041E-7540-4CB1-A3E7-A72D6818D3FA}" type="parTrans" cxnId="{9D8F10CC-DBFE-4BB5-A69E-FF81B5391979}">
      <dgm:prSet/>
      <dgm:spPr/>
      <dgm:t>
        <a:bodyPr/>
        <a:lstStyle/>
        <a:p>
          <a:endParaRPr lang="id-ID"/>
        </a:p>
      </dgm:t>
    </dgm:pt>
    <dgm:pt modelId="{3297E63B-5293-42E9-AB33-66EDD1754F5C}" type="sibTrans" cxnId="{9D8F10CC-DBFE-4BB5-A69E-FF81B5391979}">
      <dgm:prSet/>
      <dgm:spPr/>
      <dgm:t>
        <a:bodyPr/>
        <a:lstStyle/>
        <a:p>
          <a:endParaRPr lang="id-ID"/>
        </a:p>
      </dgm:t>
    </dgm:pt>
    <dgm:pt modelId="{4A20B466-CF81-45F0-AEDF-8FC6FA6DB931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id-ID" sz="2000" dirty="0" smtClean="0">
              <a:latin typeface="Calibri" pitchFamily="34" charset="0"/>
              <a:cs typeface="Calibri" pitchFamily="34" charset="0"/>
            </a:rPr>
            <a:t>Mendirikan pusat pelayanan kesehatan dalam bentuk pusat kesehatan masyarakat (</a:t>
          </a:r>
          <a:r>
            <a:rPr lang="en-ID" sz="2000" dirty="0" smtClean="0">
              <a:latin typeface="Calibri" pitchFamily="34" charset="0"/>
              <a:cs typeface="Calibri" pitchFamily="34" charset="0"/>
            </a:rPr>
            <a:t>p</a:t>
          </a:r>
          <a:r>
            <a:rPr lang="id-ID" sz="2000" dirty="0" smtClean="0">
              <a:latin typeface="Calibri" pitchFamily="34" charset="0"/>
              <a:cs typeface="Calibri" pitchFamily="34" charset="0"/>
            </a:rPr>
            <a:t>uskesmas).</a:t>
          </a:r>
          <a:endParaRPr lang="id-ID" sz="2000" dirty="0">
            <a:latin typeface="Calibri" pitchFamily="34" charset="0"/>
            <a:cs typeface="Calibri" pitchFamily="34" charset="0"/>
          </a:endParaRPr>
        </a:p>
      </dgm:t>
    </dgm:pt>
    <dgm:pt modelId="{FC852AF3-238F-4005-869E-09B531D8B52A}" type="parTrans" cxnId="{D1481C6C-D36F-432B-B5F2-F15622D92D3A}">
      <dgm:prSet/>
      <dgm:spPr/>
      <dgm:t>
        <a:bodyPr/>
        <a:lstStyle/>
        <a:p>
          <a:endParaRPr lang="id-ID"/>
        </a:p>
      </dgm:t>
    </dgm:pt>
    <dgm:pt modelId="{49785800-EDD1-40F5-9293-485EEAA470BD}" type="sibTrans" cxnId="{D1481C6C-D36F-432B-B5F2-F15622D92D3A}">
      <dgm:prSet/>
      <dgm:spPr/>
      <dgm:t>
        <a:bodyPr/>
        <a:lstStyle/>
        <a:p>
          <a:endParaRPr lang="id-ID"/>
        </a:p>
      </dgm:t>
    </dgm:pt>
    <dgm:pt modelId="{12963D6A-CB01-41E0-98F7-F095B7491FC3}">
      <dgm:prSet custT="1"/>
      <dgm:spPr/>
      <dgm:t>
        <a:bodyPr/>
        <a:lstStyle/>
        <a:p>
          <a:pPr>
            <a:lnSpc>
              <a:spcPct val="150000"/>
            </a:lnSpc>
          </a:pPr>
          <a:r>
            <a:rPr lang="id-ID" sz="2000" dirty="0" smtClean="0">
              <a:latin typeface="Calibri" pitchFamily="34" charset="0"/>
              <a:cs typeface="Calibri" pitchFamily="34" charset="0"/>
            </a:rPr>
            <a:t>Mengembangkan program pos pelayanan terpadu (</a:t>
          </a:r>
          <a:r>
            <a:rPr lang="en-ID" sz="2000" dirty="0" smtClean="0">
              <a:latin typeface="Calibri" pitchFamily="34" charset="0"/>
              <a:cs typeface="Calibri" pitchFamily="34" charset="0"/>
            </a:rPr>
            <a:t>p</a:t>
          </a:r>
          <a:r>
            <a:rPr lang="id-ID" sz="2000" dirty="0" smtClean="0">
              <a:latin typeface="Calibri" pitchFamily="34" charset="0"/>
              <a:cs typeface="Calibri" pitchFamily="34" charset="0"/>
            </a:rPr>
            <a:t>osyandu). </a:t>
          </a:r>
        </a:p>
      </dgm:t>
    </dgm:pt>
    <dgm:pt modelId="{B0D9A2C2-9B0F-4E09-A40B-06E2C8F64983}" type="parTrans" cxnId="{2B5AD682-84E7-4942-BAB4-F050276BCDC0}">
      <dgm:prSet/>
      <dgm:spPr/>
      <dgm:t>
        <a:bodyPr/>
        <a:lstStyle/>
        <a:p>
          <a:endParaRPr lang="id-ID"/>
        </a:p>
      </dgm:t>
    </dgm:pt>
    <dgm:pt modelId="{C27357DE-DED8-4537-BBDD-56D9DFF09B13}" type="sibTrans" cxnId="{2B5AD682-84E7-4942-BAB4-F050276BCDC0}">
      <dgm:prSet/>
      <dgm:spPr/>
      <dgm:t>
        <a:bodyPr/>
        <a:lstStyle/>
        <a:p>
          <a:endParaRPr lang="id-ID"/>
        </a:p>
      </dgm:t>
    </dgm:pt>
    <dgm:pt modelId="{8B868847-BF47-4EDD-ADF7-C7882E301550}">
      <dgm:prSet custT="1"/>
      <dgm:spPr/>
      <dgm:t>
        <a:bodyPr/>
        <a:lstStyle/>
        <a:p>
          <a:pPr>
            <a:lnSpc>
              <a:spcPct val="150000"/>
            </a:lnSpc>
          </a:pPr>
          <a:r>
            <a:rPr lang="id-ID" sz="2000" dirty="0" smtClean="0">
              <a:latin typeface="Calibri" pitchFamily="34" charset="0"/>
              <a:cs typeface="Calibri" pitchFamily="34" charset="0"/>
            </a:rPr>
            <a:t>Mencanangkan program </a:t>
          </a:r>
          <a:r>
            <a:rPr lang="en-ID" sz="2000" dirty="0" smtClean="0">
              <a:latin typeface="Calibri" pitchFamily="34" charset="0"/>
              <a:cs typeface="Calibri" pitchFamily="34" charset="0"/>
            </a:rPr>
            <a:t>k</a:t>
          </a:r>
          <a:r>
            <a:rPr lang="id-ID" sz="2000" dirty="0" smtClean="0">
              <a:latin typeface="Calibri" pitchFamily="34" charset="0"/>
              <a:cs typeface="Calibri" pitchFamily="34" charset="0"/>
            </a:rPr>
            <a:t>eluarga </a:t>
          </a:r>
          <a:r>
            <a:rPr lang="en-ID" sz="2000" dirty="0" smtClean="0">
              <a:latin typeface="Calibri" pitchFamily="34" charset="0"/>
              <a:cs typeface="Calibri" pitchFamily="34" charset="0"/>
            </a:rPr>
            <a:t>b</a:t>
          </a:r>
          <a:r>
            <a:rPr lang="id-ID" sz="2000" dirty="0" smtClean="0">
              <a:latin typeface="Calibri" pitchFamily="34" charset="0"/>
              <a:cs typeface="Calibri" pitchFamily="34" charset="0"/>
            </a:rPr>
            <a:t>erencana untuk menanggulangi peningkatan jumlah penduduk. </a:t>
          </a:r>
        </a:p>
      </dgm:t>
    </dgm:pt>
    <dgm:pt modelId="{E831FB6E-343E-4711-8DD9-F5F82CD50B60}" type="parTrans" cxnId="{01B6EBE3-639A-4EC3-892F-A705DA5F9D14}">
      <dgm:prSet/>
      <dgm:spPr/>
      <dgm:t>
        <a:bodyPr/>
        <a:lstStyle/>
        <a:p>
          <a:endParaRPr lang="id-ID"/>
        </a:p>
      </dgm:t>
    </dgm:pt>
    <dgm:pt modelId="{D8C1358F-D497-4AE7-927D-FCBE44903EC0}" type="sibTrans" cxnId="{01B6EBE3-639A-4EC3-892F-A705DA5F9D14}">
      <dgm:prSet/>
      <dgm:spPr/>
      <dgm:t>
        <a:bodyPr/>
        <a:lstStyle/>
        <a:p>
          <a:endParaRPr lang="id-ID"/>
        </a:p>
      </dgm:t>
    </dgm:pt>
    <dgm:pt modelId="{C047826D-F916-41FF-AEDC-6A8363B3E4DD}" type="pres">
      <dgm:prSet presAssocID="{8C8FE61C-A7E9-400D-9923-69599237E57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12AC845B-3322-48F2-824A-1A4A459D0E17}" type="pres">
      <dgm:prSet presAssocID="{DFE13537-88F1-43FE-9B97-AC8095BF4E0D}" presName="parentText" presStyleLbl="node1" presStyleIdx="0" presStyleCnt="1" custScaleY="52647" custLinFactNeighborX="396" custLinFactNeighborY="-64628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B9954207-0D4C-4940-891F-7BE4CF2B7C6C}" type="pres">
      <dgm:prSet presAssocID="{DFE13537-88F1-43FE-9B97-AC8095BF4E0D}" presName="childText" presStyleLbl="revTx" presStyleIdx="0" presStyleCnt="1" custLinFactNeighborY="-72180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3124A446-3C58-4F4B-98CD-7D2EAC274F7C}" type="presOf" srcId="{DFE13537-88F1-43FE-9B97-AC8095BF4E0D}" destId="{12AC845B-3322-48F2-824A-1A4A459D0E17}" srcOrd="0" destOrd="0" presId="urn:microsoft.com/office/officeart/2005/8/layout/vList2"/>
    <dgm:cxn modelId="{4F4244E0-9A0D-42BF-A2F6-7304A9BC4AF8}" type="presOf" srcId="{8C8FE61C-A7E9-400D-9923-69599237E57E}" destId="{C047826D-F916-41FF-AEDC-6A8363B3E4DD}" srcOrd="0" destOrd="0" presId="urn:microsoft.com/office/officeart/2005/8/layout/vList2"/>
    <dgm:cxn modelId="{9D8F10CC-DBFE-4BB5-A69E-FF81B5391979}" srcId="{8C8FE61C-A7E9-400D-9923-69599237E57E}" destId="{DFE13537-88F1-43FE-9B97-AC8095BF4E0D}" srcOrd="0" destOrd="0" parTransId="{07A2041E-7540-4CB1-A3E7-A72D6818D3FA}" sibTransId="{3297E63B-5293-42E9-AB33-66EDD1754F5C}"/>
    <dgm:cxn modelId="{94F01473-191A-4FBF-893B-9628B3EE348F}" type="presOf" srcId="{4A20B466-CF81-45F0-AEDF-8FC6FA6DB931}" destId="{B9954207-0D4C-4940-891F-7BE4CF2B7C6C}" srcOrd="0" destOrd="0" presId="urn:microsoft.com/office/officeart/2005/8/layout/vList2"/>
    <dgm:cxn modelId="{2B5AD682-84E7-4942-BAB4-F050276BCDC0}" srcId="{DFE13537-88F1-43FE-9B97-AC8095BF4E0D}" destId="{12963D6A-CB01-41E0-98F7-F095B7491FC3}" srcOrd="1" destOrd="0" parTransId="{B0D9A2C2-9B0F-4E09-A40B-06E2C8F64983}" sibTransId="{C27357DE-DED8-4537-BBDD-56D9DFF09B13}"/>
    <dgm:cxn modelId="{A36A94D6-0BB9-472F-B78C-5F2071A20BE2}" type="presOf" srcId="{8B868847-BF47-4EDD-ADF7-C7882E301550}" destId="{B9954207-0D4C-4940-891F-7BE4CF2B7C6C}" srcOrd="0" destOrd="2" presId="urn:microsoft.com/office/officeart/2005/8/layout/vList2"/>
    <dgm:cxn modelId="{5DA5DFA1-8891-408A-8291-06EAC15C998C}" type="presOf" srcId="{12963D6A-CB01-41E0-98F7-F095B7491FC3}" destId="{B9954207-0D4C-4940-891F-7BE4CF2B7C6C}" srcOrd="0" destOrd="1" presId="urn:microsoft.com/office/officeart/2005/8/layout/vList2"/>
    <dgm:cxn modelId="{D1481C6C-D36F-432B-B5F2-F15622D92D3A}" srcId="{DFE13537-88F1-43FE-9B97-AC8095BF4E0D}" destId="{4A20B466-CF81-45F0-AEDF-8FC6FA6DB931}" srcOrd="0" destOrd="0" parTransId="{FC852AF3-238F-4005-869E-09B531D8B52A}" sibTransId="{49785800-EDD1-40F5-9293-485EEAA470BD}"/>
    <dgm:cxn modelId="{01B6EBE3-639A-4EC3-892F-A705DA5F9D14}" srcId="{DFE13537-88F1-43FE-9B97-AC8095BF4E0D}" destId="{8B868847-BF47-4EDD-ADF7-C7882E301550}" srcOrd="2" destOrd="0" parTransId="{E831FB6E-343E-4711-8DD9-F5F82CD50B60}" sibTransId="{D8C1358F-D497-4AE7-927D-FCBE44903EC0}"/>
    <dgm:cxn modelId="{72E44C3C-1455-4335-99BF-57619E3C3943}" type="presParOf" srcId="{C047826D-F916-41FF-AEDC-6A8363B3E4DD}" destId="{12AC845B-3322-48F2-824A-1A4A459D0E17}" srcOrd="0" destOrd="0" presId="urn:microsoft.com/office/officeart/2005/8/layout/vList2"/>
    <dgm:cxn modelId="{B87B7038-5A3C-454B-99DB-AF3ACD5430D4}" type="presParOf" srcId="{C047826D-F916-41FF-AEDC-6A8363B3E4DD}" destId="{B9954207-0D4C-4940-891F-7BE4CF2B7C6C}" srcOrd="1" destOrd="0" presId="urn:microsoft.com/office/officeart/2005/8/layout/vList2"/>
  </dgm:cxnLst>
  <dgm:bg/>
  <dgm:whole/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B5ACF5AB-984D-4B17-8814-1BB7F0B0F9BA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id-ID"/>
        </a:p>
      </dgm:t>
    </dgm:pt>
    <dgm:pt modelId="{BC3B3A97-A091-4737-838A-E886CAB65B54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d-ID" sz="2400" b="1" dirty="0" smtClean="0">
              <a:latin typeface="Calibri" pitchFamily="34" charset="0"/>
              <a:cs typeface="Calibri" pitchFamily="34" charset="0"/>
            </a:rPr>
            <a:t>Peningkatan Peran BUMN</a:t>
          </a:r>
          <a:r>
            <a:rPr lang="id-ID" sz="2400" dirty="0" smtClean="0">
              <a:latin typeface="Calibri" pitchFamily="34" charset="0"/>
              <a:cs typeface="Calibri" pitchFamily="34" charset="0"/>
            </a:rPr>
            <a:t>:</a:t>
          </a:r>
        </a:p>
      </dgm:t>
    </dgm:pt>
    <dgm:pt modelId="{EBBF9565-9614-48D2-9538-B14C9131E75F}" type="parTrans" cxnId="{9C80B4CA-FE89-417E-8688-565072FDFEF3}">
      <dgm:prSet/>
      <dgm:spPr/>
      <dgm:t>
        <a:bodyPr/>
        <a:lstStyle/>
        <a:p>
          <a:endParaRPr lang="id-ID"/>
        </a:p>
      </dgm:t>
    </dgm:pt>
    <dgm:pt modelId="{E2FA2D36-9785-4587-A4E5-8E76608F9F16}" type="sibTrans" cxnId="{9C80B4CA-FE89-417E-8688-565072FDFEF3}">
      <dgm:prSet/>
      <dgm:spPr/>
      <dgm:t>
        <a:bodyPr/>
        <a:lstStyle/>
        <a:p>
          <a:endParaRPr lang="id-ID"/>
        </a:p>
      </dgm:t>
    </dgm:pt>
    <dgm:pt modelId="{6FDB8931-EA9A-49B5-8FF8-F701D393DB43}">
      <dgm:prSet phldrT="[Text]" custT="1"/>
      <dgm:spPr/>
      <dgm:t>
        <a:bodyPr/>
        <a:lstStyle/>
        <a:p>
          <a:r>
            <a:rPr lang="id-ID" sz="2000" dirty="0" smtClean="0">
              <a:latin typeface="Calibri" pitchFamily="34" charset="0"/>
              <a:cs typeface="Calibri" pitchFamily="34" charset="0"/>
            </a:rPr>
            <a:t>Pemerintah mengadakan perubahan mendasar dalam pengelolaan BUMN</a:t>
          </a:r>
          <a:endParaRPr lang="id-ID" sz="2000" dirty="0">
            <a:latin typeface="Calibri" pitchFamily="34" charset="0"/>
            <a:cs typeface="Calibri" pitchFamily="34" charset="0"/>
          </a:endParaRPr>
        </a:p>
      </dgm:t>
    </dgm:pt>
    <dgm:pt modelId="{C58414ED-81CE-4362-B7DE-9C9BF1294220}" type="parTrans" cxnId="{77D66C13-74D5-47D5-B542-C7C26AEFCD8C}">
      <dgm:prSet/>
      <dgm:spPr/>
      <dgm:t>
        <a:bodyPr/>
        <a:lstStyle/>
        <a:p>
          <a:endParaRPr lang="id-ID"/>
        </a:p>
      </dgm:t>
    </dgm:pt>
    <dgm:pt modelId="{BD73D97A-5178-4103-AC22-22E83CE1C0A5}" type="sibTrans" cxnId="{77D66C13-74D5-47D5-B542-C7C26AEFCD8C}">
      <dgm:prSet/>
      <dgm:spPr/>
      <dgm:t>
        <a:bodyPr/>
        <a:lstStyle/>
        <a:p>
          <a:endParaRPr lang="id-ID"/>
        </a:p>
      </dgm:t>
    </dgm:pt>
    <dgm:pt modelId="{B625E6C0-29F1-47AA-8FC3-255F4F0E5DFD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id-ID" sz="2400" b="1" dirty="0" smtClean="0">
            <a:latin typeface="Calibri" pitchFamily="34" charset="0"/>
            <a:cs typeface="Calibri" pitchFamily="34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d-ID" sz="2400" b="1" dirty="0" smtClean="0">
              <a:latin typeface="Calibri" pitchFamily="34" charset="0"/>
              <a:cs typeface="Calibri" pitchFamily="34" charset="0"/>
            </a:rPr>
            <a:t>Perluasan Lapangan Kerja:</a:t>
          </a:r>
        </a:p>
        <a:p>
          <a:pPr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d-ID" dirty="0"/>
        </a:p>
      </dgm:t>
    </dgm:pt>
    <dgm:pt modelId="{D9D3367C-75D4-4E7D-9D16-561C7D5A7BFB}" type="parTrans" cxnId="{454E617B-B124-4EAA-8134-E95DC9D0151A}">
      <dgm:prSet/>
      <dgm:spPr/>
      <dgm:t>
        <a:bodyPr/>
        <a:lstStyle/>
        <a:p>
          <a:endParaRPr lang="id-ID"/>
        </a:p>
      </dgm:t>
    </dgm:pt>
    <dgm:pt modelId="{00E1480D-0FB0-4B7E-A898-D73A8257B5A3}" type="sibTrans" cxnId="{454E617B-B124-4EAA-8134-E95DC9D0151A}">
      <dgm:prSet/>
      <dgm:spPr/>
      <dgm:t>
        <a:bodyPr/>
        <a:lstStyle/>
        <a:p>
          <a:endParaRPr lang="id-ID"/>
        </a:p>
      </dgm:t>
    </dgm:pt>
    <dgm:pt modelId="{9E6A5043-EF8C-4712-96FC-513517A171FB}">
      <dgm:prSet phldrT="[Text]" custT="1"/>
      <dgm:spPr/>
      <dgm:t>
        <a:bodyPr/>
        <a:lstStyle/>
        <a:p>
          <a:r>
            <a:rPr lang="id-ID" sz="2000" dirty="0" smtClean="0">
              <a:latin typeface="Calibri" pitchFamily="34" charset="0"/>
              <a:cs typeface="Calibri" pitchFamily="34" charset="0"/>
            </a:rPr>
            <a:t>Pemerintah berusaha menciptakan lapangan kerja melalui proyek padat karya dan bantuan pembangunan daerah.</a:t>
          </a:r>
          <a:endParaRPr lang="id-ID" sz="2000" dirty="0">
            <a:latin typeface="Calibri" pitchFamily="34" charset="0"/>
            <a:cs typeface="Calibri" pitchFamily="34" charset="0"/>
          </a:endParaRPr>
        </a:p>
      </dgm:t>
    </dgm:pt>
    <dgm:pt modelId="{326BFC65-CD57-41EC-B202-D9E39F84F5E6}" type="parTrans" cxnId="{6159779D-505B-452C-AEFF-33A609F40487}">
      <dgm:prSet/>
      <dgm:spPr/>
      <dgm:t>
        <a:bodyPr/>
        <a:lstStyle/>
        <a:p>
          <a:endParaRPr lang="id-ID"/>
        </a:p>
      </dgm:t>
    </dgm:pt>
    <dgm:pt modelId="{5D8E52BD-54CD-43E6-BAF4-031C91A080BD}" type="sibTrans" cxnId="{6159779D-505B-452C-AEFF-33A609F40487}">
      <dgm:prSet/>
      <dgm:spPr/>
      <dgm:t>
        <a:bodyPr/>
        <a:lstStyle/>
        <a:p>
          <a:endParaRPr lang="id-ID"/>
        </a:p>
      </dgm:t>
    </dgm:pt>
    <dgm:pt modelId="{D5CF3263-7EB7-4B7A-8890-96FA2D2E0ED6}">
      <dgm:prSet custT="1"/>
      <dgm:spPr/>
      <dgm:t>
        <a:bodyPr/>
        <a:lstStyle/>
        <a:p>
          <a:r>
            <a:rPr lang="id-ID" sz="2000" dirty="0" smtClean="0">
              <a:latin typeface="Calibri" pitchFamily="34" charset="0"/>
              <a:cs typeface="Calibri" pitchFamily="34" charset="0"/>
            </a:rPr>
            <a:t>Pemerintah menghapus kewenangan instansi teknis sebagai pengawas, dan memberikan kewenangan kepada Departemen Keuangan sebagai satu-satunya pengawas BUMN</a:t>
          </a:r>
        </a:p>
      </dgm:t>
    </dgm:pt>
    <dgm:pt modelId="{47B8E9CB-6406-4D54-9E58-D8FC37004542}" type="parTrans" cxnId="{9EF7C2F6-00BE-4718-937A-BD5603B1E36F}">
      <dgm:prSet/>
      <dgm:spPr/>
      <dgm:t>
        <a:bodyPr/>
        <a:lstStyle/>
        <a:p>
          <a:endParaRPr lang="id-ID"/>
        </a:p>
      </dgm:t>
    </dgm:pt>
    <dgm:pt modelId="{805E3926-DB41-4C8E-BBF8-37109E0E03A5}" type="sibTrans" cxnId="{9EF7C2F6-00BE-4718-937A-BD5603B1E36F}">
      <dgm:prSet/>
      <dgm:spPr/>
      <dgm:t>
        <a:bodyPr/>
        <a:lstStyle/>
        <a:p>
          <a:endParaRPr lang="id-ID"/>
        </a:p>
      </dgm:t>
    </dgm:pt>
    <dgm:pt modelId="{A9E22059-D43B-47BF-AA27-820ABB928811}">
      <dgm:prSet custT="1"/>
      <dgm:spPr/>
      <dgm:t>
        <a:bodyPr/>
        <a:lstStyle/>
        <a:p>
          <a:r>
            <a:rPr lang="id-ID" sz="2000" dirty="0" smtClean="0">
              <a:latin typeface="Calibri" pitchFamily="34" charset="0"/>
              <a:cs typeface="Calibri" pitchFamily="34" charset="0"/>
            </a:rPr>
            <a:t>Pengerahan tenaga kerja sukarela melalui Badan Urusan Tenaga Kerja Sukarela Indonesia (BUTSI). Tenaga kerja sukarela ini bertugas sebagai tenaga pelopor pembangunan dan pembaruan berbagai bidang di desa-desa.</a:t>
          </a:r>
        </a:p>
      </dgm:t>
    </dgm:pt>
    <dgm:pt modelId="{8C628593-1D40-45A2-A167-E21DE30D5D91}" type="parTrans" cxnId="{01961F12-1664-4BFE-94EA-4A331A32D146}">
      <dgm:prSet/>
      <dgm:spPr/>
      <dgm:t>
        <a:bodyPr/>
        <a:lstStyle/>
        <a:p>
          <a:endParaRPr lang="id-ID"/>
        </a:p>
      </dgm:t>
    </dgm:pt>
    <dgm:pt modelId="{50E28303-6065-4ADD-85DD-BA92BCF35A1F}" type="sibTrans" cxnId="{01961F12-1664-4BFE-94EA-4A331A32D146}">
      <dgm:prSet/>
      <dgm:spPr/>
      <dgm:t>
        <a:bodyPr/>
        <a:lstStyle/>
        <a:p>
          <a:endParaRPr lang="id-ID"/>
        </a:p>
      </dgm:t>
    </dgm:pt>
    <dgm:pt modelId="{F8DA9ED5-A331-453C-AA3A-A8D00D383C8C}" type="pres">
      <dgm:prSet presAssocID="{B5ACF5AB-984D-4B17-8814-1BB7F0B0F9B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482E069F-0CE2-488A-90F9-AD63947CC6FD}" type="pres">
      <dgm:prSet presAssocID="{BC3B3A97-A091-4737-838A-E886CAB65B54}" presName="parentText" presStyleLbl="node1" presStyleIdx="0" presStyleCnt="2" custScaleY="44346" custLinFactNeighborX="-431" custLinFactNeighborY="-23607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C2E8D615-9200-4170-8726-1E3A4FB82E0E}" type="pres">
      <dgm:prSet presAssocID="{BC3B3A97-A091-4737-838A-E886CAB65B54}" presName="childText" presStyleLbl="revTx" presStyleIdx="0" presStyleCnt="2" custLinFactNeighborX="-1258" custLinFactNeighborY="-12205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0D9E4D2C-0E74-4920-B92B-4D550D69B16D}" type="pres">
      <dgm:prSet presAssocID="{B625E6C0-29F1-47AA-8FC3-255F4F0E5DFD}" presName="parentText" presStyleLbl="node1" presStyleIdx="1" presStyleCnt="2" custScaleY="37488" custLinFactNeighborX="-431" custLinFactNeighborY="-7804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AE013A78-BA60-4160-B5B9-1347F99657A8}" type="pres">
      <dgm:prSet presAssocID="{B625E6C0-29F1-47AA-8FC3-255F4F0E5DFD}" presName="childText" presStyleLbl="revTx" presStyleIdx="1" presStyleCnt="2" custLinFactNeighborX="396" custLinFactNeighborY="-3735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6159779D-505B-452C-AEFF-33A609F40487}" srcId="{B625E6C0-29F1-47AA-8FC3-255F4F0E5DFD}" destId="{9E6A5043-EF8C-4712-96FC-513517A171FB}" srcOrd="0" destOrd="0" parTransId="{326BFC65-CD57-41EC-B202-D9E39F84F5E6}" sibTransId="{5D8E52BD-54CD-43E6-BAF4-031C91A080BD}"/>
    <dgm:cxn modelId="{3E0175F4-5C5C-448E-BA7E-F93D8FFCCA23}" type="presOf" srcId="{D5CF3263-7EB7-4B7A-8890-96FA2D2E0ED6}" destId="{C2E8D615-9200-4170-8726-1E3A4FB82E0E}" srcOrd="0" destOrd="1" presId="urn:microsoft.com/office/officeart/2005/8/layout/vList2"/>
    <dgm:cxn modelId="{9EF7C2F6-00BE-4718-937A-BD5603B1E36F}" srcId="{BC3B3A97-A091-4737-838A-E886CAB65B54}" destId="{D5CF3263-7EB7-4B7A-8890-96FA2D2E0ED6}" srcOrd="1" destOrd="0" parTransId="{47B8E9CB-6406-4D54-9E58-D8FC37004542}" sibTransId="{805E3926-DB41-4C8E-BBF8-37109E0E03A5}"/>
    <dgm:cxn modelId="{FFE6C575-6BD5-47E1-B16F-61FB3A1EDADF}" type="presOf" srcId="{9E6A5043-EF8C-4712-96FC-513517A171FB}" destId="{AE013A78-BA60-4160-B5B9-1347F99657A8}" srcOrd="0" destOrd="0" presId="urn:microsoft.com/office/officeart/2005/8/layout/vList2"/>
    <dgm:cxn modelId="{77D66C13-74D5-47D5-B542-C7C26AEFCD8C}" srcId="{BC3B3A97-A091-4737-838A-E886CAB65B54}" destId="{6FDB8931-EA9A-49B5-8FF8-F701D393DB43}" srcOrd="0" destOrd="0" parTransId="{C58414ED-81CE-4362-B7DE-9C9BF1294220}" sibTransId="{BD73D97A-5178-4103-AC22-22E83CE1C0A5}"/>
    <dgm:cxn modelId="{CC1BEC3D-A254-42ED-8282-118CA8CED85B}" type="presOf" srcId="{A9E22059-D43B-47BF-AA27-820ABB928811}" destId="{AE013A78-BA60-4160-B5B9-1347F99657A8}" srcOrd="0" destOrd="1" presId="urn:microsoft.com/office/officeart/2005/8/layout/vList2"/>
    <dgm:cxn modelId="{9C80B4CA-FE89-417E-8688-565072FDFEF3}" srcId="{B5ACF5AB-984D-4B17-8814-1BB7F0B0F9BA}" destId="{BC3B3A97-A091-4737-838A-E886CAB65B54}" srcOrd="0" destOrd="0" parTransId="{EBBF9565-9614-48D2-9538-B14C9131E75F}" sibTransId="{E2FA2D36-9785-4587-A4E5-8E76608F9F16}"/>
    <dgm:cxn modelId="{454E617B-B124-4EAA-8134-E95DC9D0151A}" srcId="{B5ACF5AB-984D-4B17-8814-1BB7F0B0F9BA}" destId="{B625E6C0-29F1-47AA-8FC3-255F4F0E5DFD}" srcOrd="1" destOrd="0" parTransId="{D9D3367C-75D4-4E7D-9D16-561C7D5A7BFB}" sibTransId="{00E1480D-0FB0-4B7E-A898-D73A8257B5A3}"/>
    <dgm:cxn modelId="{3284271C-BEF8-4443-A78B-871B59EF6A27}" type="presOf" srcId="{B625E6C0-29F1-47AA-8FC3-255F4F0E5DFD}" destId="{0D9E4D2C-0E74-4920-B92B-4D550D69B16D}" srcOrd="0" destOrd="0" presId="urn:microsoft.com/office/officeart/2005/8/layout/vList2"/>
    <dgm:cxn modelId="{01961F12-1664-4BFE-94EA-4A331A32D146}" srcId="{B625E6C0-29F1-47AA-8FC3-255F4F0E5DFD}" destId="{A9E22059-D43B-47BF-AA27-820ABB928811}" srcOrd="1" destOrd="0" parTransId="{8C628593-1D40-45A2-A167-E21DE30D5D91}" sibTransId="{50E28303-6065-4ADD-85DD-BA92BCF35A1F}"/>
    <dgm:cxn modelId="{7CABC4DE-1853-446D-AEA1-E73F5511C774}" type="presOf" srcId="{6FDB8931-EA9A-49B5-8FF8-F701D393DB43}" destId="{C2E8D615-9200-4170-8726-1E3A4FB82E0E}" srcOrd="0" destOrd="0" presId="urn:microsoft.com/office/officeart/2005/8/layout/vList2"/>
    <dgm:cxn modelId="{7A0B7787-FDF2-4E77-A6D8-2E4432D5CF73}" type="presOf" srcId="{B5ACF5AB-984D-4B17-8814-1BB7F0B0F9BA}" destId="{F8DA9ED5-A331-453C-AA3A-A8D00D383C8C}" srcOrd="0" destOrd="0" presId="urn:microsoft.com/office/officeart/2005/8/layout/vList2"/>
    <dgm:cxn modelId="{46DFC655-349D-43D6-8BD9-8C7DFEE3ACE3}" type="presOf" srcId="{BC3B3A97-A091-4737-838A-E886CAB65B54}" destId="{482E069F-0CE2-488A-90F9-AD63947CC6FD}" srcOrd="0" destOrd="0" presId="urn:microsoft.com/office/officeart/2005/8/layout/vList2"/>
    <dgm:cxn modelId="{CC68582C-598B-4498-93FF-17E5853F1A19}" type="presParOf" srcId="{F8DA9ED5-A331-453C-AA3A-A8D00D383C8C}" destId="{482E069F-0CE2-488A-90F9-AD63947CC6FD}" srcOrd="0" destOrd="0" presId="urn:microsoft.com/office/officeart/2005/8/layout/vList2"/>
    <dgm:cxn modelId="{A7D7B2EA-278E-4D18-8291-12AC8A0EC062}" type="presParOf" srcId="{F8DA9ED5-A331-453C-AA3A-A8D00D383C8C}" destId="{C2E8D615-9200-4170-8726-1E3A4FB82E0E}" srcOrd="1" destOrd="0" presId="urn:microsoft.com/office/officeart/2005/8/layout/vList2"/>
    <dgm:cxn modelId="{CB8B4CA1-F044-4DD1-831A-BDC9D423AA2D}" type="presParOf" srcId="{F8DA9ED5-A331-453C-AA3A-A8D00D383C8C}" destId="{0D9E4D2C-0E74-4920-B92B-4D550D69B16D}" srcOrd="2" destOrd="0" presId="urn:microsoft.com/office/officeart/2005/8/layout/vList2"/>
    <dgm:cxn modelId="{DCE976FB-E3A9-4529-B4B4-02998F06D880}" type="presParOf" srcId="{F8DA9ED5-A331-453C-AA3A-A8D00D383C8C}" destId="{AE013A78-BA60-4160-B5B9-1347F99657A8}" srcOrd="3" destOrd="0" presId="urn:microsoft.com/office/officeart/2005/8/layout/vList2"/>
  </dgm:cxnLst>
  <dgm:bg/>
  <dgm:whole/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D82BD00-F4E8-4B2D-A2C1-8EEB76AD32E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AABECBE7-5548-4602-B996-5E0BA5DC5556}">
      <dgm:prSet phldrT="[Text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id-ID" sz="3000" b="1" dirty="0" smtClean="0">
              <a:solidFill>
                <a:schemeClr val="tx1"/>
              </a:solidFill>
              <a:latin typeface="+mj-lt"/>
            </a:rPr>
            <a:t>Bidang </a:t>
          </a:r>
          <a:r>
            <a:rPr lang="en-ID" sz="3000" b="1" dirty="0" smtClean="0">
              <a:solidFill>
                <a:schemeClr val="tx1"/>
              </a:solidFill>
              <a:latin typeface="+mj-lt"/>
            </a:rPr>
            <a:t>S</a:t>
          </a:r>
          <a:r>
            <a:rPr lang="id-ID" sz="3000" b="1" dirty="0" smtClean="0">
              <a:solidFill>
                <a:schemeClr val="tx1"/>
              </a:solidFill>
              <a:latin typeface="+mj-lt"/>
            </a:rPr>
            <a:t>osial-</a:t>
          </a:r>
          <a:r>
            <a:rPr lang="en-ID" sz="3000" b="1" dirty="0" smtClean="0">
              <a:solidFill>
                <a:schemeClr val="tx1"/>
              </a:solidFill>
              <a:latin typeface="+mj-lt"/>
            </a:rPr>
            <a:t>B</a:t>
          </a:r>
          <a:r>
            <a:rPr lang="id-ID" sz="3000" b="1" dirty="0" smtClean="0">
              <a:solidFill>
                <a:schemeClr val="tx1"/>
              </a:solidFill>
              <a:latin typeface="+mj-lt"/>
            </a:rPr>
            <a:t>udaya</a:t>
          </a:r>
          <a:endParaRPr lang="id-ID" sz="3000" b="1" dirty="0">
            <a:solidFill>
              <a:schemeClr val="tx1"/>
            </a:solidFill>
            <a:latin typeface="+mj-lt"/>
          </a:endParaRPr>
        </a:p>
      </dgm:t>
    </dgm:pt>
    <dgm:pt modelId="{F95D930E-CF74-426F-BD0F-288A20A5AF25}" type="parTrans" cxnId="{0E3E7621-4C04-454D-BD31-83809D3D14A7}">
      <dgm:prSet/>
      <dgm:spPr/>
      <dgm:t>
        <a:bodyPr/>
        <a:lstStyle/>
        <a:p>
          <a:endParaRPr lang="id-ID"/>
        </a:p>
      </dgm:t>
    </dgm:pt>
    <dgm:pt modelId="{74B25CED-A6B0-4A68-A697-C1E5416BDD68}" type="sibTrans" cxnId="{0E3E7621-4C04-454D-BD31-83809D3D14A7}">
      <dgm:prSet/>
      <dgm:spPr/>
      <dgm:t>
        <a:bodyPr/>
        <a:lstStyle/>
        <a:p>
          <a:endParaRPr lang="id-ID"/>
        </a:p>
      </dgm:t>
    </dgm:pt>
    <dgm:pt modelId="{42980290-1F94-4D34-AE4E-EAFC96C4057A}">
      <dgm:prSet phldrT="[Text]" custT="1"/>
      <dgm:spPr/>
      <dgm:t>
        <a:bodyPr/>
        <a:lstStyle/>
        <a:p>
          <a:pPr algn="l">
            <a:lnSpc>
              <a:spcPct val="150000"/>
            </a:lnSpc>
          </a:pPr>
          <a:r>
            <a:rPr lang="id-ID" sz="2000" dirty="0" smtClean="0">
              <a:latin typeface="Calibri" pitchFamily="34" charset="0"/>
              <a:cs typeface="Calibri" pitchFamily="34" charset="0"/>
            </a:rPr>
            <a:t>Mencanangkan program transmigrasi untuk pemerataan jumlah penduduk. </a:t>
          </a:r>
          <a:endParaRPr lang="id-ID" sz="2000" dirty="0">
            <a:latin typeface="Calibri" pitchFamily="34" charset="0"/>
            <a:cs typeface="Calibri" pitchFamily="34" charset="0"/>
          </a:endParaRPr>
        </a:p>
      </dgm:t>
    </dgm:pt>
    <dgm:pt modelId="{DBB9E946-6D0A-4B9B-8633-D728FB5303D9}" type="parTrans" cxnId="{0C62C372-D5CF-45EB-8C8C-8CEA72086391}">
      <dgm:prSet/>
      <dgm:spPr/>
      <dgm:t>
        <a:bodyPr/>
        <a:lstStyle/>
        <a:p>
          <a:endParaRPr lang="id-ID"/>
        </a:p>
      </dgm:t>
    </dgm:pt>
    <dgm:pt modelId="{629188DC-B464-4136-950D-A8E0620226ED}" type="sibTrans" cxnId="{0C62C372-D5CF-45EB-8C8C-8CEA72086391}">
      <dgm:prSet/>
      <dgm:spPr/>
      <dgm:t>
        <a:bodyPr/>
        <a:lstStyle/>
        <a:p>
          <a:endParaRPr lang="id-ID"/>
        </a:p>
      </dgm:t>
    </dgm:pt>
    <dgm:pt modelId="{B7BACD3E-0DFC-4848-8A12-A6A098BF8CC5}">
      <dgm:prSet custT="1"/>
      <dgm:spPr/>
      <dgm:t>
        <a:bodyPr/>
        <a:lstStyle/>
        <a:p>
          <a:pPr algn="l">
            <a:lnSpc>
              <a:spcPct val="150000"/>
            </a:lnSpc>
          </a:pPr>
          <a:r>
            <a:rPr lang="id-ID" sz="2000" dirty="0" smtClean="0">
              <a:latin typeface="Calibri" pitchFamily="34" charset="0"/>
              <a:cs typeface="Calibri" pitchFamily="34" charset="0"/>
            </a:rPr>
            <a:t>Menurunkan angka pengangguran dengan menyalurkan tenaga kerja di sektor perkebunan, perikanan, ekspor kayu, dan sebagainya. </a:t>
          </a:r>
        </a:p>
      </dgm:t>
    </dgm:pt>
    <dgm:pt modelId="{A1BDD33F-F31F-44F8-B310-90B1CB445DDF}" type="parTrans" cxnId="{A895DC03-489B-4991-82D2-63C7CFE5B2C9}">
      <dgm:prSet/>
      <dgm:spPr/>
      <dgm:t>
        <a:bodyPr/>
        <a:lstStyle/>
        <a:p>
          <a:endParaRPr lang="id-ID"/>
        </a:p>
      </dgm:t>
    </dgm:pt>
    <dgm:pt modelId="{879C28AC-BEEC-44BA-866B-97C5E3B78D16}" type="sibTrans" cxnId="{A895DC03-489B-4991-82D2-63C7CFE5B2C9}">
      <dgm:prSet/>
      <dgm:spPr/>
      <dgm:t>
        <a:bodyPr/>
        <a:lstStyle/>
        <a:p>
          <a:endParaRPr lang="id-ID"/>
        </a:p>
      </dgm:t>
    </dgm:pt>
    <dgm:pt modelId="{94A1FAD3-9C94-4583-83F5-1A5A3C6BFFCD}">
      <dgm:prSet custT="1"/>
      <dgm:spPr/>
      <dgm:t>
        <a:bodyPr/>
        <a:lstStyle/>
        <a:p>
          <a:pPr algn="l">
            <a:lnSpc>
              <a:spcPct val="150000"/>
            </a:lnSpc>
          </a:pPr>
          <a:r>
            <a:rPr lang="id-ID" sz="2000" dirty="0" smtClean="0">
              <a:latin typeface="Calibri" pitchFamily="34" charset="0"/>
              <a:cs typeface="Calibri" pitchFamily="34" charset="0"/>
            </a:rPr>
            <a:t>Memberikan sosialisasi agar kebudayaan dan kesenian yang berkembang sesuai dengan kepribadian bangsa. </a:t>
          </a:r>
        </a:p>
      </dgm:t>
    </dgm:pt>
    <dgm:pt modelId="{5E140A52-0283-4975-B818-504F873469EF}" type="parTrans" cxnId="{BB68962C-3C58-4483-8BE0-EA406C82F006}">
      <dgm:prSet/>
      <dgm:spPr/>
      <dgm:t>
        <a:bodyPr/>
        <a:lstStyle/>
        <a:p>
          <a:endParaRPr lang="id-ID"/>
        </a:p>
      </dgm:t>
    </dgm:pt>
    <dgm:pt modelId="{5C605A0D-36F5-4915-8ADC-E0AE52A7A2DF}" type="sibTrans" cxnId="{BB68962C-3C58-4483-8BE0-EA406C82F006}">
      <dgm:prSet/>
      <dgm:spPr/>
      <dgm:t>
        <a:bodyPr/>
        <a:lstStyle/>
        <a:p>
          <a:endParaRPr lang="id-ID"/>
        </a:p>
      </dgm:t>
    </dgm:pt>
    <dgm:pt modelId="{D17F1AB3-2BBA-413E-A4B0-06D46C673A29}">
      <dgm:prSet custT="1"/>
      <dgm:spPr/>
      <dgm:t>
        <a:bodyPr/>
        <a:lstStyle/>
        <a:p>
          <a:pPr algn="l">
            <a:lnSpc>
              <a:spcPct val="150000"/>
            </a:lnSpc>
          </a:pPr>
          <a:r>
            <a:rPr lang="en-ID" sz="2000" dirty="0" smtClean="0">
              <a:latin typeface="Calibri" pitchFamily="34" charset="0"/>
              <a:cs typeface="Calibri" pitchFamily="34" charset="0"/>
            </a:rPr>
            <a:t>M</a:t>
          </a:r>
          <a:r>
            <a:rPr lang="id-ID" sz="2000" dirty="0" smtClean="0">
              <a:latin typeface="Calibri" pitchFamily="34" charset="0"/>
              <a:cs typeface="Calibri" pitchFamily="34" charset="0"/>
            </a:rPr>
            <a:t>eningkat</a:t>
          </a:r>
          <a:r>
            <a:rPr lang="en-ID" sz="2000" dirty="0" smtClean="0">
              <a:latin typeface="Calibri" pitchFamily="34" charset="0"/>
              <a:cs typeface="Calibri" pitchFamily="34" charset="0"/>
            </a:rPr>
            <a:t>k</a:t>
          </a:r>
          <a:r>
            <a:rPr lang="id-ID" sz="2000" dirty="0" smtClean="0">
              <a:latin typeface="Calibri" pitchFamily="34" charset="0"/>
              <a:cs typeface="Calibri" pitchFamily="34" charset="0"/>
            </a:rPr>
            <a:t>an pembinaan kesenian melalui sekolah-sekolah, kursus, dan organisasi-organisasi kesenian. </a:t>
          </a:r>
        </a:p>
      </dgm:t>
    </dgm:pt>
    <dgm:pt modelId="{B5FAAB31-98AA-4ECA-B7DA-3CFB4E515426}" type="parTrans" cxnId="{D36796D9-DD8C-4852-AA91-68F086596833}">
      <dgm:prSet/>
      <dgm:spPr/>
      <dgm:t>
        <a:bodyPr/>
        <a:lstStyle/>
        <a:p>
          <a:endParaRPr lang="id-ID"/>
        </a:p>
      </dgm:t>
    </dgm:pt>
    <dgm:pt modelId="{B0130E1E-FCC6-4438-B591-C54E4EC586C4}" type="sibTrans" cxnId="{D36796D9-DD8C-4852-AA91-68F086596833}">
      <dgm:prSet/>
      <dgm:spPr/>
      <dgm:t>
        <a:bodyPr/>
        <a:lstStyle/>
        <a:p>
          <a:endParaRPr lang="id-ID"/>
        </a:p>
      </dgm:t>
    </dgm:pt>
    <dgm:pt modelId="{B2D84B37-B70A-4954-926C-7370B6F70CDF}">
      <dgm:prSet custT="1"/>
      <dgm:spPr/>
      <dgm:t>
        <a:bodyPr/>
        <a:lstStyle/>
        <a:p>
          <a:pPr algn="l">
            <a:lnSpc>
              <a:spcPct val="150000"/>
            </a:lnSpc>
          </a:pPr>
          <a:r>
            <a:rPr lang="id-ID" sz="2000" dirty="0" smtClean="0">
              <a:latin typeface="Calibri" pitchFamily="34" charset="0"/>
              <a:cs typeface="Calibri" pitchFamily="34" charset="0"/>
            </a:rPr>
            <a:t>Inventarisasi, dokumentasi, penelitian warisan budaya nasional, pembinaan, dan pemeliharaan peninggalan-peninggalan purbakala.</a:t>
          </a:r>
        </a:p>
      </dgm:t>
    </dgm:pt>
    <dgm:pt modelId="{251CFA33-0B6F-4EEE-9E3D-9F945BC9E674}" type="parTrans" cxnId="{4E426E7E-7336-4830-BE8C-11F830496978}">
      <dgm:prSet/>
      <dgm:spPr/>
      <dgm:t>
        <a:bodyPr/>
        <a:lstStyle/>
        <a:p>
          <a:endParaRPr lang="id-ID"/>
        </a:p>
      </dgm:t>
    </dgm:pt>
    <dgm:pt modelId="{5A3CD952-049E-41B0-8A0D-35FA0900BE3C}" type="sibTrans" cxnId="{4E426E7E-7336-4830-BE8C-11F830496978}">
      <dgm:prSet/>
      <dgm:spPr/>
      <dgm:t>
        <a:bodyPr/>
        <a:lstStyle/>
        <a:p>
          <a:endParaRPr lang="id-ID"/>
        </a:p>
      </dgm:t>
    </dgm:pt>
    <dgm:pt modelId="{6ABF8EDE-53C1-4C59-8F5D-D66B83F7E195}" type="pres">
      <dgm:prSet presAssocID="{ED82BD00-F4E8-4B2D-A2C1-8EEB76AD32E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F80CEC69-A18C-48FB-9196-03AE743CD9F2}" type="pres">
      <dgm:prSet presAssocID="{AABECBE7-5548-4602-B996-5E0BA5DC5556}" presName="parentText" presStyleLbl="node1" presStyleIdx="0" presStyleCnt="1" custLinFactNeighborY="-5299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C82BEE48-AD02-469D-9F82-6E415329D639}" type="pres">
      <dgm:prSet presAssocID="{AABECBE7-5548-4602-B996-5E0BA5DC5556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D36796D9-DD8C-4852-AA91-68F086596833}" srcId="{AABECBE7-5548-4602-B996-5E0BA5DC5556}" destId="{D17F1AB3-2BBA-413E-A4B0-06D46C673A29}" srcOrd="3" destOrd="0" parTransId="{B5FAAB31-98AA-4ECA-B7DA-3CFB4E515426}" sibTransId="{B0130E1E-FCC6-4438-B591-C54E4EC586C4}"/>
    <dgm:cxn modelId="{6D907BB2-AC42-4C86-9F0E-0BA316A6DEDC}" type="presOf" srcId="{ED82BD00-F4E8-4B2D-A2C1-8EEB76AD32E8}" destId="{6ABF8EDE-53C1-4C59-8F5D-D66B83F7E195}" srcOrd="0" destOrd="0" presId="urn:microsoft.com/office/officeart/2005/8/layout/vList2"/>
    <dgm:cxn modelId="{4E426E7E-7336-4830-BE8C-11F830496978}" srcId="{AABECBE7-5548-4602-B996-5E0BA5DC5556}" destId="{B2D84B37-B70A-4954-926C-7370B6F70CDF}" srcOrd="4" destOrd="0" parTransId="{251CFA33-0B6F-4EEE-9E3D-9F945BC9E674}" sibTransId="{5A3CD952-049E-41B0-8A0D-35FA0900BE3C}"/>
    <dgm:cxn modelId="{1A05F24A-3FFE-4B72-BF27-C6F7559B1523}" type="presOf" srcId="{42980290-1F94-4D34-AE4E-EAFC96C4057A}" destId="{C82BEE48-AD02-469D-9F82-6E415329D639}" srcOrd="0" destOrd="0" presId="urn:microsoft.com/office/officeart/2005/8/layout/vList2"/>
    <dgm:cxn modelId="{A895DC03-489B-4991-82D2-63C7CFE5B2C9}" srcId="{AABECBE7-5548-4602-B996-5E0BA5DC5556}" destId="{B7BACD3E-0DFC-4848-8A12-A6A098BF8CC5}" srcOrd="1" destOrd="0" parTransId="{A1BDD33F-F31F-44F8-B310-90B1CB445DDF}" sibTransId="{879C28AC-BEEC-44BA-866B-97C5E3B78D16}"/>
    <dgm:cxn modelId="{57B10F49-9010-4832-BFFA-717F82BCDA07}" type="presOf" srcId="{94A1FAD3-9C94-4583-83F5-1A5A3C6BFFCD}" destId="{C82BEE48-AD02-469D-9F82-6E415329D639}" srcOrd="0" destOrd="2" presId="urn:microsoft.com/office/officeart/2005/8/layout/vList2"/>
    <dgm:cxn modelId="{0E3E7621-4C04-454D-BD31-83809D3D14A7}" srcId="{ED82BD00-F4E8-4B2D-A2C1-8EEB76AD32E8}" destId="{AABECBE7-5548-4602-B996-5E0BA5DC5556}" srcOrd="0" destOrd="0" parTransId="{F95D930E-CF74-426F-BD0F-288A20A5AF25}" sibTransId="{74B25CED-A6B0-4A68-A697-C1E5416BDD68}"/>
    <dgm:cxn modelId="{D12AB6B8-2F1F-4499-82EA-28DA3A33DD65}" type="presOf" srcId="{D17F1AB3-2BBA-413E-A4B0-06D46C673A29}" destId="{C82BEE48-AD02-469D-9F82-6E415329D639}" srcOrd="0" destOrd="3" presId="urn:microsoft.com/office/officeart/2005/8/layout/vList2"/>
    <dgm:cxn modelId="{542E3B65-CFD8-4C36-B0F8-9333E051C470}" type="presOf" srcId="{AABECBE7-5548-4602-B996-5E0BA5DC5556}" destId="{F80CEC69-A18C-48FB-9196-03AE743CD9F2}" srcOrd="0" destOrd="0" presId="urn:microsoft.com/office/officeart/2005/8/layout/vList2"/>
    <dgm:cxn modelId="{BB68962C-3C58-4483-8BE0-EA406C82F006}" srcId="{AABECBE7-5548-4602-B996-5E0BA5DC5556}" destId="{94A1FAD3-9C94-4583-83F5-1A5A3C6BFFCD}" srcOrd="2" destOrd="0" parTransId="{5E140A52-0283-4975-B818-504F873469EF}" sibTransId="{5C605A0D-36F5-4915-8ADC-E0AE52A7A2DF}"/>
    <dgm:cxn modelId="{0C62C372-D5CF-45EB-8C8C-8CEA72086391}" srcId="{AABECBE7-5548-4602-B996-5E0BA5DC5556}" destId="{42980290-1F94-4D34-AE4E-EAFC96C4057A}" srcOrd="0" destOrd="0" parTransId="{DBB9E946-6D0A-4B9B-8633-D728FB5303D9}" sibTransId="{629188DC-B464-4136-950D-A8E0620226ED}"/>
    <dgm:cxn modelId="{2ABDA404-3F23-44A0-A306-D0D159AF72A4}" type="presOf" srcId="{B7BACD3E-0DFC-4848-8A12-A6A098BF8CC5}" destId="{C82BEE48-AD02-469D-9F82-6E415329D639}" srcOrd="0" destOrd="1" presId="urn:microsoft.com/office/officeart/2005/8/layout/vList2"/>
    <dgm:cxn modelId="{FCAD789C-7C20-456B-926D-270BA88DCBB1}" type="presOf" srcId="{B2D84B37-B70A-4954-926C-7370B6F70CDF}" destId="{C82BEE48-AD02-469D-9F82-6E415329D639}" srcOrd="0" destOrd="4" presId="urn:microsoft.com/office/officeart/2005/8/layout/vList2"/>
    <dgm:cxn modelId="{C1F20DC7-AC56-4A94-BB2B-7B807305C3C9}" type="presParOf" srcId="{6ABF8EDE-53C1-4C59-8F5D-D66B83F7E195}" destId="{F80CEC69-A18C-48FB-9196-03AE743CD9F2}" srcOrd="0" destOrd="0" presId="urn:microsoft.com/office/officeart/2005/8/layout/vList2"/>
    <dgm:cxn modelId="{865A77D4-C5A4-4E7D-AD24-07DE47091BED}" type="presParOf" srcId="{6ABF8EDE-53C1-4C59-8F5D-D66B83F7E195}" destId="{C82BEE48-AD02-469D-9F82-6E415329D639}" srcOrd="1" destOrd="0" presId="urn:microsoft.com/office/officeart/2005/8/layout/vList2"/>
  </dgm:cxnLst>
  <dgm:bg/>
  <dgm:whole/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F93BDA0A-BF50-46AE-AAEB-FCC72108A8D0}" type="doc">
      <dgm:prSet loTypeId="urn:microsoft.com/office/officeart/2005/8/layout/hList9" loCatId="list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id-ID"/>
        </a:p>
      </dgm:t>
    </dgm:pt>
    <dgm:pt modelId="{C9012D6E-3791-45DB-BC96-2F9151C3D106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id-ID" sz="2000" b="1" dirty="0" smtClean="0">
              <a:hlinkClick xmlns:r="http://schemas.openxmlformats.org/officeDocument/2006/relationships" r:id="rId1" action="ppaction://hlinksldjump"/>
            </a:rPr>
            <a:t>Bidang Politik</a:t>
          </a:r>
          <a:endParaRPr lang="id-ID" sz="2000" dirty="0"/>
        </a:p>
      </dgm:t>
    </dgm:pt>
    <dgm:pt modelId="{C8CAAD8E-39CC-4A7A-84C6-963F3D273A20}" type="parTrans" cxnId="{2199D8CE-375B-4FA0-9BF7-5A57BAC29B9C}">
      <dgm:prSet/>
      <dgm:spPr/>
      <dgm:t>
        <a:bodyPr/>
        <a:lstStyle/>
        <a:p>
          <a:endParaRPr lang="id-ID"/>
        </a:p>
      </dgm:t>
    </dgm:pt>
    <dgm:pt modelId="{886F8FE3-42F3-4887-8A6C-7937080B1420}" type="sibTrans" cxnId="{2199D8CE-375B-4FA0-9BF7-5A57BAC29B9C}">
      <dgm:prSet/>
      <dgm:spPr/>
      <dgm:t>
        <a:bodyPr/>
        <a:lstStyle/>
        <a:p>
          <a:endParaRPr lang="id-ID"/>
        </a:p>
      </dgm:t>
    </dgm:pt>
    <dgm:pt modelId="{ED6211A1-7B4A-438C-8AEA-86F4F47A082C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id-ID" sz="2000" b="1" dirty="0" smtClean="0">
              <a:hlinkClick xmlns:r="http://schemas.openxmlformats.org/officeDocument/2006/relationships" r:id="rId2" action="ppaction://hlinksldjump"/>
            </a:rPr>
            <a:t>Bidang Ekonomi</a:t>
          </a:r>
          <a:endParaRPr lang="id-ID" sz="2000" b="1" dirty="0"/>
        </a:p>
      </dgm:t>
    </dgm:pt>
    <dgm:pt modelId="{ABE139C6-EF9F-48B4-94E0-88C914E0A36A}" type="parTrans" cxnId="{41BF9390-5337-4403-A031-BDE9F1A104AE}">
      <dgm:prSet/>
      <dgm:spPr/>
      <dgm:t>
        <a:bodyPr/>
        <a:lstStyle/>
        <a:p>
          <a:endParaRPr lang="id-ID"/>
        </a:p>
      </dgm:t>
    </dgm:pt>
    <dgm:pt modelId="{8D44B230-511C-4E8A-9F11-898CEB917BCE}" type="sibTrans" cxnId="{41BF9390-5337-4403-A031-BDE9F1A104AE}">
      <dgm:prSet/>
      <dgm:spPr/>
      <dgm:t>
        <a:bodyPr/>
        <a:lstStyle/>
        <a:p>
          <a:endParaRPr lang="id-ID"/>
        </a:p>
      </dgm:t>
    </dgm:pt>
    <dgm:pt modelId="{1E9A8BCE-024F-4CE9-8986-49CBC33BDC8D}" type="pres">
      <dgm:prSet presAssocID="{F93BDA0A-BF50-46AE-AAEB-FCC72108A8D0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BEA0A8A3-811C-4EA5-828A-88ECE28FA692}" type="pres">
      <dgm:prSet presAssocID="{C9012D6E-3791-45DB-BC96-2F9151C3D106}" presName="posSpace" presStyleCnt="0"/>
      <dgm:spPr/>
    </dgm:pt>
    <dgm:pt modelId="{088C2ADC-8B32-439C-87AA-3202527DD40A}" type="pres">
      <dgm:prSet presAssocID="{C9012D6E-3791-45DB-BC96-2F9151C3D106}" presName="vertFlow" presStyleCnt="0"/>
      <dgm:spPr/>
    </dgm:pt>
    <dgm:pt modelId="{E60108CC-5B00-499F-8F10-07CBB9705D6C}" type="pres">
      <dgm:prSet presAssocID="{C9012D6E-3791-45DB-BC96-2F9151C3D106}" presName="topSpace" presStyleCnt="0"/>
      <dgm:spPr/>
    </dgm:pt>
    <dgm:pt modelId="{8D678E26-3ADF-4626-ABE6-7D52240B33B2}" type="pres">
      <dgm:prSet presAssocID="{C9012D6E-3791-45DB-BC96-2F9151C3D106}" presName="firstComp" presStyleCnt="0"/>
      <dgm:spPr/>
    </dgm:pt>
    <dgm:pt modelId="{2F269998-BFA9-450D-A613-6DA06E09F1FB}" type="pres">
      <dgm:prSet presAssocID="{C9012D6E-3791-45DB-BC96-2F9151C3D106}" presName="firstChild" presStyleLbl="bgAccFollowNode1" presStyleIdx="0" presStyleCnt="2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4731D9D-0540-46FC-9743-DC12CDC47809}" type="pres">
      <dgm:prSet presAssocID="{C9012D6E-3791-45DB-BC96-2F9151C3D106}" presName="firstChildTx" presStyleLbl="bgAccFollowNode1" presStyleIdx="0" presStyleCnt="2">
        <dgm:presLayoutVars>
          <dgm:bulletEnabled val="1"/>
        </dgm:presLayoutVars>
      </dgm:prSet>
      <dgm:spPr/>
    </dgm:pt>
    <dgm:pt modelId="{65189177-5517-40A1-9C55-F035FCB603C9}" type="pres">
      <dgm:prSet presAssocID="{C9012D6E-3791-45DB-BC96-2F9151C3D106}" presName="negSpace" presStyleCnt="0"/>
      <dgm:spPr/>
    </dgm:pt>
    <dgm:pt modelId="{E452FC58-EC2F-4759-BF88-4452ABB92C5E}" type="pres">
      <dgm:prSet presAssocID="{C9012D6E-3791-45DB-BC96-2F9151C3D106}" presName="circle" presStyleLbl="node1" presStyleIdx="0" presStyleCnt="2"/>
      <dgm:spPr/>
      <dgm:t>
        <a:bodyPr/>
        <a:lstStyle/>
        <a:p>
          <a:endParaRPr lang="en-US"/>
        </a:p>
      </dgm:t>
    </dgm:pt>
    <dgm:pt modelId="{90143757-A9C2-4F6C-8AF8-63A1086FE256}" type="pres">
      <dgm:prSet presAssocID="{886F8FE3-42F3-4887-8A6C-7937080B1420}" presName="transSpace" presStyleCnt="0"/>
      <dgm:spPr/>
    </dgm:pt>
    <dgm:pt modelId="{FB5EA3F6-FDA4-4A3E-85D4-1FC216D033CB}" type="pres">
      <dgm:prSet presAssocID="{ED6211A1-7B4A-438C-8AEA-86F4F47A082C}" presName="posSpace" presStyleCnt="0"/>
      <dgm:spPr/>
    </dgm:pt>
    <dgm:pt modelId="{7EB562A6-45E8-4AF8-8287-FD365B54A481}" type="pres">
      <dgm:prSet presAssocID="{ED6211A1-7B4A-438C-8AEA-86F4F47A082C}" presName="vertFlow" presStyleCnt="0"/>
      <dgm:spPr/>
    </dgm:pt>
    <dgm:pt modelId="{11188210-AF8A-4EE5-9C74-2BFC30499D8B}" type="pres">
      <dgm:prSet presAssocID="{ED6211A1-7B4A-438C-8AEA-86F4F47A082C}" presName="topSpace" presStyleCnt="0"/>
      <dgm:spPr/>
    </dgm:pt>
    <dgm:pt modelId="{28170593-3DDC-4E49-972A-23D6E69BE353}" type="pres">
      <dgm:prSet presAssocID="{ED6211A1-7B4A-438C-8AEA-86F4F47A082C}" presName="firstComp" presStyleCnt="0"/>
      <dgm:spPr/>
    </dgm:pt>
    <dgm:pt modelId="{8CAB5146-F7E8-4432-9AE0-969B50B834C2}" type="pres">
      <dgm:prSet presAssocID="{ED6211A1-7B4A-438C-8AEA-86F4F47A082C}" presName="firstChild" presStyleLbl="bgAccFollowNode1" presStyleIdx="1" presStyleCnt="2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1B0483C-8E85-470F-96B2-1E04EA86496E}" type="pres">
      <dgm:prSet presAssocID="{ED6211A1-7B4A-438C-8AEA-86F4F47A082C}" presName="firstChildTx" presStyleLbl="bgAccFollowNode1" presStyleIdx="1" presStyleCnt="2">
        <dgm:presLayoutVars>
          <dgm:bulletEnabled val="1"/>
        </dgm:presLayoutVars>
      </dgm:prSet>
      <dgm:spPr/>
    </dgm:pt>
    <dgm:pt modelId="{81510643-9D52-4199-B43E-BF2926A53283}" type="pres">
      <dgm:prSet presAssocID="{ED6211A1-7B4A-438C-8AEA-86F4F47A082C}" presName="negSpace" presStyleCnt="0"/>
      <dgm:spPr/>
    </dgm:pt>
    <dgm:pt modelId="{10AF7FB5-1BCC-48B0-9ACB-45F9CAAA3B42}" type="pres">
      <dgm:prSet presAssocID="{ED6211A1-7B4A-438C-8AEA-86F4F47A082C}" presName="circle" presStyleLbl="node1" presStyleIdx="1" presStyleCnt="2"/>
      <dgm:spPr/>
      <dgm:t>
        <a:bodyPr/>
        <a:lstStyle/>
        <a:p>
          <a:endParaRPr lang="en-US"/>
        </a:p>
      </dgm:t>
    </dgm:pt>
  </dgm:ptLst>
  <dgm:cxnLst>
    <dgm:cxn modelId="{FC87F1B7-11EF-446F-A4AB-0F7C5FD85702}" type="presOf" srcId="{ED6211A1-7B4A-438C-8AEA-86F4F47A082C}" destId="{10AF7FB5-1BCC-48B0-9ACB-45F9CAAA3B42}" srcOrd="0" destOrd="0" presId="urn:microsoft.com/office/officeart/2005/8/layout/hList9"/>
    <dgm:cxn modelId="{0D7813EF-BB82-42F8-AAB9-F9544EAAA646}" type="presOf" srcId="{F93BDA0A-BF50-46AE-AAEB-FCC72108A8D0}" destId="{1E9A8BCE-024F-4CE9-8986-49CBC33BDC8D}" srcOrd="0" destOrd="0" presId="urn:microsoft.com/office/officeart/2005/8/layout/hList9"/>
    <dgm:cxn modelId="{9617EECF-069B-431E-90E8-573A348095F4}" type="presOf" srcId="{C9012D6E-3791-45DB-BC96-2F9151C3D106}" destId="{E452FC58-EC2F-4759-BF88-4452ABB92C5E}" srcOrd="0" destOrd="0" presId="urn:microsoft.com/office/officeart/2005/8/layout/hList9"/>
    <dgm:cxn modelId="{41BF9390-5337-4403-A031-BDE9F1A104AE}" srcId="{F93BDA0A-BF50-46AE-AAEB-FCC72108A8D0}" destId="{ED6211A1-7B4A-438C-8AEA-86F4F47A082C}" srcOrd="1" destOrd="0" parTransId="{ABE139C6-EF9F-48B4-94E0-88C914E0A36A}" sibTransId="{8D44B230-511C-4E8A-9F11-898CEB917BCE}"/>
    <dgm:cxn modelId="{2199D8CE-375B-4FA0-9BF7-5A57BAC29B9C}" srcId="{F93BDA0A-BF50-46AE-AAEB-FCC72108A8D0}" destId="{C9012D6E-3791-45DB-BC96-2F9151C3D106}" srcOrd="0" destOrd="0" parTransId="{C8CAAD8E-39CC-4A7A-84C6-963F3D273A20}" sibTransId="{886F8FE3-42F3-4887-8A6C-7937080B1420}"/>
    <dgm:cxn modelId="{1CCC858B-5DE9-4147-91ED-63EA97EE7FFE}" type="presParOf" srcId="{1E9A8BCE-024F-4CE9-8986-49CBC33BDC8D}" destId="{BEA0A8A3-811C-4EA5-828A-88ECE28FA692}" srcOrd="0" destOrd="0" presId="urn:microsoft.com/office/officeart/2005/8/layout/hList9"/>
    <dgm:cxn modelId="{3741F073-7EDA-4B78-909C-4A68C1ABF4B8}" type="presParOf" srcId="{1E9A8BCE-024F-4CE9-8986-49CBC33BDC8D}" destId="{088C2ADC-8B32-439C-87AA-3202527DD40A}" srcOrd="1" destOrd="0" presId="urn:microsoft.com/office/officeart/2005/8/layout/hList9"/>
    <dgm:cxn modelId="{2D6CFF88-F9EE-4344-9128-0176474EDF1C}" type="presParOf" srcId="{088C2ADC-8B32-439C-87AA-3202527DD40A}" destId="{E60108CC-5B00-499F-8F10-07CBB9705D6C}" srcOrd="0" destOrd="0" presId="urn:microsoft.com/office/officeart/2005/8/layout/hList9"/>
    <dgm:cxn modelId="{09CC4A3F-949F-4FC8-B864-148CBDB95C22}" type="presParOf" srcId="{088C2ADC-8B32-439C-87AA-3202527DD40A}" destId="{8D678E26-3ADF-4626-ABE6-7D52240B33B2}" srcOrd="1" destOrd="0" presId="urn:microsoft.com/office/officeart/2005/8/layout/hList9"/>
    <dgm:cxn modelId="{4B797EB1-7029-44B2-8754-6CE56D676ADF}" type="presParOf" srcId="{8D678E26-3ADF-4626-ABE6-7D52240B33B2}" destId="{2F269998-BFA9-450D-A613-6DA06E09F1FB}" srcOrd="0" destOrd="0" presId="urn:microsoft.com/office/officeart/2005/8/layout/hList9"/>
    <dgm:cxn modelId="{E87274DA-27E9-46B6-8437-77E2DF3C089B}" type="presParOf" srcId="{8D678E26-3ADF-4626-ABE6-7D52240B33B2}" destId="{14731D9D-0540-46FC-9743-DC12CDC47809}" srcOrd="1" destOrd="0" presId="urn:microsoft.com/office/officeart/2005/8/layout/hList9"/>
    <dgm:cxn modelId="{3874B290-1C43-4812-BA3D-267F49186C5F}" type="presParOf" srcId="{1E9A8BCE-024F-4CE9-8986-49CBC33BDC8D}" destId="{65189177-5517-40A1-9C55-F035FCB603C9}" srcOrd="2" destOrd="0" presId="urn:microsoft.com/office/officeart/2005/8/layout/hList9"/>
    <dgm:cxn modelId="{A09FB681-CD93-490E-9F5D-7DE54A9A83AE}" type="presParOf" srcId="{1E9A8BCE-024F-4CE9-8986-49CBC33BDC8D}" destId="{E452FC58-EC2F-4759-BF88-4452ABB92C5E}" srcOrd="3" destOrd="0" presId="urn:microsoft.com/office/officeart/2005/8/layout/hList9"/>
    <dgm:cxn modelId="{B046D0F5-F3B1-4B7C-B565-117507DD8DAA}" type="presParOf" srcId="{1E9A8BCE-024F-4CE9-8986-49CBC33BDC8D}" destId="{90143757-A9C2-4F6C-8AF8-63A1086FE256}" srcOrd="4" destOrd="0" presId="urn:microsoft.com/office/officeart/2005/8/layout/hList9"/>
    <dgm:cxn modelId="{C65C4E7E-7F5D-4D4B-804E-A41C2FB5EA91}" type="presParOf" srcId="{1E9A8BCE-024F-4CE9-8986-49CBC33BDC8D}" destId="{FB5EA3F6-FDA4-4A3E-85D4-1FC216D033CB}" srcOrd="5" destOrd="0" presId="urn:microsoft.com/office/officeart/2005/8/layout/hList9"/>
    <dgm:cxn modelId="{CA999FC2-A601-4EB7-8A8F-5FE04CE60E86}" type="presParOf" srcId="{1E9A8BCE-024F-4CE9-8986-49CBC33BDC8D}" destId="{7EB562A6-45E8-4AF8-8287-FD365B54A481}" srcOrd="6" destOrd="0" presId="urn:microsoft.com/office/officeart/2005/8/layout/hList9"/>
    <dgm:cxn modelId="{44DF095C-719E-4B22-B682-3B5E6E19C12A}" type="presParOf" srcId="{7EB562A6-45E8-4AF8-8287-FD365B54A481}" destId="{11188210-AF8A-4EE5-9C74-2BFC30499D8B}" srcOrd="0" destOrd="0" presId="urn:microsoft.com/office/officeart/2005/8/layout/hList9"/>
    <dgm:cxn modelId="{928BD51A-939F-4A6F-B0CA-052E5C123615}" type="presParOf" srcId="{7EB562A6-45E8-4AF8-8287-FD365B54A481}" destId="{28170593-3DDC-4E49-972A-23D6E69BE353}" srcOrd="1" destOrd="0" presId="urn:microsoft.com/office/officeart/2005/8/layout/hList9"/>
    <dgm:cxn modelId="{763CFC83-366F-483F-BB9B-8C9DC838A3A0}" type="presParOf" srcId="{28170593-3DDC-4E49-972A-23D6E69BE353}" destId="{8CAB5146-F7E8-4432-9AE0-969B50B834C2}" srcOrd="0" destOrd="0" presId="urn:microsoft.com/office/officeart/2005/8/layout/hList9"/>
    <dgm:cxn modelId="{9403CF76-6020-4D78-A5AB-65B900012019}" type="presParOf" srcId="{28170593-3DDC-4E49-972A-23D6E69BE353}" destId="{31B0483C-8E85-470F-96B2-1E04EA86496E}" srcOrd="1" destOrd="0" presId="urn:microsoft.com/office/officeart/2005/8/layout/hList9"/>
    <dgm:cxn modelId="{79269C40-7E27-4672-AFD5-7CEA8CD86B99}" type="presParOf" srcId="{1E9A8BCE-024F-4CE9-8986-49CBC33BDC8D}" destId="{81510643-9D52-4199-B43E-BF2926A53283}" srcOrd="7" destOrd="0" presId="urn:microsoft.com/office/officeart/2005/8/layout/hList9"/>
    <dgm:cxn modelId="{0BBE066D-0998-4C11-A193-241015BB3687}" type="presParOf" srcId="{1E9A8BCE-024F-4CE9-8986-49CBC33BDC8D}" destId="{10AF7FB5-1BCC-48B0-9ACB-45F9CAAA3B42}" srcOrd="8" destOrd="0" presId="urn:microsoft.com/office/officeart/2005/8/layout/hList9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119201-17A9-45FF-9EEE-907C7013E86F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6EB70B95-EDBD-476E-870F-3A792DAB2BF7}">
      <dgm:prSet phldrT="[Text]" custT="1"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id-ID" sz="1800" b="1" dirty="0" smtClean="0">
              <a:latin typeface="Arial Black" pitchFamily="34" charset="0"/>
              <a:cs typeface="Arial" pitchFamily="34" charset="0"/>
            </a:rPr>
            <a:t>Dibentuk</a:t>
          </a:r>
          <a:endParaRPr lang="id-ID" sz="1800" b="1" dirty="0">
            <a:latin typeface="Arial Black" pitchFamily="34" charset="0"/>
            <a:cs typeface="Arial" pitchFamily="34" charset="0"/>
          </a:endParaRPr>
        </a:p>
      </dgm:t>
    </dgm:pt>
    <dgm:pt modelId="{5B8A2218-20C0-4484-B412-79C0700A2AAF}" type="parTrans" cxnId="{05D4743C-E4A8-4B65-9A8E-10C7C541FF5F}">
      <dgm:prSet/>
      <dgm:spPr/>
      <dgm:t>
        <a:bodyPr/>
        <a:lstStyle/>
        <a:p>
          <a:endParaRPr lang="id-ID"/>
        </a:p>
      </dgm:t>
    </dgm:pt>
    <dgm:pt modelId="{D188FFB4-F1B1-4AE0-A19C-D05A60F1BB68}" type="sibTrans" cxnId="{05D4743C-E4A8-4B65-9A8E-10C7C541FF5F}">
      <dgm:prSet/>
      <dgm:spPr/>
      <dgm:t>
        <a:bodyPr/>
        <a:lstStyle/>
        <a:p>
          <a:endParaRPr lang="id-ID"/>
        </a:p>
      </dgm:t>
    </dgm:pt>
    <dgm:pt modelId="{C8ECDB1D-5DD3-4F2A-BDD4-E2DB8241E724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r>
            <a:rPr lang="id-ID" sz="1800" b="1" dirty="0" smtClean="0">
              <a:latin typeface="Arial" pitchFamily="34" charset="0"/>
              <a:cs typeface="Arial" pitchFamily="34" charset="0"/>
            </a:rPr>
            <a:t>15 Agustus1959</a:t>
          </a:r>
          <a:endParaRPr lang="id-ID" sz="1800" b="1" dirty="0">
            <a:latin typeface="Arial" pitchFamily="34" charset="0"/>
            <a:cs typeface="Arial" pitchFamily="34" charset="0"/>
          </a:endParaRPr>
        </a:p>
      </dgm:t>
    </dgm:pt>
    <dgm:pt modelId="{8EB35069-B892-4D0A-802A-A62FE4E66946}" type="parTrans" cxnId="{820B2631-07DC-4310-9B9E-A35C9139D901}">
      <dgm:prSet/>
      <dgm:spPr/>
      <dgm:t>
        <a:bodyPr/>
        <a:lstStyle/>
        <a:p>
          <a:endParaRPr lang="id-ID"/>
        </a:p>
      </dgm:t>
    </dgm:pt>
    <dgm:pt modelId="{3CADBFB7-C12C-4AD1-A9D5-2C7FD2AAE621}" type="sibTrans" cxnId="{820B2631-07DC-4310-9B9E-A35C9139D901}">
      <dgm:prSet/>
      <dgm:spPr/>
      <dgm:t>
        <a:bodyPr/>
        <a:lstStyle/>
        <a:p>
          <a:endParaRPr lang="id-ID"/>
        </a:p>
      </dgm:t>
    </dgm:pt>
    <dgm:pt modelId="{E76CD6D3-2CA2-4E7E-AE5F-2F62B2BF46E1}">
      <dgm:prSet phldrT="[Text]" custT="1"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id-ID" sz="1800" b="1" dirty="0" smtClean="0">
              <a:solidFill>
                <a:schemeClr val="bg1"/>
              </a:solidFill>
              <a:latin typeface="Arial Black" pitchFamily="34" charset="0"/>
            </a:rPr>
            <a:t>Dasar</a:t>
          </a:r>
          <a:endParaRPr lang="id-ID" sz="1800" b="1" dirty="0">
            <a:solidFill>
              <a:schemeClr val="bg1"/>
            </a:solidFill>
            <a:latin typeface="Arial Black" pitchFamily="34" charset="0"/>
          </a:endParaRPr>
        </a:p>
      </dgm:t>
    </dgm:pt>
    <dgm:pt modelId="{F05FA0F1-0FC9-4693-9475-8ED6EC5595A4}" type="parTrans" cxnId="{A4458997-F9FF-4F21-8D2D-B7C24855291E}">
      <dgm:prSet/>
      <dgm:spPr/>
      <dgm:t>
        <a:bodyPr/>
        <a:lstStyle/>
        <a:p>
          <a:endParaRPr lang="id-ID"/>
        </a:p>
      </dgm:t>
    </dgm:pt>
    <dgm:pt modelId="{EBD02B9B-76B2-49E9-AB4B-11C0CC583DD9}" type="sibTrans" cxnId="{A4458997-F9FF-4F21-8D2D-B7C24855291E}">
      <dgm:prSet/>
      <dgm:spPr/>
      <dgm:t>
        <a:bodyPr/>
        <a:lstStyle/>
        <a:p>
          <a:endParaRPr lang="id-ID"/>
        </a:p>
      </dgm:t>
    </dgm:pt>
    <dgm:pt modelId="{76CF2A54-2865-44EF-B3CE-6D22267711C0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r>
            <a:rPr lang="id-ID" sz="1800" b="1" dirty="0" smtClean="0">
              <a:latin typeface="Arial" pitchFamily="34" charset="0"/>
              <a:cs typeface="Arial" pitchFamily="34" charset="0"/>
            </a:rPr>
            <a:t>Undang-Undang Nomor 80 Tahun 1958</a:t>
          </a:r>
          <a:endParaRPr lang="id-ID" sz="1800" b="1" dirty="0">
            <a:latin typeface="Arial" pitchFamily="34" charset="0"/>
            <a:cs typeface="Arial" pitchFamily="34" charset="0"/>
          </a:endParaRPr>
        </a:p>
      </dgm:t>
    </dgm:pt>
    <dgm:pt modelId="{5B11CA60-4C65-4D8B-832A-CB6340307BEF}" type="parTrans" cxnId="{5DD47129-78A4-45B8-A4FE-D5500A94B6EC}">
      <dgm:prSet/>
      <dgm:spPr/>
      <dgm:t>
        <a:bodyPr/>
        <a:lstStyle/>
        <a:p>
          <a:endParaRPr lang="id-ID"/>
        </a:p>
      </dgm:t>
    </dgm:pt>
    <dgm:pt modelId="{F62577F9-6F33-43D0-91CD-D1E4277F19A1}" type="sibTrans" cxnId="{5DD47129-78A4-45B8-A4FE-D5500A94B6EC}">
      <dgm:prSet/>
      <dgm:spPr/>
      <dgm:t>
        <a:bodyPr/>
        <a:lstStyle/>
        <a:p>
          <a:endParaRPr lang="id-ID"/>
        </a:p>
      </dgm:t>
    </dgm:pt>
    <dgm:pt modelId="{4E38ED16-EDAE-4BFD-A57E-3888AA73C776}">
      <dgm:prSet phldrT="[Text]" custT="1"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id-ID" sz="1800" b="1" dirty="0" smtClean="0">
              <a:latin typeface="Arial Black" pitchFamily="34" charset="0"/>
            </a:rPr>
            <a:t>Berubah</a:t>
          </a:r>
        </a:p>
      </dgm:t>
    </dgm:pt>
    <dgm:pt modelId="{153DACF6-1145-41F3-9F0D-97C1A7104B8F}" type="parTrans" cxnId="{0B720CEA-DE87-48DB-B7E9-DB4573D3EF2C}">
      <dgm:prSet/>
      <dgm:spPr/>
      <dgm:t>
        <a:bodyPr/>
        <a:lstStyle/>
        <a:p>
          <a:endParaRPr lang="id-ID"/>
        </a:p>
      </dgm:t>
    </dgm:pt>
    <dgm:pt modelId="{E312F5E8-CB03-4E54-AEAB-CD3CB4241D8B}" type="sibTrans" cxnId="{0B720CEA-DE87-48DB-B7E9-DB4573D3EF2C}">
      <dgm:prSet/>
      <dgm:spPr/>
      <dgm:t>
        <a:bodyPr/>
        <a:lstStyle/>
        <a:p>
          <a:endParaRPr lang="id-ID"/>
        </a:p>
      </dgm:t>
    </dgm:pt>
    <dgm:pt modelId="{B3C62C27-7016-43A5-8C6E-6D5201D78009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r>
            <a:rPr lang="id-ID" sz="1800" b="1" dirty="0" smtClean="0">
              <a:latin typeface="Arial" pitchFamily="34" charset="0"/>
              <a:cs typeface="Arial" pitchFamily="34" charset="0"/>
            </a:rPr>
            <a:t>Pada 1963 Dewan Perancang Nasional berganti nama menjadi Badan Perencanaan Pembangunan Nasional (Bappenas) dan dipimpin langsung oleh Presiden Soekarno</a:t>
          </a:r>
          <a:endParaRPr lang="id-ID" sz="1800" b="1" dirty="0">
            <a:latin typeface="Arial" pitchFamily="34" charset="0"/>
            <a:cs typeface="Arial" pitchFamily="34" charset="0"/>
          </a:endParaRPr>
        </a:p>
      </dgm:t>
    </dgm:pt>
    <dgm:pt modelId="{3B47E301-919B-4CAC-A366-7BFD15083B18}" type="parTrans" cxnId="{35C2D426-605A-42B1-9159-9B174D069B13}">
      <dgm:prSet/>
      <dgm:spPr/>
      <dgm:t>
        <a:bodyPr/>
        <a:lstStyle/>
        <a:p>
          <a:endParaRPr lang="id-ID"/>
        </a:p>
      </dgm:t>
    </dgm:pt>
    <dgm:pt modelId="{9FC5A6F5-EDE6-446A-9537-38310DBD2E4F}" type="sibTrans" cxnId="{35C2D426-605A-42B1-9159-9B174D069B13}">
      <dgm:prSet/>
      <dgm:spPr/>
      <dgm:t>
        <a:bodyPr/>
        <a:lstStyle/>
        <a:p>
          <a:endParaRPr lang="id-ID"/>
        </a:p>
      </dgm:t>
    </dgm:pt>
    <dgm:pt modelId="{109BA07B-E726-43CA-92A5-B6E354E5D2D9}">
      <dgm:prSet phldrT="[Text]" custT="1"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id-ID" sz="1800" b="1" dirty="0" smtClean="0">
              <a:latin typeface="Arial Black" pitchFamily="34" charset="0"/>
              <a:cs typeface="Arial" pitchFamily="34" charset="0"/>
            </a:rPr>
            <a:t>Tugas</a:t>
          </a:r>
          <a:endParaRPr lang="id-ID" sz="1800" b="1" dirty="0">
            <a:latin typeface="Arial Black" pitchFamily="34" charset="0"/>
            <a:cs typeface="Arial" pitchFamily="34" charset="0"/>
          </a:endParaRPr>
        </a:p>
      </dgm:t>
    </dgm:pt>
    <dgm:pt modelId="{DF2014A5-3A33-4B3D-97E6-188BE4A0A165}" type="parTrans" cxnId="{36A56F62-EA13-4F52-84DB-74FE270E8CD8}">
      <dgm:prSet/>
      <dgm:spPr/>
      <dgm:t>
        <a:bodyPr/>
        <a:lstStyle/>
        <a:p>
          <a:endParaRPr lang="id-ID"/>
        </a:p>
      </dgm:t>
    </dgm:pt>
    <dgm:pt modelId="{2076D91A-7D2E-482C-9C4D-53E6CDF2D9D9}" type="sibTrans" cxnId="{36A56F62-EA13-4F52-84DB-74FE270E8CD8}">
      <dgm:prSet/>
      <dgm:spPr/>
      <dgm:t>
        <a:bodyPr/>
        <a:lstStyle/>
        <a:p>
          <a:endParaRPr lang="id-ID"/>
        </a:p>
      </dgm:t>
    </dgm:pt>
    <dgm:pt modelId="{871BF776-9F1A-4C0C-8349-80FF01E63197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r>
            <a:rPr lang="id-ID" sz="1800" b="1" dirty="0" smtClean="0">
              <a:latin typeface="Arial" pitchFamily="34" charset="0"/>
              <a:cs typeface="Arial" pitchFamily="34" charset="0"/>
            </a:rPr>
            <a:t>Merancang pembangunan, baik jangka pendek maupun jangka panjang</a:t>
          </a:r>
          <a:endParaRPr lang="id-ID" sz="1800" b="1" dirty="0">
            <a:latin typeface="Arial" pitchFamily="34" charset="0"/>
            <a:cs typeface="Arial" pitchFamily="34" charset="0"/>
          </a:endParaRPr>
        </a:p>
      </dgm:t>
    </dgm:pt>
    <dgm:pt modelId="{F535F49B-3572-456C-8AA4-BA9B49ACB615}" type="parTrans" cxnId="{5CF9A900-6353-4040-8B09-A7488CD6E0DD}">
      <dgm:prSet/>
      <dgm:spPr/>
      <dgm:t>
        <a:bodyPr/>
        <a:lstStyle/>
        <a:p>
          <a:endParaRPr lang="id-ID"/>
        </a:p>
      </dgm:t>
    </dgm:pt>
    <dgm:pt modelId="{41E74741-4A13-482D-9D56-67D99E2210B2}" type="sibTrans" cxnId="{5CF9A900-6353-4040-8B09-A7488CD6E0DD}">
      <dgm:prSet/>
      <dgm:spPr/>
      <dgm:t>
        <a:bodyPr/>
        <a:lstStyle/>
        <a:p>
          <a:endParaRPr lang="id-ID"/>
        </a:p>
      </dgm:t>
    </dgm:pt>
    <dgm:pt modelId="{49F6666C-6A99-40DF-88C7-AE58370D1BC0}" type="pres">
      <dgm:prSet presAssocID="{59119201-17A9-45FF-9EEE-907C7013E86F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6C51027-4B8E-491E-B917-83DFE8D13815}" type="pres">
      <dgm:prSet presAssocID="{6EB70B95-EDBD-476E-870F-3A792DAB2BF7}" presName="composite" presStyleCnt="0"/>
      <dgm:spPr/>
    </dgm:pt>
    <dgm:pt modelId="{B4B39FF5-CA7B-4521-9696-52C1F022B5F8}" type="pres">
      <dgm:prSet presAssocID="{6EB70B95-EDBD-476E-870F-3A792DAB2BF7}" presName="bentUpArrow1" presStyleLbl="alignImgPlace1" presStyleIdx="0" presStyleCnt="3" custScaleX="66112" custScaleY="60884" custLinFactY="-53295" custLinFactNeighborX="-4914" custLinFactNeighborY="-100000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>
        <a:solidFill>
          <a:schemeClr val="bg1">
            <a:lumMod val="95000"/>
          </a:schemeClr>
        </a:solidFill>
        <a:ln>
          <a:solidFill>
            <a:srgbClr val="003300"/>
          </a:solidFill>
        </a:ln>
      </dgm:spPr>
      <dgm:t>
        <a:bodyPr/>
        <a:lstStyle/>
        <a:p>
          <a:endParaRPr lang="id-ID"/>
        </a:p>
      </dgm:t>
    </dgm:pt>
    <dgm:pt modelId="{7C45D9A6-97AA-4453-B587-C0D81EC76198}" type="pres">
      <dgm:prSet presAssocID="{6EB70B95-EDBD-476E-870F-3A792DAB2BF7}" presName="ParentText" presStyleLbl="node1" presStyleIdx="0" presStyleCnt="4" custScaleX="179938" custScaleY="100757" custLinFactY="-32255" custLinFactNeighborX="33269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818DBA-F451-4D22-B730-45C8A9B355A9}" type="pres">
      <dgm:prSet presAssocID="{6EB70B95-EDBD-476E-870F-3A792DAB2BF7}" presName="ChildText" presStyleLbl="revTx" presStyleIdx="0" presStyleCnt="4" custScaleX="462551" custScaleY="126466" custLinFactX="100000" custLinFactY="-59379" custLinFactNeighborX="194182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659D3949-5D3B-4E04-BE41-D17057088B40}" type="pres">
      <dgm:prSet presAssocID="{D188FFB4-F1B1-4AE0-A19C-D05A60F1BB68}" presName="sibTrans" presStyleCnt="0"/>
      <dgm:spPr/>
    </dgm:pt>
    <dgm:pt modelId="{88EDE2B1-9F6B-4EDF-AA5E-1DACD017CC29}" type="pres">
      <dgm:prSet presAssocID="{109BA07B-E726-43CA-92A5-B6E354E5D2D9}" presName="composite" presStyleCnt="0"/>
      <dgm:spPr/>
    </dgm:pt>
    <dgm:pt modelId="{025D136B-55A6-4FB5-A6BE-B73BB06B498C}" type="pres">
      <dgm:prSet presAssocID="{109BA07B-E726-43CA-92A5-B6E354E5D2D9}" presName="bentUpArrow1" presStyleLbl="alignImgPlace1" presStyleIdx="1" presStyleCnt="3" custScaleX="73537" custScaleY="74770" custLinFactX="-114283" custLinFactY="120204" custLinFactNeighborX="-200000" custLinFactNeighborY="200000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>
        <a:solidFill>
          <a:schemeClr val="bg1">
            <a:lumMod val="95000"/>
          </a:schemeClr>
        </a:solidFill>
        <a:ln>
          <a:solidFill>
            <a:srgbClr val="003300"/>
          </a:solidFill>
        </a:ln>
      </dgm:spPr>
      <dgm:t>
        <a:bodyPr/>
        <a:lstStyle/>
        <a:p>
          <a:endParaRPr lang="id-ID"/>
        </a:p>
      </dgm:t>
    </dgm:pt>
    <dgm:pt modelId="{E9EE06EE-4A04-4112-A9DD-A8C424FF0B5C}" type="pres">
      <dgm:prSet presAssocID="{109BA07B-E726-43CA-92A5-B6E354E5D2D9}" presName="ParentText" presStyleLbl="node1" presStyleIdx="1" presStyleCnt="4" custScaleX="156756" custScaleY="131515" custLinFactX="-29629" custLinFactY="200000" custLinFactNeighborX="-100000" custLinFactNeighborY="26464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D7EA2099-7A87-42D9-A848-F74326F4E9E0}" type="pres">
      <dgm:prSet presAssocID="{109BA07B-E726-43CA-92A5-B6E354E5D2D9}" presName="ChildText" presStyleLbl="revTx" presStyleIdx="1" presStyleCnt="4" custScaleX="880149" custScaleY="164118" custLinFactX="100000" custLinFactY="271892" custLinFactNeighborX="164196" custLinFactNeighborY="3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010DC716-C123-497C-B361-E721011A97C0}" type="pres">
      <dgm:prSet presAssocID="{2076D91A-7D2E-482C-9C4D-53E6CDF2D9D9}" presName="sibTrans" presStyleCnt="0"/>
      <dgm:spPr/>
    </dgm:pt>
    <dgm:pt modelId="{71007C42-1119-471F-8B7E-8F3D7D9B8BA7}" type="pres">
      <dgm:prSet presAssocID="{E76CD6D3-2CA2-4E7E-AE5F-2F62B2BF46E1}" presName="composite" presStyleCnt="0"/>
      <dgm:spPr/>
    </dgm:pt>
    <dgm:pt modelId="{A1CD7F87-65A0-4B40-9576-BD44638A0EAB}" type="pres">
      <dgm:prSet presAssocID="{E76CD6D3-2CA2-4E7E-AE5F-2F62B2BF46E1}" presName="bentUpArrow1" presStyleLbl="alignImgPlace1" presStyleIdx="2" presStyleCnt="3" custScaleX="61567" custScaleY="72690" custLinFactX="-300000" custLinFactY="-89221" custLinFactNeighborX="-344868" custLinFactNeighborY="-100000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>
        <a:solidFill>
          <a:schemeClr val="bg1">
            <a:lumMod val="95000"/>
          </a:schemeClr>
        </a:solidFill>
        <a:ln>
          <a:solidFill>
            <a:srgbClr val="003300"/>
          </a:solidFill>
        </a:ln>
      </dgm:spPr>
      <dgm:t>
        <a:bodyPr/>
        <a:lstStyle/>
        <a:p>
          <a:endParaRPr lang="id-ID"/>
        </a:p>
      </dgm:t>
    </dgm:pt>
    <dgm:pt modelId="{A288E088-7969-4C09-85EA-C86E07F931B2}" type="pres">
      <dgm:prSet presAssocID="{E76CD6D3-2CA2-4E7E-AE5F-2F62B2BF46E1}" presName="ParentText" presStyleLbl="node1" presStyleIdx="2" presStyleCnt="4" custScaleX="191986" custScaleY="106166" custLinFactX="-169287" custLinFactY="-65583" custLinFactNeighborX="-200000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8EB23F-02EA-4E19-B5D3-2DE5AC4DB26A}" type="pres">
      <dgm:prSet presAssocID="{E76CD6D3-2CA2-4E7E-AE5F-2F62B2BF46E1}" presName="ChildText" presStyleLbl="revTx" presStyleIdx="2" presStyleCnt="4" custScaleX="856868" custScaleY="124082" custLinFactY="-100000" custLinFactNeighborX="-54217" custLinFactNeighborY="-11026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99985F51-6DAA-4ADD-8AFB-451EACE2F0B9}" type="pres">
      <dgm:prSet presAssocID="{EBD02B9B-76B2-49E9-AB4B-11C0CC583DD9}" presName="sibTrans" presStyleCnt="0"/>
      <dgm:spPr/>
    </dgm:pt>
    <dgm:pt modelId="{001F95B7-2E1A-453E-81FF-DE8E8CBE25FF}" type="pres">
      <dgm:prSet presAssocID="{4E38ED16-EDAE-4BFD-A57E-3888AA73C776}" presName="composite" presStyleCnt="0"/>
      <dgm:spPr/>
    </dgm:pt>
    <dgm:pt modelId="{76540F07-944F-4B6F-A7F7-00B0F2D8EAE2}" type="pres">
      <dgm:prSet presAssocID="{4E38ED16-EDAE-4BFD-A57E-3888AA73C776}" presName="ParentText" presStyleLbl="node1" presStyleIdx="3" presStyleCnt="4" custScaleX="202440" custScaleY="244610" custLinFactX="-202679" custLinFactNeighborX="-300000" custLinFactNeighborY="-8675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726A34-2A09-4AFA-A139-859C23FA6D8D}" type="pres">
      <dgm:prSet presAssocID="{4E38ED16-EDAE-4BFD-A57E-3888AA73C776}" presName="FinalChildText" presStyleLbl="revTx" presStyleIdx="3" presStyleCnt="4" custScaleX="856705" custScaleY="313013" custLinFactX="-100000" custLinFactY="-2092" custLinFactNeighborX="-118545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820B2631-07DC-4310-9B9E-A35C9139D901}" srcId="{6EB70B95-EDBD-476E-870F-3A792DAB2BF7}" destId="{C8ECDB1D-5DD3-4F2A-BDD4-E2DB8241E724}" srcOrd="0" destOrd="0" parTransId="{8EB35069-B892-4D0A-802A-A62FE4E66946}" sibTransId="{3CADBFB7-C12C-4AD1-A9D5-2C7FD2AAE621}"/>
    <dgm:cxn modelId="{A4881C1D-049E-49F3-BA52-BF7E4A0E3287}" type="presOf" srcId="{B3C62C27-7016-43A5-8C6E-6D5201D78009}" destId="{90726A34-2A09-4AFA-A139-859C23FA6D8D}" srcOrd="0" destOrd="0" presId="urn:microsoft.com/office/officeart/2005/8/layout/StepDownProcess"/>
    <dgm:cxn modelId="{76CF48C5-7528-4C98-A625-21C9CAAB8719}" type="presOf" srcId="{4E38ED16-EDAE-4BFD-A57E-3888AA73C776}" destId="{76540F07-944F-4B6F-A7F7-00B0F2D8EAE2}" srcOrd="0" destOrd="0" presId="urn:microsoft.com/office/officeart/2005/8/layout/StepDownProcess"/>
    <dgm:cxn modelId="{39B147F8-0D1E-4171-8E44-F719D7A15CD3}" type="presOf" srcId="{C8ECDB1D-5DD3-4F2A-BDD4-E2DB8241E724}" destId="{2B818DBA-F451-4D22-B730-45C8A9B355A9}" srcOrd="0" destOrd="0" presId="urn:microsoft.com/office/officeart/2005/8/layout/StepDownProcess"/>
    <dgm:cxn modelId="{D1EF972A-79CB-470A-8EE6-0E76EFDA96CB}" type="presOf" srcId="{871BF776-9F1A-4C0C-8349-80FF01E63197}" destId="{D7EA2099-7A87-42D9-A848-F74326F4E9E0}" srcOrd="0" destOrd="0" presId="urn:microsoft.com/office/officeart/2005/8/layout/StepDownProcess"/>
    <dgm:cxn modelId="{A4458997-F9FF-4F21-8D2D-B7C24855291E}" srcId="{59119201-17A9-45FF-9EEE-907C7013E86F}" destId="{E76CD6D3-2CA2-4E7E-AE5F-2F62B2BF46E1}" srcOrd="2" destOrd="0" parTransId="{F05FA0F1-0FC9-4693-9475-8ED6EC5595A4}" sibTransId="{EBD02B9B-76B2-49E9-AB4B-11C0CC583DD9}"/>
    <dgm:cxn modelId="{5CF9A900-6353-4040-8B09-A7488CD6E0DD}" srcId="{109BA07B-E726-43CA-92A5-B6E354E5D2D9}" destId="{871BF776-9F1A-4C0C-8349-80FF01E63197}" srcOrd="0" destOrd="0" parTransId="{F535F49B-3572-456C-8AA4-BA9B49ACB615}" sibTransId="{41E74741-4A13-482D-9D56-67D99E2210B2}"/>
    <dgm:cxn modelId="{AEA838FD-6F4B-4F18-A366-4EA1B87817B1}" type="presOf" srcId="{59119201-17A9-45FF-9EEE-907C7013E86F}" destId="{49F6666C-6A99-40DF-88C7-AE58370D1BC0}" srcOrd="0" destOrd="0" presId="urn:microsoft.com/office/officeart/2005/8/layout/StepDownProcess"/>
    <dgm:cxn modelId="{35C2D426-605A-42B1-9159-9B174D069B13}" srcId="{4E38ED16-EDAE-4BFD-A57E-3888AA73C776}" destId="{B3C62C27-7016-43A5-8C6E-6D5201D78009}" srcOrd="0" destOrd="0" parTransId="{3B47E301-919B-4CAC-A366-7BFD15083B18}" sibTransId="{9FC5A6F5-EDE6-446A-9537-38310DBD2E4F}"/>
    <dgm:cxn modelId="{9B84E0BB-3A08-4E42-9B0F-014963CA3117}" type="presOf" srcId="{76CF2A54-2865-44EF-B3CE-6D22267711C0}" destId="{CE8EB23F-02EA-4E19-B5D3-2DE5AC4DB26A}" srcOrd="0" destOrd="0" presId="urn:microsoft.com/office/officeart/2005/8/layout/StepDownProcess"/>
    <dgm:cxn modelId="{75BB6185-9C79-4653-8B41-8322905C125C}" type="presOf" srcId="{6EB70B95-EDBD-476E-870F-3A792DAB2BF7}" destId="{7C45D9A6-97AA-4453-B587-C0D81EC76198}" srcOrd="0" destOrd="0" presId="urn:microsoft.com/office/officeart/2005/8/layout/StepDownProcess"/>
    <dgm:cxn modelId="{92DB76C8-217D-4341-9B76-E22B6FE85645}" type="presOf" srcId="{109BA07B-E726-43CA-92A5-B6E354E5D2D9}" destId="{E9EE06EE-4A04-4112-A9DD-A8C424FF0B5C}" srcOrd="0" destOrd="0" presId="urn:microsoft.com/office/officeart/2005/8/layout/StepDownProcess"/>
    <dgm:cxn modelId="{05D4743C-E4A8-4B65-9A8E-10C7C541FF5F}" srcId="{59119201-17A9-45FF-9EEE-907C7013E86F}" destId="{6EB70B95-EDBD-476E-870F-3A792DAB2BF7}" srcOrd="0" destOrd="0" parTransId="{5B8A2218-20C0-4484-B412-79C0700A2AAF}" sibTransId="{D188FFB4-F1B1-4AE0-A19C-D05A60F1BB68}"/>
    <dgm:cxn modelId="{1B44C0BF-C9EE-40AC-817B-F8C8799A4791}" type="presOf" srcId="{E76CD6D3-2CA2-4E7E-AE5F-2F62B2BF46E1}" destId="{A288E088-7969-4C09-85EA-C86E07F931B2}" srcOrd="0" destOrd="0" presId="urn:microsoft.com/office/officeart/2005/8/layout/StepDownProcess"/>
    <dgm:cxn modelId="{5DD47129-78A4-45B8-A4FE-D5500A94B6EC}" srcId="{E76CD6D3-2CA2-4E7E-AE5F-2F62B2BF46E1}" destId="{76CF2A54-2865-44EF-B3CE-6D22267711C0}" srcOrd="0" destOrd="0" parTransId="{5B11CA60-4C65-4D8B-832A-CB6340307BEF}" sibTransId="{F62577F9-6F33-43D0-91CD-D1E4277F19A1}"/>
    <dgm:cxn modelId="{0B720CEA-DE87-48DB-B7E9-DB4573D3EF2C}" srcId="{59119201-17A9-45FF-9EEE-907C7013E86F}" destId="{4E38ED16-EDAE-4BFD-A57E-3888AA73C776}" srcOrd="3" destOrd="0" parTransId="{153DACF6-1145-41F3-9F0D-97C1A7104B8F}" sibTransId="{E312F5E8-CB03-4E54-AEAB-CD3CB4241D8B}"/>
    <dgm:cxn modelId="{36A56F62-EA13-4F52-84DB-74FE270E8CD8}" srcId="{59119201-17A9-45FF-9EEE-907C7013E86F}" destId="{109BA07B-E726-43CA-92A5-B6E354E5D2D9}" srcOrd="1" destOrd="0" parTransId="{DF2014A5-3A33-4B3D-97E6-188BE4A0A165}" sibTransId="{2076D91A-7D2E-482C-9C4D-53E6CDF2D9D9}"/>
    <dgm:cxn modelId="{10364F93-22A2-43B6-98EB-7EFB7A178390}" type="presParOf" srcId="{49F6666C-6A99-40DF-88C7-AE58370D1BC0}" destId="{D6C51027-4B8E-491E-B917-83DFE8D13815}" srcOrd="0" destOrd="0" presId="urn:microsoft.com/office/officeart/2005/8/layout/StepDownProcess"/>
    <dgm:cxn modelId="{ED4884C8-9BAF-41CB-98EA-70037CD40A86}" type="presParOf" srcId="{D6C51027-4B8E-491E-B917-83DFE8D13815}" destId="{B4B39FF5-CA7B-4521-9696-52C1F022B5F8}" srcOrd="0" destOrd="0" presId="urn:microsoft.com/office/officeart/2005/8/layout/StepDownProcess"/>
    <dgm:cxn modelId="{E9668F02-2939-48BF-89F9-902750966EA5}" type="presParOf" srcId="{D6C51027-4B8E-491E-B917-83DFE8D13815}" destId="{7C45D9A6-97AA-4453-B587-C0D81EC76198}" srcOrd="1" destOrd="0" presId="urn:microsoft.com/office/officeart/2005/8/layout/StepDownProcess"/>
    <dgm:cxn modelId="{047C8A0D-4907-4046-9BE9-37AE10308CBB}" type="presParOf" srcId="{D6C51027-4B8E-491E-B917-83DFE8D13815}" destId="{2B818DBA-F451-4D22-B730-45C8A9B355A9}" srcOrd="2" destOrd="0" presId="urn:microsoft.com/office/officeart/2005/8/layout/StepDownProcess"/>
    <dgm:cxn modelId="{5ED07795-3605-4357-9007-CCC4F67398F3}" type="presParOf" srcId="{49F6666C-6A99-40DF-88C7-AE58370D1BC0}" destId="{659D3949-5D3B-4E04-BE41-D17057088B40}" srcOrd="1" destOrd="0" presId="urn:microsoft.com/office/officeart/2005/8/layout/StepDownProcess"/>
    <dgm:cxn modelId="{D2EABDD0-0918-4A9B-AA1F-97BCFB27B84A}" type="presParOf" srcId="{49F6666C-6A99-40DF-88C7-AE58370D1BC0}" destId="{88EDE2B1-9F6B-4EDF-AA5E-1DACD017CC29}" srcOrd="2" destOrd="0" presId="urn:microsoft.com/office/officeart/2005/8/layout/StepDownProcess"/>
    <dgm:cxn modelId="{10AC7255-89A2-443A-A696-D1CFB7FC7C09}" type="presParOf" srcId="{88EDE2B1-9F6B-4EDF-AA5E-1DACD017CC29}" destId="{025D136B-55A6-4FB5-A6BE-B73BB06B498C}" srcOrd="0" destOrd="0" presId="urn:microsoft.com/office/officeart/2005/8/layout/StepDownProcess"/>
    <dgm:cxn modelId="{9CE88F48-B55D-4E84-BC4D-904889DB7183}" type="presParOf" srcId="{88EDE2B1-9F6B-4EDF-AA5E-1DACD017CC29}" destId="{E9EE06EE-4A04-4112-A9DD-A8C424FF0B5C}" srcOrd="1" destOrd="0" presId="urn:microsoft.com/office/officeart/2005/8/layout/StepDownProcess"/>
    <dgm:cxn modelId="{4D726D2D-DF53-4ABA-9A27-EE0628DB27A0}" type="presParOf" srcId="{88EDE2B1-9F6B-4EDF-AA5E-1DACD017CC29}" destId="{D7EA2099-7A87-42D9-A848-F74326F4E9E0}" srcOrd="2" destOrd="0" presId="urn:microsoft.com/office/officeart/2005/8/layout/StepDownProcess"/>
    <dgm:cxn modelId="{691248E6-CEBF-4E62-B716-A7B4902BACF7}" type="presParOf" srcId="{49F6666C-6A99-40DF-88C7-AE58370D1BC0}" destId="{010DC716-C123-497C-B361-E721011A97C0}" srcOrd="3" destOrd="0" presId="urn:microsoft.com/office/officeart/2005/8/layout/StepDownProcess"/>
    <dgm:cxn modelId="{7FEA2BFB-D40D-4137-BA0B-3BDBC32262BF}" type="presParOf" srcId="{49F6666C-6A99-40DF-88C7-AE58370D1BC0}" destId="{71007C42-1119-471F-8B7E-8F3D7D9B8BA7}" srcOrd="4" destOrd="0" presId="urn:microsoft.com/office/officeart/2005/8/layout/StepDownProcess"/>
    <dgm:cxn modelId="{CE161FE6-7DC2-40C8-A94B-E70A29E655BD}" type="presParOf" srcId="{71007C42-1119-471F-8B7E-8F3D7D9B8BA7}" destId="{A1CD7F87-65A0-4B40-9576-BD44638A0EAB}" srcOrd="0" destOrd="0" presId="urn:microsoft.com/office/officeart/2005/8/layout/StepDownProcess"/>
    <dgm:cxn modelId="{52FB6B7E-2D79-4614-AEE9-2DB0180C65C3}" type="presParOf" srcId="{71007C42-1119-471F-8B7E-8F3D7D9B8BA7}" destId="{A288E088-7969-4C09-85EA-C86E07F931B2}" srcOrd="1" destOrd="0" presId="urn:microsoft.com/office/officeart/2005/8/layout/StepDownProcess"/>
    <dgm:cxn modelId="{98FBA1E9-BBCC-4AE6-AF90-0FBA26623B45}" type="presParOf" srcId="{71007C42-1119-471F-8B7E-8F3D7D9B8BA7}" destId="{CE8EB23F-02EA-4E19-B5D3-2DE5AC4DB26A}" srcOrd="2" destOrd="0" presId="urn:microsoft.com/office/officeart/2005/8/layout/StepDownProcess"/>
    <dgm:cxn modelId="{0D2BCFAE-8298-450E-9F70-53960676A406}" type="presParOf" srcId="{49F6666C-6A99-40DF-88C7-AE58370D1BC0}" destId="{99985F51-6DAA-4ADD-8AFB-451EACE2F0B9}" srcOrd="5" destOrd="0" presId="urn:microsoft.com/office/officeart/2005/8/layout/StepDownProcess"/>
    <dgm:cxn modelId="{B9F79D53-1009-4D6B-88C2-658383402D4B}" type="presParOf" srcId="{49F6666C-6A99-40DF-88C7-AE58370D1BC0}" destId="{001F95B7-2E1A-453E-81FF-DE8E8CBE25FF}" srcOrd="6" destOrd="0" presId="urn:microsoft.com/office/officeart/2005/8/layout/StepDownProcess"/>
    <dgm:cxn modelId="{820F4658-BA5B-4F8F-9514-DAEE9B90D8F2}" type="presParOf" srcId="{001F95B7-2E1A-453E-81FF-DE8E8CBE25FF}" destId="{76540F07-944F-4B6F-A7F7-00B0F2D8EAE2}" srcOrd="0" destOrd="0" presId="urn:microsoft.com/office/officeart/2005/8/layout/StepDownProcess"/>
    <dgm:cxn modelId="{D6362E3D-3ED8-4A9E-B785-4A3202384553}" type="presParOf" srcId="{001F95B7-2E1A-453E-81FF-DE8E8CBE25FF}" destId="{90726A34-2A09-4AFA-A139-859C23FA6D8D}" srcOrd="1" destOrd="0" presId="urn:microsoft.com/office/officeart/2005/8/layout/StepDownProcess"/>
  </dgm:cxnLst>
  <dgm:bg/>
  <dgm:whole/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7025B8FC-EC58-4E0E-AB49-1F2A3F89F2AA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51F96A3-4782-495F-BA31-990355CA6F1A}">
      <dgm:prSet phldrT="[Text]"/>
      <dgm:spPr/>
      <dgm:t>
        <a:bodyPr/>
        <a:lstStyle/>
        <a:p>
          <a:r>
            <a:rPr lang="id-ID" dirty="0" smtClean="0"/>
            <a:t>Presiden Soeharto bertemu dengan Wakil Presiden B. J. Habibie dan sejumlah pejabat tinggi negara setelah pulang dari Kairo pada 15 Mei 1998.</a:t>
          </a:r>
          <a:endParaRPr lang="en-US" dirty="0"/>
        </a:p>
      </dgm:t>
    </dgm:pt>
    <dgm:pt modelId="{3CD98402-683A-40DC-80D2-C271B8A17EEA}" type="parTrans" cxnId="{62E9E199-C66C-4874-BBF2-A06C80EE8457}">
      <dgm:prSet/>
      <dgm:spPr/>
      <dgm:t>
        <a:bodyPr/>
        <a:lstStyle/>
        <a:p>
          <a:endParaRPr lang="en-US"/>
        </a:p>
      </dgm:t>
    </dgm:pt>
    <dgm:pt modelId="{91F8594C-C9AC-44DB-82C3-E53E1E2501AC}" type="sibTrans" cxnId="{62E9E199-C66C-4874-BBF2-A06C80EE8457}">
      <dgm:prSet/>
      <dgm:spPr/>
      <dgm:t>
        <a:bodyPr/>
        <a:lstStyle/>
        <a:p>
          <a:endParaRPr lang="en-US"/>
        </a:p>
      </dgm:t>
    </dgm:pt>
    <dgm:pt modelId="{EBDD5127-98FD-4293-A7E1-EEFB4540B599}">
      <dgm:prSet phldrT="[Text]"/>
      <dgm:spPr/>
      <dgm:t>
        <a:bodyPr/>
        <a:lstStyle/>
        <a:p>
          <a:r>
            <a:rPr lang="id-ID" dirty="0" smtClean="0"/>
            <a:t>Pada 16 Mei 1998 Presiden Soeharto bertemu dengan pimpinan DPR, Harmoko. Harmoko menyampaikan sejumlah tuntutan reformasi dari masyarakat Indonesia.</a:t>
          </a:r>
        </a:p>
      </dgm:t>
    </dgm:pt>
    <dgm:pt modelId="{6240CAF5-04DB-4DF7-B0E9-5A184F792A74}" type="parTrans" cxnId="{39CF260A-D173-4912-BC8C-C089CAD4EBFD}">
      <dgm:prSet/>
      <dgm:spPr/>
      <dgm:t>
        <a:bodyPr/>
        <a:lstStyle/>
        <a:p>
          <a:endParaRPr lang="en-US"/>
        </a:p>
      </dgm:t>
    </dgm:pt>
    <dgm:pt modelId="{E7C11719-046D-40AF-8F96-D45372E75352}" type="sibTrans" cxnId="{39CF260A-D173-4912-BC8C-C089CAD4EBFD}">
      <dgm:prSet/>
      <dgm:spPr/>
      <dgm:t>
        <a:bodyPr/>
        <a:lstStyle/>
        <a:p>
          <a:endParaRPr lang="en-US"/>
        </a:p>
      </dgm:t>
    </dgm:pt>
    <dgm:pt modelId="{233410C9-F7CA-4B1E-B99F-3A6652E2B654}">
      <dgm:prSet phldrT="[Text]"/>
      <dgm:spPr/>
      <dgm:t>
        <a:bodyPr/>
        <a:lstStyle/>
        <a:p>
          <a:r>
            <a:rPr lang="id-ID" dirty="0" smtClean="0"/>
            <a:t>21 Mei 1998 Presiden Soeharto membacakan pidato pengunduran dirinya di Istana Negara.  Presiden Soeharto mengumumkan  Wakil Presiden B. J. Habibie akan melanjutkan masa jabatan presiden.</a:t>
          </a:r>
          <a:endParaRPr lang="en-US" dirty="0"/>
        </a:p>
      </dgm:t>
    </dgm:pt>
    <dgm:pt modelId="{4CB571FA-3365-48FD-A5AD-768B08A4AB74}" type="parTrans" cxnId="{BBB0915E-7262-4B96-A88D-6D8C4557EE3C}">
      <dgm:prSet/>
      <dgm:spPr/>
      <dgm:t>
        <a:bodyPr/>
        <a:lstStyle/>
        <a:p>
          <a:endParaRPr lang="en-US"/>
        </a:p>
      </dgm:t>
    </dgm:pt>
    <dgm:pt modelId="{0E994E7C-7BA1-4368-84EF-C13426D26FAA}" type="sibTrans" cxnId="{BBB0915E-7262-4B96-A88D-6D8C4557EE3C}">
      <dgm:prSet/>
      <dgm:spPr/>
      <dgm:t>
        <a:bodyPr/>
        <a:lstStyle/>
        <a:p>
          <a:endParaRPr lang="en-US"/>
        </a:p>
      </dgm:t>
    </dgm:pt>
    <dgm:pt modelId="{9F5DDC2D-0DAF-4FFB-A758-95A4DCF7C5D3}" type="pres">
      <dgm:prSet presAssocID="{7025B8FC-EC58-4E0E-AB49-1F2A3F89F2AA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B331637-2E99-46FD-A8F3-26716A6071C1}" type="pres">
      <dgm:prSet presAssocID="{7025B8FC-EC58-4E0E-AB49-1F2A3F89F2AA}" presName="dummyMaxCanvas" presStyleCnt="0">
        <dgm:presLayoutVars/>
      </dgm:prSet>
      <dgm:spPr/>
    </dgm:pt>
    <dgm:pt modelId="{EA540B81-F000-4417-AA6C-B06F55339474}" type="pres">
      <dgm:prSet presAssocID="{7025B8FC-EC58-4E0E-AB49-1F2A3F89F2AA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EF6986-148C-445E-9BC6-497FCF433D67}" type="pres">
      <dgm:prSet presAssocID="{7025B8FC-EC58-4E0E-AB49-1F2A3F89F2AA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FC3B07-D15A-4589-9088-E5AFF49919AC}" type="pres">
      <dgm:prSet presAssocID="{7025B8FC-EC58-4E0E-AB49-1F2A3F89F2AA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F7ED99-9ED1-4324-97FF-17ABD1126629}" type="pres">
      <dgm:prSet presAssocID="{7025B8FC-EC58-4E0E-AB49-1F2A3F89F2AA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82510D-2AE1-400C-8E6F-4C54E6E09B42}" type="pres">
      <dgm:prSet presAssocID="{7025B8FC-EC58-4E0E-AB49-1F2A3F89F2AA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6BB092-B574-4C8A-ABE3-D7625DB188CC}" type="pres">
      <dgm:prSet presAssocID="{7025B8FC-EC58-4E0E-AB49-1F2A3F89F2AA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D896F8-890E-47E0-843A-9101996F9C9C}" type="pres">
      <dgm:prSet presAssocID="{7025B8FC-EC58-4E0E-AB49-1F2A3F89F2AA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F45824-64D4-42C3-ADC0-7CE62D9A2E13}" type="pres">
      <dgm:prSet presAssocID="{7025B8FC-EC58-4E0E-AB49-1F2A3F89F2AA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F9E2D97-0506-43DA-851D-D2A84021253B}" type="presOf" srcId="{233410C9-F7CA-4B1E-B99F-3A6652E2B654}" destId="{5FFC3B07-D15A-4589-9088-E5AFF49919AC}" srcOrd="0" destOrd="0" presId="urn:microsoft.com/office/officeart/2005/8/layout/vProcess5"/>
    <dgm:cxn modelId="{62E9E199-C66C-4874-BBF2-A06C80EE8457}" srcId="{7025B8FC-EC58-4E0E-AB49-1F2A3F89F2AA}" destId="{F51F96A3-4782-495F-BA31-990355CA6F1A}" srcOrd="0" destOrd="0" parTransId="{3CD98402-683A-40DC-80D2-C271B8A17EEA}" sibTransId="{91F8594C-C9AC-44DB-82C3-E53E1E2501AC}"/>
    <dgm:cxn modelId="{39CF260A-D173-4912-BC8C-C089CAD4EBFD}" srcId="{7025B8FC-EC58-4E0E-AB49-1F2A3F89F2AA}" destId="{EBDD5127-98FD-4293-A7E1-EEFB4540B599}" srcOrd="1" destOrd="0" parTransId="{6240CAF5-04DB-4DF7-B0E9-5A184F792A74}" sibTransId="{E7C11719-046D-40AF-8F96-D45372E75352}"/>
    <dgm:cxn modelId="{BBB0915E-7262-4B96-A88D-6D8C4557EE3C}" srcId="{7025B8FC-EC58-4E0E-AB49-1F2A3F89F2AA}" destId="{233410C9-F7CA-4B1E-B99F-3A6652E2B654}" srcOrd="2" destOrd="0" parTransId="{4CB571FA-3365-48FD-A5AD-768B08A4AB74}" sibTransId="{0E994E7C-7BA1-4368-84EF-C13426D26FAA}"/>
    <dgm:cxn modelId="{A8DB6289-C82A-415B-9010-EA4396717009}" type="presOf" srcId="{EBDD5127-98FD-4293-A7E1-EEFB4540B599}" destId="{03EF6986-148C-445E-9BC6-497FCF433D67}" srcOrd="0" destOrd="0" presId="urn:microsoft.com/office/officeart/2005/8/layout/vProcess5"/>
    <dgm:cxn modelId="{03E516B0-8A84-4731-A7D9-E15DF77812ED}" type="presOf" srcId="{233410C9-F7CA-4B1E-B99F-3A6652E2B654}" destId="{FFF45824-64D4-42C3-ADC0-7CE62D9A2E13}" srcOrd="1" destOrd="0" presId="urn:microsoft.com/office/officeart/2005/8/layout/vProcess5"/>
    <dgm:cxn modelId="{1AD5023B-8BF0-4962-910B-8ED39E0FB24F}" type="presOf" srcId="{F51F96A3-4782-495F-BA31-990355CA6F1A}" destId="{EA540B81-F000-4417-AA6C-B06F55339474}" srcOrd="0" destOrd="0" presId="urn:microsoft.com/office/officeart/2005/8/layout/vProcess5"/>
    <dgm:cxn modelId="{E6F31FAF-595F-4122-ABFB-6B6F85B38027}" type="presOf" srcId="{F51F96A3-4782-495F-BA31-990355CA6F1A}" destId="{C76BB092-B574-4C8A-ABE3-D7625DB188CC}" srcOrd="1" destOrd="0" presId="urn:microsoft.com/office/officeart/2005/8/layout/vProcess5"/>
    <dgm:cxn modelId="{459622E1-4D42-4427-A6A3-98C3BB8F6EFB}" type="presOf" srcId="{7025B8FC-EC58-4E0E-AB49-1F2A3F89F2AA}" destId="{9F5DDC2D-0DAF-4FFB-A758-95A4DCF7C5D3}" srcOrd="0" destOrd="0" presId="urn:microsoft.com/office/officeart/2005/8/layout/vProcess5"/>
    <dgm:cxn modelId="{0E5C8EFC-7C0A-4587-B8B2-D06C542C3A91}" type="presOf" srcId="{91F8594C-C9AC-44DB-82C3-E53E1E2501AC}" destId="{95F7ED99-9ED1-4324-97FF-17ABD1126629}" srcOrd="0" destOrd="0" presId="urn:microsoft.com/office/officeart/2005/8/layout/vProcess5"/>
    <dgm:cxn modelId="{86975BF6-846C-49C3-889C-87369A88FD2A}" type="presOf" srcId="{E7C11719-046D-40AF-8F96-D45372E75352}" destId="{D282510D-2AE1-400C-8E6F-4C54E6E09B42}" srcOrd="0" destOrd="0" presId="urn:microsoft.com/office/officeart/2005/8/layout/vProcess5"/>
    <dgm:cxn modelId="{59656DF7-DD2B-4410-88CB-96D9A5B2A934}" type="presOf" srcId="{EBDD5127-98FD-4293-A7E1-EEFB4540B599}" destId="{55D896F8-890E-47E0-843A-9101996F9C9C}" srcOrd="1" destOrd="0" presId="urn:microsoft.com/office/officeart/2005/8/layout/vProcess5"/>
    <dgm:cxn modelId="{AD0D297E-5104-4FC1-8C66-8778B1372ED3}" type="presParOf" srcId="{9F5DDC2D-0DAF-4FFB-A758-95A4DCF7C5D3}" destId="{5B331637-2E99-46FD-A8F3-26716A6071C1}" srcOrd="0" destOrd="0" presId="urn:microsoft.com/office/officeart/2005/8/layout/vProcess5"/>
    <dgm:cxn modelId="{071138A3-00A4-44D9-ADCB-78C453CA989E}" type="presParOf" srcId="{9F5DDC2D-0DAF-4FFB-A758-95A4DCF7C5D3}" destId="{EA540B81-F000-4417-AA6C-B06F55339474}" srcOrd="1" destOrd="0" presId="urn:microsoft.com/office/officeart/2005/8/layout/vProcess5"/>
    <dgm:cxn modelId="{0CFBBBD4-47AD-4BF8-804C-A60E27B8BA4F}" type="presParOf" srcId="{9F5DDC2D-0DAF-4FFB-A758-95A4DCF7C5D3}" destId="{03EF6986-148C-445E-9BC6-497FCF433D67}" srcOrd="2" destOrd="0" presId="urn:microsoft.com/office/officeart/2005/8/layout/vProcess5"/>
    <dgm:cxn modelId="{24DE7FCD-5D92-400D-803F-C8B75C5C0924}" type="presParOf" srcId="{9F5DDC2D-0DAF-4FFB-A758-95A4DCF7C5D3}" destId="{5FFC3B07-D15A-4589-9088-E5AFF49919AC}" srcOrd="3" destOrd="0" presId="urn:microsoft.com/office/officeart/2005/8/layout/vProcess5"/>
    <dgm:cxn modelId="{2035099C-B07F-4795-977C-A382F87050C8}" type="presParOf" srcId="{9F5DDC2D-0DAF-4FFB-A758-95A4DCF7C5D3}" destId="{95F7ED99-9ED1-4324-97FF-17ABD1126629}" srcOrd="4" destOrd="0" presId="urn:microsoft.com/office/officeart/2005/8/layout/vProcess5"/>
    <dgm:cxn modelId="{980B1376-A24F-457F-9C83-E20BF2D182F5}" type="presParOf" srcId="{9F5DDC2D-0DAF-4FFB-A758-95A4DCF7C5D3}" destId="{D282510D-2AE1-400C-8E6F-4C54E6E09B42}" srcOrd="5" destOrd="0" presId="urn:microsoft.com/office/officeart/2005/8/layout/vProcess5"/>
    <dgm:cxn modelId="{FDB6DA0F-4F5F-4987-BD91-7A25EC2CCADE}" type="presParOf" srcId="{9F5DDC2D-0DAF-4FFB-A758-95A4DCF7C5D3}" destId="{C76BB092-B574-4C8A-ABE3-D7625DB188CC}" srcOrd="6" destOrd="0" presId="urn:microsoft.com/office/officeart/2005/8/layout/vProcess5"/>
    <dgm:cxn modelId="{ED76D83B-8911-47B8-9F93-0281507DC9C1}" type="presParOf" srcId="{9F5DDC2D-0DAF-4FFB-A758-95A4DCF7C5D3}" destId="{55D896F8-890E-47E0-843A-9101996F9C9C}" srcOrd="7" destOrd="0" presId="urn:microsoft.com/office/officeart/2005/8/layout/vProcess5"/>
    <dgm:cxn modelId="{300D7E26-A14E-4F46-9473-21883B3B8CA3}" type="presParOf" srcId="{9F5DDC2D-0DAF-4FFB-A758-95A4DCF7C5D3}" destId="{FFF45824-64D4-42C3-ADC0-7CE62D9A2E13}" srcOrd="8" destOrd="0" presId="urn:microsoft.com/office/officeart/2005/8/layout/vProcess5"/>
  </dgm:cxnLst>
  <dgm:bg/>
  <dgm:whole/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30637A2E-DCFA-49E3-BD3E-236F577C9C20}" type="doc">
      <dgm:prSet loTypeId="urn:microsoft.com/office/officeart/2005/8/layout/chevron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184A29F-8059-4DF8-9ED5-4861A9929182}">
      <dgm:prSet phldrT="[Text]" custT="1"/>
      <dgm:spPr/>
      <dgm:t>
        <a:bodyPr/>
        <a:lstStyle/>
        <a:p>
          <a:r>
            <a:rPr lang="id-ID" sz="1600" dirty="0" smtClean="0">
              <a:latin typeface="Andalus" pitchFamily="18" charset="-78"/>
              <a:cs typeface="Andalus" pitchFamily="18" charset="-78"/>
            </a:rPr>
            <a:t>a</a:t>
          </a:r>
          <a:endParaRPr lang="en-US" sz="1600" dirty="0">
            <a:latin typeface="Andalus" pitchFamily="18" charset="-78"/>
            <a:cs typeface="Andalus" pitchFamily="18" charset="-78"/>
          </a:endParaRPr>
        </a:p>
      </dgm:t>
    </dgm:pt>
    <dgm:pt modelId="{A1AD5261-12EE-45AB-B2D1-8A29A5FCB7E4}" type="parTrans" cxnId="{DAEFA176-BDDA-4852-9435-495B1202EC86}">
      <dgm:prSet/>
      <dgm:spPr/>
      <dgm:t>
        <a:bodyPr/>
        <a:lstStyle/>
        <a:p>
          <a:endParaRPr lang="en-US" sz="1600"/>
        </a:p>
      </dgm:t>
    </dgm:pt>
    <dgm:pt modelId="{56B6C415-760A-4FBE-96D5-86316C42927B}" type="sibTrans" cxnId="{DAEFA176-BDDA-4852-9435-495B1202EC86}">
      <dgm:prSet/>
      <dgm:spPr/>
      <dgm:t>
        <a:bodyPr/>
        <a:lstStyle/>
        <a:p>
          <a:endParaRPr lang="en-US" sz="1600"/>
        </a:p>
      </dgm:t>
    </dgm:pt>
    <dgm:pt modelId="{231432B2-7C89-4901-BBD0-4668C0904B65}">
      <dgm:prSet phldrT="[Text]" custT="1"/>
      <dgm:spPr/>
      <dgm:t>
        <a:bodyPr/>
        <a:lstStyle/>
        <a:p>
          <a:r>
            <a:rPr lang="id-ID" sz="1600" dirty="0" smtClean="0">
              <a:latin typeface="Andalus" pitchFamily="18" charset="-78"/>
              <a:cs typeface="Andalus" pitchFamily="18" charset="-78"/>
            </a:rPr>
            <a:t>b</a:t>
          </a:r>
          <a:endParaRPr lang="en-US" sz="1600" dirty="0">
            <a:latin typeface="Andalus" pitchFamily="18" charset="-78"/>
            <a:cs typeface="Andalus" pitchFamily="18" charset="-78"/>
          </a:endParaRPr>
        </a:p>
      </dgm:t>
    </dgm:pt>
    <dgm:pt modelId="{83D745A4-A244-4A58-AC61-C479CA7CF7BF}" type="parTrans" cxnId="{34F8D1A0-8B56-40AB-AC68-3ADBC12B3D6C}">
      <dgm:prSet/>
      <dgm:spPr/>
      <dgm:t>
        <a:bodyPr/>
        <a:lstStyle/>
        <a:p>
          <a:endParaRPr lang="en-US" sz="1600"/>
        </a:p>
      </dgm:t>
    </dgm:pt>
    <dgm:pt modelId="{1D6976C8-1AAB-4EB2-B210-E2B70CFF533F}" type="sibTrans" cxnId="{34F8D1A0-8B56-40AB-AC68-3ADBC12B3D6C}">
      <dgm:prSet/>
      <dgm:spPr/>
      <dgm:t>
        <a:bodyPr/>
        <a:lstStyle/>
        <a:p>
          <a:endParaRPr lang="en-US" sz="1600"/>
        </a:p>
      </dgm:t>
    </dgm:pt>
    <dgm:pt modelId="{D11EFD92-BA5A-4CB5-9F2D-CA4155B7A594}">
      <dgm:prSet phldrT="[Text]" custT="1"/>
      <dgm:spPr/>
      <dgm:t>
        <a:bodyPr/>
        <a:lstStyle/>
        <a:p>
          <a:r>
            <a:rPr lang="id-ID" sz="1600" dirty="0" smtClean="0">
              <a:latin typeface="Andalus" pitchFamily="18" charset="-78"/>
              <a:cs typeface="Andalus" pitchFamily="18" charset="-78"/>
            </a:rPr>
            <a:t>c</a:t>
          </a:r>
          <a:endParaRPr lang="en-US" sz="1600" dirty="0">
            <a:latin typeface="Andalus" pitchFamily="18" charset="-78"/>
            <a:cs typeface="Andalus" pitchFamily="18" charset="-78"/>
          </a:endParaRPr>
        </a:p>
      </dgm:t>
    </dgm:pt>
    <dgm:pt modelId="{CE5FF586-5E54-42AD-B346-C487F81246C8}" type="parTrans" cxnId="{A68E6122-F9B1-421F-9A52-6FBA8296936E}">
      <dgm:prSet/>
      <dgm:spPr/>
      <dgm:t>
        <a:bodyPr/>
        <a:lstStyle/>
        <a:p>
          <a:endParaRPr lang="en-US" sz="1600"/>
        </a:p>
      </dgm:t>
    </dgm:pt>
    <dgm:pt modelId="{6AD394FF-D621-4CB8-9CFB-A675CD4CD696}" type="sibTrans" cxnId="{A68E6122-F9B1-421F-9A52-6FBA8296936E}">
      <dgm:prSet/>
      <dgm:spPr/>
      <dgm:t>
        <a:bodyPr/>
        <a:lstStyle/>
        <a:p>
          <a:endParaRPr lang="en-US" sz="1600"/>
        </a:p>
      </dgm:t>
    </dgm:pt>
    <dgm:pt modelId="{7B230818-EB10-4F9A-8400-498F4560ACB1}">
      <dgm:prSet phldrT="[Text]" custT="1"/>
      <dgm:spPr/>
      <dgm:t>
        <a:bodyPr/>
        <a:lstStyle/>
        <a:p>
          <a:r>
            <a:rPr lang="id-ID" sz="1600" dirty="0" smtClean="0">
              <a:latin typeface="Times New Roman" pitchFamily="18" charset="0"/>
              <a:cs typeface="Times New Roman" pitchFamily="18" charset="0"/>
            </a:rPr>
            <a:t>Pembentukan partai politik</a:t>
          </a:r>
          <a:endParaRPr lang="en-US" sz="1600" dirty="0">
            <a:latin typeface="Times New Roman" pitchFamily="18" charset="0"/>
            <a:cs typeface="Times New Roman" pitchFamily="18" charset="0"/>
          </a:endParaRPr>
        </a:p>
      </dgm:t>
    </dgm:pt>
    <dgm:pt modelId="{E122E743-A89E-464D-BE75-6DDCD198FC3F}" type="parTrans" cxnId="{6424CFAF-B997-45FE-8944-FD670CDB81BE}">
      <dgm:prSet/>
      <dgm:spPr/>
      <dgm:t>
        <a:bodyPr/>
        <a:lstStyle/>
        <a:p>
          <a:endParaRPr lang="en-US" sz="1600"/>
        </a:p>
      </dgm:t>
    </dgm:pt>
    <dgm:pt modelId="{7EE0D84B-3C31-4A41-B38E-732B9E98147A}" type="sibTrans" cxnId="{6424CFAF-B997-45FE-8944-FD670CDB81BE}">
      <dgm:prSet/>
      <dgm:spPr/>
      <dgm:t>
        <a:bodyPr/>
        <a:lstStyle/>
        <a:p>
          <a:endParaRPr lang="en-US" sz="1600"/>
        </a:p>
      </dgm:t>
    </dgm:pt>
    <dgm:pt modelId="{4FBEB95F-6165-4BFE-8A37-A0BE802CCC36}">
      <dgm:prSet phldrT="[Text]" custT="1"/>
      <dgm:spPr/>
      <dgm:t>
        <a:bodyPr/>
        <a:lstStyle/>
        <a:p>
          <a:r>
            <a:rPr lang="id-ID" sz="1600" dirty="0" smtClean="0">
              <a:latin typeface="Times New Roman" pitchFamily="18" charset="0"/>
              <a:cs typeface="Times New Roman" pitchFamily="18" charset="0"/>
            </a:rPr>
            <a:t>Pembebasan tahanan dan narapidana politik</a:t>
          </a:r>
          <a:endParaRPr lang="en-US" sz="1600" dirty="0">
            <a:latin typeface="Times New Roman" pitchFamily="18" charset="0"/>
            <a:cs typeface="Times New Roman" pitchFamily="18" charset="0"/>
          </a:endParaRPr>
        </a:p>
      </dgm:t>
    </dgm:pt>
    <dgm:pt modelId="{D19ADB5E-FA8B-437C-BE30-8E1195619B1D}" type="sibTrans" cxnId="{3F100E41-38EB-43A9-B7D5-D08BA84CF30D}">
      <dgm:prSet/>
      <dgm:spPr/>
      <dgm:t>
        <a:bodyPr/>
        <a:lstStyle/>
        <a:p>
          <a:endParaRPr lang="en-US" sz="1600"/>
        </a:p>
      </dgm:t>
    </dgm:pt>
    <dgm:pt modelId="{E302DC69-A7B1-4C79-B309-59C82FA14E09}" type="parTrans" cxnId="{3F100E41-38EB-43A9-B7D5-D08BA84CF30D}">
      <dgm:prSet/>
      <dgm:spPr/>
      <dgm:t>
        <a:bodyPr/>
        <a:lstStyle/>
        <a:p>
          <a:endParaRPr lang="en-US" sz="1600"/>
        </a:p>
      </dgm:t>
    </dgm:pt>
    <dgm:pt modelId="{C7050FD0-1A8D-4DD0-98A6-25FA3B8EE28B}">
      <dgm:prSet phldrT="[Text]" custT="1"/>
      <dgm:spPr/>
      <dgm:t>
        <a:bodyPr/>
        <a:lstStyle/>
        <a:p>
          <a:r>
            <a:rPr lang="id-ID" sz="1600" dirty="0" smtClean="0">
              <a:latin typeface="Times New Roman" pitchFamily="18" charset="0"/>
              <a:cs typeface="Times New Roman" pitchFamily="18" charset="0"/>
            </a:rPr>
            <a:t>Kebebasan pers</a:t>
          </a:r>
          <a:endParaRPr lang="en-US" sz="1600" dirty="0">
            <a:latin typeface="Times New Roman" pitchFamily="18" charset="0"/>
            <a:cs typeface="Times New Roman" pitchFamily="18" charset="0"/>
          </a:endParaRPr>
        </a:p>
      </dgm:t>
    </dgm:pt>
    <dgm:pt modelId="{5B4E2D1F-C3B1-42DA-BDDA-F6AE853E3E54}" type="sibTrans" cxnId="{989A268D-AFDC-4C32-ADFF-108D288550DC}">
      <dgm:prSet/>
      <dgm:spPr/>
      <dgm:t>
        <a:bodyPr/>
        <a:lstStyle/>
        <a:p>
          <a:endParaRPr lang="en-US" sz="1600"/>
        </a:p>
      </dgm:t>
    </dgm:pt>
    <dgm:pt modelId="{4D613135-5E58-49F5-81EC-08DE73ADB4E1}" type="parTrans" cxnId="{989A268D-AFDC-4C32-ADFF-108D288550DC}">
      <dgm:prSet/>
      <dgm:spPr/>
      <dgm:t>
        <a:bodyPr/>
        <a:lstStyle/>
        <a:p>
          <a:endParaRPr lang="en-US" sz="1600"/>
        </a:p>
      </dgm:t>
    </dgm:pt>
    <dgm:pt modelId="{746934D7-F6EB-451B-AA9F-B2A58642886B}">
      <dgm:prSet phldrT="[Text]" custT="1"/>
      <dgm:spPr/>
      <dgm:t>
        <a:bodyPr/>
        <a:lstStyle/>
        <a:p>
          <a:r>
            <a:rPr lang="id-ID" sz="1600" dirty="0" smtClean="0">
              <a:latin typeface="Andalus" pitchFamily="18" charset="-78"/>
              <a:cs typeface="Andalus" pitchFamily="18" charset="-78"/>
            </a:rPr>
            <a:t>d</a:t>
          </a:r>
          <a:endParaRPr lang="en-US" sz="1600" dirty="0">
            <a:latin typeface="Andalus" pitchFamily="18" charset="-78"/>
            <a:cs typeface="Andalus" pitchFamily="18" charset="-78"/>
          </a:endParaRPr>
        </a:p>
      </dgm:t>
    </dgm:pt>
    <dgm:pt modelId="{07FEB534-4516-497B-943C-133CA95719B6}" type="parTrans" cxnId="{60804A30-22D1-4FE1-8CC7-D54F385B3FCD}">
      <dgm:prSet/>
      <dgm:spPr/>
      <dgm:t>
        <a:bodyPr/>
        <a:lstStyle/>
        <a:p>
          <a:endParaRPr lang="en-US" sz="1600"/>
        </a:p>
      </dgm:t>
    </dgm:pt>
    <dgm:pt modelId="{DBE9D142-BE46-4473-80E3-8BBECEC785E0}" type="sibTrans" cxnId="{60804A30-22D1-4FE1-8CC7-D54F385B3FCD}">
      <dgm:prSet/>
      <dgm:spPr/>
      <dgm:t>
        <a:bodyPr/>
        <a:lstStyle/>
        <a:p>
          <a:endParaRPr lang="en-US" sz="1600"/>
        </a:p>
      </dgm:t>
    </dgm:pt>
    <dgm:pt modelId="{21B75EC7-8FA5-484D-A9F5-55CC891718CF}">
      <dgm:prSet phldrT="[Text]" custT="1"/>
      <dgm:spPr/>
      <dgm:t>
        <a:bodyPr/>
        <a:lstStyle/>
        <a:p>
          <a:r>
            <a:rPr lang="id-ID" sz="1600" dirty="0" smtClean="0">
              <a:latin typeface="Times New Roman" pitchFamily="18" charset="0"/>
              <a:cs typeface="Times New Roman" pitchFamily="18" charset="0"/>
            </a:rPr>
            <a:t>Pelaksanaan pemilu 1999</a:t>
          </a:r>
          <a:endParaRPr lang="en-US" sz="1600" dirty="0">
            <a:latin typeface="Times New Roman" pitchFamily="18" charset="0"/>
            <a:cs typeface="Times New Roman" pitchFamily="18" charset="0"/>
          </a:endParaRPr>
        </a:p>
      </dgm:t>
    </dgm:pt>
    <dgm:pt modelId="{D45E6669-6EE6-4C5C-9B29-B2F2D48595A8}" type="parTrans" cxnId="{728FFC3E-40DC-4E0C-AAB4-BDAE728DC6F4}">
      <dgm:prSet/>
      <dgm:spPr/>
      <dgm:t>
        <a:bodyPr/>
        <a:lstStyle/>
        <a:p>
          <a:endParaRPr lang="en-US" sz="1600"/>
        </a:p>
      </dgm:t>
    </dgm:pt>
    <dgm:pt modelId="{38509667-BD8E-4A76-8F29-2EE0C4AE9DDC}" type="sibTrans" cxnId="{728FFC3E-40DC-4E0C-AAB4-BDAE728DC6F4}">
      <dgm:prSet/>
      <dgm:spPr/>
      <dgm:t>
        <a:bodyPr/>
        <a:lstStyle/>
        <a:p>
          <a:endParaRPr lang="en-US" sz="1600"/>
        </a:p>
      </dgm:t>
    </dgm:pt>
    <dgm:pt modelId="{3B0073F8-5F39-4EEC-99AD-1153CCD8D5FC}">
      <dgm:prSet phldrT="[Text]" custT="1"/>
      <dgm:spPr/>
      <dgm:t>
        <a:bodyPr/>
        <a:lstStyle/>
        <a:p>
          <a:r>
            <a:rPr lang="id-ID" sz="1600" dirty="0" smtClean="0">
              <a:latin typeface="Andalus" pitchFamily="18" charset="-78"/>
              <a:cs typeface="Andalus" pitchFamily="18" charset="-78"/>
            </a:rPr>
            <a:t>e</a:t>
          </a:r>
          <a:endParaRPr lang="en-US" sz="1600" dirty="0">
            <a:latin typeface="Andalus" pitchFamily="18" charset="-78"/>
            <a:cs typeface="Andalus" pitchFamily="18" charset="-78"/>
          </a:endParaRPr>
        </a:p>
      </dgm:t>
    </dgm:pt>
    <dgm:pt modelId="{F8FEE517-971D-4863-B86D-0963AD4AF1D3}" type="parTrans" cxnId="{9611B67F-2819-4078-B38A-EEEF1ADAB2DA}">
      <dgm:prSet/>
      <dgm:spPr/>
      <dgm:t>
        <a:bodyPr/>
        <a:lstStyle/>
        <a:p>
          <a:endParaRPr lang="en-US" sz="1600"/>
        </a:p>
      </dgm:t>
    </dgm:pt>
    <dgm:pt modelId="{05707645-838A-41E9-AB82-427DED67148C}" type="sibTrans" cxnId="{9611B67F-2819-4078-B38A-EEEF1ADAB2DA}">
      <dgm:prSet/>
      <dgm:spPr/>
      <dgm:t>
        <a:bodyPr/>
        <a:lstStyle/>
        <a:p>
          <a:endParaRPr lang="en-US" sz="1600"/>
        </a:p>
      </dgm:t>
    </dgm:pt>
    <dgm:pt modelId="{6F3A71C4-024F-4E64-BAF2-A09B1A02A523}">
      <dgm:prSet phldrT="[Text]" custT="1"/>
      <dgm:spPr/>
      <dgm:t>
        <a:bodyPr/>
        <a:lstStyle/>
        <a:p>
          <a:r>
            <a:rPr lang="id-ID" sz="1600" dirty="0" smtClean="0">
              <a:latin typeface="Times New Roman" pitchFamily="18" charset="0"/>
              <a:cs typeface="Times New Roman" pitchFamily="18" charset="0"/>
            </a:rPr>
            <a:t>Mengatasi disintegrasi bangsa</a:t>
          </a:r>
          <a:endParaRPr lang="en-US" sz="1600" dirty="0">
            <a:latin typeface="Times New Roman" pitchFamily="18" charset="0"/>
            <a:cs typeface="Times New Roman" pitchFamily="18" charset="0"/>
          </a:endParaRPr>
        </a:p>
      </dgm:t>
    </dgm:pt>
    <dgm:pt modelId="{91F59892-92C4-4098-BA6E-B9F42015B3B9}" type="parTrans" cxnId="{5EC111D6-F836-4CE0-84FD-34E259F95BAD}">
      <dgm:prSet/>
      <dgm:spPr/>
      <dgm:t>
        <a:bodyPr/>
        <a:lstStyle/>
        <a:p>
          <a:endParaRPr lang="en-US" sz="1600"/>
        </a:p>
      </dgm:t>
    </dgm:pt>
    <dgm:pt modelId="{0E7F801A-1A5E-4482-8901-65CE609AD24E}" type="sibTrans" cxnId="{5EC111D6-F836-4CE0-84FD-34E259F95BAD}">
      <dgm:prSet/>
      <dgm:spPr/>
      <dgm:t>
        <a:bodyPr/>
        <a:lstStyle/>
        <a:p>
          <a:endParaRPr lang="en-US" sz="1600"/>
        </a:p>
      </dgm:t>
    </dgm:pt>
    <dgm:pt modelId="{C259A786-E609-4AF7-8FFB-97A616F09149}">
      <dgm:prSet phldrT="[Text]" custT="1"/>
      <dgm:spPr/>
      <dgm:t>
        <a:bodyPr/>
        <a:lstStyle/>
        <a:p>
          <a:r>
            <a:rPr lang="id-ID" sz="1600" dirty="0" smtClean="0">
              <a:latin typeface="Andalus" pitchFamily="18" charset="-78"/>
              <a:cs typeface="Andalus" pitchFamily="18" charset="-78"/>
            </a:rPr>
            <a:t>f</a:t>
          </a:r>
          <a:endParaRPr lang="en-US" sz="1600" dirty="0">
            <a:latin typeface="Andalus" pitchFamily="18" charset="-78"/>
            <a:cs typeface="Andalus" pitchFamily="18" charset="-78"/>
          </a:endParaRPr>
        </a:p>
      </dgm:t>
    </dgm:pt>
    <dgm:pt modelId="{0267883A-2A20-4F5A-9AA0-F4C7250AF4C2}" type="parTrans" cxnId="{9F9DED90-F15D-4911-A8A1-A34F38C4EDAA}">
      <dgm:prSet/>
      <dgm:spPr/>
      <dgm:t>
        <a:bodyPr/>
        <a:lstStyle/>
        <a:p>
          <a:endParaRPr lang="en-US" sz="1600"/>
        </a:p>
      </dgm:t>
    </dgm:pt>
    <dgm:pt modelId="{DF02947F-4953-47CB-A671-3CB22693ADAF}" type="sibTrans" cxnId="{9F9DED90-F15D-4911-A8A1-A34F38C4EDAA}">
      <dgm:prSet/>
      <dgm:spPr/>
      <dgm:t>
        <a:bodyPr/>
        <a:lstStyle/>
        <a:p>
          <a:endParaRPr lang="en-US" sz="1600"/>
        </a:p>
      </dgm:t>
    </dgm:pt>
    <dgm:pt modelId="{6F261C5B-DF54-4D1B-9D52-8F94D45322DB}">
      <dgm:prSet phldrT="[Text]" custT="1"/>
      <dgm:spPr/>
      <dgm:t>
        <a:bodyPr/>
        <a:lstStyle/>
        <a:p>
          <a:r>
            <a:rPr lang="id-ID" sz="1600" dirty="0" smtClean="0">
              <a:latin typeface="Times New Roman" pitchFamily="18" charset="0"/>
              <a:cs typeface="Times New Roman" pitchFamily="18" charset="0"/>
            </a:rPr>
            <a:t>Memperbaiki perekonomian</a:t>
          </a:r>
          <a:endParaRPr lang="en-US" sz="1600" dirty="0">
            <a:latin typeface="Times New Roman" pitchFamily="18" charset="0"/>
            <a:cs typeface="Times New Roman" pitchFamily="18" charset="0"/>
          </a:endParaRPr>
        </a:p>
      </dgm:t>
    </dgm:pt>
    <dgm:pt modelId="{F514FD28-AB04-4199-B71E-BCC8A44FE3DB}" type="parTrans" cxnId="{BB8D6694-E0BE-45D0-B8D9-83ECDED39461}">
      <dgm:prSet/>
      <dgm:spPr/>
      <dgm:t>
        <a:bodyPr/>
        <a:lstStyle/>
        <a:p>
          <a:endParaRPr lang="en-US" sz="1600"/>
        </a:p>
      </dgm:t>
    </dgm:pt>
    <dgm:pt modelId="{877EC83C-8FE5-4DA4-8171-64528726C365}" type="sibTrans" cxnId="{BB8D6694-E0BE-45D0-B8D9-83ECDED39461}">
      <dgm:prSet/>
      <dgm:spPr/>
      <dgm:t>
        <a:bodyPr/>
        <a:lstStyle/>
        <a:p>
          <a:endParaRPr lang="en-US" sz="1600"/>
        </a:p>
      </dgm:t>
    </dgm:pt>
    <dgm:pt modelId="{E17ACE6F-AC34-4B40-886F-A7E3197B3734}">
      <dgm:prSet phldrT="[Text]" custT="1"/>
      <dgm:spPr/>
      <dgm:t>
        <a:bodyPr/>
        <a:lstStyle/>
        <a:p>
          <a:r>
            <a:rPr lang="id-ID" sz="1600" dirty="0" smtClean="0">
              <a:latin typeface="Andalus" pitchFamily="18" charset="-78"/>
              <a:cs typeface="Andalus" pitchFamily="18" charset="-78"/>
            </a:rPr>
            <a:t>g</a:t>
          </a:r>
          <a:endParaRPr lang="en-US" sz="1600" dirty="0">
            <a:latin typeface="Andalus" pitchFamily="18" charset="-78"/>
            <a:cs typeface="Andalus" pitchFamily="18" charset="-78"/>
          </a:endParaRPr>
        </a:p>
      </dgm:t>
    </dgm:pt>
    <dgm:pt modelId="{4248A5A7-B644-4F4D-9697-C8EFD5809602}" type="parTrans" cxnId="{BB2F140E-BED1-4038-AF2A-DE274DE52F8C}">
      <dgm:prSet/>
      <dgm:spPr/>
      <dgm:t>
        <a:bodyPr/>
        <a:lstStyle/>
        <a:p>
          <a:endParaRPr lang="en-US" sz="1600"/>
        </a:p>
      </dgm:t>
    </dgm:pt>
    <dgm:pt modelId="{98DDB6C3-7E9B-47ED-92D5-2A10454F869C}" type="sibTrans" cxnId="{BB2F140E-BED1-4038-AF2A-DE274DE52F8C}">
      <dgm:prSet/>
      <dgm:spPr/>
      <dgm:t>
        <a:bodyPr/>
        <a:lstStyle/>
        <a:p>
          <a:endParaRPr lang="en-US" sz="1600"/>
        </a:p>
      </dgm:t>
    </dgm:pt>
    <dgm:pt modelId="{1615190D-ED21-49AB-8271-C23A902DEE25}">
      <dgm:prSet phldrT="[Text]" custT="1"/>
      <dgm:spPr/>
      <dgm:t>
        <a:bodyPr/>
        <a:lstStyle/>
        <a:p>
          <a:r>
            <a:rPr lang="id-ID" sz="1600" dirty="0" smtClean="0">
              <a:latin typeface="Times New Roman" pitchFamily="18" charset="0"/>
              <a:cs typeface="Times New Roman" pitchFamily="18" charset="0"/>
            </a:rPr>
            <a:t>Kebijakan otonomi daerah.</a:t>
          </a:r>
          <a:endParaRPr lang="en-US" sz="1600" dirty="0">
            <a:latin typeface="Times New Roman" pitchFamily="18" charset="0"/>
            <a:cs typeface="Times New Roman" pitchFamily="18" charset="0"/>
          </a:endParaRPr>
        </a:p>
      </dgm:t>
    </dgm:pt>
    <dgm:pt modelId="{FF916FA6-7E25-47B1-9A25-3A07D995534D}" type="parTrans" cxnId="{94A8F722-EE96-4431-BDEE-0CF1C3527283}">
      <dgm:prSet/>
      <dgm:spPr/>
      <dgm:t>
        <a:bodyPr/>
        <a:lstStyle/>
        <a:p>
          <a:endParaRPr lang="en-US" sz="1600"/>
        </a:p>
      </dgm:t>
    </dgm:pt>
    <dgm:pt modelId="{A351E606-B4B7-4FD6-B4D4-66194486BBE4}" type="sibTrans" cxnId="{94A8F722-EE96-4431-BDEE-0CF1C3527283}">
      <dgm:prSet/>
      <dgm:spPr/>
      <dgm:t>
        <a:bodyPr/>
        <a:lstStyle/>
        <a:p>
          <a:endParaRPr lang="en-US" sz="1600"/>
        </a:p>
      </dgm:t>
    </dgm:pt>
    <dgm:pt modelId="{FE821316-9ABD-440B-AEA7-6C2384FDC56D}" type="pres">
      <dgm:prSet presAssocID="{30637A2E-DCFA-49E3-BD3E-236F577C9C2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664FF6D-B3DC-4C67-9C3E-83D18BA4F3AA}" type="pres">
      <dgm:prSet presAssocID="{1184A29F-8059-4DF8-9ED5-4861A9929182}" presName="composite" presStyleCnt="0"/>
      <dgm:spPr/>
    </dgm:pt>
    <dgm:pt modelId="{837D9433-1C66-493C-838A-8BA55635AD57}" type="pres">
      <dgm:prSet presAssocID="{1184A29F-8059-4DF8-9ED5-4861A9929182}" presName="parentText" presStyleLbl="align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2D5041-EB9D-42B9-A525-A3418343D8E6}" type="pres">
      <dgm:prSet presAssocID="{1184A29F-8059-4DF8-9ED5-4861A9929182}" presName="descendantText" presStyleLbl="alignAcc1" presStyleIdx="0" presStyleCnt="7" custLinFactNeighborX="1434" custLinFactNeighborY="90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7C931D-C401-4276-8B28-C8628F02FFC6}" type="pres">
      <dgm:prSet presAssocID="{56B6C415-760A-4FBE-96D5-86316C42927B}" presName="sp" presStyleCnt="0"/>
      <dgm:spPr/>
    </dgm:pt>
    <dgm:pt modelId="{CEC5C6E9-1546-4332-B956-2E6D28E7113A}" type="pres">
      <dgm:prSet presAssocID="{231432B2-7C89-4901-BBD0-4668C0904B65}" presName="composite" presStyleCnt="0"/>
      <dgm:spPr/>
    </dgm:pt>
    <dgm:pt modelId="{1D609D45-66EE-485E-BADF-C52E38073247}" type="pres">
      <dgm:prSet presAssocID="{231432B2-7C89-4901-BBD0-4668C0904B65}" presName="parentText" presStyleLbl="alignNode1" presStyleIdx="1" presStyleCnt="7" custLinFactNeighborX="-5681" custLinFactNeighborY="638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3EF5D7-1F0B-4652-8704-8AA007BB868D}" type="pres">
      <dgm:prSet presAssocID="{231432B2-7C89-4901-BBD0-4668C0904B65}" presName="descendantText" presStyleLbl="alignAcc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E7EA81-1DD9-4415-8367-97249A77F9D4}" type="pres">
      <dgm:prSet presAssocID="{1D6976C8-1AAB-4EB2-B210-E2B70CFF533F}" presName="sp" presStyleCnt="0"/>
      <dgm:spPr/>
    </dgm:pt>
    <dgm:pt modelId="{D50392E4-721E-4B69-82B0-5C0CC138D607}" type="pres">
      <dgm:prSet presAssocID="{D11EFD92-BA5A-4CB5-9F2D-CA4155B7A594}" presName="composite" presStyleCnt="0"/>
      <dgm:spPr/>
    </dgm:pt>
    <dgm:pt modelId="{72F81F03-41AE-4AFD-983B-66B671FC4768}" type="pres">
      <dgm:prSet presAssocID="{D11EFD92-BA5A-4CB5-9F2D-CA4155B7A594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397F89-D2CA-4183-AF07-2ED3267BC7E2}" type="pres">
      <dgm:prSet presAssocID="{D11EFD92-BA5A-4CB5-9F2D-CA4155B7A594}" presName="descendantText" presStyleLbl="alignAcc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7F942A-D27B-4D4D-B827-EBA2C8A86E0C}" type="pres">
      <dgm:prSet presAssocID="{6AD394FF-D621-4CB8-9CFB-A675CD4CD696}" presName="sp" presStyleCnt="0"/>
      <dgm:spPr/>
    </dgm:pt>
    <dgm:pt modelId="{A11D367F-50E2-44C9-9359-CD5E79478F3C}" type="pres">
      <dgm:prSet presAssocID="{746934D7-F6EB-451B-AA9F-B2A58642886B}" presName="composite" presStyleCnt="0"/>
      <dgm:spPr/>
    </dgm:pt>
    <dgm:pt modelId="{A5C15558-6A3F-4FF9-B557-6B1B71097D46}" type="pres">
      <dgm:prSet presAssocID="{746934D7-F6EB-451B-AA9F-B2A58642886B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2EA905-D492-4519-9394-5362F6E3B295}" type="pres">
      <dgm:prSet presAssocID="{746934D7-F6EB-451B-AA9F-B2A58642886B}" presName="descendantText" presStyleLbl="alignAcc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BE57EF-0805-49BD-8B89-DCC32C666C45}" type="pres">
      <dgm:prSet presAssocID="{DBE9D142-BE46-4473-80E3-8BBECEC785E0}" presName="sp" presStyleCnt="0"/>
      <dgm:spPr/>
    </dgm:pt>
    <dgm:pt modelId="{128F8316-E7B6-4157-B08F-89EEF4136427}" type="pres">
      <dgm:prSet presAssocID="{3B0073F8-5F39-4EEC-99AD-1153CCD8D5FC}" presName="composite" presStyleCnt="0"/>
      <dgm:spPr/>
    </dgm:pt>
    <dgm:pt modelId="{B45A179F-763D-4047-8411-1146C1A3B7EC}" type="pres">
      <dgm:prSet presAssocID="{3B0073F8-5F39-4EEC-99AD-1153CCD8D5FC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507B88-ACC2-468A-AB28-4054BF7562C1}" type="pres">
      <dgm:prSet presAssocID="{3B0073F8-5F39-4EEC-99AD-1153CCD8D5FC}" presName="descendantText" presStyleLbl="alignAcc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0B0394-75C3-479D-A0AA-9D5432D2CBC1}" type="pres">
      <dgm:prSet presAssocID="{05707645-838A-41E9-AB82-427DED67148C}" presName="sp" presStyleCnt="0"/>
      <dgm:spPr/>
    </dgm:pt>
    <dgm:pt modelId="{1559A843-B23E-4705-87F5-505B65D6C48F}" type="pres">
      <dgm:prSet presAssocID="{C259A786-E609-4AF7-8FFB-97A616F09149}" presName="composite" presStyleCnt="0"/>
      <dgm:spPr/>
    </dgm:pt>
    <dgm:pt modelId="{E7035F47-2528-400D-9BC6-76714C617ABB}" type="pres">
      <dgm:prSet presAssocID="{C259A786-E609-4AF7-8FFB-97A616F09149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0FB5A6-733F-4C55-84D9-45AA62684F6D}" type="pres">
      <dgm:prSet presAssocID="{C259A786-E609-4AF7-8FFB-97A616F09149}" presName="descendantText" presStyleLbl="alignAcc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CA5D96-B4B9-499C-8972-F44E399CF436}" type="pres">
      <dgm:prSet presAssocID="{DF02947F-4953-47CB-A671-3CB22693ADAF}" presName="sp" presStyleCnt="0"/>
      <dgm:spPr/>
    </dgm:pt>
    <dgm:pt modelId="{A19D1923-119A-4A77-9592-679B6B9847CC}" type="pres">
      <dgm:prSet presAssocID="{E17ACE6F-AC34-4B40-886F-A7E3197B3734}" presName="composite" presStyleCnt="0"/>
      <dgm:spPr/>
    </dgm:pt>
    <dgm:pt modelId="{170CFF75-4D33-4992-ABB9-BA011D5376E1}" type="pres">
      <dgm:prSet presAssocID="{E17ACE6F-AC34-4B40-886F-A7E3197B3734}" presName="parentText" presStyleLbl="align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9B2F55-7DB4-410E-98E1-EFC23B147365}" type="pres">
      <dgm:prSet presAssocID="{E17ACE6F-AC34-4B40-886F-A7E3197B3734}" presName="descendantText" presStyleLbl="alignAcc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BD9F5DE-0E42-48ED-8687-3EF082B38FC8}" type="presOf" srcId="{6F3A71C4-024F-4E64-BAF2-A09B1A02A523}" destId="{D2507B88-ACC2-468A-AB28-4054BF7562C1}" srcOrd="0" destOrd="0" presId="urn:microsoft.com/office/officeart/2005/8/layout/chevron2"/>
    <dgm:cxn modelId="{F4624B22-A082-4FCB-9BDA-2E5660571C72}" type="presOf" srcId="{D11EFD92-BA5A-4CB5-9F2D-CA4155B7A594}" destId="{72F81F03-41AE-4AFD-983B-66B671FC4768}" srcOrd="0" destOrd="0" presId="urn:microsoft.com/office/officeart/2005/8/layout/chevron2"/>
    <dgm:cxn modelId="{5EC111D6-F836-4CE0-84FD-34E259F95BAD}" srcId="{3B0073F8-5F39-4EEC-99AD-1153CCD8D5FC}" destId="{6F3A71C4-024F-4E64-BAF2-A09B1A02A523}" srcOrd="0" destOrd="0" parTransId="{91F59892-92C4-4098-BA6E-B9F42015B3B9}" sibTransId="{0E7F801A-1A5E-4482-8901-65CE609AD24E}"/>
    <dgm:cxn modelId="{9F9DED90-F15D-4911-A8A1-A34F38C4EDAA}" srcId="{30637A2E-DCFA-49E3-BD3E-236F577C9C20}" destId="{C259A786-E609-4AF7-8FFB-97A616F09149}" srcOrd="5" destOrd="0" parTransId="{0267883A-2A20-4F5A-9AA0-F4C7250AF4C2}" sibTransId="{DF02947F-4953-47CB-A671-3CB22693ADAF}"/>
    <dgm:cxn modelId="{D82229AB-E544-4D84-A93E-6877EAACCF75}" type="presOf" srcId="{7B230818-EB10-4F9A-8400-498F4560ACB1}" destId="{9D397F89-D2CA-4183-AF07-2ED3267BC7E2}" srcOrd="0" destOrd="0" presId="urn:microsoft.com/office/officeart/2005/8/layout/chevron2"/>
    <dgm:cxn modelId="{BD997DBE-9121-421E-87B7-72CF2EFDE4F9}" type="presOf" srcId="{C259A786-E609-4AF7-8FFB-97A616F09149}" destId="{E7035F47-2528-400D-9BC6-76714C617ABB}" srcOrd="0" destOrd="0" presId="urn:microsoft.com/office/officeart/2005/8/layout/chevron2"/>
    <dgm:cxn modelId="{3F100E41-38EB-43A9-B7D5-D08BA84CF30D}" srcId="{1184A29F-8059-4DF8-9ED5-4861A9929182}" destId="{4FBEB95F-6165-4BFE-8A37-A0BE802CCC36}" srcOrd="0" destOrd="0" parTransId="{E302DC69-A7B1-4C79-B309-59C82FA14E09}" sibTransId="{D19ADB5E-FA8B-437C-BE30-8E1195619B1D}"/>
    <dgm:cxn modelId="{A68E6122-F9B1-421F-9A52-6FBA8296936E}" srcId="{30637A2E-DCFA-49E3-BD3E-236F577C9C20}" destId="{D11EFD92-BA5A-4CB5-9F2D-CA4155B7A594}" srcOrd="2" destOrd="0" parTransId="{CE5FF586-5E54-42AD-B346-C487F81246C8}" sibTransId="{6AD394FF-D621-4CB8-9CFB-A675CD4CD696}"/>
    <dgm:cxn modelId="{5625C5EE-9952-43D6-84AC-0CA80C3B3EA2}" type="presOf" srcId="{1615190D-ED21-49AB-8271-C23A902DEE25}" destId="{319B2F55-7DB4-410E-98E1-EFC23B147365}" srcOrd="0" destOrd="0" presId="urn:microsoft.com/office/officeart/2005/8/layout/chevron2"/>
    <dgm:cxn modelId="{DD932944-127C-4F07-8031-754081B20ED7}" type="presOf" srcId="{746934D7-F6EB-451B-AA9F-B2A58642886B}" destId="{A5C15558-6A3F-4FF9-B557-6B1B71097D46}" srcOrd="0" destOrd="0" presId="urn:microsoft.com/office/officeart/2005/8/layout/chevron2"/>
    <dgm:cxn modelId="{60804A30-22D1-4FE1-8CC7-D54F385B3FCD}" srcId="{30637A2E-DCFA-49E3-BD3E-236F577C9C20}" destId="{746934D7-F6EB-451B-AA9F-B2A58642886B}" srcOrd="3" destOrd="0" parTransId="{07FEB534-4516-497B-943C-133CA95719B6}" sibTransId="{DBE9D142-BE46-4473-80E3-8BBECEC785E0}"/>
    <dgm:cxn modelId="{94A8F722-EE96-4431-BDEE-0CF1C3527283}" srcId="{E17ACE6F-AC34-4B40-886F-A7E3197B3734}" destId="{1615190D-ED21-49AB-8271-C23A902DEE25}" srcOrd="0" destOrd="0" parTransId="{FF916FA6-7E25-47B1-9A25-3A07D995534D}" sibTransId="{A351E606-B4B7-4FD6-B4D4-66194486BBE4}"/>
    <dgm:cxn modelId="{CC890D19-159E-42A8-8FB2-005E3C801FFB}" type="presOf" srcId="{1184A29F-8059-4DF8-9ED5-4861A9929182}" destId="{837D9433-1C66-493C-838A-8BA55635AD57}" srcOrd="0" destOrd="0" presId="urn:microsoft.com/office/officeart/2005/8/layout/chevron2"/>
    <dgm:cxn modelId="{34F8D1A0-8B56-40AB-AC68-3ADBC12B3D6C}" srcId="{30637A2E-DCFA-49E3-BD3E-236F577C9C20}" destId="{231432B2-7C89-4901-BBD0-4668C0904B65}" srcOrd="1" destOrd="0" parTransId="{83D745A4-A244-4A58-AC61-C479CA7CF7BF}" sibTransId="{1D6976C8-1AAB-4EB2-B210-E2B70CFF533F}"/>
    <dgm:cxn modelId="{0B37E59A-0A63-48F1-B209-B57974F1EA59}" type="presOf" srcId="{3B0073F8-5F39-4EEC-99AD-1153CCD8D5FC}" destId="{B45A179F-763D-4047-8411-1146C1A3B7EC}" srcOrd="0" destOrd="0" presId="urn:microsoft.com/office/officeart/2005/8/layout/chevron2"/>
    <dgm:cxn modelId="{9611B67F-2819-4078-B38A-EEEF1ADAB2DA}" srcId="{30637A2E-DCFA-49E3-BD3E-236F577C9C20}" destId="{3B0073F8-5F39-4EEC-99AD-1153CCD8D5FC}" srcOrd="4" destOrd="0" parTransId="{F8FEE517-971D-4863-B86D-0963AD4AF1D3}" sibTransId="{05707645-838A-41E9-AB82-427DED67148C}"/>
    <dgm:cxn modelId="{0DD0A1CE-C202-4D90-89A6-E69DF77086E8}" type="presOf" srcId="{4FBEB95F-6165-4BFE-8A37-A0BE802CCC36}" destId="{432D5041-EB9D-42B9-A525-A3418343D8E6}" srcOrd="0" destOrd="0" presId="urn:microsoft.com/office/officeart/2005/8/layout/chevron2"/>
    <dgm:cxn modelId="{7549F3B0-6BF3-4E7D-9D29-6833804BDFAC}" type="presOf" srcId="{C7050FD0-1A8D-4DD0-98A6-25FA3B8EE28B}" destId="{2A3EF5D7-1F0B-4652-8704-8AA007BB868D}" srcOrd="0" destOrd="0" presId="urn:microsoft.com/office/officeart/2005/8/layout/chevron2"/>
    <dgm:cxn modelId="{A7B44FCD-F12E-4376-AE71-5B770E0B2D23}" type="presOf" srcId="{231432B2-7C89-4901-BBD0-4668C0904B65}" destId="{1D609D45-66EE-485E-BADF-C52E38073247}" srcOrd="0" destOrd="0" presId="urn:microsoft.com/office/officeart/2005/8/layout/chevron2"/>
    <dgm:cxn modelId="{222F5342-2787-42F4-9F84-ACCE05CC96CD}" type="presOf" srcId="{E17ACE6F-AC34-4B40-886F-A7E3197B3734}" destId="{170CFF75-4D33-4992-ABB9-BA011D5376E1}" srcOrd="0" destOrd="0" presId="urn:microsoft.com/office/officeart/2005/8/layout/chevron2"/>
    <dgm:cxn modelId="{BB8D6694-E0BE-45D0-B8D9-83ECDED39461}" srcId="{C259A786-E609-4AF7-8FFB-97A616F09149}" destId="{6F261C5B-DF54-4D1B-9D52-8F94D45322DB}" srcOrd="0" destOrd="0" parTransId="{F514FD28-AB04-4199-B71E-BCC8A44FE3DB}" sibTransId="{877EC83C-8FE5-4DA4-8171-64528726C365}"/>
    <dgm:cxn modelId="{BB2F140E-BED1-4038-AF2A-DE274DE52F8C}" srcId="{30637A2E-DCFA-49E3-BD3E-236F577C9C20}" destId="{E17ACE6F-AC34-4B40-886F-A7E3197B3734}" srcOrd="6" destOrd="0" parTransId="{4248A5A7-B644-4F4D-9697-C8EFD5809602}" sibTransId="{98DDB6C3-7E9B-47ED-92D5-2A10454F869C}"/>
    <dgm:cxn modelId="{728FFC3E-40DC-4E0C-AAB4-BDAE728DC6F4}" srcId="{746934D7-F6EB-451B-AA9F-B2A58642886B}" destId="{21B75EC7-8FA5-484D-A9F5-55CC891718CF}" srcOrd="0" destOrd="0" parTransId="{D45E6669-6EE6-4C5C-9B29-B2F2D48595A8}" sibTransId="{38509667-BD8E-4A76-8F29-2EE0C4AE9DDC}"/>
    <dgm:cxn modelId="{31EEE30E-0D15-4DB1-B8D9-C9C98884A5A7}" type="presOf" srcId="{6F261C5B-DF54-4D1B-9D52-8F94D45322DB}" destId="{6D0FB5A6-733F-4C55-84D9-45AA62684F6D}" srcOrd="0" destOrd="0" presId="urn:microsoft.com/office/officeart/2005/8/layout/chevron2"/>
    <dgm:cxn modelId="{8AAC815B-3E2E-4C9A-9D87-2B8631754BBE}" type="presOf" srcId="{21B75EC7-8FA5-484D-A9F5-55CC891718CF}" destId="{962EA905-D492-4519-9394-5362F6E3B295}" srcOrd="0" destOrd="0" presId="urn:microsoft.com/office/officeart/2005/8/layout/chevron2"/>
    <dgm:cxn modelId="{989A268D-AFDC-4C32-ADFF-108D288550DC}" srcId="{231432B2-7C89-4901-BBD0-4668C0904B65}" destId="{C7050FD0-1A8D-4DD0-98A6-25FA3B8EE28B}" srcOrd="0" destOrd="0" parTransId="{4D613135-5E58-49F5-81EC-08DE73ADB4E1}" sibTransId="{5B4E2D1F-C3B1-42DA-BDDA-F6AE853E3E54}"/>
    <dgm:cxn modelId="{DAEFA176-BDDA-4852-9435-495B1202EC86}" srcId="{30637A2E-DCFA-49E3-BD3E-236F577C9C20}" destId="{1184A29F-8059-4DF8-9ED5-4861A9929182}" srcOrd="0" destOrd="0" parTransId="{A1AD5261-12EE-45AB-B2D1-8A29A5FCB7E4}" sibTransId="{56B6C415-760A-4FBE-96D5-86316C42927B}"/>
    <dgm:cxn modelId="{6424CFAF-B997-45FE-8944-FD670CDB81BE}" srcId="{D11EFD92-BA5A-4CB5-9F2D-CA4155B7A594}" destId="{7B230818-EB10-4F9A-8400-498F4560ACB1}" srcOrd="0" destOrd="0" parTransId="{E122E743-A89E-464D-BE75-6DDCD198FC3F}" sibTransId="{7EE0D84B-3C31-4A41-B38E-732B9E98147A}"/>
    <dgm:cxn modelId="{6CAE574D-7A22-4502-98B0-A2DC49BF8AA0}" type="presOf" srcId="{30637A2E-DCFA-49E3-BD3E-236F577C9C20}" destId="{FE821316-9ABD-440B-AEA7-6C2384FDC56D}" srcOrd="0" destOrd="0" presId="urn:microsoft.com/office/officeart/2005/8/layout/chevron2"/>
    <dgm:cxn modelId="{85C01769-B70F-4260-8F60-C68E0171DFFB}" type="presParOf" srcId="{FE821316-9ABD-440B-AEA7-6C2384FDC56D}" destId="{B664FF6D-B3DC-4C67-9C3E-83D18BA4F3AA}" srcOrd="0" destOrd="0" presId="urn:microsoft.com/office/officeart/2005/8/layout/chevron2"/>
    <dgm:cxn modelId="{94412AF6-F121-4BA1-AD33-26BE1B70BDD7}" type="presParOf" srcId="{B664FF6D-B3DC-4C67-9C3E-83D18BA4F3AA}" destId="{837D9433-1C66-493C-838A-8BA55635AD57}" srcOrd="0" destOrd="0" presId="urn:microsoft.com/office/officeart/2005/8/layout/chevron2"/>
    <dgm:cxn modelId="{42A0F00B-98D7-436A-9165-503D85FCB50E}" type="presParOf" srcId="{B664FF6D-B3DC-4C67-9C3E-83D18BA4F3AA}" destId="{432D5041-EB9D-42B9-A525-A3418343D8E6}" srcOrd="1" destOrd="0" presId="urn:microsoft.com/office/officeart/2005/8/layout/chevron2"/>
    <dgm:cxn modelId="{5F6869BF-3360-4875-BD94-BCD10E35F536}" type="presParOf" srcId="{FE821316-9ABD-440B-AEA7-6C2384FDC56D}" destId="{B67C931D-C401-4276-8B28-C8628F02FFC6}" srcOrd="1" destOrd="0" presId="urn:microsoft.com/office/officeart/2005/8/layout/chevron2"/>
    <dgm:cxn modelId="{E2109EAD-EA75-4A5E-A168-D39491683959}" type="presParOf" srcId="{FE821316-9ABD-440B-AEA7-6C2384FDC56D}" destId="{CEC5C6E9-1546-4332-B956-2E6D28E7113A}" srcOrd="2" destOrd="0" presId="urn:microsoft.com/office/officeart/2005/8/layout/chevron2"/>
    <dgm:cxn modelId="{A6912C61-62CE-4565-8D13-FA3319F522DA}" type="presParOf" srcId="{CEC5C6E9-1546-4332-B956-2E6D28E7113A}" destId="{1D609D45-66EE-485E-BADF-C52E38073247}" srcOrd="0" destOrd="0" presId="urn:microsoft.com/office/officeart/2005/8/layout/chevron2"/>
    <dgm:cxn modelId="{157D8667-1378-41E0-A321-75F4D7FE93E7}" type="presParOf" srcId="{CEC5C6E9-1546-4332-B956-2E6D28E7113A}" destId="{2A3EF5D7-1F0B-4652-8704-8AA007BB868D}" srcOrd="1" destOrd="0" presId="urn:microsoft.com/office/officeart/2005/8/layout/chevron2"/>
    <dgm:cxn modelId="{F2A491D9-5836-4221-A786-37307FC99AE3}" type="presParOf" srcId="{FE821316-9ABD-440B-AEA7-6C2384FDC56D}" destId="{57E7EA81-1DD9-4415-8367-97249A77F9D4}" srcOrd="3" destOrd="0" presId="urn:microsoft.com/office/officeart/2005/8/layout/chevron2"/>
    <dgm:cxn modelId="{B59F04D9-D91C-49AC-BE3E-A44DC5CAD131}" type="presParOf" srcId="{FE821316-9ABD-440B-AEA7-6C2384FDC56D}" destId="{D50392E4-721E-4B69-82B0-5C0CC138D607}" srcOrd="4" destOrd="0" presId="urn:microsoft.com/office/officeart/2005/8/layout/chevron2"/>
    <dgm:cxn modelId="{D20FA136-0AEA-4ADF-BED6-1709786F48FA}" type="presParOf" srcId="{D50392E4-721E-4B69-82B0-5C0CC138D607}" destId="{72F81F03-41AE-4AFD-983B-66B671FC4768}" srcOrd="0" destOrd="0" presId="urn:microsoft.com/office/officeart/2005/8/layout/chevron2"/>
    <dgm:cxn modelId="{E7884DAA-95CF-4021-8C2C-35DF6298B075}" type="presParOf" srcId="{D50392E4-721E-4B69-82B0-5C0CC138D607}" destId="{9D397F89-D2CA-4183-AF07-2ED3267BC7E2}" srcOrd="1" destOrd="0" presId="urn:microsoft.com/office/officeart/2005/8/layout/chevron2"/>
    <dgm:cxn modelId="{A01A2CC2-1E8E-4FA8-B2C7-B33F2259E9C2}" type="presParOf" srcId="{FE821316-9ABD-440B-AEA7-6C2384FDC56D}" destId="{857F942A-D27B-4D4D-B827-EBA2C8A86E0C}" srcOrd="5" destOrd="0" presId="urn:microsoft.com/office/officeart/2005/8/layout/chevron2"/>
    <dgm:cxn modelId="{24FFCB76-6248-4C2A-A637-EA055B1EF146}" type="presParOf" srcId="{FE821316-9ABD-440B-AEA7-6C2384FDC56D}" destId="{A11D367F-50E2-44C9-9359-CD5E79478F3C}" srcOrd="6" destOrd="0" presId="urn:microsoft.com/office/officeart/2005/8/layout/chevron2"/>
    <dgm:cxn modelId="{0C6D4AD5-DB3C-4F61-BC67-35EE3AFD8577}" type="presParOf" srcId="{A11D367F-50E2-44C9-9359-CD5E79478F3C}" destId="{A5C15558-6A3F-4FF9-B557-6B1B71097D46}" srcOrd="0" destOrd="0" presId="urn:microsoft.com/office/officeart/2005/8/layout/chevron2"/>
    <dgm:cxn modelId="{455153B4-E180-496C-90F0-D398F7C37DC7}" type="presParOf" srcId="{A11D367F-50E2-44C9-9359-CD5E79478F3C}" destId="{962EA905-D492-4519-9394-5362F6E3B295}" srcOrd="1" destOrd="0" presId="urn:microsoft.com/office/officeart/2005/8/layout/chevron2"/>
    <dgm:cxn modelId="{7EFB6005-D420-472A-B23F-26D9F9581265}" type="presParOf" srcId="{FE821316-9ABD-440B-AEA7-6C2384FDC56D}" destId="{91BE57EF-0805-49BD-8B89-DCC32C666C45}" srcOrd="7" destOrd="0" presId="urn:microsoft.com/office/officeart/2005/8/layout/chevron2"/>
    <dgm:cxn modelId="{A3A3CA16-F2CF-4422-B6EA-FDBDF086F52A}" type="presParOf" srcId="{FE821316-9ABD-440B-AEA7-6C2384FDC56D}" destId="{128F8316-E7B6-4157-B08F-89EEF4136427}" srcOrd="8" destOrd="0" presId="urn:microsoft.com/office/officeart/2005/8/layout/chevron2"/>
    <dgm:cxn modelId="{32187D8E-A98C-4ED5-BF3B-D527B1293DB6}" type="presParOf" srcId="{128F8316-E7B6-4157-B08F-89EEF4136427}" destId="{B45A179F-763D-4047-8411-1146C1A3B7EC}" srcOrd="0" destOrd="0" presId="urn:microsoft.com/office/officeart/2005/8/layout/chevron2"/>
    <dgm:cxn modelId="{A89780E9-EFF3-4DDA-9850-4CF7293F30B0}" type="presParOf" srcId="{128F8316-E7B6-4157-B08F-89EEF4136427}" destId="{D2507B88-ACC2-468A-AB28-4054BF7562C1}" srcOrd="1" destOrd="0" presId="urn:microsoft.com/office/officeart/2005/8/layout/chevron2"/>
    <dgm:cxn modelId="{E89F144B-7671-44B3-9D72-2A1FA072446A}" type="presParOf" srcId="{FE821316-9ABD-440B-AEA7-6C2384FDC56D}" destId="{690B0394-75C3-479D-A0AA-9D5432D2CBC1}" srcOrd="9" destOrd="0" presId="urn:microsoft.com/office/officeart/2005/8/layout/chevron2"/>
    <dgm:cxn modelId="{F65335F1-E0F8-41EF-9006-D47294829554}" type="presParOf" srcId="{FE821316-9ABD-440B-AEA7-6C2384FDC56D}" destId="{1559A843-B23E-4705-87F5-505B65D6C48F}" srcOrd="10" destOrd="0" presId="urn:microsoft.com/office/officeart/2005/8/layout/chevron2"/>
    <dgm:cxn modelId="{50025B3F-B40E-4667-81F3-5E250363556B}" type="presParOf" srcId="{1559A843-B23E-4705-87F5-505B65D6C48F}" destId="{E7035F47-2528-400D-9BC6-76714C617ABB}" srcOrd="0" destOrd="0" presId="urn:microsoft.com/office/officeart/2005/8/layout/chevron2"/>
    <dgm:cxn modelId="{01938482-4141-435A-815B-CA88C523CB70}" type="presParOf" srcId="{1559A843-B23E-4705-87F5-505B65D6C48F}" destId="{6D0FB5A6-733F-4C55-84D9-45AA62684F6D}" srcOrd="1" destOrd="0" presId="urn:microsoft.com/office/officeart/2005/8/layout/chevron2"/>
    <dgm:cxn modelId="{C303503B-624E-442C-BE96-9D9F29A01A39}" type="presParOf" srcId="{FE821316-9ABD-440B-AEA7-6C2384FDC56D}" destId="{DFCA5D96-B4B9-499C-8972-F44E399CF436}" srcOrd="11" destOrd="0" presId="urn:microsoft.com/office/officeart/2005/8/layout/chevron2"/>
    <dgm:cxn modelId="{E607DD05-AECA-4EED-BB9C-463E71C39582}" type="presParOf" srcId="{FE821316-9ABD-440B-AEA7-6C2384FDC56D}" destId="{A19D1923-119A-4A77-9592-679B6B9847CC}" srcOrd="12" destOrd="0" presId="urn:microsoft.com/office/officeart/2005/8/layout/chevron2"/>
    <dgm:cxn modelId="{AC547B6B-2981-4FE5-97A9-88628833CC74}" type="presParOf" srcId="{A19D1923-119A-4A77-9592-679B6B9847CC}" destId="{170CFF75-4D33-4992-ABB9-BA011D5376E1}" srcOrd="0" destOrd="0" presId="urn:microsoft.com/office/officeart/2005/8/layout/chevron2"/>
    <dgm:cxn modelId="{F3EDB37D-28F0-49B8-9146-CB91EF3AC1E2}" type="presParOf" srcId="{A19D1923-119A-4A77-9592-679B6B9847CC}" destId="{319B2F55-7DB4-410E-98E1-EFC23B147365}" srcOrd="1" destOrd="0" presId="urn:microsoft.com/office/officeart/2005/8/layout/chevron2"/>
  </dgm:cxnLst>
  <dgm:bg/>
  <dgm:whole/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E8A02CBF-3642-40E4-A625-984FD5683943}" type="doc">
      <dgm:prSet loTypeId="urn:microsoft.com/office/officeart/2005/8/layout/vList3" loCatId="list" qsTypeId="urn:microsoft.com/office/officeart/2005/8/quickstyle/simple1" qsCatId="simple" csTypeId="urn:microsoft.com/office/officeart/2005/8/colors/accent3_2" csCatId="accent3" phldr="1"/>
      <dgm:spPr/>
    </dgm:pt>
    <dgm:pt modelId="{3DAEF1AB-F824-4412-8FD4-819C3ED3504F}">
      <dgm:prSet phldrT="[Text]"/>
      <dgm:spPr/>
      <dgm:t>
        <a:bodyPr/>
        <a:lstStyle/>
        <a:p>
          <a:pPr algn="l"/>
          <a:r>
            <a:rPr lang="id-ID" dirty="0" smtClean="0"/>
            <a:t>Pemisahan Polri dan TNI</a:t>
          </a:r>
          <a:endParaRPr lang="en-US" dirty="0"/>
        </a:p>
      </dgm:t>
    </dgm:pt>
    <dgm:pt modelId="{2BF47445-D961-4859-B9A7-DBD4931180E3}" type="parTrans" cxnId="{E82299E7-8C25-4E11-8542-B7974195EA44}">
      <dgm:prSet/>
      <dgm:spPr/>
      <dgm:t>
        <a:bodyPr/>
        <a:lstStyle/>
        <a:p>
          <a:endParaRPr lang="en-US"/>
        </a:p>
      </dgm:t>
    </dgm:pt>
    <dgm:pt modelId="{AF4FDCE1-1AA0-45C6-B51B-AC250837A92D}" type="sibTrans" cxnId="{E82299E7-8C25-4E11-8542-B7974195EA44}">
      <dgm:prSet/>
      <dgm:spPr/>
      <dgm:t>
        <a:bodyPr/>
        <a:lstStyle/>
        <a:p>
          <a:endParaRPr lang="en-US"/>
        </a:p>
      </dgm:t>
    </dgm:pt>
    <dgm:pt modelId="{D4015FAD-3445-4DD2-9198-FAA5721DDA3C}">
      <dgm:prSet phldrT="[Text]"/>
      <dgm:spPr/>
      <dgm:t>
        <a:bodyPr/>
        <a:lstStyle/>
        <a:p>
          <a:pPr algn="l"/>
          <a:r>
            <a:rPr lang="id-ID" dirty="0" smtClean="0"/>
            <a:t>Pengakuan agama Konghucu</a:t>
          </a:r>
          <a:endParaRPr lang="en-US" dirty="0"/>
        </a:p>
      </dgm:t>
    </dgm:pt>
    <dgm:pt modelId="{31BE8612-81A0-44BB-8B49-C105F00788CC}" type="parTrans" cxnId="{B93A00CB-E397-4634-8EAD-E4089061E883}">
      <dgm:prSet/>
      <dgm:spPr/>
      <dgm:t>
        <a:bodyPr/>
        <a:lstStyle/>
        <a:p>
          <a:endParaRPr lang="en-US"/>
        </a:p>
      </dgm:t>
    </dgm:pt>
    <dgm:pt modelId="{542F2C54-6643-4471-BBDC-585D8C45F7CC}" type="sibTrans" cxnId="{B93A00CB-E397-4634-8EAD-E4089061E883}">
      <dgm:prSet/>
      <dgm:spPr/>
      <dgm:t>
        <a:bodyPr/>
        <a:lstStyle/>
        <a:p>
          <a:endParaRPr lang="en-US"/>
        </a:p>
      </dgm:t>
    </dgm:pt>
    <dgm:pt modelId="{71A6683F-A428-4801-AD20-F6B947B77FE4}">
      <dgm:prSet phldrT="[Text]"/>
      <dgm:spPr/>
      <dgm:t>
        <a:bodyPr/>
        <a:lstStyle/>
        <a:p>
          <a:pPr algn="l"/>
          <a:r>
            <a:rPr lang="id-ID" dirty="0" smtClean="0"/>
            <a:t>Mengatasi disintegrasi Irian Jaya</a:t>
          </a:r>
          <a:endParaRPr lang="en-US" dirty="0"/>
        </a:p>
      </dgm:t>
    </dgm:pt>
    <dgm:pt modelId="{148D6AA9-A08C-4783-9F87-35B6751395D0}" type="parTrans" cxnId="{0384E67B-9B46-46A5-BE33-261EC640A5DD}">
      <dgm:prSet/>
      <dgm:spPr/>
      <dgm:t>
        <a:bodyPr/>
        <a:lstStyle/>
        <a:p>
          <a:endParaRPr lang="en-US"/>
        </a:p>
      </dgm:t>
    </dgm:pt>
    <dgm:pt modelId="{D4947BE9-7209-4524-B885-6B955D74DDE4}" type="sibTrans" cxnId="{0384E67B-9B46-46A5-BE33-261EC640A5DD}">
      <dgm:prSet/>
      <dgm:spPr/>
      <dgm:t>
        <a:bodyPr/>
        <a:lstStyle/>
        <a:p>
          <a:endParaRPr lang="en-US"/>
        </a:p>
      </dgm:t>
    </dgm:pt>
    <dgm:pt modelId="{529836C4-D2C8-443D-8EE2-C764A18A862A}">
      <dgm:prSet phldrT="[Text]"/>
      <dgm:spPr/>
      <dgm:t>
        <a:bodyPr/>
        <a:lstStyle/>
        <a:p>
          <a:pPr algn="l"/>
          <a:r>
            <a:rPr lang="id-ID" dirty="0" smtClean="0"/>
            <a:t>Kebebasan Pers</a:t>
          </a:r>
          <a:endParaRPr lang="en-US" dirty="0"/>
        </a:p>
      </dgm:t>
    </dgm:pt>
    <dgm:pt modelId="{2F95F003-6B72-46A0-A1D2-A89EB9C224AB}" type="parTrans" cxnId="{C71C9C6D-131F-4169-BE49-B502D97090F0}">
      <dgm:prSet/>
      <dgm:spPr/>
      <dgm:t>
        <a:bodyPr/>
        <a:lstStyle/>
        <a:p>
          <a:endParaRPr lang="en-US"/>
        </a:p>
      </dgm:t>
    </dgm:pt>
    <dgm:pt modelId="{D9398A48-B6C7-426B-A1FE-2ED43D0F47A3}" type="sibTrans" cxnId="{C71C9C6D-131F-4169-BE49-B502D97090F0}">
      <dgm:prSet/>
      <dgm:spPr/>
      <dgm:t>
        <a:bodyPr/>
        <a:lstStyle/>
        <a:p>
          <a:endParaRPr lang="en-US"/>
        </a:p>
      </dgm:t>
    </dgm:pt>
    <dgm:pt modelId="{B6EC59C0-95FC-4743-B834-96B511FEED59}">
      <dgm:prSet phldrT="[Text]"/>
      <dgm:spPr/>
      <dgm:t>
        <a:bodyPr/>
        <a:lstStyle/>
        <a:p>
          <a:pPr algn="l"/>
          <a:r>
            <a:rPr lang="id-ID" dirty="0" smtClean="0"/>
            <a:t>Membangun kerjasama dengan luar negeri</a:t>
          </a:r>
          <a:endParaRPr lang="en-US" dirty="0"/>
        </a:p>
      </dgm:t>
    </dgm:pt>
    <dgm:pt modelId="{507A5C8F-57BF-46F7-83C9-2039501701E1}" type="parTrans" cxnId="{35EDE41B-D8C6-4CFF-BB68-FCE841C2A5F6}">
      <dgm:prSet/>
      <dgm:spPr/>
      <dgm:t>
        <a:bodyPr/>
        <a:lstStyle/>
        <a:p>
          <a:endParaRPr lang="en-US"/>
        </a:p>
      </dgm:t>
    </dgm:pt>
    <dgm:pt modelId="{20D4D176-3840-41B1-8F53-9DEB69AF0C56}" type="sibTrans" cxnId="{35EDE41B-D8C6-4CFF-BB68-FCE841C2A5F6}">
      <dgm:prSet/>
      <dgm:spPr/>
      <dgm:t>
        <a:bodyPr/>
        <a:lstStyle/>
        <a:p>
          <a:endParaRPr lang="en-US"/>
        </a:p>
      </dgm:t>
    </dgm:pt>
    <dgm:pt modelId="{9575B18C-8DD6-413D-AAE1-3F6CC6B3541A}" type="pres">
      <dgm:prSet presAssocID="{E8A02CBF-3642-40E4-A625-984FD5683943}" presName="linearFlow" presStyleCnt="0">
        <dgm:presLayoutVars>
          <dgm:dir/>
          <dgm:resizeHandles val="exact"/>
        </dgm:presLayoutVars>
      </dgm:prSet>
      <dgm:spPr/>
    </dgm:pt>
    <dgm:pt modelId="{0EC6E7F6-DAFA-48C7-A38C-C229089A1997}" type="pres">
      <dgm:prSet presAssocID="{3DAEF1AB-F824-4412-8FD4-819C3ED3504F}" presName="composite" presStyleCnt="0"/>
      <dgm:spPr/>
    </dgm:pt>
    <dgm:pt modelId="{57595B3B-B71D-46C1-B2E6-CD93989BB0F4}" type="pres">
      <dgm:prSet presAssocID="{3DAEF1AB-F824-4412-8FD4-819C3ED3504F}" presName="imgShp" presStyleLbl="fgImgPlace1" presStyleIdx="0" presStyleCnt="5" custScaleX="153471" custScaleY="107844" custLinFactX="-69643" custLinFactNeighborX="-100000" custLinFactNeighborY="-13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EC8A5C1-4F24-4F75-86F5-C79E045A9EE4}" type="pres">
      <dgm:prSet presAssocID="{3DAEF1AB-F824-4412-8FD4-819C3ED3504F}" presName="txShp" presStyleLbl="node1" presStyleIdx="0" presStyleCnt="5" custLinFactNeighborX="-16621" custLinFactNeighborY="18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A53042-3F33-4334-8455-1019FDEA8DFD}" type="pres">
      <dgm:prSet presAssocID="{AF4FDCE1-1AA0-45C6-B51B-AC250837A92D}" presName="spacing" presStyleCnt="0"/>
      <dgm:spPr/>
    </dgm:pt>
    <dgm:pt modelId="{7D1B8198-DD05-4ABD-A0DA-B67A92106D63}" type="pres">
      <dgm:prSet presAssocID="{D4015FAD-3445-4DD2-9198-FAA5721DDA3C}" presName="composite" presStyleCnt="0"/>
      <dgm:spPr/>
    </dgm:pt>
    <dgm:pt modelId="{4ED78F11-F4DB-4F28-8D8D-AF101A5EA823}" type="pres">
      <dgm:prSet presAssocID="{D4015FAD-3445-4DD2-9198-FAA5721DDA3C}" presName="imgShp" presStyleLbl="fgImgPlace1" presStyleIdx="1" presStyleCnt="5" custScaleX="152893" custLinFactX="-5537" custLinFactNeighborX="-100000" custLinFactNeighborY="-1204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CDF3DC2-6E12-4AE3-B597-F5EE1D0871FD}" type="pres">
      <dgm:prSet presAssocID="{D4015FAD-3445-4DD2-9198-FAA5721DDA3C}" presName="txShp" presStyleLbl="node1" presStyleIdx="1" presStyleCnt="5" custLinFactNeighborX="-9531" custLinFactNeighborY="-76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042A04-FD64-40CD-8758-4F280583457F}" type="pres">
      <dgm:prSet presAssocID="{542F2C54-6643-4471-BBDC-585D8C45F7CC}" presName="spacing" presStyleCnt="0"/>
      <dgm:spPr/>
    </dgm:pt>
    <dgm:pt modelId="{81FB227E-04E9-4E15-A2AF-0D9FEF956AEF}" type="pres">
      <dgm:prSet presAssocID="{71A6683F-A428-4801-AD20-F6B947B77FE4}" presName="composite" presStyleCnt="0"/>
      <dgm:spPr/>
    </dgm:pt>
    <dgm:pt modelId="{7F2DD648-C939-4888-8C91-7A157F8FAD06}" type="pres">
      <dgm:prSet presAssocID="{71A6683F-A428-4801-AD20-F6B947B77FE4}" presName="imgShp" presStyleLbl="fgImgPlace1" presStyleIdx="2" presStyleCnt="5" custScaleX="176880" custLinFactNeighborX="-56707" custLinFactNeighborY="-364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2495F4A8-E142-4AD5-8A54-6E89C7F646EF}" type="pres">
      <dgm:prSet presAssocID="{71A6683F-A428-4801-AD20-F6B947B77FE4}" presName="txShp" presStyleLbl="node1" presStyleIdx="2" presStyleCnt="5" custLinFactNeighborX="-1724" custLinFactNeighborY="-80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204560-DA25-4404-8BFC-3D99AC0DC326}" type="pres">
      <dgm:prSet presAssocID="{D4947BE9-7209-4524-B885-6B955D74DDE4}" presName="spacing" presStyleCnt="0"/>
      <dgm:spPr/>
    </dgm:pt>
    <dgm:pt modelId="{53DBC8C6-04CE-497A-8544-FDA13891C61D}" type="pres">
      <dgm:prSet presAssocID="{529836C4-D2C8-443D-8EE2-C764A18A862A}" presName="composite" presStyleCnt="0"/>
      <dgm:spPr/>
    </dgm:pt>
    <dgm:pt modelId="{8B8968A3-F7B3-4127-B12A-82DE90A832B1}" type="pres">
      <dgm:prSet presAssocID="{529836C4-D2C8-443D-8EE2-C764A18A862A}" presName="imgShp" presStyleLbl="fgImgPlace1" presStyleIdx="3" presStyleCnt="5" custScaleX="174391" custLinFactNeighborX="17630" custLinFactNeighborY="-13572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C4DF8FA7-FCE4-4967-AA2A-EFA9BCA62C53}" type="pres">
      <dgm:prSet presAssocID="{529836C4-D2C8-443D-8EE2-C764A18A862A}" presName="txShp" presStyleLbl="node1" presStyleIdx="3" presStyleCnt="5" custLinFactNeighborX="8804" custLinFactNeighborY="-40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494151-5B7A-49AE-A321-41F5CCB52B81}" type="pres">
      <dgm:prSet presAssocID="{D9398A48-B6C7-426B-A1FE-2ED43D0F47A3}" presName="spacing" presStyleCnt="0"/>
      <dgm:spPr/>
    </dgm:pt>
    <dgm:pt modelId="{CE34674D-2EF7-43C6-B683-8FB70A123B83}" type="pres">
      <dgm:prSet presAssocID="{B6EC59C0-95FC-4743-B834-96B511FEED59}" presName="composite" presStyleCnt="0"/>
      <dgm:spPr/>
    </dgm:pt>
    <dgm:pt modelId="{AE5096F6-86B1-4C7F-803A-967B51B4010A}" type="pres">
      <dgm:prSet presAssocID="{B6EC59C0-95FC-4743-B834-96B511FEED59}" presName="imgShp" presStyleLbl="fgImgPlace1" presStyleIdx="4" presStyleCnt="5" custScaleX="172211" custLinFactX="2752" custLinFactNeighborX="100000" custLinFactNeighborY="-517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36783F97-B294-4777-90D6-F19A833AFDF4}" type="pres">
      <dgm:prSet presAssocID="{B6EC59C0-95FC-4743-B834-96B511FEED59}" presName="txShp" presStyleLbl="node1" presStyleIdx="4" presStyleCnt="5" custLinFactNeighborX="19321" custLinFactNeighborY="-51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5EDE41B-D8C6-4CFF-BB68-FCE841C2A5F6}" srcId="{E8A02CBF-3642-40E4-A625-984FD5683943}" destId="{B6EC59C0-95FC-4743-B834-96B511FEED59}" srcOrd="4" destOrd="0" parTransId="{507A5C8F-57BF-46F7-83C9-2039501701E1}" sibTransId="{20D4D176-3840-41B1-8F53-9DEB69AF0C56}"/>
    <dgm:cxn modelId="{24542B44-07EE-4E74-A682-D18012F550F1}" type="presOf" srcId="{D4015FAD-3445-4DD2-9198-FAA5721DDA3C}" destId="{7CDF3DC2-6E12-4AE3-B597-F5EE1D0871FD}" srcOrd="0" destOrd="0" presId="urn:microsoft.com/office/officeart/2005/8/layout/vList3"/>
    <dgm:cxn modelId="{0384E67B-9B46-46A5-BE33-261EC640A5DD}" srcId="{E8A02CBF-3642-40E4-A625-984FD5683943}" destId="{71A6683F-A428-4801-AD20-F6B947B77FE4}" srcOrd="2" destOrd="0" parTransId="{148D6AA9-A08C-4783-9F87-35B6751395D0}" sibTransId="{D4947BE9-7209-4524-B885-6B955D74DDE4}"/>
    <dgm:cxn modelId="{4AB7D4B3-5542-405C-93CD-A96CC3EC4BE2}" type="presOf" srcId="{E8A02CBF-3642-40E4-A625-984FD5683943}" destId="{9575B18C-8DD6-413D-AAE1-3F6CC6B3541A}" srcOrd="0" destOrd="0" presId="urn:microsoft.com/office/officeart/2005/8/layout/vList3"/>
    <dgm:cxn modelId="{3828D887-A53C-493D-8331-051E8EB96172}" type="presOf" srcId="{529836C4-D2C8-443D-8EE2-C764A18A862A}" destId="{C4DF8FA7-FCE4-4967-AA2A-EFA9BCA62C53}" srcOrd="0" destOrd="0" presId="urn:microsoft.com/office/officeart/2005/8/layout/vList3"/>
    <dgm:cxn modelId="{986CE70D-6A56-4CCA-BBAF-D2AE080FBE9F}" type="presOf" srcId="{B6EC59C0-95FC-4743-B834-96B511FEED59}" destId="{36783F97-B294-4777-90D6-F19A833AFDF4}" srcOrd="0" destOrd="0" presId="urn:microsoft.com/office/officeart/2005/8/layout/vList3"/>
    <dgm:cxn modelId="{E82299E7-8C25-4E11-8542-B7974195EA44}" srcId="{E8A02CBF-3642-40E4-A625-984FD5683943}" destId="{3DAEF1AB-F824-4412-8FD4-819C3ED3504F}" srcOrd="0" destOrd="0" parTransId="{2BF47445-D961-4859-B9A7-DBD4931180E3}" sibTransId="{AF4FDCE1-1AA0-45C6-B51B-AC250837A92D}"/>
    <dgm:cxn modelId="{CA25DDE6-5600-4DDD-964D-8368EF49BF5F}" type="presOf" srcId="{3DAEF1AB-F824-4412-8FD4-819C3ED3504F}" destId="{DEC8A5C1-4F24-4F75-86F5-C79E045A9EE4}" srcOrd="0" destOrd="0" presId="urn:microsoft.com/office/officeart/2005/8/layout/vList3"/>
    <dgm:cxn modelId="{B93A00CB-E397-4634-8EAD-E4089061E883}" srcId="{E8A02CBF-3642-40E4-A625-984FD5683943}" destId="{D4015FAD-3445-4DD2-9198-FAA5721DDA3C}" srcOrd="1" destOrd="0" parTransId="{31BE8612-81A0-44BB-8B49-C105F00788CC}" sibTransId="{542F2C54-6643-4471-BBDC-585D8C45F7CC}"/>
    <dgm:cxn modelId="{C71C9C6D-131F-4169-BE49-B502D97090F0}" srcId="{E8A02CBF-3642-40E4-A625-984FD5683943}" destId="{529836C4-D2C8-443D-8EE2-C764A18A862A}" srcOrd="3" destOrd="0" parTransId="{2F95F003-6B72-46A0-A1D2-A89EB9C224AB}" sibTransId="{D9398A48-B6C7-426B-A1FE-2ED43D0F47A3}"/>
    <dgm:cxn modelId="{96C9BD26-F90B-44C8-8B4B-01BE5A92C19B}" type="presOf" srcId="{71A6683F-A428-4801-AD20-F6B947B77FE4}" destId="{2495F4A8-E142-4AD5-8A54-6E89C7F646EF}" srcOrd="0" destOrd="0" presId="urn:microsoft.com/office/officeart/2005/8/layout/vList3"/>
    <dgm:cxn modelId="{0AB81BA7-911D-48F4-A632-160501ECF759}" type="presParOf" srcId="{9575B18C-8DD6-413D-AAE1-3F6CC6B3541A}" destId="{0EC6E7F6-DAFA-48C7-A38C-C229089A1997}" srcOrd="0" destOrd="0" presId="urn:microsoft.com/office/officeart/2005/8/layout/vList3"/>
    <dgm:cxn modelId="{06AEA37D-26DF-404E-9CC4-F86AF5ECEB4E}" type="presParOf" srcId="{0EC6E7F6-DAFA-48C7-A38C-C229089A1997}" destId="{57595B3B-B71D-46C1-B2E6-CD93989BB0F4}" srcOrd="0" destOrd="0" presId="urn:microsoft.com/office/officeart/2005/8/layout/vList3"/>
    <dgm:cxn modelId="{7D56BEE3-0009-419A-8B7B-4875F3ED7D9F}" type="presParOf" srcId="{0EC6E7F6-DAFA-48C7-A38C-C229089A1997}" destId="{DEC8A5C1-4F24-4F75-86F5-C79E045A9EE4}" srcOrd="1" destOrd="0" presId="urn:microsoft.com/office/officeart/2005/8/layout/vList3"/>
    <dgm:cxn modelId="{041C21F0-AB2C-4C51-813D-EFE9712A834F}" type="presParOf" srcId="{9575B18C-8DD6-413D-AAE1-3F6CC6B3541A}" destId="{E9A53042-3F33-4334-8455-1019FDEA8DFD}" srcOrd="1" destOrd="0" presId="urn:microsoft.com/office/officeart/2005/8/layout/vList3"/>
    <dgm:cxn modelId="{38B8868E-21B4-4DFB-9E83-21425F5384BC}" type="presParOf" srcId="{9575B18C-8DD6-413D-AAE1-3F6CC6B3541A}" destId="{7D1B8198-DD05-4ABD-A0DA-B67A92106D63}" srcOrd="2" destOrd="0" presId="urn:microsoft.com/office/officeart/2005/8/layout/vList3"/>
    <dgm:cxn modelId="{2324553E-22A3-4F00-88AF-01348C77FF7C}" type="presParOf" srcId="{7D1B8198-DD05-4ABD-A0DA-B67A92106D63}" destId="{4ED78F11-F4DB-4F28-8D8D-AF101A5EA823}" srcOrd="0" destOrd="0" presId="urn:microsoft.com/office/officeart/2005/8/layout/vList3"/>
    <dgm:cxn modelId="{B0EFBD50-2ABB-41D2-ACF7-FD190B86F7B1}" type="presParOf" srcId="{7D1B8198-DD05-4ABD-A0DA-B67A92106D63}" destId="{7CDF3DC2-6E12-4AE3-B597-F5EE1D0871FD}" srcOrd="1" destOrd="0" presId="urn:microsoft.com/office/officeart/2005/8/layout/vList3"/>
    <dgm:cxn modelId="{7341CF7A-D6FF-401D-A1F4-B441C2B61C0D}" type="presParOf" srcId="{9575B18C-8DD6-413D-AAE1-3F6CC6B3541A}" destId="{4F042A04-FD64-40CD-8758-4F280583457F}" srcOrd="3" destOrd="0" presId="urn:microsoft.com/office/officeart/2005/8/layout/vList3"/>
    <dgm:cxn modelId="{02AE3EF5-A3B1-4809-AB3C-C90C36407656}" type="presParOf" srcId="{9575B18C-8DD6-413D-AAE1-3F6CC6B3541A}" destId="{81FB227E-04E9-4E15-A2AF-0D9FEF956AEF}" srcOrd="4" destOrd="0" presId="urn:microsoft.com/office/officeart/2005/8/layout/vList3"/>
    <dgm:cxn modelId="{FCEA5F06-7D23-4A15-A5F2-27D6D55839CB}" type="presParOf" srcId="{81FB227E-04E9-4E15-A2AF-0D9FEF956AEF}" destId="{7F2DD648-C939-4888-8C91-7A157F8FAD06}" srcOrd="0" destOrd="0" presId="urn:microsoft.com/office/officeart/2005/8/layout/vList3"/>
    <dgm:cxn modelId="{C3BD6850-4E63-4B59-8C73-9D349ED29408}" type="presParOf" srcId="{81FB227E-04E9-4E15-A2AF-0D9FEF956AEF}" destId="{2495F4A8-E142-4AD5-8A54-6E89C7F646EF}" srcOrd="1" destOrd="0" presId="urn:microsoft.com/office/officeart/2005/8/layout/vList3"/>
    <dgm:cxn modelId="{6BD63ED7-3A01-4079-84DB-ADF222A501BD}" type="presParOf" srcId="{9575B18C-8DD6-413D-AAE1-3F6CC6B3541A}" destId="{B4204560-DA25-4404-8BFC-3D99AC0DC326}" srcOrd="5" destOrd="0" presId="urn:microsoft.com/office/officeart/2005/8/layout/vList3"/>
    <dgm:cxn modelId="{131FBC7C-5EC9-443C-A139-BFBA645D2D83}" type="presParOf" srcId="{9575B18C-8DD6-413D-AAE1-3F6CC6B3541A}" destId="{53DBC8C6-04CE-497A-8544-FDA13891C61D}" srcOrd="6" destOrd="0" presId="urn:microsoft.com/office/officeart/2005/8/layout/vList3"/>
    <dgm:cxn modelId="{1AF14CFF-0038-4898-B33C-F0739154AF2D}" type="presParOf" srcId="{53DBC8C6-04CE-497A-8544-FDA13891C61D}" destId="{8B8968A3-F7B3-4127-B12A-82DE90A832B1}" srcOrd="0" destOrd="0" presId="urn:microsoft.com/office/officeart/2005/8/layout/vList3"/>
    <dgm:cxn modelId="{0ED2BEED-4253-497C-970D-F6EE723F806F}" type="presParOf" srcId="{53DBC8C6-04CE-497A-8544-FDA13891C61D}" destId="{C4DF8FA7-FCE4-4967-AA2A-EFA9BCA62C53}" srcOrd="1" destOrd="0" presId="urn:microsoft.com/office/officeart/2005/8/layout/vList3"/>
    <dgm:cxn modelId="{BE63CE1D-008D-43AF-81AC-DEDDC18DBF6A}" type="presParOf" srcId="{9575B18C-8DD6-413D-AAE1-3F6CC6B3541A}" destId="{29494151-5B7A-49AE-A321-41F5CCB52B81}" srcOrd="7" destOrd="0" presId="urn:microsoft.com/office/officeart/2005/8/layout/vList3"/>
    <dgm:cxn modelId="{1C497111-FC1D-4F67-B99B-1E7C7265C1D5}" type="presParOf" srcId="{9575B18C-8DD6-413D-AAE1-3F6CC6B3541A}" destId="{CE34674D-2EF7-43C6-B683-8FB70A123B83}" srcOrd="8" destOrd="0" presId="urn:microsoft.com/office/officeart/2005/8/layout/vList3"/>
    <dgm:cxn modelId="{C6AA2FBE-E3C8-4772-B1AE-123BA2B20466}" type="presParOf" srcId="{CE34674D-2EF7-43C6-B683-8FB70A123B83}" destId="{AE5096F6-86B1-4C7F-803A-967B51B4010A}" srcOrd="0" destOrd="0" presId="urn:microsoft.com/office/officeart/2005/8/layout/vList3"/>
    <dgm:cxn modelId="{03F63523-27A5-4048-89FA-05BA247B543C}" type="presParOf" srcId="{CE34674D-2EF7-43C6-B683-8FB70A123B83}" destId="{36783F97-B294-4777-90D6-F19A833AFDF4}" srcOrd="1" destOrd="0" presId="urn:microsoft.com/office/officeart/2005/8/layout/vList3"/>
  </dgm:cxnLst>
  <dgm:bg/>
  <dgm:whole/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275B1CF9-456B-4B14-8C38-1D435F963ACF}" type="doc">
      <dgm:prSet loTypeId="urn:microsoft.com/office/officeart/2005/8/layout/vList5" loCatId="list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06BA4BF-78F0-4C68-B6C4-91A9B165E152}">
      <dgm:prSet phldrT="[Text]" custT="1"/>
      <dgm:spPr/>
      <dgm:t>
        <a:bodyPr/>
        <a:lstStyle/>
        <a:p>
          <a:r>
            <a:rPr lang="id-ID" sz="1800" dirty="0" smtClean="0"/>
            <a:t>Kebijakan dalam bidang politik</a:t>
          </a:r>
          <a:endParaRPr lang="en-US" sz="1800" dirty="0"/>
        </a:p>
      </dgm:t>
    </dgm:pt>
    <dgm:pt modelId="{8D7C6589-24F6-4EB5-A89E-ED5819E36728}" type="parTrans" cxnId="{318E9B74-B56D-4525-B1AF-13B6F3D76275}">
      <dgm:prSet/>
      <dgm:spPr/>
      <dgm:t>
        <a:bodyPr/>
        <a:lstStyle/>
        <a:p>
          <a:endParaRPr lang="en-US"/>
        </a:p>
      </dgm:t>
    </dgm:pt>
    <dgm:pt modelId="{642AF173-B3A3-42C0-8E28-15AAA34EE36C}" type="sibTrans" cxnId="{318E9B74-B56D-4525-B1AF-13B6F3D76275}">
      <dgm:prSet/>
      <dgm:spPr/>
      <dgm:t>
        <a:bodyPr/>
        <a:lstStyle/>
        <a:p>
          <a:endParaRPr lang="en-US"/>
        </a:p>
      </dgm:t>
    </dgm:pt>
    <dgm:pt modelId="{ED375666-86C2-408C-B412-1E42B28233AF}">
      <dgm:prSet phldrT="[Text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id-ID" dirty="0" smtClean="0"/>
            <a:t>Mengatasi disintegrasi bangsa</a:t>
          </a:r>
          <a:endParaRPr lang="en-US" dirty="0"/>
        </a:p>
      </dgm:t>
    </dgm:pt>
    <dgm:pt modelId="{7D689D8E-4611-460B-9C69-1E8D47A476F2}" type="parTrans" cxnId="{D6F16BE6-CF9F-48A6-B131-9DFA8BF860ED}">
      <dgm:prSet/>
      <dgm:spPr/>
      <dgm:t>
        <a:bodyPr/>
        <a:lstStyle/>
        <a:p>
          <a:endParaRPr lang="en-US"/>
        </a:p>
      </dgm:t>
    </dgm:pt>
    <dgm:pt modelId="{3C07B7AC-50E8-4BC4-B8CB-9799197C5E34}" type="sibTrans" cxnId="{D6F16BE6-CF9F-48A6-B131-9DFA8BF860ED}">
      <dgm:prSet/>
      <dgm:spPr/>
      <dgm:t>
        <a:bodyPr/>
        <a:lstStyle/>
        <a:p>
          <a:endParaRPr lang="en-US"/>
        </a:p>
      </dgm:t>
    </dgm:pt>
    <dgm:pt modelId="{F7565DA5-1824-4C9C-A293-5D04BBFFEEF3}">
      <dgm:prSet phldrT="[Text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id-ID" dirty="0" smtClean="0"/>
            <a:t>Memberantas </a:t>
          </a:r>
          <a:r>
            <a:rPr lang="id-ID" i="1" dirty="0" smtClean="0"/>
            <a:t>illegal logging</a:t>
          </a:r>
          <a:endParaRPr lang="en-US" i="1" dirty="0"/>
        </a:p>
      </dgm:t>
    </dgm:pt>
    <dgm:pt modelId="{EFA2AF35-5609-43F3-94BF-9633F95CB5CE}" type="parTrans" cxnId="{24F8AE89-ADA4-43E8-8F5F-8E4F7AF83EAB}">
      <dgm:prSet/>
      <dgm:spPr/>
      <dgm:t>
        <a:bodyPr/>
        <a:lstStyle/>
        <a:p>
          <a:endParaRPr lang="en-US"/>
        </a:p>
      </dgm:t>
    </dgm:pt>
    <dgm:pt modelId="{64E6B279-6F6A-413A-9366-75A7565AFF18}" type="sibTrans" cxnId="{24F8AE89-ADA4-43E8-8F5F-8E4F7AF83EAB}">
      <dgm:prSet/>
      <dgm:spPr/>
      <dgm:t>
        <a:bodyPr/>
        <a:lstStyle/>
        <a:p>
          <a:endParaRPr lang="en-US"/>
        </a:p>
      </dgm:t>
    </dgm:pt>
    <dgm:pt modelId="{7B023509-FD73-4A1B-8044-009F33851099}">
      <dgm:prSet phldrT="[Text]" custT="1"/>
      <dgm:spPr/>
      <dgm:t>
        <a:bodyPr/>
        <a:lstStyle/>
        <a:p>
          <a:r>
            <a:rPr lang="id-ID" sz="1800" dirty="0" smtClean="0"/>
            <a:t>Kebijakan dalam bidang hukum</a:t>
          </a:r>
          <a:endParaRPr lang="en-US" sz="1800" dirty="0"/>
        </a:p>
      </dgm:t>
    </dgm:pt>
    <dgm:pt modelId="{79FFD3C3-EC27-4B41-8A9B-BE1E59128488}" type="parTrans" cxnId="{F1DB4472-86AD-4119-B377-CD25D547AE95}">
      <dgm:prSet/>
      <dgm:spPr/>
      <dgm:t>
        <a:bodyPr/>
        <a:lstStyle/>
        <a:p>
          <a:endParaRPr lang="en-US"/>
        </a:p>
      </dgm:t>
    </dgm:pt>
    <dgm:pt modelId="{F2565F2C-930D-47A9-BEEB-4A02903179A3}" type="sibTrans" cxnId="{F1DB4472-86AD-4119-B377-CD25D547AE95}">
      <dgm:prSet/>
      <dgm:spPr/>
      <dgm:t>
        <a:bodyPr/>
        <a:lstStyle/>
        <a:p>
          <a:endParaRPr lang="en-US"/>
        </a:p>
      </dgm:t>
    </dgm:pt>
    <dgm:pt modelId="{4B413313-E3D3-4937-863F-87643689D88C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id-ID" dirty="0" smtClean="0"/>
            <a:t>Penegakan hukum</a:t>
          </a:r>
          <a:endParaRPr lang="en-US" dirty="0"/>
        </a:p>
      </dgm:t>
    </dgm:pt>
    <dgm:pt modelId="{1BA2AC57-AD41-4A78-80E9-9370C573FFC6}" type="parTrans" cxnId="{127C608E-44D6-4B90-9E40-05F2ACAFF4F4}">
      <dgm:prSet/>
      <dgm:spPr/>
      <dgm:t>
        <a:bodyPr/>
        <a:lstStyle/>
        <a:p>
          <a:endParaRPr lang="en-US"/>
        </a:p>
      </dgm:t>
    </dgm:pt>
    <dgm:pt modelId="{229E6F1E-D77E-4157-BB7D-45EC0AB1064C}" type="sibTrans" cxnId="{127C608E-44D6-4B90-9E40-05F2ACAFF4F4}">
      <dgm:prSet/>
      <dgm:spPr/>
      <dgm:t>
        <a:bodyPr/>
        <a:lstStyle/>
        <a:p>
          <a:endParaRPr lang="en-US"/>
        </a:p>
      </dgm:t>
    </dgm:pt>
    <dgm:pt modelId="{6517356E-E869-420F-9E8A-E3438F874949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id-ID" dirty="0" smtClean="0"/>
            <a:t>Pemberantasan korupsi</a:t>
          </a:r>
          <a:endParaRPr lang="en-US" dirty="0"/>
        </a:p>
      </dgm:t>
    </dgm:pt>
    <dgm:pt modelId="{F40A6E6E-D315-4DE0-B56B-B46D88BFFEF5}" type="parTrans" cxnId="{E67673DA-94E7-4D9B-BAB0-DEE1B8201142}">
      <dgm:prSet/>
      <dgm:spPr/>
      <dgm:t>
        <a:bodyPr/>
        <a:lstStyle/>
        <a:p>
          <a:endParaRPr lang="en-US"/>
        </a:p>
      </dgm:t>
    </dgm:pt>
    <dgm:pt modelId="{4FAFDA55-712A-42ED-88BA-BCD839498973}" type="sibTrans" cxnId="{E67673DA-94E7-4D9B-BAB0-DEE1B8201142}">
      <dgm:prSet/>
      <dgm:spPr/>
      <dgm:t>
        <a:bodyPr/>
        <a:lstStyle/>
        <a:p>
          <a:endParaRPr lang="en-US"/>
        </a:p>
      </dgm:t>
    </dgm:pt>
    <dgm:pt modelId="{97C0A19B-2832-4D73-B1AF-4B21AE0564FE}">
      <dgm:prSet phldrT="[Text]" custT="1"/>
      <dgm:spPr/>
      <dgm:t>
        <a:bodyPr/>
        <a:lstStyle/>
        <a:p>
          <a:r>
            <a:rPr lang="id-ID" sz="1800" dirty="0" smtClean="0"/>
            <a:t>Kebijakan dalam bidang ekonomi</a:t>
          </a:r>
          <a:endParaRPr lang="en-US" sz="1800" dirty="0"/>
        </a:p>
      </dgm:t>
    </dgm:pt>
    <dgm:pt modelId="{7080761F-D48A-4594-B7D6-24533E8B7BFB}" type="parTrans" cxnId="{CC0448C4-31D3-4F13-B884-99CF02F4129F}">
      <dgm:prSet/>
      <dgm:spPr/>
      <dgm:t>
        <a:bodyPr/>
        <a:lstStyle/>
        <a:p>
          <a:endParaRPr lang="en-US"/>
        </a:p>
      </dgm:t>
    </dgm:pt>
    <dgm:pt modelId="{EE4D9B83-80B1-4502-A124-C83D8F53892D}" type="sibTrans" cxnId="{CC0448C4-31D3-4F13-B884-99CF02F4129F}">
      <dgm:prSet/>
      <dgm:spPr/>
      <dgm:t>
        <a:bodyPr/>
        <a:lstStyle/>
        <a:p>
          <a:endParaRPr lang="en-US"/>
        </a:p>
      </dgm:t>
    </dgm:pt>
    <dgm:pt modelId="{E640DEAF-5F9C-4316-8940-A1038DBADFED}">
      <dgm:prSet phldrT="[Text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id-ID" dirty="0" smtClean="0"/>
            <a:t>Memperbaiki iklim investasi</a:t>
          </a:r>
          <a:endParaRPr lang="en-US" dirty="0"/>
        </a:p>
      </dgm:t>
    </dgm:pt>
    <dgm:pt modelId="{D9FDD4BA-A356-4CEC-8D52-4486DA08C7E3}" type="parTrans" cxnId="{91013FFE-6166-4985-9875-084598AFD0B9}">
      <dgm:prSet/>
      <dgm:spPr/>
      <dgm:t>
        <a:bodyPr/>
        <a:lstStyle/>
        <a:p>
          <a:endParaRPr lang="en-US"/>
        </a:p>
      </dgm:t>
    </dgm:pt>
    <dgm:pt modelId="{7A30BA19-F3CD-483B-AD2E-9584ED4F72A5}" type="sibTrans" cxnId="{91013FFE-6166-4985-9875-084598AFD0B9}">
      <dgm:prSet/>
      <dgm:spPr/>
      <dgm:t>
        <a:bodyPr/>
        <a:lstStyle/>
        <a:p>
          <a:endParaRPr lang="en-US"/>
        </a:p>
      </dgm:t>
    </dgm:pt>
    <dgm:pt modelId="{2DE4E8D3-9084-46DD-B5CF-A799F1DF7517}">
      <dgm:prSet phldrT="[Text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id-ID" dirty="0" smtClean="0"/>
            <a:t>Meningkatkan kesejahteraan</a:t>
          </a:r>
          <a:endParaRPr lang="en-US" dirty="0"/>
        </a:p>
      </dgm:t>
    </dgm:pt>
    <dgm:pt modelId="{38B3F321-585F-42D4-A1D4-67EEC9027FC5}" type="parTrans" cxnId="{C23E8C50-A655-47A1-82DC-970E48542EC8}">
      <dgm:prSet/>
      <dgm:spPr/>
      <dgm:t>
        <a:bodyPr/>
        <a:lstStyle/>
        <a:p>
          <a:endParaRPr lang="en-US"/>
        </a:p>
      </dgm:t>
    </dgm:pt>
    <dgm:pt modelId="{6E6C0DD3-6322-4C6E-A66F-C0C64DEB209A}" type="sibTrans" cxnId="{C23E8C50-A655-47A1-82DC-970E48542EC8}">
      <dgm:prSet/>
      <dgm:spPr/>
      <dgm:t>
        <a:bodyPr/>
        <a:lstStyle/>
        <a:p>
          <a:endParaRPr lang="en-US"/>
        </a:p>
      </dgm:t>
    </dgm:pt>
    <dgm:pt modelId="{42C3F520-0C1C-4B9D-9CF9-EE3EBC6ACD36}">
      <dgm:prSet phldrT="[Text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id-ID" dirty="0" smtClean="0"/>
            <a:t>Memberantas terorisme</a:t>
          </a:r>
          <a:endParaRPr lang="en-US" dirty="0"/>
        </a:p>
      </dgm:t>
    </dgm:pt>
    <dgm:pt modelId="{26DE8BD9-FFAD-4038-95C3-4199B3246DD3}" type="parTrans" cxnId="{B6C111C6-5219-418E-9B2F-2EECD4E8FC94}">
      <dgm:prSet/>
      <dgm:spPr/>
      <dgm:t>
        <a:bodyPr/>
        <a:lstStyle/>
        <a:p>
          <a:endParaRPr lang="en-US"/>
        </a:p>
      </dgm:t>
    </dgm:pt>
    <dgm:pt modelId="{573E1908-43F5-4844-AF91-75DCCEEBEE96}" type="sibTrans" cxnId="{B6C111C6-5219-418E-9B2F-2EECD4E8FC94}">
      <dgm:prSet/>
      <dgm:spPr/>
      <dgm:t>
        <a:bodyPr/>
        <a:lstStyle/>
        <a:p>
          <a:endParaRPr lang="en-US"/>
        </a:p>
      </dgm:t>
    </dgm:pt>
    <dgm:pt modelId="{3D0CE0BD-4C0E-4F51-93CE-FB51C0B0B73A}">
      <dgm:prSet phldrT="[Text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id-ID" dirty="0" smtClean="0"/>
            <a:t>Menanggulangi kemiskinan</a:t>
          </a:r>
          <a:endParaRPr lang="en-US" dirty="0"/>
        </a:p>
      </dgm:t>
    </dgm:pt>
    <dgm:pt modelId="{6583899D-0B1B-44A0-A70F-8464DCF53EA2}" type="parTrans" cxnId="{E92FE90A-DD9F-439B-8231-E8FA62E93901}">
      <dgm:prSet/>
      <dgm:spPr/>
      <dgm:t>
        <a:bodyPr/>
        <a:lstStyle/>
        <a:p>
          <a:endParaRPr lang="en-US"/>
        </a:p>
      </dgm:t>
    </dgm:pt>
    <dgm:pt modelId="{1F1CE459-83BC-41CD-9E9F-ECB61AC08513}" type="sibTrans" cxnId="{E92FE90A-DD9F-439B-8231-E8FA62E93901}">
      <dgm:prSet/>
      <dgm:spPr/>
      <dgm:t>
        <a:bodyPr/>
        <a:lstStyle/>
        <a:p>
          <a:endParaRPr lang="en-US"/>
        </a:p>
      </dgm:t>
    </dgm:pt>
    <dgm:pt modelId="{B32A1817-B3BA-47D9-B779-4B3B2838246B}" type="pres">
      <dgm:prSet presAssocID="{275B1CF9-456B-4B14-8C38-1D435F963AC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9823C54-86A3-4331-8DDF-C04546598E47}" type="pres">
      <dgm:prSet presAssocID="{106BA4BF-78F0-4C68-B6C4-91A9B165E152}" presName="linNode" presStyleCnt="0"/>
      <dgm:spPr/>
      <dgm:t>
        <a:bodyPr/>
        <a:lstStyle/>
        <a:p>
          <a:endParaRPr lang="en-US"/>
        </a:p>
      </dgm:t>
    </dgm:pt>
    <dgm:pt modelId="{A8876CA7-E61F-4A91-8625-42163F85A621}" type="pres">
      <dgm:prSet presAssocID="{106BA4BF-78F0-4C68-B6C4-91A9B165E152}" presName="parentText" presStyleLbl="node1" presStyleIdx="0" presStyleCnt="3" custScaleY="88770" custLinFactNeighborY="-1384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B873E4-34AA-45C2-AF7A-A7D2077EDE9E}" type="pres">
      <dgm:prSet presAssocID="{106BA4BF-78F0-4C68-B6C4-91A9B165E152}" presName="descendantText" presStyleLbl="alignAccFollowNode1" presStyleIdx="0" presStyleCnt="3" custLinFactNeighborY="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35F17A-DA2A-4E94-A4FB-1535F20B7438}" type="pres">
      <dgm:prSet presAssocID="{642AF173-B3A3-42C0-8E28-15AAA34EE36C}" presName="sp" presStyleCnt="0"/>
      <dgm:spPr/>
      <dgm:t>
        <a:bodyPr/>
        <a:lstStyle/>
        <a:p>
          <a:endParaRPr lang="en-US"/>
        </a:p>
      </dgm:t>
    </dgm:pt>
    <dgm:pt modelId="{889806BE-F8DD-4526-8F11-42A0E2DD33F1}" type="pres">
      <dgm:prSet presAssocID="{7B023509-FD73-4A1B-8044-009F33851099}" presName="linNode" presStyleCnt="0"/>
      <dgm:spPr/>
      <dgm:t>
        <a:bodyPr/>
        <a:lstStyle/>
        <a:p>
          <a:endParaRPr lang="en-US"/>
        </a:p>
      </dgm:t>
    </dgm:pt>
    <dgm:pt modelId="{F2C2CC9A-0A37-4C50-960B-060B989F4881}" type="pres">
      <dgm:prSet presAssocID="{7B023509-FD73-4A1B-8044-009F33851099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FAA8FE-E482-4257-BD1C-B7CD15F66690}" type="pres">
      <dgm:prSet presAssocID="{7B023509-FD73-4A1B-8044-009F33851099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BE1988-648C-49EC-9998-F09B88E6534A}" type="pres">
      <dgm:prSet presAssocID="{F2565F2C-930D-47A9-BEEB-4A02903179A3}" presName="sp" presStyleCnt="0"/>
      <dgm:spPr/>
      <dgm:t>
        <a:bodyPr/>
        <a:lstStyle/>
        <a:p>
          <a:endParaRPr lang="en-US"/>
        </a:p>
      </dgm:t>
    </dgm:pt>
    <dgm:pt modelId="{897DF6F3-8EEB-4F9E-88CB-CFF9C8BD22C4}" type="pres">
      <dgm:prSet presAssocID="{97C0A19B-2832-4D73-B1AF-4B21AE0564FE}" presName="linNode" presStyleCnt="0"/>
      <dgm:spPr/>
      <dgm:t>
        <a:bodyPr/>
        <a:lstStyle/>
        <a:p>
          <a:endParaRPr lang="en-US"/>
        </a:p>
      </dgm:t>
    </dgm:pt>
    <dgm:pt modelId="{F3C5CBF5-3E93-493B-AAF7-3CEF32C4BDA3}" type="pres">
      <dgm:prSet presAssocID="{97C0A19B-2832-4D73-B1AF-4B21AE0564FE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889F0F-A3A1-42DC-93FD-99A173F696A1}" type="pres">
      <dgm:prSet presAssocID="{97C0A19B-2832-4D73-B1AF-4B21AE0564FE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6F16BE6-CF9F-48A6-B131-9DFA8BF860ED}" srcId="{106BA4BF-78F0-4C68-B6C4-91A9B165E152}" destId="{ED375666-86C2-408C-B412-1E42B28233AF}" srcOrd="0" destOrd="0" parTransId="{7D689D8E-4611-460B-9C69-1E8D47A476F2}" sibTransId="{3C07B7AC-50E8-4BC4-B8CB-9799197C5E34}"/>
    <dgm:cxn modelId="{C23E8C50-A655-47A1-82DC-970E48542EC8}" srcId="{97C0A19B-2832-4D73-B1AF-4B21AE0564FE}" destId="{2DE4E8D3-9084-46DD-B5CF-A799F1DF7517}" srcOrd="1" destOrd="0" parTransId="{38B3F321-585F-42D4-A1D4-67EEC9027FC5}" sibTransId="{6E6C0DD3-6322-4C6E-A66F-C0C64DEB209A}"/>
    <dgm:cxn modelId="{318E9B74-B56D-4525-B1AF-13B6F3D76275}" srcId="{275B1CF9-456B-4B14-8C38-1D435F963ACF}" destId="{106BA4BF-78F0-4C68-B6C4-91A9B165E152}" srcOrd="0" destOrd="0" parTransId="{8D7C6589-24F6-4EB5-A89E-ED5819E36728}" sibTransId="{642AF173-B3A3-42C0-8E28-15AAA34EE36C}"/>
    <dgm:cxn modelId="{24CB2484-BC64-49A0-8453-CFB85A352680}" type="presOf" srcId="{7B023509-FD73-4A1B-8044-009F33851099}" destId="{F2C2CC9A-0A37-4C50-960B-060B989F4881}" srcOrd="0" destOrd="0" presId="urn:microsoft.com/office/officeart/2005/8/layout/vList5"/>
    <dgm:cxn modelId="{8E1E3F85-E974-4335-9D8C-FCF9DB2E1D00}" type="presOf" srcId="{106BA4BF-78F0-4C68-B6C4-91A9B165E152}" destId="{A8876CA7-E61F-4A91-8625-42163F85A621}" srcOrd="0" destOrd="0" presId="urn:microsoft.com/office/officeart/2005/8/layout/vList5"/>
    <dgm:cxn modelId="{CAC5DFE6-6743-47BA-B69C-646F109C11F7}" type="presOf" srcId="{97C0A19B-2832-4D73-B1AF-4B21AE0564FE}" destId="{F3C5CBF5-3E93-493B-AAF7-3CEF32C4BDA3}" srcOrd="0" destOrd="0" presId="urn:microsoft.com/office/officeart/2005/8/layout/vList5"/>
    <dgm:cxn modelId="{127C608E-44D6-4B90-9E40-05F2ACAFF4F4}" srcId="{7B023509-FD73-4A1B-8044-009F33851099}" destId="{4B413313-E3D3-4937-863F-87643689D88C}" srcOrd="0" destOrd="0" parTransId="{1BA2AC57-AD41-4A78-80E9-9370C573FFC6}" sibTransId="{229E6F1E-D77E-4157-BB7D-45EC0AB1064C}"/>
    <dgm:cxn modelId="{ACE68311-6A3C-4364-BFCA-2B9AE6E8F81A}" type="presOf" srcId="{4B413313-E3D3-4937-863F-87643689D88C}" destId="{84FAA8FE-E482-4257-BD1C-B7CD15F66690}" srcOrd="0" destOrd="0" presId="urn:microsoft.com/office/officeart/2005/8/layout/vList5"/>
    <dgm:cxn modelId="{076398AD-0164-4250-BB0D-8D45A5C40103}" type="presOf" srcId="{F7565DA5-1824-4C9C-A293-5D04BBFFEEF3}" destId="{A0B873E4-34AA-45C2-AF7A-A7D2077EDE9E}" srcOrd="0" destOrd="1" presId="urn:microsoft.com/office/officeart/2005/8/layout/vList5"/>
    <dgm:cxn modelId="{F1DB4472-86AD-4119-B377-CD25D547AE95}" srcId="{275B1CF9-456B-4B14-8C38-1D435F963ACF}" destId="{7B023509-FD73-4A1B-8044-009F33851099}" srcOrd="1" destOrd="0" parTransId="{79FFD3C3-EC27-4B41-8A9B-BE1E59128488}" sibTransId="{F2565F2C-930D-47A9-BEEB-4A02903179A3}"/>
    <dgm:cxn modelId="{91013FFE-6166-4985-9875-084598AFD0B9}" srcId="{97C0A19B-2832-4D73-B1AF-4B21AE0564FE}" destId="{E640DEAF-5F9C-4316-8940-A1038DBADFED}" srcOrd="0" destOrd="0" parTransId="{D9FDD4BA-A356-4CEC-8D52-4486DA08C7E3}" sibTransId="{7A30BA19-F3CD-483B-AD2E-9584ED4F72A5}"/>
    <dgm:cxn modelId="{E92FE90A-DD9F-439B-8231-E8FA62E93901}" srcId="{97C0A19B-2832-4D73-B1AF-4B21AE0564FE}" destId="{3D0CE0BD-4C0E-4F51-93CE-FB51C0B0B73A}" srcOrd="2" destOrd="0" parTransId="{6583899D-0B1B-44A0-A70F-8464DCF53EA2}" sibTransId="{1F1CE459-83BC-41CD-9E9F-ECB61AC08513}"/>
    <dgm:cxn modelId="{56FFFD64-23C4-471A-AC64-EE930F4404B8}" type="presOf" srcId="{3D0CE0BD-4C0E-4F51-93CE-FB51C0B0B73A}" destId="{7B889F0F-A3A1-42DC-93FD-99A173F696A1}" srcOrd="0" destOrd="2" presId="urn:microsoft.com/office/officeart/2005/8/layout/vList5"/>
    <dgm:cxn modelId="{8A47A043-4795-410B-A386-8FC113E82146}" type="presOf" srcId="{ED375666-86C2-408C-B412-1E42B28233AF}" destId="{A0B873E4-34AA-45C2-AF7A-A7D2077EDE9E}" srcOrd="0" destOrd="0" presId="urn:microsoft.com/office/officeart/2005/8/layout/vList5"/>
    <dgm:cxn modelId="{24F8AE89-ADA4-43E8-8F5F-8E4F7AF83EAB}" srcId="{106BA4BF-78F0-4C68-B6C4-91A9B165E152}" destId="{F7565DA5-1824-4C9C-A293-5D04BBFFEEF3}" srcOrd="1" destOrd="0" parTransId="{EFA2AF35-5609-43F3-94BF-9633F95CB5CE}" sibTransId="{64E6B279-6F6A-413A-9366-75A7565AFF18}"/>
    <dgm:cxn modelId="{CC0448C4-31D3-4F13-B884-99CF02F4129F}" srcId="{275B1CF9-456B-4B14-8C38-1D435F963ACF}" destId="{97C0A19B-2832-4D73-B1AF-4B21AE0564FE}" srcOrd="2" destOrd="0" parTransId="{7080761F-D48A-4594-B7D6-24533E8B7BFB}" sibTransId="{EE4D9B83-80B1-4502-A124-C83D8F53892D}"/>
    <dgm:cxn modelId="{B6C111C6-5219-418E-9B2F-2EECD4E8FC94}" srcId="{106BA4BF-78F0-4C68-B6C4-91A9B165E152}" destId="{42C3F520-0C1C-4B9D-9CF9-EE3EBC6ACD36}" srcOrd="2" destOrd="0" parTransId="{26DE8BD9-FFAD-4038-95C3-4199B3246DD3}" sibTransId="{573E1908-43F5-4844-AF91-75DCCEEBEE96}"/>
    <dgm:cxn modelId="{9D7B071F-63A5-4B10-B3EB-8E245CB831D1}" type="presOf" srcId="{42C3F520-0C1C-4B9D-9CF9-EE3EBC6ACD36}" destId="{A0B873E4-34AA-45C2-AF7A-A7D2077EDE9E}" srcOrd="0" destOrd="2" presId="urn:microsoft.com/office/officeart/2005/8/layout/vList5"/>
    <dgm:cxn modelId="{4AAB3081-DC39-447D-83EB-324FE8D8E811}" type="presOf" srcId="{E640DEAF-5F9C-4316-8940-A1038DBADFED}" destId="{7B889F0F-A3A1-42DC-93FD-99A173F696A1}" srcOrd="0" destOrd="0" presId="urn:microsoft.com/office/officeart/2005/8/layout/vList5"/>
    <dgm:cxn modelId="{F7449490-52CD-4E85-B114-2668DE2F2FFC}" type="presOf" srcId="{275B1CF9-456B-4B14-8C38-1D435F963ACF}" destId="{B32A1817-B3BA-47D9-B779-4B3B2838246B}" srcOrd="0" destOrd="0" presId="urn:microsoft.com/office/officeart/2005/8/layout/vList5"/>
    <dgm:cxn modelId="{70DA46B4-EA05-4EA7-90A1-16EFFECAAC84}" type="presOf" srcId="{2DE4E8D3-9084-46DD-B5CF-A799F1DF7517}" destId="{7B889F0F-A3A1-42DC-93FD-99A173F696A1}" srcOrd="0" destOrd="1" presId="urn:microsoft.com/office/officeart/2005/8/layout/vList5"/>
    <dgm:cxn modelId="{DBB408E1-B084-4557-8197-D88DD71F205F}" type="presOf" srcId="{6517356E-E869-420F-9E8A-E3438F874949}" destId="{84FAA8FE-E482-4257-BD1C-B7CD15F66690}" srcOrd="0" destOrd="1" presId="urn:microsoft.com/office/officeart/2005/8/layout/vList5"/>
    <dgm:cxn modelId="{E67673DA-94E7-4D9B-BAB0-DEE1B8201142}" srcId="{7B023509-FD73-4A1B-8044-009F33851099}" destId="{6517356E-E869-420F-9E8A-E3438F874949}" srcOrd="1" destOrd="0" parTransId="{F40A6E6E-D315-4DE0-B56B-B46D88BFFEF5}" sibTransId="{4FAFDA55-712A-42ED-88BA-BCD839498973}"/>
    <dgm:cxn modelId="{81607013-8D4B-4291-871E-6F77CB6AC2DC}" type="presParOf" srcId="{B32A1817-B3BA-47D9-B779-4B3B2838246B}" destId="{C9823C54-86A3-4331-8DDF-C04546598E47}" srcOrd="0" destOrd="0" presId="urn:microsoft.com/office/officeart/2005/8/layout/vList5"/>
    <dgm:cxn modelId="{8A2DA038-F65B-400F-AE68-A4F5F30A8BA6}" type="presParOf" srcId="{C9823C54-86A3-4331-8DDF-C04546598E47}" destId="{A8876CA7-E61F-4A91-8625-42163F85A621}" srcOrd="0" destOrd="0" presId="urn:microsoft.com/office/officeart/2005/8/layout/vList5"/>
    <dgm:cxn modelId="{EEADE015-15DC-4A97-9893-06BA5331A3C9}" type="presParOf" srcId="{C9823C54-86A3-4331-8DDF-C04546598E47}" destId="{A0B873E4-34AA-45C2-AF7A-A7D2077EDE9E}" srcOrd="1" destOrd="0" presId="urn:microsoft.com/office/officeart/2005/8/layout/vList5"/>
    <dgm:cxn modelId="{8D06D6C2-2303-4314-9C15-636A24A6E26E}" type="presParOf" srcId="{B32A1817-B3BA-47D9-B779-4B3B2838246B}" destId="{2A35F17A-DA2A-4E94-A4FB-1535F20B7438}" srcOrd="1" destOrd="0" presId="urn:microsoft.com/office/officeart/2005/8/layout/vList5"/>
    <dgm:cxn modelId="{E23522B4-7ACB-4564-B3CA-9A47ECB754E5}" type="presParOf" srcId="{B32A1817-B3BA-47D9-B779-4B3B2838246B}" destId="{889806BE-F8DD-4526-8F11-42A0E2DD33F1}" srcOrd="2" destOrd="0" presId="urn:microsoft.com/office/officeart/2005/8/layout/vList5"/>
    <dgm:cxn modelId="{9E6064DF-877D-44AC-972C-C1CAF9FEA70F}" type="presParOf" srcId="{889806BE-F8DD-4526-8F11-42A0E2DD33F1}" destId="{F2C2CC9A-0A37-4C50-960B-060B989F4881}" srcOrd="0" destOrd="0" presId="urn:microsoft.com/office/officeart/2005/8/layout/vList5"/>
    <dgm:cxn modelId="{2C5568F7-CBE5-4CFA-9AA5-340ED7F5A20A}" type="presParOf" srcId="{889806BE-F8DD-4526-8F11-42A0E2DD33F1}" destId="{84FAA8FE-E482-4257-BD1C-B7CD15F66690}" srcOrd="1" destOrd="0" presId="urn:microsoft.com/office/officeart/2005/8/layout/vList5"/>
    <dgm:cxn modelId="{BE04D44E-F6FD-4D54-816C-DFF517799F5A}" type="presParOf" srcId="{B32A1817-B3BA-47D9-B779-4B3B2838246B}" destId="{2FBE1988-648C-49EC-9998-F09B88E6534A}" srcOrd="3" destOrd="0" presId="urn:microsoft.com/office/officeart/2005/8/layout/vList5"/>
    <dgm:cxn modelId="{C6C32419-75E5-4864-952B-A28F27FB4607}" type="presParOf" srcId="{B32A1817-B3BA-47D9-B779-4B3B2838246B}" destId="{897DF6F3-8EEB-4F9E-88CB-CFF9C8BD22C4}" srcOrd="4" destOrd="0" presId="urn:microsoft.com/office/officeart/2005/8/layout/vList5"/>
    <dgm:cxn modelId="{3A7E6E20-7491-485E-9F70-AEEAE83C888A}" type="presParOf" srcId="{897DF6F3-8EEB-4F9E-88CB-CFF9C8BD22C4}" destId="{F3C5CBF5-3E93-493B-AAF7-3CEF32C4BDA3}" srcOrd="0" destOrd="0" presId="urn:microsoft.com/office/officeart/2005/8/layout/vList5"/>
    <dgm:cxn modelId="{522968DD-66D4-4946-BB36-FF8599B77568}" type="presParOf" srcId="{897DF6F3-8EEB-4F9E-88CB-CFF9C8BD22C4}" destId="{7B889F0F-A3A1-42DC-93FD-99A173F696A1}" srcOrd="1" destOrd="0" presId="urn:microsoft.com/office/officeart/2005/8/layout/vList5"/>
  </dgm:cxnLst>
  <dgm:bg/>
  <dgm:whole/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17CCAD8C-7B83-4A11-ACA9-9F0B18598F09}" type="doc">
      <dgm:prSet loTypeId="urn:microsoft.com/office/officeart/2005/8/layout/pyramid2" loCatId="list" qsTypeId="urn:microsoft.com/office/officeart/2005/8/quickstyle/simple4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EE17E7D2-BAB3-4C70-8964-956DF82D9EA6}">
      <dgm:prSet phldrT="[Text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id-ID" dirty="0" smtClean="0"/>
            <a:t>Meningkatkan pelayanan publik</a:t>
          </a:r>
          <a:endParaRPr lang="en-US" dirty="0"/>
        </a:p>
      </dgm:t>
    </dgm:pt>
    <dgm:pt modelId="{CE2F90A6-2F2E-48F7-A517-B59516B01418}" type="parTrans" cxnId="{E29A4901-58F8-477B-84BF-1AE5BCA89B56}">
      <dgm:prSet/>
      <dgm:spPr/>
      <dgm:t>
        <a:bodyPr/>
        <a:lstStyle/>
        <a:p>
          <a:endParaRPr lang="en-US"/>
        </a:p>
      </dgm:t>
    </dgm:pt>
    <dgm:pt modelId="{37C80B4D-B5E1-4AD7-93E7-085AC96C314A}" type="sibTrans" cxnId="{E29A4901-58F8-477B-84BF-1AE5BCA89B56}">
      <dgm:prSet/>
      <dgm:spPr/>
      <dgm:t>
        <a:bodyPr/>
        <a:lstStyle/>
        <a:p>
          <a:endParaRPr lang="en-US"/>
        </a:p>
      </dgm:t>
    </dgm:pt>
    <dgm:pt modelId="{72C642C8-CE29-4F17-B50A-CD07C713706A}">
      <dgm:prSet phldrT="[Text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id-ID" dirty="0" smtClean="0"/>
            <a:t>Meningkatkan kualitas pendidikan</a:t>
          </a:r>
          <a:endParaRPr lang="en-US" dirty="0"/>
        </a:p>
      </dgm:t>
    </dgm:pt>
    <dgm:pt modelId="{EC2532CE-159D-4FE8-BBEB-69B996F42496}" type="parTrans" cxnId="{9390B058-AF45-449E-95EF-D1C3B3142BA7}">
      <dgm:prSet/>
      <dgm:spPr/>
      <dgm:t>
        <a:bodyPr/>
        <a:lstStyle/>
        <a:p>
          <a:endParaRPr lang="en-US"/>
        </a:p>
      </dgm:t>
    </dgm:pt>
    <dgm:pt modelId="{9B680A22-C579-4F94-8A3B-D607B5F3CCB8}" type="sibTrans" cxnId="{9390B058-AF45-449E-95EF-D1C3B3142BA7}">
      <dgm:prSet/>
      <dgm:spPr/>
      <dgm:t>
        <a:bodyPr/>
        <a:lstStyle/>
        <a:p>
          <a:endParaRPr lang="en-US"/>
        </a:p>
      </dgm:t>
    </dgm:pt>
    <dgm:pt modelId="{5B53B1DA-F0F0-4339-BE67-10E659DAA7CD}">
      <dgm:prSet phldrT="[Text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id-ID" dirty="0" smtClean="0"/>
            <a:t>Mewujudkan sistem </a:t>
          </a:r>
          <a:r>
            <a:rPr lang="id-ID" i="1" dirty="0" smtClean="0"/>
            <a:t>good governance</a:t>
          </a:r>
        </a:p>
      </dgm:t>
    </dgm:pt>
    <dgm:pt modelId="{66E2D64E-0DE0-4BA6-853E-0F595990A511}" type="parTrans" cxnId="{1E8BFF9D-2115-4DA7-90C2-4E432B357F70}">
      <dgm:prSet/>
      <dgm:spPr/>
      <dgm:t>
        <a:bodyPr/>
        <a:lstStyle/>
        <a:p>
          <a:endParaRPr lang="en-US"/>
        </a:p>
      </dgm:t>
    </dgm:pt>
    <dgm:pt modelId="{E7FA4245-88CD-4DDF-BD6D-81246CA7ED6E}" type="sibTrans" cxnId="{1E8BFF9D-2115-4DA7-90C2-4E432B357F70}">
      <dgm:prSet/>
      <dgm:spPr/>
      <dgm:t>
        <a:bodyPr/>
        <a:lstStyle/>
        <a:p>
          <a:endParaRPr lang="en-US"/>
        </a:p>
      </dgm:t>
    </dgm:pt>
    <dgm:pt modelId="{94B0546F-B0DB-4898-A83B-5D873F993332}">
      <dgm:prSet phldrT="[Text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id-ID" dirty="0" smtClean="0"/>
            <a:t>Menekan angka pangangguran dan kemiskinan</a:t>
          </a:r>
        </a:p>
      </dgm:t>
    </dgm:pt>
    <dgm:pt modelId="{DBD0E129-4518-4792-A09C-1ED2869B42B2}" type="parTrans" cxnId="{059C91ED-6047-42E9-AE45-6AFA585DB6D8}">
      <dgm:prSet/>
      <dgm:spPr/>
      <dgm:t>
        <a:bodyPr/>
        <a:lstStyle/>
        <a:p>
          <a:endParaRPr lang="en-US"/>
        </a:p>
      </dgm:t>
    </dgm:pt>
    <dgm:pt modelId="{7CBC5D97-D032-457C-AEEF-7E878EC3ED19}" type="sibTrans" cxnId="{059C91ED-6047-42E9-AE45-6AFA585DB6D8}">
      <dgm:prSet/>
      <dgm:spPr/>
      <dgm:t>
        <a:bodyPr/>
        <a:lstStyle/>
        <a:p>
          <a:endParaRPr lang="en-US"/>
        </a:p>
      </dgm:t>
    </dgm:pt>
    <dgm:pt modelId="{56D82B0F-8A03-44D8-8456-2B78E0AE6949}" type="pres">
      <dgm:prSet presAssocID="{17CCAD8C-7B83-4A11-ACA9-9F0B18598F09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DC48AEB1-43C4-4149-A7EE-8CD31D9539F8}" type="pres">
      <dgm:prSet presAssocID="{17CCAD8C-7B83-4A11-ACA9-9F0B18598F09}" presName="pyramid" presStyleLbl="node1" presStyleIdx="0" presStyleCnt="1" custScaleX="59733" custScaleY="100000" custLinFactNeighborX="-45693" custLinFactNeighborY="947"/>
      <dgm:spPr/>
      <dgm:t>
        <a:bodyPr/>
        <a:lstStyle/>
        <a:p>
          <a:endParaRPr lang="en-US"/>
        </a:p>
      </dgm:t>
    </dgm:pt>
    <dgm:pt modelId="{BDFCDECC-F3E0-4DD5-9099-ABFC36E9A2EC}" type="pres">
      <dgm:prSet presAssocID="{17CCAD8C-7B83-4A11-ACA9-9F0B18598F09}" presName="theList" presStyleCnt="0"/>
      <dgm:spPr/>
      <dgm:t>
        <a:bodyPr/>
        <a:lstStyle/>
        <a:p>
          <a:endParaRPr lang="en-US"/>
        </a:p>
      </dgm:t>
    </dgm:pt>
    <dgm:pt modelId="{6072D080-CDBD-4728-912D-35F4F15A9B3D}" type="pres">
      <dgm:prSet presAssocID="{EE17E7D2-BAB3-4C70-8964-956DF82D9EA6}" presName="aNode" presStyleLbl="fgAcc1" presStyleIdx="0" presStyleCnt="4" custScaleX="197177" custLinFactNeighborX="0" custLinFactNeighborY="-197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CEB34C-BD32-46C3-A528-3808866A8058}" type="pres">
      <dgm:prSet presAssocID="{EE17E7D2-BAB3-4C70-8964-956DF82D9EA6}" presName="aSpace" presStyleCnt="0"/>
      <dgm:spPr/>
      <dgm:t>
        <a:bodyPr/>
        <a:lstStyle/>
        <a:p>
          <a:endParaRPr lang="en-US"/>
        </a:p>
      </dgm:t>
    </dgm:pt>
    <dgm:pt modelId="{5C72BCEA-1E1C-44CA-A72F-FB82CAC7D04A}" type="pres">
      <dgm:prSet presAssocID="{72C642C8-CE29-4F17-B50A-CD07C713706A}" presName="aNode" presStyleLbl="fgAcc1" presStyleIdx="1" presStyleCnt="4" custScaleX="195582" custLinFactNeighborX="-798" custLinFactNeighborY="-128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9807A6-C4B0-49D3-9A55-C73CB6715546}" type="pres">
      <dgm:prSet presAssocID="{72C642C8-CE29-4F17-B50A-CD07C713706A}" presName="aSpace" presStyleCnt="0"/>
      <dgm:spPr/>
      <dgm:t>
        <a:bodyPr/>
        <a:lstStyle/>
        <a:p>
          <a:endParaRPr lang="en-US"/>
        </a:p>
      </dgm:t>
    </dgm:pt>
    <dgm:pt modelId="{5E5981AD-EB2E-47EB-B7D0-D4A36779A866}" type="pres">
      <dgm:prSet presAssocID="{5B53B1DA-F0F0-4339-BE67-10E659DAA7CD}" presName="aNode" presStyleLbl="fgAcc1" presStyleIdx="2" presStyleCnt="4" custScaleX="202034" custLinFactNeighborX="1365" custLinFactNeighborY="229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79C29B-4D0E-484F-BA15-09CD772D78DF}" type="pres">
      <dgm:prSet presAssocID="{5B53B1DA-F0F0-4339-BE67-10E659DAA7CD}" presName="aSpace" presStyleCnt="0"/>
      <dgm:spPr/>
      <dgm:t>
        <a:bodyPr/>
        <a:lstStyle/>
        <a:p>
          <a:endParaRPr lang="en-US"/>
        </a:p>
      </dgm:t>
    </dgm:pt>
    <dgm:pt modelId="{3168320B-8B20-4867-8344-80F5A38BC66C}" type="pres">
      <dgm:prSet presAssocID="{94B0546F-B0DB-4898-A83B-5D873F993332}" presName="aNode" presStyleLbl="fgAcc1" presStyleIdx="3" presStyleCnt="4" custScaleX="201066" custLinFactNeighborX="18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DBCB73-1D2E-40C3-ABC7-895A2A8EF203}" type="pres">
      <dgm:prSet presAssocID="{94B0546F-B0DB-4898-A83B-5D873F993332}" presName="aSpace" presStyleCnt="0"/>
      <dgm:spPr/>
      <dgm:t>
        <a:bodyPr/>
        <a:lstStyle/>
        <a:p>
          <a:endParaRPr lang="en-US"/>
        </a:p>
      </dgm:t>
    </dgm:pt>
  </dgm:ptLst>
  <dgm:cxnLst>
    <dgm:cxn modelId="{822998AE-0CC4-482A-A1C6-4F28F802851D}" type="presOf" srcId="{17CCAD8C-7B83-4A11-ACA9-9F0B18598F09}" destId="{56D82B0F-8A03-44D8-8456-2B78E0AE6949}" srcOrd="0" destOrd="0" presId="urn:microsoft.com/office/officeart/2005/8/layout/pyramid2"/>
    <dgm:cxn modelId="{FDFFA513-B2AC-45A6-975F-EA395BA0F857}" type="presOf" srcId="{94B0546F-B0DB-4898-A83B-5D873F993332}" destId="{3168320B-8B20-4867-8344-80F5A38BC66C}" srcOrd="0" destOrd="0" presId="urn:microsoft.com/office/officeart/2005/8/layout/pyramid2"/>
    <dgm:cxn modelId="{E29A4901-58F8-477B-84BF-1AE5BCA89B56}" srcId="{17CCAD8C-7B83-4A11-ACA9-9F0B18598F09}" destId="{EE17E7D2-BAB3-4C70-8964-956DF82D9EA6}" srcOrd="0" destOrd="0" parTransId="{CE2F90A6-2F2E-48F7-A517-B59516B01418}" sibTransId="{37C80B4D-B5E1-4AD7-93E7-085AC96C314A}"/>
    <dgm:cxn modelId="{88348C14-739E-4B64-91B8-1583E1A57D9C}" type="presOf" srcId="{5B53B1DA-F0F0-4339-BE67-10E659DAA7CD}" destId="{5E5981AD-EB2E-47EB-B7D0-D4A36779A866}" srcOrd="0" destOrd="0" presId="urn:microsoft.com/office/officeart/2005/8/layout/pyramid2"/>
    <dgm:cxn modelId="{059C91ED-6047-42E9-AE45-6AFA585DB6D8}" srcId="{17CCAD8C-7B83-4A11-ACA9-9F0B18598F09}" destId="{94B0546F-B0DB-4898-A83B-5D873F993332}" srcOrd="3" destOrd="0" parTransId="{DBD0E129-4518-4792-A09C-1ED2869B42B2}" sibTransId="{7CBC5D97-D032-457C-AEEF-7E878EC3ED19}"/>
    <dgm:cxn modelId="{F19DF3DA-107E-4FAB-9F16-E7C3100E6298}" type="presOf" srcId="{EE17E7D2-BAB3-4C70-8964-956DF82D9EA6}" destId="{6072D080-CDBD-4728-912D-35F4F15A9B3D}" srcOrd="0" destOrd="0" presId="urn:microsoft.com/office/officeart/2005/8/layout/pyramid2"/>
    <dgm:cxn modelId="{1E8BFF9D-2115-4DA7-90C2-4E432B357F70}" srcId="{17CCAD8C-7B83-4A11-ACA9-9F0B18598F09}" destId="{5B53B1DA-F0F0-4339-BE67-10E659DAA7CD}" srcOrd="2" destOrd="0" parTransId="{66E2D64E-0DE0-4BA6-853E-0F595990A511}" sibTransId="{E7FA4245-88CD-4DDF-BD6D-81246CA7ED6E}"/>
    <dgm:cxn modelId="{9390B058-AF45-449E-95EF-D1C3B3142BA7}" srcId="{17CCAD8C-7B83-4A11-ACA9-9F0B18598F09}" destId="{72C642C8-CE29-4F17-B50A-CD07C713706A}" srcOrd="1" destOrd="0" parTransId="{EC2532CE-159D-4FE8-BBEB-69B996F42496}" sibTransId="{9B680A22-C579-4F94-8A3B-D607B5F3CCB8}"/>
    <dgm:cxn modelId="{A0A883A6-E39C-4232-B8D4-BA9B5CE9383B}" type="presOf" srcId="{72C642C8-CE29-4F17-B50A-CD07C713706A}" destId="{5C72BCEA-1E1C-44CA-A72F-FB82CAC7D04A}" srcOrd="0" destOrd="0" presId="urn:microsoft.com/office/officeart/2005/8/layout/pyramid2"/>
    <dgm:cxn modelId="{1080645E-0B26-4848-A3B6-60EF63FB1700}" type="presParOf" srcId="{56D82B0F-8A03-44D8-8456-2B78E0AE6949}" destId="{DC48AEB1-43C4-4149-A7EE-8CD31D9539F8}" srcOrd="0" destOrd="0" presId="urn:microsoft.com/office/officeart/2005/8/layout/pyramid2"/>
    <dgm:cxn modelId="{4BE6BA68-FEA9-46C6-9CEF-8E23C0B71DF2}" type="presParOf" srcId="{56D82B0F-8A03-44D8-8456-2B78E0AE6949}" destId="{BDFCDECC-F3E0-4DD5-9099-ABFC36E9A2EC}" srcOrd="1" destOrd="0" presId="urn:microsoft.com/office/officeart/2005/8/layout/pyramid2"/>
    <dgm:cxn modelId="{BF42D8C7-4A8B-4446-AA4A-CE25F3ADFD72}" type="presParOf" srcId="{BDFCDECC-F3E0-4DD5-9099-ABFC36E9A2EC}" destId="{6072D080-CDBD-4728-912D-35F4F15A9B3D}" srcOrd="0" destOrd="0" presId="urn:microsoft.com/office/officeart/2005/8/layout/pyramid2"/>
    <dgm:cxn modelId="{02916DC3-E24A-4789-BB6A-B5ACE0F9D8EF}" type="presParOf" srcId="{BDFCDECC-F3E0-4DD5-9099-ABFC36E9A2EC}" destId="{35CEB34C-BD32-46C3-A528-3808866A8058}" srcOrd="1" destOrd="0" presId="urn:microsoft.com/office/officeart/2005/8/layout/pyramid2"/>
    <dgm:cxn modelId="{624336F3-97D3-4814-9BFE-80A8C63A95EE}" type="presParOf" srcId="{BDFCDECC-F3E0-4DD5-9099-ABFC36E9A2EC}" destId="{5C72BCEA-1E1C-44CA-A72F-FB82CAC7D04A}" srcOrd="2" destOrd="0" presId="urn:microsoft.com/office/officeart/2005/8/layout/pyramid2"/>
    <dgm:cxn modelId="{A2341A59-58B8-4C38-96F4-257C82604596}" type="presParOf" srcId="{BDFCDECC-F3E0-4DD5-9099-ABFC36E9A2EC}" destId="{8C9807A6-C4B0-49D3-9A55-C73CB6715546}" srcOrd="3" destOrd="0" presId="urn:microsoft.com/office/officeart/2005/8/layout/pyramid2"/>
    <dgm:cxn modelId="{96843458-B44E-48F1-AB06-C8ADFE50BB7F}" type="presParOf" srcId="{BDFCDECC-F3E0-4DD5-9099-ABFC36E9A2EC}" destId="{5E5981AD-EB2E-47EB-B7D0-D4A36779A866}" srcOrd="4" destOrd="0" presId="urn:microsoft.com/office/officeart/2005/8/layout/pyramid2"/>
    <dgm:cxn modelId="{61D0E355-3FD0-4715-B692-945565E606BD}" type="presParOf" srcId="{BDFCDECC-F3E0-4DD5-9099-ABFC36E9A2EC}" destId="{5E79C29B-4D0E-484F-BA15-09CD772D78DF}" srcOrd="5" destOrd="0" presId="urn:microsoft.com/office/officeart/2005/8/layout/pyramid2"/>
    <dgm:cxn modelId="{6FE9EE3F-3945-4B2C-A0B0-BD8F3EE5B1C4}" type="presParOf" srcId="{BDFCDECC-F3E0-4DD5-9099-ABFC36E9A2EC}" destId="{3168320B-8B20-4867-8344-80F5A38BC66C}" srcOrd="6" destOrd="0" presId="urn:microsoft.com/office/officeart/2005/8/layout/pyramid2"/>
    <dgm:cxn modelId="{66BD481D-2FEF-4860-988F-8B302F04F7D3}" type="presParOf" srcId="{BDFCDECC-F3E0-4DD5-9099-ABFC36E9A2EC}" destId="{2BDBCB73-1D2E-40C3-ABC7-895A2A8EF203}" srcOrd="7" destOrd="0" presId="urn:microsoft.com/office/officeart/2005/8/layout/pyramid2"/>
  </dgm:cxnLst>
  <dgm:bg/>
  <dgm:whole/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02113FD9-78DB-433F-9626-F16533D7233C}" type="doc">
      <dgm:prSet loTypeId="urn:microsoft.com/office/officeart/2005/8/layout/vList4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526C3694-B74C-4CA0-AD5A-9DCEB5EBED1B}">
      <dgm:prSet phldrT="[Text]"/>
      <dgm:spPr/>
      <dgm:t>
        <a:bodyPr/>
        <a:lstStyle/>
        <a:p>
          <a:pPr algn="l"/>
          <a:r>
            <a:rPr lang="id-ID" dirty="0" smtClean="0">
              <a:solidFill>
                <a:schemeClr val="tx1"/>
              </a:solidFill>
            </a:rPr>
            <a:t>Perbaikan pelayanan</a:t>
          </a:r>
          <a:endParaRPr lang="en-US" dirty="0">
            <a:solidFill>
              <a:schemeClr val="tx1"/>
            </a:solidFill>
          </a:endParaRPr>
        </a:p>
      </dgm:t>
    </dgm:pt>
    <dgm:pt modelId="{A5CDE44F-178F-45C1-8662-5B518431D49A}" type="parTrans" cxnId="{0C619404-881D-44CA-ADC8-7023D5096BB4}">
      <dgm:prSet/>
      <dgm:spPr/>
      <dgm:t>
        <a:bodyPr/>
        <a:lstStyle/>
        <a:p>
          <a:endParaRPr lang="en-US"/>
        </a:p>
      </dgm:t>
    </dgm:pt>
    <dgm:pt modelId="{FD008FBA-C605-4FD8-BCFD-AE80EC42627C}" type="sibTrans" cxnId="{0C619404-881D-44CA-ADC8-7023D5096BB4}">
      <dgm:prSet/>
      <dgm:spPr/>
      <dgm:t>
        <a:bodyPr/>
        <a:lstStyle/>
        <a:p>
          <a:endParaRPr lang="en-US"/>
        </a:p>
      </dgm:t>
    </dgm:pt>
    <dgm:pt modelId="{49056914-EA1E-4690-ADD3-9724E5307299}">
      <dgm:prSet phldrT="[Text]"/>
      <dgm:spPr/>
      <dgm:t>
        <a:bodyPr/>
        <a:lstStyle/>
        <a:p>
          <a:pPr algn="l"/>
          <a:r>
            <a:rPr lang="id-ID" dirty="0" smtClean="0">
              <a:solidFill>
                <a:schemeClr val="tx1"/>
              </a:solidFill>
            </a:rPr>
            <a:t>Kartu Indonesia Sehat</a:t>
          </a:r>
          <a:endParaRPr lang="en-US" dirty="0">
            <a:solidFill>
              <a:schemeClr val="tx1"/>
            </a:solidFill>
          </a:endParaRPr>
        </a:p>
      </dgm:t>
    </dgm:pt>
    <dgm:pt modelId="{9C81C260-C3F3-44CC-916B-A9EB423AEDDF}" type="parTrans" cxnId="{7F109D01-2CF1-4F1D-8BA9-18A5D275975A}">
      <dgm:prSet/>
      <dgm:spPr/>
      <dgm:t>
        <a:bodyPr/>
        <a:lstStyle/>
        <a:p>
          <a:endParaRPr lang="en-US"/>
        </a:p>
      </dgm:t>
    </dgm:pt>
    <dgm:pt modelId="{01D5FA66-69A8-420D-9640-5F7B20BF281C}" type="sibTrans" cxnId="{7F109D01-2CF1-4F1D-8BA9-18A5D275975A}">
      <dgm:prSet/>
      <dgm:spPr/>
      <dgm:t>
        <a:bodyPr/>
        <a:lstStyle/>
        <a:p>
          <a:endParaRPr lang="en-US"/>
        </a:p>
      </dgm:t>
    </dgm:pt>
    <dgm:pt modelId="{0B916C28-6BDC-41FC-8D92-DD025D9452D2}">
      <dgm:prSet phldrT="[Text]"/>
      <dgm:spPr/>
      <dgm:t>
        <a:bodyPr/>
        <a:lstStyle/>
        <a:p>
          <a:pPr algn="l"/>
          <a:r>
            <a:rPr lang="id-ID" dirty="0" smtClean="0">
              <a:solidFill>
                <a:schemeClr val="tx1"/>
              </a:solidFill>
            </a:rPr>
            <a:t>Kartu Indonesia Pintar</a:t>
          </a:r>
          <a:endParaRPr lang="en-US" dirty="0">
            <a:solidFill>
              <a:schemeClr val="tx1"/>
            </a:solidFill>
          </a:endParaRPr>
        </a:p>
      </dgm:t>
    </dgm:pt>
    <dgm:pt modelId="{57C0B872-9A07-49CF-AC1D-19814C846CA6}" type="parTrans" cxnId="{E7A340FC-6D2A-4D4A-96B9-769F02A20997}">
      <dgm:prSet/>
      <dgm:spPr/>
      <dgm:t>
        <a:bodyPr/>
        <a:lstStyle/>
        <a:p>
          <a:endParaRPr lang="en-US"/>
        </a:p>
      </dgm:t>
    </dgm:pt>
    <dgm:pt modelId="{FA3CAF14-EA40-4C63-AAF0-F41BCF138FED}" type="sibTrans" cxnId="{E7A340FC-6D2A-4D4A-96B9-769F02A20997}">
      <dgm:prSet/>
      <dgm:spPr/>
      <dgm:t>
        <a:bodyPr/>
        <a:lstStyle/>
        <a:p>
          <a:endParaRPr lang="en-US"/>
        </a:p>
      </dgm:t>
    </dgm:pt>
    <dgm:pt modelId="{2706EF39-7C23-40C0-81EE-F9831A1C21C4}">
      <dgm:prSet phldrT="[Text]"/>
      <dgm:spPr/>
      <dgm:t>
        <a:bodyPr/>
        <a:lstStyle/>
        <a:p>
          <a:r>
            <a:rPr lang="id-ID" dirty="0" smtClean="0">
              <a:solidFill>
                <a:schemeClr val="tx1"/>
              </a:solidFill>
            </a:rPr>
            <a:t>Kebijakan ekonomi</a:t>
          </a:r>
          <a:endParaRPr lang="en-US" dirty="0">
            <a:solidFill>
              <a:schemeClr val="tx1"/>
            </a:solidFill>
          </a:endParaRPr>
        </a:p>
      </dgm:t>
    </dgm:pt>
    <dgm:pt modelId="{662C6E17-4612-4E38-B4C8-7FABBBFD8124}" type="parTrans" cxnId="{AC72A3EF-2541-458F-817E-6550A273A6C0}">
      <dgm:prSet/>
      <dgm:spPr/>
      <dgm:t>
        <a:bodyPr/>
        <a:lstStyle/>
        <a:p>
          <a:endParaRPr lang="en-US"/>
        </a:p>
      </dgm:t>
    </dgm:pt>
    <dgm:pt modelId="{F613E554-3997-461D-999C-76604CFFA61D}" type="sibTrans" cxnId="{AC72A3EF-2541-458F-817E-6550A273A6C0}">
      <dgm:prSet/>
      <dgm:spPr/>
      <dgm:t>
        <a:bodyPr/>
        <a:lstStyle/>
        <a:p>
          <a:endParaRPr lang="en-US"/>
        </a:p>
      </dgm:t>
    </dgm:pt>
    <dgm:pt modelId="{D2E9742D-02DC-4C96-856E-B03A9D80EB7E}">
      <dgm:prSet phldrT="[Text]"/>
      <dgm:spPr/>
      <dgm:t>
        <a:bodyPr/>
        <a:lstStyle/>
        <a:p>
          <a:r>
            <a:rPr lang="id-ID" dirty="0" smtClean="0">
              <a:solidFill>
                <a:schemeClr val="tx1"/>
              </a:solidFill>
            </a:rPr>
            <a:t>Menghapus subsidi BBM</a:t>
          </a:r>
          <a:endParaRPr lang="en-US" dirty="0">
            <a:solidFill>
              <a:schemeClr val="tx1"/>
            </a:solidFill>
          </a:endParaRPr>
        </a:p>
      </dgm:t>
    </dgm:pt>
    <dgm:pt modelId="{81310318-2F17-4BE8-B21B-DEE6A867BE88}" type="parTrans" cxnId="{F3369CE5-AC91-4FB9-A731-8AE8743D9BA6}">
      <dgm:prSet/>
      <dgm:spPr/>
      <dgm:t>
        <a:bodyPr/>
        <a:lstStyle/>
        <a:p>
          <a:endParaRPr lang="en-US"/>
        </a:p>
      </dgm:t>
    </dgm:pt>
    <dgm:pt modelId="{1B4E731E-54C0-452C-ADD9-1C517D025B71}" type="sibTrans" cxnId="{F3369CE5-AC91-4FB9-A731-8AE8743D9BA6}">
      <dgm:prSet/>
      <dgm:spPr/>
      <dgm:t>
        <a:bodyPr/>
        <a:lstStyle/>
        <a:p>
          <a:endParaRPr lang="en-US"/>
        </a:p>
      </dgm:t>
    </dgm:pt>
    <dgm:pt modelId="{0A3132C9-52AD-4551-B8FA-DBE37F8BA2FD}">
      <dgm:prSet phldrT="[Text]"/>
      <dgm:spPr/>
      <dgm:t>
        <a:bodyPr/>
        <a:lstStyle/>
        <a:p>
          <a:r>
            <a:rPr lang="id-ID" dirty="0" smtClean="0">
              <a:solidFill>
                <a:schemeClr val="tx1"/>
              </a:solidFill>
            </a:rPr>
            <a:t>Memperkuat kerjasama ekonomi dengan beberapa negara</a:t>
          </a:r>
          <a:endParaRPr lang="en-US" dirty="0">
            <a:solidFill>
              <a:schemeClr val="tx1"/>
            </a:solidFill>
          </a:endParaRPr>
        </a:p>
      </dgm:t>
    </dgm:pt>
    <dgm:pt modelId="{A7DA6CD9-1B92-4E09-8958-B4EEF793F0BA}" type="parTrans" cxnId="{F46EBDB4-A4FF-484D-BBD0-01B2A81682F0}">
      <dgm:prSet/>
      <dgm:spPr/>
      <dgm:t>
        <a:bodyPr/>
        <a:lstStyle/>
        <a:p>
          <a:endParaRPr lang="en-US"/>
        </a:p>
      </dgm:t>
    </dgm:pt>
    <dgm:pt modelId="{3128097D-2D04-44D0-BB0F-E1ADBEBC4FB8}" type="sibTrans" cxnId="{F46EBDB4-A4FF-484D-BBD0-01B2A81682F0}">
      <dgm:prSet/>
      <dgm:spPr/>
      <dgm:t>
        <a:bodyPr/>
        <a:lstStyle/>
        <a:p>
          <a:endParaRPr lang="en-US"/>
        </a:p>
      </dgm:t>
    </dgm:pt>
    <dgm:pt modelId="{229B611F-FE2D-48D3-A8FA-C6C0AB5C875D}">
      <dgm:prSet phldrT="[Text]"/>
      <dgm:spPr/>
      <dgm:t>
        <a:bodyPr/>
        <a:lstStyle/>
        <a:p>
          <a:r>
            <a:rPr lang="id-ID" dirty="0" smtClean="0">
              <a:solidFill>
                <a:schemeClr val="tx1"/>
              </a:solidFill>
            </a:rPr>
            <a:t>Kebijakan kelautan</a:t>
          </a:r>
          <a:endParaRPr lang="en-US" dirty="0">
            <a:solidFill>
              <a:schemeClr val="tx1"/>
            </a:solidFill>
          </a:endParaRPr>
        </a:p>
      </dgm:t>
    </dgm:pt>
    <dgm:pt modelId="{06C3009C-F14F-4E50-8396-ED7B157BBEF3}" type="parTrans" cxnId="{5D112C19-32B9-4A0C-B0A6-4C8D43296BAA}">
      <dgm:prSet/>
      <dgm:spPr/>
      <dgm:t>
        <a:bodyPr/>
        <a:lstStyle/>
        <a:p>
          <a:endParaRPr lang="en-US"/>
        </a:p>
      </dgm:t>
    </dgm:pt>
    <dgm:pt modelId="{2EA0B0EF-5EB2-49A8-904E-2F0D58498DB9}" type="sibTrans" cxnId="{5D112C19-32B9-4A0C-B0A6-4C8D43296BAA}">
      <dgm:prSet/>
      <dgm:spPr/>
      <dgm:t>
        <a:bodyPr/>
        <a:lstStyle/>
        <a:p>
          <a:endParaRPr lang="en-US"/>
        </a:p>
      </dgm:t>
    </dgm:pt>
    <dgm:pt modelId="{7841518A-1764-461A-82C2-71A3954553F6}">
      <dgm:prSet phldrT="[Text]"/>
      <dgm:spPr/>
      <dgm:t>
        <a:bodyPr/>
        <a:lstStyle/>
        <a:p>
          <a:r>
            <a:rPr lang="id-ID" dirty="0" smtClean="0">
              <a:solidFill>
                <a:schemeClr val="tx1"/>
              </a:solidFill>
            </a:rPr>
            <a:t>Menangkap kapal asing di perairan Indonesia</a:t>
          </a:r>
          <a:endParaRPr lang="en-US" dirty="0">
            <a:solidFill>
              <a:schemeClr val="tx1"/>
            </a:solidFill>
          </a:endParaRPr>
        </a:p>
      </dgm:t>
    </dgm:pt>
    <dgm:pt modelId="{C5C847DB-7CE4-4056-A975-353C1EDB07F3}" type="parTrans" cxnId="{72F66191-633E-4A41-BF73-FD13649CCE7E}">
      <dgm:prSet/>
      <dgm:spPr/>
      <dgm:t>
        <a:bodyPr/>
        <a:lstStyle/>
        <a:p>
          <a:endParaRPr lang="en-US"/>
        </a:p>
      </dgm:t>
    </dgm:pt>
    <dgm:pt modelId="{E3A78525-DB1C-4282-95D2-2AAB0CDDB245}" type="sibTrans" cxnId="{72F66191-633E-4A41-BF73-FD13649CCE7E}">
      <dgm:prSet/>
      <dgm:spPr/>
      <dgm:t>
        <a:bodyPr/>
        <a:lstStyle/>
        <a:p>
          <a:endParaRPr lang="en-US"/>
        </a:p>
      </dgm:t>
    </dgm:pt>
    <dgm:pt modelId="{E7762A9F-2484-44FA-BF4C-3888ED9C0E2E}">
      <dgm:prSet phldrT="[Text]"/>
      <dgm:spPr/>
      <dgm:t>
        <a:bodyPr/>
        <a:lstStyle/>
        <a:p>
          <a:r>
            <a:rPr lang="id-ID" dirty="0" smtClean="0">
              <a:solidFill>
                <a:schemeClr val="tx1"/>
              </a:solidFill>
            </a:rPr>
            <a:t>Menenggelamkan kapal asing yang melakukan </a:t>
          </a:r>
          <a:r>
            <a:rPr lang="id-ID" i="1" dirty="0" smtClean="0">
              <a:solidFill>
                <a:schemeClr val="tx1"/>
              </a:solidFill>
            </a:rPr>
            <a:t>illegal fishing</a:t>
          </a:r>
          <a:endParaRPr lang="en-US" i="1" dirty="0">
            <a:solidFill>
              <a:schemeClr val="tx1"/>
            </a:solidFill>
          </a:endParaRPr>
        </a:p>
      </dgm:t>
    </dgm:pt>
    <dgm:pt modelId="{FB93C96C-95D4-4491-8E21-E71A83BF80D9}" type="parTrans" cxnId="{A2B0B4C8-ACE5-418D-9DDC-6307ED6051E0}">
      <dgm:prSet/>
      <dgm:spPr/>
      <dgm:t>
        <a:bodyPr/>
        <a:lstStyle/>
        <a:p>
          <a:endParaRPr lang="en-US"/>
        </a:p>
      </dgm:t>
    </dgm:pt>
    <dgm:pt modelId="{71AA6577-06AA-4532-A671-5B756D850B13}" type="sibTrans" cxnId="{A2B0B4C8-ACE5-418D-9DDC-6307ED6051E0}">
      <dgm:prSet/>
      <dgm:spPr/>
      <dgm:t>
        <a:bodyPr/>
        <a:lstStyle/>
        <a:p>
          <a:endParaRPr lang="en-US"/>
        </a:p>
      </dgm:t>
    </dgm:pt>
    <dgm:pt modelId="{0B614CEB-397F-4E69-8FD5-5C43CEA8C3BF}">
      <dgm:prSet phldrT="[Text]"/>
      <dgm:spPr/>
      <dgm:t>
        <a:bodyPr/>
        <a:lstStyle/>
        <a:p>
          <a:pPr algn="l"/>
          <a:r>
            <a:rPr lang="id-ID" dirty="0" smtClean="0">
              <a:solidFill>
                <a:schemeClr val="tx1"/>
              </a:solidFill>
            </a:rPr>
            <a:t>Kartu Keluarga Sejahtera</a:t>
          </a:r>
          <a:endParaRPr lang="en-US" dirty="0">
            <a:solidFill>
              <a:schemeClr val="tx1"/>
            </a:solidFill>
          </a:endParaRPr>
        </a:p>
      </dgm:t>
    </dgm:pt>
    <dgm:pt modelId="{4FF1BB87-8857-4A49-9DF0-B39381B08104}" type="parTrans" cxnId="{1EE3BA0A-D53E-4BF3-A3E8-FB55FFC0463F}">
      <dgm:prSet/>
      <dgm:spPr/>
      <dgm:t>
        <a:bodyPr/>
        <a:lstStyle/>
        <a:p>
          <a:endParaRPr lang="en-US"/>
        </a:p>
      </dgm:t>
    </dgm:pt>
    <dgm:pt modelId="{B6F33571-7359-483C-80B5-C901C14DEED8}" type="sibTrans" cxnId="{1EE3BA0A-D53E-4BF3-A3E8-FB55FFC0463F}">
      <dgm:prSet/>
      <dgm:spPr/>
      <dgm:t>
        <a:bodyPr/>
        <a:lstStyle/>
        <a:p>
          <a:endParaRPr lang="en-US"/>
        </a:p>
      </dgm:t>
    </dgm:pt>
    <dgm:pt modelId="{8D0524A8-D6BC-4DDF-B293-F6D1A30296FC}">
      <dgm:prSet phldrT="[Text]"/>
      <dgm:spPr/>
      <dgm:t>
        <a:bodyPr/>
        <a:lstStyle/>
        <a:p>
          <a:r>
            <a:rPr lang="id-ID" dirty="0" smtClean="0">
              <a:solidFill>
                <a:schemeClr val="tx1"/>
              </a:solidFill>
            </a:rPr>
            <a:t>Mengajak investor dunia untuk menanamkan modal di Indonesia</a:t>
          </a:r>
          <a:endParaRPr lang="en-US" dirty="0">
            <a:solidFill>
              <a:schemeClr val="tx1"/>
            </a:solidFill>
          </a:endParaRPr>
        </a:p>
      </dgm:t>
    </dgm:pt>
    <dgm:pt modelId="{B4070C0A-18DE-4F32-B12D-D5480A94E684}" type="parTrans" cxnId="{28AB88EF-124B-495D-B911-F4CC33312960}">
      <dgm:prSet/>
      <dgm:spPr/>
      <dgm:t>
        <a:bodyPr/>
        <a:lstStyle/>
        <a:p>
          <a:endParaRPr lang="en-US"/>
        </a:p>
      </dgm:t>
    </dgm:pt>
    <dgm:pt modelId="{467AD98B-B412-45FE-8178-E63541A961C5}" type="sibTrans" cxnId="{28AB88EF-124B-495D-B911-F4CC33312960}">
      <dgm:prSet/>
      <dgm:spPr/>
      <dgm:t>
        <a:bodyPr/>
        <a:lstStyle/>
        <a:p>
          <a:endParaRPr lang="en-US"/>
        </a:p>
      </dgm:t>
    </dgm:pt>
    <dgm:pt modelId="{8254E22B-E55C-40B2-B61D-2A29FB601C42}">
      <dgm:prSet phldrT="[Text]"/>
      <dgm:spPr/>
      <dgm:t>
        <a:bodyPr/>
        <a:lstStyle/>
        <a:p>
          <a:r>
            <a:rPr lang="id-ID" dirty="0" smtClean="0">
              <a:solidFill>
                <a:schemeClr val="tx1"/>
              </a:solidFill>
            </a:rPr>
            <a:t>Kebijakan pertambangan</a:t>
          </a:r>
          <a:endParaRPr lang="en-US" dirty="0">
            <a:solidFill>
              <a:schemeClr val="tx1"/>
            </a:solidFill>
          </a:endParaRPr>
        </a:p>
      </dgm:t>
    </dgm:pt>
    <dgm:pt modelId="{32FB2978-CB7A-4C3A-8319-6D79A89825D7}" type="parTrans" cxnId="{25B9ECF4-D521-4F44-9863-652BB61BD753}">
      <dgm:prSet/>
      <dgm:spPr/>
      <dgm:t>
        <a:bodyPr/>
        <a:lstStyle/>
        <a:p>
          <a:endParaRPr lang="en-US"/>
        </a:p>
      </dgm:t>
    </dgm:pt>
    <dgm:pt modelId="{89BDB97F-8E8A-43AA-8CF5-F4CBD055CC7E}" type="sibTrans" cxnId="{25B9ECF4-D521-4F44-9863-652BB61BD753}">
      <dgm:prSet/>
      <dgm:spPr/>
      <dgm:t>
        <a:bodyPr/>
        <a:lstStyle/>
        <a:p>
          <a:endParaRPr lang="en-US"/>
        </a:p>
      </dgm:t>
    </dgm:pt>
    <dgm:pt modelId="{A35DADAB-BBEA-4576-8817-F7CEDE7A1227}">
      <dgm:prSet phldrT="[Text]"/>
      <dgm:spPr/>
      <dgm:t>
        <a:bodyPr/>
        <a:lstStyle/>
        <a:p>
          <a:r>
            <a:rPr lang="id-ID" dirty="0" smtClean="0">
              <a:solidFill>
                <a:schemeClr val="tx1"/>
              </a:solidFill>
            </a:rPr>
            <a:t>Mengambil alih pertambangan minyak bumi di blok Mahakam</a:t>
          </a:r>
          <a:endParaRPr lang="en-US" dirty="0">
            <a:solidFill>
              <a:schemeClr val="tx1"/>
            </a:solidFill>
          </a:endParaRPr>
        </a:p>
      </dgm:t>
    </dgm:pt>
    <dgm:pt modelId="{C2FD9098-6520-4C12-B369-07E054E44FDB}" type="parTrans" cxnId="{3708122E-93F1-4FDB-9ABC-ECB8CCBD32F3}">
      <dgm:prSet/>
      <dgm:spPr/>
      <dgm:t>
        <a:bodyPr/>
        <a:lstStyle/>
        <a:p>
          <a:endParaRPr lang="en-US"/>
        </a:p>
      </dgm:t>
    </dgm:pt>
    <dgm:pt modelId="{B6E3EB51-6828-44B7-A4AD-329393BE6B24}" type="sibTrans" cxnId="{3708122E-93F1-4FDB-9ABC-ECB8CCBD32F3}">
      <dgm:prSet/>
      <dgm:spPr/>
      <dgm:t>
        <a:bodyPr/>
        <a:lstStyle/>
        <a:p>
          <a:endParaRPr lang="en-US"/>
        </a:p>
      </dgm:t>
    </dgm:pt>
    <dgm:pt modelId="{B29CA18C-CFB3-46EA-B8CA-1E854A0424DF}">
      <dgm:prSet phldrT="[Text]"/>
      <dgm:spPr/>
      <dgm:t>
        <a:bodyPr/>
        <a:lstStyle/>
        <a:p>
          <a:r>
            <a:rPr lang="id-ID" dirty="0" smtClean="0">
              <a:solidFill>
                <a:schemeClr val="tx1"/>
              </a:solidFill>
            </a:rPr>
            <a:t>Mengambil alih 51% saham PT Freeport Indonesia</a:t>
          </a:r>
          <a:endParaRPr lang="en-US" dirty="0">
            <a:solidFill>
              <a:schemeClr val="tx1"/>
            </a:solidFill>
          </a:endParaRPr>
        </a:p>
      </dgm:t>
    </dgm:pt>
    <dgm:pt modelId="{D415939A-21EA-42E6-BC67-6CA3D8DA4EA5}" type="parTrans" cxnId="{11956376-64D3-4FCB-A690-C0C4FC2B2610}">
      <dgm:prSet/>
      <dgm:spPr/>
      <dgm:t>
        <a:bodyPr/>
        <a:lstStyle/>
        <a:p>
          <a:endParaRPr lang="en-US"/>
        </a:p>
      </dgm:t>
    </dgm:pt>
    <dgm:pt modelId="{08C39D51-36BB-43A6-A1CC-A9D569342EBD}" type="sibTrans" cxnId="{11956376-64D3-4FCB-A690-C0C4FC2B2610}">
      <dgm:prSet/>
      <dgm:spPr/>
      <dgm:t>
        <a:bodyPr/>
        <a:lstStyle/>
        <a:p>
          <a:endParaRPr lang="en-US"/>
        </a:p>
      </dgm:t>
    </dgm:pt>
    <dgm:pt modelId="{C6DBC3DD-7A55-4ADE-846C-807D16858AF9}" type="pres">
      <dgm:prSet presAssocID="{02113FD9-78DB-433F-9626-F16533D7233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2ACBE91-F765-4568-9E1A-408727F8F758}" type="pres">
      <dgm:prSet presAssocID="{526C3694-B74C-4CA0-AD5A-9DCEB5EBED1B}" presName="comp" presStyleCnt="0"/>
      <dgm:spPr/>
    </dgm:pt>
    <dgm:pt modelId="{1576724B-ABC2-4970-9FFF-0AF8D2E01412}" type="pres">
      <dgm:prSet presAssocID="{526C3694-B74C-4CA0-AD5A-9DCEB5EBED1B}" presName="box" presStyleLbl="node1" presStyleIdx="0" presStyleCnt="4" custScaleX="39820" custScaleY="80974" custLinFactNeighborX="-31626"/>
      <dgm:spPr/>
      <dgm:t>
        <a:bodyPr/>
        <a:lstStyle/>
        <a:p>
          <a:endParaRPr lang="en-US"/>
        </a:p>
      </dgm:t>
    </dgm:pt>
    <dgm:pt modelId="{7988C195-A027-4B2B-B917-119DC7E5A9E2}" type="pres">
      <dgm:prSet presAssocID="{526C3694-B74C-4CA0-AD5A-9DCEB5EBED1B}" presName="img" presStyleLbl="fgImgPlace1" presStyleIdx="0" presStyleCnt="4" custLinFactNeighborX="-75966" custLinFactNeighborY="-60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69AF7DD-072A-4CFC-B94C-FAE0EA42EADC}" type="pres">
      <dgm:prSet presAssocID="{526C3694-B74C-4CA0-AD5A-9DCEB5EBED1B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EED7B9-9602-474F-A147-9EACBB7869CF}" type="pres">
      <dgm:prSet presAssocID="{FD008FBA-C605-4FD8-BCFD-AE80EC42627C}" presName="spacer" presStyleCnt="0"/>
      <dgm:spPr/>
    </dgm:pt>
    <dgm:pt modelId="{947B8215-2E98-47FB-B593-1E5FF8C63FAC}" type="pres">
      <dgm:prSet presAssocID="{2706EF39-7C23-40C0-81EE-F9831A1C21C4}" presName="comp" presStyleCnt="0"/>
      <dgm:spPr/>
    </dgm:pt>
    <dgm:pt modelId="{EB24C55D-1A02-4054-86B7-5CF71584B6D2}" type="pres">
      <dgm:prSet presAssocID="{2706EF39-7C23-40C0-81EE-F9831A1C21C4}" presName="box" presStyleLbl="node1" presStyleIdx="1" presStyleCnt="4" custScaleX="60024" custScaleY="86729" custLinFactNeighborX="-10507"/>
      <dgm:spPr/>
      <dgm:t>
        <a:bodyPr/>
        <a:lstStyle/>
        <a:p>
          <a:endParaRPr lang="en-US"/>
        </a:p>
      </dgm:t>
    </dgm:pt>
    <dgm:pt modelId="{D4176A1F-F30A-472D-9474-D668A3D457DF}" type="pres">
      <dgm:prSet presAssocID="{2706EF39-7C23-40C0-81EE-F9831A1C21C4}" presName="img" presStyleLbl="fgImgPlace1" presStyleIdx="1" presStyleCnt="4" custScaleY="109918" custLinFactNeighborX="1091" custLinFactNeighborY="-175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3CE4195-89E7-4D75-B657-846411ACD73D}" type="pres">
      <dgm:prSet presAssocID="{2706EF39-7C23-40C0-81EE-F9831A1C21C4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042EE1-8EB2-4A57-8BFE-3FBF94FCD07E}" type="pres">
      <dgm:prSet presAssocID="{F613E554-3997-461D-999C-76604CFFA61D}" presName="spacer" presStyleCnt="0"/>
      <dgm:spPr/>
    </dgm:pt>
    <dgm:pt modelId="{4868FE85-149B-4D66-B368-6488EF2B3989}" type="pres">
      <dgm:prSet presAssocID="{229B611F-FE2D-48D3-A8FA-C6C0AB5C875D}" presName="comp" presStyleCnt="0"/>
      <dgm:spPr/>
    </dgm:pt>
    <dgm:pt modelId="{91D21AED-3F41-4BC1-8C57-2B1B7F506CBA}" type="pres">
      <dgm:prSet presAssocID="{229B611F-FE2D-48D3-A8FA-C6C0AB5C875D}" presName="box" presStyleLbl="node1" presStyleIdx="2" presStyleCnt="4" custScaleX="57914" custScaleY="79488" custLinFactNeighborX="348"/>
      <dgm:spPr/>
      <dgm:t>
        <a:bodyPr/>
        <a:lstStyle/>
        <a:p>
          <a:endParaRPr lang="en-US"/>
        </a:p>
      </dgm:t>
    </dgm:pt>
    <dgm:pt modelId="{78DEBEA9-7941-40DC-B170-37155D23B96D}" type="pres">
      <dgm:prSet presAssocID="{229B611F-FE2D-48D3-A8FA-C6C0AB5C875D}" presName="img" presStyleLbl="fgImgPlace1" presStyleIdx="2" presStyleCnt="4" custLinFactNeighborX="50170" custLinFactNeighborY="-240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AFFE2205-3717-4A7E-808F-2D2737B6FB41}" type="pres">
      <dgm:prSet presAssocID="{229B611F-FE2D-48D3-A8FA-C6C0AB5C875D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F3C461-68B0-4BEE-AEDD-5E900FC42F1F}" type="pres">
      <dgm:prSet presAssocID="{2EA0B0EF-5EB2-49A8-904E-2F0D58498DB9}" presName="spacer" presStyleCnt="0"/>
      <dgm:spPr/>
    </dgm:pt>
    <dgm:pt modelId="{4261C911-C2D0-4541-A530-174090C85D3D}" type="pres">
      <dgm:prSet presAssocID="{8254E22B-E55C-40B2-B61D-2A29FB601C42}" presName="comp" presStyleCnt="0"/>
      <dgm:spPr/>
    </dgm:pt>
    <dgm:pt modelId="{7F3D2F75-92F0-4DA0-AE76-29CA90836252}" type="pres">
      <dgm:prSet presAssocID="{8254E22B-E55C-40B2-B61D-2A29FB601C42}" presName="box" presStyleLbl="node1" presStyleIdx="3" presStyleCnt="4" custScaleX="60004" custScaleY="80579" custLinFactNeighborX="8506"/>
      <dgm:spPr/>
      <dgm:t>
        <a:bodyPr/>
        <a:lstStyle/>
        <a:p>
          <a:endParaRPr lang="en-US"/>
        </a:p>
      </dgm:t>
    </dgm:pt>
    <dgm:pt modelId="{097201F3-EF0E-4723-925E-04B24CC08D53}" type="pres">
      <dgm:prSet presAssocID="{8254E22B-E55C-40B2-B61D-2A29FB601C42}" presName="img" presStyleLbl="fgImgPlace1" presStyleIdx="3" presStyleCnt="4" custLinFactNeighborX="96185" custLinFactNeighborY="11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CF43D75C-31FB-4751-BEEF-8D73441B3490}" type="pres">
      <dgm:prSet presAssocID="{8254E22B-E55C-40B2-B61D-2A29FB601C42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EE3BA0A-D53E-4BF3-A3E8-FB55FFC0463F}" srcId="{526C3694-B74C-4CA0-AD5A-9DCEB5EBED1B}" destId="{0B614CEB-397F-4E69-8FD5-5C43CEA8C3BF}" srcOrd="2" destOrd="0" parTransId="{4FF1BB87-8857-4A49-9DF0-B39381B08104}" sibTransId="{B6F33571-7359-483C-80B5-C901C14DEED8}"/>
    <dgm:cxn modelId="{F3369CE5-AC91-4FB9-A731-8AE8743D9BA6}" srcId="{2706EF39-7C23-40C0-81EE-F9831A1C21C4}" destId="{D2E9742D-02DC-4C96-856E-B03A9D80EB7E}" srcOrd="0" destOrd="0" parTransId="{81310318-2F17-4BE8-B21B-DEE6A867BE88}" sibTransId="{1B4E731E-54C0-452C-ADD9-1C517D025B71}"/>
    <dgm:cxn modelId="{94B6EE26-7A7E-4855-8693-824A94A2B239}" type="presOf" srcId="{E7762A9F-2484-44FA-BF4C-3888ED9C0E2E}" destId="{91D21AED-3F41-4BC1-8C57-2B1B7F506CBA}" srcOrd="0" destOrd="2" presId="urn:microsoft.com/office/officeart/2005/8/layout/vList4"/>
    <dgm:cxn modelId="{7F109D01-2CF1-4F1D-8BA9-18A5D275975A}" srcId="{526C3694-B74C-4CA0-AD5A-9DCEB5EBED1B}" destId="{49056914-EA1E-4690-ADD3-9724E5307299}" srcOrd="0" destOrd="0" parTransId="{9C81C260-C3F3-44CC-916B-A9EB423AEDDF}" sibTransId="{01D5FA66-69A8-420D-9640-5F7B20BF281C}"/>
    <dgm:cxn modelId="{E7A340FC-6D2A-4D4A-96B9-769F02A20997}" srcId="{526C3694-B74C-4CA0-AD5A-9DCEB5EBED1B}" destId="{0B916C28-6BDC-41FC-8D92-DD025D9452D2}" srcOrd="1" destOrd="0" parTransId="{57C0B872-9A07-49CF-AC1D-19814C846CA6}" sibTransId="{FA3CAF14-EA40-4C63-AAF0-F41BCF138FED}"/>
    <dgm:cxn modelId="{B91945CF-3155-4B55-A481-222DCE91BE64}" type="presOf" srcId="{A35DADAB-BBEA-4576-8817-F7CEDE7A1227}" destId="{7F3D2F75-92F0-4DA0-AE76-29CA90836252}" srcOrd="0" destOrd="1" presId="urn:microsoft.com/office/officeart/2005/8/layout/vList4"/>
    <dgm:cxn modelId="{7DFB5B90-5E22-4B75-BE17-0300A9F770FE}" type="presOf" srcId="{49056914-EA1E-4690-ADD3-9724E5307299}" destId="{1576724B-ABC2-4970-9FFF-0AF8D2E01412}" srcOrd="0" destOrd="1" presId="urn:microsoft.com/office/officeart/2005/8/layout/vList4"/>
    <dgm:cxn modelId="{F703D206-032E-4040-B7CF-D7DB8FB73B94}" type="presOf" srcId="{2706EF39-7C23-40C0-81EE-F9831A1C21C4}" destId="{EB24C55D-1A02-4054-86B7-5CF71584B6D2}" srcOrd="0" destOrd="0" presId="urn:microsoft.com/office/officeart/2005/8/layout/vList4"/>
    <dgm:cxn modelId="{A26CE75C-E7CE-4F93-9BE4-B0D4A0A5ED9B}" type="presOf" srcId="{B29CA18C-CFB3-46EA-B8CA-1E854A0424DF}" destId="{7F3D2F75-92F0-4DA0-AE76-29CA90836252}" srcOrd="0" destOrd="2" presId="urn:microsoft.com/office/officeart/2005/8/layout/vList4"/>
    <dgm:cxn modelId="{28AB88EF-124B-495D-B911-F4CC33312960}" srcId="{2706EF39-7C23-40C0-81EE-F9831A1C21C4}" destId="{8D0524A8-D6BC-4DDF-B293-F6D1A30296FC}" srcOrd="2" destOrd="0" parTransId="{B4070C0A-18DE-4F32-B12D-D5480A94E684}" sibTransId="{467AD98B-B412-45FE-8178-E63541A961C5}"/>
    <dgm:cxn modelId="{299DE7F7-8C53-42F5-8315-30BA4174C6FC}" type="presOf" srcId="{02113FD9-78DB-433F-9626-F16533D7233C}" destId="{C6DBC3DD-7A55-4ADE-846C-807D16858AF9}" srcOrd="0" destOrd="0" presId="urn:microsoft.com/office/officeart/2005/8/layout/vList4"/>
    <dgm:cxn modelId="{AC72A3EF-2541-458F-817E-6550A273A6C0}" srcId="{02113FD9-78DB-433F-9626-F16533D7233C}" destId="{2706EF39-7C23-40C0-81EE-F9831A1C21C4}" srcOrd="1" destOrd="0" parTransId="{662C6E17-4612-4E38-B4C8-7FABBBFD8124}" sibTransId="{F613E554-3997-461D-999C-76604CFFA61D}"/>
    <dgm:cxn modelId="{B30EF540-4055-4D9F-B30A-708754E27221}" type="presOf" srcId="{0B916C28-6BDC-41FC-8D92-DD025D9452D2}" destId="{969AF7DD-072A-4CFC-B94C-FAE0EA42EADC}" srcOrd="1" destOrd="2" presId="urn:microsoft.com/office/officeart/2005/8/layout/vList4"/>
    <dgm:cxn modelId="{34697535-B148-4BC3-A3FE-0AE7C5527AC2}" type="presOf" srcId="{B29CA18C-CFB3-46EA-B8CA-1E854A0424DF}" destId="{CF43D75C-31FB-4751-BEEF-8D73441B3490}" srcOrd="1" destOrd="2" presId="urn:microsoft.com/office/officeart/2005/8/layout/vList4"/>
    <dgm:cxn modelId="{11C15487-29F0-483E-9077-7E9A9BC7F08D}" type="presOf" srcId="{0B614CEB-397F-4E69-8FD5-5C43CEA8C3BF}" destId="{1576724B-ABC2-4970-9FFF-0AF8D2E01412}" srcOrd="0" destOrd="3" presId="urn:microsoft.com/office/officeart/2005/8/layout/vList4"/>
    <dgm:cxn modelId="{25B9ECF4-D521-4F44-9863-652BB61BD753}" srcId="{02113FD9-78DB-433F-9626-F16533D7233C}" destId="{8254E22B-E55C-40B2-B61D-2A29FB601C42}" srcOrd="3" destOrd="0" parTransId="{32FB2978-CB7A-4C3A-8319-6D79A89825D7}" sibTransId="{89BDB97F-8E8A-43AA-8CF5-F4CBD055CC7E}"/>
    <dgm:cxn modelId="{0F63E7ED-90B4-4CB7-9B1F-19145FD63796}" type="presOf" srcId="{7841518A-1764-461A-82C2-71A3954553F6}" destId="{AFFE2205-3717-4A7E-808F-2D2737B6FB41}" srcOrd="1" destOrd="1" presId="urn:microsoft.com/office/officeart/2005/8/layout/vList4"/>
    <dgm:cxn modelId="{003EBE28-474E-432F-9315-E294D69FD7BC}" type="presOf" srcId="{0A3132C9-52AD-4551-B8FA-DBE37F8BA2FD}" destId="{C3CE4195-89E7-4D75-B657-846411ACD73D}" srcOrd="1" destOrd="2" presId="urn:microsoft.com/office/officeart/2005/8/layout/vList4"/>
    <dgm:cxn modelId="{45CA41EC-AE92-4134-9D21-C46BD3B1F10B}" type="presOf" srcId="{8254E22B-E55C-40B2-B61D-2A29FB601C42}" destId="{CF43D75C-31FB-4751-BEEF-8D73441B3490}" srcOrd="1" destOrd="0" presId="urn:microsoft.com/office/officeart/2005/8/layout/vList4"/>
    <dgm:cxn modelId="{DC8FD63B-F39E-4E7F-822E-CCCA5E34F65C}" type="presOf" srcId="{8254E22B-E55C-40B2-B61D-2A29FB601C42}" destId="{7F3D2F75-92F0-4DA0-AE76-29CA90836252}" srcOrd="0" destOrd="0" presId="urn:microsoft.com/office/officeart/2005/8/layout/vList4"/>
    <dgm:cxn modelId="{E4C6B4AB-D2AA-4DD2-A4F9-0F502F827CCF}" type="presOf" srcId="{8D0524A8-D6BC-4DDF-B293-F6D1A30296FC}" destId="{C3CE4195-89E7-4D75-B657-846411ACD73D}" srcOrd="1" destOrd="3" presId="urn:microsoft.com/office/officeart/2005/8/layout/vList4"/>
    <dgm:cxn modelId="{DEC00B92-5F8A-436D-ACD8-CA443F89D29B}" type="presOf" srcId="{0A3132C9-52AD-4551-B8FA-DBE37F8BA2FD}" destId="{EB24C55D-1A02-4054-86B7-5CF71584B6D2}" srcOrd="0" destOrd="2" presId="urn:microsoft.com/office/officeart/2005/8/layout/vList4"/>
    <dgm:cxn modelId="{F46EBDB4-A4FF-484D-BBD0-01B2A81682F0}" srcId="{2706EF39-7C23-40C0-81EE-F9831A1C21C4}" destId="{0A3132C9-52AD-4551-B8FA-DBE37F8BA2FD}" srcOrd="1" destOrd="0" parTransId="{A7DA6CD9-1B92-4E09-8958-B4EEF793F0BA}" sibTransId="{3128097D-2D04-44D0-BB0F-E1ADBEBC4FB8}"/>
    <dgm:cxn modelId="{3BC0EC37-9BCE-419E-BFCB-202825E2AD2A}" type="presOf" srcId="{7841518A-1764-461A-82C2-71A3954553F6}" destId="{91D21AED-3F41-4BC1-8C57-2B1B7F506CBA}" srcOrd="0" destOrd="1" presId="urn:microsoft.com/office/officeart/2005/8/layout/vList4"/>
    <dgm:cxn modelId="{501D688A-200D-47BC-A473-AB71DEA3A000}" type="presOf" srcId="{2706EF39-7C23-40C0-81EE-F9831A1C21C4}" destId="{C3CE4195-89E7-4D75-B657-846411ACD73D}" srcOrd="1" destOrd="0" presId="urn:microsoft.com/office/officeart/2005/8/layout/vList4"/>
    <dgm:cxn modelId="{0610D306-29BB-4ACD-9C9D-A1EE23F2B50C}" type="presOf" srcId="{49056914-EA1E-4690-ADD3-9724E5307299}" destId="{969AF7DD-072A-4CFC-B94C-FAE0EA42EADC}" srcOrd="1" destOrd="1" presId="urn:microsoft.com/office/officeart/2005/8/layout/vList4"/>
    <dgm:cxn modelId="{06BE7463-B653-47C1-9C2B-B8BC63FA41CF}" type="presOf" srcId="{A35DADAB-BBEA-4576-8817-F7CEDE7A1227}" destId="{CF43D75C-31FB-4751-BEEF-8D73441B3490}" srcOrd="1" destOrd="1" presId="urn:microsoft.com/office/officeart/2005/8/layout/vList4"/>
    <dgm:cxn modelId="{9EA53F39-29CB-4FC7-9432-359FB6B19724}" type="presOf" srcId="{D2E9742D-02DC-4C96-856E-B03A9D80EB7E}" destId="{EB24C55D-1A02-4054-86B7-5CF71584B6D2}" srcOrd="0" destOrd="1" presId="urn:microsoft.com/office/officeart/2005/8/layout/vList4"/>
    <dgm:cxn modelId="{2C7FB9E5-8C44-46A7-8EFF-0F8FD999AF87}" type="presOf" srcId="{229B611F-FE2D-48D3-A8FA-C6C0AB5C875D}" destId="{91D21AED-3F41-4BC1-8C57-2B1B7F506CBA}" srcOrd="0" destOrd="0" presId="urn:microsoft.com/office/officeart/2005/8/layout/vList4"/>
    <dgm:cxn modelId="{A2B0B4C8-ACE5-418D-9DDC-6307ED6051E0}" srcId="{229B611F-FE2D-48D3-A8FA-C6C0AB5C875D}" destId="{E7762A9F-2484-44FA-BF4C-3888ED9C0E2E}" srcOrd="1" destOrd="0" parTransId="{FB93C96C-95D4-4491-8E21-E71A83BF80D9}" sibTransId="{71AA6577-06AA-4532-A671-5B756D850B13}"/>
    <dgm:cxn modelId="{3708122E-93F1-4FDB-9ABC-ECB8CCBD32F3}" srcId="{8254E22B-E55C-40B2-B61D-2A29FB601C42}" destId="{A35DADAB-BBEA-4576-8817-F7CEDE7A1227}" srcOrd="0" destOrd="0" parTransId="{C2FD9098-6520-4C12-B369-07E054E44FDB}" sibTransId="{B6E3EB51-6828-44B7-A4AD-329393BE6B24}"/>
    <dgm:cxn modelId="{D904A361-1096-4D56-906D-8687025983A6}" type="presOf" srcId="{526C3694-B74C-4CA0-AD5A-9DCEB5EBED1B}" destId="{1576724B-ABC2-4970-9FFF-0AF8D2E01412}" srcOrd="0" destOrd="0" presId="urn:microsoft.com/office/officeart/2005/8/layout/vList4"/>
    <dgm:cxn modelId="{5D112C19-32B9-4A0C-B0A6-4C8D43296BAA}" srcId="{02113FD9-78DB-433F-9626-F16533D7233C}" destId="{229B611F-FE2D-48D3-A8FA-C6C0AB5C875D}" srcOrd="2" destOrd="0" parTransId="{06C3009C-F14F-4E50-8396-ED7B157BBEF3}" sibTransId="{2EA0B0EF-5EB2-49A8-904E-2F0D58498DB9}"/>
    <dgm:cxn modelId="{72F66191-633E-4A41-BF73-FD13649CCE7E}" srcId="{229B611F-FE2D-48D3-A8FA-C6C0AB5C875D}" destId="{7841518A-1764-461A-82C2-71A3954553F6}" srcOrd="0" destOrd="0" parTransId="{C5C847DB-7CE4-4056-A975-353C1EDB07F3}" sibTransId="{E3A78525-DB1C-4282-95D2-2AAB0CDDB245}"/>
    <dgm:cxn modelId="{AD9EE49F-8A47-4BD6-9E6D-A92918AD4E77}" type="presOf" srcId="{0B614CEB-397F-4E69-8FD5-5C43CEA8C3BF}" destId="{969AF7DD-072A-4CFC-B94C-FAE0EA42EADC}" srcOrd="1" destOrd="3" presId="urn:microsoft.com/office/officeart/2005/8/layout/vList4"/>
    <dgm:cxn modelId="{67D57D0F-2F67-46E8-BB51-ADA080209666}" type="presOf" srcId="{0B916C28-6BDC-41FC-8D92-DD025D9452D2}" destId="{1576724B-ABC2-4970-9FFF-0AF8D2E01412}" srcOrd="0" destOrd="2" presId="urn:microsoft.com/office/officeart/2005/8/layout/vList4"/>
    <dgm:cxn modelId="{11956376-64D3-4FCB-A690-C0C4FC2B2610}" srcId="{8254E22B-E55C-40B2-B61D-2A29FB601C42}" destId="{B29CA18C-CFB3-46EA-B8CA-1E854A0424DF}" srcOrd="1" destOrd="0" parTransId="{D415939A-21EA-42E6-BC67-6CA3D8DA4EA5}" sibTransId="{08C39D51-36BB-43A6-A1CC-A9D569342EBD}"/>
    <dgm:cxn modelId="{445F73CE-7A35-45DA-BABC-3BC4DC8441CA}" type="presOf" srcId="{229B611F-FE2D-48D3-A8FA-C6C0AB5C875D}" destId="{AFFE2205-3717-4A7E-808F-2D2737B6FB41}" srcOrd="1" destOrd="0" presId="urn:microsoft.com/office/officeart/2005/8/layout/vList4"/>
    <dgm:cxn modelId="{3E61538C-EE87-4484-BDFB-18F7DBEC4FCE}" type="presOf" srcId="{8D0524A8-D6BC-4DDF-B293-F6D1A30296FC}" destId="{EB24C55D-1A02-4054-86B7-5CF71584B6D2}" srcOrd="0" destOrd="3" presId="urn:microsoft.com/office/officeart/2005/8/layout/vList4"/>
    <dgm:cxn modelId="{ECE01FDF-26AB-41A6-AB4D-1D9C73E16715}" type="presOf" srcId="{E7762A9F-2484-44FA-BF4C-3888ED9C0E2E}" destId="{AFFE2205-3717-4A7E-808F-2D2737B6FB41}" srcOrd="1" destOrd="2" presId="urn:microsoft.com/office/officeart/2005/8/layout/vList4"/>
    <dgm:cxn modelId="{BAF4A07D-4329-4A4D-940B-20F63E28AFB9}" type="presOf" srcId="{D2E9742D-02DC-4C96-856E-B03A9D80EB7E}" destId="{C3CE4195-89E7-4D75-B657-846411ACD73D}" srcOrd="1" destOrd="1" presId="urn:microsoft.com/office/officeart/2005/8/layout/vList4"/>
    <dgm:cxn modelId="{A31475ED-604C-427B-B962-59104942E1B2}" type="presOf" srcId="{526C3694-B74C-4CA0-AD5A-9DCEB5EBED1B}" destId="{969AF7DD-072A-4CFC-B94C-FAE0EA42EADC}" srcOrd="1" destOrd="0" presId="urn:microsoft.com/office/officeart/2005/8/layout/vList4"/>
    <dgm:cxn modelId="{0C619404-881D-44CA-ADC8-7023D5096BB4}" srcId="{02113FD9-78DB-433F-9626-F16533D7233C}" destId="{526C3694-B74C-4CA0-AD5A-9DCEB5EBED1B}" srcOrd="0" destOrd="0" parTransId="{A5CDE44F-178F-45C1-8662-5B518431D49A}" sibTransId="{FD008FBA-C605-4FD8-BCFD-AE80EC42627C}"/>
    <dgm:cxn modelId="{35DC3DE5-9F5B-40BC-B61A-3E44CED56CD4}" type="presParOf" srcId="{C6DBC3DD-7A55-4ADE-846C-807D16858AF9}" destId="{52ACBE91-F765-4568-9E1A-408727F8F758}" srcOrd="0" destOrd="0" presId="urn:microsoft.com/office/officeart/2005/8/layout/vList4"/>
    <dgm:cxn modelId="{F4E7245D-5388-4335-AB02-6AE3B355F951}" type="presParOf" srcId="{52ACBE91-F765-4568-9E1A-408727F8F758}" destId="{1576724B-ABC2-4970-9FFF-0AF8D2E01412}" srcOrd="0" destOrd="0" presId="urn:microsoft.com/office/officeart/2005/8/layout/vList4"/>
    <dgm:cxn modelId="{75D9159D-33C4-4FC1-A31E-3ECEA88AEA0A}" type="presParOf" srcId="{52ACBE91-F765-4568-9E1A-408727F8F758}" destId="{7988C195-A027-4B2B-B917-119DC7E5A9E2}" srcOrd="1" destOrd="0" presId="urn:microsoft.com/office/officeart/2005/8/layout/vList4"/>
    <dgm:cxn modelId="{2AFFDEA0-0E2C-441D-A3BA-49615E4F9F3D}" type="presParOf" srcId="{52ACBE91-F765-4568-9E1A-408727F8F758}" destId="{969AF7DD-072A-4CFC-B94C-FAE0EA42EADC}" srcOrd="2" destOrd="0" presId="urn:microsoft.com/office/officeart/2005/8/layout/vList4"/>
    <dgm:cxn modelId="{6D3B9441-E1B4-493B-B1FC-BBCA9AD62054}" type="presParOf" srcId="{C6DBC3DD-7A55-4ADE-846C-807D16858AF9}" destId="{3AEED7B9-9602-474F-A147-9EACBB7869CF}" srcOrd="1" destOrd="0" presId="urn:microsoft.com/office/officeart/2005/8/layout/vList4"/>
    <dgm:cxn modelId="{B03BFD6E-214C-4DE5-B318-7E659E2C3385}" type="presParOf" srcId="{C6DBC3DD-7A55-4ADE-846C-807D16858AF9}" destId="{947B8215-2E98-47FB-B593-1E5FF8C63FAC}" srcOrd="2" destOrd="0" presId="urn:microsoft.com/office/officeart/2005/8/layout/vList4"/>
    <dgm:cxn modelId="{9606DDD9-097A-4139-AC67-F1DC23E81CC2}" type="presParOf" srcId="{947B8215-2E98-47FB-B593-1E5FF8C63FAC}" destId="{EB24C55D-1A02-4054-86B7-5CF71584B6D2}" srcOrd="0" destOrd="0" presId="urn:microsoft.com/office/officeart/2005/8/layout/vList4"/>
    <dgm:cxn modelId="{5F69DF68-9A17-4B2D-8EA7-04E5B7F93B05}" type="presParOf" srcId="{947B8215-2E98-47FB-B593-1E5FF8C63FAC}" destId="{D4176A1F-F30A-472D-9474-D668A3D457DF}" srcOrd="1" destOrd="0" presId="urn:microsoft.com/office/officeart/2005/8/layout/vList4"/>
    <dgm:cxn modelId="{77D496C4-AB7B-4251-9050-15BC146C4249}" type="presParOf" srcId="{947B8215-2E98-47FB-B593-1E5FF8C63FAC}" destId="{C3CE4195-89E7-4D75-B657-846411ACD73D}" srcOrd="2" destOrd="0" presId="urn:microsoft.com/office/officeart/2005/8/layout/vList4"/>
    <dgm:cxn modelId="{EC8A93AA-F3E5-4551-8324-32E4259CA044}" type="presParOf" srcId="{C6DBC3DD-7A55-4ADE-846C-807D16858AF9}" destId="{70042EE1-8EB2-4A57-8BFE-3FBF94FCD07E}" srcOrd="3" destOrd="0" presId="urn:microsoft.com/office/officeart/2005/8/layout/vList4"/>
    <dgm:cxn modelId="{383C9848-1D83-4096-A808-1DBCFD41B6CA}" type="presParOf" srcId="{C6DBC3DD-7A55-4ADE-846C-807D16858AF9}" destId="{4868FE85-149B-4D66-B368-6488EF2B3989}" srcOrd="4" destOrd="0" presId="urn:microsoft.com/office/officeart/2005/8/layout/vList4"/>
    <dgm:cxn modelId="{4E468756-794F-4BEE-B9C9-235747414D6C}" type="presParOf" srcId="{4868FE85-149B-4D66-B368-6488EF2B3989}" destId="{91D21AED-3F41-4BC1-8C57-2B1B7F506CBA}" srcOrd="0" destOrd="0" presId="urn:microsoft.com/office/officeart/2005/8/layout/vList4"/>
    <dgm:cxn modelId="{EC019334-1A61-4F4E-B030-C332B02BCB39}" type="presParOf" srcId="{4868FE85-149B-4D66-B368-6488EF2B3989}" destId="{78DEBEA9-7941-40DC-B170-37155D23B96D}" srcOrd="1" destOrd="0" presId="urn:microsoft.com/office/officeart/2005/8/layout/vList4"/>
    <dgm:cxn modelId="{8591797C-B72D-447A-891C-5CFDE6385269}" type="presParOf" srcId="{4868FE85-149B-4D66-B368-6488EF2B3989}" destId="{AFFE2205-3717-4A7E-808F-2D2737B6FB41}" srcOrd="2" destOrd="0" presId="urn:microsoft.com/office/officeart/2005/8/layout/vList4"/>
    <dgm:cxn modelId="{84D09666-B6C7-4417-A536-52EAA6D53E04}" type="presParOf" srcId="{C6DBC3DD-7A55-4ADE-846C-807D16858AF9}" destId="{7DF3C461-68B0-4BEE-AEDD-5E900FC42F1F}" srcOrd="5" destOrd="0" presId="urn:microsoft.com/office/officeart/2005/8/layout/vList4"/>
    <dgm:cxn modelId="{3F2FF443-6A63-4B83-B88A-678BC4936B24}" type="presParOf" srcId="{C6DBC3DD-7A55-4ADE-846C-807D16858AF9}" destId="{4261C911-C2D0-4541-A530-174090C85D3D}" srcOrd="6" destOrd="0" presId="urn:microsoft.com/office/officeart/2005/8/layout/vList4"/>
    <dgm:cxn modelId="{7364584C-4524-4BDF-95BB-9AEAE77DA3C6}" type="presParOf" srcId="{4261C911-C2D0-4541-A530-174090C85D3D}" destId="{7F3D2F75-92F0-4DA0-AE76-29CA90836252}" srcOrd="0" destOrd="0" presId="urn:microsoft.com/office/officeart/2005/8/layout/vList4"/>
    <dgm:cxn modelId="{095576CE-7248-489C-AE69-4F3A9CF2AE38}" type="presParOf" srcId="{4261C911-C2D0-4541-A530-174090C85D3D}" destId="{097201F3-EF0E-4723-925E-04B24CC08D53}" srcOrd="1" destOrd="0" presId="urn:microsoft.com/office/officeart/2005/8/layout/vList4"/>
    <dgm:cxn modelId="{1B75AAA3-5135-46C1-9AC5-A8AEE876C0D1}" type="presParOf" srcId="{4261C911-C2D0-4541-A530-174090C85D3D}" destId="{CF43D75C-31FB-4751-BEEF-8D73441B3490}" srcOrd="2" destOrd="0" presId="urn:microsoft.com/office/officeart/2005/8/layout/vList4"/>
  </dgm:cxnLst>
  <dgm:bg/>
  <dgm:whole/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A1100768-B139-4127-94DF-376B8CA82299}" type="doc">
      <dgm:prSet loTypeId="urn:microsoft.com/office/officeart/2005/8/layout/bProcess3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id-ID"/>
        </a:p>
      </dgm:t>
    </dgm:pt>
    <dgm:pt modelId="{DC314FED-1B1F-47FB-A6D1-24989A5D1B1A}">
      <dgm:prSet phldrT="[Text]"/>
      <dgm:spPr>
        <a:solidFill>
          <a:schemeClr val="bg1">
            <a:lumMod val="95000"/>
          </a:schemeClr>
        </a:solidFill>
        <a:ln cap="rnd">
          <a:solidFill>
            <a:schemeClr val="lt1">
              <a:hueOff val="0"/>
              <a:satOff val="0"/>
              <a:lumOff val="0"/>
              <a:alpha val="10000"/>
            </a:schemeClr>
          </a:solidFill>
          <a:beve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ID" b="1" dirty="0" smtClean="0">
              <a:hlinkClick xmlns:r="http://schemas.openxmlformats.org/officeDocument/2006/relationships" r:id="rId1" action="ppaction://hlinksldjump"/>
            </a:rPr>
            <a:t>Konferensi Asia Afrika (KAA)</a:t>
          </a:r>
          <a:endParaRPr lang="id-ID" b="1" dirty="0"/>
        </a:p>
      </dgm:t>
    </dgm:pt>
    <dgm:pt modelId="{63D5F503-7AF6-4C18-94EE-D95AD89465FF}" type="parTrans" cxnId="{5F791240-AE5A-4541-B099-3C26CD09F5EF}">
      <dgm:prSet/>
      <dgm:spPr/>
      <dgm:t>
        <a:bodyPr/>
        <a:lstStyle/>
        <a:p>
          <a:endParaRPr lang="id-ID"/>
        </a:p>
      </dgm:t>
    </dgm:pt>
    <dgm:pt modelId="{BBAC45FF-EEF5-437D-9903-3057E7950EC4}" type="sibTrans" cxnId="{5F791240-AE5A-4541-B099-3C26CD09F5EF}">
      <dgm:prSet/>
      <dgm:spPr>
        <a:ln w="25400">
          <a:solidFill>
            <a:schemeClr val="tx1"/>
          </a:solidFill>
        </a:ln>
      </dgm:spPr>
      <dgm:t>
        <a:bodyPr/>
        <a:lstStyle/>
        <a:p>
          <a:endParaRPr lang="id-ID"/>
        </a:p>
      </dgm:t>
    </dgm:pt>
    <dgm:pt modelId="{D6E61C9A-9E37-4B05-A5BC-EC314F0D2059}">
      <dgm:prSet phldrT="[Text]"/>
      <dgm:spPr>
        <a:solidFill>
          <a:schemeClr val="bg1">
            <a:lumMod val="95000"/>
          </a:schemeClr>
        </a:solidFill>
        <a:ln cap="rnd">
          <a:solidFill>
            <a:schemeClr val="lt1">
              <a:hueOff val="0"/>
              <a:satOff val="0"/>
              <a:lumOff val="0"/>
              <a:alpha val="10000"/>
            </a:schemeClr>
          </a:solidFill>
          <a:beve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ID" b="1" dirty="0" smtClean="0">
              <a:hlinkClick xmlns:r="http://schemas.openxmlformats.org/officeDocument/2006/relationships" r:id="rId2" action="ppaction://hlinksldjump"/>
            </a:rPr>
            <a:t>Gerakan Non-Blok</a:t>
          </a:r>
          <a:endParaRPr lang="id-ID" b="1" dirty="0"/>
        </a:p>
      </dgm:t>
    </dgm:pt>
    <dgm:pt modelId="{140269A1-B879-40D3-8B22-D0E2E284441F}" type="parTrans" cxnId="{10A9C2A5-F0CA-4F0C-88EF-FB3DE1A5B73C}">
      <dgm:prSet/>
      <dgm:spPr/>
      <dgm:t>
        <a:bodyPr/>
        <a:lstStyle/>
        <a:p>
          <a:endParaRPr lang="id-ID"/>
        </a:p>
      </dgm:t>
    </dgm:pt>
    <dgm:pt modelId="{232D3B7B-030D-4BF6-B04C-803154CEC2D4}" type="sibTrans" cxnId="{10A9C2A5-F0CA-4F0C-88EF-FB3DE1A5B73C}">
      <dgm:prSet/>
      <dgm:spPr>
        <a:ln w="25400">
          <a:solidFill>
            <a:schemeClr val="tx1"/>
          </a:solidFill>
        </a:ln>
      </dgm:spPr>
      <dgm:t>
        <a:bodyPr/>
        <a:lstStyle/>
        <a:p>
          <a:endParaRPr lang="id-ID"/>
        </a:p>
      </dgm:t>
    </dgm:pt>
    <dgm:pt modelId="{87815E55-15E5-40B7-B7BB-E6B4E4592737}">
      <dgm:prSet phldrT="[Text]"/>
      <dgm:spPr>
        <a:solidFill>
          <a:schemeClr val="bg1">
            <a:lumMod val="95000"/>
          </a:schemeClr>
        </a:solidFill>
        <a:ln cap="rnd">
          <a:solidFill>
            <a:schemeClr val="lt1">
              <a:hueOff val="0"/>
              <a:satOff val="0"/>
              <a:lumOff val="0"/>
              <a:alpha val="10000"/>
            </a:schemeClr>
          </a:solidFill>
          <a:beve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ID" b="1" i="1" dirty="0" smtClean="0">
              <a:hlinkClick xmlns:r="http://schemas.openxmlformats.org/officeDocument/2006/relationships" r:id="rId3" action="ppaction://hlinksldjump"/>
            </a:rPr>
            <a:t>Association of South East Asian Nations</a:t>
          </a:r>
          <a:r>
            <a:rPr lang="en-ID" b="1" dirty="0" smtClean="0">
              <a:hlinkClick xmlns:r="http://schemas.openxmlformats.org/officeDocument/2006/relationships" r:id="rId3" action="ppaction://hlinksldjump"/>
            </a:rPr>
            <a:t> (ASEAN)</a:t>
          </a:r>
          <a:endParaRPr lang="id-ID" b="1" dirty="0"/>
        </a:p>
      </dgm:t>
    </dgm:pt>
    <dgm:pt modelId="{72B9AE2C-CF64-4118-8A1B-EFDA85B64313}" type="parTrans" cxnId="{3D0FB92B-B88A-46D5-A0C5-03D0C28C7A6B}">
      <dgm:prSet/>
      <dgm:spPr/>
      <dgm:t>
        <a:bodyPr/>
        <a:lstStyle/>
        <a:p>
          <a:endParaRPr lang="id-ID"/>
        </a:p>
      </dgm:t>
    </dgm:pt>
    <dgm:pt modelId="{3C474BE1-7FB5-420B-8724-B2EDFB0AA660}" type="sibTrans" cxnId="{3D0FB92B-B88A-46D5-A0C5-03D0C28C7A6B}">
      <dgm:prSet/>
      <dgm:spPr>
        <a:ln w="25400">
          <a:solidFill>
            <a:schemeClr val="tx1"/>
          </a:solidFill>
        </a:ln>
      </dgm:spPr>
      <dgm:t>
        <a:bodyPr/>
        <a:lstStyle/>
        <a:p>
          <a:endParaRPr lang="id-ID"/>
        </a:p>
      </dgm:t>
    </dgm:pt>
    <dgm:pt modelId="{F41B88E2-ABF0-489F-9281-71B5B20500CB}">
      <dgm:prSet phldrT="[Text]"/>
      <dgm:spPr>
        <a:solidFill>
          <a:schemeClr val="bg1">
            <a:lumMod val="95000"/>
          </a:schemeClr>
        </a:solidFill>
        <a:ln cap="rnd">
          <a:solidFill>
            <a:schemeClr val="lt1">
              <a:hueOff val="0"/>
              <a:satOff val="0"/>
              <a:lumOff val="0"/>
              <a:alpha val="10000"/>
            </a:schemeClr>
          </a:solidFill>
          <a:beve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ID" b="1" dirty="0" smtClean="0">
              <a:hlinkClick xmlns:r="http://schemas.openxmlformats.org/officeDocument/2006/relationships" r:id="rId4" action="ppaction://hlinksldjump"/>
            </a:rPr>
            <a:t>Organisasi Konferensi Islam </a:t>
          </a:r>
          <a:endParaRPr lang="id-ID" b="1" dirty="0"/>
        </a:p>
      </dgm:t>
    </dgm:pt>
    <dgm:pt modelId="{939ADB27-2E34-44AA-831B-42C4FF90ACA5}" type="parTrans" cxnId="{7D1FC5B0-DB70-48DA-BEDE-DE614DB579B5}">
      <dgm:prSet/>
      <dgm:spPr/>
      <dgm:t>
        <a:bodyPr/>
        <a:lstStyle/>
        <a:p>
          <a:endParaRPr lang="id-ID"/>
        </a:p>
      </dgm:t>
    </dgm:pt>
    <dgm:pt modelId="{00D532B8-C6E7-4467-810C-F663B99E27D5}" type="sibTrans" cxnId="{7D1FC5B0-DB70-48DA-BEDE-DE614DB579B5}">
      <dgm:prSet/>
      <dgm:spPr>
        <a:ln w="25400">
          <a:solidFill>
            <a:schemeClr val="tx1"/>
          </a:solidFill>
        </a:ln>
      </dgm:spPr>
      <dgm:t>
        <a:bodyPr/>
        <a:lstStyle/>
        <a:p>
          <a:endParaRPr lang="id-ID"/>
        </a:p>
      </dgm:t>
    </dgm:pt>
    <dgm:pt modelId="{FC094922-94A5-43B8-A0C7-488654232875}">
      <dgm:prSet phldrT="[Text]"/>
      <dgm:spPr>
        <a:solidFill>
          <a:schemeClr val="bg1">
            <a:lumMod val="95000"/>
          </a:schemeClr>
        </a:solidFill>
        <a:ln cap="rnd">
          <a:solidFill>
            <a:schemeClr val="lt1">
              <a:hueOff val="0"/>
              <a:satOff val="0"/>
              <a:lumOff val="0"/>
              <a:alpha val="10000"/>
            </a:schemeClr>
          </a:solidFill>
          <a:beve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ID" b="1" i="1" dirty="0" smtClean="0">
              <a:hlinkClick xmlns:r="http://schemas.openxmlformats.org/officeDocument/2006/relationships" r:id="rId5" action="ppaction://hlinksldjump"/>
            </a:rPr>
            <a:t>Jakarta Informal Meeting</a:t>
          </a:r>
          <a:endParaRPr lang="id-ID" b="1" i="1" dirty="0"/>
        </a:p>
      </dgm:t>
    </dgm:pt>
    <dgm:pt modelId="{47D592B2-C25A-478D-8092-48C9216BCBA0}" type="parTrans" cxnId="{2CAA9F78-DD78-48CC-8CC3-68070BF85C11}">
      <dgm:prSet/>
      <dgm:spPr/>
      <dgm:t>
        <a:bodyPr/>
        <a:lstStyle/>
        <a:p>
          <a:endParaRPr lang="id-ID"/>
        </a:p>
      </dgm:t>
    </dgm:pt>
    <dgm:pt modelId="{1E1F9581-9EDE-4BA2-95F5-979BEACBBEA1}" type="sibTrans" cxnId="{2CAA9F78-DD78-48CC-8CC3-68070BF85C11}">
      <dgm:prSet/>
      <dgm:spPr/>
      <dgm:t>
        <a:bodyPr/>
        <a:lstStyle/>
        <a:p>
          <a:endParaRPr lang="id-ID"/>
        </a:p>
      </dgm:t>
    </dgm:pt>
    <dgm:pt modelId="{047351C4-3A1D-4D2A-9F71-FF92C3B16856}">
      <dgm:prSet/>
      <dgm:spPr>
        <a:solidFill>
          <a:schemeClr val="bg1">
            <a:lumMod val="95000"/>
          </a:schemeClr>
        </a:solidFill>
        <a:ln cap="rnd">
          <a:solidFill>
            <a:schemeClr val="lt1">
              <a:hueOff val="0"/>
              <a:satOff val="0"/>
              <a:lumOff val="0"/>
              <a:alpha val="10000"/>
            </a:schemeClr>
          </a:solidFill>
          <a:beve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ID" b="1" dirty="0" smtClean="0">
              <a:hlinkClick xmlns:r="http://schemas.openxmlformats.org/officeDocument/2006/relationships" r:id="rId6" action="ppaction://hlinksldjump"/>
            </a:rPr>
            <a:t>Misi Garuda</a:t>
          </a:r>
          <a:endParaRPr lang="id-ID" b="1" dirty="0"/>
        </a:p>
      </dgm:t>
    </dgm:pt>
    <dgm:pt modelId="{52975482-8FF0-410E-97AF-5C1673CEB573}" type="parTrans" cxnId="{34AE7894-B7A8-4F6A-B3D5-641F1AE93978}">
      <dgm:prSet/>
      <dgm:spPr/>
      <dgm:t>
        <a:bodyPr/>
        <a:lstStyle/>
        <a:p>
          <a:endParaRPr lang="id-ID"/>
        </a:p>
      </dgm:t>
    </dgm:pt>
    <dgm:pt modelId="{E185E87C-4D4C-491A-81FB-589A1475D0A7}" type="sibTrans" cxnId="{34AE7894-B7A8-4F6A-B3D5-641F1AE93978}">
      <dgm:prSet/>
      <dgm:spPr>
        <a:ln w="25400">
          <a:solidFill>
            <a:schemeClr val="tx1"/>
          </a:solidFill>
        </a:ln>
      </dgm:spPr>
      <dgm:t>
        <a:bodyPr/>
        <a:lstStyle/>
        <a:p>
          <a:endParaRPr lang="id-ID"/>
        </a:p>
      </dgm:t>
    </dgm:pt>
    <dgm:pt modelId="{BEF3925E-84E7-4CBC-80C1-69094F7BA295}">
      <dgm:prSet/>
      <dgm:spPr>
        <a:solidFill>
          <a:schemeClr val="bg1">
            <a:lumMod val="95000"/>
          </a:schemeClr>
        </a:solidFill>
        <a:ln cap="rnd">
          <a:solidFill>
            <a:schemeClr val="lt1">
              <a:hueOff val="0"/>
              <a:satOff val="0"/>
              <a:lumOff val="0"/>
              <a:alpha val="10000"/>
            </a:schemeClr>
          </a:solidFill>
          <a:beve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ID" b="1" dirty="0" smtClean="0">
              <a:hlinkClick xmlns:r="http://schemas.openxmlformats.org/officeDocument/2006/relationships" r:id="rId7" action="ppaction://hlinksldjump"/>
            </a:rPr>
            <a:t>Deklarasi Djuanda</a:t>
          </a:r>
          <a:endParaRPr lang="id-ID" b="1" dirty="0"/>
        </a:p>
      </dgm:t>
    </dgm:pt>
    <dgm:pt modelId="{FC8E7DF8-C511-46C1-BCC8-0BDA26E60907}" type="parTrans" cxnId="{DB747DD8-E8A6-4369-885E-6F483D4F48F4}">
      <dgm:prSet/>
      <dgm:spPr/>
      <dgm:t>
        <a:bodyPr/>
        <a:lstStyle/>
        <a:p>
          <a:endParaRPr lang="id-ID"/>
        </a:p>
      </dgm:t>
    </dgm:pt>
    <dgm:pt modelId="{260347B8-0972-48BD-857E-75A02A765FE8}" type="sibTrans" cxnId="{DB747DD8-E8A6-4369-885E-6F483D4F48F4}">
      <dgm:prSet/>
      <dgm:spPr>
        <a:ln w="25400">
          <a:solidFill>
            <a:schemeClr val="tx1"/>
          </a:solidFill>
        </a:ln>
      </dgm:spPr>
      <dgm:t>
        <a:bodyPr/>
        <a:lstStyle/>
        <a:p>
          <a:endParaRPr lang="id-ID"/>
        </a:p>
      </dgm:t>
    </dgm:pt>
    <dgm:pt modelId="{EC48E80A-9FAF-4559-A5EF-1E723D1C5FF7}" type="pres">
      <dgm:prSet presAssocID="{A1100768-B139-4127-94DF-376B8CA8229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A300955D-016F-49E0-AB97-257A9707F93B}" type="pres">
      <dgm:prSet presAssocID="{DC314FED-1B1F-47FB-A6D1-24989A5D1B1A}" presName="node" presStyleLbl="node1" presStyleIdx="0" presStyleCnt="7" custScaleY="110000" custLinFactNeighborY="285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7965DE91-C3A4-4E57-956A-A506E1371476}" type="pres">
      <dgm:prSet presAssocID="{BBAC45FF-EEF5-437D-9903-3057E7950EC4}" presName="sibTrans" presStyleLbl="sibTrans1D1" presStyleIdx="0" presStyleCnt="6"/>
      <dgm:spPr/>
      <dgm:t>
        <a:bodyPr/>
        <a:lstStyle/>
        <a:p>
          <a:endParaRPr lang="id-ID"/>
        </a:p>
      </dgm:t>
    </dgm:pt>
    <dgm:pt modelId="{3D1031CD-3553-4369-B290-52891031AED8}" type="pres">
      <dgm:prSet presAssocID="{BBAC45FF-EEF5-437D-9903-3057E7950EC4}" presName="connectorText" presStyleLbl="sibTrans1D1" presStyleIdx="0" presStyleCnt="6"/>
      <dgm:spPr/>
      <dgm:t>
        <a:bodyPr/>
        <a:lstStyle/>
        <a:p>
          <a:endParaRPr lang="id-ID"/>
        </a:p>
      </dgm:t>
    </dgm:pt>
    <dgm:pt modelId="{5C7708C9-A7D9-415B-B781-3D9160EAA9F2}" type="pres">
      <dgm:prSet presAssocID="{047351C4-3A1D-4D2A-9F71-FF92C3B16856}" presName="node" presStyleLbl="node1" presStyleIdx="1" presStyleCnt="7" custScaleY="110000" custLinFactNeighborY="285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E0D2E974-3C41-43F5-85A7-C39CD6169BA6}" type="pres">
      <dgm:prSet presAssocID="{E185E87C-4D4C-491A-81FB-589A1475D0A7}" presName="sibTrans" presStyleLbl="sibTrans1D1" presStyleIdx="1" presStyleCnt="6"/>
      <dgm:spPr/>
      <dgm:t>
        <a:bodyPr/>
        <a:lstStyle/>
        <a:p>
          <a:endParaRPr lang="id-ID"/>
        </a:p>
      </dgm:t>
    </dgm:pt>
    <dgm:pt modelId="{2143073E-B50D-424F-A7D8-15E8E0DBA5EF}" type="pres">
      <dgm:prSet presAssocID="{E185E87C-4D4C-491A-81FB-589A1475D0A7}" presName="connectorText" presStyleLbl="sibTrans1D1" presStyleIdx="1" presStyleCnt="6"/>
      <dgm:spPr/>
      <dgm:t>
        <a:bodyPr/>
        <a:lstStyle/>
        <a:p>
          <a:endParaRPr lang="id-ID"/>
        </a:p>
      </dgm:t>
    </dgm:pt>
    <dgm:pt modelId="{50D4F21B-DC8B-4FCC-9600-74DB2CDDD0B8}" type="pres">
      <dgm:prSet presAssocID="{BEF3925E-84E7-4CBC-80C1-69094F7BA295}" presName="node" presStyleLbl="node1" presStyleIdx="2" presStyleCnt="7" custLinFactNeighborX="11044" custLinFactNeighborY="3467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EAD4FFC4-9998-474B-8839-ACBC8340EAEF}" type="pres">
      <dgm:prSet presAssocID="{260347B8-0972-48BD-857E-75A02A765FE8}" presName="sibTrans" presStyleLbl="sibTrans1D1" presStyleIdx="2" presStyleCnt="6"/>
      <dgm:spPr/>
      <dgm:t>
        <a:bodyPr/>
        <a:lstStyle/>
        <a:p>
          <a:endParaRPr lang="id-ID"/>
        </a:p>
      </dgm:t>
    </dgm:pt>
    <dgm:pt modelId="{B1ED8C7A-7765-482B-95B3-EEBE09922DEB}" type="pres">
      <dgm:prSet presAssocID="{260347B8-0972-48BD-857E-75A02A765FE8}" presName="connectorText" presStyleLbl="sibTrans1D1" presStyleIdx="2" presStyleCnt="6"/>
      <dgm:spPr/>
      <dgm:t>
        <a:bodyPr/>
        <a:lstStyle/>
        <a:p>
          <a:endParaRPr lang="id-ID"/>
        </a:p>
      </dgm:t>
    </dgm:pt>
    <dgm:pt modelId="{C064FFA9-78EB-4C3C-BF94-4C14DCE155CB}" type="pres">
      <dgm:prSet presAssocID="{D6E61C9A-9E37-4B05-A5BC-EC314F0D2059}" presName="node" presStyleLbl="node1" presStyleIdx="3" presStyleCnt="7" custLinFactNeighborX="-99" custLinFactNeighborY="-271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508A1E5A-F1E6-4E14-A369-A9C8D6D162E5}" type="pres">
      <dgm:prSet presAssocID="{232D3B7B-030D-4BF6-B04C-803154CEC2D4}" presName="sibTrans" presStyleLbl="sibTrans1D1" presStyleIdx="3" presStyleCnt="6"/>
      <dgm:spPr/>
      <dgm:t>
        <a:bodyPr/>
        <a:lstStyle/>
        <a:p>
          <a:endParaRPr lang="id-ID"/>
        </a:p>
      </dgm:t>
    </dgm:pt>
    <dgm:pt modelId="{2CE703CC-C009-4F58-B353-10FDE35EA425}" type="pres">
      <dgm:prSet presAssocID="{232D3B7B-030D-4BF6-B04C-803154CEC2D4}" presName="connectorText" presStyleLbl="sibTrans1D1" presStyleIdx="3" presStyleCnt="6"/>
      <dgm:spPr/>
      <dgm:t>
        <a:bodyPr/>
        <a:lstStyle/>
        <a:p>
          <a:endParaRPr lang="id-ID"/>
        </a:p>
      </dgm:t>
    </dgm:pt>
    <dgm:pt modelId="{2806FE8A-A44A-4F5C-B8A2-BF12087B9C5C}" type="pres">
      <dgm:prSet presAssocID="{87815E55-15E5-40B7-B7BB-E6B4E4592737}" presName="node" presStyleLbl="node1" presStyleIdx="4" presStyleCnt="7" custScaleY="110000" custLinFactNeighborX="4044" custLinFactNeighborY="-156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6FF1B415-4E33-438D-9F96-7AED447C019C}" type="pres">
      <dgm:prSet presAssocID="{3C474BE1-7FB5-420B-8724-B2EDFB0AA660}" presName="sibTrans" presStyleLbl="sibTrans1D1" presStyleIdx="4" presStyleCnt="6"/>
      <dgm:spPr/>
      <dgm:t>
        <a:bodyPr/>
        <a:lstStyle/>
        <a:p>
          <a:endParaRPr lang="id-ID"/>
        </a:p>
      </dgm:t>
    </dgm:pt>
    <dgm:pt modelId="{609A6BFB-9CED-4C00-ACE0-0B6E9CF3468A}" type="pres">
      <dgm:prSet presAssocID="{3C474BE1-7FB5-420B-8724-B2EDFB0AA660}" presName="connectorText" presStyleLbl="sibTrans1D1" presStyleIdx="4" presStyleCnt="6"/>
      <dgm:spPr/>
      <dgm:t>
        <a:bodyPr/>
        <a:lstStyle/>
        <a:p>
          <a:endParaRPr lang="id-ID"/>
        </a:p>
      </dgm:t>
    </dgm:pt>
    <dgm:pt modelId="{BF6BA4D5-9E3E-47E6-9625-927EFAA97973}" type="pres">
      <dgm:prSet presAssocID="{F41B88E2-ABF0-489F-9281-71B5B20500CB}" presName="node" presStyleLbl="node1" presStyleIdx="5" presStyleCnt="7" custLinFactNeighborX="6066" custLinFactNeighborY="-2246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B711388C-D90D-4783-B17D-5EF32BEEAB05}" type="pres">
      <dgm:prSet presAssocID="{00D532B8-C6E7-4467-810C-F663B99E27D5}" presName="sibTrans" presStyleLbl="sibTrans1D1" presStyleIdx="5" presStyleCnt="6"/>
      <dgm:spPr/>
      <dgm:t>
        <a:bodyPr/>
        <a:lstStyle/>
        <a:p>
          <a:endParaRPr lang="id-ID"/>
        </a:p>
      </dgm:t>
    </dgm:pt>
    <dgm:pt modelId="{F0DD3507-4D4C-4941-A14A-2333E8008070}" type="pres">
      <dgm:prSet presAssocID="{00D532B8-C6E7-4467-810C-F663B99E27D5}" presName="connectorText" presStyleLbl="sibTrans1D1" presStyleIdx="5" presStyleCnt="6"/>
      <dgm:spPr/>
      <dgm:t>
        <a:bodyPr/>
        <a:lstStyle/>
        <a:p>
          <a:endParaRPr lang="id-ID"/>
        </a:p>
      </dgm:t>
    </dgm:pt>
    <dgm:pt modelId="{4ECFE417-4504-4228-8A70-5899025842B6}" type="pres">
      <dgm:prSet presAssocID="{FC094922-94A5-43B8-A0C7-488654232875}" presName="node" presStyleLbl="node1" presStyleIdx="6" presStyleCnt="7" custScaleX="111530" custLinFactX="22120" custLinFactNeighborX="100000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A533A606-6CBD-4949-9C0F-C8984071FC75}" type="presOf" srcId="{00D532B8-C6E7-4467-810C-F663B99E27D5}" destId="{B711388C-D90D-4783-B17D-5EF32BEEAB05}" srcOrd="0" destOrd="0" presId="urn:microsoft.com/office/officeart/2005/8/layout/bProcess3"/>
    <dgm:cxn modelId="{6578A13B-482A-4053-B6D8-4EFE6FFD7A26}" type="presOf" srcId="{E185E87C-4D4C-491A-81FB-589A1475D0A7}" destId="{E0D2E974-3C41-43F5-85A7-C39CD6169BA6}" srcOrd="0" destOrd="0" presId="urn:microsoft.com/office/officeart/2005/8/layout/bProcess3"/>
    <dgm:cxn modelId="{7D1FC5B0-DB70-48DA-BEDE-DE614DB579B5}" srcId="{A1100768-B139-4127-94DF-376B8CA82299}" destId="{F41B88E2-ABF0-489F-9281-71B5B20500CB}" srcOrd="5" destOrd="0" parTransId="{939ADB27-2E34-44AA-831B-42C4FF90ACA5}" sibTransId="{00D532B8-C6E7-4467-810C-F663B99E27D5}"/>
    <dgm:cxn modelId="{8E0495FD-0CDD-4E65-B146-04F4ACB4A4F8}" type="presOf" srcId="{260347B8-0972-48BD-857E-75A02A765FE8}" destId="{EAD4FFC4-9998-474B-8839-ACBC8340EAEF}" srcOrd="0" destOrd="0" presId="urn:microsoft.com/office/officeart/2005/8/layout/bProcess3"/>
    <dgm:cxn modelId="{563B1928-1912-4DCD-ABCC-05C77076FCF0}" type="presOf" srcId="{232D3B7B-030D-4BF6-B04C-803154CEC2D4}" destId="{508A1E5A-F1E6-4E14-A369-A9C8D6D162E5}" srcOrd="0" destOrd="0" presId="urn:microsoft.com/office/officeart/2005/8/layout/bProcess3"/>
    <dgm:cxn modelId="{A4930687-F91C-4298-8450-ECD7DDDCA3AD}" type="presOf" srcId="{260347B8-0972-48BD-857E-75A02A765FE8}" destId="{B1ED8C7A-7765-482B-95B3-EEBE09922DEB}" srcOrd="1" destOrd="0" presId="urn:microsoft.com/office/officeart/2005/8/layout/bProcess3"/>
    <dgm:cxn modelId="{E32B7851-057D-4C2A-A2F4-AD8543469202}" type="presOf" srcId="{3C474BE1-7FB5-420B-8724-B2EDFB0AA660}" destId="{6FF1B415-4E33-438D-9F96-7AED447C019C}" srcOrd="0" destOrd="0" presId="urn:microsoft.com/office/officeart/2005/8/layout/bProcess3"/>
    <dgm:cxn modelId="{E1CE802E-31DA-4856-9259-E6A317922E85}" type="presOf" srcId="{D6E61C9A-9E37-4B05-A5BC-EC314F0D2059}" destId="{C064FFA9-78EB-4C3C-BF94-4C14DCE155CB}" srcOrd="0" destOrd="0" presId="urn:microsoft.com/office/officeart/2005/8/layout/bProcess3"/>
    <dgm:cxn modelId="{3D0FB92B-B88A-46D5-A0C5-03D0C28C7A6B}" srcId="{A1100768-B139-4127-94DF-376B8CA82299}" destId="{87815E55-15E5-40B7-B7BB-E6B4E4592737}" srcOrd="4" destOrd="0" parTransId="{72B9AE2C-CF64-4118-8A1B-EFDA85B64313}" sibTransId="{3C474BE1-7FB5-420B-8724-B2EDFB0AA660}"/>
    <dgm:cxn modelId="{484FD7B9-F26C-4A6E-9ED4-F76519266BF9}" type="presOf" srcId="{A1100768-B139-4127-94DF-376B8CA82299}" destId="{EC48E80A-9FAF-4559-A5EF-1E723D1C5FF7}" srcOrd="0" destOrd="0" presId="urn:microsoft.com/office/officeart/2005/8/layout/bProcess3"/>
    <dgm:cxn modelId="{DB747DD8-E8A6-4369-885E-6F483D4F48F4}" srcId="{A1100768-B139-4127-94DF-376B8CA82299}" destId="{BEF3925E-84E7-4CBC-80C1-69094F7BA295}" srcOrd="2" destOrd="0" parTransId="{FC8E7DF8-C511-46C1-BCC8-0BDA26E60907}" sibTransId="{260347B8-0972-48BD-857E-75A02A765FE8}"/>
    <dgm:cxn modelId="{F5C89226-69FB-4318-B6BF-350B151FB2A1}" type="presOf" srcId="{E185E87C-4D4C-491A-81FB-589A1475D0A7}" destId="{2143073E-B50D-424F-A7D8-15E8E0DBA5EF}" srcOrd="1" destOrd="0" presId="urn:microsoft.com/office/officeart/2005/8/layout/bProcess3"/>
    <dgm:cxn modelId="{A40AD031-9421-4E76-8894-051CC2EE7BC6}" type="presOf" srcId="{F41B88E2-ABF0-489F-9281-71B5B20500CB}" destId="{BF6BA4D5-9E3E-47E6-9625-927EFAA97973}" srcOrd="0" destOrd="0" presId="urn:microsoft.com/office/officeart/2005/8/layout/bProcess3"/>
    <dgm:cxn modelId="{C2E6C75C-1FD2-4233-BF6A-5A92159C264D}" type="presOf" srcId="{BBAC45FF-EEF5-437D-9903-3057E7950EC4}" destId="{7965DE91-C3A4-4E57-956A-A506E1371476}" srcOrd="0" destOrd="0" presId="urn:microsoft.com/office/officeart/2005/8/layout/bProcess3"/>
    <dgm:cxn modelId="{FD014F6B-ADED-405A-9143-CBA93CD59A0F}" type="presOf" srcId="{BEF3925E-84E7-4CBC-80C1-69094F7BA295}" destId="{50D4F21B-DC8B-4FCC-9600-74DB2CDDD0B8}" srcOrd="0" destOrd="0" presId="urn:microsoft.com/office/officeart/2005/8/layout/bProcess3"/>
    <dgm:cxn modelId="{6E0F7CCE-A328-4DAD-997F-DE5B89005CFE}" type="presOf" srcId="{BBAC45FF-EEF5-437D-9903-3057E7950EC4}" destId="{3D1031CD-3553-4369-B290-52891031AED8}" srcOrd="1" destOrd="0" presId="urn:microsoft.com/office/officeart/2005/8/layout/bProcess3"/>
    <dgm:cxn modelId="{0962796A-9725-4C18-AE0D-5F7EF3BF6DB0}" type="presOf" srcId="{3C474BE1-7FB5-420B-8724-B2EDFB0AA660}" destId="{609A6BFB-9CED-4C00-ACE0-0B6E9CF3468A}" srcOrd="1" destOrd="0" presId="urn:microsoft.com/office/officeart/2005/8/layout/bProcess3"/>
    <dgm:cxn modelId="{BEAA5082-2B56-4D5C-9BE1-64DF1E8C8DCA}" type="presOf" srcId="{FC094922-94A5-43B8-A0C7-488654232875}" destId="{4ECFE417-4504-4228-8A70-5899025842B6}" srcOrd="0" destOrd="0" presId="urn:microsoft.com/office/officeart/2005/8/layout/bProcess3"/>
    <dgm:cxn modelId="{2CAA9F78-DD78-48CC-8CC3-68070BF85C11}" srcId="{A1100768-B139-4127-94DF-376B8CA82299}" destId="{FC094922-94A5-43B8-A0C7-488654232875}" srcOrd="6" destOrd="0" parTransId="{47D592B2-C25A-478D-8092-48C9216BCBA0}" sibTransId="{1E1F9581-9EDE-4BA2-95F5-979BEACBBEA1}"/>
    <dgm:cxn modelId="{2FEC8C4D-AD6D-4BE1-9A59-820688D47A89}" type="presOf" srcId="{232D3B7B-030D-4BF6-B04C-803154CEC2D4}" destId="{2CE703CC-C009-4F58-B353-10FDE35EA425}" srcOrd="1" destOrd="0" presId="urn:microsoft.com/office/officeart/2005/8/layout/bProcess3"/>
    <dgm:cxn modelId="{34AE7894-B7A8-4F6A-B3D5-641F1AE93978}" srcId="{A1100768-B139-4127-94DF-376B8CA82299}" destId="{047351C4-3A1D-4D2A-9F71-FF92C3B16856}" srcOrd="1" destOrd="0" parTransId="{52975482-8FF0-410E-97AF-5C1673CEB573}" sibTransId="{E185E87C-4D4C-491A-81FB-589A1475D0A7}"/>
    <dgm:cxn modelId="{A239CF3C-7B55-463C-A4F2-8AEDF168E221}" type="presOf" srcId="{00D532B8-C6E7-4467-810C-F663B99E27D5}" destId="{F0DD3507-4D4C-4941-A14A-2333E8008070}" srcOrd="1" destOrd="0" presId="urn:microsoft.com/office/officeart/2005/8/layout/bProcess3"/>
    <dgm:cxn modelId="{8AEA3891-295E-49FA-B021-0B5F2FF46293}" type="presOf" srcId="{DC314FED-1B1F-47FB-A6D1-24989A5D1B1A}" destId="{A300955D-016F-49E0-AB97-257A9707F93B}" srcOrd="0" destOrd="0" presId="urn:microsoft.com/office/officeart/2005/8/layout/bProcess3"/>
    <dgm:cxn modelId="{10A9C2A5-F0CA-4F0C-88EF-FB3DE1A5B73C}" srcId="{A1100768-B139-4127-94DF-376B8CA82299}" destId="{D6E61C9A-9E37-4B05-A5BC-EC314F0D2059}" srcOrd="3" destOrd="0" parTransId="{140269A1-B879-40D3-8B22-D0E2E284441F}" sibTransId="{232D3B7B-030D-4BF6-B04C-803154CEC2D4}"/>
    <dgm:cxn modelId="{35B915EE-A338-4AF6-85B5-020524F8EBD0}" type="presOf" srcId="{047351C4-3A1D-4D2A-9F71-FF92C3B16856}" destId="{5C7708C9-A7D9-415B-B781-3D9160EAA9F2}" srcOrd="0" destOrd="0" presId="urn:microsoft.com/office/officeart/2005/8/layout/bProcess3"/>
    <dgm:cxn modelId="{5F791240-AE5A-4541-B099-3C26CD09F5EF}" srcId="{A1100768-B139-4127-94DF-376B8CA82299}" destId="{DC314FED-1B1F-47FB-A6D1-24989A5D1B1A}" srcOrd="0" destOrd="0" parTransId="{63D5F503-7AF6-4C18-94EE-D95AD89465FF}" sibTransId="{BBAC45FF-EEF5-437D-9903-3057E7950EC4}"/>
    <dgm:cxn modelId="{BDD5A659-3211-4AD0-8273-49BC079BA968}" type="presOf" srcId="{87815E55-15E5-40B7-B7BB-E6B4E4592737}" destId="{2806FE8A-A44A-4F5C-B8A2-BF12087B9C5C}" srcOrd="0" destOrd="0" presId="urn:microsoft.com/office/officeart/2005/8/layout/bProcess3"/>
    <dgm:cxn modelId="{44E9ADE1-30C1-4DA8-8505-78F84D47CB02}" type="presParOf" srcId="{EC48E80A-9FAF-4559-A5EF-1E723D1C5FF7}" destId="{A300955D-016F-49E0-AB97-257A9707F93B}" srcOrd="0" destOrd="0" presId="urn:microsoft.com/office/officeart/2005/8/layout/bProcess3"/>
    <dgm:cxn modelId="{939E280F-2818-4C2E-A013-D99992A2AA9B}" type="presParOf" srcId="{EC48E80A-9FAF-4559-A5EF-1E723D1C5FF7}" destId="{7965DE91-C3A4-4E57-956A-A506E1371476}" srcOrd="1" destOrd="0" presId="urn:microsoft.com/office/officeart/2005/8/layout/bProcess3"/>
    <dgm:cxn modelId="{BFF297B9-271F-40EE-844B-425C3FCF6346}" type="presParOf" srcId="{7965DE91-C3A4-4E57-956A-A506E1371476}" destId="{3D1031CD-3553-4369-B290-52891031AED8}" srcOrd="0" destOrd="0" presId="urn:microsoft.com/office/officeart/2005/8/layout/bProcess3"/>
    <dgm:cxn modelId="{C9BA60DA-DCBF-437F-9B34-68B5058B5201}" type="presParOf" srcId="{EC48E80A-9FAF-4559-A5EF-1E723D1C5FF7}" destId="{5C7708C9-A7D9-415B-B781-3D9160EAA9F2}" srcOrd="2" destOrd="0" presId="urn:microsoft.com/office/officeart/2005/8/layout/bProcess3"/>
    <dgm:cxn modelId="{A64274AD-E7B4-46B5-9CB1-DF6056CDAA56}" type="presParOf" srcId="{EC48E80A-9FAF-4559-A5EF-1E723D1C5FF7}" destId="{E0D2E974-3C41-43F5-85A7-C39CD6169BA6}" srcOrd="3" destOrd="0" presId="urn:microsoft.com/office/officeart/2005/8/layout/bProcess3"/>
    <dgm:cxn modelId="{5CAD5240-52FF-4B96-817D-11384D044055}" type="presParOf" srcId="{E0D2E974-3C41-43F5-85A7-C39CD6169BA6}" destId="{2143073E-B50D-424F-A7D8-15E8E0DBA5EF}" srcOrd="0" destOrd="0" presId="urn:microsoft.com/office/officeart/2005/8/layout/bProcess3"/>
    <dgm:cxn modelId="{09CB5B91-6BCB-4F45-A4C4-7419C8659919}" type="presParOf" srcId="{EC48E80A-9FAF-4559-A5EF-1E723D1C5FF7}" destId="{50D4F21B-DC8B-4FCC-9600-74DB2CDDD0B8}" srcOrd="4" destOrd="0" presId="urn:microsoft.com/office/officeart/2005/8/layout/bProcess3"/>
    <dgm:cxn modelId="{8513F738-DAFD-4348-892C-26ECC1FB2C4F}" type="presParOf" srcId="{EC48E80A-9FAF-4559-A5EF-1E723D1C5FF7}" destId="{EAD4FFC4-9998-474B-8839-ACBC8340EAEF}" srcOrd="5" destOrd="0" presId="urn:microsoft.com/office/officeart/2005/8/layout/bProcess3"/>
    <dgm:cxn modelId="{697A51A9-8EB7-4C00-864F-8936E58B6400}" type="presParOf" srcId="{EAD4FFC4-9998-474B-8839-ACBC8340EAEF}" destId="{B1ED8C7A-7765-482B-95B3-EEBE09922DEB}" srcOrd="0" destOrd="0" presId="urn:microsoft.com/office/officeart/2005/8/layout/bProcess3"/>
    <dgm:cxn modelId="{7877BCF3-E7FE-421F-A98F-90115E042D8E}" type="presParOf" srcId="{EC48E80A-9FAF-4559-A5EF-1E723D1C5FF7}" destId="{C064FFA9-78EB-4C3C-BF94-4C14DCE155CB}" srcOrd="6" destOrd="0" presId="urn:microsoft.com/office/officeart/2005/8/layout/bProcess3"/>
    <dgm:cxn modelId="{3821D558-E75B-4ABF-89C9-025029CE4DD3}" type="presParOf" srcId="{EC48E80A-9FAF-4559-A5EF-1E723D1C5FF7}" destId="{508A1E5A-F1E6-4E14-A369-A9C8D6D162E5}" srcOrd="7" destOrd="0" presId="urn:microsoft.com/office/officeart/2005/8/layout/bProcess3"/>
    <dgm:cxn modelId="{C4C9967B-BEF4-4794-AECC-B0B1407B455E}" type="presParOf" srcId="{508A1E5A-F1E6-4E14-A369-A9C8D6D162E5}" destId="{2CE703CC-C009-4F58-B353-10FDE35EA425}" srcOrd="0" destOrd="0" presId="urn:microsoft.com/office/officeart/2005/8/layout/bProcess3"/>
    <dgm:cxn modelId="{8E1C2D00-EC1A-41B6-9FBB-05E640749400}" type="presParOf" srcId="{EC48E80A-9FAF-4559-A5EF-1E723D1C5FF7}" destId="{2806FE8A-A44A-4F5C-B8A2-BF12087B9C5C}" srcOrd="8" destOrd="0" presId="urn:microsoft.com/office/officeart/2005/8/layout/bProcess3"/>
    <dgm:cxn modelId="{9550584C-7B75-411C-A01B-FD81336CA3FB}" type="presParOf" srcId="{EC48E80A-9FAF-4559-A5EF-1E723D1C5FF7}" destId="{6FF1B415-4E33-438D-9F96-7AED447C019C}" srcOrd="9" destOrd="0" presId="urn:microsoft.com/office/officeart/2005/8/layout/bProcess3"/>
    <dgm:cxn modelId="{86856986-2AA6-4488-89B8-A6D18D04251A}" type="presParOf" srcId="{6FF1B415-4E33-438D-9F96-7AED447C019C}" destId="{609A6BFB-9CED-4C00-ACE0-0B6E9CF3468A}" srcOrd="0" destOrd="0" presId="urn:microsoft.com/office/officeart/2005/8/layout/bProcess3"/>
    <dgm:cxn modelId="{FFAA341D-055B-4869-AAD0-7F53A72461CD}" type="presParOf" srcId="{EC48E80A-9FAF-4559-A5EF-1E723D1C5FF7}" destId="{BF6BA4D5-9E3E-47E6-9625-927EFAA97973}" srcOrd="10" destOrd="0" presId="urn:microsoft.com/office/officeart/2005/8/layout/bProcess3"/>
    <dgm:cxn modelId="{338534E1-F33D-4ABE-90EE-59E8ED9418A3}" type="presParOf" srcId="{EC48E80A-9FAF-4559-A5EF-1E723D1C5FF7}" destId="{B711388C-D90D-4783-B17D-5EF32BEEAB05}" srcOrd="11" destOrd="0" presId="urn:microsoft.com/office/officeart/2005/8/layout/bProcess3"/>
    <dgm:cxn modelId="{F446EDC1-3AB3-46F7-8762-807D84649F83}" type="presParOf" srcId="{B711388C-D90D-4783-B17D-5EF32BEEAB05}" destId="{F0DD3507-4D4C-4941-A14A-2333E8008070}" srcOrd="0" destOrd="0" presId="urn:microsoft.com/office/officeart/2005/8/layout/bProcess3"/>
    <dgm:cxn modelId="{3553983E-C3E3-4A4F-B97B-81ECB14D4D48}" type="presParOf" srcId="{EC48E80A-9FAF-4559-A5EF-1E723D1C5FF7}" destId="{4ECFE417-4504-4228-8A70-5899025842B6}" srcOrd="12" destOrd="0" presId="urn:microsoft.com/office/officeart/2005/8/layout/bProcess3"/>
  </dgm:cxnLst>
  <dgm:bg/>
  <dgm:whole/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2E03AE20-8A53-4AA7-8240-D6CF47F06DF7}" type="doc">
      <dgm:prSet loTypeId="urn:microsoft.com/office/officeart/2005/8/layout/list1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id-ID"/>
        </a:p>
      </dgm:t>
    </dgm:pt>
    <dgm:pt modelId="{3C3D0A54-CB56-464F-821A-B323EB434FBB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ID" sz="2000" b="1" dirty="0" smtClean="0">
              <a:solidFill>
                <a:schemeClr val="tx1"/>
              </a:solidFill>
            </a:rPr>
            <a:t>Pencetus KAA: Sir John Kotelawala (Sri Lanka),  Ali Sastroamidjojo (Indonesia), Jawaharlal Nehru (India), U Nu (Birma), dan Muhammad Ali Jinnah (Pakistan).</a:t>
          </a:r>
          <a:endParaRPr lang="id-ID" sz="2000" b="1" dirty="0">
            <a:solidFill>
              <a:schemeClr val="tx1"/>
            </a:solidFill>
          </a:endParaRPr>
        </a:p>
      </dgm:t>
    </dgm:pt>
    <dgm:pt modelId="{B33A7545-830D-4FAF-88A4-63D8CD229000}" type="parTrans" cxnId="{2401F83E-97D1-4B15-9FB7-94B1CB6263CF}">
      <dgm:prSet/>
      <dgm:spPr/>
      <dgm:t>
        <a:bodyPr/>
        <a:lstStyle/>
        <a:p>
          <a:endParaRPr lang="id-ID"/>
        </a:p>
      </dgm:t>
    </dgm:pt>
    <dgm:pt modelId="{57367C38-D441-4DFE-8C8A-26131C97E9E2}" type="sibTrans" cxnId="{2401F83E-97D1-4B15-9FB7-94B1CB6263CF}">
      <dgm:prSet/>
      <dgm:spPr/>
      <dgm:t>
        <a:bodyPr/>
        <a:lstStyle/>
        <a:p>
          <a:endParaRPr lang="id-ID"/>
        </a:p>
      </dgm:t>
    </dgm:pt>
    <dgm:pt modelId="{5CB92202-04A8-4431-A61C-D6B1BCEB0CC2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ID" sz="2000" b="1" dirty="0" smtClean="0">
              <a:solidFill>
                <a:schemeClr val="tx1"/>
              </a:solidFill>
            </a:rPr>
            <a:t>KAA dilaksanakan pada 18-25 April 1955 di Bandung</a:t>
          </a:r>
          <a:endParaRPr lang="id-ID" sz="2000" b="1" dirty="0">
            <a:solidFill>
              <a:schemeClr val="tx1"/>
            </a:solidFill>
          </a:endParaRPr>
        </a:p>
      </dgm:t>
    </dgm:pt>
    <dgm:pt modelId="{1ABF7C47-B960-4957-A8A8-6D4D976EE65E}" type="parTrans" cxnId="{67650DC1-200E-48CB-84EB-84D13467FB26}">
      <dgm:prSet/>
      <dgm:spPr/>
      <dgm:t>
        <a:bodyPr/>
        <a:lstStyle/>
        <a:p>
          <a:endParaRPr lang="id-ID"/>
        </a:p>
      </dgm:t>
    </dgm:pt>
    <dgm:pt modelId="{7D90CECF-1C48-41F5-8336-809F7F4BC9A0}" type="sibTrans" cxnId="{67650DC1-200E-48CB-84EB-84D13467FB26}">
      <dgm:prSet/>
      <dgm:spPr/>
      <dgm:t>
        <a:bodyPr/>
        <a:lstStyle/>
        <a:p>
          <a:endParaRPr lang="id-ID"/>
        </a:p>
      </dgm:t>
    </dgm:pt>
    <dgm:pt modelId="{0E8C352E-47B3-4FC8-8BC7-298831E9C509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ID" sz="2000" b="1" dirty="0" smtClean="0">
              <a:solidFill>
                <a:schemeClr val="tx1"/>
              </a:solidFill>
            </a:rPr>
            <a:t>Hasil keputusan KAA: Basic Paper on Racial Discrimination and Basic Paper on Radio Activity (Dasasila Bandung) ysng bertujuan  intuk menciptakan perdamaiandunia</a:t>
          </a:r>
          <a:endParaRPr lang="id-ID" sz="2000" b="1" dirty="0">
            <a:solidFill>
              <a:schemeClr val="tx1"/>
            </a:solidFill>
          </a:endParaRPr>
        </a:p>
      </dgm:t>
    </dgm:pt>
    <dgm:pt modelId="{4194A667-2F79-4FBF-88FB-A2683173C227}" type="parTrans" cxnId="{5D7F8156-6926-4235-A440-ACA4BF8F0155}">
      <dgm:prSet/>
      <dgm:spPr/>
      <dgm:t>
        <a:bodyPr/>
        <a:lstStyle/>
        <a:p>
          <a:endParaRPr lang="id-ID"/>
        </a:p>
      </dgm:t>
    </dgm:pt>
    <dgm:pt modelId="{48C2A9B7-874E-464C-B19A-631C896E19D2}" type="sibTrans" cxnId="{5D7F8156-6926-4235-A440-ACA4BF8F0155}">
      <dgm:prSet/>
      <dgm:spPr/>
      <dgm:t>
        <a:bodyPr/>
        <a:lstStyle/>
        <a:p>
          <a:endParaRPr lang="id-ID"/>
        </a:p>
      </dgm:t>
    </dgm:pt>
    <dgm:pt modelId="{F18D6B57-B34E-4C08-AA2B-75731F012D1D}" type="pres">
      <dgm:prSet presAssocID="{2E03AE20-8A53-4AA7-8240-D6CF47F06DF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798B8A52-C279-48F3-8DD0-E592C4414E0C}" type="pres">
      <dgm:prSet presAssocID="{3C3D0A54-CB56-464F-821A-B323EB434FBB}" presName="parentLin" presStyleCnt="0"/>
      <dgm:spPr/>
    </dgm:pt>
    <dgm:pt modelId="{525DA694-5B60-4EA0-AB67-076D5D5782B3}" type="pres">
      <dgm:prSet presAssocID="{3C3D0A54-CB56-464F-821A-B323EB434FBB}" presName="parentLeftMargin" presStyleLbl="node1" presStyleIdx="0" presStyleCnt="3"/>
      <dgm:spPr/>
      <dgm:t>
        <a:bodyPr/>
        <a:lstStyle/>
        <a:p>
          <a:endParaRPr lang="id-ID"/>
        </a:p>
      </dgm:t>
    </dgm:pt>
    <dgm:pt modelId="{EBE07D63-6452-4EB4-BC57-0C230670523A}" type="pres">
      <dgm:prSet presAssocID="{3C3D0A54-CB56-464F-821A-B323EB434FBB}" presName="parentText" presStyleLbl="node1" presStyleIdx="0" presStyleCnt="3" custScaleX="120725" custScaleY="213320" custLinFactNeighborX="-5788" custLinFactNeighborY="-7463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E0F20950-88A4-47FE-8C90-512DAB0CBF50}" type="pres">
      <dgm:prSet presAssocID="{3C3D0A54-CB56-464F-821A-B323EB434FBB}" presName="negativeSpace" presStyleCnt="0"/>
      <dgm:spPr/>
    </dgm:pt>
    <dgm:pt modelId="{9E8E2B6E-E169-4660-A1A8-ED85E4568759}" type="pres">
      <dgm:prSet presAssocID="{3C3D0A54-CB56-464F-821A-B323EB434FBB}" presName="childText" presStyleLbl="conFgAcc1" presStyleIdx="0" presStyleCnt="3">
        <dgm:presLayoutVars>
          <dgm:bulletEnabled val="1"/>
        </dgm:presLayoutVars>
      </dgm:prSet>
      <dgm:spPr>
        <a:solidFill>
          <a:schemeClr val="tx1">
            <a:lumMod val="50000"/>
            <a:lumOff val="50000"/>
            <a:alpha val="30000"/>
          </a:schemeClr>
        </a:solidFill>
        <a:ln>
          <a:solidFill>
            <a:schemeClr val="bg1"/>
          </a:solidFill>
        </a:ln>
      </dgm:spPr>
      <dgm:t>
        <a:bodyPr/>
        <a:lstStyle/>
        <a:p>
          <a:endParaRPr lang="id-ID"/>
        </a:p>
      </dgm:t>
    </dgm:pt>
    <dgm:pt modelId="{9077CDCB-8F9B-4B5D-8013-E59DAB1E1F95}" type="pres">
      <dgm:prSet presAssocID="{57367C38-D441-4DFE-8C8A-26131C97E9E2}" presName="spaceBetweenRectangles" presStyleCnt="0"/>
      <dgm:spPr/>
    </dgm:pt>
    <dgm:pt modelId="{9035D621-E7DC-4FB8-B23E-37A73836CFCB}" type="pres">
      <dgm:prSet presAssocID="{5CB92202-04A8-4431-A61C-D6B1BCEB0CC2}" presName="parentLin" presStyleCnt="0"/>
      <dgm:spPr/>
    </dgm:pt>
    <dgm:pt modelId="{05C93DE5-D9C3-45A1-9BA2-61224CCFB621}" type="pres">
      <dgm:prSet presAssocID="{5CB92202-04A8-4431-A61C-D6B1BCEB0CC2}" presName="parentLeftMargin" presStyleLbl="node1" presStyleIdx="0" presStyleCnt="3"/>
      <dgm:spPr/>
      <dgm:t>
        <a:bodyPr/>
        <a:lstStyle/>
        <a:p>
          <a:endParaRPr lang="id-ID"/>
        </a:p>
      </dgm:t>
    </dgm:pt>
    <dgm:pt modelId="{DC47F740-26F1-493A-8671-41FB7D749593}" type="pres">
      <dgm:prSet presAssocID="{5CB92202-04A8-4431-A61C-D6B1BCEB0CC2}" presName="parentText" presStyleLbl="node1" presStyleIdx="1" presStyleCnt="3" custScaleX="119900" custScaleY="145026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99BCE37B-2D30-4EF5-AE56-BDF4403C4945}" type="pres">
      <dgm:prSet presAssocID="{5CB92202-04A8-4431-A61C-D6B1BCEB0CC2}" presName="negativeSpace" presStyleCnt="0"/>
      <dgm:spPr/>
    </dgm:pt>
    <dgm:pt modelId="{8D7E147D-2EBC-41D0-9D57-401E4350B21B}" type="pres">
      <dgm:prSet presAssocID="{5CB92202-04A8-4431-A61C-D6B1BCEB0CC2}" presName="childText" presStyleLbl="conFgAcc1" presStyleIdx="1" presStyleCnt="3">
        <dgm:presLayoutVars>
          <dgm:bulletEnabled val="1"/>
        </dgm:presLayoutVars>
      </dgm:prSet>
      <dgm:spPr>
        <a:solidFill>
          <a:schemeClr val="tx1">
            <a:lumMod val="50000"/>
            <a:lumOff val="50000"/>
            <a:alpha val="30000"/>
          </a:schemeClr>
        </a:solidFill>
        <a:ln>
          <a:solidFill>
            <a:schemeClr val="bg1"/>
          </a:solidFill>
        </a:ln>
      </dgm:spPr>
      <dgm:t>
        <a:bodyPr/>
        <a:lstStyle/>
        <a:p>
          <a:endParaRPr lang="id-ID"/>
        </a:p>
      </dgm:t>
    </dgm:pt>
    <dgm:pt modelId="{22236DBE-7B0D-49F5-B83C-FE61438A281B}" type="pres">
      <dgm:prSet presAssocID="{7D90CECF-1C48-41F5-8336-809F7F4BC9A0}" presName="spaceBetweenRectangles" presStyleCnt="0"/>
      <dgm:spPr/>
    </dgm:pt>
    <dgm:pt modelId="{6E48B171-A671-4DB7-B908-601438091739}" type="pres">
      <dgm:prSet presAssocID="{0E8C352E-47B3-4FC8-8BC7-298831E9C509}" presName="parentLin" presStyleCnt="0"/>
      <dgm:spPr/>
    </dgm:pt>
    <dgm:pt modelId="{3F63FCD3-8924-44AE-BF47-7089E84CFE88}" type="pres">
      <dgm:prSet presAssocID="{0E8C352E-47B3-4FC8-8BC7-298831E9C509}" presName="parentLeftMargin" presStyleLbl="node1" presStyleIdx="1" presStyleCnt="3"/>
      <dgm:spPr/>
      <dgm:t>
        <a:bodyPr/>
        <a:lstStyle/>
        <a:p>
          <a:endParaRPr lang="id-ID"/>
        </a:p>
      </dgm:t>
    </dgm:pt>
    <dgm:pt modelId="{C1A6AB3D-AF47-44D5-963A-E072E9E99139}" type="pres">
      <dgm:prSet presAssocID="{0E8C352E-47B3-4FC8-8BC7-298831E9C509}" presName="parentText" presStyleLbl="node1" presStyleIdx="2" presStyleCnt="3" custScaleX="118842" custScaleY="253471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092DBC76-41DC-464D-8710-CAC2CD9CF6BD}" type="pres">
      <dgm:prSet presAssocID="{0E8C352E-47B3-4FC8-8BC7-298831E9C509}" presName="negativeSpace" presStyleCnt="0"/>
      <dgm:spPr/>
    </dgm:pt>
    <dgm:pt modelId="{81B425DF-16AC-439E-A28E-9D9DCBBC9E73}" type="pres">
      <dgm:prSet presAssocID="{0E8C352E-47B3-4FC8-8BC7-298831E9C509}" presName="childText" presStyleLbl="conFgAcc1" presStyleIdx="2" presStyleCnt="3">
        <dgm:presLayoutVars>
          <dgm:bulletEnabled val="1"/>
        </dgm:presLayoutVars>
      </dgm:prSet>
      <dgm:spPr>
        <a:solidFill>
          <a:schemeClr val="tx1">
            <a:lumMod val="50000"/>
            <a:lumOff val="50000"/>
            <a:alpha val="30000"/>
          </a:schemeClr>
        </a:solidFill>
        <a:ln>
          <a:solidFill>
            <a:schemeClr val="bg1"/>
          </a:solidFill>
        </a:ln>
      </dgm:spPr>
      <dgm:t>
        <a:bodyPr/>
        <a:lstStyle/>
        <a:p>
          <a:endParaRPr lang="id-ID"/>
        </a:p>
      </dgm:t>
    </dgm:pt>
  </dgm:ptLst>
  <dgm:cxnLst>
    <dgm:cxn modelId="{2C808A52-1926-4AA6-A30F-6BCED7CCF826}" type="presOf" srcId="{5CB92202-04A8-4431-A61C-D6B1BCEB0CC2}" destId="{05C93DE5-D9C3-45A1-9BA2-61224CCFB621}" srcOrd="0" destOrd="0" presId="urn:microsoft.com/office/officeart/2005/8/layout/list1"/>
    <dgm:cxn modelId="{3C76EEC6-3AB1-4A45-90D4-F66B678654BB}" type="presOf" srcId="{3C3D0A54-CB56-464F-821A-B323EB434FBB}" destId="{525DA694-5B60-4EA0-AB67-076D5D5782B3}" srcOrd="0" destOrd="0" presId="urn:microsoft.com/office/officeart/2005/8/layout/list1"/>
    <dgm:cxn modelId="{004F13A2-4436-4EE3-9AF6-A01A7CE8EFD0}" type="presOf" srcId="{5CB92202-04A8-4431-A61C-D6B1BCEB0CC2}" destId="{DC47F740-26F1-493A-8671-41FB7D749593}" srcOrd="1" destOrd="0" presId="urn:microsoft.com/office/officeart/2005/8/layout/list1"/>
    <dgm:cxn modelId="{67650DC1-200E-48CB-84EB-84D13467FB26}" srcId="{2E03AE20-8A53-4AA7-8240-D6CF47F06DF7}" destId="{5CB92202-04A8-4431-A61C-D6B1BCEB0CC2}" srcOrd="1" destOrd="0" parTransId="{1ABF7C47-B960-4957-A8A8-6D4D976EE65E}" sibTransId="{7D90CECF-1C48-41F5-8336-809F7F4BC9A0}"/>
    <dgm:cxn modelId="{786EB4B5-9A02-42A6-BEF3-61B419E612EE}" type="presOf" srcId="{3C3D0A54-CB56-464F-821A-B323EB434FBB}" destId="{EBE07D63-6452-4EB4-BC57-0C230670523A}" srcOrd="1" destOrd="0" presId="urn:microsoft.com/office/officeart/2005/8/layout/list1"/>
    <dgm:cxn modelId="{7049688A-2DCA-4773-A043-AE82045F6B37}" type="presOf" srcId="{0E8C352E-47B3-4FC8-8BC7-298831E9C509}" destId="{3F63FCD3-8924-44AE-BF47-7089E84CFE88}" srcOrd="0" destOrd="0" presId="urn:microsoft.com/office/officeart/2005/8/layout/list1"/>
    <dgm:cxn modelId="{2401F83E-97D1-4B15-9FB7-94B1CB6263CF}" srcId="{2E03AE20-8A53-4AA7-8240-D6CF47F06DF7}" destId="{3C3D0A54-CB56-464F-821A-B323EB434FBB}" srcOrd="0" destOrd="0" parTransId="{B33A7545-830D-4FAF-88A4-63D8CD229000}" sibTransId="{57367C38-D441-4DFE-8C8A-26131C97E9E2}"/>
    <dgm:cxn modelId="{5D7F8156-6926-4235-A440-ACA4BF8F0155}" srcId="{2E03AE20-8A53-4AA7-8240-D6CF47F06DF7}" destId="{0E8C352E-47B3-4FC8-8BC7-298831E9C509}" srcOrd="2" destOrd="0" parTransId="{4194A667-2F79-4FBF-88FB-A2683173C227}" sibTransId="{48C2A9B7-874E-464C-B19A-631C896E19D2}"/>
    <dgm:cxn modelId="{026630E0-FBF1-4116-9D7B-46BB5603E13F}" type="presOf" srcId="{0E8C352E-47B3-4FC8-8BC7-298831E9C509}" destId="{C1A6AB3D-AF47-44D5-963A-E072E9E99139}" srcOrd="1" destOrd="0" presId="urn:microsoft.com/office/officeart/2005/8/layout/list1"/>
    <dgm:cxn modelId="{29287A44-51C0-4F0E-B8BD-FFC34CB6B222}" type="presOf" srcId="{2E03AE20-8A53-4AA7-8240-D6CF47F06DF7}" destId="{F18D6B57-B34E-4C08-AA2B-75731F012D1D}" srcOrd="0" destOrd="0" presId="urn:microsoft.com/office/officeart/2005/8/layout/list1"/>
    <dgm:cxn modelId="{246A3057-3124-474B-9857-0CD0170685BF}" type="presParOf" srcId="{F18D6B57-B34E-4C08-AA2B-75731F012D1D}" destId="{798B8A52-C279-48F3-8DD0-E592C4414E0C}" srcOrd="0" destOrd="0" presId="urn:microsoft.com/office/officeart/2005/8/layout/list1"/>
    <dgm:cxn modelId="{03AF100C-E31C-444D-A99D-F6F0FEBE4A1A}" type="presParOf" srcId="{798B8A52-C279-48F3-8DD0-E592C4414E0C}" destId="{525DA694-5B60-4EA0-AB67-076D5D5782B3}" srcOrd="0" destOrd="0" presId="urn:microsoft.com/office/officeart/2005/8/layout/list1"/>
    <dgm:cxn modelId="{98E6535C-6630-4A5A-AC44-F9E391ED06DD}" type="presParOf" srcId="{798B8A52-C279-48F3-8DD0-E592C4414E0C}" destId="{EBE07D63-6452-4EB4-BC57-0C230670523A}" srcOrd="1" destOrd="0" presId="urn:microsoft.com/office/officeart/2005/8/layout/list1"/>
    <dgm:cxn modelId="{D6D7FED7-DF5C-46F9-B5A8-9703791B08FB}" type="presParOf" srcId="{F18D6B57-B34E-4C08-AA2B-75731F012D1D}" destId="{E0F20950-88A4-47FE-8C90-512DAB0CBF50}" srcOrd="1" destOrd="0" presId="urn:microsoft.com/office/officeart/2005/8/layout/list1"/>
    <dgm:cxn modelId="{193E2EC5-2756-4C13-8426-9A21E5F2584E}" type="presParOf" srcId="{F18D6B57-B34E-4C08-AA2B-75731F012D1D}" destId="{9E8E2B6E-E169-4660-A1A8-ED85E4568759}" srcOrd="2" destOrd="0" presId="urn:microsoft.com/office/officeart/2005/8/layout/list1"/>
    <dgm:cxn modelId="{0886EF49-A74F-4658-86F5-384C17C551AE}" type="presParOf" srcId="{F18D6B57-B34E-4C08-AA2B-75731F012D1D}" destId="{9077CDCB-8F9B-4B5D-8013-E59DAB1E1F95}" srcOrd="3" destOrd="0" presId="urn:microsoft.com/office/officeart/2005/8/layout/list1"/>
    <dgm:cxn modelId="{754EE210-3A5F-41EE-8AB5-DDB62C64B078}" type="presParOf" srcId="{F18D6B57-B34E-4C08-AA2B-75731F012D1D}" destId="{9035D621-E7DC-4FB8-B23E-37A73836CFCB}" srcOrd="4" destOrd="0" presId="urn:microsoft.com/office/officeart/2005/8/layout/list1"/>
    <dgm:cxn modelId="{9750AAC4-298B-4ED1-884A-BFC66280B20B}" type="presParOf" srcId="{9035D621-E7DC-4FB8-B23E-37A73836CFCB}" destId="{05C93DE5-D9C3-45A1-9BA2-61224CCFB621}" srcOrd="0" destOrd="0" presId="urn:microsoft.com/office/officeart/2005/8/layout/list1"/>
    <dgm:cxn modelId="{624E3505-211B-4B0C-BB86-61D1F555EF2F}" type="presParOf" srcId="{9035D621-E7DC-4FB8-B23E-37A73836CFCB}" destId="{DC47F740-26F1-493A-8671-41FB7D749593}" srcOrd="1" destOrd="0" presId="urn:microsoft.com/office/officeart/2005/8/layout/list1"/>
    <dgm:cxn modelId="{F63FECC8-B353-45C8-9CC2-9D239C3FB78C}" type="presParOf" srcId="{F18D6B57-B34E-4C08-AA2B-75731F012D1D}" destId="{99BCE37B-2D30-4EF5-AE56-BDF4403C4945}" srcOrd="5" destOrd="0" presId="urn:microsoft.com/office/officeart/2005/8/layout/list1"/>
    <dgm:cxn modelId="{E327E37E-7D1F-4E32-B219-CA633F144AB1}" type="presParOf" srcId="{F18D6B57-B34E-4C08-AA2B-75731F012D1D}" destId="{8D7E147D-2EBC-41D0-9D57-401E4350B21B}" srcOrd="6" destOrd="0" presId="urn:microsoft.com/office/officeart/2005/8/layout/list1"/>
    <dgm:cxn modelId="{16F40B5D-3339-46B1-9CB3-095A5758433B}" type="presParOf" srcId="{F18D6B57-B34E-4C08-AA2B-75731F012D1D}" destId="{22236DBE-7B0D-49F5-B83C-FE61438A281B}" srcOrd="7" destOrd="0" presId="urn:microsoft.com/office/officeart/2005/8/layout/list1"/>
    <dgm:cxn modelId="{206062E7-1F98-402F-A0A0-333207D83252}" type="presParOf" srcId="{F18D6B57-B34E-4C08-AA2B-75731F012D1D}" destId="{6E48B171-A671-4DB7-B908-601438091739}" srcOrd="8" destOrd="0" presId="urn:microsoft.com/office/officeart/2005/8/layout/list1"/>
    <dgm:cxn modelId="{DC43AE6E-16B5-40A6-8D7B-46683C8536FE}" type="presParOf" srcId="{6E48B171-A671-4DB7-B908-601438091739}" destId="{3F63FCD3-8924-44AE-BF47-7089E84CFE88}" srcOrd="0" destOrd="0" presId="urn:microsoft.com/office/officeart/2005/8/layout/list1"/>
    <dgm:cxn modelId="{A2F427F1-F5B3-49F7-B2D3-F0070599C29C}" type="presParOf" srcId="{6E48B171-A671-4DB7-B908-601438091739}" destId="{C1A6AB3D-AF47-44D5-963A-E072E9E99139}" srcOrd="1" destOrd="0" presId="urn:microsoft.com/office/officeart/2005/8/layout/list1"/>
    <dgm:cxn modelId="{018A0239-0593-49D6-8252-73A636504C07}" type="presParOf" srcId="{F18D6B57-B34E-4C08-AA2B-75731F012D1D}" destId="{092DBC76-41DC-464D-8710-CAC2CD9CF6BD}" srcOrd="9" destOrd="0" presId="urn:microsoft.com/office/officeart/2005/8/layout/list1"/>
    <dgm:cxn modelId="{6556011F-15CE-4A21-896D-1BAB8C718C54}" type="presParOf" srcId="{F18D6B57-B34E-4C08-AA2B-75731F012D1D}" destId="{81B425DF-16AC-439E-A28E-9D9DCBBC9E73}" srcOrd="10" destOrd="0" presId="urn:microsoft.com/office/officeart/2005/8/layout/list1"/>
  </dgm:cxnLst>
  <dgm:bg/>
  <dgm:whole/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B4047642-A9DA-4439-B0E9-A19009B3BC9B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5BE11072-6AD3-490B-8E2A-27A483C85F2B}">
      <dgm:prSet phldrT="[Text]" custT="1"/>
      <dgm:spPr>
        <a:solidFill>
          <a:schemeClr val="tx1">
            <a:lumMod val="50000"/>
            <a:lumOff val="50000"/>
            <a:alpha val="65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en-ID" sz="3200" b="1" dirty="0" smtClean="0">
              <a:solidFill>
                <a:schemeClr val="tx1"/>
              </a:solidFill>
              <a:latin typeface="Arial Black" pitchFamily="34" charset="0"/>
            </a:rPr>
            <a:t>Deklarasi Djuanda</a:t>
          </a:r>
          <a:endParaRPr lang="id-ID" sz="3200" b="1" dirty="0">
            <a:solidFill>
              <a:schemeClr val="tx1"/>
            </a:solidFill>
            <a:latin typeface="Arial Black" pitchFamily="34" charset="0"/>
          </a:endParaRPr>
        </a:p>
      </dgm:t>
    </dgm:pt>
    <dgm:pt modelId="{103C52AA-9B40-4935-BF6D-B2B13948BB76}" type="parTrans" cxnId="{14DA1638-F526-46C7-85BC-8EE58B5FD830}">
      <dgm:prSet/>
      <dgm:spPr/>
      <dgm:t>
        <a:bodyPr/>
        <a:lstStyle/>
        <a:p>
          <a:endParaRPr lang="id-ID"/>
        </a:p>
      </dgm:t>
    </dgm:pt>
    <dgm:pt modelId="{086353C6-4E05-4331-8D88-1F118F18759F}" type="sibTrans" cxnId="{14DA1638-F526-46C7-85BC-8EE58B5FD830}">
      <dgm:prSet/>
      <dgm:spPr/>
      <dgm:t>
        <a:bodyPr/>
        <a:lstStyle/>
        <a:p>
          <a:endParaRPr lang="id-ID"/>
        </a:p>
      </dgm:t>
    </dgm:pt>
    <dgm:pt modelId="{736CF8A7-614C-4D99-91C9-67DBB9FE86E9}">
      <dgm:prSet phldrT="[Text]" custT="1"/>
      <dgm:spPr>
        <a:solidFill>
          <a:schemeClr val="tx1">
            <a:lumMod val="50000"/>
            <a:lumOff val="50000"/>
            <a:alpha val="65000"/>
          </a:schemeClr>
        </a:solidFill>
        <a:ln>
          <a:solidFill>
            <a:schemeClr val="bg1">
              <a:alpha val="62000"/>
            </a:schemeClr>
          </a:solidFill>
        </a:ln>
      </dgm:spPr>
      <dgm:t>
        <a:bodyPr/>
        <a:lstStyle/>
        <a:p>
          <a:r>
            <a:rPr lang="en-ID" sz="2000" b="1" dirty="0" smtClean="0">
              <a:solidFill>
                <a:schemeClr val="tx1"/>
              </a:solidFill>
            </a:rPr>
            <a:t>Pada 13 Desember 1957, Pemerintah Indonesia mengeluarkan sebuah pernyataan yang dikenal dengan: </a:t>
          </a:r>
          <a:r>
            <a:rPr lang="en-ID" sz="2000" b="1" i="0" u="none" dirty="0" smtClean="0">
              <a:solidFill>
                <a:schemeClr val="tx1"/>
              </a:solidFill>
            </a:rPr>
            <a:t>Deklarasi Djuanda </a:t>
          </a:r>
          <a:endParaRPr lang="id-ID" sz="2000" b="1" i="0" u="none" dirty="0">
            <a:solidFill>
              <a:schemeClr val="tx1"/>
            </a:solidFill>
          </a:endParaRPr>
        </a:p>
      </dgm:t>
    </dgm:pt>
    <dgm:pt modelId="{AF3E9A5A-016D-4854-8084-F45356DA40EA}" type="parTrans" cxnId="{EE8FB660-C69F-4388-A538-0A2C35ABC654}">
      <dgm:prSet/>
      <dgm:spPr/>
      <dgm:t>
        <a:bodyPr/>
        <a:lstStyle/>
        <a:p>
          <a:endParaRPr lang="id-ID"/>
        </a:p>
      </dgm:t>
    </dgm:pt>
    <dgm:pt modelId="{A8F72109-7FB0-473A-9919-E07D8A0E842D}" type="sibTrans" cxnId="{EE8FB660-C69F-4388-A538-0A2C35ABC654}">
      <dgm:prSet/>
      <dgm:spPr>
        <a:solidFill>
          <a:schemeClr val="tx1">
            <a:lumMod val="50000"/>
            <a:lumOff val="50000"/>
            <a:alpha val="18000"/>
          </a:schemeClr>
        </a:solidFill>
      </dgm:spPr>
      <dgm:t>
        <a:bodyPr/>
        <a:lstStyle/>
        <a:p>
          <a:endParaRPr lang="id-ID"/>
        </a:p>
      </dgm:t>
    </dgm:pt>
    <dgm:pt modelId="{EC80621E-8F97-4C6A-B3E4-DFAC5493069F}">
      <dgm:prSet phldrT="[Text]"/>
      <dgm:spPr>
        <a:solidFill>
          <a:schemeClr val="tx1">
            <a:lumMod val="50000"/>
            <a:lumOff val="50000"/>
            <a:alpha val="65000"/>
          </a:schemeClr>
        </a:solidFill>
        <a:ln>
          <a:solidFill>
            <a:schemeClr val="bg1">
              <a:alpha val="62000"/>
            </a:schemeClr>
          </a:solidFill>
        </a:ln>
      </dgm:spPr>
      <dgm:t>
        <a:bodyPr/>
        <a:lstStyle/>
        <a:p>
          <a:r>
            <a:rPr lang="en-ID" b="1" dirty="0" smtClean="0">
              <a:solidFill>
                <a:schemeClr val="tx1"/>
              </a:solidFill>
            </a:rPr>
            <a:t>Undang-Undang Nomor 4/PRP/1960 tentang perairan Indonesia memperkuat Deklarasi Djuanda</a:t>
          </a:r>
          <a:endParaRPr lang="id-ID" b="1" dirty="0">
            <a:solidFill>
              <a:schemeClr val="tx1"/>
            </a:solidFill>
          </a:endParaRPr>
        </a:p>
      </dgm:t>
    </dgm:pt>
    <dgm:pt modelId="{6B88BED9-46EA-4B93-93D4-6195E3A480ED}" type="parTrans" cxnId="{77153813-E4A3-4308-8E61-C332547FF885}">
      <dgm:prSet/>
      <dgm:spPr/>
      <dgm:t>
        <a:bodyPr/>
        <a:lstStyle/>
        <a:p>
          <a:endParaRPr lang="id-ID"/>
        </a:p>
      </dgm:t>
    </dgm:pt>
    <dgm:pt modelId="{615EB48E-5F69-4F7E-9D94-DCFA61949721}" type="sibTrans" cxnId="{77153813-E4A3-4308-8E61-C332547FF885}">
      <dgm:prSet/>
      <dgm:spPr>
        <a:solidFill>
          <a:schemeClr val="tx1">
            <a:lumMod val="50000"/>
            <a:lumOff val="50000"/>
            <a:alpha val="18000"/>
          </a:schemeClr>
        </a:solidFill>
      </dgm:spPr>
      <dgm:t>
        <a:bodyPr/>
        <a:lstStyle/>
        <a:p>
          <a:endParaRPr lang="id-ID"/>
        </a:p>
      </dgm:t>
    </dgm:pt>
    <dgm:pt modelId="{9F199E55-D804-4B5C-AF37-C19E89EF217D}">
      <dgm:prSet phldrT="[Text]" custT="1"/>
      <dgm:spPr>
        <a:solidFill>
          <a:schemeClr val="tx1">
            <a:lumMod val="50000"/>
            <a:lumOff val="50000"/>
            <a:alpha val="65000"/>
          </a:schemeClr>
        </a:solidFill>
        <a:ln>
          <a:solidFill>
            <a:schemeClr val="bg1">
              <a:alpha val="62000"/>
            </a:schemeClr>
          </a:solidFill>
        </a:ln>
      </dgm:spPr>
      <dgm:t>
        <a:bodyPr/>
        <a:lstStyle/>
        <a:p>
          <a:r>
            <a:rPr lang="en-ID" sz="2000" b="1" dirty="0" smtClean="0">
              <a:solidFill>
                <a:schemeClr val="tx1"/>
              </a:solidFill>
            </a:rPr>
            <a:t>Deklarasi Djuanda sebagai usaha bangsa Indonesia memperjuangkan batas wilayah laut negara</a:t>
          </a:r>
          <a:endParaRPr lang="id-ID" sz="2000" b="1" dirty="0">
            <a:solidFill>
              <a:schemeClr val="tx1"/>
            </a:solidFill>
          </a:endParaRPr>
        </a:p>
      </dgm:t>
    </dgm:pt>
    <dgm:pt modelId="{C8452E96-E876-478D-971D-3D97A67A53E7}" type="parTrans" cxnId="{0878C825-F741-4471-845B-EC9FA5A56C4D}">
      <dgm:prSet/>
      <dgm:spPr/>
      <dgm:t>
        <a:bodyPr/>
        <a:lstStyle/>
        <a:p>
          <a:endParaRPr lang="id-ID"/>
        </a:p>
      </dgm:t>
    </dgm:pt>
    <dgm:pt modelId="{042D9429-35F6-40C3-A4A0-8DAF4BD08338}" type="sibTrans" cxnId="{0878C825-F741-4471-845B-EC9FA5A56C4D}">
      <dgm:prSet/>
      <dgm:spPr>
        <a:solidFill>
          <a:schemeClr val="tx1">
            <a:lumMod val="50000"/>
            <a:lumOff val="50000"/>
            <a:alpha val="18000"/>
          </a:schemeClr>
        </a:solidFill>
      </dgm:spPr>
      <dgm:t>
        <a:bodyPr/>
        <a:lstStyle/>
        <a:p>
          <a:endParaRPr lang="id-ID"/>
        </a:p>
      </dgm:t>
    </dgm:pt>
    <dgm:pt modelId="{AE94179A-521E-4511-9BA6-7B3F4F28FCDD}">
      <dgm:prSet phldrT="[Text]" custT="1"/>
      <dgm:spPr>
        <a:solidFill>
          <a:schemeClr val="tx1">
            <a:lumMod val="50000"/>
            <a:lumOff val="50000"/>
            <a:alpha val="65000"/>
          </a:schemeClr>
        </a:solidFill>
        <a:ln>
          <a:solidFill>
            <a:schemeClr val="bg1">
              <a:alpha val="62000"/>
            </a:schemeClr>
          </a:solidFill>
        </a:ln>
      </dgm:spPr>
      <dgm:t>
        <a:bodyPr/>
        <a:lstStyle/>
        <a:p>
          <a:r>
            <a:rPr lang="en-ID" sz="2000" b="1" dirty="0" smtClean="0">
              <a:solidFill>
                <a:schemeClr val="tx1"/>
              </a:solidFill>
            </a:rPr>
            <a:t>Batas teritorial Indonesia menjadi 12 mil diukur dari titik terluar pulau-pulau di Indonesia</a:t>
          </a:r>
          <a:endParaRPr lang="id-ID" sz="2000" b="1" dirty="0">
            <a:solidFill>
              <a:schemeClr val="tx1"/>
            </a:solidFill>
          </a:endParaRPr>
        </a:p>
      </dgm:t>
    </dgm:pt>
    <dgm:pt modelId="{61A52336-C61A-4E15-BA54-C896AE7D7921}" type="sibTrans" cxnId="{EEC92ED8-C8FC-4FD1-A7E7-FE4605F03D44}">
      <dgm:prSet/>
      <dgm:spPr>
        <a:solidFill>
          <a:schemeClr val="tx1">
            <a:lumMod val="50000"/>
            <a:lumOff val="50000"/>
            <a:alpha val="18000"/>
          </a:schemeClr>
        </a:solidFill>
      </dgm:spPr>
      <dgm:t>
        <a:bodyPr/>
        <a:lstStyle/>
        <a:p>
          <a:endParaRPr lang="id-ID"/>
        </a:p>
      </dgm:t>
    </dgm:pt>
    <dgm:pt modelId="{D7689A45-5CF1-4CA8-867B-0533241F7CF2}" type="parTrans" cxnId="{EEC92ED8-C8FC-4FD1-A7E7-FE4605F03D44}">
      <dgm:prSet/>
      <dgm:spPr/>
      <dgm:t>
        <a:bodyPr/>
        <a:lstStyle/>
        <a:p>
          <a:endParaRPr lang="id-ID"/>
        </a:p>
      </dgm:t>
    </dgm:pt>
    <dgm:pt modelId="{AEDA56F7-B0BF-40DC-81B6-2BE9EDE726FC}" type="pres">
      <dgm:prSet presAssocID="{B4047642-A9DA-4439-B0E9-A19009B3BC9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8578E086-C455-4954-B50B-8F5399650CEA}" type="pres">
      <dgm:prSet presAssocID="{5BE11072-6AD3-490B-8E2A-27A483C85F2B}" presName="centerShape" presStyleLbl="node0" presStyleIdx="0" presStyleCnt="1" custScaleX="126539" custScaleY="52899" custLinFactNeighborX="-4720" custLinFactNeighborY="-987"/>
      <dgm:spPr/>
      <dgm:t>
        <a:bodyPr/>
        <a:lstStyle/>
        <a:p>
          <a:endParaRPr lang="id-ID"/>
        </a:p>
      </dgm:t>
    </dgm:pt>
    <dgm:pt modelId="{476810CB-4D4A-4D51-9220-706F02278E14}" type="pres">
      <dgm:prSet presAssocID="{736CF8A7-614C-4D99-91C9-67DBB9FE86E9}" presName="node" presStyleLbl="node1" presStyleIdx="0" presStyleCnt="4" custScaleX="210682" custScaleY="136753" custRadScaleRad="86778" custRadScaleInc="-24865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E92F46D7-AA45-450F-8AC3-12E257B7529E}" type="pres">
      <dgm:prSet presAssocID="{736CF8A7-614C-4D99-91C9-67DBB9FE86E9}" presName="dummy" presStyleCnt="0"/>
      <dgm:spPr/>
    </dgm:pt>
    <dgm:pt modelId="{9937C457-4FCF-47DB-8AE1-53C4F9B6F565}" type="pres">
      <dgm:prSet presAssocID="{A8F72109-7FB0-473A-9919-E07D8A0E842D}" presName="sibTrans" presStyleLbl="sibTrans2D1" presStyleIdx="0" presStyleCnt="4"/>
      <dgm:spPr/>
      <dgm:t>
        <a:bodyPr/>
        <a:lstStyle/>
        <a:p>
          <a:endParaRPr lang="id-ID"/>
        </a:p>
      </dgm:t>
    </dgm:pt>
    <dgm:pt modelId="{68A29729-1B99-41AC-9766-977569114617}" type="pres">
      <dgm:prSet presAssocID="{AE94179A-521E-4511-9BA6-7B3F4F28FCDD}" presName="node" presStyleLbl="node1" presStyleIdx="1" presStyleCnt="4" custScaleX="175829" custScaleY="152475" custRadScaleRad="110447" custRadScaleInc="-17857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E8111445-8B7D-4C08-927F-1427E7E5DF7D}" type="pres">
      <dgm:prSet presAssocID="{AE94179A-521E-4511-9BA6-7B3F4F28FCDD}" presName="dummy" presStyleCnt="0"/>
      <dgm:spPr/>
    </dgm:pt>
    <dgm:pt modelId="{F5A09721-34AB-492F-BCDF-1CE06261B242}" type="pres">
      <dgm:prSet presAssocID="{61A52336-C61A-4E15-BA54-C896AE7D7921}" presName="sibTrans" presStyleLbl="sibTrans2D1" presStyleIdx="1" presStyleCnt="4"/>
      <dgm:spPr/>
      <dgm:t>
        <a:bodyPr/>
        <a:lstStyle/>
        <a:p>
          <a:endParaRPr lang="id-ID"/>
        </a:p>
      </dgm:t>
    </dgm:pt>
    <dgm:pt modelId="{7D391232-5742-41DF-93A4-7D907D223D88}" type="pres">
      <dgm:prSet presAssocID="{EC80621E-8F97-4C6A-B3E4-DFAC5493069F}" presName="node" presStyleLbl="node1" presStyleIdx="2" presStyleCnt="4" custScaleX="175467" custScaleY="141577" custRadScaleRad="81320" custRadScaleInc="1814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638D4024-733A-43C0-A3D1-D554B44F6FC4}" type="pres">
      <dgm:prSet presAssocID="{EC80621E-8F97-4C6A-B3E4-DFAC5493069F}" presName="dummy" presStyleCnt="0"/>
      <dgm:spPr/>
    </dgm:pt>
    <dgm:pt modelId="{666438A0-1081-464D-8250-1773DCE23605}" type="pres">
      <dgm:prSet presAssocID="{615EB48E-5F69-4F7E-9D94-DCFA61949721}" presName="sibTrans" presStyleLbl="sibTrans2D1" presStyleIdx="2" presStyleCnt="4"/>
      <dgm:spPr/>
      <dgm:t>
        <a:bodyPr/>
        <a:lstStyle/>
        <a:p>
          <a:endParaRPr lang="id-ID"/>
        </a:p>
      </dgm:t>
    </dgm:pt>
    <dgm:pt modelId="{0212CB7A-7C4D-4BDE-A76F-E7C3E61BBE75}" type="pres">
      <dgm:prSet presAssocID="{9F199E55-D804-4B5C-AF37-C19E89EF217D}" presName="node" presStyleLbl="node1" presStyleIdx="3" presStyleCnt="4" custScaleX="186459" custScaleY="141716" custRadScaleRad="128815" custRadScaleInc="442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00A590BD-8825-4E82-A73C-E4B048319FCF}" type="pres">
      <dgm:prSet presAssocID="{9F199E55-D804-4B5C-AF37-C19E89EF217D}" presName="dummy" presStyleCnt="0"/>
      <dgm:spPr/>
    </dgm:pt>
    <dgm:pt modelId="{53D2D0A4-5A21-414D-8F65-26404D88B433}" type="pres">
      <dgm:prSet presAssocID="{042D9429-35F6-40C3-A4A0-8DAF4BD08338}" presName="sibTrans" presStyleLbl="sibTrans2D1" presStyleIdx="3" presStyleCnt="4"/>
      <dgm:spPr/>
      <dgm:t>
        <a:bodyPr/>
        <a:lstStyle/>
        <a:p>
          <a:endParaRPr lang="id-ID"/>
        </a:p>
      </dgm:t>
    </dgm:pt>
  </dgm:ptLst>
  <dgm:cxnLst>
    <dgm:cxn modelId="{26125687-D7F5-419A-BACF-883532FFE79F}" type="presOf" srcId="{A8F72109-7FB0-473A-9919-E07D8A0E842D}" destId="{9937C457-4FCF-47DB-8AE1-53C4F9B6F565}" srcOrd="0" destOrd="0" presId="urn:microsoft.com/office/officeart/2005/8/layout/radial6"/>
    <dgm:cxn modelId="{E0964D05-BA86-461B-B4AE-4D996EFA347F}" type="presOf" srcId="{615EB48E-5F69-4F7E-9D94-DCFA61949721}" destId="{666438A0-1081-464D-8250-1773DCE23605}" srcOrd="0" destOrd="0" presId="urn:microsoft.com/office/officeart/2005/8/layout/radial6"/>
    <dgm:cxn modelId="{14DA1638-F526-46C7-85BC-8EE58B5FD830}" srcId="{B4047642-A9DA-4439-B0E9-A19009B3BC9B}" destId="{5BE11072-6AD3-490B-8E2A-27A483C85F2B}" srcOrd="0" destOrd="0" parTransId="{103C52AA-9B40-4935-BF6D-B2B13948BB76}" sibTransId="{086353C6-4E05-4331-8D88-1F118F18759F}"/>
    <dgm:cxn modelId="{69CDC9D8-06C1-4053-B5E0-1272292CF721}" type="presOf" srcId="{B4047642-A9DA-4439-B0E9-A19009B3BC9B}" destId="{AEDA56F7-B0BF-40DC-81B6-2BE9EDE726FC}" srcOrd="0" destOrd="0" presId="urn:microsoft.com/office/officeart/2005/8/layout/radial6"/>
    <dgm:cxn modelId="{E9A7014C-1D2F-49A4-A4D0-A0217133DABD}" type="presOf" srcId="{5BE11072-6AD3-490B-8E2A-27A483C85F2B}" destId="{8578E086-C455-4954-B50B-8F5399650CEA}" srcOrd="0" destOrd="0" presId="urn:microsoft.com/office/officeart/2005/8/layout/radial6"/>
    <dgm:cxn modelId="{EE8FB660-C69F-4388-A538-0A2C35ABC654}" srcId="{5BE11072-6AD3-490B-8E2A-27A483C85F2B}" destId="{736CF8A7-614C-4D99-91C9-67DBB9FE86E9}" srcOrd="0" destOrd="0" parTransId="{AF3E9A5A-016D-4854-8084-F45356DA40EA}" sibTransId="{A8F72109-7FB0-473A-9919-E07D8A0E842D}"/>
    <dgm:cxn modelId="{0878C825-F741-4471-845B-EC9FA5A56C4D}" srcId="{5BE11072-6AD3-490B-8E2A-27A483C85F2B}" destId="{9F199E55-D804-4B5C-AF37-C19E89EF217D}" srcOrd="3" destOrd="0" parTransId="{C8452E96-E876-478D-971D-3D97A67A53E7}" sibTransId="{042D9429-35F6-40C3-A4A0-8DAF4BD08338}"/>
    <dgm:cxn modelId="{D6527BF6-8BD3-4E8C-88D2-C8002B4FE32B}" type="presOf" srcId="{EC80621E-8F97-4C6A-B3E4-DFAC5493069F}" destId="{7D391232-5742-41DF-93A4-7D907D223D88}" srcOrd="0" destOrd="0" presId="urn:microsoft.com/office/officeart/2005/8/layout/radial6"/>
    <dgm:cxn modelId="{86001F98-1506-45F5-BCA4-7EE485600CAE}" type="presOf" srcId="{9F199E55-D804-4B5C-AF37-C19E89EF217D}" destId="{0212CB7A-7C4D-4BDE-A76F-E7C3E61BBE75}" srcOrd="0" destOrd="0" presId="urn:microsoft.com/office/officeart/2005/8/layout/radial6"/>
    <dgm:cxn modelId="{EEC92ED8-C8FC-4FD1-A7E7-FE4605F03D44}" srcId="{5BE11072-6AD3-490B-8E2A-27A483C85F2B}" destId="{AE94179A-521E-4511-9BA6-7B3F4F28FCDD}" srcOrd="1" destOrd="0" parTransId="{D7689A45-5CF1-4CA8-867B-0533241F7CF2}" sibTransId="{61A52336-C61A-4E15-BA54-C896AE7D7921}"/>
    <dgm:cxn modelId="{77153813-E4A3-4308-8E61-C332547FF885}" srcId="{5BE11072-6AD3-490B-8E2A-27A483C85F2B}" destId="{EC80621E-8F97-4C6A-B3E4-DFAC5493069F}" srcOrd="2" destOrd="0" parTransId="{6B88BED9-46EA-4B93-93D4-6195E3A480ED}" sibTransId="{615EB48E-5F69-4F7E-9D94-DCFA61949721}"/>
    <dgm:cxn modelId="{B367C613-C08F-4CAE-AB4D-7EE9C7DD0879}" type="presOf" srcId="{736CF8A7-614C-4D99-91C9-67DBB9FE86E9}" destId="{476810CB-4D4A-4D51-9220-706F02278E14}" srcOrd="0" destOrd="0" presId="urn:microsoft.com/office/officeart/2005/8/layout/radial6"/>
    <dgm:cxn modelId="{8148D0AD-EF93-4E34-BB93-7A3D924D6988}" type="presOf" srcId="{042D9429-35F6-40C3-A4A0-8DAF4BD08338}" destId="{53D2D0A4-5A21-414D-8F65-26404D88B433}" srcOrd="0" destOrd="0" presId="urn:microsoft.com/office/officeart/2005/8/layout/radial6"/>
    <dgm:cxn modelId="{B34A72C3-73D2-4D65-8ECE-FEA4D3BF424A}" type="presOf" srcId="{AE94179A-521E-4511-9BA6-7B3F4F28FCDD}" destId="{68A29729-1B99-41AC-9766-977569114617}" srcOrd="0" destOrd="0" presId="urn:microsoft.com/office/officeart/2005/8/layout/radial6"/>
    <dgm:cxn modelId="{022A88E3-8BDD-4C44-8A62-708BC71DBE63}" type="presOf" srcId="{61A52336-C61A-4E15-BA54-C896AE7D7921}" destId="{F5A09721-34AB-492F-BCDF-1CE06261B242}" srcOrd="0" destOrd="0" presId="urn:microsoft.com/office/officeart/2005/8/layout/radial6"/>
    <dgm:cxn modelId="{D79E92D4-207D-446A-A938-F28541681A04}" type="presParOf" srcId="{AEDA56F7-B0BF-40DC-81B6-2BE9EDE726FC}" destId="{8578E086-C455-4954-B50B-8F5399650CEA}" srcOrd="0" destOrd="0" presId="urn:microsoft.com/office/officeart/2005/8/layout/radial6"/>
    <dgm:cxn modelId="{DC5503FF-7E76-4A56-B740-3289380B9D04}" type="presParOf" srcId="{AEDA56F7-B0BF-40DC-81B6-2BE9EDE726FC}" destId="{476810CB-4D4A-4D51-9220-706F02278E14}" srcOrd="1" destOrd="0" presId="urn:microsoft.com/office/officeart/2005/8/layout/radial6"/>
    <dgm:cxn modelId="{4251FC61-2811-404C-8362-8C093655A978}" type="presParOf" srcId="{AEDA56F7-B0BF-40DC-81B6-2BE9EDE726FC}" destId="{E92F46D7-AA45-450F-8AC3-12E257B7529E}" srcOrd="2" destOrd="0" presId="urn:microsoft.com/office/officeart/2005/8/layout/radial6"/>
    <dgm:cxn modelId="{03E294E2-F020-4AF4-B8D8-190077DF65CB}" type="presParOf" srcId="{AEDA56F7-B0BF-40DC-81B6-2BE9EDE726FC}" destId="{9937C457-4FCF-47DB-8AE1-53C4F9B6F565}" srcOrd="3" destOrd="0" presId="urn:microsoft.com/office/officeart/2005/8/layout/radial6"/>
    <dgm:cxn modelId="{C7751C5C-CCE1-4434-ACE9-B04DCAE78B3A}" type="presParOf" srcId="{AEDA56F7-B0BF-40DC-81B6-2BE9EDE726FC}" destId="{68A29729-1B99-41AC-9766-977569114617}" srcOrd="4" destOrd="0" presId="urn:microsoft.com/office/officeart/2005/8/layout/radial6"/>
    <dgm:cxn modelId="{C7C29E90-1E38-48C9-874D-BB50C238E5F5}" type="presParOf" srcId="{AEDA56F7-B0BF-40DC-81B6-2BE9EDE726FC}" destId="{E8111445-8B7D-4C08-927F-1427E7E5DF7D}" srcOrd="5" destOrd="0" presId="urn:microsoft.com/office/officeart/2005/8/layout/radial6"/>
    <dgm:cxn modelId="{690B43B1-EF50-42FD-9489-D352F0CC213C}" type="presParOf" srcId="{AEDA56F7-B0BF-40DC-81B6-2BE9EDE726FC}" destId="{F5A09721-34AB-492F-BCDF-1CE06261B242}" srcOrd="6" destOrd="0" presId="urn:microsoft.com/office/officeart/2005/8/layout/radial6"/>
    <dgm:cxn modelId="{D3C031D6-373D-4EC7-9A6C-DB9EE1BA6B44}" type="presParOf" srcId="{AEDA56F7-B0BF-40DC-81B6-2BE9EDE726FC}" destId="{7D391232-5742-41DF-93A4-7D907D223D88}" srcOrd="7" destOrd="0" presId="urn:microsoft.com/office/officeart/2005/8/layout/radial6"/>
    <dgm:cxn modelId="{5264B6A0-8340-43E1-9538-13F72DB00ABA}" type="presParOf" srcId="{AEDA56F7-B0BF-40DC-81B6-2BE9EDE726FC}" destId="{638D4024-733A-43C0-A3D1-D554B44F6FC4}" srcOrd="8" destOrd="0" presId="urn:microsoft.com/office/officeart/2005/8/layout/radial6"/>
    <dgm:cxn modelId="{438F0758-EF85-4F14-99CD-BFE1F4F51CE1}" type="presParOf" srcId="{AEDA56F7-B0BF-40DC-81B6-2BE9EDE726FC}" destId="{666438A0-1081-464D-8250-1773DCE23605}" srcOrd="9" destOrd="0" presId="urn:microsoft.com/office/officeart/2005/8/layout/radial6"/>
    <dgm:cxn modelId="{FC449142-84A8-498E-96D0-79199435466B}" type="presParOf" srcId="{AEDA56F7-B0BF-40DC-81B6-2BE9EDE726FC}" destId="{0212CB7A-7C4D-4BDE-A76F-E7C3E61BBE75}" srcOrd="10" destOrd="0" presId="urn:microsoft.com/office/officeart/2005/8/layout/radial6"/>
    <dgm:cxn modelId="{71B76D34-DFF1-42F8-B697-D1223DC647E9}" type="presParOf" srcId="{AEDA56F7-B0BF-40DC-81B6-2BE9EDE726FC}" destId="{00A590BD-8825-4E82-A73C-E4B048319FCF}" srcOrd="11" destOrd="0" presId="urn:microsoft.com/office/officeart/2005/8/layout/radial6"/>
    <dgm:cxn modelId="{CB10E5C6-0452-4E86-ACF5-565ED18E397B}" type="presParOf" srcId="{AEDA56F7-B0BF-40DC-81B6-2BE9EDE726FC}" destId="{53D2D0A4-5A21-414D-8F65-26404D88B433}" srcOrd="12" destOrd="0" presId="urn:microsoft.com/office/officeart/2005/8/layout/radial6"/>
  </dgm:cxnLst>
  <dgm:bg/>
  <dgm:whole/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8DF8B791-C8D8-4292-8EE3-58CA263F686E}" type="doc">
      <dgm:prSet loTypeId="urn:microsoft.com/office/officeart/2005/8/layout/vList3" loCatId="list" qsTypeId="urn:microsoft.com/office/officeart/2005/8/quickstyle/simple1" qsCatId="simple" csTypeId="urn:microsoft.com/office/officeart/2005/8/colors/accent2_2" csCatId="accent2" phldr="1"/>
      <dgm:spPr/>
    </dgm:pt>
    <dgm:pt modelId="{01D244F9-648F-46B0-926B-252C3E2FE374}">
      <dgm:prSet phldrT="[Text]" custT="1"/>
      <dgm:spPr>
        <a:solidFill>
          <a:schemeClr val="tx1">
            <a:lumMod val="65000"/>
            <a:lumOff val="35000"/>
            <a:alpha val="70000"/>
          </a:schemeClr>
        </a:solidFill>
      </dgm:spPr>
      <dgm:t>
        <a:bodyPr/>
        <a:lstStyle/>
        <a:p>
          <a:pPr algn="l"/>
          <a:r>
            <a:rPr lang="en-ID" sz="2000" b="1" dirty="0" smtClean="0">
              <a:solidFill>
                <a:schemeClr val="tx1"/>
              </a:solidFill>
            </a:rPr>
            <a:t>Perang Dingin pascaPerang Dunia II melatarbelakangi pembentukan Gerakan Non-Blok (GNB)</a:t>
          </a:r>
          <a:endParaRPr lang="id-ID" sz="2000" b="1" dirty="0">
            <a:solidFill>
              <a:schemeClr val="tx1"/>
            </a:solidFill>
          </a:endParaRPr>
        </a:p>
      </dgm:t>
    </dgm:pt>
    <dgm:pt modelId="{CA60F1A0-3873-4E7C-85C7-AEF2BF405988}" type="parTrans" cxnId="{074D19CC-47D4-499D-8DE7-8AF3DC89274C}">
      <dgm:prSet/>
      <dgm:spPr/>
      <dgm:t>
        <a:bodyPr/>
        <a:lstStyle/>
        <a:p>
          <a:endParaRPr lang="id-ID"/>
        </a:p>
      </dgm:t>
    </dgm:pt>
    <dgm:pt modelId="{CB38E991-3802-41B1-9A3D-DC685495A57F}" type="sibTrans" cxnId="{074D19CC-47D4-499D-8DE7-8AF3DC89274C}">
      <dgm:prSet/>
      <dgm:spPr/>
      <dgm:t>
        <a:bodyPr/>
        <a:lstStyle/>
        <a:p>
          <a:endParaRPr lang="id-ID"/>
        </a:p>
      </dgm:t>
    </dgm:pt>
    <dgm:pt modelId="{28CD508E-051C-479E-8C8B-347ADFF7FC41}">
      <dgm:prSet phldrT="[Text]" custT="1"/>
      <dgm:spPr>
        <a:solidFill>
          <a:schemeClr val="tx1">
            <a:lumMod val="65000"/>
            <a:lumOff val="35000"/>
            <a:alpha val="70000"/>
          </a:schemeClr>
        </a:solidFill>
      </dgm:spPr>
      <dgm:t>
        <a:bodyPr/>
        <a:lstStyle/>
        <a:p>
          <a:pPr algn="just"/>
          <a:r>
            <a:rPr lang="en-ID" sz="2000" b="1" dirty="0" smtClean="0">
              <a:solidFill>
                <a:schemeClr val="tx1"/>
              </a:solidFill>
            </a:rPr>
            <a:t>Pemrakarasa GNB Soekarno (Indonesia), Joseph Broz Tito (Yugoslavia), Gamal Abdul Nasser (Mesir), Kwame Nkrumah (Ghana), dan Jawaharlal Nehru (India)</a:t>
          </a:r>
          <a:endParaRPr lang="id-ID" sz="2000" b="1" dirty="0">
            <a:solidFill>
              <a:schemeClr val="tx1"/>
            </a:solidFill>
          </a:endParaRPr>
        </a:p>
      </dgm:t>
    </dgm:pt>
    <dgm:pt modelId="{528E8003-F784-40D4-8C5D-0A6331A1EDD7}" type="parTrans" cxnId="{A99F52C0-9FB4-4DE6-BF27-F571487E6B10}">
      <dgm:prSet/>
      <dgm:spPr/>
      <dgm:t>
        <a:bodyPr/>
        <a:lstStyle/>
        <a:p>
          <a:endParaRPr lang="id-ID"/>
        </a:p>
      </dgm:t>
    </dgm:pt>
    <dgm:pt modelId="{E5ACD10C-E1F5-4037-AB4F-5574CE3C71AF}" type="sibTrans" cxnId="{A99F52C0-9FB4-4DE6-BF27-F571487E6B10}">
      <dgm:prSet/>
      <dgm:spPr/>
      <dgm:t>
        <a:bodyPr/>
        <a:lstStyle/>
        <a:p>
          <a:endParaRPr lang="id-ID"/>
        </a:p>
      </dgm:t>
    </dgm:pt>
    <dgm:pt modelId="{56B8A4AF-31B0-4606-88A8-31CDBBBB4D3E}">
      <dgm:prSet phldrT="[Text]" custT="1"/>
      <dgm:spPr>
        <a:solidFill>
          <a:schemeClr val="tx1">
            <a:lumMod val="65000"/>
            <a:lumOff val="35000"/>
            <a:alpha val="70000"/>
          </a:schemeClr>
        </a:solidFill>
      </dgm:spPr>
      <dgm:t>
        <a:bodyPr/>
        <a:lstStyle/>
        <a:p>
          <a:pPr algn="just"/>
          <a:r>
            <a:rPr lang="en-ID" sz="2000" b="1" dirty="0" smtClean="0">
              <a:solidFill>
                <a:schemeClr val="tx1"/>
              </a:solidFill>
            </a:rPr>
            <a:t>Konferensi Tingkat Tinggi (KTT) GNB pertama kali diadakan pada 1-6 September 1961 di Beogard, Yugoslavia</a:t>
          </a:r>
          <a:endParaRPr lang="id-ID" sz="2000" b="1" dirty="0">
            <a:solidFill>
              <a:schemeClr val="tx1"/>
            </a:solidFill>
          </a:endParaRPr>
        </a:p>
      </dgm:t>
    </dgm:pt>
    <dgm:pt modelId="{9571E18A-C151-4D4C-BF1B-AC6E40A35190}" type="parTrans" cxnId="{449A38C8-B9A7-450D-B1EB-4E32507454AA}">
      <dgm:prSet/>
      <dgm:spPr/>
      <dgm:t>
        <a:bodyPr/>
        <a:lstStyle/>
        <a:p>
          <a:endParaRPr lang="id-ID"/>
        </a:p>
      </dgm:t>
    </dgm:pt>
    <dgm:pt modelId="{A0D9A498-7A32-4E9E-BF67-E6139BEDAF13}" type="sibTrans" cxnId="{449A38C8-B9A7-450D-B1EB-4E32507454AA}">
      <dgm:prSet/>
      <dgm:spPr/>
      <dgm:t>
        <a:bodyPr/>
        <a:lstStyle/>
        <a:p>
          <a:endParaRPr lang="id-ID"/>
        </a:p>
      </dgm:t>
    </dgm:pt>
    <dgm:pt modelId="{5F2A44D0-C715-4B5A-97C5-B50AD3339B06}">
      <dgm:prSet custT="1"/>
      <dgm:spPr>
        <a:solidFill>
          <a:schemeClr val="tx1">
            <a:lumMod val="65000"/>
            <a:lumOff val="35000"/>
            <a:alpha val="70000"/>
          </a:schemeClr>
        </a:solidFill>
      </dgm:spPr>
      <dgm:t>
        <a:bodyPr/>
        <a:lstStyle/>
        <a:p>
          <a:pPr algn="just"/>
          <a:r>
            <a:rPr lang="en-ID" sz="2000" b="1" dirty="0" smtClean="0">
              <a:solidFill>
                <a:schemeClr val="tx1"/>
              </a:solidFill>
            </a:rPr>
            <a:t>Pada 5-12 Juni 1961 diadakan pertrmuan antara negara-negara Non-Blok di Kairo, Mesir</a:t>
          </a:r>
          <a:endParaRPr lang="id-ID" sz="2000" b="1" dirty="0">
            <a:solidFill>
              <a:schemeClr val="tx1"/>
            </a:solidFill>
          </a:endParaRPr>
        </a:p>
      </dgm:t>
    </dgm:pt>
    <dgm:pt modelId="{8E8BA02F-A5D4-4F92-AC02-F47D06F84F4D}" type="parTrans" cxnId="{A73DE3F0-A7F9-49D1-A0A2-48F0F018F722}">
      <dgm:prSet/>
      <dgm:spPr/>
      <dgm:t>
        <a:bodyPr/>
        <a:lstStyle/>
        <a:p>
          <a:endParaRPr lang="id-ID"/>
        </a:p>
      </dgm:t>
    </dgm:pt>
    <dgm:pt modelId="{D231C008-2E2B-4EA3-9E8E-DFEB4A9D05FB}" type="sibTrans" cxnId="{A73DE3F0-A7F9-49D1-A0A2-48F0F018F722}">
      <dgm:prSet/>
      <dgm:spPr/>
      <dgm:t>
        <a:bodyPr/>
        <a:lstStyle/>
        <a:p>
          <a:endParaRPr lang="id-ID"/>
        </a:p>
      </dgm:t>
    </dgm:pt>
    <dgm:pt modelId="{0D7463BD-C351-4241-8BAE-73FE56D57836}" type="pres">
      <dgm:prSet presAssocID="{8DF8B791-C8D8-4292-8EE3-58CA263F686E}" presName="linearFlow" presStyleCnt="0">
        <dgm:presLayoutVars>
          <dgm:dir/>
          <dgm:resizeHandles val="exact"/>
        </dgm:presLayoutVars>
      </dgm:prSet>
      <dgm:spPr/>
    </dgm:pt>
    <dgm:pt modelId="{B84A38DA-E714-4B24-BF7F-42A2070D879C}" type="pres">
      <dgm:prSet presAssocID="{01D244F9-648F-46B0-926B-252C3E2FE374}" presName="composite" presStyleCnt="0"/>
      <dgm:spPr/>
    </dgm:pt>
    <dgm:pt modelId="{78EEB4AC-FC61-4AEF-B24F-F3C188BE82DE}" type="pres">
      <dgm:prSet presAssocID="{01D244F9-648F-46B0-926B-252C3E2FE374}" presName="imgShp" presStyleLbl="fgImgPlace1" presStyleIdx="0" presStyleCnt="4" custLinFactX="-5949" custLinFactNeighborX="-100000"/>
      <dgm:spPr>
        <a:solidFill>
          <a:schemeClr val="bg1">
            <a:lumMod val="85000"/>
          </a:schemeClr>
        </a:solidFill>
      </dgm:spPr>
    </dgm:pt>
    <dgm:pt modelId="{1E74F6A0-E811-42B0-927C-3A7ECAC527F2}" type="pres">
      <dgm:prSet presAssocID="{01D244F9-648F-46B0-926B-252C3E2FE374}" presName="txShp" presStyleLbl="node1" presStyleIdx="0" presStyleCnt="4" custScaleX="133666" custLinFactNeighborX="1859" custLinFactNeighborY="2925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BD635A90-C2B2-4B21-B3FF-6C3655D25F1C}" type="pres">
      <dgm:prSet presAssocID="{CB38E991-3802-41B1-9A3D-DC685495A57F}" presName="spacing" presStyleCnt="0"/>
      <dgm:spPr/>
    </dgm:pt>
    <dgm:pt modelId="{EED36FFA-6CA9-411F-9FBE-0B84CC6602AC}" type="pres">
      <dgm:prSet presAssocID="{5F2A44D0-C715-4B5A-97C5-B50AD3339B06}" presName="composite" presStyleCnt="0"/>
      <dgm:spPr/>
    </dgm:pt>
    <dgm:pt modelId="{E43EF473-593C-4F47-ADBF-C48831C4E3F4}" type="pres">
      <dgm:prSet presAssocID="{5F2A44D0-C715-4B5A-97C5-B50AD3339B06}" presName="imgShp" presStyleLbl="fgImgPlace1" presStyleIdx="1" presStyleCnt="4" custLinFactX="-5949" custLinFactNeighborX="-100000"/>
      <dgm:spPr>
        <a:solidFill>
          <a:schemeClr val="bg1">
            <a:lumMod val="85000"/>
          </a:schemeClr>
        </a:solidFill>
      </dgm:spPr>
    </dgm:pt>
    <dgm:pt modelId="{E7A8E034-0E82-4D76-B46B-AE08F1E55BD0}" type="pres">
      <dgm:prSet presAssocID="{5F2A44D0-C715-4B5A-97C5-B50AD3339B06}" presName="txShp" presStyleLbl="node1" presStyleIdx="1" presStyleCnt="4" custScaleX="133666" custLinFactNeighborX="1859" custLinFactNeighborY="2925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74568EC1-6D55-46BF-8F6B-0DBD9FF093F5}" type="pres">
      <dgm:prSet presAssocID="{D231C008-2E2B-4EA3-9E8E-DFEB4A9D05FB}" presName="spacing" presStyleCnt="0"/>
      <dgm:spPr/>
    </dgm:pt>
    <dgm:pt modelId="{EF443969-8BEA-4888-AAE4-5486D6016B9A}" type="pres">
      <dgm:prSet presAssocID="{28CD508E-051C-479E-8C8B-347ADFF7FC41}" presName="composite" presStyleCnt="0"/>
      <dgm:spPr/>
    </dgm:pt>
    <dgm:pt modelId="{009A4C4E-7186-4A7B-AB6F-A53A9892791C}" type="pres">
      <dgm:prSet presAssocID="{28CD508E-051C-479E-8C8B-347ADFF7FC41}" presName="imgShp" presStyleLbl="fgImgPlace1" presStyleIdx="2" presStyleCnt="4" custLinFactX="-5949" custLinFactNeighborX="-100000"/>
      <dgm:spPr>
        <a:solidFill>
          <a:schemeClr val="bg1">
            <a:lumMod val="85000"/>
          </a:schemeClr>
        </a:solidFill>
      </dgm:spPr>
    </dgm:pt>
    <dgm:pt modelId="{60AD1AC7-D4CF-4507-8E99-A86EC203C277}" type="pres">
      <dgm:prSet presAssocID="{28CD508E-051C-479E-8C8B-347ADFF7FC41}" presName="txShp" presStyleLbl="node1" presStyleIdx="2" presStyleCnt="4" custScaleX="133666" custLinFactNeighborX="815" custLinFactNeighborY="2925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BC618806-FD43-4F8C-9FE4-6AFE39CB2D4B}" type="pres">
      <dgm:prSet presAssocID="{E5ACD10C-E1F5-4037-AB4F-5574CE3C71AF}" presName="spacing" presStyleCnt="0"/>
      <dgm:spPr/>
    </dgm:pt>
    <dgm:pt modelId="{F61BB5A2-F218-4C80-85D6-DE9E812582EF}" type="pres">
      <dgm:prSet presAssocID="{56B8A4AF-31B0-4606-88A8-31CDBBBB4D3E}" presName="composite" presStyleCnt="0"/>
      <dgm:spPr/>
    </dgm:pt>
    <dgm:pt modelId="{935AB601-9579-4507-83F8-A5229C35D448}" type="pres">
      <dgm:prSet presAssocID="{56B8A4AF-31B0-4606-88A8-31CDBBBB4D3E}" presName="imgShp" presStyleLbl="fgImgPlace1" presStyleIdx="3" presStyleCnt="4" custLinFactX="-5949" custLinFactNeighborX="-100000"/>
      <dgm:spPr>
        <a:solidFill>
          <a:schemeClr val="bg1">
            <a:lumMod val="85000"/>
          </a:schemeClr>
        </a:solidFill>
      </dgm:spPr>
      <dgm:t>
        <a:bodyPr/>
        <a:lstStyle/>
        <a:p>
          <a:endParaRPr lang="id-ID"/>
        </a:p>
      </dgm:t>
    </dgm:pt>
    <dgm:pt modelId="{A722C6C3-66D8-4327-B720-18376B849A14}" type="pres">
      <dgm:prSet presAssocID="{56B8A4AF-31B0-4606-88A8-31CDBBBB4D3E}" presName="txShp" presStyleLbl="node1" presStyleIdx="3" presStyleCnt="4" custScaleX="133666" custLinFactNeighborX="815" custLinFactNeighborY="3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449A38C8-B9A7-450D-B1EB-4E32507454AA}" srcId="{8DF8B791-C8D8-4292-8EE3-58CA263F686E}" destId="{56B8A4AF-31B0-4606-88A8-31CDBBBB4D3E}" srcOrd="3" destOrd="0" parTransId="{9571E18A-C151-4D4C-BF1B-AC6E40A35190}" sibTransId="{A0D9A498-7A32-4E9E-BF67-E6139BEDAF13}"/>
    <dgm:cxn modelId="{1626E5B2-AE32-4D7C-B81A-C5D3E790650E}" type="presOf" srcId="{5F2A44D0-C715-4B5A-97C5-B50AD3339B06}" destId="{E7A8E034-0E82-4D76-B46B-AE08F1E55BD0}" srcOrd="0" destOrd="0" presId="urn:microsoft.com/office/officeart/2005/8/layout/vList3"/>
    <dgm:cxn modelId="{074D19CC-47D4-499D-8DE7-8AF3DC89274C}" srcId="{8DF8B791-C8D8-4292-8EE3-58CA263F686E}" destId="{01D244F9-648F-46B0-926B-252C3E2FE374}" srcOrd="0" destOrd="0" parTransId="{CA60F1A0-3873-4E7C-85C7-AEF2BF405988}" sibTransId="{CB38E991-3802-41B1-9A3D-DC685495A57F}"/>
    <dgm:cxn modelId="{A99F52C0-9FB4-4DE6-BF27-F571487E6B10}" srcId="{8DF8B791-C8D8-4292-8EE3-58CA263F686E}" destId="{28CD508E-051C-479E-8C8B-347ADFF7FC41}" srcOrd="2" destOrd="0" parTransId="{528E8003-F784-40D4-8C5D-0A6331A1EDD7}" sibTransId="{E5ACD10C-E1F5-4037-AB4F-5574CE3C71AF}"/>
    <dgm:cxn modelId="{D610D57F-FF4A-4344-B1FB-06C97A04D960}" type="presOf" srcId="{56B8A4AF-31B0-4606-88A8-31CDBBBB4D3E}" destId="{A722C6C3-66D8-4327-B720-18376B849A14}" srcOrd="0" destOrd="0" presId="urn:microsoft.com/office/officeart/2005/8/layout/vList3"/>
    <dgm:cxn modelId="{14BEA551-398F-4330-B1A9-4B3CB9289B5F}" type="presOf" srcId="{28CD508E-051C-479E-8C8B-347ADFF7FC41}" destId="{60AD1AC7-D4CF-4507-8E99-A86EC203C277}" srcOrd="0" destOrd="0" presId="urn:microsoft.com/office/officeart/2005/8/layout/vList3"/>
    <dgm:cxn modelId="{D0346D48-3435-458C-8982-EE2E2562A0E7}" type="presOf" srcId="{8DF8B791-C8D8-4292-8EE3-58CA263F686E}" destId="{0D7463BD-C351-4241-8BAE-73FE56D57836}" srcOrd="0" destOrd="0" presId="urn:microsoft.com/office/officeart/2005/8/layout/vList3"/>
    <dgm:cxn modelId="{71866148-954D-4A96-9957-61C518143359}" type="presOf" srcId="{01D244F9-648F-46B0-926B-252C3E2FE374}" destId="{1E74F6A0-E811-42B0-927C-3A7ECAC527F2}" srcOrd="0" destOrd="0" presId="urn:microsoft.com/office/officeart/2005/8/layout/vList3"/>
    <dgm:cxn modelId="{A73DE3F0-A7F9-49D1-A0A2-48F0F018F722}" srcId="{8DF8B791-C8D8-4292-8EE3-58CA263F686E}" destId="{5F2A44D0-C715-4B5A-97C5-B50AD3339B06}" srcOrd="1" destOrd="0" parTransId="{8E8BA02F-A5D4-4F92-AC02-F47D06F84F4D}" sibTransId="{D231C008-2E2B-4EA3-9E8E-DFEB4A9D05FB}"/>
    <dgm:cxn modelId="{21E92FA8-2812-40B5-AB6D-6AED6A2C4964}" type="presParOf" srcId="{0D7463BD-C351-4241-8BAE-73FE56D57836}" destId="{B84A38DA-E714-4B24-BF7F-42A2070D879C}" srcOrd="0" destOrd="0" presId="urn:microsoft.com/office/officeart/2005/8/layout/vList3"/>
    <dgm:cxn modelId="{50401348-9316-45AE-9836-CF2F9DA7AEB5}" type="presParOf" srcId="{B84A38DA-E714-4B24-BF7F-42A2070D879C}" destId="{78EEB4AC-FC61-4AEF-B24F-F3C188BE82DE}" srcOrd="0" destOrd="0" presId="urn:microsoft.com/office/officeart/2005/8/layout/vList3"/>
    <dgm:cxn modelId="{9A31E8ED-88B8-4A96-9EF2-61841D03694F}" type="presParOf" srcId="{B84A38DA-E714-4B24-BF7F-42A2070D879C}" destId="{1E74F6A0-E811-42B0-927C-3A7ECAC527F2}" srcOrd="1" destOrd="0" presId="urn:microsoft.com/office/officeart/2005/8/layout/vList3"/>
    <dgm:cxn modelId="{7252E6AD-E46C-43FC-952A-EC797E386106}" type="presParOf" srcId="{0D7463BD-C351-4241-8BAE-73FE56D57836}" destId="{BD635A90-C2B2-4B21-B3FF-6C3655D25F1C}" srcOrd="1" destOrd="0" presId="urn:microsoft.com/office/officeart/2005/8/layout/vList3"/>
    <dgm:cxn modelId="{E0974CA4-EC7B-407E-BDCC-81CF493F4318}" type="presParOf" srcId="{0D7463BD-C351-4241-8BAE-73FE56D57836}" destId="{EED36FFA-6CA9-411F-9FBE-0B84CC6602AC}" srcOrd="2" destOrd="0" presId="urn:microsoft.com/office/officeart/2005/8/layout/vList3"/>
    <dgm:cxn modelId="{EDCC6C9F-AE44-4BD2-BC52-B86F97B88196}" type="presParOf" srcId="{EED36FFA-6CA9-411F-9FBE-0B84CC6602AC}" destId="{E43EF473-593C-4F47-ADBF-C48831C4E3F4}" srcOrd="0" destOrd="0" presId="urn:microsoft.com/office/officeart/2005/8/layout/vList3"/>
    <dgm:cxn modelId="{E278030A-4C9B-4A7E-B6C7-ADBA78613912}" type="presParOf" srcId="{EED36FFA-6CA9-411F-9FBE-0B84CC6602AC}" destId="{E7A8E034-0E82-4D76-B46B-AE08F1E55BD0}" srcOrd="1" destOrd="0" presId="urn:microsoft.com/office/officeart/2005/8/layout/vList3"/>
    <dgm:cxn modelId="{DBC78DF1-3637-403A-9710-AC441178F207}" type="presParOf" srcId="{0D7463BD-C351-4241-8BAE-73FE56D57836}" destId="{74568EC1-6D55-46BF-8F6B-0DBD9FF093F5}" srcOrd="3" destOrd="0" presId="urn:microsoft.com/office/officeart/2005/8/layout/vList3"/>
    <dgm:cxn modelId="{7D79507B-0A73-4992-9052-C86A8127C5BF}" type="presParOf" srcId="{0D7463BD-C351-4241-8BAE-73FE56D57836}" destId="{EF443969-8BEA-4888-AAE4-5486D6016B9A}" srcOrd="4" destOrd="0" presId="urn:microsoft.com/office/officeart/2005/8/layout/vList3"/>
    <dgm:cxn modelId="{2DC506F9-B888-4B2B-A411-D34753AA51A4}" type="presParOf" srcId="{EF443969-8BEA-4888-AAE4-5486D6016B9A}" destId="{009A4C4E-7186-4A7B-AB6F-A53A9892791C}" srcOrd="0" destOrd="0" presId="urn:microsoft.com/office/officeart/2005/8/layout/vList3"/>
    <dgm:cxn modelId="{D56348C5-3D51-495E-B424-7835E26B935A}" type="presParOf" srcId="{EF443969-8BEA-4888-AAE4-5486D6016B9A}" destId="{60AD1AC7-D4CF-4507-8E99-A86EC203C277}" srcOrd="1" destOrd="0" presId="urn:microsoft.com/office/officeart/2005/8/layout/vList3"/>
    <dgm:cxn modelId="{EED76862-A7CD-4B83-AAED-3D045E14441A}" type="presParOf" srcId="{0D7463BD-C351-4241-8BAE-73FE56D57836}" destId="{BC618806-FD43-4F8C-9FE4-6AFE39CB2D4B}" srcOrd="5" destOrd="0" presId="urn:microsoft.com/office/officeart/2005/8/layout/vList3"/>
    <dgm:cxn modelId="{CAF94B58-1234-4B0A-83B4-1017EF807295}" type="presParOf" srcId="{0D7463BD-C351-4241-8BAE-73FE56D57836}" destId="{F61BB5A2-F218-4C80-85D6-DE9E812582EF}" srcOrd="6" destOrd="0" presId="urn:microsoft.com/office/officeart/2005/8/layout/vList3"/>
    <dgm:cxn modelId="{973FDB82-C4F5-483F-A6E6-90DD0ED8DEAF}" type="presParOf" srcId="{F61BB5A2-F218-4C80-85D6-DE9E812582EF}" destId="{935AB601-9579-4507-83F8-A5229C35D448}" srcOrd="0" destOrd="0" presId="urn:microsoft.com/office/officeart/2005/8/layout/vList3"/>
    <dgm:cxn modelId="{417493C9-F9F6-47AB-9066-333A20D3F008}" type="presParOf" srcId="{F61BB5A2-F218-4C80-85D6-DE9E812582EF}" destId="{A722C6C3-66D8-4327-B720-18376B849A14}" srcOrd="1" destOrd="0" presId="urn:microsoft.com/office/officeart/2005/8/layout/vList3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9119201-17A9-45FF-9EEE-907C7013E86F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6EB70B95-EDBD-476E-870F-3A792DAB2BF7}">
      <dgm:prSet phldrT="[Text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pPr algn="ctr"/>
          <a:r>
            <a:rPr lang="id-ID" sz="1800" b="1" dirty="0" smtClean="0">
              <a:latin typeface="Arial Black" pitchFamily="34" charset="0"/>
              <a:cs typeface="Arial" pitchFamily="34" charset="0"/>
            </a:rPr>
            <a:t>Dasar</a:t>
          </a:r>
          <a:endParaRPr lang="id-ID" sz="1800" b="1" dirty="0">
            <a:latin typeface="Arial Black" pitchFamily="34" charset="0"/>
            <a:cs typeface="Arial" pitchFamily="34" charset="0"/>
          </a:endParaRPr>
        </a:p>
      </dgm:t>
    </dgm:pt>
    <dgm:pt modelId="{5B8A2218-20C0-4484-B412-79C0700A2AAF}" type="parTrans" cxnId="{05D4743C-E4A8-4B65-9A8E-10C7C541FF5F}">
      <dgm:prSet/>
      <dgm:spPr/>
      <dgm:t>
        <a:bodyPr/>
        <a:lstStyle/>
        <a:p>
          <a:endParaRPr lang="id-ID"/>
        </a:p>
      </dgm:t>
    </dgm:pt>
    <dgm:pt modelId="{D188FFB4-F1B1-4AE0-A19C-D05A60F1BB68}" type="sibTrans" cxnId="{05D4743C-E4A8-4B65-9A8E-10C7C541FF5F}">
      <dgm:prSet/>
      <dgm:spPr/>
      <dgm:t>
        <a:bodyPr/>
        <a:lstStyle/>
        <a:p>
          <a:endParaRPr lang="id-ID"/>
        </a:p>
      </dgm:t>
    </dgm:pt>
    <dgm:pt modelId="{C8ECDB1D-5DD3-4F2A-BDD4-E2DB8241E724}">
      <dgm:prSet phldrT="[Text]" custT="1"/>
      <dgm:spPr/>
      <dgm:t>
        <a:bodyPr/>
        <a:lstStyle/>
        <a:p>
          <a:r>
            <a:rPr lang="en-US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Instruksi Presiden Nomor 018 Tahun 1964 </a:t>
          </a:r>
          <a:endParaRPr lang="id-ID" sz="1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8EB35069-B892-4D0A-802A-A62FE4E66946}" type="parTrans" cxnId="{820B2631-07DC-4310-9B9E-A35C9139D901}">
      <dgm:prSet/>
      <dgm:spPr/>
      <dgm:t>
        <a:bodyPr/>
        <a:lstStyle/>
        <a:p>
          <a:endParaRPr lang="id-ID"/>
        </a:p>
      </dgm:t>
    </dgm:pt>
    <dgm:pt modelId="{3CADBFB7-C12C-4AD1-A9D5-2C7FD2AAE621}" type="sibTrans" cxnId="{820B2631-07DC-4310-9B9E-A35C9139D901}">
      <dgm:prSet/>
      <dgm:spPr/>
      <dgm:t>
        <a:bodyPr/>
        <a:lstStyle/>
        <a:p>
          <a:endParaRPr lang="id-ID"/>
        </a:p>
      </dgm:t>
    </dgm:pt>
    <dgm:pt modelId="{E76CD6D3-2CA2-4E7E-AE5F-2F62B2BF46E1}">
      <dgm:prSet phldrT="[Text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id-ID" sz="1800" b="1" dirty="0" smtClean="0">
              <a:latin typeface="Arial Black" pitchFamily="34" charset="0"/>
            </a:rPr>
            <a:t>Diperoleh</a:t>
          </a:r>
          <a:endParaRPr lang="id-ID" sz="1800" b="1" dirty="0">
            <a:latin typeface="Arial Black" pitchFamily="34" charset="0"/>
          </a:endParaRPr>
        </a:p>
      </dgm:t>
    </dgm:pt>
    <dgm:pt modelId="{F05FA0F1-0FC9-4693-9475-8ED6EC5595A4}" type="parTrans" cxnId="{A4458997-F9FF-4F21-8D2D-B7C24855291E}">
      <dgm:prSet/>
      <dgm:spPr/>
      <dgm:t>
        <a:bodyPr/>
        <a:lstStyle/>
        <a:p>
          <a:endParaRPr lang="id-ID"/>
        </a:p>
      </dgm:t>
    </dgm:pt>
    <dgm:pt modelId="{EBD02B9B-76B2-49E9-AB4B-11C0CC583DD9}" type="sibTrans" cxnId="{A4458997-F9FF-4F21-8D2D-B7C24855291E}">
      <dgm:prSet/>
      <dgm:spPr/>
      <dgm:t>
        <a:bodyPr/>
        <a:lstStyle/>
        <a:p>
          <a:endParaRPr lang="id-ID"/>
        </a:p>
      </dgm:t>
    </dgm:pt>
    <dgm:pt modelId="{76CF2A54-2865-44EF-B3CE-6D22267711C0}">
      <dgm:prSet phldrT="[Text]" custT="1"/>
      <dgm:spPr/>
      <dgm:t>
        <a:bodyPr/>
        <a:lstStyle/>
        <a:p>
          <a:r>
            <a:rPr lang="id-ID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D</a:t>
          </a:r>
          <a:r>
            <a:rPr lang="en-US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evisa kredit jangka panjang </a:t>
          </a:r>
          <a:r>
            <a:rPr lang="id-ID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(</a:t>
          </a:r>
          <a:r>
            <a:rPr lang="id-ID" sz="1800" b="1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de</a:t>
          </a:r>
          <a:r>
            <a:rPr lang="en-US" sz="1800" b="1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ffered payment</a:t>
          </a:r>
          <a:r>
            <a:rPr lang="id-ID" sz="1800" b="1" i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)</a:t>
          </a:r>
          <a:endParaRPr lang="id-ID" sz="1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B11CA60-4C65-4D8B-832A-CB6340307BEF}" type="parTrans" cxnId="{5DD47129-78A4-45B8-A4FE-D5500A94B6EC}">
      <dgm:prSet/>
      <dgm:spPr/>
      <dgm:t>
        <a:bodyPr/>
        <a:lstStyle/>
        <a:p>
          <a:endParaRPr lang="id-ID"/>
        </a:p>
      </dgm:t>
    </dgm:pt>
    <dgm:pt modelId="{F62577F9-6F33-43D0-91CD-D1E4277F19A1}" type="sibTrans" cxnId="{5DD47129-78A4-45B8-A4FE-D5500A94B6EC}">
      <dgm:prSet/>
      <dgm:spPr/>
      <dgm:t>
        <a:bodyPr/>
        <a:lstStyle/>
        <a:p>
          <a:endParaRPr lang="id-ID"/>
        </a:p>
      </dgm:t>
    </dgm:pt>
    <dgm:pt modelId="{4E38ED16-EDAE-4BFD-A57E-3888AA73C776}">
      <dgm:prSet phldrT="[Text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id-ID" sz="1800" b="1" dirty="0" smtClean="0">
              <a:latin typeface="Arial Black" pitchFamily="34" charset="0"/>
            </a:rPr>
            <a:t>Digunakan</a:t>
          </a:r>
          <a:endParaRPr lang="id-ID" sz="1800" b="1" dirty="0">
            <a:latin typeface="Arial Black" pitchFamily="34" charset="0"/>
          </a:endParaRPr>
        </a:p>
      </dgm:t>
    </dgm:pt>
    <dgm:pt modelId="{153DACF6-1145-41F3-9F0D-97C1A7104B8F}" type="parTrans" cxnId="{0B720CEA-DE87-48DB-B7E9-DB4573D3EF2C}">
      <dgm:prSet/>
      <dgm:spPr/>
      <dgm:t>
        <a:bodyPr/>
        <a:lstStyle/>
        <a:p>
          <a:endParaRPr lang="id-ID"/>
        </a:p>
      </dgm:t>
    </dgm:pt>
    <dgm:pt modelId="{E312F5E8-CB03-4E54-AEAB-CD3CB4241D8B}" type="sibTrans" cxnId="{0B720CEA-DE87-48DB-B7E9-DB4573D3EF2C}">
      <dgm:prSet/>
      <dgm:spPr/>
      <dgm:t>
        <a:bodyPr/>
        <a:lstStyle/>
        <a:p>
          <a:endParaRPr lang="id-ID"/>
        </a:p>
      </dgm:t>
    </dgm:pt>
    <dgm:pt modelId="{B3C62C27-7016-43A5-8C6E-6D5201D78009}">
      <dgm:prSet phldrT="[Text]" custT="1"/>
      <dgm:spPr/>
      <dgm:t>
        <a:bodyPr/>
        <a:lstStyle/>
        <a:p>
          <a:r>
            <a:rPr lang="id-ID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M</a:t>
          </a:r>
          <a:r>
            <a:rPr lang="en-US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embiayai proyek-proyek mandataris presiden</a:t>
          </a:r>
          <a:r>
            <a:rPr lang="id-ID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(proyek mercusuar)</a:t>
          </a:r>
          <a:endParaRPr lang="id-ID" sz="1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3B47E301-919B-4CAC-A366-7BFD15083B18}" type="parTrans" cxnId="{35C2D426-605A-42B1-9159-9B174D069B13}">
      <dgm:prSet/>
      <dgm:spPr/>
      <dgm:t>
        <a:bodyPr/>
        <a:lstStyle/>
        <a:p>
          <a:endParaRPr lang="id-ID"/>
        </a:p>
      </dgm:t>
    </dgm:pt>
    <dgm:pt modelId="{9FC5A6F5-EDE6-446A-9537-38310DBD2E4F}" type="sibTrans" cxnId="{35C2D426-605A-42B1-9159-9B174D069B13}">
      <dgm:prSet/>
      <dgm:spPr/>
      <dgm:t>
        <a:bodyPr/>
        <a:lstStyle/>
        <a:p>
          <a:endParaRPr lang="id-ID"/>
        </a:p>
      </dgm:t>
    </dgm:pt>
    <dgm:pt modelId="{47FF2348-78E0-4056-A8F2-55E676A26037}">
      <dgm:prSet phldrT="[Text]" custT="1"/>
      <dgm:spPr/>
      <dgm:t>
        <a:bodyPr/>
        <a:lstStyle/>
        <a:p>
          <a:r>
            <a:rPr lang="en-US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Keputusan Presiden Nomor 360 Tahun 1964</a:t>
          </a:r>
          <a:endParaRPr lang="id-ID" sz="1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FC9BF29E-BAE0-4EF5-9F44-6B39A64C10A0}" type="parTrans" cxnId="{E7FC706B-0DCB-4339-A2E6-7626FF190161}">
      <dgm:prSet/>
      <dgm:spPr/>
      <dgm:t>
        <a:bodyPr/>
        <a:lstStyle/>
        <a:p>
          <a:endParaRPr lang="id-ID"/>
        </a:p>
      </dgm:t>
    </dgm:pt>
    <dgm:pt modelId="{E0651178-F784-42D6-BCA9-1E1DA8ACA7D6}" type="sibTrans" cxnId="{E7FC706B-0DCB-4339-A2E6-7626FF190161}">
      <dgm:prSet/>
      <dgm:spPr/>
      <dgm:t>
        <a:bodyPr/>
        <a:lstStyle/>
        <a:p>
          <a:endParaRPr lang="id-ID"/>
        </a:p>
      </dgm:t>
    </dgm:pt>
    <dgm:pt modelId="{49F6666C-6A99-40DF-88C7-AE58370D1BC0}" type="pres">
      <dgm:prSet presAssocID="{59119201-17A9-45FF-9EEE-907C7013E86F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6C51027-4B8E-491E-B917-83DFE8D13815}" type="pres">
      <dgm:prSet presAssocID="{6EB70B95-EDBD-476E-870F-3A792DAB2BF7}" presName="composite" presStyleCnt="0"/>
      <dgm:spPr/>
    </dgm:pt>
    <dgm:pt modelId="{B4B39FF5-CA7B-4521-9696-52C1F022B5F8}" type="pres">
      <dgm:prSet presAssocID="{6EB70B95-EDBD-476E-870F-3A792DAB2BF7}" presName="bentUpArrow1" presStyleLbl="alignImgPlace1" presStyleIdx="0" presStyleCnt="2" custScaleX="58016" custScaleY="45322" custLinFactNeighborX="-5195" custLinFactNeighborY="-58120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>
        <a:solidFill>
          <a:schemeClr val="bg1">
            <a:lumMod val="95000"/>
          </a:schemeClr>
        </a:solidFill>
        <a:ln>
          <a:solidFill>
            <a:schemeClr val="tx1"/>
          </a:solidFill>
        </a:ln>
      </dgm:spPr>
      <dgm:t>
        <a:bodyPr/>
        <a:lstStyle/>
        <a:p>
          <a:endParaRPr lang="id-ID"/>
        </a:p>
      </dgm:t>
    </dgm:pt>
    <dgm:pt modelId="{7C45D9A6-97AA-4453-B587-C0D81EC76198}" type="pres">
      <dgm:prSet presAssocID="{6EB70B95-EDBD-476E-870F-3A792DAB2BF7}" presName="ParentText" presStyleLbl="node1" presStyleIdx="0" presStyleCnt="3" custScaleX="108478" custScaleY="74846" custLinFactNeighborX="-217" custLinFactNeighborY="-1311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818DBA-F451-4D22-B730-45C8A9B355A9}" type="pres">
      <dgm:prSet presAssocID="{6EB70B95-EDBD-476E-870F-3A792DAB2BF7}" presName="ChildText" presStyleLbl="revTx" presStyleIdx="0" presStyleCnt="3" custScaleX="454597" custScaleY="101896" custLinFactX="93359" custLinFactNeighborX="100000" custLinFactNeighborY="-127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659D3949-5D3B-4E04-BE41-D17057088B40}" type="pres">
      <dgm:prSet presAssocID="{D188FFB4-F1B1-4AE0-A19C-D05A60F1BB68}" presName="sibTrans" presStyleCnt="0"/>
      <dgm:spPr/>
    </dgm:pt>
    <dgm:pt modelId="{71007C42-1119-471F-8B7E-8F3D7D9B8BA7}" type="pres">
      <dgm:prSet presAssocID="{E76CD6D3-2CA2-4E7E-AE5F-2F62B2BF46E1}" presName="composite" presStyleCnt="0"/>
      <dgm:spPr/>
    </dgm:pt>
    <dgm:pt modelId="{A1CD7F87-65A0-4B40-9576-BD44638A0EAB}" type="pres">
      <dgm:prSet presAssocID="{E76CD6D3-2CA2-4E7E-AE5F-2F62B2BF46E1}" presName="bentUpArrow1" presStyleLbl="alignImgPlace1" presStyleIdx="1" presStyleCnt="2" custScaleX="61567" custScaleY="45899" custLinFactX="-8433" custLinFactNeighborX="-100000" custLinFactNeighborY="-40348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>
        <a:solidFill>
          <a:schemeClr val="bg1">
            <a:lumMod val="95000"/>
          </a:schemeClr>
        </a:solidFill>
        <a:ln>
          <a:solidFill>
            <a:schemeClr val="tx1"/>
          </a:solidFill>
        </a:ln>
      </dgm:spPr>
      <dgm:t>
        <a:bodyPr/>
        <a:lstStyle/>
        <a:p>
          <a:endParaRPr lang="id-ID"/>
        </a:p>
      </dgm:t>
    </dgm:pt>
    <dgm:pt modelId="{A288E088-7969-4C09-85EA-C86E07F931B2}" type="pres">
      <dgm:prSet presAssocID="{E76CD6D3-2CA2-4E7E-AE5F-2F62B2BF46E1}" presName="ParentText" presStyleLbl="node1" presStyleIdx="1" presStyleCnt="3" custScaleX="103952" custScaleY="54144" custLinFactNeighborX="-60733" custLinFactNeighborY="-278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8EB23F-02EA-4E19-B5D3-2DE5AC4DB26A}" type="pres">
      <dgm:prSet presAssocID="{E76CD6D3-2CA2-4E7E-AE5F-2F62B2BF46E1}" presName="ChildText" presStyleLbl="revTx" presStyleIdx="1" presStyleCnt="3" custScaleX="354494" custLinFactNeighborX="55876" custLinFactNeighborY="-236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99985F51-6DAA-4ADD-8AFB-451EACE2F0B9}" type="pres">
      <dgm:prSet presAssocID="{EBD02B9B-76B2-49E9-AB4B-11C0CC583DD9}" presName="sibTrans" presStyleCnt="0"/>
      <dgm:spPr/>
    </dgm:pt>
    <dgm:pt modelId="{001F95B7-2E1A-453E-81FF-DE8E8CBE25FF}" type="pres">
      <dgm:prSet presAssocID="{4E38ED16-EDAE-4BFD-A57E-3888AA73C776}" presName="composite" presStyleCnt="0"/>
      <dgm:spPr/>
    </dgm:pt>
    <dgm:pt modelId="{76540F07-944F-4B6F-A7F7-00B0F2D8EAE2}" type="pres">
      <dgm:prSet presAssocID="{4E38ED16-EDAE-4BFD-A57E-3888AA73C776}" presName="ParentText" presStyleLbl="node1" presStyleIdx="2" presStyleCnt="3" custScaleX="104132" custScaleY="72819" custLinFactX="-64918" custLinFactNeighborX="-100000" custLinFactNeighborY="2803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6A43BE-D251-408E-8911-3136C924035F}" type="pres">
      <dgm:prSet presAssocID="{4E38ED16-EDAE-4BFD-A57E-3888AA73C776}" presName="FinalChildText" presStyleLbl="revTx" presStyleIdx="2" presStyleCnt="3" custScaleX="334557" custLinFactNeighborX="-99253" custLinFactNeighborY="4276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820B2631-07DC-4310-9B9E-A35C9139D901}" srcId="{6EB70B95-EDBD-476E-870F-3A792DAB2BF7}" destId="{C8ECDB1D-5DD3-4F2A-BDD4-E2DB8241E724}" srcOrd="0" destOrd="0" parTransId="{8EB35069-B892-4D0A-802A-A62FE4E66946}" sibTransId="{3CADBFB7-C12C-4AD1-A9D5-2C7FD2AAE621}"/>
    <dgm:cxn modelId="{AF9CA271-36BF-469C-9C34-94AFCDDA7FC3}" type="presOf" srcId="{E76CD6D3-2CA2-4E7E-AE5F-2F62B2BF46E1}" destId="{A288E088-7969-4C09-85EA-C86E07F931B2}" srcOrd="0" destOrd="0" presId="urn:microsoft.com/office/officeart/2005/8/layout/StepDownProcess"/>
    <dgm:cxn modelId="{FEECD021-948C-43F9-936D-047FCAE2D88D}" type="presOf" srcId="{47FF2348-78E0-4056-A8F2-55E676A26037}" destId="{2B818DBA-F451-4D22-B730-45C8A9B355A9}" srcOrd="0" destOrd="1" presId="urn:microsoft.com/office/officeart/2005/8/layout/StepDownProcess"/>
    <dgm:cxn modelId="{86C5122D-8A9E-431B-8EB8-6E3860E3E5EF}" type="presOf" srcId="{B3C62C27-7016-43A5-8C6E-6D5201D78009}" destId="{BB6A43BE-D251-408E-8911-3136C924035F}" srcOrd="0" destOrd="0" presId="urn:microsoft.com/office/officeart/2005/8/layout/StepDownProcess"/>
    <dgm:cxn modelId="{50B3FD24-9B0E-4946-A6A6-2649CE419EB6}" type="presOf" srcId="{59119201-17A9-45FF-9EEE-907C7013E86F}" destId="{49F6666C-6A99-40DF-88C7-AE58370D1BC0}" srcOrd="0" destOrd="0" presId="urn:microsoft.com/office/officeart/2005/8/layout/StepDownProcess"/>
    <dgm:cxn modelId="{A4458997-F9FF-4F21-8D2D-B7C24855291E}" srcId="{59119201-17A9-45FF-9EEE-907C7013E86F}" destId="{E76CD6D3-2CA2-4E7E-AE5F-2F62B2BF46E1}" srcOrd="1" destOrd="0" parTransId="{F05FA0F1-0FC9-4693-9475-8ED6EC5595A4}" sibTransId="{EBD02B9B-76B2-49E9-AB4B-11C0CC583DD9}"/>
    <dgm:cxn modelId="{35C2D426-605A-42B1-9159-9B174D069B13}" srcId="{4E38ED16-EDAE-4BFD-A57E-3888AA73C776}" destId="{B3C62C27-7016-43A5-8C6E-6D5201D78009}" srcOrd="0" destOrd="0" parTransId="{3B47E301-919B-4CAC-A366-7BFD15083B18}" sibTransId="{9FC5A6F5-EDE6-446A-9537-38310DBD2E4F}"/>
    <dgm:cxn modelId="{BC7392AA-2E87-40F2-AD64-EC893C0FF468}" type="presOf" srcId="{6EB70B95-EDBD-476E-870F-3A792DAB2BF7}" destId="{7C45D9A6-97AA-4453-B587-C0D81EC76198}" srcOrd="0" destOrd="0" presId="urn:microsoft.com/office/officeart/2005/8/layout/StepDownProcess"/>
    <dgm:cxn modelId="{50BBA5D1-6497-49E8-98BB-ED1CAA5E0932}" type="presOf" srcId="{76CF2A54-2865-44EF-B3CE-6D22267711C0}" destId="{CE8EB23F-02EA-4E19-B5D3-2DE5AC4DB26A}" srcOrd="0" destOrd="0" presId="urn:microsoft.com/office/officeart/2005/8/layout/StepDownProcess"/>
    <dgm:cxn modelId="{03EA1D1D-4CE8-45B6-9D9F-0B82D196FF57}" type="presOf" srcId="{C8ECDB1D-5DD3-4F2A-BDD4-E2DB8241E724}" destId="{2B818DBA-F451-4D22-B730-45C8A9B355A9}" srcOrd="0" destOrd="0" presId="urn:microsoft.com/office/officeart/2005/8/layout/StepDownProcess"/>
    <dgm:cxn modelId="{E7FC706B-0DCB-4339-A2E6-7626FF190161}" srcId="{6EB70B95-EDBD-476E-870F-3A792DAB2BF7}" destId="{47FF2348-78E0-4056-A8F2-55E676A26037}" srcOrd="1" destOrd="0" parTransId="{FC9BF29E-BAE0-4EF5-9F44-6B39A64C10A0}" sibTransId="{E0651178-F784-42D6-BCA9-1E1DA8ACA7D6}"/>
    <dgm:cxn modelId="{05D4743C-E4A8-4B65-9A8E-10C7C541FF5F}" srcId="{59119201-17A9-45FF-9EEE-907C7013E86F}" destId="{6EB70B95-EDBD-476E-870F-3A792DAB2BF7}" srcOrd="0" destOrd="0" parTransId="{5B8A2218-20C0-4484-B412-79C0700A2AAF}" sibTransId="{D188FFB4-F1B1-4AE0-A19C-D05A60F1BB68}"/>
    <dgm:cxn modelId="{5DD47129-78A4-45B8-A4FE-D5500A94B6EC}" srcId="{E76CD6D3-2CA2-4E7E-AE5F-2F62B2BF46E1}" destId="{76CF2A54-2865-44EF-B3CE-6D22267711C0}" srcOrd="0" destOrd="0" parTransId="{5B11CA60-4C65-4D8B-832A-CB6340307BEF}" sibTransId="{F62577F9-6F33-43D0-91CD-D1E4277F19A1}"/>
    <dgm:cxn modelId="{33946E33-C183-4579-A113-933D657AA015}" type="presOf" srcId="{4E38ED16-EDAE-4BFD-A57E-3888AA73C776}" destId="{76540F07-944F-4B6F-A7F7-00B0F2D8EAE2}" srcOrd="0" destOrd="0" presId="urn:microsoft.com/office/officeart/2005/8/layout/StepDownProcess"/>
    <dgm:cxn modelId="{0B720CEA-DE87-48DB-B7E9-DB4573D3EF2C}" srcId="{59119201-17A9-45FF-9EEE-907C7013E86F}" destId="{4E38ED16-EDAE-4BFD-A57E-3888AA73C776}" srcOrd="2" destOrd="0" parTransId="{153DACF6-1145-41F3-9F0D-97C1A7104B8F}" sibTransId="{E312F5E8-CB03-4E54-AEAB-CD3CB4241D8B}"/>
    <dgm:cxn modelId="{5FD5F16E-86BA-4C4A-ABB8-330A6EB170D4}" type="presParOf" srcId="{49F6666C-6A99-40DF-88C7-AE58370D1BC0}" destId="{D6C51027-4B8E-491E-B917-83DFE8D13815}" srcOrd="0" destOrd="0" presId="urn:microsoft.com/office/officeart/2005/8/layout/StepDownProcess"/>
    <dgm:cxn modelId="{0511C90E-C6DD-4ABB-8C6E-3461DF511C27}" type="presParOf" srcId="{D6C51027-4B8E-491E-B917-83DFE8D13815}" destId="{B4B39FF5-CA7B-4521-9696-52C1F022B5F8}" srcOrd="0" destOrd="0" presId="urn:microsoft.com/office/officeart/2005/8/layout/StepDownProcess"/>
    <dgm:cxn modelId="{6DC7C8DD-4261-4D48-BEA3-0D5143BF1657}" type="presParOf" srcId="{D6C51027-4B8E-491E-B917-83DFE8D13815}" destId="{7C45D9A6-97AA-4453-B587-C0D81EC76198}" srcOrd="1" destOrd="0" presId="urn:microsoft.com/office/officeart/2005/8/layout/StepDownProcess"/>
    <dgm:cxn modelId="{680C1137-A042-4771-B5A6-1C458F662BDE}" type="presParOf" srcId="{D6C51027-4B8E-491E-B917-83DFE8D13815}" destId="{2B818DBA-F451-4D22-B730-45C8A9B355A9}" srcOrd="2" destOrd="0" presId="urn:microsoft.com/office/officeart/2005/8/layout/StepDownProcess"/>
    <dgm:cxn modelId="{E562745B-BEF1-41D8-AF5E-780A496D952F}" type="presParOf" srcId="{49F6666C-6A99-40DF-88C7-AE58370D1BC0}" destId="{659D3949-5D3B-4E04-BE41-D17057088B40}" srcOrd="1" destOrd="0" presId="urn:microsoft.com/office/officeart/2005/8/layout/StepDownProcess"/>
    <dgm:cxn modelId="{BA1D78D3-0B5D-4EE9-B5D1-8EC8212F2E55}" type="presParOf" srcId="{49F6666C-6A99-40DF-88C7-AE58370D1BC0}" destId="{71007C42-1119-471F-8B7E-8F3D7D9B8BA7}" srcOrd="2" destOrd="0" presId="urn:microsoft.com/office/officeart/2005/8/layout/StepDownProcess"/>
    <dgm:cxn modelId="{EF803504-ECD7-4F34-88B3-65F8EC81C4F3}" type="presParOf" srcId="{71007C42-1119-471F-8B7E-8F3D7D9B8BA7}" destId="{A1CD7F87-65A0-4B40-9576-BD44638A0EAB}" srcOrd="0" destOrd="0" presId="urn:microsoft.com/office/officeart/2005/8/layout/StepDownProcess"/>
    <dgm:cxn modelId="{A920BB08-26A0-4C5D-B8D9-1907FAC2C9A2}" type="presParOf" srcId="{71007C42-1119-471F-8B7E-8F3D7D9B8BA7}" destId="{A288E088-7969-4C09-85EA-C86E07F931B2}" srcOrd="1" destOrd="0" presId="urn:microsoft.com/office/officeart/2005/8/layout/StepDownProcess"/>
    <dgm:cxn modelId="{15A8DBE3-6EA0-4453-9ABE-C3B641CC4C6D}" type="presParOf" srcId="{71007C42-1119-471F-8B7E-8F3D7D9B8BA7}" destId="{CE8EB23F-02EA-4E19-B5D3-2DE5AC4DB26A}" srcOrd="2" destOrd="0" presId="urn:microsoft.com/office/officeart/2005/8/layout/StepDownProcess"/>
    <dgm:cxn modelId="{842D53C0-722A-45A8-B34E-62F52585128B}" type="presParOf" srcId="{49F6666C-6A99-40DF-88C7-AE58370D1BC0}" destId="{99985F51-6DAA-4ADD-8AFB-451EACE2F0B9}" srcOrd="3" destOrd="0" presId="urn:microsoft.com/office/officeart/2005/8/layout/StepDownProcess"/>
    <dgm:cxn modelId="{DDB48564-E60F-44C3-B7E7-65A4E425DAEC}" type="presParOf" srcId="{49F6666C-6A99-40DF-88C7-AE58370D1BC0}" destId="{001F95B7-2E1A-453E-81FF-DE8E8CBE25FF}" srcOrd="4" destOrd="0" presId="urn:microsoft.com/office/officeart/2005/8/layout/StepDownProcess"/>
    <dgm:cxn modelId="{FC9234D9-47C3-484A-8C95-4B5D7C904E44}" type="presParOf" srcId="{001F95B7-2E1A-453E-81FF-DE8E8CBE25FF}" destId="{76540F07-944F-4B6F-A7F7-00B0F2D8EAE2}" srcOrd="0" destOrd="0" presId="urn:microsoft.com/office/officeart/2005/8/layout/StepDownProcess"/>
    <dgm:cxn modelId="{30D3F39E-4D55-4FE9-80EB-CF952EC07CEC}" type="presParOf" srcId="{001F95B7-2E1A-453E-81FF-DE8E8CBE25FF}" destId="{BB6A43BE-D251-408E-8911-3136C924035F}" srcOrd="1" destOrd="0" presId="urn:microsoft.com/office/officeart/2005/8/layout/StepDownProcess"/>
  </dgm:cxnLst>
  <dgm:bg/>
  <dgm:whole/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58807C4B-7AC0-4168-A0EE-56B27E213EA0}" type="doc">
      <dgm:prSet loTypeId="urn:microsoft.com/office/officeart/2005/8/layout/process4" loCatId="list" qsTypeId="urn:microsoft.com/office/officeart/2005/8/quickstyle/3d2" qsCatId="3D" csTypeId="urn:microsoft.com/office/officeart/2005/8/colors/accent2_3" csCatId="accent2" phldr="1"/>
      <dgm:spPr/>
      <dgm:t>
        <a:bodyPr/>
        <a:lstStyle/>
        <a:p>
          <a:endParaRPr lang="id-ID"/>
        </a:p>
      </dgm:t>
    </dgm:pt>
    <dgm:pt modelId="{976C3793-F00F-4522-A926-308BBA286C80}">
      <dgm:prSet phldrT="[Text]" custT="1"/>
      <dgm:spPr>
        <a:solidFill>
          <a:schemeClr val="tx1">
            <a:lumMod val="50000"/>
            <a:lumOff val="50000"/>
            <a:alpha val="98000"/>
          </a:schemeClr>
        </a:solidFill>
      </dgm:spPr>
      <dgm:t>
        <a:bodyPr/>
        <a:lstStyle/>
        <a:p>
          <a:r>
            <a:rPr lang="en-ID" sz="2000" b="1" dirty="0" smtClean="0">
              <a:solidFill>
                <a:schemeClr val="tx1"/>
              </a:solidFill>
            </a:rPr>
            <a:t>ASEAN merupakan kerja sama antarnegara di kawasan Asia Tenggara yang terbentuk karena perasaan senasib sebagai bekas negara terjajah</a:t>
          </a:r>
          <a:endParaRPr lang="id-ID" sz="2000" b="1" dirty="0">
            <a:solidFill>
              <a:schemeClr val="tx1"/>
            </a:solidFill>
          </a:endParaRPr>
        </a:p>
      </dgm:t>
    </dgm:pt>
    <dgm:pt modelId="{40CE9E67-3747-4BB2-8F81-909DDEDE0145}" type="parTrans" cxnId="{CC1BFCF3-E4A3-46F1-B244-577D6E1B8CA6}">
      <dgm:prSet/>
      <dgm:spPr/>
      <dgm:t>
        <a:bodyPr/>
        <a:lstStyle/>
        <a:p>
          <a:endParaRPr lang="id-ID"/>
        </a:p>
      </dgm:t>
    </dgm:pt>
    <dgm:pt modelId="{87AF5075-3C4C-4AFA-BE7C-1F35B97C59DF}" type="sibTrans" cxnId="{CC1BFCF3-E4A3-46F1-B244-577D6E1B8CA6}">
      <dgm:prSet/>
      <dgm:spPr/>
      <dgm:t>
        <a:bodyPr/>
        <a:lstStyle/>
        <a:p>
          <a:endParaRPr lang="id-ID"/>
        </a:p>
      </dgm:t>
    </dgm:pt>
    <dgm:pt modelId="{CC1017FD-B4C0-4F61-9FB3-8EB9688FE750}">
      <dgm:prSet phldrT="[Text]" custT="1"/>
      <dgm:spPr>
        <a:solidFill>
          <a:schemeClr val="tx1">
            <a:lumMod val="50000"/>
            <a:lumOff val="50000"/>
            <a:alpha val="98000"/>
          </a:schemeClr>
        </a:solidFill>
      </dgm:spPr>
      <dgm:t>
        <a:bodyPr/>
        <a:lstStyle/>
        <a:p>
          <a:r>
            <a:rPr lang="en-ID" sz="2000" b="1" dirty="0" smtClean="0">
              <a:solidFill>
                <a:schemeClr val="tx1"/>
              </a:solidFill>
            </a:rPr>
            <a:t>ASEAN secara resmi terbentuk setelah penandatanganan Deklarasi Bangkok</a:t>
          </a:r>
          <a:endParaRPr lang="id-ID" sz="2000" b="1" dirty="0">
            <a:solidFill>
              <a:schemeClr val="tx1"/>
            </a:solidFill>
          </a:endParaRPr>
        </a:p>
      </dgm:t>
    </dgm:pt>
    <dgm:pt modelId="{4FD43A3B-976B-4F33-B9EE-6E58C0B3AF8D}" type="parTrans" cxnId="{6703E317-4347-4242-A90A-47D4B060D934}">
      <dgm:prSet/>
      <dgm:spPr/>
      <dgm:t>
        <a:bodyPr/>
        <a:lstStyle/>
        <a:p>
          <a:endParaRPr lang="id-ID"/>
        </a:p>
      </dgm:t>
    </dgm:pt>
    <dgm:pt modelId="{28C65700-62B0-49B0-BD71-769B13D62DE9}" type="sibTrans" cxnId="{6703E317-4347-4242-A90A-47D4B060D934}">
      <dgm:prSet/>
      <dgm:spPr/>
      <dgm:t>
        <a:bodyPr/>
        <a:lstStyle/>
        <a:p>
          <a:endParaRPr lang="id-ID"/>
        </a:p>
      </dgm:t>
    </dgm:pt>
    <dgm:pt modelId="{C99F4A01-098C-4364-8D2A-D8354167FB27}">
      <dgm:prSet phldrT="[Text]"/>
      <dgm:spPr>
        <a:solidFill>
          <a:schemeClr val="tx1">
            <a:lumMod val="50000"/>
            <a:lumOff val="50000"/>
            <a:alpha val="98000"/>
          </a:schemeClr>
        </a:solidFill>
      </dgm:spPr>
      <dgm:t>
        <a:bodyPr/>
        <a:lstStyle/>
        <a:p>
          <a:r>
            <a:rPr lang="en-ID" b="1" i="1" dirty="0" smtClean="0">
              <a:solidFill>
                <a:schemeClr val="tx1"/>
              </a:solidFill>
            </a:rPr>
            <a:t>ASEAN Political Security Community</a:t>
          </a:r>
          <a:endParaRPr lang="id-ID" b="1" i="1" dirty="0">
            <a:solidFill>
              <a:schemeClr val="tx1"/>
            </a:solidFill>
          </a:endParaRPr>
        </a:p>
      </dgm:t>
    </dgm:pt>
    <dgm:pt modelId="{CBFC6CA3-93BE-4385-9AF9-0688BB91E13A}" type="parTrans" cxnId="{EB27F0CC-8697-4E82-94D5-D2A4CB71497B}">
      <dgm:prSet/>
      <dgm:spPr/>
      <dgm:t>
        <a:bodyPr/>
        <a:lstStyle/>
        <a:p>
          <a:endParaRPr lang="id-ID"/>
        </a:p>
      </dgm:t>
    </dgm:pt>
    <dgm:pt modelId="{29079FA0-81E0-40C8-841E-35EB369828C8}" type="sibTrans" cxnId="{EB27F0CC-8697-4E82-94D5-D2A4CB71497B}">
      <dgm:prSet/>
      <dgm:spPr/>
      <dgm:t>
        <a:bodyPr/>
        <a:lstStyle/>
        <a:p>
          <a:endParaRPr lang="id-ID"/>
        </a:p>
      </dgm:t>
    </dgm:pt>
    <dgm:pt modelId="{2B926E60-36D3-406E-809D-4576B416082A}">
      <dgm:prSet phldrT="[Text]"/>
      <dgm:spPr>
        <a:solidFill>
          <a:schemeClr val="tx1">
            <a:lumMod val="50000"/>
            <a:lumOff val="50000"/>
            <a:alpha val="98000"/>
          </a:schemeClr>
        </a:solidFill>
      </dgm:spPr>
      <dgm:t>
        <a:bodyPr/>
        <a:lstStyle/>
        <a:p>
          <a:r>
            <a:rPr lang="en-ID" b="1" i="1" dirty="0" smtClean="0">
              <a:solidFill>
                <a:schemeClr val="tx1"/>
              </a:solidFill>
            </a:rPr>
            <a:t>ASEAN Economic Community</a:t>
          </a:r>
          <a:endParaRPr lang="id-ID" b="1" i="1" dirty="0">
            <a:solidFill>
              <a:schemeClr val="tx1"/>
            </a:solidFill>
          </a:endParaRPr>
        </a:p>
      </dgm:t>
    </dgm:pt>
    <dgm:pt modelId="{28AF4B2A-6D24-4944-BCD6-50BC3B91FCED}" type="parTrans" cxnId="{E7301299-0DA1-4023-969C-E888DC809D45}">
      <dgm:prSet/>
      <dgm:spPr/>
      <dgm:t>
        <a:bodyPr/>
        <a:lstStyle/>
        <a:p>
          <a:endParaRPr lang="id-ID"/>
        </a:p>
      </dgm:t>
    </dgm:pt>
    <dgm:pt modelId="{F8B7B2D0-EEF5-4816-998E-A1AC28272274}" type="sibTrans" cxnId="{E7301299-0DA1-4023-969C-E888DC809D45}">
      <dgm:prSet/>
      <dgm:spPr/>
      <dgm:t>
        <a:bodyPr/>
        <a:lstStyle/>
        <a:p>
          <a:endParaRPr lang="id-ID"/>
        </a:p>
      </dgm:t>
    </dgm:pt>
    <dgm:pt modelId="{8FA95ACB-5239-4E91-ACA1-9B9E69ABA2F2}">
      <dgm:prSet custT="1"/>
      <dgm:spPr>
        <a:solidFill>
          <a:schemeClr val="tx1">
            <a:lumMod val="50000"/>
            <a:lumOff val="50000"/>
            <a:alpha val="98000"/>
          </a:schemeClr>
        </a:solidFill>
      </dgm:spPr>
      <dgm:t>
        <a:bodyPr/>
        <a:lstStyle/>
        <a:p>
          <a:r>
            <a:rPr lang="en-ID" sz="2000" b="1" dirty="0" smtClean="0">
              <a:solidFill>
                <a:schemeClr val="tx1"/>
              </a:solidFill>
            </a:rPr>
            <a:t>ASEAN terbentuk pada 8 Agustus 1967</a:t>
          </a:r>
          <a:endParaRPr lang="id-ID" sz="2000" b="1" dirty="0">
            <a:solidFill>
              <a:schemeClr val="tx1"/>
            </a:solidFill>
          </a:endParaRPr>
        </a:p>
      </dgm:t>
    </dgm:pt>
    <dgm:pt modelId="{44C3FF07-D704-46B8-9021-7F0C85D72BE4}" type="sibTrans" cxnId="{E602122A-70E6-4C7F-946B-872785E216E7}">
      <dgm:prSet/>
      <dgm:spPr/>
      <dgm:t>
        <a:bodyPr/>
        <a:lstStyle/>
        <a:p>
          <a:endParaRPr lang="id-ID"/>
        </a:p>
      </dgm:t>
    </dgm:pt>
    <dgm:pt modelId="{90A1B7F0-FA88-44CC-A762-D34849536AED}" type="parTrans" cxnId="{E602122A-70E6-4C7F-946B-872785E216E7}">
      <dgm:prSet/>
      <dgm:spPr/>
      <dgm:t>
        <a:bodyPr/>
        <a:lstStyle/>
        <a:p>
          <a:endParaRPr lang="id-ID"/>
        </a:p>
      </dgm:t>
    </dgm:pt>
    <dgm:pt modelId="{10EA777C-CC31-4F0B-9FFA-4606FA8E0E83}">
      <dgm:prSet phldrT="[Text]" custT="1"/>
      <dgm:spPr>
        <a:solidFill>
          <a:schemeClr val="tx1">
            <a:lumMod val="50000"/>
            <a:lumOff val="50000"/>
            <a:alpha val="98000"/>
          </a:schemeClr>
        </a:solidFill>
      </dgm:spPr>
      <dgm:t>
        <a:bodyPr/>
        <a:lstStyle/>
        <a:p>
          <a:r>
            <a:rPr lang="en-ID" sz="2000" b="1" dirty="0" smtClean="0">
              <a:solidFill>
                <a:schemeClr val="tx1"/>
              </a:solidFill>
            </a:rPr>
            <a:t>Tiga pilar komunitas ASEAN</a:t>
          </a:r>
          <a:endParaRPr lang="id-ID" sz="2000" b="1" dirty="0">
            <a:solidFill>
              <a:schemeClr val="tx1"/>
            </a:solidFill>
          </a:endParaRPr>
        </a:p>
      </dgm:t>
    </dgm:pt>
    <dgm:pt modelId="{12008A8A-BE76-4F24-A720-78829DB85CAD}" type="sibTrans" cxnId="{A106102A-E15B-4C09-B36F-C078421E96D2}">
      <dgm:prSet/>
      <dgm:spPr/>
      <dgm:t>
        <a:bodyPr/>
        <a:lstStyle/>
        <a:p>
          <a:endParaRPr lang="id-ID"/>
        </a:p>
      </dgm:t>
    </dgm:pt>
    <dgm:pt modelId="{DC90FEE0-8CBF-45CC-9A71-8A7C0D42F0D5}" type="parTrans" cxnId="{A106102A-E15B-4C09-B36F-C078421E96D2}">
      <dgm:prSet/>
      <dgm:spPr/>
      <dgm:t>
        <a:bodyPr/>
        <a:lstStyle/>
        <a:p>
          <a:endParaRPr lang="id-ID"/>
        </a:p>
      </dgm:t>
    </dgm:pt>
    <dgm:pt modelId="{3AD73687-FE9C-45DA-A2C2-C37218D60300}">
      <dgm:prSet/>
      <dgm:spPr>
        <a:solidFill>
          <a:schemeClr val="tx1">
            <a:lumMod val="50000"/>
            <a:lumOff val="50000"/>
            <a:alpha val="98000"/>
          </a:schemeClr>
        </a:solidFill>
      </dgm:spPr>
      <dgm:t>
        <a:bodyPr/>
        <a:lstStyle/>
        <a:p>
          <a:r>
            <a:rPr lang="en-ID" b="1" i="1" dirty="0" smtClean="0">
              <a:solidFill>
                <a:schemeClr val="tx1"/>
              </a:solidFill>
            </a:rPr>
            <a:t>ASEAN Socio-Cultural Community</a:t>
          </a:r>
          <a:endParaRPr lang="id-ID" b="1" i="1" dirty="0">
            <a:solidFill>
              <a:schemeClr val="tx1"/>
            </a:solidFill>
          </a:endParaRPr>
        </a:p>
      </dgm:t>
    </dgm:pt>
    <dgm:pt modelId="{A1A6936D-3D61-4922-84B6-7B1C7B74F2D1}" type="parTrans" cxnId="{94CDC0C5-DA69-4ECC-B285-67B9AE35247B}">
      <dgm:prSet/>
      <dgm:spPr/>
      <dgm:t>
        <a:bodyPr/>
        <a:lstStyle/>
        <a:p>
          <a:endParaRPr lang="id-ID"/>
        </a:p>
      </dgm:t>
    </dgm:pt>
    <dgm:pt modelId="{CAB0AA54-6E67-4054-90B0-171A86000EA2}" type="sibTrans" cxnId="{94CDC0C5-DA69-4ECC-B285-67B9AE35247B}">
      <dgm:prSet/>
      <dgm:spPr/>
      <dgm:t>
        <a:bodyPr/>
        <a:lstStyle/>
        <a:p>
          <a:endParaRPr lang="id-ID"/>
        </a:p>
      </dgm:t>
    </dgm:pt>
    <dgm:pt modelId="{72A85FD7-1C0D-4327-A518-25236D215F5C}" type="pres">
      <dgm:prSet presAssocID="{58807C4B-7AC0-4168-A0EE-56B27E213EA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617C94F6-1046-4248-A63D-A784AC2C789E}" type="pres">
      <dgm:prSet presAssocID="{10EA777C-CC31-4F0B-9FFA-4606FA8E0E83}" presName="boxAndChildren" presStyleCnt="0"/>
      <dgm:spPr/>
    </dgm:pt>
    <dgm:pt modelId="{77DB783E-C356-4A30-98C5-0987FAA20524}" type="pres">
      <dgm:prSet presAssocID="{10EA777C-CC31-4F0B-9FFA-4606FA8E0E83}" presName="parentTextBox" presStyleLbl="node1" presStyleIdx="0" presStyleCnt="4"/>
      <dgm:spPr/>
      <dgm:t>
        <a:bodyPr/>
        <a:lstStyle/>
        <a:p>
          <a:endParaRPr lang="id-ID"/>
        </a:p>
      </dgm:t>
    </dgm:pt>
    <dgm:pt modelId="{A33FFE07-278B-497D-AFC1-18B234B0375F}" type="pres">
      <dgm:prSet presAssocID="{10EA777C-CC31-4F0B-9FFA-4606FA8E0E83}" presName="entireBox" presStyleLbl="node1" presStyleIdx="0" presStyleCnt="4" custLinFactNeighborX="1244" custLinFactNeighborY="1846"/>
      <dgm:spPr/>
      <dgm:t>
        <a:bodyPr/>
        <a:lstStyle/>
        <a:p>
          <a:endParaRPr lang="id-ID"/>
        </a:p>
      </dgm:t>
    </dgm:pt>
    <dgm:pt modelId="{236B552C-D993-4715-8AAA-AA7306F41726}" type="pres">
      <dgm:prSet presAssocID="{10EA777C-CC31-4F0B-9FFA-4606FA8E0E83}" presName="descendantBox" presStyleCnt="0"/>
      <dgm:spPr/>
    </dgm:pt>
    <dgm:pt modelId="{D9A7DDC8-DBF6-4059-B2F8-C9A521DF18DE}" type="pres">
      <dgm:prSet presAssocID="{C99F4A01-098C-4364-8D2A-D8354167FB27}" presName="childTextBox" presStyleLbl="fgAccFollowNode1" presStyleIdx="0" presStyleCnt="3" custLinFactNeighborX="3736" custLinFactNeighborY="401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1D223FF9-AF2D-4288-9CB3-B887FBC5C18C}" type="pres">
      <dgm:prSet presAssocID="{2B926E60-36D3-406E-809D-4576B416082A}" presName="childTextBox" presStyleLbl="fgAccFollowNode1" presStyleIdx="1" presStyleCnt="3" custLinFactNeighborX="3736" custLinFactNeighborY="401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4BA343AB-29C5-4D2D-B4C5-7C05EA0F43A4}" type="pres">
      <dgm:prSet presAssocID="{3AD73687-FE9C-45DA-A2C2-C37218D60300}" presName="childTextBox" presStyleLbl="fgAccFollowNode1" presStyleIdx="2" presStyleCnt="3" custLinFactNeighborX="3736" custLinFactNeighborY="401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2581E932-2B9C-4365-B618-DEA7695547AD}" type="pres">
      <dgm:prSet presAssocID="{28C65700-62B0-49B0-BD71-769B13D62DE9}" presName="sp" presStyleCnt="0"/>
      <dgm:spPr/>
    </dgm:pt>
    <dgm:pt modelId="{81EE4EBD-5C9D-429D-8B62-F0C15A06E697}" type="pres">
      <dgm:prSet presAssocID="{CC1017FD-B4C0-4F61-9FB3-8EB9688FE750}" presName="arrowAndChildren" presStyleCnt="0"/>
      <dgm:spPr/>
    </dgm:pt>
    <dgm:pt modelId="{0B3F157A-280B-421E-BDCE-BAD0245BAD11}" type="pres">
      <dgm:prSet presAssocID="{CC1017FD-B4C0-4F61-9FB3-8EB9688FE750}" presName="parentTextArrow" presStyleLbl="node1" presStyleIdx="1" presStyleCnt="4" custLinFactNeighborX="1244" custLinFactNeighborY="1200"/>
      <dgm:spPr/>
      <dgm:t>
        <a:bodyPr/>
        <a:lstStyle/>
        <a:p>
          <a:endParaRPr lang="id-ID"/>
        </a:p>
      </dgm:t>
    </dgm:pt>
    <dgm:pt modelId="{CCAC9635-29A9-48F6-871B-5E5A3AD052B7}" type="pres">
      <dgm:prSet presAssocID="{44C3FF07-D704-46B8-9021-7F0C85D72BE4}" presName="sp" presStyleCnt="0"/>
      <dgm:spPr/>
    </dgm:pt>
    <dgm:pt modelId="{BD705BE6-D196-41F8-9088-5EB0F06FFAB8}" type="pres">
      <dgm:prSet presAssocID="{8FA95ACB-5239-4E91-ACA1-9B9E69ABA2F2}" presName="arrowAndChildren" presStyleCnt="0"/>
      <dgm:spPr/>
    </dgm:pt>
    <dgm:pt modelId="{B50A893E-F3AC-4A65-A2F3-E8F7D8372A41}" type="pres">
      <dgm:prSet presAssocID="{8FA95ACB-5239-4E91-ACA1-9B9E69ABA2F2}" presName="parentTextArrow" presStyleLbl="node1" presStyleIdx="2" presStyleCnt="4" custLinFactNeighborX="1244" custLinFactNeighborY="1200"/>
      <dgm:spPr/>
      <dgm:t>
        <a:bodyPr/>
        <a:lstStyle/>
        <a:p>
          <a:endParaRPr lang="id-ID"/>
        </a:p>
      </dgm:t>
    </dgm:pt>
    <dgm:pt modelId="{77634DA0-1DD4-4F46-8502-802ABE809C65}" type="pres">
      <dgm:prSet presAssocID="{87AF5075-3C4C-4AFA-BE7C-1F35B97C59DF}" presName="sp" presStyleCnt="0"/>
      <dgm:spPr/>
    </dgm:pt>
    <dgm:pt modelId="{1757D065-4C0E-4313-92BB-4BC28C330A74}" type="pres">
      <dgm:prSet presAssocID="{976C3793-F00F-4522-A926-308BBA286C80}" presName="arrowAndChildren" presStyleCnt="0"/>
      <dgm:spPr/>
    </dgm:pt>
    <dgm:pt modelId="{0FAB7D22-E592-4A70-B996-22D6668F8002}" type="pres">
      <dgm:prSet presAssocID="{976C3793-F00F-4522-A926-308BBA286C80}" presName="parentTextArrow" presStyleLbl="node1" presStyleIdx="3" presStyleCnt="4" custLinFactNeighborX="1244" custLinFactNeighborY="1200"/>
      <dgm:spPr/>
      <dgm:t>
        <a:bodyPr/>
        <a:lstStyle/>
        <a:p>
          <a:endParaRPr lang="id-ID"/>
        </a:p>
      </dgm:t>
    </dgm:pt>
  </dgm:ptLst>
  <dgm:cxnLst>
    <dgm:cxn modelId="{E602122A-70E6-4C7F-946B-872785E216E7}" srcId="{58807C4B-7AC0-4168-A0EE-56B27E213EA0}" destId="{8FA95ACB-5239-4E91-ACA1-9B9E69ABA2F2}" srcOrd="1" destOrd="0" parTransId="{90A1B7F0-FA88-44CC-A762-D34849536AED}" sibTransId="{44C3FF07-D704-46B8-9021-7F0C85D72BE4}"/>
    <dgm:cxn modelId="{B1E166BA-2815-4C7E-B178-4F1BA60387B7}" type="presOf" srcId="{976C3793-F00F-4522-A926-308BBA286C80}" destId="{0FAB7D22-E592-4A70-B996-22D6668F8002}" srcOrd="0" destOrd="0" presId="urn:microsoft.com/office/officeart/2005/8/layout/process4"/>
    <dgm:cxn modelId="{EB27F0CC-8697-4E82-94D5-D2A4CB71497B}" srcId="{10EA777C-CC31-4F0B-9FFA-4606FA8E0E83}" destId="{C99F4A01-098C-4364-8D2A-D8354167FB27}" srcOrd="0" destOrd="0" parTransId="{CBFC6CA3-93BE-4385-9AF9-0688BB91E13A}" sibTransId="{29079FA0-81E0-40C8-841E-35EB369828C8}"/>
    <dgm:cxn modelId="{E7301299-0DA1-4023-969C-E888DC809D45}" srcId="{10EA777C-CC31-4F0B-9FFA-4606FA8E0E83}" destId="{2B926E60-36D3-406E-809D-4576B416082A}" srcOrd="1" destOrd="0" parTransId="{28AF4B2A-6D24-4944-BCD6-50BC3B91FCED}" sibTransId="{F8B7B2D0-EEF5-4816-998E-A1AC28272274}"/>
    <dgm:cxn modelId="{EC8439DE-46B9-4DD7-B80B-C9945D9D3D9F}" type="presOf" srcId="{CC1017FD-B4C0-4F61-9FB3-8EB9688FE750}" destId="{0B3F157A-280B-421E-BDCE-BAD0245BAD11}" srcOrd="0" destOrd="0" presId="urn:microsoft.com/office/officeart/2005/8/layout/process4"/>
    <dgm:cxn modelId="{A106102A-E15B-4C09-B36F-C078421E96D2}" srcId="{58807C4B-7AC0-4168-A0EE-56B27E213EA0}" destId="{10EA777C-CC31-4F0B-9FFA-4606FA8E0E83}" srcOrd="3" destOrd="0" parTransId="{DC90FEE0-8CBF-45CC-9A71-8A7C0D42F0D5}" sibTransId="{12008A8A-BE76-4F24-A720-78829DB85CAD}"/>
    <dgm:cxn modelId="{94CDC0C5-DA69-4ECC-B285-67B9AE35247B}" srcId="{10EA777C-CC31-4F0B-9FFA-4606FA8E0E83}" destId="{3AD73687-FE9C-45DA-A2C2-C37218D60300}" srcOrd="2" destOrd="0" parTransId="{A1A6936D-3D61-4922-84B6-7B1C7B74F2D1}" sibTransId="{CAB0AA54-6E67-4054-90B0-171A86000EA2}"/>
    <dgm:cxn modelId="{6703E317-4347-4242-A90A-47D4B060D934}" srcId="{58807C4B-7AC0-4168-A0EE-56B27E213EA0}" destId="{CC1017FD-B4C0-4F61-9FB3-8EB9688FE750}" srcOrd="2" destOrd="0" parTransId="{4FD43A3B-976B-4F33-B9EE-6E58C0B3AF8D}" sibTransId="{28C65700-62B0-49B0-BD71-769B13D62DE9}"/>
    <dgm:cxn modelId="{EE0BCA6B-837F-409D-82F6-102BAA58D6F6}" type="presOf" srcId="{2B926E60-36D3-406E-809D-4576B416082A}" destId="{1D223FF9-AF2D-4288-9CB3-B887FBC5C18C}" srcOrd="0" destOrd="0" presId="urn:microsoft.com/office/officeart/2005/8/layout/process4"/>
    <dgm:cxn modelId="{79881C74-54BA-4D7E-8FB5-089CB75176CB}" type="presOf" srcId="{3AD73687-FE9C-45DA-A2C2-C37218D60300}" destId="{4BA343AB-29C5-4D2D-B4C5-7C05EA0F43A4}" srcOrd="0" destOrd="0" presId="urn:microsoft.com/office/officeart/2005/8/layout/process4"/>
    <dgm:cxn modelId="{6C8D6674-FD91-45E4-9D62-E0A4DC435F13}" type="presOf" srcId="{C99F4A01-098C-4364-8D2A-D8354167FB27}" destId="{D9A7DDC8-DBF6-4059-B2F8-C9A521DF18DE}" srcOrd="0" destOrd="0" presId="urn:microsoft.com/office/officeart/2005/8/layout/process4"/>
    <dgm:cxn modelId="{CC1BFCF3-E4A3-46F1-B244-577D6E1B8CA6}" srcId="{58807C4B-7AC0-4168-A0EE-56B27E213EA0}" destId="{976C3793-F00F-4522-A926-308BBA286C80}" srcOrd="0" destOrd="0" parTransId="{40CE9E67-3747-4BB2-8F81-909DDEDE0145}" sibTransId="{87AF5075-3C4C-4AFA-BE7C-1F35B97C59DF}"/>
    <dgm:cxn modelId="{CC6B6FD7-8BE7-4F99-AADF-EC61649024C0}" type="presOf" srcId="{8FA95ACB-5239-4E91-ACA1-9B9E69ABA2F2}" destId="{B50A893E-F3AC-4A65-A2F3-E8F7D8372A41}" srcOrd="0" destOrd="0" presId="urn:microsoft.com/office/officeart/2005/8/layout/process4"/>
    <dgm:cxn modelId="{C69F743F-9DC5-408B-B05D-386A21358389}" type="presOf" srcId="{10EA777C-CC31-4F0B-9FFA-4606FA8E0E83}" destId="{A33FFE07-278B-497D-AFC1-18B234B0375F}" srcOrd="1" destOrd="0" presId="urn:microsoft.com/office/officeart/2005/8/layout/process4"/>
    <dgm:cxn modelId="{FEAD433D-9848-4CE0-992B-996155ECA916}" type="presOf" srcId="{10EA777C-CC31-4F0B-9FFA-4606FA8E0E83}" destId="{77DB783E-C356-4A30-98C5-0987FAA20524}" srcOrd="0" destOrd="0" presId="urn:microsoft.com/office/officeart/2005/8/layout/process4"/>
    <dgm:cxn modelId="{B54A42C3-2737-4985-AD10-5B0EFAB40E6F}" type="presOf" srcId="{58807C4B-7AC0-4168-A0EE-56B27E213EA0}" destId="{72A85FD7-1C0D-4327-A518-25236D215F5C}" srcOrd="0" destOrd="0" presId="urn:microsoft.com/office/officeart/2005/8/layout/process4"/>
    <dgm:cxn modelId="{88247EFC-B525-4FE0-9A0D-B92CE1A20942}" type="presParOf" srcId="{72A85FD7-1C0D-4327-A518-25236D215F5C}" destId="{617C94F6-1046-4248-A63D-A784AC2C789E}" srcOrd="0" destOrd="0" presId="urn:microsoft.com/office/officeart/2005/8/layout/process4"/>
    <dgm:cxn modelId="{143C410C-8005-492F-9CC3-0EA63ED7CE13}" type="presParOf" srcId="{617C94F6-1046-4248-A63D-A784AC2C789E}" destId="{77DB783E-C356-4A30-98C5-0987FAA20524}" srcOrd="0" destOrd="0" presId="urn:microsoft.com/office/officeart/2005/8/layout/process4"/>
    <dgm:cxn modelId="{9ED13998-8195-4D12-BAAC-7F930DE22F06}" type="presParOf" srcId="{617C94F6-1046-4248-A63D-A784AC2C789E}" destId="{A33FFE07-278B-497D-AFC1-18B234B0375F}" srcOrd="1" destOrd="0" presId="urn:microsoft.com/office/officeart/2005/8/layout/process4"/>
    <dgm:cxn modelId="{A7D361E7-CDFA-4058-8701-DCF5BE49889C}" type="presParOf" srcId="{617C94F6-1046-4248-A63D-A784AC2C789E}" destId="{236B552C-D993-4715-8AAA-AA7306F41726}" srcOrd="2" destOrd="0" presId="urn:microsoft.com/office/officeart/2005/8/layout/process4"/>
    <dgm:cxn modelId="{BEA41CB0-847A-4DC0-BF04-AD87F39A6FEF}" type="presParOf" srcId="{236B552C-D993-4715-8AAA-AA7306F41726}" destId="{D9A7DDC8-DBF6-4059-B2F8-C9A521DF18DE}" srcOrd="0" destOrd="0" presId="urn:microsoft.com/office/officeart/2005/8/layout/process4"/>
    <dgm:cxn modelId="{194FCC78-69CE-4543-A91C-B3B06E7601AB}" type="presParOf" srcId="{236B552C-D993-4715-8AAA-AA7306F41726}" destId="{1D223FF9-AF2D-4288-9CB3-B887FBC5C18C}" srcOrd="1" destOrd="0" presId="urn:microsoft.com/office/officeart/2005/8/layout/process4"/>
    <dgm:cxn modelId="{9597531A-57D2-40E5-B10D-3262F1547C8B}" type="presParOf" srcId="{236B552C-D993-4715-8AAA-AA7306F41726}" destId="{4BA343AB-29C5-4D2D-B4C5-7C05EA0F43A4}" srcOrd="2" destOrd="0" presId="urn:microsoft.com/office/officeart/2005/8/layout/process4"/>
    <dgm:cxn modelId="{324952C8-D8A3-476C-913C-0C1B3CE18299}" type="presParOf" srcId="{72A85FD7-1C0D-4327-A518-25236D215F5C}" destId="{2581E932-2B9C-4365-B618-DEA7695547AD}" srcOrd="1" destOrd="0" presId="urn:microsoft.com/office/officeart/2005/8/layout/process4"/>
    <dgm:cxn modelId="{2B04984B-6162-44E8-A684-D17F76EC5E72}" type="presParOf" srcId="{72A85FD7-1C0D-4327-A518-25236D215F5C}" destId="{81EE4EBD-5C9D-429D-8B62-F0C15A06E697}" srcOrd="2" destOrd="0" presId="urn:microsoft.com/office/officeart/2005/8/layout/process4"/>
    <dgm:cxn modelId="{7564F9CD-F2C1-4EA8-A00A-A8C86B54B949}" type="presParOf" srcId="{81EE4EBD-5C9D-429D-8B62-F0C15A06E697}" destId="{0B3F157A-280B-421E-BDCE-BAD0245BAD11}" srcOrd="0" destOrd="0" presId="urn:microsoft.com/office/officeart/2005/8/layout/process4"/>
    <dgm:cxn modelId="{1EC9FF7D-88BE-497E-8927-D86AF72655F1}" type="presParOf" srcId="{72A85FD7-1C0D-4327-A518-25236D215F5C}" destId="{CCAC9635-29A9-48F6-871B-5E5A3AD052B7}" srcOrd="3" destOrd="0" presId="urn:microsoft.com/office/officeart/2005/8/layout/process4"/>
    <dgm:cxn modelId="{D95F6D3E-F26F-49A6-952D-6E59D3F72FA3}" type="presParOf" srcId="{72A85FD7-1C0D-4327-A518-25236D215F5C}" destId="{BD705BE6-D196-41F8-9088-5EB0F06FFAB8}" srcOrd="4" destOrd="0" presId="urn:microsoft.com/office/officeart/2005/8/layout/process4"/>
    <dgm:cxn modelId="{96DE1A6F-1623-4A4E-A327-7FFE4657C6C4}" type="presParOf" srcId="{BD705BE6-D196-41F8-9088-5EB0F06FFAB8}" destId="{B50A893E-F3AC-4A65-A2F3-E8F7D8372A41}" srcOrd="0" destOrd="0" presId="urn:microsoft.com/office/officeart/2005/8/layout/process4"/>
    <dgm:cxn modelId="{A41C7671-7677-4C05-B10A-1EC622A67F6B}" type="presParOf" srcId="{72A85FD7-1C0D-4327-A518-25236D215F5C}" destId="{77634DA0-1DD4-4F46-8502-802ABE809C65}" srcOrd="5" destOrd="0" presId="urn:microsoft.com/office/officeart/2005/8/layout/process4"/>
    <dgm:cxn modelId="{912511AD-83C6-4B01-8338-37F1BC36140B}" type="presParOf" srcId="{72A85FD7-1C0D-4327-A518-25236D215F5C}" destId="{1757D065-4C0E-4313-92BB-4BC28C330A74}" srcOrd="6" destOrd="0" presId="urn:microsoft.com/office/officeart/2005/8/layout/process4"/>
    <dgm:cxn modelId="{F9067EF8-80F2-4D30-B85E-0EA634459024}" type="presParOf" srcId="{1757D065-4C0E-4313-92BB-4BC28C330A74}" destId="{0FAB7D22-E592-4A70-B996-22D6668F8002}" srcOrd="0" destOrd="0" presId="urn:microsoft.com/office/officeart/2005/8/layout/process4"/>
  </dgm:cxnLst>
  <dgm:bg/>
  <dgm:whole/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8348F27E-CF82-4AE1-8F9F-5178A7E9A84C}" type="doc">
      <dgm:prSet loTypeId="urn:microsoft.com/office/officeart/2005/8/layout/vProcess5" loCatId="process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id-ID"/>
        </a:p>
      </dgm:t>
    </dgm:pt>
    <dgm:pt modelId="{8D9AC18B-93EE-4021-B5F9-39134FF020E8}">
      <dgm:prSet phldrT="[Text]"/>
      <dgm:spPr>
        <a:solidFill>
          <a:schemeClr val="bg1">
            <a:lumMod val="65000"/>
          </a:schemeClr>
        </a:solidFill>
        <a:ln>
          <a:solidFill>
            <a:schemeClr val="bg1"/>
          </a:solidFill>
        </a:ln>
      </dgm:spPr>
      <dgm:t>
        <a:bodyPr/>
        <a:lstStyle/>
        <a:p>
          <a:pPr algn="l"/>
          <a:r>
            <a:rPr lang="en-ID" b="1" dirty="0" smtClean="0">
              <a:solidFill>
                <a:schemeClr val="tx1"/>
              </a:solidFill>
            </a:rPr>
            <a:t>Pembentukan OKI dilatarbelakangi peristiwa pembakaran Masjid Al-Aqsha di Yerussalem pada 21 Agustus 1969</a:t>
          </a:r>
          <a:endParaRPr lang="id-ID" b="1" dirty="0">
            <a:solidFill>
              <a:schemeClr val="tx1"/>
            </a:solidFill>
          </a:endParaRPr>
        </a:p>
      </dgm:t>
    </dgm:pt>
    <dgm:pt modelId="{23867963-CF8E-4673-BFC8-57EACA938018}" type="parTrans" cxnId="{44F542E0-F9B4-416C-B2AB-74F07248C8A0}">
      <dgm:prSet/>
      <dgm:spPr/>
      <dgm:t>
        <a:bodyPr/>
        <a:lstStyle/>
        <a:p>
          <a:endParaRPr lang="id-ID"/>
        </a:p>
      </dgm:t>
    </dgm:pt>
    <dgm:pt modelId="{5A5EC9BA-7AB8-4E55-BC44-846D1C47A7F4}" type="sibTrans" cxnId="{44F542E0-F9B4-416C-B2AB-74F07248C8A0}">
      <dgm:prSet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endParaRPr lang="id-ID"/>
        </a:p>
      </dgm:t>
    </dgm:pt>
    <dgm:pt modelId="{27AD9221-DB8A-460B-848D-3546E343A139}">
      <dgm:prSet phldrT="[Text]"/>
      <dgm:spPr>
        <a:solidFill>
          <a:schemeClr val="bg1">
            <a:lumMod val="65000"/>
          </a:schemeClr>
        </a:solidFill>
        <a:ln>
          <a:solidFill>
            <a:schemeClr val="bg1"/>
          </a:solidFill>
        </a:ln>
      </dgm:spPr>
      <dgm:t>
        <a:bodyPr/>
        <a:lstStyle/>
        <a:p>
          <a:pPr algn="just"/>
          <a:r>
            <a:rPr lang="en-ID" b="1" dirty="0" smtClean="0">
              <a:solidFill>
                <a:schemeClr val="tx1"/>
              </a:solidFill>
            </a:rPr>
            <a:t>OKI mengadakan Konferensi Tingkat Tinggi (KTT) I Islam pada 22-25 September 1969 di Rabat, Maroko </a:t>
          </a:r>
          <a:endParaRPr lang="id-ID" b="1" dirty="0">
            <a:solidFill>
              <a:schemeClr val="tx1"/>
            </a:solidFill>
          </a:endParaRPr>
        </a:p>
      </dgm:t>
    </dgm:pt>
    <dgm:pt modelId="{9FC8E094-F3ED-4CFC-86F6-02F44AB3FA83}" type="parTrans" cxnId="{88A0F0A3-350C-4C29-9FAA-27DDB4114214}">
      <dgm:prSet/>
      <dgm:spPr/>
      <dgm:t>
        <a:bodyPr/>
        <a:lstStyle/>
        <a:p>
          <a:endParaRPr lang="id-ID"/>
        </a:p>
      </dgm:t>
    </dgm:pt>
    <dgm:pt modelId="{E69F123D-105F-49AA-84F4-7E92E358AA88}" type="sibTrans" cxnId="{88A0F0A3-350C-4C29-9FAA-27DDB4114214}">
      <dgm:prSet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endParaRPr lang="id-ID"/>
        </a:p>
      </dgm:t>
    </dgm:pt>
    <dgm:pt modelId="{C70BE399-E23C-4371-8D1E-F927ADE500D3}">
      <dgm:prSet phldrT="[Text]"/>
      <dgm:spPr>
        <a:solidFill>
          <a:schemeClr val="bg1">
            <a:lumMod val="65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en-ID" b="1" dirty="0" smtClean="0">
              <a:solidFill>
                <a:schemeClr val="tx1"/>
              </a:solidFill>
            </a:rPr>
            <a:t>KTT I Islam menghasilkan Deklarasi Rabat yang menegaskan keyakinan atas agama Islam serta penghormatan pada piagam PBB dan hak asasi manusia</a:t>
          </a:r>
          <a:endParaRPr lang="id-ID" b="1" dirty="0">
            <a:solidFill>
              <a:schemeClr val="tx1"/>
            </a:solidFill>
          </a:endParaRPr>
        </a:p>
      </dgm:t>
    </dgm:pt>
    <dgm:pt modelId="{D415DB95-6101-490D-BD9A-844DDD1F4503}" type="parTrans" cxnId="{0E851F82-B682-4B42-A841-38B3FB9C2461}">
      <dgm:prSet/>
      <dgm:spPr/>
      <dgm:t>
        <a:bodyPr/>
        <a:lstStyle/>
        <a:p>
          <a:endParaRPr lang="id-ID"/>
        </a:p>
      </dgm:t>
    </dgm:pt>
    <dgm:pt modelId="{5B7DAC63-8F6F-4C80-829D-CE7AEE9E4F5D}" type="sibTrans" cxnId="{0E851F82-B682-4B42-A841-38B3FB9C2461}">
      <dgm:prSet/>
      <dgm:spPr/>
      <dgm:t>
        <a:bodyPr/>
        <a:lstStyle/>
        <a:p>
          <a:endParaRPr lang="id-ID"/>
        </a:p>
      </dgm:t>
    </dgm:pt>
    <dgm:pt modelId="{4B448C27-C9AE-4E95-9109-7EFD4A345124}" type="pres">
      <dgm:prSet presAssocID="{8348F27E-CF82-4AE1-8F9F-5178A7E9A84C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CB2C726E-DF75-4940-B55A-BB1FBBF7D6E0}" type="pres">
      <dgm:prSet presAssocID="{8348F27E-CF82-4AE1-8F9F-5178A7E9A84C}" presName="dummyMaxCanvas" presStyleCnt="0">
        <dgm:presLayoutVars/>
      </dgm:prSet>
      <dgm:spPr/>
    </dgm:pt>
    <dgm:pt modelId="{5A22D9B8-C5FF-4411-89C0-1353B3954A02}" type="pres">
      <dgm:prSet presAssocID="{8348F27E-CF82-4AE1-8F9F-5178A7E9A84C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9D9F94BD-8EAE-452B-828F-61A30522A79E}" type="pres">
      <dgm:prSet presAssocID="{8348F27E-CF82-4AE1-8F9F-5178A7E9A84C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FB72AE61-F356-458C-97B4-FD8CCB92E6F9}" type="pres">
      <dgm:prSet presAssocID="{8348F27E-CF82-4AE1-8F9F-5178A7E9A84C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15B124B7-C3BC-4C36-80A2-F7A897F0C664}" type="pres">
      <dgm:prSet presAssocID="{8348F27E-CF82-4AE1-8F9F-5178A7E9A84C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EE3E21AD-B62C-492E-A9C9-78C18D73A74B}" type="pres">
      <dgm:prSet presAssocID="{8348F27E-CF82-4AE1-8F9F-5178A7E9A84C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1D6AFCD5-BD68-4452-9B7A-2DA8D9B6012D}" type="pres">
      <dgm:prSet presAssocID="{8348F27E-CF82-4AE1-8F9F-5178A7E9A84C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F23FCAA1-0CAB-4A34-8977-4306C3048B58}" type="pres">
      <dgm:prSet presAssocID="{8348F27E-CF82-4AE1-8F9F-5178A7E9A84C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FE5D8B54-D776-4160-BBE4-9436CFB16770}" type="pres">
      <dgm:prSet presAssocID="{8348F27E-CF82-4AE1-8F9F-5178A7E9A84C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894B5FAB-EB59-4562-A8F4-AF8C680CD53A}" type="presOf" srcId="{27AD9221-DB8A-460B-848D-3546E343A139}" destId="{F23FCAA1-0CAB-4A34-8977-4306C3048B58}" srcOrd="1" destOrd="0" presId="urn:microsoft.com/office/officeart/2005/8/layout/vProcess5"/>
    <dgm:cxn modelId="{44F542E0-F9B4-416C-B2AB-74F07248C8A0}" srcId="{8348F27E-CF82-4AE1-8F9F-5178A7E9A84C}" destId="{8D9AC18B-93EE-4021-B5F9-39134FF020E8}" srcOrd="0" destOrd="0" parTransId="{23867963-CF8E-4673-BFC8-57EACA938018}" sibTransId="{5A5EC9BA-7AB8-4E55-BC44-846D1C47A7F4}"/>
    <dgm:cxn modelId="{82A5E80F-3624-4064-98AC-A521B2E56D54}" type="presOf" srcId="{C70BE399-E23C-4371-8D1E-F927ADE500D3}" destId="{FB72AE61-F356-458C-97B4-FD8CCB92E6F9}" srcOrd="0" destOrd="0" presId="urn:microsoft.com/office/officeart/2005/8/layout/vProcess5"/>
    <dgm:cxn modelId="{0E851F82-B682-4B42-A841-38B3FB9C2461}" srcId="{8348F27E-CF82-4AE1-8F9F-5178A7E9A84C}" destId="{C70BE399-E23C-4371-8D1E-F927ADE500D3}" srcOrd="2" destOrd="0" parTransId="{D415DB95-6101-490D-BD9A-844DDD1F4503}" sibTransId="{5B7DAC63-8F6F-4C80-829D-CE7AEE9E4F5D}"/>
    <dgm:cxn modelId="{5247606E-8D39-443D-A165-1143C8636D80}" type="presOf" srcId="{8348F27E-CF82-4AE1-8F9F-5178A7E9A84C}" destId="{4B448C27-C9AE-4E95-9109-7EFD4A345124}" srcOrd="0" destOrd="0" presId="urn:microsoft.com/office/officeart/2005/8/layout/vProcess5"/>
    <dgm:cxn modelId="{42177E7E-236A-43D1-90FE-4C2B9A03DF50}" type="presOf" srcId="{C70BE399-E23C-4371-8D1E-F927ADE500D3}" destId="{FE5D8B54-D776-4160-BBE4-9436CFB16770}" srcOrd="1" destOrd="0" presId="urn:microsoft.com/office/officeart/2005/8/layout/vProcess5"/>
    <dgm:cxn modelId="{197F3372-94D4-42B4-A518-DA3E10163E56}" type="presOf" srcId="{5A5EC9BA-7AB8-4E55-BC44-846D1C47A7F4}" destId="{15B124B7-C3BC-4C36-80A2-F7A897F0C664}" srcOrd="0" destOrd="0" presId="urn:microsoft.com/office/officeart/2005/8/layout/vProcess5"/>
    <dgm:cxn modelId="{88A0F0A3-350C-4C29-9FAA-27DDB4114214}" srcId="{8348F27E-CF82-4AE1-8F9F-5178A7E9A84C}" destId="{27AD9221-DB8A-460B-848D-3546E343A139}" srcOrd="1" destOrd="0" parTransId="{9FC8E094-F3ED-4CFC-86F6-02F44AB3FA83}" sibTransId="{E69F123D-105F-49AA-84F4-7E92E358AA88}"/>
    <dgm:cxn modelId="{CDABA440-F739-4253-87B9-1F2272DCBA2C}" type="presOf" srcId="{27AD9221-DB8A-460B-848D-3546E343A139}" destId="{9D9F94BD-8EAE-452B-828F-61A30522A79E}" srcOrd="0" destOrd="0" presId="urn:microsoft.com/office/officeart/2005/8/layout/vProcess5"/>
    <dgm:cxn modelId="{07D95C56-DC6A-4854-AFA6-01405FBF225F}" type="presOf" srcId="{E69F123D-105F-49AA-84F4-7E92E358AA88}" destId="{EE3E21AD-B62C-492E-A9C9-78C18D73A74B}" srcOrd="0" destOrd="0" presId="urn:microsoft.com/office/officeart/2005/8/layout/vProcess5"/>
    <dgm:cxn modelId="{B044B9DB-9EAA-44D0-A718-0E996E2E45D3}" type="presOf" srcId="{8D9AC18B-93EE-4021-B5F9-39134FF020E8}" destId="{1D6AFCD5-BD68-4452-9B7A-2DA8D9B6012D}" srcOrd="1" destOrd="0" presId="urn:microsoft.com/office/officeart/2005/8/layout/vProcess5"/>
    <dgm:cxn modelId="{B5A394C1-2A4F-433B-82A9-2C6B87624F79}" type="presOf" srcId="{8D9AC18B-93EE-4021-B5F9-39134FF020E8}" destId="{5A22D9B8-C5FF-4411-89C0-1353B3954A02}" srcOrd="0" destOrd="0" presId="urn:microsoft.com/office/officeart/2005/8/layout/vProcess5"/>
    <dgm:cxn modelId="{4472C008-4321-421B-985C-121FA4E3B2DA}" type="presParOf" srcId="{4B448C27-C9AE-4E95-9109-7EFD4A345124}" destId="{CB2C726E-DF75-4940-B55A-BB1FBBF7D6E0}" srcOrd="0" destOrd="0" presId="urn:microsoft.com/office/officeart/2005/8/layout/vProcess5"/>
    <dgm:cxn modelId="{2E4AFC63-EAD2-43E3-9307-4AD8E6BA0E32}" type="presParOf" srcId="{4B448C27-C9AE-4E95-9109-7EFD4A345124}" destId="{5A22D9B8-C5FF-4411-89C0-1353B3954A02}" srcOrd="1" destOrd="0" presId="urn:microsoft.com/office/officeart/2005/8/layout/vProcess5"/>
    <dgm:cxn modelId="{8A3C43EC-7367-42A7-A089-B557F80B3571}" type="presParOf" srcId="{4B448C27-C9AE-4E95-9109-7EFD4A345124}" destId="{9D9F94BD-8EAE-452B-828F-61A30522A79E}" srcOrd="2" destOrd="0" presId="urn:microsoft.com/office/officeart/2005/8/layout/vProcess5"/>
    <dgm:cxn modelId="{6118B42F-2C74-4497-8428-F2D8FBF6A02E}" type="presParOf" srcId="{4B448C27-C9AE-4E95-9109-7EFD4A345124}" destId="{FB72AE61-F356-458C-97B4-FD8CCB92E6F9}" srcOrd="3" destOrd="0" presId="urn:microsoft.com/office/officeart/2005/8/layout/vProcess5"/>
    <dgm:cxn modelId="{1378D34F-A73F-4193-98C4-3F465197CB09}" type="presParOf" srcId="{4B448C27-C9AE-4E95-9109-7EFD4A345124}" destId="{15B124B7-C3BC-4C36-80A2-F7A897F0C664}" srcOrd="4" destOrd="0" presId="urn:microsoft.com/office/officeart/2005/8/layout/vProcess5"/>
    <dgm:cxn modelId="{5138DE4B-C9D3-4937-8E1D-92CE896566C7}" type="presParOf" srcId="{4B448C27-C9AE-4E95-9109-7EFD4A345124}" destId="{EE3E21AD-B62C-492E-A9C9-78C18D73A74B}" srcOrd="5" destOrd="0" presId="urn:microsoft.com/office/officeart/2005/8/layout/vProcess5"/>
    <dgm:cxn modelId="{3F20D4C4-6D09-4E48-8BEA-FA97F590C40A}" type="presParOf" srcId="{4B448C27-C9AE-4E95-9109-7EFD4A345124}" destId="{1D6AFCD5-BD68-4452-9B7A-2DA8D9B6012D}" srcOrd="6" destOrd="0" presId="urn:microsoft.com/office/officeart/2005/8/layout/vProcess5"/>
    <dgm:cxn modelId="{565E8C3B-0F84-4B3B-B8E6-F75617CE71C7}" type="presParOf" srcId="{4B448C27-C9AE-4E95-9109-7EFD4A345124}" destId="{F23FCAA1-0CAB-4A34-8977-4306C3048B58}" srcOrd="7" destOrd="0" presId="urn:microsoft.com/office/officeart/2005/8/layout/vProcess5"/>
    <dgm:cxn modelId="{91605B78-1AB2-4EF4-92AC-83E3C7BB6523}" type="presParOf" srcId="{4B448C27-C9AE-4E95-9109-7EFD4A345124}" destId="{FE5D8B54-D776-4160-BBE4-9436CFB16770}" srcOrd="8" destOrd="0" presId="urn:microsoft.com/office/officeart/2005/8/layout/vProcess5"/>
  </dgm:cxnLst>
  <dgm:bg/>
  <dgm:whole/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DE62FCF2-45AF-4C7D-A772-943627BD3EC0}" type="doc">
      <dgm:prSet loTypeId="urn:microsoft.com/office/officeart/2005/8/layout/hList1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C1CCEB01-734E-421F-A579-AC1CCE6E73CF}">
      <dgm:prSet phldrT="[Text]"/>
      <dgm:spPr/>
      <dgm:t>
        <a:bodyPr/>
        <a:lstStyle/>
        <a:p>
          <a:r>
            <a:rPr lang="id-ID" b="1" dirty="0" smtClean="0">
              <a:solidFill>
                <a:schemeClr val="tx1"/>
              </a:solidFill>
            </a:rPr>
            <a:t>Sebelum Kemerdekaan</a:t>
          </a:r>
          <a:endParaRPr lang="en-US" b="1" dirty="0">
            <a:solidFill>
              <a:schemeClr val="tx1"/>
            </a:solidFill>
          </a:endParaRPr>
        </a:p>
      </dgm:t>
    </dgm:pt>
    <dgm:pt modelId="{B27369F5-F575-4BED-9126-711CFFD5E9D2}" type="parTrans" cxnId="{5164EC0E-A681-4122-8820-CCE1BCB8088F}">
      <dgm:prSet/>
      <dgm:spPr/>
      <dgm:t>
        <a:bodyPr/>
        <a:lstStyle/>
        <a:p>
          <a:endParaRPr lang="en-US"/>
        </a:p>
      </dgm:t>
    </dgm:pt>
    <dgm:pt modelId="{EF9AAEB0-292D-4A9E-9B5E-BB36FBBE9A14}" type="sibTrans" cxnId="{5164EC0E-A681-4122-8820-CCE1BCB8088F}">
      <dgm:prSet/>
      <dgm:spPr/>
      <dgm:t>
        <a:bodyPr/>
        <a:lstStyle/>
        <a:p>
          <a:endParaRPr lang="en-US"/>
        </a:p>
      </dgm:t>
    </dgm:pt>
    <dgm:pt modelId="{81C4949A-6FB5-4465-BD4F-26A6CC90C253}">
      <dgm:prSet phldrT="[Text]"/>
      <dgm:spPr/>
      <dgm:t>
        <a:bodyPr/>
        <a:lstStyle/>
        <a:p>
          <a:r>
            <a:rPr lang="id-ID" dirty="0" smtClean="0"/>
            <a:t>Dimulai sejak kedatangan bangsa Eropa di Indonesia.</a:t>
          </a:r>
          <a:endParaRPr lang="en-US" dirty="0"/>
        </a:p>
      </dgm:t>
    </dgm:pt>
    <dgm:pt modelId="{A1BC324B-C7B6-443C-AC32-679BE76DAEE2}" type="parTrans" cxnId="{FD584127-FA3C-4820-889D-9DE70F2D249A}">
      <dgm:prSet/>
      <dgm:spPr/>
      <dgm:t>
        <a:bodyPr/>
        <a:lstStyle/>
        <a:p>
          <a:endParaRPr lang="en-US"/>
        </a:p>
      </dgm:t>
    </dgm:pt>
    <dgm:pt modelId="{D82142DF-7667-4A1D-B39E-50A8FF5915ED}" type="sibTrans" cxnId="{FD584127-FA3C-4820-889D-9DE70F2D249A}">
      <dgm:prSet/>
      <dgm:spPr/>
      <dgm:t>
        <a:bodyPr/>
        <a:lstStyle/>
        <a:p>
          <a:endParaRPr lang="en-US"/>
        </a:p>
      </dgm:t>
    </dgm:pt>
    <dgm:pt modelId="{885CF4B5-794D-4B06-A15B-623057F317CB}">
      <dgm:prSet phldrT="[Text]"/>
      <dgm:spPr/>
      <dgm:t>
        <a:bodyPr/>
        <a:lstStyle/>
        <a:p>
          <a:r>
            <a:rPr lang="id-ID" dirty="0" smtClean="0"/>
            <a:t>Pendirian lembaga ilmiah </a:t>
          </a:r>
          <a:r>
            <a:rPr lang="nl-NL" i="1" dirty="0" smtClean="0"/>
            <a:t>Bataviaasch Genootschap van Kunsten en Wetenschappen </a:t>
          </a:r>
          <a:r>
            <a:rPr lang="id-ID" dirty="0" smtClean="0"/>
            <a:t>oleh pemerintah Belanda.</a:t>
          </a:r>
          <a:endParaRPr lang="en-US" dirty="0"/>
        </a:p>
      </dgm:t>
    </dgm:pt>
    <dgm:pt modelId="{019ADCDA-6F8B-4A75-904A-ABCF4FB22810}" type="parTrans" cxnId="{0A202605-A86A-4DF1-8841-86615CB7B8AF}">
      <dgm:prSet/>
      <dgm:spPr/>
      <dgm:t>
        <a:bodyPr/>
        <a:lstStyle/>
        <a:p>
          <a:endParaRPr lang="en-US"/>
        </a:p>
      </dgm:t>
    </dgm:pt>
    <dgm:pt modelId="{18683590-4337-4310-B05A-00EE3AAD9312}" type="sibTrans" cxnId="{0A202605-A86A-4DF1-8841-86615CB7B8AF}">
      <dgm:prSet/>
      <dgm:spPr/>
      <dgm:t>
        <a:bodyPr/>
        <a:lstStyle/>
        <a:p>
          <a:endParaRPr lang="en-US"/>
        </a:p>
      </dgm:t>
    </dgm:pt>
    <dgm:pt modelId="{172595C1-52DB-4898-88B7-4212F58CB0BC}">
      <dgm:prSet phldrT="[Text]"/>
      <dgm:spPr/>
      <dgm:t>
        <a:bodyPr/>
        <a:lstStyle/>
        <a:p>
          <a:r>
            <a:rPr lang="id-ID" b="1" dirty="0" smtClean="0">
              <a:solidFill>
                <a:schemeClr val="tx1"/>
              </a:solidFill>
            </a:rPr>
            <a:t>Setelah Kemerdekaan</a:t>
          </a:r>
          <a:endParaRPr lang="en-US" b="1" dirty="0">
            <a:solidFill>
              <a:schemeClr val="tx1"/>
            </a:solidFill>
          </a:endParaRPr>
        </a:p>
      </dgm:t>
    </dgm:pt>
    <dgm:pt modelId="{1E45BFA3-FC87-4E7E-AAFE-0D1DDAF2D02D}" type="parTrans" cxnId="{2CEE92B9-BFA6-4E89-9499-A20D76DC0E82}">
      <dgm:prSet/>
      <dgm:spPr/>
      <dgm:t>
        <a:bodyPr/>
        <a:lstStyle/>
        <a:p>
          <a:endParaRPr lang="en-US"/>
        </a:p>
      </dgm:t>
    </dgm:pt>
    <dgm:pt modelId="{A9EB772C-8398-4892-A4EA-56DA1416E5FC}" type="sibTrans" cxnId="{2CEE92B9-BFA6-4E89-9499-A20D76DC0E82}">
      <dgm:prSet/>
      <dgm:spPr/>
      <dgm:t>
        <a:bodyPr/>
        <a:lstStyle/>
        <a:p>
          <a:endParaRPr lang="en-US"/>
        </a:p>
      </dgm:t>
    </dgm:pt>
    <dgm:pt modelId="{304C3068-CEE5-495F-9B6D-029D7D4E92E6}">
      <dgm:prSet phldrT="[Text]"/>
      <dgm:spPr/>
      <dgm:t>
        <a:bodyPr/>
        <a:lstStyle/>
        <a:p>
          <a:r>
            <a:rPr lang="id-ID" dirty="0" smtClean="0"/>
            <a:t>Pembentukan </a:t>
          </a:r>
          <a:r>
            <a:rPr lang="nl-NL" i="1" dirty="0" smtClean="0"/>
            <a:t>Orgenisatie voor Natuurwetenschappelijk Onderzoek </a:t>
          </a:r>
          <a:r>
            <a:rPr lang="nl-NL" dirty="0" smtClean="0"/>
            <a:t>sebagai pengganti dari </a:t>
          </a:r>
          <a:r>
            <a:rPr lang="nl-NL" i="1" dirty="0" smtClean="0"/>
            <a:t>Natuurwetenschappelijk Raad voor Nederlandsch Indie</a:t>
          </a:r>
          <a:r>
            <a:rPr lang="id-ID" i="1" dirty="0" smtClean="0"/>
            <a:t>.</a:t>
          </a:r>
          <a:endParaRPr lang="en-US" dirty="0"/>
        </a:p>
      </dgm:t>
    </dgm:pt>
    <dgm:pt modelId="{7A935DF6-1D8D-43BE-80DB-A0F8439BCACB}" type="parTrans" cxnId="{5CCA756F-44A0-4577-AF8D-54B7F676D10F}">
      <dgm:prSet/>
      <dgm:spPr/>
      <dgm:t>
        <a:bodyPr/>
        <a:lstStyle/>
        <a:p>
          <a:endParaRPr lang="en-US"/>
        </a:p>
      </dgm:t>
    </dgm:pt>
    <dgm:pt modelId="{B4930D7A-C74A-4929-8821-93A6022FEA18}" type="sibTrans" cxnId="{5CCA756F-44A0-4577-AF8D-54B7F676D10F}">
      <dgm:prSet/>
      <dgm:spPr/>
      <dgm:t>
        <a:bodyPr/>
        <a:lstStyle/>
        <a:p>
          <a:endParaRPr lang="en-US"/>
        </a:p>
      </dgm:t>
    </dgm:pt>
    <dgm:pt modelId="{4815F76B-4E24-4B74-9D64-B08FD5055FB4}">
      <dgm:prSet phldrT="[Text]"/>
      <dgm:spPr/>
      <dgm:t>
        <a:bodyPr/>
        <a:lstStyle/>
        <a:p>
          <a:r>
            <a:rPr lang="id-ID" dirty="0" smtClean="0"/>
            <a:t>Pengukuhan Undang-Undang Nomor 5 Tahun 1959 oleh pemerintah Indonesia yang kemudian menjadi cikal bakal pendirian LIPI.</a:t>
          </a:r>
          <a:endParaRPr lang="en-US" dirty="0"/>
        </a:p>
      </dgm:t>
    </dgm:pt>
    <dgm:pt modelId="{0F820DA5-4632-4D12-9F0E-900075A42DF0}" type="parTrans" cxnId="{5D60A7E3-6D2E-4D53-BF2F-611E88BB00BF}">
      <dgm:prSet/>
      <dgm:spPr/>
      <dgm:t>
        <a:bodyPr/>
        <a:lstStyle/>
        <a:p>
          <a:endParaRPr lang="en-US"/>
        </a:p>
      </dgm:t>
    </dgm:pt>
    <dgm:pt modelId="{49BC504C-8EE6-4711-B407-1C044B1FC29E}" type="sibTrans" cxnId="{5D60A7E3-6D2E-4D53-BF2F-611E88BB00BF}">
      <dgm:prSet/>
      <dgm:spPr/>
      <dgm:t>
        <a:bodyPr/>
        <a:lstStyle/>
        <a:p>
          <a:endParaRPr lang="en-US"/>
        </a:p>
      </dgm:t>
    </dgm:pt>
    <dgm:pt modelId="{D1442485-3D0A-462E-BCC8-48D931FECBE8}">
      <dgm:prSet phldrT="[Text]"/>
      <dgm:spPr/>
      <dgm:t>
        <a:bodyPr/>
        <a:lstStyle/>
        <a:p>
          <a:r>
            <a:rPr lang="id-ID" dirty="0" smtClean="0"/>
            <a:t>Pendirian pusat penelitian Botani, </a:t>
          </a:r>
          <a:r>
            <a:rPr lang="en-US" i="1" dirty="0" err="1" smtClean="0"/>
            <a:t>s’Lands</a:t>
          </a:r>
          <a:r>
            <a:rPr lang="en-US" i="1" dirty="0" smtClean="0"/>
            <a:t> </a:t>
          </a:r>
          <a:r>
            <a:rPr lang="en-US" i="1" dirty="0" err="1" smtClean="0"/>
            <a:t>Plantetuin</a:t>
          </a:r>
          <a:r>
            <a:rPr lang="en-US" i="1" dirty="0" smtClean="0"/>
            <a:t> </a:t>
          </a:r>
          <a:r>
            <a:rPr lang="en-US" i="1" dirty="0" err="1" smtClean="0"/>
            <a:t>te</a:t>
          </a:r>
          <a:r>
            <a:rPr lang="en-US" i="1" dirty="0" smtClean="0"/>
            <a:t> </a:t>
          </a:r>
          <a:r>
            <a:rPr lang="en-US" i="1" dirty="0" err="1" smtClean="0"/>
            <a:t>Buienzorg</a:t>
          </a:r>
          <a:r>
            <a:rPr lang="id-ID" i="1" dirty="0" smtClean="0"/>
            <a:t>.</a:t>
          </a:r>
          <a:endParaRPr lang="en-US" i="0" dirty="0"/>
        </a:p>
      </dgm:t>
    </dgm:pt>
    <dgm:pt modelId="{6EAAEA19-D72B-42D9-A61B-A2F6F542A774}" type="parTrans" cxnId="{652B1895-3F3B-44C6-A97C-6BEE4A22D2D4}">
      <dgm:prSet/>
      <dgm:spPr/>
      <dgm:t>
        <a:bodyPr/>
        <a:lstStyle/>
        <a:p>
          <a:endParaRPr lang="en-US"/>
        </a:p>
      </dgm:t>
    </dgm:pt>
    <dgm:pt modelId="{6779B47C-FF98-49AE-947F-CFB43281ABC6}" type="sibTrans" cxnId="{652B1895-3F3B-44C6-A97C-6BEE4A22D2D4}">
      <dgm:prSet/>
      <dgm:spPr/>
      <dgm:t>
        <a:bodyPr/>
        <a:lstStyle/>
        <a:p>
          <a:endParaRPr lang="en-US"/>
        </a:p>
      </dgm:t>
    </dgm:pt>
    <dgm:pt modelId="{C779D3C4-3857-4BBF-800B-B46A057C1E9D}">
      <dgm:prSet phldrT="[Text]"/>
      <dgm:spPr/>
      <dgm:t>
        <a:bodyPr/>
        <a:lstStyle/>
        <a:p>
          <a:r>
            <a:rPr lang="id-ID" i="0" dirty="0" smtClean="0"/>
            <a:t>Pendirian lembaga </a:t>
          </a:r>
          <a:r>
            <a:rPr lang="nl-NL" i="1" dirty="0" smtClean="0"/>
            <a:t>Natuurwetenschappelijk Raad voor Nederlandsch Indie</a:t>
          </a:r>
          <a:r>
            <a:rPr lang="id-ID" i="1" dirty="0" smtClean="0"/>
            <a:t>.</a:t>
          </a:r>
          <a:endParaRPr lang="en-US" i="1" dirty="0"/>
        </a:p>
      </dgm:t>
    </dgm:pt>
    <dgm:pt modelId="{EBD61977-5C5B-49A2-AD49-B4D92265C4D0}" type="parTrans" cxnId="{824564D4-D956-4D46-A70F-13F168866340}">
      <dgm:prSet/>
      <dgm:spPr/>
      <dgm:t>
        <a:bodyPr/>
        <a:lstStyle/>
        <a:p>
          <a:endParaRPr lang="en-US"/>
        </a:p>
      </dgm:t>
    </dgm:pt>
    <dgm:pt modelId="{2E40EB21-FE7B-44F8-90F9-3EFB248F3F95}" type="sibTrans" cxnId="{824564D4-D956-4D46-A70F-13F168866340}">
      <dgm:prSet/>
      <dgm:spPr/>
      <dgm:t>
        <a:bodyPr/>
        <a:lstStyle/>
        <a:p>
          <a:endParaRPr lang="en-US"/>
        </a:p>
      </dgm:t>
    </dgm:pt>
    <dgm:pt modelId="{6C202CC1-98E3-4BD9-9FE5-2A66CDFED90E}" type="pres">
      <dgm:prSet presAssocID="{DE62FCF2-45AF-4C7D-A772-943627BD3EC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265F24-6386-4D4F-B0FF-EA1F95573CA9}" type="pres">
      <dgm:prSet presAssocID="{C1CCEB01-734E-421F-A579-AC1CCE6E73CF}" presName="composite" presStyleCnt="0"/>
      <dgm:spPr/>
    </dgm:pt>
    <dgm:pt modelId="{43DD7AB6-64D8-4C73-B80F-C67697ABE2C9}" type="pres">
      <dgm:prSet presAssocID="{C1CCEB01-734E-421F-A579-AC1CCE6E73CF}" presName="parTx" presStyleLbl="alignNode1" presStyleIdx="0" presStyleCnt="2" custLinFactNeighborX="-1" custLinFactNeighborY="-21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D59542-2ED0-404C-BB08-0A3C8B66F33A}" type="pres">
      <dgm:prSet presAssocID="{C1CCEB01-734E-421F-A579-AC1CCE6E73CF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27AC87-B707-437B-9EA6-B5716FA9D5D5}" type="pres">
      <dgm:prSet presAssocID="{EF9AAEB0-292D-4A9E-9B5E-BB36FBBE9A14}" presName="space" presStyleCnt="0"/>
      <dgm:spPr/>
    </dgm:pt>
    <dgm:pt modelId="{A1F6FB94-E41D-4718-A0DB-09D65831FAD0}" type="pres">
      <dgm:prSet presAssocID="{172595C1-52DB-4898-88B7-4212F58CB0BC}" presName="composite" presStyleCnt="0"/>
      <dgm:spPr/>
    </dgm:pt>
    <dgm:pt modelId="{3DC6D219-11C2-4DF7-82AE-4D0ACFB36C54}" type="pres">
      <dgm:prSet presAssocID="{172595C1-52DB-4898-88B7-4212F58CB0BC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6BD218-E3AA-4B5E-B1EE-C5558D2B6E86}" type="pres">
      <dgm:prSet presAssocID="{172595C1-52DB-4898-88B7-4212F58CB0BC}" presName="desTx" presStyleLbl="alignAccFollowNode1" presStyleIdx="1" presStyleCnt="2" custLinFactNeighborX="5220" custLinFactNeighborY="-3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4D865D7-002F-4653-A2EE-6ED5A7541580}" type="presOf" srcId="{885CF4B5-794D-4B06-A15B-623057F317CB}" destId="{B3D59542-2ED0-404C-BB08-0A3C8B66F33A}" srcOrd="0" destOrd="1" presId="urn:microsoft.com/office/officeart/2005/8/layout/hList1"/>
    <dgm:cxn modelId="{652B1895-3F3B-44C6-A97C-6BEE4A22D2D4}" srcId="{C1CCEB01-734E-421F-A579-AC1CCE6E73CF}" destId="{D1442485-3D0A-462E-BCC8-48D931FECBE8}" srcOrd="2" destOrd="0" parTransId="{6EAAEA19-D72B-42D9-A61B-A2F6F542A774}" sibTransId="{6779B47C-FF98-49AE-947F-CFB43281ABC6}"/>
    <dgm:cxn modelId="{75E6D7AF-F9C8-4850-A481-1391AD4DD378}" type="presOf" srcId="{C1CCEB01-734E-421F-A579-AC1CCE6E73CF}" destId="{43DD7AB6-64D8-4C73-B80F-C67697ABE2C9}" srcOrd="0" destOrd="0" presId="urn:microsoft.com/office/officeart/2005/8/layout/hList1"/>
    <dgm:cxn modelId="{5CCA756F-44A0-4577-AF8D-54B7F676D10F}" srcId="{172595C1-52DB-4898-88B7-4212F58CB0BC}" destId="{304C3068-CEE5-495F-9B6D-029D7D4E92E6}" srcOrd="0" destOrd="0" parTransId="{7A935DF6-1D8D-43BE-80DB-A0F8439BCACB}" sibTransId="{B4930D7A-C74A-4929-8821-93A6022FEA18}"/>
    <dgm:cxn modelId="{4C9CE06D-9AE2-45BE-98C7-1DE2BC09E9E3}" type="presOf" srcId="{4815F76B-4E24-4B74-9D64-B08FD5055FB4}" destId="{F76BD218-E3AA-4B5E-B1EE-C5558D2B6E86}" srcOrd="0" destOrd="1" presId="urn:microsoft.com/office/officeart/2005/8/layout/hList1"/>
    <dgm:cxn modelId="{484E0456-E99D-44DC-B37A-E544486B4B99}" type="presOf" srcId="{D1442485-3D0A-462E-BCC8-48D931FECBE8}" destId="{B3D59542-2ED0-404C-BB08-0A3C8B66F33A}" srcOrd="0" destOrd="2" presId="urn:microsoft.com/office/officeart/2005/8/layout/hList1"/>
    <dgm:cxn modelId="{5D60A7E3-6D2E-4D53-BF2F-611E88BB00BF}" srcId="{172595C1-52DB-4898-88B7-4212F58CB0BC}" destId="{4815F76B-4E24-4B74-9D64-B08FD5055FB4}" srcOrd="1" destOrd="0" parTransId="{0F820DA5-4632-4D12-9F0E-900075A42DF0}" sibTransId="{49BC504C-8EE6-4711-B407-1C044B1FC29E}"/>
    <dgm:cxn modelId="{0A202605-A86A-4DF1-8841-86615CB7B8AF}" srcId="{C1CCEB01-734E-421F-A579-AC1CCE6E73CF}" destId="{885CF4B5-794D-4B06-A15B-623057F317CB}" srcOrd="1" destOrd="0" parTransId="{019ADCDA-6F8B-4A75-904A-ABCF4FB22810}" sibTransId="{18683590-4337-4310-B05A-00EE3AAD9312}"/>
    <dgm:cxn modelId="{8ADE8F5B-4F0C-4CE5-A69B-D758773BCAA8}" type="presOf" srcId="{304C3068-CEE5-495F-9B6D-029D7D4E92E6}" destId="{F76BD218-E3AA-4B5E-B1EE-C5558D2B6E86}" srcOrd="0" destOrd="0" presId="urn:microsoft.com/office/officeart/2005/8/layout/hList1"/>
    <dgm:cxn modelId="{22FF999E-D995-4356-B4D3-209D886B5824}" type="presOf" srcId="{C779D3C4-3857-4BBF-800B-B46A057C1E9D}" destId="{B3D59542-2ED0-404C-BB08-0A3C8B66F33A}" srcOrd="0" destOrd="3" presId="urn:microsoft.com/office/officeart/2005/8/layout/hList1"/>
    <dgm:cxn modelId="{0ACECCC5-D0DE-4075-953C-575328FC0634}" type="presOf" srcId="{172595C1-52DB-4898-88B7-4212F58CB0BC}" destId="{3DC6D219-11C2-4DF7-82AE-4D0ACFB36C54}" srcOrd="0" destOrd="0" presId="urn:microsoft.com/office/officeart/2005/8/layout/hList1"/>
    <dgm:cxn modelId="{5164EC0E-A681-4122-8820-CCE1BCB8088F}" srcId="{DE62FCF2-45AF-4C7D-A772-943627BD3EC0}" destId="{C1CCEB01-734E-421F-A579-AC1CCE6E73CF}" srcOrd="0" destOrd="0" parTransId="{B27369F5-F575-4BED-9126-711CFFD5E9D2}" sibTransId="{EF9AAEB0-292D-4A9E-9B5E-BB36FBBE9A14}"/>
    <dgm:cxn modelId="{FD584127-FA3C-4820-889D-9DE70F2D249A}" srcId="{C1CCEB01-734E-421F-A579-AC1CCE6E73CF}" destId="{81C4949A-6FB5-4465-BD4F-26A6CC90C253}" srcOrd="0" destOrd="0" parTransId="{A1BC324B-C7B6-443C-AC32-679BE76DAEE2}" sibTransId="{D82142DF-7667-4A1D-B39E-50A8FF5915ED}"/>
    <dgm:cxn modelId="{6A723582-6020-4684-8BC9-E1669CA3FE05}" type="presOf" srcId="{DE62FCF2-45AF-4C7D-A772-943627BD3EC0}" destId="{6C202CC1-98E3-4BD9-9FE5-2A66CDFED90E}" srcOrd="0" destOrd="0" presId="urn:microsoft.com/office/officeart/2005/8/layout/hList1"/>
    <dgm:cxn modelId="{EC9D7B05-5414-4E41-ACCB-4FEA2427A94A}" type="presOf" srcId="{81C4949A-6FB5-4465-BD4F-26A6CC90C253}" destId="{B3D59542-2ED0-404C-BB08-0A3C8B66F33A}" srcOrd="0" destOrd="0" presId="urn:microsoft.com/office/officeart/2005/8/layout/hList1"/>
    <dgm:cxn modelId="{824564D4-D956-4D46-A70F-13F168866340}" srcId="{C1CCEB01-734E-421F-A579-AC1CCE6E73CF}" destId="{C779D3C4-3857-4BBF-800B-B46A057C1E9D}" srcOrd="3" destOrd="0" parTransId="{EBD61977-5C5B-49A2-AD49-B4D92265C4D0}" sibTransId="{2E40EB21-FE7B-44F8-90F9-3EFB248F3F95}"/>
    <dgm:cxn modelId="{2CEE92B9-BFA6-4E89-9499-A20D76DC0E82}" srcId="{DE62FCF2-45AF-4C7D-A772-943627BD3EC0}" destId="{172595C1-52DB-4898-88B7-4212F58CB0BC}" srcOrd="1" destOrd="0" parTransId="{1E45BFA3-FC87-4E7E-AAFE-0D1DDAF2D02D}" sibTransId="{A9EB772C-8398-4892-A4EA-56DA1416E5FC}"/>
    <dgm:cxn modelId="{125BA96F-57C0-49AC-9CD4-91A62308B8FA}" type="presParOf" srcId="{6C202CC1-98E3-4BD9-9FE5-2A66CDFED90E}" destId="{0B265F24-6386-4D4F-B0FF-EA1F95573CA9}" srcOrd="0" destOrd="0" presId="urn:microsoft.com/office/officeart/2005/8/layout/hList1"/>
    <dgm:cxn modelId="{C7896FD7-1748-4EF2-BBB6-9E98FAB073CE}" type="presParOf" srcId="{0B265F24-6386-4D4F-B0FF-EA1F95573CA9}" destId="{43DD7AB6-64D8-4C73-B80F-C67697ABE2C9}" srcOrd="0" destOrd="0" presId="urn:microsoft.com/office/officeart/2005/8/layout/hList1"/>
    <dgm:cxn modelId="{1B901AF6-97F9-437F-AD42-95E0FFE03CFC}" type="presParOf" srcId="{0B265F24-6386-4D4F-B0FF-EA1F95573CA9}" destId="{B3D59542-2ED0-404C-BB08-0A3C8B66F33A}" srcOrd="1" destOrd="0" presId="urn:microsoft.com/office/officeart/2005/8/layout/hList1"/>
    <dgm:cxn modelId="{7ECE9BF1-621C-4BF2-A8CF-CAFB65E5144E}" type="presParOf" srcId="{6C202CC1-98E3-4BD9-9FE5-2A66CDFED90E}" destId="{4E27AC87-B707-437B-9EA6-B5716FA9D5D5}" srcOrd="1" destOrd="0" presId="urn:microsoft.com/office/officeart/2005/8/layout/hList1"/>
    <dgm:cxn modelId="{F285A5D6-099A-4898-B36B-DE980DF51AB2}" type="presParOf" srcId="{6C202CC1-98E3-4BD9-9FE5-2A66CDFED90E}" destId="{A1F6FB94-E41D-4718-A0DB-09D65831FAD0}" srcOrd="2" destOrd="0" presId="urn:microsoft.com/office/officeart/2005/8/layout/hList1"/>
    <dgm:cxn modelId="{463B98C9-163E-470C-9E10-A3BF2BBF1ACF}" type="presParOf" srcId="{A1F6FB94-E41D-4718-A0DB-09D65831FAD0}" destId="{3DC6D219-11C2-4DF7-82AE-4D0ACFB36C54}" srcOrd="0" destOrd="0" presId="urn:microsoft.com/office/officeart/2005/8/layout/hList1"/>
    <dgm:cxn modelId="{C463CF3E-75AD-4A6A-A4A5-6F813B0596AC}" type="presParOf" srcId="{A1F6FB94-E41D-4718-A0DB-09D65831FAD0}" destId="{F76BD218-E3AA-4B5E-B1EE-C5558D2B6E86}" srcOrd="1" destOrd="0" presId="urn:microsoft.com/office/officeart/2005/8/layout/hList1"/>
  </dgm:cxnLst>
  <dgm:bg/>
  <dgm:whole/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204E5297-9649-4B59-A6BB-E501139D766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D9BC73-8729-45FF-958D-60EDBEABD261}">
      <dgm:prSet phldrT="[Text]"/>
      <dgm:spPr>
        <a:solidFill>
          <a:schemeClr val="bg1">
            <a:lumMod val="85000"/>
            <a:alpha val="56000"/>
          </a:schemeClr>
        </a:solidFill>
      </dgm:spPr>
      <dgm:t>
        <a:bodyPr/>
        <a:lstStyle/>
        <a:p>
          <a:r>
            <a:rPr lang="id-ID" b="1" dirty="0" smtClean="0">
              <a:solidFill>
                <a:schemeClr val="tx1"/>
              </a:solidFill>
            </a:rPr>
            <a:t>Radio</a:t>
          </a:r>
          <a:endParaRPr lang="en-US" b="1" dirty="0">
            <a:solidFill>
              <a:schemeClr val="tx1"/>
            </a:solidFill>
          </a:endParaRPr>
        </a:p>
      </dgm:t>
    </dgm:pt>
    <dgm:pt modelId="{8FB7F3F6-C704-4D8C-848C-BC02E2C7727A}" type="parTrans" cxnId="{4F8E032D-7C5E-44B6-AA38-3013C6FEF25A}">
      <dgm:prSet/>
      <dgm:spPr/>
      <dgm:t>
        <a:bodyPr/>
        <a:lstStyle/>
        <a:p>
          <a:endParaRPr lang="en-US"/>
        </a:p>
      </dgm:t>
    </dgm:pt>
    <dgm:pt modelId="{C5E1ED41-9D34-4495-BDB9-74332F108AFE}" type="sibTrans" cxnId="{4F8E032D-7C5E-44B6-AA38-3013C6FEF25A}">
      <dgm:prSet/>
      <dgm:spPr/>
      <dgm:t>
        <a:bodyPr/>
        <a:lstStyle/>
        <a:p>
          <a:endParaRPr lang="en-US"/>
        </a:p>
      </dgm:t>
    </dgm:pt>
    <dgm:pt modelId="{6823087B-4427-4B41-8BAE-98C3B6EC69B2}">
      <dgm:prSet phldrT="[Text]"/>
      <dgm:spPr>
        <a:solidFill>
          <a:schemeClr val="bg1">
            <a:lumMod val="85000"/>
            <a:alpha val="56000"/>
          </a:schemeClr>
        </a:solidFill>
      </dgm:spPr>
      <dgm:t>
        <a:bodyPr/>
        <a:lstStyle/>
        <a:p>
          <a:r>
            <a:rPr lang="id-ID" b="1" dirty="0" smtClean="0"/>
            <a:t>Pada masa pendudukan Jepang, siaran radio di Indonesia digunakan untuk propaganda politik.</a:t>
          </a:r>
          <a:endParaRPr lang="en-US" b="1" dirty="0"/>
        </a:p>
      </dgm:t>
    </dgm:pt>
    <dgm:pt modelId="{B31B3232-C72F-45C4-9CAE-071C2147B9EE}" type="parTrans" cxnId="{06F90404-B8C3-40B8-8B4E-ADCB1406B5E9}">
      <dgm:prSet/>
      <dgm:spPr/>
      <dgm:t>
        <a:bodyPr/>
        <a:lstStyle/>
        <a:p>
          <a:endParaRPr lang="en-US"/>
        </a:p>
      </dgm:t>
    </dgm:pt>
    <dgm:pt modelId="{DBF71343-BA5D-4D2B-BAE5-D349742C670F}" type="sibTrans" cxnId="{06F90404-B8C3-40B8-8B4E-ADCB1406B5E9}">
      <dgm:prSet/>
      <dgm:spPr/>
      <dgm:t>
        <a:bodyPr/>
        <a:lstStyle/>
        <a:p>
          <a:endParaRPr lang="en-US"/>
        </a:p>
      </dgm:t>
    </dgm:pt>
    <dgm:pt modelId="{BF0FB785-CBBC-4A64-A16D-F026381A717F}">
      <dgm:prSet phldrT="[Text]"/>
      <dgm:spPr>
        <a:solidFill>
          <a:schemeClr val="bg1">
            <a:lumMod val="85000"/>
            <a:alpha val="56000"/>
          </a:schemeClr>
        </a:solidFill>
      </dgm:spPr>
      <dgm:t>
        <a:bodyPr/>
        <a:lstStyle/>
        <a:p>
          <a:r>
            <a:rPr lang="id-ID" b="1" dirty="0" smtClean="0">
              <a:solidFill>
                <a:schemeClr val="tx1"/>
              </a:solidFill>
            </a:rPr>
            <a:t>Televisi</a:t>
          </a:r>
          <a:endParaRPr lang="en-US" b="1" dirty="0">
            <a:solidFill>
              <a:schemeClr val="tx1"/>
            </a:solidFill>
          </a:endParaRPr>
        </a:p>
      </dgm:t>
    </dgm:pt>
    <dgm:pt modelId="{B93E21A7-3A93-4F08-8095-E7653B4A68EF}" type="parTrans" cxnId="{DCF6F5BF-54F0-469F-877F-1AD182AA2AE1}">
      <dgm:prSet/>
      <dgm:spPr/>
      <dgm:t>
        <a:bodyPr/>
        <a:lstStyle/>
        <a:p>
          <a:endParaRPr lang="en-US"/>
        </a:p>
      </dgm:t>
    </dgm:pt>
    <dgm:pt modelId="{40BA8810-C507-4A17-B2DC-533A2A301425}" type="sibTrans" cxnId="{DCF6F5BF-54F0-469F-877F-1AD182AA2AE1}">
      <dgm:prSet/>
      <dgm:spPr/>
      <dgm:t>
        <a:bodyPr/>
        <a:lstStyle/>
        <a:p>
          <a:endParaRPr lang="en-US"/>
        </a:p>
      </dgm:t>
    </dgm:pt>
    <dgm:pt modelId="{339E7B17-F046-4038-9DCB-2A21A5043D1B}">
      <dgm:prSet phldrT="[Text]" custT="1"/>
      <dgm:spPr>
        <a:solidFill>
          <a:schemeClr val="bg1">
            <a:lumMod val="85000"/>
            <a:alpha val="56000"/>
          </a:schemeClr>
        </a:solidFill>
      </dgm:spPr>
      <dgm:t>
        <a:bodyPr/>
        <a:lstStyle/>
        <a:p>
          <a:r>
            <a:rPr lang="id-ID" sz="1800" b="1" dirty="0" smtClean="0"/>
            <a:t>Siaran televisi pertama di Indonesia adalah Televisi Republik Indonesia (TVRI).</a:t>
          </a:r>
          <a:endParaRPr lang="en-US" sz="1800" b="1" dirty="0"/>
        </a:p>
      </dgm:t>
    </dgm:pt>
    <dgm:pt modelId="{EED92943-A8B2-48A0-A99F-5146F8FDCBCE}" type="parTrans" cxnId="{CF07545A-4201-4EB6-8FB8-051B981592A6}">
      <dgm:prSet/>
      <dgm:spPr/>
      <dgm:t>
        <a:bodyPr/>
        <a:lstStyle/>
        <a:p>
          <a:endParaRPr lang="en-US"/>
        </a:p>
      </dgm:t>
    </dgm:pt>
    <dgm:pt modelId="{94E934FB-0ED1-40A4-BF81-0F8897D02BE6}" type="sibTrans" cxnId="{CF07545A-4201-4EB6-8FB8-051B981592A6}">
      <dgm:prSet/>
      <dgm:spPr/>
      <dgm:t>
        <a:bodyPr/>
        <a:lstStyle/>
        <a:p>
          <a:endParaRPr lang="en-US"/>
        </a:p>
      </dgm:t>
    </dgm:pt>
    <dgm:pt modelId="{087C8E30-9B86-45A6-9355-E3E196E86E44}">
      <dgm:prSet phldrT="[Text]"/>
      <dgm:spPr>
        <a:solidFill>
          <a:schemeClr val="bg1">
            <a:lumMod val="85000"/>
            <a:alpha val="56000"/>
          </a:schemeClr>
        </a:solidFill>
      </dgm:spPr>
      <dgm:t>
        <a:bodyPr/>
        <a:lstStyle/>
        <a:p>
          <a:r>
            <a:rPr lang="id-ID" b="1" dirty="0" smtClean="0">
              <a:solidFill>
                <a:schemeClr val="tx1"/>
              </a:solidFill>
            </a:rPr>
            <a:t>Telepon Seluler</a:t>
          </a:r>
          <a:endParaRPr lang="en-US" b="1" dirty="0">
            <a:solidFill>
              <a:schemeClr val="tx1"/>
            </a:solidFill>
          </a:endParaRPr>
        </a:p>
      </dgm:t>
    </dgm:pt>
    <dgm:pt modelId="{A399612F-5ECC-429E-8F58-B408B3AB4EE8}" type="parTrans" cxnId="{C9F71781-178F-44CE-994B-1CED984B48EB}">
      <dgm:prSet/>
      <dgm:spPr/>
      <dgm:t>
        <a:bodyPr/>
        <a:lstStyle/>
        <a:p>
          <a:endParaRPr lang="en-US"/>
        </a:p>
      </dgm:t>
    </dgm:pt>
    <dgm:pt modelId="{44744A1C-D8C9-4B67-B744-25357C044B07}" type="sibTrans" cxnId="{C9F71781-178F-44CE-994B-1CED984B48EB}">
      <dgm:prSet/>
      <dgm:spPr/>
      <dgm:t>
        <a:bodyPr/>
        <a:lstStyle/>
        <a:p>
          <a:endParaRPr lang="en-US"/>
        </a:p>
      </dgm:t>
    </dgm:pt>
    <dgm:pt modelId="{D480C63B-76CA-4C3B-8DF7-1E15B6136272}">
      <dgm:prSet phldrT="[Text]" custT="1"/>
      <dgm:spPr>
        <a:solidFill>
          <a:schemeClr val="bg1">
            <a:lumMod val="85000"/>
            <a:alpha val="56000"/>
          </a:schemeClr>
        </a:solidFill>
      </dgm:spPr>
      <dgm:t>
        <a:bodyPr/>
        <a:lstStyle/>
        <a:p>
          <a:r>
            <a:rPr lang="id-ID" sz="1600" b="1" dirty="0" smtClean="0"/>
            <a:t>Pada 1993 PT Telkom memulai proyek percontohan seluler digital </a:t>
          </a:r>
          <a:r>
            <a:rPr lang="id-ID" sz="1600" b="1" i="1" dirty="0" smtClean="0"/>
            <a:t>Global System for Mobile </a:t>
          </a:r>
          <a:r>
            <a:rPr lang="id-ID" sz="1600" b="1" dirty="0" smtClean="0"/>
            <a:t>(GSM).</a:t>
          </a:r>
          <a:endParaRPr lang="en-US" sz="1600" b="1" dirty="0"/>
        </a:p>
      </dgm:t>
    </dgm:pt>
    <dgm:pt modelId="{C837A8DE-2E7D-468A-8ADB-4F50E506C3CF}" type="parTrans" cxnId="{7105E841-0473-4C12-A210-28C3081C4B63}">
      <dgm:prSet/>
      <dgm:spPr/>
      <dgm:t>
        <a:bodyPr/>
        <a:lstStyle/>
        <a:p>
          <a:endParaRPr lang="en-US"/>
        </a:p>
      </dgm:t>
    </dgm:pt>
    <dgm:pt modelId="{581C2B94-1BF1-4FA0-856C-CAE7057C64E0}" type="sibTrans" cxnId="{7105E841-0473-4C12-A210-28C3081C4B63}">
      <dgm:prSet/>
      <dgm:spPr/>
      <dgm:t>
        <a:bodyPr/>
        <a:lstStyle/>
        <a:p>
          <a:endParaRPr lang="en-US"/>
        </a:p>
      </dgm:t>
    </dgm:pt>
    <dgm:pt modelId="{C03B7683-D671-47B9-B324-BCD287E79040}">
      <dgm:prSet phldrT="[Text]"/>
      <dgm:spPr>
        <a:solidFill>
          <a:schemeClr val="bg1">
            <a:lumMod val="85000"/>
            <a:alpha val="56000"/>
          </a:schemeClr>
        </a:solidFill>
      </dgm:spPr>
      <dgm:t>
        <a:bodyPr/>
        <a:lstStyle/>
        <a:p>
          <a:r>
            <a:rPr lang="id-ID" b="1" dirty="0" smtClean="0">
              <a:solidFill>
                <a:schemeClr val="tx1"/>
              </a:solidFill>
            </a:rPr>
            <a:t>Teknologi Satelit Indonesia</a:t>
          </a:r>
          <a:endParaRPr lang="en-US" b="1" dirty="0">
            <a:solidFill>
              <a:schemeClr val="tx1"/>
            </a:solidFill>
          </a:endParaRPr>
        </a:p>
      </dgm:t>
    </dgm:pt>
    <dgm:pt modelId="{EFEF9545-1EE0-454F-89D6-52BBD77714CB}" type="parTrans" cxnId="{4FB49C9E-B8D1-4CA8-BCE9-39DCC5D2A88B}">
      <dgm:prSet/>
      <dgm:spPr/>
      <dgm:t>
        <a:bodyPr/>
        <a:lstStyle/>
        <a:p>
          <a:endParaRPr lang="en-US"/>
        </a:p>
      </dgm:t>
    </dgm:pt>
    <dgm:pt modelId="{F6355B83-DDDB-49B2-B6A0-B04F9ABF2D43}" type="sibTrans" cxnId="{4FB49C9E-B8D1-4CA8-BCE9-39DCC5D2A88B}">
      <dgm:prSet/>
      <dgm:spPr/>
      <dgm:t>
        <a:bodyPr/>
        <a:lstStyle/>
        <a:p>
          <a:endParaRPr lang="en-US"/>
        </a:p>
      </dgm:t>
    </dgm:pt>
    <dgm:pt modelId="{D231F0EF-2D7D-4F5C-B459-BBBD036DA02F}">
      <dgm:prSet phldrT="[Text]"/>
      <dgm:spPr>
        <a:solidFill>
          <a:schemeClr val="bg1">
            <a:lumMod val="85000"/>
            <a:alpha val="56000"/>
          </a:schemeClr>
        </a:solidFill>
      </dgm:spPr>
      <dgm:t>
        <a:bodyPr/>
        <a:lstStyle/>
        <a:p>
          <a:r>
            <a:rPr lang="id-ID" b="1" dirty="0" smtClean="0">
              <a:solidFill>
                <a:schemeClr val="tx1"/>
              </a:solidFill>
            </a:rPr>
            <a:t>Internet</a:t>
          </a:r>
          <a:endParaRPr lang="en-US" b="1" dirty="0">
            <a:solidFill>
              <a:schemeClr val="tx1"/>
            </a:solidFill>
          </a:endParaRPr>
        </a:p>
      </dgm:t>
    </dgm:pt>
    <dgm:pt modelId="{772B1332-6741-4878-94A6-F931C0772999}" type="parTrans" cxnId="{B23D6F7F-78BF-43D2-B47A-F70568691146}">
      <dgm:prSet/>
      <dgm:spPr/>
      <dgm:t>
        <a:bodyPr/>
        <a:lstStyle/>
        <a:p>
          <a:endParaRPr lang="en-US"/>
        </a:p>
      </dgm:t>
    </dgm:pt>
    <dgm:pt modelId="{33E135BE-29E1-4EB3-BD9E-6DE076FE98DB}" type="sibTrans" cxnId="{B23D6F7F-78BF-43D2-B47A-F70568691146}">
      <dgm:prSet/>
      <dgm:spPr/>
      <dgm:t>
        <a:bodyPr/>
        <a:lstStyle/>
        <a:p>
          <a:endParaRPr lang="en-US"/>
        </a:p>
      </dgm:t>
    </dgm:pt>
    <dgm:pt modelId="{B4ED46A9-34DE-4E4F-9336-CB93B95B8A5C}">
      <dgm:prSet phldrT="[Text]" custT="1"/>
      <dgm:spPr>
        <a:solidFill>
          <a:schemeClr val="bg1">
            <a:lumMod val="85000"/>
            <a:alpha val="56000"/>
          </a:schemeClr>
        </a:solidFill>
      </dgm:spPr>
      <dgm:t>
        <a:bodyPr/>
        <a:lstStyle/>
        <a:p>
          <a:r>
            <a:rPr lang="id-ID" sz="1800" b="1" dirty="0" smtClean="0"/>
            <a:t>SKSD dikelola oleh Perumtel (PT Telkom Indonesia).</a:t>
          </a:r>
          <a:endParaRPr lang="en-US" sz="1800" b="1" dirty="0"/>
        </a:p>
      </dgm:t>
    </dgm:pt>
    <dgm:pt modelId="{2C96E78B-5BCE-46B6-A823-548189785447}" type="parTrans" cxnId="{858D160F-83DE-4C13-AFB1-0E05A92304B7}">
      <dgm:prSet/>
      <dgm:spPr/>
      <dgm:t>
        <a:bodyPr/>
        <a:lstStyle/>
        <a:p>
          <a:endParaRPr lang="en-US"/>
        </a:p>
      </dgm:t>
    </dgm:pt>
    <dgm:pt modelId="{26301444-5160-47EF-90F8-6525A2EF3D3A}" type="sibTrans" cxnId="{858D160F-83DE-4C13-AFB1-0E05A92304B7}">
      <dgm:prSet/>
      <dgm:spPr/>
      <dgm:t>
        <a:bodyPr/>
        <a:lstStyle/>
        <a:p>
          <a:endParaRPr lang="en-US"/>
        </a:p>
      </dgm:t>
    </dgm:pt>
    <dgm:pt modelId="{84FBA725-DA98-48BC-B7CD-A3115C4016E5}">
      <dgm:prSet phldrT="[Text]" custT="1"/>
      <dgm:spPr>
        <a:solidFill>
          <a:schemeClr val="bg1">
            <a:lumMod val="85000"/>
            <a:alpha val="56000"/>
          </a:schemeClr>
        </a:solidFill>
      </dgm:spPr>
      <dgm:t>
        <a:bodyPr/>
        <a:lstStyle/>
        <a:p>
          <a:r>
            <a:rPr lang="id-ID" sz="1800" b="1" dirty="0" smtClean="0"/>
            <a:t>Pada Pelita II pemerintah Indonesia membangun Sistem Komunikasi Satelit Domestik (SKSD) Palapa.</a:t>
          </a:r>
          <a:endParaRPr lang="en-US" sz="1800" b="1" dirty="0"/>
        </a:p>
      </dgm:t>
    </dgm:pt>
    <dgm:pt modelId="{4061B9DC-7A65-41B0-9626-191E48741116}" type="parTrans" cxnId="{58CF204C-8C86-4E66-9AA8-33ED26745C18}">
      <dgm:prSet/>
      <dgm:spPr/>
      <dgm:t>
        <a:bodyPr/>
        <a:lstStyle/>
        <a:p>
          <a:endParaRPr lang="en-US"/>
        </a:p>
      </dgm:t>
    </dgm:pt>
    <dgm:pt modelId="{FCF4B9B9-E8A3-432E-9C41-BF2A43272176}" type="sibTrans" cxnId="{58CF204C-8C86-4E66-9AA8-33ED26745C18}">
      <dgm:prSet/>
      <dgm:spPr/>
      <dgm:t>
        <a:bodyPr/>
        <a:lstStyle/>
        <a:p>
          <a:endParaRPr lang="en-US"/>
        </a:p>
      </dgm:t>
    </dgm:pt>
    <dgm:pt modelId="{2E62F100-FD68-40AA-98F0-B287EFB4E0F4}">
      <dgm:prSet phldrT="[Text]"/>
      <dgm:spPr>
        <a:solidFill>
          <a:schemeClr val="bg1">
            <a:lumMod val="85000"/>
            <a:alpha val="56000"/>
          </a:schemeClr>
        </a:solidFill>
      </dgm:spPr>
      <dgm:t>
        <a:bodyPr/>
        <a:lstStyle/>
        <a:p>
          <a:r>
            <a:rPr lang="id-ID" b="1" dirty="0" smtClean="0"/>
            <a:t>Pada awalnya internet diakses menggunakan jaringan kabel. Dalam perkembangannya internet dapat diakses dengan jaringan nirkabel.</a:t>
          </a:r>
          <a:endParaRPr lang="en-US" b="1" dirty="0"/>
        </a:p>
      </dgm:t>
    </dgm:pt>
    <dgm:pt modelId="{AA6B42F9-511B-47E0-8FD1-953209F42F3E}" type="parTrans" cxnId="{71647543-0309-40A1-9ABD-DDBADB9B7DCE}">
      <dgm:prSet/>
      <dgm:spPr/>
      <dgm:t>
        <a:bodyPr/>
        <a:lstStyle/>
        <a:p>
          <a:endParaRPr lang="en-US"/>
        </a:p>
      </dgm:t>
    </dgm:pt>
    <dgm:pt modelId="{0075EEB7-D233-42E9-8566-BEA7CE40335F}" type="sibTrans" cxnId="{71647543-0309-40A1-9ABD-DDBADB9B7DCE}">
      <dgm:prSet/>
      <dgm:spPr/>
      <dgm:t>
        <a:bodyPr/>
        <a:lstStyle/>
        <a:p>
          <a:endParaRPr lang="en-US"/>
        </a:p>
      </dgm:t>
    </dgm:pt>
    <dgm:pt modelId="{8A1232CD-FC46-4DE4-A8B3-D54041C76B11}">
      <dgm:prSet phldrT="[Text]"/>
      <dgm:spPr>
        <a:solidFill>
          <a:schemeClr val="bg1">
            <a:lumMod val="85000"/>
            <a:alpha val="56000"/>
          </a:schemeClr>
        </a:solidFill>
      </dgm:spPr>
      <dgm:t>
        <a:bodyPr/>
        <a:lstStyle/>
        <a:p>
          <a:r>
            <a:rPr lang="id-ID" b="1" dirty="0" smtClean="0"/>
            <a:t>Pada masa Orde Baru radio menjadi media yang paling efektif dan merakyat.</a:t>
          </a:r>
          <a:endParaRPr lang="en-US" b="1" dirty="0"/>
        </a:p>
      </dgm:t>
    </dgm:pt>
    <dgm:pt modelId="{DEA608FA-2F62-4B11-8318-1626791E087E}" type="parTrans" cxnId="{1C67E2C3-0654-4D08-8D0B-2DC156BF7450}">
      <dgm:prSet/>
      <dgm:spPr/>
      <dgm:t>
        <a:bodyPr/>
        <a:lstStyle/>
        <a:p>
          <a:endParaRPr lang="en-US"/>
        </a:p>
      </dgm:t>
    </dgm:pt>
    <dgm:pt modelId="{99C8AAC2-E2CF-499C-8FEB-7E755F62E75E}" type="sibTrans" cxnId="{1C67E2C3-0654-4D08-8D0B-2DC156BF7450}">
      <dgm:prSet/>
      <dgm:spPr/>
      <dgm:t>
        <a:bodyPr/>
        <a:lstStyle/>
        <a:p>
          <a:endParaRPr lang="en-US"/>
        </a:p>
      </dgm:t>
    </dgm:pt>
    <dgm:pt modelId="{1B12C773-BA19-4C21-9D28-779688D092A6}">
      <dgm:prSet phldrT="[Text]" custT="1"/>
      <dgm:spPr>
        <a:solidFill>
          <a:schemeClr val="bg1">
            <a:lumMod val="85000"/>
            <a:alpha val="56000"/>
          </a:schemeClr>
        </a:solidFill>
      </dgm:spPr>
      <dgm:t>
        <a:bodyPr/>
        <a:lstStyle/>
        <a:p>
          <a:r>
            <a:rPr lang="id-ID" sz="1800" b="1" dirty="0" smtClean="0"/>
            <a:t>Untuk mengatur industri penyiaran di Indonesia, pemerintah menetapkan  Undang-Undang Nomor 32 Tahun  2002 tentang Pendirian Komisi Penyiaran Indonesia (KPI).</a:t>
          </a:r>
          <a:endParaRPr lang="en-US" sz="1800" b="1" dirty="0"/>
        </a:p>
      </dgm:t>
    </dgm:pt>
    <dgm:pt modelId="{F1555F50-24DF-431A-B30B-F6B6091BBF16}" type="parTrans" cxnId="{1CD65A42-7A0D-4685-8FA4-B1EC2E39DB1F}">
      <dgm:prSet/>
      <dgm:spPr/>
      <dgm:t>
        <a:bodyPr/>
        <a:lstStyle/>
        <a:p>
          <a:endParaRPr lang="en-US"/>
        </a:p>
      </dgm:t>
    </dgm:pt>
    <dgm:pt modelId="{CE75EAF9-7DAE-4521-8687-A666F2D3687E}" type="sibTrans" cxnId="{1CD65A42-7A0D-4685-8FA4-B1EC2E39DB1F}">
      <dgm:prSet/>
      <dgm:spPr/>
      <dgm:t>
        <a:bodyPr/>
        <a:lstStyle/>
        <a:p>
          <a:endParaRPr lang="en-US"/>
        </a:p>
      </dgm:t>
    </dgm:pt>
    <dgm:pt modelId="{21628169-0473-4B2B-B1ED-6B0C22C8A5E5}">
      <dgm:prSet phldrT="[Text]" custT="1"/>
      <dgm:spPr>
        <a:solidFill>
          <a:schemeClr val="bg1">
            <a:lumMod val="85000"/>
            <a:alpha val="56000"/>
          </a:schemeClr>
        </a:solidFill>
      </dgm:spPr>
      <dgm:t>
        <a:bodyPr/>
        <a:lstStyle/>
        <a:p>
          <a:r>
            <a:rPr lang="id-ID" sz="1600" b="1" dirty="0" smtClean="0"/>
            <a:t>PT Satelit Palapa Indonesia merupakan operator GSM pertama di Indonesia.</a:t>
          </a:r>
          <a:endParaRPr lang="en-US" sz="1600" b="1" dirty="0"/>
        </a:p>
      </dgm:t>
    </dgm:pt>
    <dgm:pt modelId="{A55CBD99-72BF-43E7-8B63-5518DEF3B6B7}" type="parTrans" cxnId="{30DDD864-9127-4A4D-8FEA-70EB89F97682}">
      <dgm:prSet/>
      <dgm:spPr/>
      <dgm:t>
        <a:bodyPr/>
        <a:lstStyle/>
        <a:p>
          <a:endParaRPr lang="en-US"/>
        </a:p>
      </dgm:t>
    </dgm:pt>
    <dgm:pt modelId="{6C39E13D-BBE4-4B7E-BD9A-B4A0CE264147}" type="sibTrans" cxnId="{30DDD864-9127-4A4D-8FEA-70EB89F97682}">
      <dgm:prSet/>
      <dgm:spPr/>
      <dgm:t>
        <a:bodyPr/>
        <a:lstStyle/>
        <a:p>
          <a:endParaRPr lang="en-US"/>
        </a:p>
      </dgm:t>
    </dgm:pt>
    <dgm:pt modelId="{D5BC4E94-986B-429F-9784-9452E4636764}">
      <dgm:prSet phldrT="[Text]"/>
      <dgm:spPr>
        <a:solidFill>
          <a:schemeClr val="bg1">
            <a:lumMod val="85000"/>
            <a:alpha val="56000"/>
          </a:schemeClr>
        </a:solidFill>
      </dgm:spPr>
      <dgm:t>
        <a:bodyPr/>
        <a:lstStyle/>
        <a:p>
          <a:r>
            <a:rPr lang="id-ID" b="1" dirty="0" smtClean="0"/>
            <a:t>Perangkat pendukung internet seperti komputer, laptop, dan telepon seluler.</a:t>
          </a:r>
          <a:endParaRPr lang="en-US" b="1" dirty="0"/>
        </a:p>
      </dgm:t>
    </dgm:pt>
    <dgm:pt modelId="{1A8821E4-4182-44EE-80C7-74EBDCE7BF01}" type="parTrans" cxnId="{6917F7C8-BAE0-490C-9114-6F8447448BC8}">
      <dgm:prSet/>
      <dgm:spPr/>
      <dgm:t>
        <a:bodyPr/>
        <a:lstStyle/>
        <a:p>
          <a:endParaRPr lang="en-US"/>
        </a:p>
      </dgm:t>
    </dgm:pt>
    <dgm:pt modelId="{4C4BE6FA-49F4-41C1-B5A5-D4A32E340701}" type="sibTrans" cxnId="{6917F7C8-BAE0-490C-9114-6F8447448BC8}">
      <dgm:prSet/>
      <dgm:spPr/>
      <dgm:t>
        <a:bodyPr/>
        <a:lstStyle/>
        <a:p>
          <a:endParaRPr lang="en-US"/>
        </a:p>
      </dgm:t>
    </dgm:pt>
    <dgm:pt modelId="{F46EB67C-BEBC-4AD5-A8CA-12BBB42C4F5D}" type="pres">
      <dgm:prSet presAssocID="{204E5297-9649-4B59-A6BB-E501139D766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7771F46-FA45-4049-A17F-1152D8C1AC0B}" type="pres">
      <dgm:prSet presAssocID="{93D9BC73-8729-45FF-958D-60EDBEABD261}" presName="linNode" presStyleCnt="0"/>
      <dgm:spPr/>
    </dgm:pt>
    <dgm:pt modelId="{645CE21C-CAC1-42E7-AF35-EA34DD0564B8}" type="pres">
      <dgm:prSet presAssocID="{93D9BC73-8729-45FF-958D-60EDBEABD261}" presName="parentText" presStyleLbl="node1" presStyleIdx="0" presStyleCnt="5" custScaleX="175219" custScaleY="47523" custLinFactNeighborX="365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098489-701D-4B29-A810-630AD3C55D10}" type="pres">
      <dgm:prSet presAssocID="{93D9BC73-8729-45FF-958D-60EDBEABD261}" presName="descendantText" presStyleLbl="alignAccFollowNode1" presStyleIdx="0" presStyleCnt="5" custScaleX="529685" custLinFactNeighborX="65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68DCE6-37C7-4577-8568-ED6E7E2A6C0A}" type="pres">
      <dgm:prSet presAssocID="{C5E1ED41-9D34-4495-BDB9-74332F108AFE}" presName="sp" presStyleCnt="0"/>
      <dgm:spPr/>
    </dgm:pt>
    <dgm:pt modelId="{84EEC4E7-83D9-4293-8F89-B629DEE8B929}" type="pres">
      <dgm:prSet presAssocID="{BF0FB785-CBBC-4A64-A16D-F026381A717F}" presName="linNode" presStyleCnt="0"/>
      <dgm:spPr/>
    </dgm:pt>
    <dgm:pt modelId="{C24557C2-4FEA-4767-A7ED-B3ABE0806541}" type="pres">
      <dgm:prSet presAssocID="{BF0FB785-CBBC-4A64-A16D-F026381A717F}" presName="parentText" presStyleLbl="node1" presStyleIdx="1" presStyleCnt="5" custScaleX="100000" custScaleY="40261" custLinFactNeighborX="206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FC3531-97F2-434F-8BAE-118D48B7C2A9}" type="pres">
      <dgm:prSet presAssocID="{BF0FB785-CBBC-4A64-A16D-F026381A717F}" presName="descendantText" presStyleLbl="alignAccFollowNode1" presStyleIdx="1" presStyleCnt="5" custScaleX="298458" custScaleY="114224" custLinFactNeighborX="3669" custLinFactNeighborY="55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DFBE14-4C67-4F6A-913E-F3285790E918}" type="pres">
      <dgm:prSet presAssocID="{40BA8810-C507-4A17-B2DC-533A2A301425}" presName="sp" presStyleCnt="0"/>
      <dgm:spPr/>
    </dgm:pt>
    <dgm:pt modelId="{5EB358F6-F545-4F12-A2D7-2109688D52A1}" type="pres">
      <dgm:prSet presAssocID="{087C8E30-9B86-45A6-9355-E3E196E86E44}" presName="linNode" presStyleCnt="0"/>
      <dgm:spPr/>
    </dgm:pt>
    <dgm:pt modelId="{263C0691-4FB2-4B11-B37F-44EE45E09F71}" type="pres">
      <dgm:prSet presAssocID="{087C8E30-9B86-45A6-9355-E3E196E86E44}" presName="parentText" presStyleLbl="node1" presStyleIdx="2" presStyleCnt="5" custScaleY="63373" custLinFactNeighborX="2050" custLinFactNeighborY="409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CD9626-B26D-4067-9581-CFC33DDB9DA5}" type="pres">
      <dgm:prSet presAssocID="{087C8E30-9B86-45A6-9355-E3E196E86E44}" presName="descendantText" presStyleLbl="alignAccFollowNode1" presStyleIdx="2" presStyleCnt="5" custScaleX="296114" custLinFactNeighborX="3645" custLinFactNeighborY="152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D13551-8AF6-4717-8518-058AD3BD57EF}" type="pres">
      <dgm:prSet presAssocID="{44744A1C-D8C9-4B67-B744-25357C044B07}" presName="sp" presStyleCnt="0"/>
      <dgm:spPr/>
    </dgm:pt>
    <dgm:pt modelId="{A052DDC4-8631-47FF-BF48-F3320DDAF62F}" type="pres">
      <dgm:prSet presAssocID="{C03B7683-D671-47B9-B324-BCD287E79040}" presName="linNode" presStyleCnt="0"/>
      <dgm:spPr/>
    </dgm:pt>
    <dgm:pt modelId="{7BD5B306-7D01-4416-A1DB-6D3A5F725273}" type="pres">
      <dgm:prSet presAssocID="{C03B7683-D671-47B9-B324-BCD287E79040}" presName="parentText" presStyleLbl="node1" presStyleIdx="3" presStyleCnt="5" custLinFactNeighborX="201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5361E2-33C4-4EE3-B18B-9E5688B4EB0A}" type="pres">
      <dgm:prSet presAssocID="{C03B7683-D671-47B9-B324-BCD287E79040}" presName="descendantText" presStyleLbl="alignAccFollowNode1" presStyleIdx="3" presStyleCnt="5" custScaleX="289664" custLinFactNeighborY="41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7AFDEF-35A1-4EFA-8C13-0D04275D0376}" type="pres">
      <dgm:prSet presAssocID="{F6355B83-DDDB-49B2-B6A0-B04F9ABF2D43}" presName="sp" presStyleCnt="0"/>
      <dgm:spPr/>
    </dgm:pt>
    <dgm:pt modelId="{E11A53AE-7AD2-4B61-825F-F950DC87001A}" type="pres">
      <dgm:prSet presAssocID="{D231F0EF-2D7D-4F5C-B459-BBBD036DA02F}" presName="linNode" presStyleCnt="0"/>
      <dgm:spPr/>
    </dgm:pt>
    <dgm:pt modelId="{BF2512E6-0526-4BBE-A28E-06B03341B9DE}" type="pres">
      <dgm:prSet presAssocID="{D231F0EF-2D7D-4F5C-B459-BBBD036DA02F}" presName="parentText" presStyleLbl="node1" presStyleIdx="4" presStyleCnt="5" custScaleY="4340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FFA6F1-4D69-4738-B269-52FE8820378F}" type="pres">
      <dgm:prSet presAssocID="{D231F0EF-2D7D-4F5C-B459-BBBD036DA02F}" presName="descendantText" presStyleLbl="alignAccFollowNode1" presStyleIdx="4" presStyleCnt="5" custScaleX="290042" custLinFactNeighborY="78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415481D-994E-4B53-883E-1420FEC8EF46}" type="presOf" srcId="{B4ED46A9-34DE-4E4F-9336-CB93B95B8A5C}" destId="{D85361E2-33C4-4EE3-B18B-9E5688B4EB0A}" srcOrd="0" destOrd="1" presId="urn:microsoft.com/office/officeart/2005/8/layout/vList5"/>
    <dgm:cxn modelId="{1CD65A42-7A0D-4685-8FA4-B1EC2E39DB1F}" srcId="{BF0FB785-CBBC-4A64-A16D-F026381A717F}" destId="{1B12C773-BA19-4C21-9D28-779688D092A6}" srcOrd="1" destOrd="0" parTransId="{F1555F50-24DF-431A-B30B-F6B6091BBF16}" sibTransId="{CE75EAF9-7DAE-4521-8687-A666F2D3687E}"/>
    <dgm:cxn modelId="{06F90404-B8C3-40B8-8B4E-ADCB1406B5E9}" srcId="{93D9BC73-8729-45FF-958D-60EDBEABD261}" destId="{6823087B-4427-4B41-8BAE-98C3B6EC69B2}" srcOrd="0" destOrd="0" parTransId="{B31B3232-C72F-45C4-9CAE-071C2147B9EE}" sibTransId="{DBF71343-BA5D-4D2B-BAE5-D349742C670F}"/>
    <dgm:cxn modelId="{64A153BA-2DD6-4CB7-996C-A70CBB90603B}" type="presOf" srcId="{84FBA725-DA98-48BC-B7CD-A3115C4016E5}" destId="{D85361E2-33C4-4EE3-B18B-9E5688B4EB0A}" srcOrd="0" destOrd="0" presId="urn:microsoft.com/office/officeart/2005/8/layout/vList5"/>
    <dgm:cxn modelId="{A153B984-3737-4022-BDFE-74CE30BB2B0F}" type="presOf" srcId="{D480C63B-76CA-4C3B-8DF7-1E15B6136272}" destId="{E1CD9626-B26D-4067-9581-CFC33DDB9DA5}" srcOrd="0" destOrd="0" presId="urn:microsoft.com/office/officeart/2005/8/layout/vList5"/>
    <dgm:cxn modelId="{6572453E-37FA-484C-AC14-7198B670D552}" type="presOf" srcId="{2E62F100-FD68-40AA-98F0-B287EFB4E0F4}" destId="{26FFA6F1-4D69-4738-B269-52FE8820378F}" srcOrd="0" destOrd="0" presId="urn:microsoft.com/office/officeart/2005/8/layout/vList5"/>
    <dgm:cxn modelId="{CF07545A-4201-4EB6-8FB8-051B981592A6}" srcId="{BF0FB785-CBBC-4A64-A16D-F026381A717F}" destId="{339E7B17-F046-4038-9DCB-2A21A5043D1B}" srcOrd="0" destOrd="0" parTransId="{EED92943-A8B2-48A0-A99F-5146F8FDCBCE}" sibTransId="{94E934FB-0ED1-40A4-BF81-0F8897D02BE6}"/>
    <dgm:cxn modelId="{E7BCB0EB-2C75-4AD6-B00D-A8397CD72799}" type="presOf" srcId="{C03B7683-D671-47B9-B324-BCD287E79040}" destId="{7BD5B306-7D01-4416-A1DB-6D3A5F725273}" srcOrd="0" destOrd="0" presId="urn:microsoft.com/office/officeart/2005/8/layout/vList5"/>
    <dgm:cxn modelId="{2D95D584-404C-42A1-97C3-115ACFF2D197}" type="presOf" srcId="{087C8E30-9B86-45A6-9355-E3E196E86E44}" destId="{263C0691-4FB2-4B11-B37F-44EE45E09F71}" srcOrd="0" destOrd="0" presId="urn:microsoft.com/office/officeart/2005/8/layout/vList5"/>
    <dgm:cxn modelId="{9B40A55C-B22D-4958-ACCF-BAE59FF4E056}" type="presOf" srcId="{8A1232CD-FC46-4DE4-A8B3-D54041C76B11}" destId="{69098489-701D-4B29-A810-630AD3C55D10}" srcOrd="0" destOrd="1" presId="urn:microsoft.com/office/officeart/2005/8/layout/vList5"/>
    <dgm:cxn modelId="{6917F7C8-BAE0-490C-9114-6F8447448BC8}" srcId="{D231F0EF-2D7D-4F5C-B459-BBBD036DA02F}" destId="{D5BC4E94-986B-429F-9784-9452E4636764}" srcOrd="1" destOrd="0" parTransId="{1A8821E4-4182-44EE-80C7-74EBDCE7BF01}" sibTransId="{4C4BE6FA-49F4-41C1-B5A5-D4A32E340701}"/>
    <dgm:cxn modelId="{4F8E032D-7C5E-44B6-AA38-3013C6FEF25A}" srcId="{204E5297-9649-4B59-A6BB-E501139D7662}" destId="{93D9BC73-8729-45FF-958D-60EDBEABD261}" srcOrd="0" destOrd="0" parTransId="{8FB7F3F6-C704-4D8C-848C-BC02E2C7727A}" sibTransId="{C5E1ED41-9D34-4495-BDB9-74332F108AFE}"/>
    <dgm:cxn modelId="{F8DFCFF9-F886-4F5F-A0F6-C6E037D68157}" type="presOf" srcId="{93D9BC73-8729-45FF-958D-60EDBEABD261}" destId="{645CE21C-CAC1-42E7-AF35-EA34DD0564B8}" srcOrd="0" destOrd="0" presId="urn:microsoft.com/office/officeart/2005/8/layout/vList5"/>
    <dgm:cxn modelId="{D1BEA21A-09A9-45B0-B62A-DB64FBEBD135}" type="presOf" srcId="{204E5297-9649-4B59-A6BB-E501139D7662}" destId="{F46EB67C-BEBC-4AD5-A8CA-12BBB42C4F5D}" srcOrd="0" destOrd="0" presId="urn:microsoft.com/office/officeart/2005/8/layout/vList5"/>
    <dgm:cxn modelId="{2EC667E6-35B6-4386-AEA4-CC853E0AD3F1}" type="presOf" srcId="{21628169-0473-4B2B-B1ED-6B0C22C8A5E5}" destId="{E1CD9626-B26D-4067-9581-CFC33DDB9DA5}" srcOrd="0" destOrd="1" presId="urn:microsoft.com/office/officeart/2005/8/layout/vList5"/>
    <dgm:cxn modelId="{858D160F-83DE-4C13-AFB1-0E05A92304B7}" srcId="{C03B7683-D671-47B9-B324-BCD287E79040}" destId="{B4ED46A9-34DE-4E4F-9336-CB93B95B8A5C}" srcOrd="1" destOrd="0" parTransId="{2C96E78B-5BCE-46B6-A823-548189785447}" sibTransId="{26301444-5160-47EF-90F8-6525A2EF3D3A}"/>
    <dgm:cxn modelId="{DCF6F5BF-54F0-469F-877F-1AD182AA2AE1}" srcId="{204E5297-9649-4B59-A6BB-E501139D7662}" destId="{BF0FB785-CBBC-4A64-A16D-F026381A717F}" srcOrd="1" destOrd="0" parTransId="{B93E21A7-3A93-4F08-8095-E7653B4A68EF}" sibTransId="{40BA8810-C507-4A17-B2DC-533A2A301425}"/>
    <dgm:cxn modelId="{F86164B3-5ABD-4A3E-9E0B-F0997F825C39}" type="presOf" srcId="{6823087B-4427-4B41-8BAE-98C3B6EC69B2}" destId="{69098489-701D-4B29-A810-630AD3C55D10}" srcOrd="0" destOrd="0" presId="urn:microsoft.com/office/officeart/2005/8/layout/vList5"/>
    <dgm:cxn modelId="{7105E841-0473-4C12-A210-28C3081C4B63}" srcId="{087C8E30-9B86-45A6-9355-E3E196E86E44}" destId="{D480C63B-76CA-4C3B-8DF7-1E15B6136272}" srcOrd="0" destOrd="0" parTransId="{C837A8DE-2E7D-468A-8ADB-4F50E506C3CF}" sibTransId="{581C2B94-1BF1-4FA0-856C-CAE7057C64E0}"/>
    <dgm:cxn modelId="{5AD756D0-5DDA-4755-AF6D-D2956117BC00}" type="presOf" srcId="{D231F0EF-2D7D-4F5C-B459-BBBD036DA02F}" destId="{BF2512E6-0526-4BBE-A28E-06B03341B9DE}" srcOrd="0" destOrd="0" presId="urn:microsoft.com/office/officeart/2005/8/layout/vList5"/>
    <dgm:cxn modelId="{30DDD864-9127-4A4D-8FEA-70EB89F97682}" srcId="{087C8E30-9B86-45A6-9355-E3E196E86E44}" destId="{21628169-0473-4B2B-B1ED-6B0C22C8A5E5}" srcOrd="1" destOrd="0" parTransId="{A55CBD99-72BF-43E7-8B63-5518DEF3B6B7}" sibTransId="{6C39E13D-BBE4-4B7E-BD9A-B4A0CE264147}"/>
    <dgm:cxn modelId="{58CF204C-8C86-4E66-9AA8-33ED26745C18}" srcId="{C03B7683-D671-47B9-B324-BCD287E79040}" destId="{84FBA725-DA98-48BC-B7CD-A3115C4016E5}" srcOrd="0" destOrd="0" parTransId="{4061B9DC-7A65-41B0-9626-191E48741116}" sibTransId="{FCF4B9B9-E8A3-432E-9C41-BF2A43272176}"/>
    <dgm:cxn modelId="{26C7B564-8638-4392-89FE-BDFB1A5E89EF}" type="presOf" srcId="{BF0FB785-CBBC-4A64-A16D-F026381A717F}" destId="{C24557C2-4FEA-4767-A7ED-B3ABE0806541}" srcOrd="0" destOrd="0" presId="urn:microsoft.com/office/officeart/2005/8/layout/vList5"/>
    <dgm:cxn modelId="{4FB49C9E-B8D1-4CA8-BCE9-39DCC5D2A88B}" srcId="{204E5297-9649-4B59-A6BB-E501139D7662}" destId="{C03B7683-D671-47B9-B324-BCD287E79040}" srcOrd="3" destOrd="0" parTransId="{EFEF9545-1EE0-454F-89D6-52BBD77714CB}" sibTransId="{F6355B83-DDDB-49B2-B6A0-B04F9ABF2D43}"/>
    <dgm:cxn modelId="{71647543-0309-40A1-9ABD-DDBADB9B7DCE}" srcId="{D231F0EF-2D7D-4F5C-B459-BBBD036DA02F}" destId="{2E62F100-FD68-40AA-98F0-B287EFB4E0F4}" srcOrd="0" destOrd="0" parTransId="{AA6B42F9-511B-47E0-8FD1-953209F42F3E}" sibTransId="{0075EEB7-D233-42E9-8566-BEA7CE40335F}"/>
    <dgm:cxn modelId="{C9F71781-178F-44CE-994B-1CED984B48EB}" srcId="{204E5297-9649-4B59-A6BB-E501139D7662}" destId="{087C8E30-9B86-45A6-9355-E3E196E86E44}" srcOrd="2" destOrd="0" parTransId="{A399612F-5ECC-429E-8F58-B408B3AB4EE8}" sibTransId="{44744A1C-D8C9-4B67-B744-25357C044B07}"/>
    <dgm:cxn modelId="{C2C19F15-FEBE-4BC2-A329-092D789A8CE9}" type="presOf" srcId="{D5BC4E94-986B-429F-9784-9452E4636764}" destId="{26FFA6F1-4D69-4738-B269-52FE8820378F}" srcOrd="0" destOrd="1" presId="urn:microsoft.com/office/officeart/2005/8/layout/vList5"/>
    <dgm:cxn modelId="{1C67E2C3-0654-4D08-8D0B-2DC156BF7450}" srcId="{93D9BC73-8729-45FF-958D-60EDBEABD261}" destId="{8A1232CD-FC46-4DE4-A8B3-D54041C76B11}" srcOrd="1" destOrd="0" parTransId="{DEA608FA-2F62-4B11-8318-1626791E087E}" sibTransId="{99C8AAC2-E2CF-499C-8FEB-7E755F62E75E}"/>
    <dgm:cxn modelId="{C402D01F-0B21-4017-9C7E-B38316C3F9AB}" type="presOf" srcId="{339E7B17-F046-4038-9DCB-2A21A5043D1B}" destId="{E4FC3531-97F2-434F-8BAE-118D48B7C2A9}" srcOrd="0" destOrd="0" presId="urn:microsoft.com/office/officeart/2005/8/layout/vList5"/>
    <dgm:cxn modelId="{B23D6F7F-78BF-43D2-B47A-F70568691146}" srcId="{204E5297-9649-4B59-A6BB-E501139D7662}" destId="{D231F0EF-2D7D-4F5C-B459-BBBD036DA02F}" srcOrd="4" destOrd="0" parTransId="{772B1332-6741-4878-94A6-F931C0772999}" sibTransId="{33E135BE-29E1-4EB3-BD9E-6DE076FE98DB}"/>
    <dgm:cxn modelId="{90768D67-78F6-4EBC-98F1-0C1C9CC94BE0}" type="presOf" srcId="{1B12C773-BA19-4C21-9D28-779688D092A6}" destId="{E4FC3531-97F2-434F-8BAE-118D48B7C2A9}" srcOrd="0" destOrd="1" presId="urn:microsoft.com/office/officeart/2005/8/layout/vList5"/>
    <dgm:cxn modelId="{D777DCAD-0DF9-463E-B2E9-00AA1CE948AA}" type="presParOf" srcId="{F46EB67C-BEBC-4AD5-A8CA-12BBB42C4F5D}" destId="{E7771F46-FA45-4049-A17F-1152D8C1AC0B}" srcOrd="0" destOrd="0" presId="urn:microsoft.com/office/officeart/2005/8/layout/vList5"/>
    <dgm:cxn modelId="{F95A927C-2EA0-4B5E-B190-5384F17FBDBB}" type="presParOf" srcId="{E7771F46-FA45-4049-A17F-1152D8C1AC0B}" destId="{645CE21C-CAC1-42E7-AF35-EA34DD0564B8}" srcOrd="0" destOrd="0" presId="urn:microsoft.com/office/officeart/2005/8/layout/vList5"/>
    <dgm:cxn modelId="{1D19C46C-797D-41DD-80C7-7CB97B26277E}" type="presParOf" srcId="{E7771F46-FA45-4049-A17F-1152D8C1AC0B}" destId="{69098489-701D-4B29-A810-630AD3C55D10}" srcOrd="1" destOrd="0" presId="urn:microsoft.com/office/officeart/2005/8/layout/vList5"/>
    <dgm:cxn modelId="{7CB78CC3-D3FB-403E-A7D3-884CCB1DB827}" type="presParOf" srcId="{F46EB67C-BEBC-4AD5-A8CA-12BBB42C4F5D}" destId="{3368DCE6-37C7-4577-8568-ED6E7E2A6C0A}" srcOrd="1" destOrd="0" presId="urn:microsoft.com/office/officeart/2005/8/layout/vList5"/>
    <dgm:cxn modelId="{7E03848F-1521-4A83-AF42-E023893FCE9D}" type="presParOf" srcId="{F46EB67C-BEBC-4AD5-A8CA-12BBB42C4F5D}" destId="{84EEC4E7-83D9-4293-8F89-B629DEE8B929}" srcOrd="2" destOrd="0" presId="urn:microsoft.com/office/officeart/2005/8/layout/vList5"/>
    <dgm:cxn modelId="{C2A09F53-CCEF-4DE6-8C87-9B0E651B314E}" type="presParOf" srcId="{84EEC4E7-83D9-4293-8F89-B629DEE8B929}" destId="{C24557C2-4FEA-4767-A7ED-B3ABE0806541}" srcOrd="0" destOrd="0" presId="urn:microsoft.com/office/officeart/2005/8/layout/vList5"/>
    <dgm:cxn modelId="{FD131370-DBA4-41D3-A5FA-D83FBCECAC25}" type="presParOf" srcId="{84EEC4E7-83D9-4293-8F89-B629DEE8B929}" destId="{E4FC3531-97F2-434F-8BAE-118D48B7C2A9}" srcOrd="1" destOrd="0" presId="urn:microsoft.com/office/officeart/2005/8/layout/vList5"/>
    <dgm:cxn modelId="{F5FE5617-96B1-48EE-91F4-89F99DCF0AF2}" type="presParOf" srcId="{F46EB67C-BEBC-4AD5-A8CA-12BBB42C4F5D}" destId="{63DFBE14-4C67-4F6A-913E-F3285790E918}" srcOrd="3" destOrd="0" presId="urn:microsoft.com/office/officeart/2005/8/layout/vList5"/>
    <dgm:cxn modelId="{07E75894-A9DA-413C-9521-05DF21FA3348}" type="presParOf" srcId="{F46EB67C-BEBC-4AD5-A8CA-12BBB42C4F5D}" destId="{5EB358F6-F545-4F12-A2D7-2109688D52A1}" srcOrd="4" destOrd="0" presId="urn:microsoft.com/office/officeart/2005/8/layout/vList5"/>
    <dgm:cxn modelId="{91BE115A-84B1-4445-8C6B-9519063ADB6C}" type="presParOf" srcId="{5EB358F6-F545-4F12-A2D7-2109688D52A1}" destId="{263C0691-4FB2-4B11-B37F-44EE45E09F71}" srcOrd="0" destOrd="0" presId="urn:microsoft.com/office/officeart/2005/8/layout/vList5"/>
    <dgm:cxn modelId="{6F812D28-FB4D-4B94-8A18-B20F1F9372A1}" type="presParOf" srcId="{5EB358F6-F545-4F12-A2D7-2109688D52A1}" destId="{E1CD9626-B26D-4067-9581-CFC33DDB9DA5}" srcOrd="1" destOrd="0" presId="urn:microsoft.com/office/officeart/2005/8/layout/vList5"/>
    <dgm:cxn modelId="{7FC54124-3D1E-4BF9-B41A-60D7D011DF8B}" type="presParOf" srcId="{F46EB67C-BEBC-4AD5-A8CA-12BBB42C4F5D}" destId="{B7D13551-8AF6-4717-8518-058AD3BD57EF}" srcOrd="5" destOrd="0" presId="urn:microsoft.com/office/officeart/2005/8/layout/vList5"/>
    <dgm:cxn modelId="{AA70BCEA-FF1D-451E-91FF-0F4C727557B8}" type="presParOf" srcId="{F46EB67C-BEBC-4AD5-A8CA-12BBB42C4F5D}" destId="{A052DDC4-8631-47FF-BF48-F3320DDAF62F}" srcOrd="6" destOrd="0" presId="urn:microsoft.com/office/officeart/2005/8/layout/vList5"/>
    <dgm:cxn modelId="{DD11E3DB-B457-40EC-9C86-F15949CD97F4}" type="presParOf" srcId="{A052DDC4-8631-47FF-BF48-F3320DDAF62F}" destId="{7BD5B306-7D01-4416-A1DB-6D3A5F725273}" srcOrd="0" destOrd="0" presId="urn:microsoft.com/office/officeart/2005/8/layout/vList5"/>
    <dgm:cxn modelId="{BB399FC0-4948-4472-9716-18E0EA5F3261}" type="presParOf" srcId="{A052DDC4-8631-47FF-BF48-F3320DDAF62F}" destId="{D85361E2-33C4-4EE3-B18B-9E5688B4EB0A}" srcOrd="1" destOrd="0" presId="urn:microsoft.com/office/officeart/2005/8/layout/vList5"/>
    <dgm:cxn modelId="{FE51C3E2-E28F-4C02-A041-8951454D6169}" type="presParOf" srcId="{F46EB67C-BEBC-4AD5-A8CA-12BBB42C4F5D}" destId="{0A7AFDEF-35A1-4EFA-8C13-0D04275D0376}" srcOrd="7" destOrd="0" presId="urn:microsoft.com/office/officeart/2005/8/layout/vList5"/>
    <dgm:cxn modelId="{DA43B0AF-63BE-4B2C-8C1A-D1EB93D4CD85}" type="presParOf" srcId="{F46EB67C-BEBC-4AD5-A8CA-12BBB42C4F5D}" destId="{E11A53AE-7AD2-4B61-825F-F950DC87001A}" srcOrd="8" destOrd="0" presId="urn:microsoft.com/office/officeart/2005/8/layout/vList5"/>
    <dgm:cxn modelId="{6A8D2022-0720-4E53-961C-02E3E7B90E47}" type="presParOf" srcId="{E11A53AE-7AD2-4B61-825F-F950DC87001A}" destId="{BF2512E6-0526-4BBE-A28E-06B03341B9DE}" srcOrd="0" destOrd="0" presId="urn:microsoft.com/office/officeart/2005/8/layout/vList5"/>
    <dgm:cxn modelId="{2CB432D8-4FE0-4862-9637-6296070DC81D}" type="presParOf" srcId="{E11A53AE-7AD2-4B61-825F-F950DC87001A}" destId="{26FFA6F1-4D69-4738-B269-52FE8820378F}" srcOrd="1" destOrd="0" presId="urn:microsoft.com/office/officeart/2005/8/layout/vList5"/>
  </dgm:cxnLst>
  <dgm:bg/>
  <dgm:whole/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DFD6D675-A4DE-44D4-9CE3-9236DBA9C369}" type="doc">
      <dgm:prSet loTypeId="urn:microsoft.com/office/officeart/2005/8/layout/vList4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3F2CD417-7FCF-4CE4-8D0F-195F318AA4B0}">
      <dgm:prSet phldrT="[Text]" custT="1"/>
      <dgm:spPr>
        <a:solidFill>
          <a:schemeClr val="tx2">
            <a:lumMod val="60000"/>
            <a:lumOff val="40000"/>
            <a:alpha val="84000"/>
          </a:schemeClr>
        </a:solidFill>
      </dgm:spPr>
      <dgm:t>
        <a:bodyPr/>
        <a:lstStyle/>
        <a:p>
          <a:r>
            <a:rPr lang="id-ID" sz="1800" b="1" dirty="0" smtClean="0">
              <a:solidFill>
                <a:schemeClr val="bg1"/>
              </a:solidFill>
            </a:rPr>
            <a:t>Transportasi Air</a:t>
          </a:r>
          <a:endParaRPr lang="en-US" sz="1800" b="1" dirty="0">
            <a:solidFill>
              <a:schemeClr val="bg1"/>
            </a:solidFill>
          </a:endParaRPr>
        </a:p>
      </dgm:t>
    </dgm:pt>
    <dgm:pt modelId="{A85AB431-74E7-4611-B81E-668C53A1A490}" type="parTrans" cxnId="{2990F6FE-72AB-48DC-9F17-D59BF8547B7B}">
      <dgm:prSet/>
      <dgm:spPr/>
      <dgm:t>
        <a:bodyPr/>
        <a:lstStyle/>
        <a:p>
          <a:endParaRPr lang="en-US"/>
        </a:p>
      </dgm:t>
    </dgm:pt>
    <dgm:pt modelId="{BBCAD3FC-4043-4DC9-8054-C56B3CDF299B}" type="sibTrans" cxnId="{2990F6FE-72AB-48DC-9F17-D59BF8547B7B}">
      <dgm:prSet/>
      <dgm:spPr/>
      <dgm:t>
        <a:bodyPr/>
        <a:lstStyle/>
        <a:p>
          <a:endParaRPr lang="en-US"/>
        </a:p>
      </dgm:t>
    </dgm:pt>
    <dgm:pt modelId="{886965B2-8F3E-4134-BB6D-49C0D1CA3DA8}">
      <dgm:prSet phldrT="[Text]" custT="1"/>
      <dgm:spPr>
        <a:solidFill>
          <a:schemeClr val="tx2">
            <a:lumMod val="60000"/>
            <a:lumOff val="40000"/>
            <a:alpha val="84000"/>
          </a:schemeClr>
        </a:solidFill>
      </dgm:spPr>
      <dgm:t>
        <a:bodyPr/>
        <a:lstStyle/>
        <a:p>
          <a:r>
            <a:rPr lang="id-ID" sz="1800" dirty="0" smtClean="0">
              <a:solidFill>
                <a:schemeClr val="bg1"/>
              </a:solidFill>
            </a:rPr>
            <a:t>Pada masa kuno Indonesia telah mengenal transportasi air.</a:t>
          </a:r>
          <a:endParaRPr lang="en-US" sz="1800" dirty="0">
            <a:solidFill>
              <a:schemeClr val="bg1"/>
            </a:solidFill>
          </a:endParaRPr>
        </a:p>
      </dgm:t>
    </dgm:pt>
    <dgm:pt modelId="{1E62C527-9353-4532-A94B-023C963A681E}" type="parTrans" cxnId="{8E5943FB-6E52-4C74-8F1C-445E4F2BBAB3}">
      <dgm:prSet/>
      <dgm:spPr/>
      <dgm:t>
        <a:bodyPr/>
        <a:lstStyle/>
        <a:p>
          <a:endParaRPr lang="en-US"/>
        </a:p>
      </dgm:t>
    </dgm:pt>
    <dgm:pt modelId="{34C41FC3-6BC8-4BFA-8FF2-5B95E1FBD528}" type="sibTrans" cxnId="{8E5943FB-6E52-4C74-8F1C-445E4F2BBAB3}">
      <dgm:prSet/>
      <dgm:spPr/>
      <dgm:t>
        <a:bodyPr/>
        <a:lstStyle/>
        <a:p>
          <a:endParaRPr lang="en-US"/>
        </a:p>
      </dgm:t>
    </dgm:pt>
    <dgm:pt modelId="{B39F0EF8-3238-44A3-B764-2C6716B4BA8C}">
      <dgm:prSet phldrT="[Text]" custT="1"/>
      <dgm:spPr>
        <a:solidFill>
          <a:schemeClr val="tx2">
            <a:lumMod val="60000"/>
            <a:lumOff val="40000"/>
            <a:alpha val="84000"/>
          </a:schemeClr>
        </a:solidFill>
      </dgm:spPr>
      <dgm:t>
        <a:bodyPr/>
        <a:lstStyle/>
        <a:p>
          <a:r>
            <a:rPr lang="id-ID" sz="1800" dirty="0" smtClean="0">
              <a:solidFill>
                <a:schemeClr val="bg1"/>
              </a:solidFill>
            </a:rPr>
            <a:t>Transportasi air di Indonesia semakin berkembang sejak kedatangan bangsa Eropa.</a:t>
          </a:r>
          <a:endParaRPr lang="en-US" sz="1800" dirty="0">
            <a:solidFill>
              <a:schemeClr val="bg1"/>
            </a:solidFill>
          </a:endParaRPr>
        </a:p>
      </dgm:t>
    </dgm:pt>
    <dgm:pt modelId="{EDC3EA5A-3B34-472F-B373-51B0A9F6710C}" type="parTrans" cxnId="{BE1E5319-0573-434C-83B5-5D55415CD153}">
      <dgm:prSet/>
      <dgm:spPr/>
      <dgm:t>
        <a:bodyPr/>
        <a:lstStyle/>
        <a:p>
          <a:endParaRPr lang="en-US"/>
        </a:p>
      </dgm:t>
    </dgm:pt>
    <dgm:pt modelId="{46D14A99-8BB5-4C1A-9861-C03216E5A9E9}" type="sibTrans" cxnId="{BE1E5319-0573-434C-83B5-5D55415CD153}">
      <dgm:prSet/>
      <dgm:spPr/>
      <dgm:t>
        <a:bodyPr/>
        <a:lstStyle/>
        <a:p>
          <a:endParaRPr lang="en-US"/>
        </a:p>
      </dgm:t>
    </dgm:pt>
    <dgm:pt modelId="{9E001A94-C534-4805-89E2-C4B9D763D26F}">
      <dgm:prSet phldrT="[Text]" custT="1"/>
      <dgm:spPr>
        <a:solidFill>
          <a:schemeClr val="tx2">
            <a:lumMod val="60000"/>
            <a:lumOff val="40000"/>
            <a:alpha val="84000"/>
          </a:schemeClr>
        </a:solidFill>
      </dgm:spPr>
      <dgm:t>
        <a:bodyPr/>
        <a:lstStyle/>
        <a:p>
          <a:r>
            <a:rPr lang="id-ID" sz="1800" b="1" dirty="0" smtClean="0">
              <a:solidFill>
                <a:schemeClr val="bg1"/>
              </a:solidFill>
            </a:rPr>
            <a:t>Transportasi Darat</a:t>
          </a:r>
          <a:endParaRPr lang="en-US" sz="1800" b="1" dirty="0">
            <a:solidFill>
              <a:schemeClr val="bg1"/>
            </a:solidFill>
          </a:endParaRPr>
        </a:p>
      </dgm:t>
    </dgm:pt>
    <dgm:pt modelId="{A4465049-C488-4AF2-A320-6E0BA9878DCE}" type="parTrans" cxnId="{97B8512B-1C62-433B-99F0-5C9E60A0A471}">
      <dgm:prSet/>
      <dgm:spPr/>
      <dgm:t>
        <a:bodyPr/>
        <a:lstStyle/>
        <a:p>
          <a:endParaRPr lang="en-US"/>
        </a:p>
      </dgm:t>
    </dgm:pt>
    <dgm:pt modelId="{A446509F-331B-4A28-B1AD-008EC8F346D9}" type="sibTrans" cxnId="{97B8512B-1C62-433B-99F0-5C9E60A0A471}">
      <dgm:prSet/>
      <dgm:spPr/>
      <dgm:t>
        <a:bodyPr/>
        <a:lstStyle/>
        <a:p>
          <a:endParaRPr lang="en-US"/>
        </a:p>
      </dgm:t>
    </dgm:pt>
    <dgm:pt modelId="{1710BF9F-747E-49E0-A762-E16419F83692}">
      <dgm:prSet phldrT="[Text]" custT="1"/>
      <dgm:spPr>
        <a:solidFill>
          <a:schemeClr val="tx2">
            <a:lumMod val="60000"/>
            <a:lumOff val="40000"/>
            <a:alpha val="84000"/>
          </a:schemeClr>
        </a:solidFill>
      </dgm:spPr>
      <dgm:t>
        <a:bodyPr/>
        <a:lstStyle/>
        <a:p>
          <a:r>
            <a:rPr lang="id-ID" sz="1800" dirty="0" smtClean="0">
              <a:solidFill>
                <a:schemeClr val="bg1"/>
              </a:solidFill>
            </a:rPr>
            <a:t>Perkembangan transportasi darat pada masa lampau dipengaruhi oleh pemerintah kolonial Belanda.</a:t>
          </a:r>
          <a:endParaRPr lang="en-US" sz="1800" dirty="0">
            <a:solidFill>
              <a:schemeClr val="bg1"/>
            </a:solidFill>
          </a:endParaRPr>
        </a:p>
      </dgm:t>
    </dgm:pt>
    <dgm:pt modelId="{535835D7-4BD4-4FE0-A008-C0AFCBB1AC27}" type="parTrans" cxnId="{3109AA5D-D73B-466B-A286-CA9446299936}">
      <dgm:prSet/>
      <dgm:spPr/>
      <dgm:t>
        <a:bodyPr/>
        <a:lstStyle/>
        <a:p>
          <a:endParaRPr lang="en-US"/>
        </a:p>
      </dgm:t>
    </dgm:pt>
    <dgm:pt modelId="{03E46804-28BE-4E51-8F58-6874E24BA2FC}" type="sibTrans" cxnId="{3109AA5D-D73B-466B-A286-CA9446299936}">
      <dgm:prSet/>
      <dgm:spPr/>
      <dgm:t>
        <a:bodyPr/>
        <a:lstStyle/>
        <a:p>
          <a:endParaRPr lang="en-US"/>
        </a:p>
      </dgm:t>
    </dgm:pt>
    <dgm:pt modelId="{AAC4873B-36B1-4813-B004-BE5E532E3AC7}">
      <dgm:prSet phldrT="[Text]" custT="1"/>
      <dgm:spPr>
        <a:solidFill>
          <a:schemeClr val="tx2">
            <a:lumMod val="60000"/>
            <a:lumOff val="40000"/>
            <a:alpha val="84000"/>
          </a:schemeClr>
        </a:solidFill>
      </dgm:spPr>
      <dgm:t>
        <a:bodyPr/>
        <a:lstStyle/>
        <a:p>
          <a:r>
            <a:rPr lang="id-ID" sz="1800" dirty="0" smtClean="0">
              <a:solidFill>
                <a:schemeClr val="bg1"/>
              </a:solidFill>
            </a:rPr>
            <a:t>Pemerintah kolonial membangun jalan raya, teknologi kereta api, hingga jalur kereta api.</a:t>
          </a:r>
          <a:endParaRPr lang="en-US" sz="1800" dirty="0">
            <a:solidFill>
              <a:schemeClr val="bg1"/>
            </a:solidFill>
          </a:endParaRPr>
        </a:p>
      </dgm:t>
    </dgm:pt>
    <dgm:pt modelId="{C0781915-25C9-4156-ACFC-C777068A7452}" type="parTrans" cxnId="{7E8EB58B-2C0E-4EFB-9BF0-8FAAE87F272F}">
      <dgm:prSet/>
      <dgm:spPr/>
      <dgm:t>
        <a:bodyPr/>
        <a:lstStyle/>
        <a:p>
          <a:endParaRPr lang="en-US"/>
        </a:p>
      </dgm:t>
    </dgm:pt>
    <dgm:pt modelId="{69BDA144-71E4-4811-8BCC-548F79573E62}" type="sibTrans" cxnId="{7E8EB58B-2C0E-4EFB-9BF0-8FAAE87F272F}">
      <dgm:prSet/>
      <dgm:spPr/>
      <dgm:t>
        <a:bodyPr/>
        <a:lstStyle/>
        <a:p>
          <a:endParaRPr lang="en-US"/>
        </a:p>
      </dgm:t>
    </dgm:pt>
    <dgm:pt modelId="{175C4BAB-2FFD-4C98-BB43-9D271C182278}">
      <dgm:prSet phldrT="[Text]" custT="1"/>
      <dgm:spPr>
        <a:solidFill>
          <a:schemeClr val="tx2">
            <a:lumMod val="60000"/>
            <a:lumOff val="40000"/>
            <a:alpha val="84000"/>
          </a:schemeClr>
        </a:solidFill>
      </dgm:spPr>
      <dgm:t>
        <a:bodyPr/>
        <a:lstStyle/>
        <a:p>
          <a:r>
            <a:rPr lang="id-ID" sz="1800" b="1" dirty="0" smtClean="0">
              <a:solidFill>
                <a:schemeClr val="bg1"/>
              </a:solidFill>
            </a:rPr>
            <a:t>Transportasi  Udara</a:t>
          </a:r>
        </a:p>
      </dgm:t>
    </dgm:pt>
    <dgm:pt modelId="{947E8118-23EC-46E4-BB00-21B6B3625A4A}" type="parTrans" cxnId="{7A3A555A-71F3-4114-A789-3992B6125173}">
      <dgm:prSet/>
      <dgm:spPr/>
      <dgm:t>
        <a:bodyPr/>
        <a:lstStyle/>
        <a:p>
          <a:endParaRPr lang="en-US"/>
        </a:p>
      </dgm:t>
    </dgm:pt>
    <dgm:pt modelId="{05851EB9-780C-4AC9-B01F-3FEBA5A93C24}" type="sibTrans" cxnId="{7A3A555A-71F3-4114-A789-3992B6125173}">
      <dgm:prSet/>
      <dgm:spPr/>
      <dgm:t>
        <a:bodyPr/>
        <a:lstStyle/>
        <a:p>
          <a:endParaRPr lang="en-US"/>
        </a:p>
      </dgm:t>
    </dgm:pt>
    <dgm:pt modelId="{B0DDB52F-2636-49ED-8CF5-22D048D44F1B}">
      <dgm:prSet phldrT="[Text]" custT="1"/>
      <dgm:spPr>
        <a:solidFill>
          <a:schemeClr val="tx2">
            <a:lumMod val="60000"/>
            <a:lumOff val="40000"/>
            <a:alpha val="84000"/>
          </a:schemeClr>
        </a:solidFill>
      </dgm:spPr>
      <dgm:t>
        <a:bodyPr/>
        <a:lstStyle/>
        <a:p>
          <a:r>
            <a:rPr lang="id-ID" sz="1800" dirty="0" smtClean="0">
              <a:solidFill>
                <a:schemeClr val="bg1"/>
              </a:solidFill>
            </a:rPr>
            <a:t>Pada masa pemerintahan Presiden Soeharto, B.J. Habibie berusaha membangun industri pesawat terbang dengan mendirikan  Badan Pengkajian dan Penerapan Teknologi (BPPT).</a:t>
          </a:r>
          <a:endParaRPr lang="en-US" sz="1800" dirty="0">
            <a:solidFill>
              <a:schemeClr val="bg1"/>
            </a:solidFill>
          </a:endParaRPr>
        </a:p>
      </dgm:t>
    </dgm:pt>
    <dgm:pt modelId="{246F3A04-D88D-4228-B607-2CBAF86EB9B7}" type="parTrans" cxnId="{A1962324-B3EC-4771-AAB7-053AE23AC052}">
      <dgm:prSet/>
      <dgm:spPr/>
      <dgm:t>
        <a:bodyPr/>
        <a:lstStyle/>
        <a:p>
          <a:endParaRPr lang="en-US"/>
        </a:p>
      </dgm:t>
    </dgm:pt>
    <dgm:pt modelId="{8D163DDB-19B5-4219-BE4A-7EA327434035}" type="sibTrans" cxnId="{A1962324-B3EC-4771-AAB7-053AE23AC052}">
      <dgm:prSet/>
      <dgm:spPr/>
      <dgm:t>
        <a:bodyPr/>
        <a:lstStyle/>
        <a:p>
          <a:endParaRPr lang="en-US"/>
        </a:p>
      </dgm:t>
    </dgm:pt>
    <dgm:pt modelId="{4334FD19-F8F2-4E90-85B1-F4E904A71C9C}">
      <dgm:prSet phldrT="[Text]" custT="1"/>
      <dgm:spPr>
        <a:solidFill>
          <a:schemeClr val="tx2">
            <a:lumMod val="60000"/>
            <a:lumOff val="40000"/>
            <a:alpha val="84000"/>
          </a:schemeClr>
        </a:solidFill>
      </dgm:spPr>
      <dgm:t>
        <a:bodyPr/>
        <a:lstStyle/>
        <a:p>
          <a:r>
            <a:rPr lang="id-ID" sz="1800" dirty="0" smtClean="0">
              <a:solidFill>
                <a:schemeClr val="bg1"/>
              </a:solidFill>
            </a:rPr>
            <a:t>Bersama BPPT, B.J. Habibie merancang dan mengembangkan in</a:t>
          </a:r>
          <a:r>
            <a:rPr lang="en-US" sz="1800" dirty="0" err="1" smtClean="0">
              <a:solidFill>
                <a:schemeClr val="bg1"/>
              </a:solidFill>
            </a:rPr>
            <a:t>dustri</a:t>
          </a:r>
          <a:r>
            <a:rPr lang="en-US" sz="1800" dirty="0" smtClean="0">
              <a:solidFill>
                <a:schemeClr val="bg1"/>
              </a:solidFill>
            </a:rPr>
            <a:t> </a:t>
          </a:r>
          <a:r>
            <a:rPr lang="en-US" sz="1800" dirty="0" err="1" smtClean="0">
              <a:solidFill>
                <a:schemeClr val="bg1"/>
              </a:solidFill>
            </a:rPr>
            <a:t>Pesawat</a:t>
          </a:r>
          <a:r>
            <a:rPr lang="en-US" sz="1800" dirty="0" smtClean="0">
              <a:solidFill>
                <a:schemeClr val="bg1"/>
              </a:solidFill>
            </a:rPr>
            <a:t> </a:t>
          </a:r>
          <a:r>
            <a:rPr lang="en-US" sz="1800" dirty="0" err="1" smtClean="0">
              <a:solidFill>
                <a:schemeClr val="bg1"/>
              </a:solidFill>
            </a:rPr>
            <a:t>Terbang</a:t>
          </a:r>
          <a:r>
            <a:rPr lang="en-US" sz="1800" dirty="0" smtClean="0">
              <a:solidFill>
                <a:schemeClr val="bg1"/>
              </a:solidFill>
            </a:rPr>
            <a:t> </a:t>
          </a:r>
          <a:r>
            <a:rPr lang="en-US" sz="1800" dirty="0" err="1" smtClean="0">
              <a:solidFill>
                <a:schemeClr val="bg1"/>
              </a:solidFill>
            </a:rPr>
            <a:t>Nurtanio</a:t>
          </a:r>
          <a:r>
            <a:rPr lang="en-US" sz="1800" dirty="0" smtClean="0">
              <a:solidFill>
                <a:schemeClr val="bg1"/>
              </a:solidFill>
            </a:rPr>
            <a:t> (IPTN), Perusahaan Armada </a:t>
          </a:r>
          <a:r>
            <a:rPr lang="en-US" sz="1800" dirty="0" err="1" smtClean="0">
              <a:solidFill>
                <a:schemeClr val="bg1"/>
              </a:solidFill>
            </a:rPr>
            <a:t>Laut</a:t>
          </a:r>
          <a:r>
            <a:rPr lang="en-US" sz="1800" dirty="0" smtClean="0">
              <a:solidFill>
                <a:schemeClr val="bg1"/>
              </a:solidFill>
            </a:rPr>
            <a:t> (PAL), </a:t>
          </a:r>
          <a:r>
            <a:rPr lang="en-US" sz="1800" dirty="0" err="1" smtClean="0">
              <a:solidFill>
                <a:schemeClr val="bg1"/>
              </a:solidFill>
            </a:rPr>
            <a:t>dan</a:t>
          </a:r>
          <a:r>
            <a:rPr lang="en-US" sz="1800" dirty="0" smtClean="0">
              <a:solidFill>
                <a:schemeClr val="bg1"/>
              </a:solidFill>
            </a:rPr>
            <a:t> </a:t>
          </a:r>
          <a:r>
            <a:rPr lang="en-US" sz="1800" dirty="0" err="1" smtClean="0">
              <a:solidFill>
                <a:schemeClr val="bg1"/>
              </a:solidFill>
            </a:rPr>
            <a:t>Badan</a:t>
          </a:r>
          <a:r>
            <a:rPr lang="en-US" sz="1800" dirty="0" smtClean="0">
              <a:solidFill>
                <a:schemeClr val="bg1"/>
              </a:solidFill>
            </a:rPr>
            <a:t> </a:t>
          </a:r>
          <a:r>
            <a:rPr lang="en-US" sz="1800" dirty="0" err="1" smtClean="0">
              <a:solidFill>
                <a:schemeClr val="bg1"/>
              </a:solidFill>
            </a:rPr>
            <a:t>Tenaga</a:t>
          </a:r>
          <a:r>
            <a:rPr lang="en-US" sz="1800" dirty="0" smtClean="0">
              <a:solidFill>
                <a:schemeClr val="bg1"/>
              </a:solidFill>
            </a:rPr>
            <a:t> Atom </a:t>
          </a:r>
          <a:r>
            <a:rPr lang="en-US" sz="1800" dirty="0" err="1" smtClean="0">
              <a:solidFill>
                <a:schemeClr val="bg1"/>
              </a:solidFill>
            </a:rPr>
            <a:t>Nasional</a:t>
          </a:r>
          <a:r>
            <a:rPr lang="en-US" sz="1800" dirty="0" smtClean="0">
              <a:solidFill>
                <a:schemeClr val="bg1"/>
              </a:solidFill>
            </a:rPr>
            <a:t> (BATAN). </a:t>
          </a:r>
          <a:endParaRPr lang="en-US" sz="1800" dirty="0">
            <a:solidFill>
              <a:schemeClr val="bg1"/>
            </a:solidFill>
          </a:endParaRPr>
        </a:p>
      </dgm:t>
    </dgm:pt>
    <dgm:pt modelId="{49475665-478B-45E4-80EA-7A1B7CF6E91E}" type="parTrans" cxnId="{4633A5E0-1D2C-4925-A46D-596D49611DC9}">
      <dgm:prSet/>
      <dgm:spPr/>
      <dgm:t>
        <a:bodyPr/>
        <a:lstStyle/>
        <a:p>
          <a:endParaRPr lang="en-US"/>
        </a:p>
      </dgm:t>
    </dgm:pt>
    <dgm:pt modelId="{DCF239C5-DD87-4B7E-BACB-03F36DF95A7C}" type="sibTrans" cxnId="{4633A5E0-1D2C-4925-A46D-596D49611DC9}">
      <dgm:prSet/>
      <dgm:spPr/>
      <dgm:t>
        <a:bodyPr/>
        <a:lstStyle/>
        <a:p>
          <a:endParaRPr lang="en-US"/>
        </a:p>
      </dgm:t>
    </dgm:pt>
    <dgm:pt modelId="{3E2D93A9-2C6A-47B0-93A2-120A19F6C11D}" type="pres">
      <dgm:prSet presAssocID="{DFD6D675-A4DE-44D4-9CE3-9236DBA9C36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71A578-082B-4A80-9A6B-378830124D7C}" type="pres">
      <dgm:prSet presAssocID="{3F2CD417-7FCF-4CE4-8D0F-195F318AA4B0}" presName="comp" presStyleCnt="0"/>
      <dgm:spPr/>
    </dgm:pt>
    <dgm:pt modelId="{230806BB-1494-4D86-B5FC-1AB96EC8C92F}" type="pres">
      <dgm:prSet presAssocID="{3F2CD417-7FCF-4CE4-8D0F-195F318AA4B0}" presName="box" presStyleLbl="node1" presStyleIdx="0" presStyleCnt="3" custScaleY="64104"/>
      <dgm:spPr/>
      <dgm:t>
        <a:bodyPr/>
        <a:lstStyle/>
        <a:p>
          <a:endParaRPr lang="en-US"/>
        </a:p>
      </dgm:t>
    </dgm:pt>
    <dgm:pt modelId="{6680BA3B-5CA9-443D-823C-C1102205B5EC}" type="pres">
      <dgm:prSet presAssocID="{3F2CD417-7FCF-4CE4-8D0F-195F318AA4B0}" presName="img" presStyleLbl="fgImgPlace1" presStyleIdx="0" presStyleCnt="3" custScaleX="89512" custScaleY="6574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1C4DEDA-AD58-469C-925E-072048846544}" type="pres">
      <dgm:prSet presAssocID="{3F2CD417-7FCF-4CE4-8D0F-195F318AA4B0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82D740-615F-4D3B-84BD-EC2527180E56}" type="pres">
      <dgm:prSet presAssocID="{BBCAD3FC-4043-4DC9-8054-C56B3CDF299B}" presName="spacer" presStyleCnt="0"/>
      <dgm:spPr/>
    </dgm:pt>
    <dgm:pt modelId="{E59F9509-5926-49F5-830F-80BFF26E2AF8}" type="pres">
      <dgm:prSet presAssocID="{9E001A94-C534-4805-89E2-C4B9D763D26F}" presName="comp" presStyleCnt="0"/>
      <dgm:spPr/>
    </dgm:pt>
    <dgm:pt modelId="{7845569D-B9CA-4033-AF5A-B03614BE53E8}" type="pres">
      <dgm:prSet presAssocID="{9E001A94-C534-4805-89E2-C4B9D763D26F}" presName="box" presStyleLbl="node1" presStyleIdx="1" presStyleCnt="3" custScaleY="81987"/>
      <dgm:spPr/>
      <dgm:t>
        <a:bodyPr/>
        <a:lstStyle/>
        <a:p>
          <a:endParaRPr lang="en-US"/>
        </a:p>
      </dgm:t>
    </dgm:pt>
    <dgm:pt modelId="{B886E76A-6BD6-4DC1-BB4E-2EDCD711B19F}" type="pres">
      <dgm:prSet presAssocID="{9E001A94-C534-4805-89E2-C4B9D763D26F}" presName="img" presStyleLbl="fgImgPlace1" presStyleIdx="1" presStyleCnt="3" custScaleX="89141" custScaleY="6729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772F959-56ED-4EA3-93C2-9AB6D21FF54E}" type="pres">
      <dgm:prSet presAssocID="{9E001A94-C534-4805-89E2-C4B9D763D26F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284366-FC4F-4897-8E38-EFEF0589CCDE}" type="pres">
      <dgm:prSet presAssocID="{A446509F-331B-4A28-B1AD-008EC8F346D9}" presName="spacer" presStyleCnt="0"/>
      <dgm:spPr/>
    </dgm:pt>
    <dgm:pt modelId="{D84B9D20-187A-41D0-B033-174E0FAC600C}" type="pres">
      <dgm:prSet presAssocID="{175C4BAB-2FFD-4C98-BB43-9D271C182278}" presName="comp" presStyleCnt="0"/>
      <dgm:spPr/>
    </dgm:pt>
    <dgm:pt modelId="{DA6696E9-A4F0-4E26-99DC-FE5CEAB1D622}" type="pres">
      <dgm:prSet presAssocID="{175C4BAB-2FFD-4C98-BB43-9D271C182278}" presName="box" presStyleLbl="node1" presStyleIdx="2" presStyleCnt="3"/>
      <dgm:spPr/>
      <dgm:t>
        <a:bodyPr/>
        <a:lstStyle/>
        <a:p>
          <a:endParaRPr lang="en-US"/>
        </a:p>
      </dgm:t>
    </dgm:pt>
    <dgm:pt modelId="{911B74C3-27C3-4FEB-B3B0-57FB32DC2D91}" type="pres">
      <dgm:prSet presAssocID="{175C4BAB-2FFD-4C98-BB43-9D271C182278}" presName="img" presStyleLbl="fgImgPlace1" presStyleIdx="2" presStyleCnt="3" custScaleX="96954" custScaleY="7127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AC3E1D3E-DD02-4CFC-B88B-5CB7D426799A}" type="pres">
      <dgm:prSet presAssocID="{175C4BAB-2FFD-4C98-BB43-9D271C182278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A3A555A-71F3-4114-A789-3992B6125173}" srcId="{DFD6D675-A4DE-44D4-9CE3-9236DBA9C369}" destId="{175C4BAB-2FFD-4C98-BB43-9D271C182278}" srcOrd="2" destOrd="0" parTransId="{947E8118-23EC-46E4-BB00-21B6B3625A4A}" sibTransId="{05851EB9-780C-4AC9-B01F-3FEBA5A93C24}"/>
    <dgm:cxn modelId="{8343DC4C-65CA-417F-BE2C-468A555E3C8A}" type="presOf" srcId="{AAC4873B-36B1-4813-B004-BE5E532E3AC7}" destId="{7845569D-B9CA-4033-AF5A-B03614BE53E8}" srcOrd="0" destOrd="2" presId="urn:microsoft.com/office/officeart/2005/8/layout/vList4"/>
    <dgm:cxn modelId="{7E8EB58B-2C0E-4EFB-9BF0-8FAAE87F272F}" srcId="{9E001A94-C534-4805-89E2-C4B9D763D26F}" destId="{AAC4873B-36B1-4813-B004-BE5E532E3AC7}" srcOrd="1" destOrd="0" parTransId="{C0781915-25C9-4156-ACFC-C777068A7452}" sibTransId="{69BDA144-71E4-4811-8BCC-548F79573E62}"/>
    <dgm:cxn modelId="{E981DA0E-B184-48ED-9878-EAA8A4FAB74C}" type="presOf" srcId="{886965B2-8F3E-4134-BB6D-49C0D1CA3DA8}" destId="{C1C4DEDA-AD58-469C-925E-072048846544}" srcOrd="1" destOrd="1" presId="urn:microsoft.com/office/officeart/2005/8/layout/vList4"/>
    <dgm:cxn modelId="{C6F81EBE-7844-4C5D-B216-30F68A679C5E}" type="presOf" srcId="{1710BF9F-747E-49E0-A762-E16419F83692}" destId="{7845569D-B9CA-4033-AF5A-B03614BE53E8}" srcOrd="0" destOrd="1" presId="urn:microsoft.com/office/officeart/2005/8/layout/vList4"/>
    <dgm:cxn modelId="{A1962324-B3EC-4771-AAB7-053AE23AC052}" srcId="{175C4BAB-2FFD-4C98-BB43-9D271C182278}" destId="{B0DDB52F-2636-49ED-8CF5-22D048D44F1B}" srcOrd="0" destOrd="0" parTransId="{246F3A04-D88D-4228-B607-2CBAF86EB9B7}" sibTransId="{8D163DDB-19B5-4219-BE4A-7EA327434035}"/>
    <dgm:cxn modelId="{97381DE2-20F9-4946-980C-737DF57B804D}" type="presOf" srcId="{3F2CD417-7FCF-4CE4-8D0F-195F318AA4B0}" destId="{230806BB-1494-4D86-B5FC-1AB96EC8C92F}" srcOrd="0" destOrd="0" presId="urn:microsoft.com/office/officeart/2005/8/layout/vList4"/>
    <dgm:cxn modelId="{BE1E5319-0573-434C-83B5-5D55415CD153}" srcId="{3F2CD417-7FCF-4CE4-8D0F-195F318AA4B0}" destId="{B39F0EF8-3238-44A3-B764-2C6716B4BA8C}" srcOrd="1" destOrd="0" parTransId="{EDC3EA5A-3B34-472F-B373-51B0A9F6710C}" sibTransId="{46D14A99-8BB5-4C1A-9861-C03216E5A9E9}"/>
    <dgm:cxn modelId="{646DD18F-F348-4177-952B-19DF44224BFF}" type="presOf" srcId="{175C4BAB-2FFD-4C98-BB43-9D271C182278}" destId="{AC3E1D3E-DD02-4CFC-B88B-5CB7D426799A}" srcOrd="1" destOrd="0" presId="urn:microsoft.com/office/officeart/2005/8/layout/vList4"/>
    <dgm:cxn modelId="{B742E906-D91F-4CDB-8E6A-0FEEDD33FB71}" type="presOf" srcId="{B39F0EF8-3238-44A3-B764-2C6716B4BA8C}" destId="{C1C4DEDA-AD58-469C-925E-072048846544}" srcOrd="1" destOrd="2" presId="urn:microsoft.com/office/officeart/2005/8/layout/vList4"/>
    <dgm:cxn modelId="{4633A5E0-1D2C-4925-A46D-596D49611DC9}" srcId="{175C4BAB-2FFD-4C98-BB43-9D271C182278}" destId="{4334FD19-F8F2-4E90-85B1-F4E904A71C9C}" srcOrd="1" destOrd="0" parTransId="{49475665-478B-45E4-80EA-7A1B7CF6E91E}" sibTransId="{DCF239C5-DD87-4B7E-BACB-03F36DF95A7C}"/>
    <dgm:cxn modelId="{2990F6FE-72AB-48DC-9F17-D59BF8547B7B}" srcId="{DFD6D675-A4DE-44D4-9CE3-9236DBA9C369}" destId="{3F2CD417-7FCF-4CE4-8D0F-195F318AA4B0}" srcOrd="0" destOrd="0" parTransId="{A85AB431-74E7-4611-B81E-668C53A1A490}" sibTransId="{BBCAD3FC-4043-4DC9-8054-C56B3CDF299B}"/>
    <dgm:cxn modelId="{523CE27A-5845-4D98-AE08-8B56D43DAF47}" type="presOf" srcId="{9E001A94-C534-4805-89E2-C4B9D763D26F}" destId="{5772F959-56ED-4EA3-93C2-9AB6D21FF54E}" srcOrd="1" destOrd="0" presId="urn:microsoft.com/office/officeart/2005/8/layout/vList4"/>
    <dgm:cxn modelId="{C30CA881-5128-4945-9AE4-212FE569E247}" type="presOf" srcId="{B0DDB52F-2636-49ED-8CF5-22D048D44F1B}" destId="{AC3E1D3E-DD02-4CFC-B88B-5CB7D426799A}" srcOrd="1" destOrd="1" presId="urn:microsoft.com/office/officeart/2005/8/layout/vList4"/>
    <dgm:cxn modelId="{97B8512B-1C62-433B-99F0-5C9E60A0A471}" srcId="{DFD6D675-A4DE-44D4-9CE3-9236DBA9C369}" destId="{9E001A94-C534-4805-89E2-C4B9D763D26F}" srcOrd="1" destOrd="0" parTransId="{A4465049-C488-4AF2-A320-6E0BA9878DCE}" sibTransId="{A446509F-331B-4A28-B1AD-008EC8F346D9}"/>
    <dgm:cxn modelId="{94757883-02D3-4067-A10F-4ABE5526C3D7}" type="presOf" srcId="{4334FD19-F8F2-4E90-85B1-F4E904A71C9C}" destId="{DA6696E9-A4F0-4E26-99DC-FE5CEAB1D622}" srcOrd="0" destOrd="2" presId="urn:microsoft.com/office/officeart/2005/8/layout/vList4"/>
    <dgm:cxn modelId="{4D4D4E70-67D2-4F3A-9EF4-CA04C775CE6D}" type="presOf" srcId="{3F2CD417-7FCF-4CE4-8D0F-195F318AA4B0}" destId="{C1C4DEDA-AD58-469C-925E-072048846544}" srcOrd="1" destOrd="0" presId="urn:microsoft.com/office/officeart/2005/8/layout/vList4"/>
    <dgm:cxn modelId="{EC2FEC39-9C12-4F13-BF6D-B91882B321B5}" type="presOf" srcId="{B0DDB52F-2636-49ED-8CF5-22D048D44F1B}" destId="{DA6696E9-A4F0-4E26-99DC-FE5CEAB1D622}" srcOrd="0" destOrd="1" presId="urn:microsoft.com/office/officeart/2005/8/layout/vList4"/>
    <dgm:cxn modelId="{F64301A7-F02D-4519-9CE3-443DD7CF7E0C}" type="presOf" srcId="{B39F0EF8-3238-44A3-B764-2C6716B4BA8C}" destId="{230806BB-1494-4D86-B5FC-1AB96EC8C92F}" srcOrd="0" destOrd="2" presId="urn:microsoft.com/office/officeart/2005/8/layout/vList4"/>
    <dgm:cxn modelId="{3972785A-9F24-4D10-92B3-B356033FF406}" type="presOf" srcId="{1710BF9F-747E-49E0-A762-E16419F83692}" destId="{5772F959-56ED-4EA3-93C2-9AB6D21FF54E}" srcOrd="1" destOrd="1" presId="urn:microsoft.com/office/officeart/2005/8/layout/vList4"/>
    <dgm:cxn modelId="{3109AA5D-D73B-466B-A286-CA9446299936}" srcId="{9E001A94-C534-4805-89E2-C4B9D763D26F}" destId="{1710BF9F-747E-49E0-A762-E16419F83692}" srcOrd="0" destOrd="0" parTransId="{535835D7-4BD4-4FE0-A008-C0AFCBB1AC27}" sibTransId="{03E46804-28BE-4E51-8F58-6874E24BA2FC}"/>
    <dgm:cxn modelId="{0CDF79C1-F82B-4DA1-815F-ECA716013F53}" type="presOf" srcId="{886965B2-8F3E-4134-BB6D-49C0D1CA3DA8}" destId="{230806BB-1494-4D86-B5FC-1AB96EC8C92F}" srcOrd="0" destOrd="1" presId="urn:microsoft.com/office/officeart/2005/8/layout/vList4"/>
    <dgm:cxn modelId="{471CCF8B-16CF-457D-96DC-C00F4660DD31}" type="presOf" srcId="{AAC4873B-36B1-4813-B004-BE5E532E3AC7}" destId="{5772F959-56ED-4EA3-93C2-9AB6D21FF54E}" srcOrd="1" destOrd="2" presId="urn:microsoft.com/office/officeart/2005/8/layout/vList4"/>
    <dgm:cxn modelId="{88538790-4719-4AD9-ADE2-87096C0AE320}" type="presOf" srcId="{4334FD19-F8F2-4E90-85B1-F4E904A71C9C}" destId="{AC3E1D3E-DD02-4CFC-B88B-5CB7D426799A}" srcOrd="1" destOrd="2" presId="urn:microsoft.com/office/officeart/2005/8/layout/vList4"/>
    <dgm:cxn modelId="{CBB4363F-2AB4-4D94-B7F1-AFDCACAC5C5E}" type="presOf" srcId="{9E001A94-C534-4805-89E2-C4B9D763D26F}" destId="{7845569D-B9CA-4033-AF5A-B03614BE53E8}" srcOrd="0" destOrd="0" presId="urn:microsoft.com/office/officeart/2005/8/layout/vList4"/>
    <dgm:cxn modelId="{8E5943FB-6E52-4C74-8F1C-445E4F2BBAB3}" srcId="{3F2CD417-7FCF-4CE4-8D0F-195F318AA4B0}" destId="{886965B2-8F3E-4134-BB6D-49C0D1CA3DA8}" srcOrd="0" destOrd="0" parTransId="{1E62C527-9353-4532-A94B-023C963A681E}" sibTransId="{34C41FC3-6BC8-4BFA-8FF2-5B95E1FBD528}"/>
    <dgm:cxn modelId="{DFBCFAB6-8851-4682-8FC0-4B323C804E87}" type="presOf" srcId="{DFD6D675-A4DE-44D4-9CE3-9236DBA9C369}" destId="{3E2D93A9-2C6A-47B0-93A2-120A19F6C11D}" srcOrd="0" destOrd="0" presId="urn:microsoft.com/office/officeart/2005/8/layout/vList4"/>
    <dgm:cxn modelId="{F2C2CA7F-A72E-4B00-A792-542131B80A40}" type="presOf" srcId="{175C4BAB-2FFD-4C98-BB43-9D271C182278}" destId="{DA6696E9-A4F0-4E26-99DC-FE5CEAB1D622}" srcOrd="0" destOrd="0" presId="urn:microsoft.com/office/officeart/2005/8/layout/vList4"/>
    <dgm:cxn modelId="{575C1A92-1A6D-4FB9-A554-A1F7E56D1782}" type="presParOf" srcId="{3E2D93A9-2C6A-47B0-93A2-120A19F6C11D}" destId="{B271A578-082B-4A80-9A6B-378830124D7C}" srcOrd="0" destOrd="0" presId="urn:microsoft.com/office/officeart/2005/8/layout/vList4"/>
    <dgm:cxn modelId="{24BD2079-4B6E-405A-8F70-56852B76CDC7}" type="presParOf" srcId="{B271A578-082B-4A80-9A6B-378830124D7C}" destId="{230806BB-1494-4D86-B5FC-1AB96EC8C92F}" srcOrd="0" destOrd="0" presId="urn:microsoft.com/office/officeart/2005/8/layout/vList4"/>
    <dgm:cxn modelId="{B5559CEA-D75D-40DC-ACBF-913DAABD7FEF}" type="presParOf" srcId="{B271A578-082B-4A80-9A6B-378830124D7C}" destId="{6680BA3B-5CA9-443D-823C-C1102205B5EC}" srcOrd="1" destOrd="0" presId="urn:microsoft.com/office/officeart/2005/8/layout/vList4"/>
    <dgm:cxn modelId="{A526E47D-0836-4937-AA48-B53B4DB5B0B1}" type="presParOf" srcId="{B271A578-082B-4A80-9A6B-378830124D7C}" destId="{C1C4DEDA-AD58-469C-925E-072048846544}" srcOrd="2" destOrd="0" presId="urn:microsoft.com/office/officeart/2005/8/layout/vList4"/>
    <dgm:cxn modelId="{AEDC590F-D567-44E5-9A99-1613A55E00B8}" type="presParOf" srcId="{3E2D93A9-2C6A-47B0-93A2-120A19F6C11D}" destId="{1D82D740-615F-4D3B-84BD-EC2527180E56}" srcOrd="1" destOrd="0" presId="urn:microsoft.com/office/officeart/2005/8/layout/vList4"/>
    <dgm:cxn modelId="{41D8A040-9A60-4353-85F3-29C49C95D713}" type="presParOf" srcId="{3E2D93A9-2C6A-47B0-93A2-120A19F6C11D}" destId="{E59F9509-5926-49F5-830F-80BFF26E2AF8}" srcOrd="2" destOrd="0" presId="urn:microsoft.com/office/officeart/2005/8/layout/vList4"/>
    <dgm:cxn modelId="{71D8B628-9A6C-4237-8974-74346DA7ACB1}" type="presParOf" srcId="{E59F9509-5926-49F5-830F-80BFF26E2AF8}" destId="{7845569D-B9CA-4033-AF5A-B03614BE53E8}" srcOrd="0" destOrd="0" presId="urn:microsoft.com/office/officeart/2005/8/layout/vList4"/>
    <dgm:cxn modelId="{767AF01D-6CE1-4B2B-A9FA-2D6F293DD7FB}" type="presParOf" srcId="{E59F9509-5926-49F5-830F-80BFF26E2AF8}" destId="{B886E76A-6BD6-4DC1-BB4E-2EDCD711B19F}" srcOrd="1" destOrd="0" presId="urn:microsoft.com/office/officeart/2005/8/layout/vList4"/>
    <dgm:cxn modelId="{CFDFCEF4-9E3F-417B-AD69-2A0FE60A514C}" type="presParOf" srcId="{E59F9509-5926-49F5-830F-80BFF26E2AF8}" destId="{5772F959-56ED-4EA3-93C2-9AB6D21FF54E}" srcOrd="2" destOrd="0" presId="urn:microsoft.com/office/officeart/2005/8/layout/vList4"/>
    <dgm:cxn modelId="{1033C8EA-0A0D-4AEC-8E49-F77121D12B70}" type="presParOf" srcId="{3E2D93A9-2C6A-47B0-93A2-120A19F6C11D}" destId="{45284366-FC4F-4897-8E38-EFEF0589CCDE}" srcOrd="3" destOrd="0" presId="urn:microsoft.com/office/officeart/2005/8/layout/vList4"/>
    <dgm:cxn modelId="{45540720-5352-49EF-89F8-B6EB984E5A64}" type="presParOf" srcId="{3E2D93A9-2C6A-47B0-93A2-120A19F6C11D}" destId="{D84B9D20-187A-41D0-B033-174E0FAC600C}" srcOrd="4" destOrd="0" presId="urn:microsoft.com/office/officeart/2005/8/layout/vList4"/>
    <dgm:cxn modelId="{F1919E5A-E5F8-4C16-9DDF-F7522403D7CB}" type="presParOf" srcId="{D84B9D20-187A-41D0-B033-174E0FAC600C}" destId="{DA6696E9-A4F0-4E26-99DC-FE5CEAB1D622}" srcOrd="0" destOrd="0" presId="urn:microsoft.com/office/officeart/2005/8/layout/vList4"/>
    <dgm:cxn modelId="{585D2FE9-AA58-4F3F-BDE5-ED51F2B7F8D1}" type="presParOf" srcId="{D84B9D20-187A-41D0-B033-174E0FAC600C}" destId="{911B74C3-27C3-4FEB-B3B0-57FB32DC2D91}" srcOrd="1" destOrd="0" presId="urn:microsoft.com/office/officeart/2005/8/layout/vList4"/>
    <dgm:cxn modelId="{9C4FB1C5-AF3B-4F23-8259-71799EAE710C}" type="presParOf" srcId="{D84B9D20-187A-41D0-B033-174E0FAC600C}" destId="{AC3E1D3E-DD02-4CFC-B88B-5CB7D426799A}" srcOrd="2" destOrd="0" presId="urn:microsoft.com/office/officeart/2005/8/layout/vList4"/>
  </dgm:cxnLst>
  <dgm:bg/>
  <dgm:whole/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1595B3C7-719F-44B6-A433-09963BE1F188}" type="doc">
      <dgm:prSet loTypeId="urn:microsoft.com/office/officeart/2005/8/layout/vList5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8516BCA5-F0F3-435B-A21B-3304777ADD79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id-ID" b="1" dirty="0" smtClean="0"/>
            <a:t>Dampak Positif</a:t>
          </a:r>
          <a:endParaRPr lang="en-US" b="1" dirty="0"/>
        </a:p>
      </dgm:t>
    </dgm:pt>
    <dgm:pt modelId="{2CE2D14B-73B7-4BAD-876E-CEDD42A973D9}" type="parTrans" cxnId="{618DE544-64EA-476B-8989-66CADEA5D103}">
      <dgm:prSet/>
      <dgm:spPr/>
      <dgm:t>
        <a:bodyPr/>
        <a:lstStyle/>
        <a:p>
          <a:endParaRPr lang="en-US"/>
        </a:p>
      </dgm:t>
    </dgm:pt>
    <dgm:pt modelId="{7446FBDB-EB0E-4D7E-A674-6752F3492025}" type="sibTrans" cxnId="{618DE544-64EA-476B-8989-66CADEA5D103}">
      <dgm:prSet/>
      <dgm:spPr/>
      <dgm:t>
        <a:bodyPr/>
        <a:lstStyle/>
        <a:p>
          <a:endParaRPr lang="en-US"/>
        </a:p>
      </dgm:t>
    </dgm:pt>
    <dgm:pt modelId="{EFE40602-EED6-438C-8A3F-C58ABEA1CDCB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id-ID" dirty="0" smtClean="0">
              <a:solidFill>
                <a:schemeClr val="bg1"/>
              </a:solidFill>
            </a:rPr>
            <a:t>Menambah wawasan dan pengetahuan</a:t>
          </a:r>
          <a:endParaRPr lang="en-US" dirty="0">
            <a:solidFill>
              <a:schemeClr val="bg1"/>
            </a:solidFill>
          </a:endParaRPr>
        </a:p>
      </dgm:t>
    </dgm:pt>
    <dgm:pt modelId="{3B66A530-052C-41FA-A5E6-4A3D86216819}" type="parTrans" cxnId="{440DF12F-F412-4C8D-9452-D2FA91A116CB}">
      <dgm:prSet/>
      <dgm:spPr/>
      <dgm:t>
        <a:bodyPr/>
        <a:lstStyle/>
        <a:p>
          <a:endParaRPr lang="en-US"/>
        </a:p>
      </dgm:t>
    </dgm:pt>
    <dgm:pt modelId="{F7EFE778-3253-44A8-8AE7-EE62A937EF6B}" type="sibTrans" cxnId="{440DF12F-F412-4C8D-9452-D2FA91A116CB}">
      <dgm:prSet/>
      <dgm:spPr/>
      <dgm:t>
        <a:bodyPr/>
        <a:lstStyle/>
        <a:p>
          <a:endParaRPr lang="en-US"/>
        </a:p>
      </dgm:t>
    </dgm:pt>
    <dgm:pt modelId="{0883CF9B-B36E-42B5-8A2A-2121FC0D3AD2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id-ID" dirty="0" smtClean="0">
              <a:solidFill>
                <a:schemeClr val="bg1"/>
              </a:solidFill>
            </a:rPr>
            <a:t>Meningkatkan kualitas pendidikan</a:t>
          </a:r>
          <a:endParaRPr lang="en-US" dirty="0">
            <a:solidFill>
              <a:schemeClr val="bg1"/>
            </a:solidFill>
          </a:endParaRPr>
        </a:p>
      </dgm:t>
    </dgm:pt>
    <dgm:pt modelId="{97B6D9B1-FFBF-471C-8107-8E130087DD81}" type="parTrans" cxnId="{484F5CCE-CE1E-4F9C-84E8-CBBE29A083B2}">
      <dgm:prSet/>
      <dgm:spPr/>
      <dgm:t>
        <a:bodyPr/>
        <a:lstStyle/>
        <a:p>
          <a:endParaRPr lang="en-US"/>
        </a:p>
      </dgm:t>
    </dgm:pt>
    <dgm:pt modelId="{A5332459-093D-4DF8-B6E4-6313EF1F4175}" type="sibTrans" cxnId="{484F5CCE-CE1E-4F9C-84E8-CBBE29A083B2}">
      <dgm:prSet/>
      <dgm:spPr/>
      <dgm:t>
        <a:bodyPr/>
        <a:lstStyle/>
        <a:p>
          <a:endParaRPr lang="en-US"/>
        </a:p>
      </dgm:t>
    </dgm:pt>
    <dgm:pt modelId="{D8E687EB-4DFB-4CE0-9EB1-37C6ACB3E89E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id-ID" b="1" dirty="0" smtClean="0"/>
            <a:t>Dampak Negatif</a:t>
          </a:r>
          <a:endParaRPr lang="en-US" b="1" dirty="0"/>
        </a:p>
      </dgm:t>
    </dgm:pt>
    <dgm:pt modelId="{4CA5A9EE-13E7-462D-8805-F9BF02B35E40}" type="parTrans" cxnId="{8D1536AC-3378-4164-BC2A-5D6B298825A4}">
      <dgm:prSet/>
      <dgm:spPr/>
      <dgm:t>
        <a:bodyPr/>
        <a:lstStyle/>
        <a:p>
          <a:endParaRPr lang="en-US"/>
        </a:p>
      </dgm:t>
    </dgm:pt>
    <dgm:pt modelId="{BE1592CB-4A40-4219-BA5B-7D7DEE588FBB}" type="sibTrans" cxnId="{8D1536AC-3378-4164-BC2A-5D6B298825A4}">
      <dgm:prSet/>
      <dgm:spPr/>
      <dgm:t>
        <a:bodyPr/>
        <a:lstStyle/>
        <a:p>
          <a:endParaRPr lang="en-US"/>
        </a:p>
      </dgm:t>
    </dgm:pt>
    <dgm:pt modelId="{23E374C5-F856-4D2D-80B4-BBA35BBBE232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id-ID" dirty="0" smtClean="0">
              <a:solidFill>
                <a:schemeClr val="bg1"/>
              </a:solidFill>
            </a:rPr>
            <a:t>Memengaruhi pola pikir</a:t>
          </a:r>
          <a:endParaRPr lang="en-US" dirty="0">
            <a:solidFill>
              <a:schemeClr val="bg1"/>
            </a:solidFill>
          </a:endParaRPr>
        </a:p>
      </dgm:t>
    </dgm:pt>
    <dgm:pt modelId="{341DD5E6-1E7D-4603-92CC-5519B1D168E0}" type="parTrans" cxnId="{957481B9-E7C1-4CF6-9554-E44F8CB3A4FE}">
      <dgm:prSet/>
      <dgm:spPr/>
      <dgm:t>
        <a:bodyPr/>
        <a:lstStyle/>
        <a:p>
          <a:endParaRPr lang="en-US"/>
        </a:p>
      </dgm:t>
    </dgm:pt>
    <dgm:pt modelId="{E4148D6F-A245-4591-A42D-B085F4C93281}" type="sibTrans" cxnId="{957481B9-E7C1-4CF6-9554-E44F8CB3A4FE}">
      <dgm:prSet/>
      <dgm:spPr/>
      <dgm:t>
        <a:bodyPr/>
        <a:lstStyle/>
        <a:p>
          <a:endParaRPr lang="en-US"/>
        </a:p>
      </dgm:t>
    </dgm:pt>
    <dgm:pt modelId="{C8F41A60-CB8B-4AE1-9DCC-9F3E44979578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id-ID" dirty="0" smtClean="0">
              <a:solidFill>
                <a:schemeClr val="bg1"/>
              </a:solidFill>
            </a:rPr>
            <a:t>Menyebabkan permasalahan sosial</a:t>
          </a:r>
          <a:endParaRPr lang="en-US" dirty="0">
            <a:solidFill>
              <a:schemeClr val="bg1"/>
            </a:solidFill>
          </a:endParaRPr>
        </a:p>
      </dgm:t>
    </dgm:pt>
    <dgm:pt modelId="{44266AE6-4A15-4BC9-A2EA-525F246DAD52}" type="parTrans" cxnId="{AEE0863F-65EA-4634-AEDC-D1BE47B4E2BD}">
      <dgm:prSet/>
      <dgm:spPr/>
      <dgm:t>
        <a:bodyPr/>
        <a:lstStyle/>
        <a:p>
          <a:endParaRPr lang="en-US"/>
        </a:p>
      </dgm:t>
    </dgm:pt>
    <dgm:pt modelId="{23C69684-7049-49D2-9078-287B76CDDB94}" type="sibTrans" cxnId="{AEE0863F-65EA-4634-AEDC-D1BE47B4E2BD}">
      <dgm:prSet/>
      <dgm:spPr/>
      <dgm:t>
        <a:bodyPr/>
        <a:lstStyle/>
        <a:p>
          <a:endParaRPr lang="en-US"/>
        </a:p>
      </dgm:t>
    </dgm:pt>
    <dgm:pt modelId="{B021A21F-D6EA-4897-A90F-A0E571233F1D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id-ID" dirty="0" smtClean="0">
              <a:solidFill>
                <a:schemeClr val="bg1"/>
              </a:solidFill>
            </a:rPr>
            <a:t>Meningkatkan kesejahteraan</a:t>
          </a:r>
          <a:endParaRPr lang="en-US" dirty="0">
            <a:solidFill>
              <a:schemeClr val="bg1"/>
            </a:solidFill>
          </a:endParaRPr>
        </a:p>
      </dgm:t>
    </dgm:pt>
    <dgm:pt modelId="{F42BFC5C-7FC0-4162-861F-B451052535C3}" type="parTrans" cxnId="{229188DE-5606-43AF-9D53-E8AF4CB3FCE6}">
      <dgm:prSet/>
      <dgm:spPr/>
      <dgm:t>
        <a:bodyPr/>
        <a:lstStyle/>
        <a:p>
          <a:endParaRPr lang="en-US"/>
        </a:p>
      </dgm:t>
    </dgm:pt>
    <dgm:pt modelId="{531FE54A-0E5E-48E7-B676-AD3D2AA89D86}" type="sibTrans" cxnId="{229188DE-5606-43AF-9D53-E8AF4CB3FCE6}">
      <dgm:prSet/>
      <dgm:spPr/>
      <dgm:t>
        <a:bodyPr/>
        <a:lstStyle/>
        <a:p>
          <a:endParaRPr lang="en-US"/>
        </a:p>
      </dgm:t>
    </dgm:pt>
    <dgm:pt modelId="{702217A3-6471-4625-A4E0-15EE3F5F22D4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id-ID" dirty="0" smtClean="0">
              <a:solidFill>
                <a:schemeClr val="bg1"/>
              </a:solidFill>
            </a:rPr>
            <a:t>Meningkatkan mobilitas manusia</a:t>
          </a:r>
          <a:endParaRPr lang="en-US" dirty="0">
            <a:solidFill>
              <a:schemeClr val="bg1"/>
            </a:solidFill>
          </a:endParaRPr>
        </a:p>
      </dgm:t>
    </dgm:pt>
    <dgm:pt modelId="{8945585A-FCD0-4625-A304-F90B03B15BB2}" type="parTrans" cxnId="{0BFDE286-1F79-4881-A71A-869623D6EDD7}">
      <dgm:prSet/>
      <dgm:spPr/>
      <dgm:t>
        <a:bodyPr/>
        <a:lstStyle/>
        <a:p>
          <a:endParaRPr lang="en-US"/>
        </a:p>
      </dgm:t>
    </dgm:pt>
    <dgm:pt modelId="{A63C2397-45BB-4475-AE37-8ACAC996D6DB}" type="sibTrans" cxnId="{0BFDE286-1F79-4881-A71A-869623D6EDD7}">
      <dgm:prSet/>
      <dgm:spPr/>
      <dgm:t>
        <a:bodyPr/>
        <a:lstStyle/>
        <a:p>
          <a:endParaRPr lang="en-US"/>
        </a:p>
      </dgm:t>
    </dgm:pt>
    <dgm:pt modelId="{8BE67CE1-9623-42A1-8006-5924AC4C1A84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id-ID" dirty="0" smtClean="0">
              <a:solidFill>
                <a:schemeClr val="bg1"/>
              </a:solidFill>
            </a:rPr>
            <a:t>Menimbulkan kerusakan lingkungan</a:t>
          </a:r>
          <a:endParaRPr lang="en-US" dirty="0">
            <a:solidFill>
              <a:schemeClr val="bg1"/>
            </a:solidFill>
          </a:endParaRPr>
        </a:p>
      </dgm:t>
    </dgm:pt>
    <dgm:pt modelId="{8A74B355-D8DD-425F-A4F4-81FCFFFDC9DD}" type="parTrans" cxnId="{784642E6-9BEE-4AB3-BAEB-3FF9C0389C29}">
      <dgm:prSet/>
      <dgm:spPr/>
      <dgm:t>
        <a:bodyPr/>
        <a:lstStyle/>
        <a:p>
          <a:endParaRPr lang="en-US"/>
        </a:p>
      </dgm:t>
    </dgm:pt>
    <dgm:pt modelId="{C26F982A-9EAE-4929-8F18-A807F2BA7EE4}" type="sibTrans" cxnId="{784642E6-9BEE-4AB3-BAEB-3FF9C0389C29}">
      <dgm:prSet/>
      <dgm:spPr/>
      <dgm:t>
        <a:bodyPr/>
        <a:lstStyle/>
        <a:p>
          <a:endParaRPr lang="en-US"/>
        </a:p>
      </dgm:t>
    </dgm:pt>
    <dgm:pt modelId="{D82EC1C6-929C-4D7E-AD97-378C465C4B27}" type="pres">
      <dgm:prSet presAssocID="{1595B3C7-719F-44B6-A433-09963BE1F18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E5517EC-FF2F-4B9B-B4D3-4AC478826B74}" type="pres">
      <dgm:prSet presAssocID="{8516BCA5-F0F3-435B-A21B-3304777ADD79}" presName="linNode" presStyleCnt="0"/>
      <dgm:spPr/>
    </dgm:pt>
    <dgm:pt modelId="{41ADD6F7-8353-4B63-9BC3-4D6FD1B9F555}" type="pres">
      <dgm:prSet presAssocID="{8516BCA5-F0F3-435B-A21B-3304777ADD79}" presName="parentText" presStyleLbl="node1" presStyleIdx="0" presStyleCnt="2" custScaleX="77951" custScaleY="16766" custLinFactNeighborX="-10" custLinFactNeighborY="-2382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B6A9CF-5701-422D-8766-58A306BE2CCD}" type="pres">
      <dgm:prSet presAssocID="{8516BCA5-F0F3-435B-A21B-3304777ADD79}" presName="descendantText" presStyleLbl="alignAccFollowNode1" presStyleIdx="0" presStyleCnt="2" custScaleX="174115" custScaleY="43746" custLinFactNeighborX="21" custLinFactNeighborY="-47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91D1B6-098D-4124-9CE1-32FE27261F19}" type="pres">
      <dgm:prSet presAssocID="{7446FBDB-EB0E-4D7E-A674-6752F3492025}" presName="sp" presStyleCnt="0"/>
      <dgm:spPr/>
    </dgm:pt>
    <dgm:pt modelId="{0F368580-980B-4026-A96F-B5449FB66571}" type="pres">
      <dgm:prSet presAssocID="{D8E687EB-4DFB-4CE0-9EB1-37C6ACB3E89E}" presName="linNode" presStyleCnt="0"/>
      <dgm:spPr/>
    </dgm:pt>
    <dgm:pt modelId="{F7C7021E-1EDF-47C0-A776-D8DE95E637ED}" type="pres">
      <dgm:prSet presAssocID="{D8E687EB-4DFB-4CE0-9EB1-37C6ACB3E89E}" presName="parentText" presStyleLbl="node1" presStyleIdx="1" presStyleCnt="2" custScaleY="15066" custLinFactNeighborY="-511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57C6DA-D0D4-4245-B779-8966128BC689}" type="pres">
      <dgm:prSet presAssocID="{D8E687EB-4DFB-4CE0-9EB1-37C6ACB3E89E}" presName="descendantText" presStyleLbl="alignAccFollowNode1" presStyleIdx="1" presStyleCnt="2" custScaleX="221022" custScaleY="38239" custLinFactNeighborY="106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5E97E52-9DD4-4382-904F-C52C0FB87E15}" type="presOf" srcId="{23E374C5-F856-4D2D-80B4-BBA35BBBE232}" destId="{8757C6DA-D0D4-4245-B779-8966128BC689}" srcOrd="0" destOrd="0" presId="urn:microsoft.com/office/officeart/2005/8/layout/vList5"/>
    <dgm:cxn modelId="{4C874A7A-E52F-406F-A661-4CFB42773F2A}" type="presOf" srcId="{EFE40602-EED6-438C-8A3F-C58ABEA1CDCB}" destId="{A2B6A9CF-5701-422D-8766-58A306BE2CCD}" srcOrd="0" destOrd="0" presId="urn:microsoft.com/office/officeart/2005/8/layout/vList5"/>
    <dgm:cxn modelId="{229188DE-5606-43AF-9D53-E8AF4CB3FCE6}" srcId="{8516BCA5-F0F3-435B-A21B-3304777ADD79}" destId="{B021A21F-D6EA-4897-A90F-A0E571233F1D}" srcOrd="2" destOrd="0" parTransId="{F42BFC5C-7FC0-4162-861F-B451052535C3}" sibTransId="{531FE54A-0E5E-48E7-B676-AD3D2AA89D86}"/>
    <dgm:cxn modelId="{AEE0863F-65EA-4634-AEDC-D1BE47B4E2BD}" srcId="{D8E687EB-4DFB-4CE0-9EB1-37C6ACB3E89E}" destId="{C8F41A60-CB8B-4AE1-9DCC-9F3E44979578}" srcOrd="1" destOrd="0" parTransId="{44266AE6-4A15-4BC9-A2EA-525F246DAD52}" sibTransId="{23C69684-7049-49D2-9078-287B76CDDB94}"/>
    <dgm:cxn modelId="{957481B9-E7C1-4CF6-9554-E44F8CB3A4FE}" srcId="{D8E687EB-4DFB-4CE0-9EB1-37C6ACB3E89E}" destId="{23E374C5-F856-4D2D-80B4-BBA35BBBE232}" srcOrd="0" destOrd="0" parTransId="{341DD5E6-1E7D-4603-92CC-5519B1D168E0}" sibTransId="{E4148D6F-A245-4591-A42D-B085F4C93281}"/>
    <dgm:cxn modelId="{0BFDE286-1F79-4881-A71A-869623D6EDD7}" srcId="{8516BCA5-F0F3-435B-A21B-3304777ADD79}" destId="{702217A3-6471-4625-A4E0-15EE3F5F22D4}" srcOrd="3" destOrd="0" parTransId="{8945585A-FCD0-4625-A304-F90B03B15BB2}" sibTransId="{A63C2397-45BB-4475-AE37-8ACAC996D6DB}"/>
    <dgm:cxn modelId="{E7770330-1897-43B9-A70F-CF5F218CECE1}" type="presOf" srcId="{8BE67CE1-9623-42A1-8006-5924AC4C1A84}" destId="{8757C6DA-D0D4-4245-B779-8966128BC689}" srcOrd="0" destOrd="2" presId="urn:microsoft.com/office/officeart/2005/8/layout/vList5"/>
    <dgm:cxn modelId="{8D1536AC-3378-4164-BC2A-5D6B298825A4}" srcId="{1595B3C7-719F-44B6-A433-09963BE1F188}" destId="{D8E687EB-4DFB-4CE0-9EB1-37C6ACB3E89E}" srcOrd="1" destOrd="0" parTransId="{4CA5A9EE-13E7-462D-8805-F9BF02B35E40}" sibTransId="{BE1592CB-4A40-4219-BA5B-7D7DEE588FBB}"/>
    <dgm:cxn modelId="{3CF06C9E-2276-49EA-9E12-B6CF423A3E8B}" type="presOf" srcId="{8516BCA5-F0F3-435B-A21B-3304777ADD79}" destId="{41ADD6F7-8353-4B63-9BC3-4D6FD1B9F555}" srcOrd="0" destOrd="0" presId="urn:microsoft.com/office/officeart/2005/8/layout/vList5"/>
    <dgm:cxn modelId="{440DF12F-F412-4C8D-9452-D2FA91A116CB}" srcId="{8516BCA5-F0F3-435B-A21B-3304777ADD79}" destId="{EFE40602-EED6-438C-8A3F-C58ABEA1CDCB}" srcOrd="0" destOrd="0" parTransId="{3B66A530-052C-41FA-A5E6-4A3D86216819}" sibTransId="{F7EFE778-3253-44A8-8AE7-EE62A937EF6B}"/>
    <dgm:cxn modelId="{484F5CCE-CE1E-4F9C-84E8-CBBE29A083B2}" srcId="{8516BCA5-F0F3-435B-A21B-3304777ADD79}" destId="{0883CF9B-B36E-42B5-8A2A-2121FC0D3AD2}" srcOrd="1" destOrd="0" parTransId="{97B6D9B1-FFBF-471C-8107-8E130087DD81}" sibTransId="{A5332459-093D-4DF8-B6E4-6313EF1F4175}"/>
    <dgm:cxn modelId="{D328B67C-C9E8-4BFA-9B84-5C33B39633E7}" type="presOf" srcId="{C8F41A60-CB8B-4AE1-9DCC-9F3E44979578}" destId="{8757C6DA-D0D4-4245-B779-8966128BC689}" srcOrd="0" destOrd="1" presId="urn:microsoft.com/office/officeart/2005/8/layout/vList5"/>
    <dgm:cxn modelId="{A07D1FE0-E125-4096-AD00-0417CAB99661}" type="presOf" srcId="{D8E687EB-4DFB-4CE0-9EB1-37C6ACB3E89E}" destId="{F7C7021E-1EDF-47C0-A776-D8DE95E637ED}" srcOrd="0" destOrd="0" presId="urn:microsoft.com/office/officeart/2005/8/layout/vList5"/>
    <dgm:cxn modelId="{3DC3B5A4-B2D0-4AA8-9C12-33744E59DD3B}" type="presOf" srcId="{702217A3-6471-4625-A4E0-15EE3F5F22D4}" destId="{A2B6A9CF-5701-422D-8766-58A306BE2CCD}" srcOrd="0" destOrd="3" presId="urn:microsoft.com/office/officeart/2005/8/layout/vList5"/>
    <dgm:cxn modelId="{A5F07136-A5F2-4C5B-8CC1-F0AA42F72688}" type="presOf" srcId="{1595B3C7-719F-44B6-A433-09963BE1F188}" destId="{D82EC1C6-929C-4D7E-AD97-378C465C4B27}" srcOrd="0" destOrd="0" presId="urn:microsoft.com/office/officeart/2005/8/layout/vList5"/>
    <dgm:cxn modelId="{43D08B26-EBDF-4A63-8762-80C9F207CFB3}" type="presOf" srcId="{0883CF9B-B36E-42B5-8A2A-2121FC0D3AD2}" destId="{A2B6A9CF-5701-422D-8766-58A306BE2CCD}" srcOrd="0" destOrd="1" presId="urn:microsoft.com/office/officeart/2005/8/layout/vList5"/>
    <dgm:cxn modelId="{618DE544-64EA-476B-8989-66CADEA5D103}" srcId="{1595B3C7-719F-44B6-A433-09963BE1F188}" destId="{8516BCA5-F0F3-435B-A21B-3304777ADD79}" srcOrd="0" destOrd="0" parTransId="{2CE2D14B-73B7-4BAD-876E-CEDD42A973D9}" sibTransId="{7446FBDB-EB0E-4D7E-A674-6752F3492025}"/>
    <dgm:cxn modelId="{784642E6-9BEE-4AB3-BAEB-3FF9C0389C29}" srcId="{D8E687EB-4DFB-4CE0-9EB1-37C6ACB3E89E}" destId="{8BE67CE1-9623-42A1-8006-5924AC4C1A84}" srcOrd="2" destOrd="0" parTransId="{8A74B355-D8DD-425F-A4F4-81FCFFFDC9DD}" sibTransId="{C26F982A-9EAE-4929-8F18-A807F2BA7EE4}"/>
    <dgm:cxn modelId="{CE3C2A47-3E0A-4AA0-98AF-57C3ED66AC28}" type="presOf" srcId="{B021A21F-D6EA-4897-A90F-A0E571233F1D}" destId="{A2B6A9CF-5701-422D-8766-58A306BE2CCD}" srcOrd="0" destOrd="2" presId="urn:microsoft.com/office/officeart/2005/8/layout/vList5"/>
    <dgm:cxn modelId="{1FB74BF7-5E5F-4E74-8535-F47BDA2AF2EA}" type="presParOf" srcId="{D82EC1C6-929C-4D7E-AD97-378C465C4B27}" destId="{AE5517EC-FF2F-4B9B-B4D3-4AC478826B74}" srcOrd="0" destOrd="0" presId="urn:microsoft.com/office/officeart/2005/8/layout/vList5"/>
    <dgm:cxn modelId="{49766542-7E80-4357-9D81-B964AF03337B}" type="presParOf" srcId="{AE5517EC-FF2F-4B9B-B4D3-4AC478826B74}" destId="{41ADD6F7-8353-4B63-9BC3-4D6FD1B9F555}" srcOrd="0" destOrd="0" presId="urn:microsoft.com/office/officeart/2005/8/layout/vList5"/>
    <dgm:cxn modelId="{E808FC99-C76F-43A8-876E-D1558AF89E02}" type="presParOf" srcId="{AE5517EC-FF2F-4B9B-B4D3-4AC478826B74}" destId="{A2B6A9CF-5701-422D-8766-58A306BE2CCD}" srcOrd="1" destOrd="0" presId="urn:microsoft.com/office/officeart/2005/8/layout/vList5"/>
    <dgm:cxn modelId="{45509249-3C69-4147-BC19-C8642D4A8A9F}" type="presParOf" srcId="{D82EC1C6-929C-4D7E-AD97-378C465C4B27}" destId="{C691D1B6-098D-4124-9CE1-32FE27261F19}" srcOrd="1" destOrd="0" presId="urn:microsoft.com/office/officeart/2005/8/layout/vList5"/>
    <dgm:cxn modelId="{9F2AB76F-69AB-437E-8FA2-3B41B266C65F}" type="presParOf" srcId="{D82EC1C6-929C-4D7E-AD97-378C465C4B27}" destId="{0F368580-980B-4026-A96F-B5449FB66571}" srcOrd="2" destOrd="0" presId="urn:microsoft.com/office/officeart/2005/8/layout/vList5"/>
    <dgm:cxn modelId="{66BCDBC5-FE36-4883-BD2A-603512F09209}" type="presParOf" srcId="{0F368580-980B-4026-A96F-B5449FB66571}" destId="{F7C7021E-1EDF-47C0-A776-D8DE95E637ED}" srcOrd="0" destOrd="0" presId="urn:microsoft.com/office/officeart/2005/8/layout/vList5"/>
    <dgm:cxn modelId="{1EE68547-EE7A-4EE5-AA39-C38756E6095D}" type="presParOf" srcId="{0F368580-980B-4026-A96F-B5449FB66571}" destId="{8757C6DA-D0D4-4245-B779-8966128BC689}" srcOrd="1" destOrd="0" presId="urn:microsoft.com/office/officeart/2005/8/layout/vList5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6EB3617-0ABC-4A50-9435-BC3C85F97BA6}" type="doc">
      <dgm:prSet loTypeId="urn:microsoft.com/office/officeart/2005/8/layout/vProcess5" loCatId="process" qsTypeId="urn:microsoft.com/office/officeart/2005/8/quickstyle/3d5" qsCatId="3D" csTypeId="urn:microsoft.com/office/officeart/2005/8/colors/accent0_1" csCatId="mainScheme" phldr="1"/>
      <dgm:spPr/>
      <dgm:t>
        <a:bodyPr/>
        <a:lstStyle/>
        <a:p>
          <a:endParaRPr lang="id-ID"/>
        </a:p>
      </dgm:t>
    </dgm:pt>
    <dgm:pt modelId="{47BA88A9-D494-40E2-A061-E2A6DEE48829}">
      <dgm:prSet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id-ID" sz="2600" b="1" dirty="0" smtClean="0">
              <a:latin typeface="AdLib BT" pitchFamily="82" charset="0"/>
              <a:cs typeface="Calibri" pitchFamily="34" charset="0"/>
              <a:hlinkClick xmlns:r="http://schemas.openxmlformats.org/officeDocument/2006/relationships" r:id="rId1" action="ppaction://hlinksldjump"/>
            </a:rPr>
            <a:t>A. Masa transisi </a:t>
          </a:r>
          <a:endParaRPr lang="id-ID" sz="2600" b="1" dirty="0">
            <a:latin typeface="AdLib BT" pitchFamily="82" charset="0"/>
            <a:cs typeface="Calibri" pitchFamily="34" charset="0"/>
          </a:endParaRPr>
        </a:p>
      </dgm:t>
    </dgm:pt>
    <dgm:pt modelId="{2095F5F7-11C9-48E6-9139-488F25791D47}" type="parTrans" cxnId="{B069F886-81A8-479A-A966-23963877A793}">
      <dgm:prSet/>
      <dgm:spPr/>
      <dgm:t>
        <a:bodyPr/>
        <a:lstStyle/>
        <a:p>
          <a:endParaRPr lang="id-ID"/>
        </a:p>
      </dgm:t>
    </dgm:pt>
    <dgm:pt modelId="{5D9AB8D8-B475-4157-808D-53D286F3FFA7}" type="sibTrans" cxnId="{B069F886-81A8-479A-A966-23963877A793}">
      <dgm:prSet/>
      <dgm:spPr/>
      <dgm:t>
        <a:bodyPr/>
        <a:lstStyle/>
        <a:p>
          <a:endParaRPr lang="id-ID"/>
        </a:p>
      </dgm:t>
    </dgm:pt>
    <dgm:pt modelId="{3525BC5C-D305-4A84-B862-BDB6C71DAE4C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>
            <a:lnSpc>
              <a:spcPct val="150000"/>
            </a:lnSpc>
          </a:pPr>
          <a:r>
            <a:rPr lang="id-ID" sz="2200" b="1" dirty="0" smtClean="0">
              <a:latin typeface="AdLib BT" pitchFamily="82" charset="0"/>
              <a:cs typeface="Calibri" pitchFamily="34" charset="0"/>
              <a:hlinkClick xmlns:r="http://schemas.openxmlformats.org/officeDocument/2006/relationships" r:id="rId2" action="ppaction://hlinksldjump"/>
            </a:rPr>
            <a:t>B. Stabilisasi Politik dan Rehabilitasi Ekonomi</a:t>
          </a:r>
          <a:endParaRPr lang="id-ID" sz="2200" dirty="0">
            <a:latin typeface="AdLib BT" pitchFamily="82" charset="0"/>
            <a:cs typeface="Calibri" pitchFamily="34" charset="0"/>
          </a:endParaRPr>
        </a:p>
      </dgm:t>
    </dgm:pt>
    <dgm:pt modelId="{CBB18EAD-3717-48FD-8634-2C2580183B0B}" type="parTrans" cxnId="{FFA0C512-8DFC-4BE5-BB6D-505CF8DC1004}">
      <dgm:prSet/>
      <dgm:spPr/>
      <dgm:t>
        <a:bodyPr/>
        <a:lstStyle/>
        <a:p>
          <a:endParaRPr lang="id-ID"/>
        </a:p>
      </dgm:t>
    </dgm:pt>
    <dgm:pt modelId="{4FDB23E0-7AAB-43D6-BF91-919243DFE665}" type="sibTrans" cxnId="{FFA0C512-8DFC-4BE5-BB6D-505CF8DC1004}">
      <dgm:prSet/>
      <dgm:spPr/>
      <dgm:t>
        <a:bodyPr/>
        <a:lstStyle/>
        <a:p>
          <a:endParaRPr lang="id-ID"/>
        </a:p>
      </dgm:t>
    </dgm:pt>
    <dgm:pt modelId="{3330F2BC-D507-4836-8F28-49DB15A2C9CC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id-ID" sz="2400" b="1" dirty="0" smtClean="0">
              <a:latin typeface="AdLib BT" pitchFamily="82" charset="0"/>
              <a:cs typeface="Calibri" pitchFamily="34" charset="0"/>
              <a:hlinkClick xmlns:r="http://schemas.openxmlformats.org/officeDocument/2006/relationships" r:id="rId3" action="ppaction://hlinksldjump"/>
            </a:rPr>
            <a:t>C. Integrasi Timor Timur</a:t>
          </a:r>
          <a:endParaRPr lang="id-ID" sz="2400" b="1" dirty="0">
            <a:latin typeface="AdLib BT" pitchFamily="82" charset="0"/>
            <a:cs typeface="Calibri" pitchFamily="34" charset="0"/>
          </a:endParaRPr>
        </a:p>
      </dgm:t>
    </dgm:pt>
    <dgm:pt modelId="{33D55FCF-30F6-4FB7-B53F-7CD6060B5B42}" type="parTrans" cxnId="{1D2B4E92-1DC1-4EAB-A6A6-F81E7CE0FB72}">
      <dgm:prSet/>
      <dgm:spPr/>
      <dgm:t>
        <a:bodyPr/>
        <a:lstStyle/>
        <a:p>
          <a:endParaRPr lang="id-ID"/>
        </a:p>
      </dgm:t>
    </dgm:pt>
    <dgm:pt modelId="{71A546D1-4232-4903-B479-BC065353A474}" type="sibTrans" cxnId="{1D2B4E92-1DC1-4EAB-A6A6-F81E7CE0FB72}">
      <dgm:prSet/>
      <dgm:spPr/>
      <dgm:t>
        <a:bodyPr/>
        <a:lstStyle/>
        <a:p>
          <a:endParaRPr lang="id-ID"/>
        </a:p>
      </dgm:t>
    </dgm:pt>
    <dgm:pt modelId="{760BF35D-2A68-4E30-A431-345AFD6B2604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0">
            <a:lnSpc>
              <a:spcPct val="150000"/>
            </a:lnSpc>
          </a:pPr>
          <a:r>
            <a:rPr lang="id-ID" sz="2200" b="1" dirty="0" smtClean="0">
              <a:latin typeface="AdLib BT" pitchFamily="82" charset="0"/>
              <a:cs typeface="Calibri" pitchFamily="34" charset="0"/>
              <a:hlinkClick xmlns:r="http://schemas.openxmlformats.org/officeDocument/2006/relationships" r:id="rId4" action="ppaction://hlinksldjump"/>
            </a:rPr>
            <a:t>D. Dampak </a:t>
          </a:r>
          <a:r>
            <a:rPr lang="en-ID" sz="2200" b="1" dirty="0" smtClean="0">
              <a:latin typeface="AdLib BT" pitchFamily="82" charset="0"/>
              <a:cs typeface="Calibri" pitchFamily="34" charset="0"/>
              <a:hlinkClick xmlns:r="http://schemas.openxmlformats.org/officeDocument/2006/relationships" r:id="rId4" action="ppaction://hlinksldjump"/>
            </a:rPr>
            <a:t>P</a:t>
          </a:r>
          <a:r>
            <a:rPr lang="id-ID" sz="2200" b="1" dirty="0" smtClean="0">
              <a:latin typeface="AdLib BT" pitchFamily="82" charset="0"/>
              <a:cs typeface="Calibri" pitchFamily="34" charset="0"/>
              <a:hlinkClick xmlns:r="http://schemas.openxmlformats.org/officeDocument/2006/relationships" r:id="rId4" action="ppaction://hlinksldjump"/>
            </a:rPr>
            <a:t>emerintahan Orde Baru</a:t>
          </a:r>
          <a:endParaRPr lang="id-ID" sz="2200" dirty="0">
            <a:latin typeface="AdLib BT" pitchFamily="82" charset="0"/>
            <a:cs typeface="Calibri" pitchFamily="34" charset="0"/>
          </a:endParaRPr>
        </a:p>
      </dgm:t>
    </dgm:pt>
    <dgm:pt modelId="{AFE1969A-8207-42E2-9CF9-8BA8534B6EEA}" type="parTrans" cxnId="{1597700C-6352-4653-894F-6C7BBA5BE38B}">
      <dgm:prSet/>
      <dgm:spPr/>
      <dgm:t>
        <a:bodyPr/>
        <a:lstStyle/>
        <a:p>
          <a:endParaRPr lang="id-ID"/>
        </a:p>
      </dgm:t>
    </dgm:pt>
    <dgm:pt modelId="{94A4084B-359E-428B-98D2-52D4E706D68B}" type="sibTrans" cxnId="{1597700C-6352-4653-894F-6C7BBA5BE38B}">
      <dgm:prSet/>
      <dgm:spPr/>
      <dgm:t>
        <a:bodyPr/>
        <a:lstStyle/>
        <a:p>
          <a:endParaRPr lang="id-ID"/>
        </a:p>
      </dgm:t>
    </dgm:pt>
    <dgm:pt modelId="{C37A9692-4FDD-4012-8EF8-D663F15E6B39}" type="pres">
      <dgm:prSet presAssocID="{96EB3617-0ABC-4A50-9435-BC3C85F97BA6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67B6108-B177-431A-BA84-308BD5A5004E}" type="pres">
      <dgm:prSet presAssocID="{96EB3617-0ABC-4A50-9435-BC3C85F97BA6}" presName="dummyMaxCanvas" presStyleCnt="0">
        <dgm:presLayoutVars/>
      </dgm:prSet>
      <dgm:spPr/>
    </dgm:pt>
    <dgm:pt modelId="{8C2EFA13-DFD5-47F5-8570-94D4556C6F67}" type="pres">
      <dgm:prSet presAssocID="{96EB3617-0ABC-4A50-9435-BC3C85F97BA6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611A50-AEB8-4FCF-9C70-16F2F44DB0C0}" type="pres">
      <dgm:prSet presAssocID="{96EB3617-0ABC-4A50-9435-BC3C85F97BA6}" presName="FourNodes_2" presStyleLbl="node1" presStyleIdx="1" presStyleCnt="4" custLinFactNeighborX="1907" custLinFactNeighborY="-44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F0B788-9E7E-40FF-828A-D2B19D8DD891}" type="pres">
      <dgm:prSet presAssocID="{96EB3617-0ABC-4A50-9435-BC3C85F97BA6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8EE6D2-FF4B-45F5-B74E-79F4D90682AD}" type="pres">
      <dgm:prSet presAssocID="{96EB3617-0ABC-4A50-9435-BC3C85F97BA6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9CB2BA-3B8F-4944-9F64-107ADF1012E8}" type="pres">
      <dgm:prSet presAssocID="{96EB3617-0ABC-4A50-9435-BC3C85F97BA6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AE08A8-1AA7-473A-AEC9-35F51F3AC3E8}" type="pres">
      <dgm:prSet presAssocID="{96EB3617-0ABC-4A50-9435-BC3C85F97BA6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8B5CA3-55F5-47C6-8F6E-0FED2C9B8A1A}" type="pres">
      <dgm:prSet presAssocID="{96EB3617-0ABC-4A50-9435-BC3C85F97BA6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AAF1BF-269F-4D47-8207-B50BC933C901}" type="pres">
      <dgm:prSet presAssocID="{96EB3617-0ABC-4A50-9435-BC3C85F97BA6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CD5539-33F6-46AA-83CF-D90397B02239}" type="pres">
      <dgm:prSet presAssocID="{96EB3617-0ABC-4A50-9435-BC3C85F97BA6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A99E6B-45DB-47D2-A144-B733C2468EC1}" type="pres">
      <dgm:prSet presAssocID="{96EB3617-0ABC-4A50-9435-BC3C85F97BA6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32CD5A-1833-486E-ADCB-683E2DF78AB4}" type="pres">
      <dgm:prSet presAssocID="{96EB3617-0ABC-4A50-9435-BC3C85F97BA6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A373544-F490-48F3-8A2C-8688548E8E84}" type="presOf" srcId="{4FDB23E0-7AAB-43D6-BF91-919243DFE665}" destId="{10AE08A8-1AA7-473A-AEC9-35F51F3AC3E8}" srcOrd="0" destOrd="0" presId="urn:microsoft.com/office/officeart/2005/8/layout/vProcess5"/>
    <dgm:cxn modelId="{D4785CAC-DE49-4FBD-AEB7-EB399BB45CF4}" type="presOf" srcId="{3525BC5C-D305-4A84-B862-BDB6C71DAE4C}" destId="{6ECD5539-33F6-46AA-83CF-D90397B02239}" srcOrd="1" destOrd="0" presId="urn:microsoft.com/office/officeart/2005/8/layout/vProcess5"/>
    <dgm:cxn modelId="{19D474F5-1212-4405-BCEC-D30AC832F29E}" type="presOf" srcId="{760BF35D-2A68-4E30-A431-345AFD6B2604}" destId="{ED32CD5A-1833-486E-ADCB-683E2DF78AB4}" srcOrd="1" destOrd="0" presId="urn:microsoft.com/office/officeart/2005/8/layout/vProcess5"/>
    <dgm:cxn modelId="{1597700C-6352-4653-894F-6C7BBA5BE38B}" srcId="{96EB3617-0ABC-4A50-9435-BC3C85F97BA6}" destId="{760BF35D-2A68-4E30-A431-345AFD6B2604}" srcOrd="3" destOrd="0" parTransId="{AFE1969A-8207-42E2-9CF9-8BA8534B6EEA}" sibTransId="{94A4084B-359E-428B-98D2-52D4E706D68B}"/>
    <dgm:cxn modelId="{FFA0C512-8DFC-4BE5-BB6D-505CF8DC1004}" srcId="{96EB3617-0ABC-4A50-9435-BC3C85F97BA6}" destId="{3525BC5C-D305-4A84-B862-BDB6C71DAE4C}" srcOrd="1" destOrd="0" parTransId="{CBB18EAD-3717-48FD-8634-2C2580183B0B}" sibTransId="{4FDB23E0-7AAB-43D6-BF91-919243DFE665}"/>
    <dgm:cxn modelId="{9F92CAA0-2625-4BE9-94F1-F10237EBFC2A}" type="presOf" srcId="{47BA88A9-D494-40E2-A061-E2A6DEE48829}" destId="{E5AAF1BF-269F-4D47-8207-B50BC933C901}" srcOrd="1" destOrd="0" presId="urn:microsoft.com/office/officeart/2005/8/layout/vProcess5"/>
    <dgm:cxn modelId="{8AF0C1F8-E271-494D-AF33-C36E6FE5E75A}" type="presOf" srcId="{3330F2BC-D507-4836-8F28-49DB15A2C9CC}" destId="{4FF0B788-9E7E-40FF-828A-D2B19D8DD891}" srcOrd="0" destOrd="0" presId="urn:microsoft.com/office/officeart/2005/8/layout/vProcess5"/>
    <dgm:cxn modelId="{72DE3822-DBC5-4ECE-BF10-FDA6FE510639}" type="presOf" srcId="{760BF35D-2A68-4E30-A431-345AFD6B2604}" destId="{C78EE6D2-FF4B-45F5-B74E-79F4D90682AD}" srcOrd="0" destOrd="0" presId="urn:microsoft.com/office/officeart/2005/8/layout/vProcess5"/>
    <dgm:cxn modelId="{B069F886-81A8-479A-A966-23963877A793}" srcId="{96EB3617-0ABC-4A50-9435-BC3C85F97BA6}" destId="{47BA88A9-D494-40E2-A061-E2A6DEE48829}" srcOrd="0" destOrd="0" parTransId="{2095F5F7-11C9-48E6-9139-488F25791D47}" sibTransId="{5D9AB8D8-B475-4157-808D-53D286F3FFA7}"/>
    <dgm:cxn modelId="{767A7F80-D88E-4565-87DD-A35C1ABFBE07}" type="presOf" srcId="{47BA88A9-D494-40E2-A061-E2A6DEE48829}" destId="{8C2EFA13-DFD5-47F5-8570-94D4556C6F67}" srcOrd="0" destOrd="0" presId="urn:microsoft.com/office/officeart/2005/8/layout/vProcess5"/>
    <dgm:cxn modelId="{4183ADE8-1FB4-4B14-A1F1-1AD0AAEA2B33}" type="presOf" srcId="{3525BC5C-D305-4A84-B862-BDB6C71DAE4C}" destId="{16611A50-AEB8-4FCF-9C70-16F2F44DB0C0}" srcOrd="0" destOrd="0" presId="urn:microsoft.com/office/officeart/2005/8/layout/vProcess5"/>
    <dgm:cxn modelId="{D726B61F-85BB-4B13-8EC3-3F636BA38D88}" type="presOf" srcId="{3330F2BC-D507-4836-8F28-49DB15A2C9CC}" destId="{F9A99E6B-45DB-47D2-A144-B733C2468EC1}" srcOrd="1" destOrd="0" presId="urn:microsoft.com/office/officeart/2005/8/layout/vProcess5"/>
    <dgm:cxn modelId="{1D2B4E92-1DC1-4EAB-A6A6-F81E7CE0FB72}" srcId="{96EB3617-0ABC-4A50-9435-BC3C85F97BA6}" destId="{3330F2BC-D507-4836-8F28-49DB15A2C9CC}" srcOrd="2" destOrd="0" parTransId="{33D55FCF-30F6-4FB7-B53F-7CD6060B5B42}" sibTransId="{71A546D1-4232-4903-B479-BC065353A474}"/>
    <dgm:cxn modelId="{3B11FBD2-A138-4533-9C6D-A5889F615C45}" type="presOf" srcId="{96EB3617-0ABC-4A50-9435-BC3C85F97BA6}" destId="{C37A9692-4FDD-4012-8EF8-D663F15E6B39}" srcOrd="0" destOrd="0" presId="urn:microsoft.com/office/officeart/2005/8/layout/vProcess5"/>
    <dgm:cxn modelId="{E9E13FEF-41D8-4226-9E57-15F59F53A437}" type="presOf" srcId="{71A546D1-4232-4903-B479-BC065353A474}" destId="{A68B5CA3-55F5-47C6-8F6E-0FED2C9B8A1A}" srcOrd="0" destOrd="0" presId="urn:microsoft.com/office/officeart/2005/8/layout/vProcess5"/>
    <dgm:cxn modelId="{F39FE848-973D-4C9C-87C2-32557D347D9A}" type="presOf" srcId="{5D9AB8D8-B475-4157-808D-53D286F3FFA7}" destId="{F59CB2BA-3B8F-4944-9F64-107ADF1012E8}" srcOrd="0" destOrd="0" presId="urn:microsoft.com/office/officeart/2005/8/layout/vProcess5"/>
    <dgm:cxn modelId="{8A604486-2665-437F-A0F5-CDC2ED16A78A}" type="presParOf" srcId="{C37A9692-4FDD-4012-8EF8-D663F15E6B39}" destId="{867B6108-B177-431A-BA84-308BD5A5004E}" srcOrd="0" destOrd="0" presId="urn:microsoft.com/office/officeart/2005/8/layout/vProcess5"/>
    <dgm:cxn modelId="{AB156726-330F-43BB-B38F-A45F7ABE7F79}" type="presParOf" srcId="{C37A9692-4FDD-4012-8EF8-D663F15E6B39}" destId="{8C2EFA13-DFD5-47F5-8570-94D4556C6F67}" srcOrd="1" destOrd="0" presId="urn:microsoft.com/office/officeart/2005/8/layout/vProcess5"/>
    <dgm:cxn modelId="{30474267-DA09-4335-B2C0-F3272B93AFE4}" type="presParOf" srcId="{C37A9692-4FDD-4012-8EF8-D663F15E6B39}" destId="{16611A50-AEB8-4FCF-9C70-16F2F44DB0C0}" srcOrd="2" destOrd="0" presId="urn:microsoft.com/office/officeart/2005/8/layout/vProcess5"/>
    <dgm:cxn modelId="{E85D984A-E453-4F42-936D-C4EB588EB698}" type="presParOf" srcId="{C37A9692-4FDD-4012-8EF8-D663F15E6B39}" destId="{4FF0B788-9E7E-40FF-828A-D2B19D8DD891}" srcOrd="3" destOrd="0" presId="urn:microsoft.com/office/officeart/2005/8/layout/vProcess5"/>
    <dgm:cxn modelId="{39BCBEAD-C70D-4739-A052-11ADDA076E4E}" type="presParOf" srcId="{C37A9692-4FDD-4012-8EF8-D663F15E6B39}" destId="{C78EE6D2-FF4B-45F5-B74E-79F4D90682AD}" srcOrd="4" destOrd="0" presId="urn:microsoft.com/office/officeart/2005/8/layout/vProcess5"/>
    <dgm:cxn modelId="{1BA25236-A17C-4AB3-A9C9-A68445D08817}" type="presParOf" srcId="{C37A9692-4FDD-4012-8EF8-D663F15E6B39}" destId="{F59CB2BA-3B8F-4944-9F64-107ADF1012E8}" srcOrd="5" destOrd="0" presId="urn:microsoft.com/office/officeart/2005/8/layout/vProcess5"/>
    <dgm:cxn modelId="{C070A264-6F16-4E30-9E68-3AC8FE3AECAC}" type="presParOf" srcId="{C37A9692-4FDD-4012-8EF8-D663F15E6B39}" destId="{10AE08A8-1AA7-473A-AEC9-35F51F3AC3E8}" srcOrd="6" destOrd="0" presId="urn:microsoft.com/office/officeart/2005/8/layout/vProcess5"/>
    <dgm:cxn modelId="{3432FD7D-6097-4190-ADAB-F9725311D005}" type="presParOf" srcId="{C37A9692-4FDD-4012-8EF8-D663F15E6B39}" destId="{A68B5CA3-55F5-47C6-8F6E-0FED2C9B8A1A}" srcOrd="7" destOrd="0" presId="urn:microsoft.com/office/officeart/2005/8/layout/vProcess5"/>
    <dgm:cxn modelId="{81EBC810-8F2B-4183-8634-7EAE7A6AF7EF}" type="presParOf" srcId="{C37A9692-4FDD-4012-8EF8-D663F15E6B39}" destId="{E5AAF1BF-269F-4D47-8207-B50BC933C901}" srcOrd="8" destOrd="0" presId="urn:microsoft.com/office/officeart/2005/8/layout/vProcess5"/>
    <dgm:cxn modelId="{2F1FDDA0-8E41-4D79-8D09-5741C33E4ED2}" type="presParOf" srcId="{C37A9692-4FDD-4012-8EF8-D663F15E6B39}" destId="{6ECD5539-33F6-46AA-83CF-D90397B02239}" srcOrd="9" destOrd="0" presId="urn:microsoft.com/office/officeart/2005/8/layout/vProcess5"/>
    <dgm:cxn modelId="{4005DBEA-28C2-4862-A381-1F6F9BC437E0}" type="presParOf" srcId="{C37A9692-4FDD-4012-8EF8-D663F15E6B39}" destId="{F9A99E6B-45DB-47D2-A144-B733C2468EC1}" srcOrd="10" destOrd="0" presId="urn:microsoft.com/office/officeart/2005/8/layout/vProcess5"/>
    <dgm:cxn modelId="{A59896F6-44F0-485D-BA35-FFE27CC7544F}" type="presParOf" srcId="{C37A9692-4FDD-4012-8EF8-D663F15E6B39}" destId="{ED32CD5A-1833-486E-ADCB-683E2DF78AB4}" srcOrd="11" destOrd="0" presId="urn:microsoft.com/office/officeart/2005/8/layout/vProcess5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1728DF7-B5D9-4D86-AE00-FBB9C0CEF7A5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id-ID"/>
        </a:p>
      </dgm:t>
    </dgm:pt>
    <dgm:pt modelId="{CF8675A2-07D6-48BB-8A7E-9ABED77E497F}">
      <dgm:prSet phldrT="[Text]" custT="1"/>
      <dgm:spPr/>
      <dgm:t>
        <a:bodyPr/>
        <a:lstStyle/>
        <a:p>
          <a:r>
            <a:rPr lang="id-ID" sz="2000" dirty="0" smtClean="0">
              <a:latin typeface="Calibri" pitchFamily="34" charset="0"/>
              <a:cs typeface="Calibri" pitchFamily="34" charset="0"/>
            </a:rPr>
            <a:t>Aksi-Aksi Tritura</a:t>
          </a:r>
          <a:endParaRPr lang="id-ID" sz="2000" dirty="0">
            <a:latin typeface="Calibri" pitchFamily="34" charset="0"/>
            <a:cs typeface="Calibri" pitchFamily="34" charset="0"/>
          </a:endParaRPr>
        </a:p>
      </dgm:t>
    </dgm:pt>
    <dgm:pt modelId="{6CFEB5CB-D70B-4B6E-9C4D-85CCA268655F}" type="parTrans" cxnId="{AAC0AEF2-3819-4E67-AB54-6F86FA7D6E03}">
      <dgm:prSet/>
      <dgm:spPr/>
      <dgm:t>
        <a:bodyPr/>
        <a:lstStyle/>
        <a:p>
          <a:endParaRPr lang="id-ID"/>
        </a:p>
      </dgm:t>
    </dgm:pt>
    <dgm:pt modelId="{C75849BC-5207-42C4-BE6E-ADF8F305B4D7}" type="sibTrans" cxnId="{AAC0AEF2-3819-4E67-AB54-6F86FA7D6E03}">
      <dgm:prSet/>
      <dgm:spPr/>
      <dgm:t>
        <a:bodyPr/>
        <a:lstStyle/>
        <a:p>
          <a:endParaRPr lang="id-ID"/>
        </a:p>
      </dgm:t>
    </dgm:pt>
    <dgm:pt modelId="{079B8785-1EBB-41D5-B3C6-2C9A17A9FDC5}">
      <dgm:prSet custT="1"/>
      <dgm:spPr/>
      <dgm:t>
        <a:bodyPr/>
        <a:lstStyle/>
        <a:p>
          <a:r>
            <a:rPr lang="id-ID" sz="2000" dirty="0" smtClean="0">
              <a:latin typeface="Calibri" pitchFamily="34" charset="0"/>
              <a:cs typeface="Calibri" pitchFamily="34" charset="0"/>
            </a:rPr>
            <a:t>Surat Perintah Sebelas Maret</a:t>
          </a:r>
        </a:p>
      </dgm:t>
    </dgm:pt>
    <dgm:pt modelId="{F12086DB-1D1F-4395-AE9C-797E4DBC378B}" type="parTrans" cxnId="{2A0E8240-92F1-4CD8-B6CA-9DEBEF7D5074}">
      <dgm:prSet/>
      <dgm:spPr/>
      <dgm:t>
        <a:bodyPr/>
        <a:lstStyle/>
        <a:p>
          <a:endParaRPr lang="id-ID"/>
        </a:p>
      </dgm:t>
    </dgm:pt>
    <dgm:pt modelId="{44C3DA90-7A60-4E45-AABA-F860D3A30A03}" type="sibTrans" cxnId="{2A0E8240-92F1-4CD8-B6CA-9DEBEF7D5074}">
      <dgm:prSet/>
      <dgm:spPr/>
      <dgm:t>
        <a:bodyPr/>
        <a:lstStyle/>
        <a:p>
          <a:endParaRPr lang="id-ID"/>
        </a:p>
      </dgm:t>
    </dgm:pt>
    <dgm:pt modelId="{28AEBEC3-F217-4917-B10A-3272752CE44D}">
      <dgm:prSet custT="1"/>
      <dgm:spPr/>
      <dgm:t>
        <a:bodyPr/>
        <a:lstStyle/>
        <a:p>
          <a:r>
            <a:rPr lang="id-ID" sz="2000" dirty="0" smtClean="0">
              <a:latin typeface="Calibri" pitchFamily="34" charset="0"/>
              <a:cs typeface="Calibri" pitchFamily="34" charset="0"/>
            </a:rPr>
            <a:t>Dualisme Kepemimpinan Nasional</a:t>
          </a:r>
        </a:p>
      </dgm:t>
    </dgm:pt>
    <dgm:pt modelId="{E95D2C43-6BE4-4A74-99F7-D0F76FC05300}" type="parTrans" cxnId="{AE5C325D-06FA-4454-8513-756F92406551}">
      <dgm:prSet/>
      <dgm:spPr/>
      <dgm:t>
        <a:bodyPr/>
        <a:lstStyle/>
        <a:p>
          <a:endParaRPr lang="id-ID"/>
        </a:p>
      </dgm:t>
    </dgm:pt>
    <dgm:pt modelId="{4A6BEAF5-5523-475F-8123-680F28D222A1}" type="sibTrans" cxnId="{AE5C325D-06FA-4454-8513-756F92406551}">
      <dgm:prSet/>
      <dgm:spPr/>
      <dgm:t>
        <a:bodyPr/>
        <a:lstStyle/>
        <a:p>
          <a:endParaRPr lang="id-ID"/>
        </a:p>
      </dgm:t>
    </dgm:pt>
    <dgm:pt modelId="{635EA2DB-001C-4A93-9045-27518616AB79}" type="pres">
      <dgm:prSet presAssocID="{D1728DF7-B5D9-4D86-AE00-FBB9C0CEF7A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id-ID"/>
        </a:p>
      </dgm:t>
    </dgm:pt>
    <dgm:pt modelId="{F2C65B40-0975-4647-AFB0-F48F813894DE}" type="pres">
      <dgm:prSet presAssocID="{D1728DF7-B5D9-4D86-AE00-FBB9C0CEF7A5}" presName="Name1" presStyleCnt="0"/>
      <dgm:spPr/>
      <dgm:t>
        <a:bodyPr/>
        <a:lstStyle/>
        <a:p>
          <a:endParaRPr lang="id-ID"/>
        </a:p>
      </dgm:t>
    </dgm:pt>
    <dgm:pt modelId="{606ED18A-D20D-4BAB-B6F4-0D2FEAE03C62}" type="pres">
      <dgm:prSet presAssocID="{D1728DF7-B5D9-4D86-AE00-FBB9C0CEF7A5}" presName="cycle" presStyleCnt="0"/>
      <dgm:spPr/>
      <dgm:t>
        <a:bodyPr/>
        <a:lstStyle/>
        <a:p>
          <a:endParaRPr lang="id-ID"/>
        </a:p>
      </dgm:t>
    </dgm:pt>
    <dgm:pt modelId="{A3D869EC-C868-47A6-9FA4-9FDE342CB408}" type="pres">
      <dgm:prSet presAssocID="{D1728DF7-B5D9-4D86-AE00-FBB9C0CEF7A5}" presName="srcNode" presStyleLbl="node1" presStyleIdx="0" presStyleCnt="3"/>
      <dgm:spPr/>
      <dgm:t>
        <a:bodyPr/>
        <a:lstStyle/>
        <a:p>
          <a:endParaRPr lang="id-ID"/>
        </a:p>
      </dgm:t>
    </dgm:pt>
    <dgm:pt modelId="{F9A49B80-50BD-4C01-B517-64E5BF5AC1A4}" type="pres">
      <dgm:prSet presAssocID="{D1728DF7-B5D9-4D86-AE00-FBB9C0CEF7A5}" presName="conn" presStyleLbl="parChTrans1D2" presStyleIdx="0" presStyleCnt="1"/>
      <dgm:spPr/>
      <dgm:t>
        <a:bodyPr/>
        <a:lstStyle/>
        <a:p>
          <a:endParaRPr lang="id-ID"/>
        </a:p>
      </dgm:t>
    </dgm:pt>
    <dgm:pt modelId="{4A983932-10BE-459B-B553-B668F91425C5}" type="pres">
      <dgm:prSet presAssocID="{D1728DF7-B5D9-4D86-AE00-FBB9C0CEF7A5}" presName="extraNode" presStyleLbl="node1" presStyleIdx="0" presStyleCnt="3"/>
      <dgm:spPr/>
      <dgm:t>
        <a:bodyPr/>
        <a:lstStyle/>
        <a:p>
          <a:endParaRPr lang="id-ID"/>
        </a:p>
      </dgm:t>
    </dgm:pt>
    <dgm:pt modelId="{63EBA9BC-7AF8-46CA-86DA-72224D46C932}" type="pres">
      <dgm:prSet presAssocID="{D1728DF7-B5D9-4D86-AE00-FBB9C0CEF7A5}" presName="dstNode" presStyleLbl="node1" presStyleIdx="0" presStyleCnt="3"/>
      <dgm:spPr/>
      <dgm:t>
        <a:bodyPr/>
        <a:lstStyle/>
        <a:p>
          <a:endParaRPr lang="id-ID"/>
        </a:p>
      </dgm:t>
    </dgm:pt>
    <dgm:pt modelId="{6F8466F5-B7D4-428E-B3E2-EF5582A7ECDE}" type="pres">
      <dgm:prSet presAssocID="{CF8675A2-07D6-48BB-8A7E-9ABED77E497F}" presName="text_1" presStyleLbl="node1" presStyleIdx="0" presStyleCnt="3" custScaleY="64844" custLinFactNeighborX="2213" custLinFactNeighborY="2735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F5E4FDE6-A64D-420F-BD85-62257A69B26E}" type="pres">
      <dgm:prSet presAssocID="{CF8675A2-07D6-48BB-8A7E-9ABED77E497F}" presName="accent_1" presStyleCnt="0"/>
      <dgm:spPr/>
      <dgm:t>
        <a:bodyPr/>
        <a:lstStyle/>
        <a:p>
          <a:endParaRPr lang="id-ID"/>
        </a:p>
      </dgm:t>
    </dgm:pt>
    <dgm:pt modelId="{E8F114A3-2253-4EAA-8789-D82AA7C0439A}" type="pres">
      <dgm:prSet presAssocID="{CF8675A2-07D6-48BB-8A7E-9ABED77E497F}" presName="accentRepeatNode" presStyleLbl="solidFgAcc1" presStyleIdx="0" presStyleCnt="3"/>
      <dgm:spPr/>
      <dgm:t>
        <a:bodyPr/>
        <a:lstStyle/>
        <a:p>
          <a:endParaRPr lang="id-ID"/>
        </a:p>
      </dgm:t>
    </dgm:pt>
    <dgm:pt modelId="{6DB0F902-498F-4535-ADDE-244B9A4864ED}" type="pres">
      <dgm:prSet presAssocID="{079B8785-1EBB-41D5-B3C6-2C9A17A9FDC5}" presName="text_2" presStyleLbl="node1" presStyleIdx="1" presStyleCnt="3" custScaleY="113636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BA3E9BD5-38D4-41DF-8D58-4C0D9DFA877F}" type="pres">
      <dgm:prSet presAssocID="{079B8785-1EBB-41D5-B3C6-2C9A17A9FDC5}" presName="accent_2" presStyleCnt="0"/>
      <dgm:spPr/>
      <dgm:t>
        <a:bodyPr/>
        <a:lstStyle/>
        <a:p>
          <a:endParaRPr lang="id-ID"/>
        </a:p>
      </dgm:t>
    </dgm:pt>
    <dgm:pt modelId="{07A6928C-51C0-4536-A731-1B482E75FC1B}" type="pres">
      <dgm:prSet presAssocID="{079B8785-1EBB-41D5-B3C6-2C9A17A9FDC5}" presName="accentRepeatNode" presStyleLbl="solidFgAcc1" presStyleIdx="1" presStyleCnt="3"/>
      <dgm:spPr/>
      <dgm:t>
        <a:bodyPr/>
        <a:lstStyle/>
        <a:p>
          <a:endParaRPr lang="id-ID"/>
        </a:p>
      </dgm:t>
    </dgm:pt>
    <dgm:pt modelId="{E74DAB13-8E05-4CBD-B17D-D61E774480F4}" type="pres">
      <dgm:prSet presAssocID="{28AEBEC3-F217-4917-B10A-3272752CE44D}" presName="text_3" presStyleLbl="node1" presStyleIdx="2" presStyleCnt="3" custScaleY="10909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8505E029-8241-4D0A-81B9-4E2329D68F1F}" type="pres">
      <dgm:prSet presAssocID="{28AEBEC3-F217-4917-B10A-3272752CE44D}" presName="accent_3" presStyleCnt="0"/>
      <dgm:spPr/>
      <dgm:t>
        <a:bodyPr/>
        <a:lstStyle/>
        <a:p>
          <a:endParaRPr lang="id-ID"/>
        </a:p>
      </dgm:t>
    </dgm:pt>
    <dgm:pt modelId="{A5774B05-39AA-46C2-875B-D561742815CE}" type="pres">
      <dgm:prSet presAssocID="{28AEBEC3-F217-4917-B10A-3272752CE44D}" presName="accentRepeatNode" presStyleLbl="solidFgAcc1" presStyleIdx="2" presStyleCnt="3"/>
      <dgm:spPr/>
      <dgm:t>
        <a:bodyPr/>
        <a:lstStyle/>
        <a:p>
          <a:endParaRPr lang="id-ID"/>
        </a:p>
      </dgm:t>
    </dgm:pt>
  </dgm:ptLst>
  <dgm:cxnLst>
    <dgm:cxn modelId="{3970AF0A-E3C5-424C-A5DB-B2627C32440D}" type="presOf" srcId="{C75849BC-5207-42C4-BE6E-ADF8F305B4D7}" destId="{F9A49B80-50BD-4C01-B517-64E5BF5AC1A4}" srcOrd="0" destOrd="0" presId="urn:microsoft.com/office/officeart/2008/layout/VerticalCurvedList"/>
    <dgm:cxn modelId="{DBA9131F-9FF4-4BAC-8C39-C0C7A23EE040}" type="presOf" srcId="{CF8675A2-07D6-48BB-8A7E-9ABED77E497F}" destId="{6F8466F5-B7D4-428E-B3E2-EF5582A7ECDE}" srcOrd="0" destOrd="0" presId="urn:microsoft.com/office/officeart/2008/layout/VerticalCurvedList"/>
    <dgm:cxn modelId="{96557ED6-C33F-4DEE-BFAA-FECE870D203B}" type="presOf" srcId="{D1728DF7-B5D9-4D86-AE00-FBB9C0CEF7A5}" destId="{635EA2DB-001C-4A93-9045-27518616AB79}" srcOrd="0" destOrd="0" presId="urn:microsoft.com/office/officeart/2008/layout/VerticalCurvedList"/>
    <dgm:cxn modelId="{51DF9660-2F20-4672-9053-0029888B947D}" type="presOf" srcId="{079B8785-1EBB-41D5-B3C6-2C9A17A9FDC5}" destId="{6DB0F902-498F-4535-ADDE-244B9A4864ED}" srcOrd="0" destOrd="0" presId="urn:microsoft.com/office/officeart/2008/layout/VerticalCurvedList"/>
    <dgm:cxn modelId="{B70E548E-4736-4E8C-BE0A-9A545084460F}" type="presOf" srcId="{28AEBEC3-F217-4917-B10A-3272752CE44D}" destId="{E74DAB13-8E05-4CBD-B17D-D61E774480F4}" srcOrd="0" destOrd="0" presId="urn:microsoft.com/office/officeart/2008/layout/VerticalCurvedList"/>
    <dgm:cxn modelId="{2A0E8240-92F1-4CD8-B6CA-9DEBEF7D5074}" srcId="{D1728DF7-B5D9-4D86-AE00-FBB9C0CEF7A5}" destId="{079B8785-1EBB-41D5-B3C6-2C9A17A9FDC5}" srcOrd="1" destOrd="0" parTransId="{F12086DB-1D1F-4395-AE9C-797E4DBC378B}" sibTransId="{44C3DA90-7A60-4E45-AABA-F860D3A30A03}"/>
    <dgm:cxn modelId="{AE5C325D-06FA-4454-8513-756F92406551}" srcId="{D1728DF7-B5D9-4D86-AE00-FBB9C0CEF7A5}" destId="{28AEBEC3-F217-4917-B10A-3272752CE44D}" srcOrd="2" destOrd="0" parTransId="{E95D2C43-6BE4-4A74-99F7-D0F76FC05300}" sibTransId="{4A6BEAF5-5523-475F-8123-680F28D222A1}"/>
    <dgm:cxn modelId="{AAC0AEF2-3819-4E67-AB54-6F86FA7D6E03}" srcId="{D1728DF7-B5D9-4D86-AE00-FBB9C0CEF7A5}" destId="{CF8675A2-07D6-48BB-8A7E-9ABED77E497F}" srcOrd="0" destOrd="0" parTransId="{6CFEB5CB-D70B-4B6E-9C4D-85CCA268655F}" sibTransId="{C75849BC-5207-42C4-BE6E-ADF8F305B4D7}"/>
    <dgm:cxn modelId="{2B813A4E-0676-450C-939B-01DA39D837C0}" type="presParOf" srcId="{635EA2DB-001C-4A93-9045-27518616AB79}" destId="{F2C65B40-0975-4647-AFB0-F48F813894DE}" srcOrd="0" destOrd="0" presId="urn:microsoft.com/office/officeart/2008/layout/VerticalCurvedList"/>
    <dgm:cxn modelId="{A8A3C0DD-2824-4879-8CD8-30A40ABB3E78}" type="presParOf" srcId="{F2C65B40-0975-4647-AFB0-F48F813894DE}" destId="{606ED18A-D20D-4BAB-B6F4-0D2FEAE03C62}" srcOrd="0" destOrd="0" presId="urn:microsoft.com/office/officeart/2008/layout/VerticalCurvedList"/>
    <dgm:cxn modelId="{1243872E-462D-46DE-995F-CC469BE58E85}" type="presParOf" srcId="{606ED18A-D20D-4BAB-B6F4-0D2FEAE03C62}" destId="{A3D869EC-C868-47A6-9FA4-9FDE342CB408}" srcOrd="0" destOrd="0" presId="urn:microsoft.com/office/officeart/2008/layout/VerticalCurvedList"/>
    <dgm:cxn modelId="{EDDEB185-3A2B-4D59-8116-36439CE51706}" type="presParOf" srcId="{606ED18A-D20D-4BAB-B6F4-0D2FEAE03C62}" destId="{F9A49B80-50BD-4C01-B517-64E5BF5AC1A4}" srcOrd="1" destOrd="0" presId="urn:microsoft.com/office/officeart/2008/layout/VerticalCurvedList"/>
    <dgm:cxn modelId="{21A50D3B-0074-4914-B71E-A4F83DCBF428}" type="presParOf" srcId="{606ED18A-D20D-4BAB-B6F4-0D2FEAE03C62}" destId="{4A983932-10BE-459B-B553-B668F91425C5}" srcOrd="2" destOrd="0" presId="urn:microsoft.com/office/officeart/2008/layout/VerticalCurvedList"/>
    <dgm:cxn modelId="{1144E54E-24D4-48EB-BD92-BBC1513B3B90}" type="presParOf" srcId="{606ED18A-D20D-4BAB-B6F4-0D2FEAE03C62}" destId="{63EBA9BC-7AF8-46CA-86DA-72224D46C932}" srcOrd="3" destOrd="0" presId="urn:microsoft.com/office/officeart/2008/layout/VerticalCurvedList"/>
    <dgm:cxn modelId="{E2084816-757C-4143-B125-0BAE3F1253D4}" type="presParOf" srcId="{F2C65B40-0975-4647-AFB0-F48F813894DE}" destId="{6F8466F5-B7D4-428E-B3E2-EF5582A7ECDE}" srcOrd="1" destOrd="0" presId="urn:microsoft.com/office/officeart/2008/layout/VerticalCurvedList"/>
    <dgm:cxn modelId="{36D00CF6-B76C-48B3-825E-5979F1714194}" type="presParOf" srcId="{F2C65B40-0975-4647-AFB0-F48F813894DE}" destId="{F5E4FDE6-A64D-420F-BD85-62257A69B26E}" srcOrd="2" destOrd="0" presId="urn:microsoft.com/office/officeart/2008/layout/VerticalCurvedList"/>
    <dgm:cxn modelId="{D9F2B3F1-450A-4086-81E7-F536DC800A0B}" type="presParOf" srcId="{F5E4FDE6-A64D-420F-BD85-62257A69B26E}" destId="{E8F114A3-2253-4EAA-8789-D82AA7C0439A}" srcOrd="0" destOrd="0" presId="urn:microsoft.com/office/officeart/2008/layout/VerticalCurvedList"/>
    <dgm:cxn modelId="{BD2AC0D7-8BCD-4991-8CCD-E3BD09C680E4}" type="presParOf" srcId="{F2C65B40-0975-4647-AFB0-F48F813894DE}" destId="{6DB0F902-498F-4535-ADDE-244B9A4864ED}" srcOrd="3" destOrd="0" presId="urn:microsoft.com/office/officeart/2008/layout/VerticalCurvedList"/>
    <dgm:cxn modelId="{0E5AC353-08E2-408A-952C-AEA80B440F6C}" type="presParOf" srcId="{F2C65B40-0975-4647-AFB0-F48F813894DE}" destId="{BA3E9BD5-38D4-41DF-8D58-4C0D9DFA877F}" srcOrd="4" destOrd="0" presId="urn:microsoft.com/office/officeart/2008/layout/VerticalCurvedList"/>
    <dgm:cxn modelId="{80C33E4C-DE7B-4E96-AEE7-9DBD0A1915B5}" type="presParOf" srcId="{BA3E9BD5-38D4-41DF-8D58-4C0D9DFA877F}" destId="{07A6928C-51C0-4536-A731-1B482E75FC1B}" srcOrd="0" destOrd="0" presId="urn:microsoft.com/office/officeart/2008/layout/VerticalCurvedList"/>
    <dgm:cxn modelId="{8DEB51FF-0EAE-491B-BC71-C78C0947E230}" type="presParOf" srcId="{F2C65B40-0975-4647-AFB0-F48F813894DE}" destId="{E74DAB13-8E05-4CBD-B17D-D61E774480F4}" srcOrd="5" destOrd="0" presId="urn:microsoft.com/office/officeart/2008/layout/VerticalCurvedList"/>
    <dgm:cxn modelId="{E967DB03-9276-4903-A9EE-CB8F213D0FCD}" type="presParOf" srcId="{F2C65B40-0975-4647-AFB0-F48F813894DE}" destId="{8505E029-8241-4D0A-81B9-4E2329D68F1F}" srcOrd="6" destOrd="0" presId="urn:microsoft.com/office/officeart/2008/layout/VerticalCurvedList"/>
    <dgm:cxn modelId="{9AF2765A-454A-4DFB-B284-B5225BF7A249}" type="presParOf" srcId="{8505E029-8241-4D0A-81B9-4E2329D68F1F}" destId="{A5774B05-39AA-46C2-875B-D561742815CE}" srcOrd="0" destOrd="0" presId="urn:microsoft.com/office/officeart/2008/layout/VerticalCurvedList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8505075-E0D4-4974-AA52-59352D2EC21B}" type="doc">
      <dgm:prSet loTypeId="urn:microsoft.com/office/officeart/2005/8/layout/vList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id-ID"/>
        </a:p>
      </dgm:t>
    </dgm:pt>
    <dgm:pt modelId="{D0AB043A-DE17-411F-9791-20F0E73AF56C}">
      <dgm:prSet phldrT="[Text]" custT="1"/>
      <dgm:spPr/>
      <dgm:t>
        <a:bodyPr/>
        <a:lstStyle/>
        <a:p>
          <a:r>
            <a:rPr lang="id-ID" sz="2800" b="1" dirty="0" smtClean="0">
              <a:latin typeface="Calibri" pitchFamily="34" charset="0"/>
              <a:cs typeface="Calibri" pitchFamily="34" charset="0"/>
            </a:rPr>
            <a:t>Latar Belakang</a:t>
          </a:r>
          <a:endParaRPr lang="id-ID" sz="2800" b="1" dirty="0">
            <a:latin typeface="Calibri" pitchFamily="34" charset="0"/>
            <a:cs typeface="Calibri" pitchFamily="34" charset="0"/>
          </a:endParaRPr>
        </a:p>
      </dgm:t>
    </dgm:pt>
    <dgm:pt modelId="{B25BE23F-D153-41E7-9188-F5DD466635E0}" type="parTrans" cxnId="{A50C2AE0-F531-4783-BEE3-F3F8D416AA01}">
      <dgm:prSet/>
      <dgm:spPr/>
      <dgm:t>
        <a:bodyPr/>
        <a:lstStyle/>
        <a:p>
          <a:endParaRPr lang="id-ID"/>
        </a:p>
      </dgm:t>
    </dgm:pt>
    <dgm:pt modelId="{68620E58-595E-4F8F-9D25-50AD748B8787}" type="sibTrans" cxnId="{A50C2AE0-F531-4783-BEE3-F3F8D416AA01}">
      <dgm:prSet/>
      <dgm:spPr/>
      <dgm:t>
        <a:bodyPr/>
        <a:lstStyle/>
        <a:p>
          <a:endParaRPr lang="id-ID"/>
        </a:p>
      </dgm:t>
    </dgm:pt>
    <dgm:pt modelId="{3A3F690C-4063-444D-9507-7DD3A812FC2C}">
      <dgm:prSet phldrT="[Text]"/>
      <dgm:spPr/>
      <dgm:t>
        <a:bodyPr/>
        <a:lstStyle/>
        <a:p>
          <a:r>
            <a:rPr lang="id-ID" dirty="0" smtClean="0">
              <a:latin typeface="Calibri" pitchFamily="34" charset="0"/>
              <a:cs typeface="Calibri" pitchFamily="34" charset="0"/>
            </a:rPr>
            <a:t>Peristiwa G</a:t>
          </a:r>
          <a:r>
            <a:rPr lang="en-ID" dirty="0" smtClean="0">
              <a:latin typeface="Calibri" pitchFamily="34" charset="0"/>
              <a:cs typeface="Calibri" pitchFamily="34" charset="0"/>
            </a:rPr>
            <a:t> </a:t>
          </a:r>
          <a:r>
            <a:rPr lang="id-ID" dirty="0" smtClean="0">
              <a:latin typeface="Calibri" pitchFamily="34" charset="0"/>
              <a:cs typeface="Calibri" pitchFamily="34" charset="0"/>
            </a:rPr>
            <a:t>30</a:t>
          </a:r>
          <a:r>
            <a:rPr lang="en-ID" dirty="0" smtClean="0">
              <a:latin typeface="Calibri" pitchFamily="34" charset="0"/>
              <a:cs typeface="Calibri" pitchFamily="34" charset="0"/>
            </a:rPr>
            <a:t> </a:t>
          </a:r>
          <a:r>
            <a:rPr lang="id-ID" dirty="0" smtClean="0">
              <a:latin typeface="Calibri" pitchFamily="34" charset="0"/>
              <a:cs typeface="Calibri" pitchFamily="34" charset="0"/>
            </a:rPr>
            <a:t>S/PKI, krisis ekonomi, krisis politik. </a:t>
          </a:r>
          <a:endParaRPr lang="id-ID" dirty="0">
            <a:latin typeface="Calibri" pitchFamily="34" charset="0"/>
            <a:cs typeface="Calibri" pitchFamily="34" charset="0"/>
          </a:endParaRPr>
        </a:p>
      </dgm:t>
    </dgm:pt>
    <dgm:pt modelId="{351E625B-5EE5-4111-A2CA-6B3A7101D139}" type="parTrans" cxnId="{7E31DF34-6508-41FC-B661-81780211773A}">
      <dgm:prSet/>
      <dgm:spPr/>
      <dgm:t>
        <a:bodyPr/>
        <a:lstStyle/>
        <a:p>
          <a:endParaRPr lang="id-ID"/>
        </a:p>
      </dgm:t>
    </dgm:pt>
    <dgm:pt modelId="{B7FA866D-5D10-46FF-9BB1-34751FA57953}" type="sibTrans" cxnId="{7E31DF34-6508-41FC-B661-81780211773A}">
      <dgm:prSet/>
      <dgm:spPr/>
      <dgm:t>
        <a:bodyPr/>
        <a:lstStyle/>
        <a:p>
          <a:endParaRPr lang="id-ID"/>
        </a:p>
      </dgm:t>
    </dgm:pt>
    <dgm:pt modelId="{07FF98F1-4AE7-4399-8E54-3BAF2E91E8E0}">
      <dgm:prSet phldrT="[Text]"/>
      <dgm:spPr/>
      <dgm:t>
        <a:bodyPr/>
        <a:lstStyle/>
        <a:p>
          <a:r>
            <a:rPr lang="id-ID" b="1" dirty="0" smtClean="0">
              <a:latin typeface="Calibri" pitchFamily="34" charset="0"/>
              <a:cs typeface="Calibri" pitchFamily="34" charset="0"/>
            </a:rPr>
            <a:t>Aktor</a:t>
          </a:r>
          <a:endParaRPr lang="id-ID" b="1" dirty="0">
            <a:latin typeface="Calibri" pitchFamily="34" charset="0"/>
            <a:cs typeface="Calibri" pitchFamily="34" charset="0"/>
          </a:endParaRPr>
        </a:p>
      </dgm:t>
    </dgm:pt>
    <dgm:pt modelId="{62F13AE5-EB11-4297-9DC1-4CE65679096B}" type="parTrans" cxnId="{144B6B8F-3A43-4E5B-8472-9BD6465AE09E}">
      <dgm:prSet/>
      <dgm:spPr/>
      <dgm:t>
        <a:bodyPr/>
        <a:lstStyle/>
        <a:p>
          <a:endParaRPr lang="id-ID"/>
        </a:p>
      </dgm:t>
    </dgm:pt>
    <dgm:pt modelId="{009453AB-9650-4770-8981-0B3EBB3FD762}" type="sibTrans" cxnId="{144B6B8F-3A43-4E5B-8472-9BD6465AE09E}">
      <dgm:prSet/>
      <dgm:spPr/>
      <dgm:t>
        <a:bodyPr/>
        <a:lstStyle/>
        <a:p>
          <a:endParaRPr lang="id-ID"/>
        </a:p>
      </dgm:t>
    </dgm:pt>
    <dgm:pt modelId="{FFA8D904-70F4-445C-8BE1-3A51CE069836}">
      <dgm:prSet phldrT="[Text]"/>
      <dgm:spPr/>
      <dgm:t>
        <a:bodyPr/>
        <a:lstStyle/>
        <a:p>
          <a:r>
            <a:rPr lang="id-ID" dirty="0" smtClean="0">
              <a:latin typeface="Calibri" pitchFamily="34" charset="0"/>
              <a:cs typeface="Calibri" pitchFamily="34" charset="0"/>
            </a:rPr>
            <a:t>KAMI, KAPI, KAPPI, KASI (tergabung dalam Front Pancasila).</a:t>
          </a:r>
          <a:endParaRPr lang="id-ID" dirty="0">
            <a:latin typeface="Calibri" pitchFamily="34" charset="0"/>
            <a:cs typeface="Calibri" pitchFamily="34" charset="0"/>
          </a:endParaRPr>
        </a:p>
      </dgm:t>
    </dgm:pt>
    <dgm:pt modelId="{560348C3-2184-4F19-A85D-991C271631B8}" type="parTrans" cxnId="{182541C2-182E-4B3C-A506-54BDE5FB0539}">
      <dgm:prSet/>
      <dgm:spPr/>
      <dgm:t>
        <a:bodyPr/>
        <a:lstStyle/>
        <a:p>
          <a:endParaRPr lang="id-ID"/>
        </a:p>
      </dgm:t>
    </dgm:pt>
    <dgm:pt modelId="{92E0F0F2-889B-4A75-9DC7-5F8EA206CADC}" type="sibTrans" cxnId="{182541C2-182E-4B3C-A506-54BDE5FB0539}">
      <dgm:prSet/>
      <dgm:spPr/>
      <dgm:t>
        <a:bodyPr/>
        <a:lstStyle/>
        <a:p>
          <a:endParaRPr lang="id-ID"/>
        </a:p>
      </dgm:t>
    </dgm:pt>
    <dgm:pt modelId="{93FA10B0-8A72-4B88-9E2E-BF2A33100DA6}">
      <dgm:prSet phldrT="[Text]"/>
      <dgm:spPr/>
      <dgm:t>
        <a:bodyPr/>
        <a:lstStyle/>
        <a:p>
          <a:r>
            <a:rPr lang="id-ID" b="1" dirty="0" smtClean="0">
              <a:latin typeface="Calibri" pitchFamily="34" charset="0"/>
              <a:cs typeface="Calibri" pitchFamily="34" charset="0"/>
            </a:rPr>
            <a:t>Isi T</a:t>
          </a:r>
          <a:r>
            <a:rPr lang="en-ID" b="1" dirty="0" smtClean="0">
              <a:latin typeface="Calibri" pitchFamily="34" charset="0"/>
              <a:cs typeface="Calibri" pitchFamily="34" charset="0"/>
            </a:rPr>
            <a:t>ritura</a:t>
          </a:r>
          <a:endParaRPr lang="id-ID" b="1" dirty="0">
            <a:latin typeface="Calibri" pitchFamily="34" charset="0"/>
            <a:cs typeface="Calibri" pitchFamily="34" charset="0"/>
          </a:endParaRPr>
        </a:p>
      </dgm:t>
    </dgm:pt>
    <dgm:pt modelId="{8BD4080D-348A-4E44-9C48-185419462AF2}" type="parTrans" cxnId="{1CE1EA0B-3C5F-4DBC-89E9-0856BBAEB745}">
      <dgm:prSet/>
      <dgm:spPr/>
      <dgm:t>
        <a:bodyPr/>
        <a:lstStyle/>
        <a:p>
          <a:endParaRPr lang="id-ID"/>
        </a:p>
      </dgm:t>
    </dgm:pt>
    <dgm:pt modelId="{4C829E4E-BD77-4F84-B399-B8D1B244E607}" type="sibTrans" cxnId="{1CE1EA0B-3C5F-4DBC-89E9-0856BBAEB745}">
      <dgm:prSet/>
      <dgm:spPr/>
      <dgm:t>
        <a:bodyPr/>
        <a:lstStyle/>
        <a:p>
          <a:endParaRPr lang="id-ID"/>
        </a:p>
      </dgm:t>
    </dgm:pt>
    <dgm:pt modelId="{3DA4D54C-78BB-4395-8292-E8ECC50CAEF7}">
      <dgm:prSet phldrT="[Text]"/>
      <dgm:spPr/>
      <dgm:t>
        <a:bodyPr/>
        <a:lstStyle/>
        <a:p>
          <a:r>
            <a:rPr lang="sv-SE" dirty="0" smtClean="0">
              <a:latin typeface="Calibri" pitchFamily="34" charset="0"/>
              <a:cs typeface="Calibri" pitchFamily="34" charset="0"/>
            </a:rPr>
            <a:t>Pembubaran PKI beserta ormas-ormasnya</a:t>
          </a:r>
          <a:r>
            <a:rPr lang="id-ID" dirty="0" smtClean="0">
              <a:latin typeface="Calibri" pitchFamily="34" charset="0"/>
              <a:cs typeface="Calibri" pitchFamily="34" charset="0"/>
            </a:rPr>
            <a:t>.</a:t>
          </a:r>
          <a:endParaRPr lang="id-ID" dirty="0">
            <a:latin typeface="Calibri" pitchFamily="34" charset="0"/>
            <a:cs typeface="Calibri" pitchFamily="34" charset="0"/>
          </a:endParaRPr>
        </a:p>
      </dgm:t>
    </dgm:pt>
    <dgm:pt modelId="{9F00E74E-498F-4D0F-81E2-161C7B11F3B5}" type="parTrans" cxnId="{92ECA811-D3D0-4992-8126-5874DA9F8740}">
      <dgm:prSet/>
      <dgm:spPr/>
      <dgm:t>
        <a:bodyPr/>
        <a:lstStyle/>
        <a:p>
          <a:endParaRPr lang="id-ID"/>
        </a:p>
      </dgm:t>
    </dgm:pt>
    <dgm:pt modelId="{192130F6-CEF6-4075-B9FE-1F12DCDFED9E}" type="sibTrans" cxnId="{92ECA811-D3D0-4992-8126-5874DA9F8740}">
      <dgm:prSet/>
      <dgm:spPr/>
      <dgm:t>
        <a:bodyPr/>
        <a:lstStyle/>
        <a:p>
          <a:endParaRPr lang="id-ID"/>
        </a:p>
      </dgm:t>
    </dgm:pt>
    <dgm:pt modelId="{6CB63CE0-600C-45C5-BAB0-B5B88C7588DE}">
      <dgm:prSet phldrT="[Text]"/>
      <dgm:spPr/>
      <dgm:t>
        <a:bodyPr/>
        <a:lstStyle/>
        <a:p>
          <a:r>
            <a:rPr lang="id-ID" dirty="0" smtClean="0">
              <a:latin typeface="Calibri" pitchFamily="34" charset="0"/>
              <a:cs typeface="Calibri" pitchFamily="34" charset="0"/>
            </a:rPr>
            <a:t>Pembersihan kabinet dari unsur-unsur PKI.</a:t>
          </a:r>
          <a:endParaRPr lang="id-ID" dirty="0">
            <a:latin typeface="Calibri" pitchFamily="34" charset="0"/>
            <a:cs typeface="Calibri" pitchFamily="34" charset="0"/>
          </a:endParaRPr>
        </a:p>
      </dgm:t>
    </dgm:pt>
    <dgm:pt modelId="{AAA9AEC3-C0B7-43B4-894F-87808A8B76D2}" type="parTrans" cxnId="{D5FE9D5C-5DE2-4B4B-A84E-7D9AE83DA265}">
      <dgm:prSet/>
      <dgm:spPr/>
      <dgm:t>
        <a:bodyPr/>
        <a:lstStyle/>
        <a:p>
          <a:endParaRPr lang="id-ID"/>
        </a:p>
      </dgm:t>
    </dgm:pt>
    <dgm:pt modelId="{CA102DD3-1B88-4DB3-949D-598E33101080}" type="sibTrans" cxnId="{D5FE9D5C-5DE2-4B4B-A84E-7D9AE83DA265}">
      <dgm:prSet/>
      <dgm:spPr/>
      <dgm:t>
        <a:bodyPr/>
        <a:lstStyle/>
        <a:p>
          <a:endParaRPr lang="id-ID"/>
        </a:p>
      </dgm:t>
    </dgm:pt>
    <dgm:pt modelId="{455690FB-D807-43A1-AB95-7247B7E6C177}">
      <dgm:prSet phldrT="[Text]"/>
      <dgm:spPr/>
      <dgm:t>
        <a:bodyPr/>
        <a:lstStyle/>
        <a:p>
          <a:r>
            <a:rPr lang="id-ID" dirty="0" smtClean="0">
              <a:latin typeface="Calibri" pitchFamily="34" charset="0"/>
              <a:cs typeface="Calibri" pitchFamily="34" charset="0"/>
            </a:rPr>
            <a:t>Penurunan harga-harga kebutuhan pokok/perbaikan ekonomi.</a:t>
          </a:r>
          <a:endParaRPr lang="id-ID" dirty="0">
            <a:latin typeface="Calibri" pitchFamily="34" charset="0"/>
            <a:cs typeface="Calibri" pitchFamily="34" charset="0"/>
          </a:endParaRPr>
        </a:p>
      </dgm:t>
    </dgm:pt>
    <dgm:pt modelId="{6B10F11D-A71B-41DE-9D67-BFAF1750A0E6}" type="parTrans" cxnId="{22B5C324-F746-4C4F-8EED-8A3F070F829B}">
      <dgm:prSet/>
      <dgm:spPr/>
      <dgm:t>
        <a:bodyPr/>
        <a:lstStyle/>
        <a:p>
          <a:endParaRPr lang="id-ID"/>
        </a:p>
      </dgm:t>
    </dgm:pt>
    <dgm:pt modelId="{34DD77BB-7AF8-40BE-AD80-7720317C5C9B}" type="sibTrans" cxnId="{22B5C324-F746-4C4F-8EED-8A3F070F829B}">
      <dgm:prSet/>
      <dgm:spPr/>
      <dgm:t>
        <a:bodyPr/>
        <a:lstStyle/>
        <a:p>
          <a:endParaRPr lang="id-ID"/>
        </a:p>
      </dgm:t>
    </dgm:pt>
    <dgm:pt modelId="{A2416FF5-2220-46A9-859F-209473CBF324}" type="pres">
      <dgm:prSet presAssocID="{28505075-E0D4-4974-AA52-59352D2EC21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213985A2-8AD1-4DCE-8DAF-359FD7238B68}" type="pres">
      <dgm:prSet presAssocID="{D0AB043A-DE17-411F-9791-20F0E73AF56C}" presName="parentText" presStyleLbl="node1" presStyleIdx="0" presStyleCnt="3" custLinFactNeighborY="-9987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24CA9A3F-748E-46A0-9E00-9FFE157795C2}" type="pres">
      <dgm:prSet presAssocID="{D0AB043A-DE17-411F-9791-20F0E73AF56C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6EF89ABF-D74D-4B21-AF98-177F39C3E3BE}" type="pres">
      <dgm:prSet presAssocID="{07FF98F1-4AE7-4399-8E54-3BAF2E91E8E0}" presName="parentText" presStyleLbl="node1" presStyleIdx="1" presStyleCnt="3" custLinFactNeighborX="-1422" custLinFactNeighborY="-5349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1C5DF46D-4C81-45F1-8592-E2791BA515AF}" type="pres">
      <dgm:prSet presAssocID="{07FF98F1-4AE7-4399-8E54-3BAF2E91E8E0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09BFF0C8-E474-4D49-AAB3-FAA9D94AEF06}" type="pres">
      <dgm:prSet presAssocID="{93FA10B0-8A72-4B88-9E2E-BF2A33100DA6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B7884E75-4179-4A71-9555-D69F25A3BD09}" type="pres">
      <dgm:prSet presAssocID="{93FA10B0-8A72-4B88-9E2E-BF2A33100DA6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144B6B8F-3A43-4E5B-8472-9BD6465AE09E}" srcId="{28505075-E0D4-4974-AA52-59352D2EC21B}" destId="{07FF98F1-4AE7-4399-8E54-3BAF2E91E8E0}" srcOrd="1" destOrd="0" parTransId="{62F13AE5-EB11-4297-9DC1-4CE65679096B}" sibTransId="{009453AB-9650-4770-8981-0B3EBB3FD762}"/>
    <dgm:cxn modelId="{EF7219F8-6A7D-47E8-A07C-4BE2DEC96530}" type="presOf" srcId="{93FA10B0-8A72-4B88-9E2E-BF2A33100DA6}" destId="{09BFF0C8-E474-4D49-AAB3-FAA9D94AEF06}" srcOrd="0" destOrd="0" presId="urn:microsoft.com/office/officeart/2005/8/layout/vList2"/>
    <dgm:cxn modelId="{92ECA811-D3D0-4992-8126-5874DA9F8740}" srcId="{93FA10B0-8A72-4B88-9E2E-BF2A33100DA6}" destId="{3DA4D54C-78BB-4395-8292-E8ECC50CAEF7}" srcOrd="0" destOrd="0" parTransId="{9F00E74E-498F-4D0F-81E2-161C7B11F3B5}" sibTransId="{192130F6-CEF6-4075-B9FE-1F12DCDFED9E}"/>
    <dgm:cxn modelId="{E56F0D39-2284-4237-B44D-E12B4DFE29F3}" type="presOf" srcId="{455690FB-D807-43A1-AB95-7247B7E6C177}" destId="{B7884E75-4179-4A71-9555-D69F25A3BD09}" srcOrd="0" destOrd="2" presId="urn:microsoft.com/office/officeart/2005/8/layout/vList2"/>
    <dgm:cxn modelId="{7E31DF34-6508-41FC-B661-81780211773A}" srcId="{D0AB043A-DE17-411F-9791-20F0E73AF56C}" destId="{3A3F690C-4063-444D-9507-7DD3A812FC2C}" srcOrd="0" destOrd="0" parTransId="{351E625B-5EE5-4111-A2CA-6B3A7101D139}" sibTransId="{B7FA866D-5D10-46FF-9BB1-34751FA57953}"/>
    <dgm:cxn modelId="{A6B9F844-76B8-48A0-A876-6D237E467036}" type="presOf" srcId="{FFA8D904-70F4-445C-8BE1-3A51CE069836}" destId="{1C5DF46D-4C81-45F1-8592-E2791BA515AF}" srcOrd="0" destOrd="0" presId="urn:microsoft.com/office/officeart/2005/8/layout/vList2"/>
    <dgm:cxn modelId="{182541C2-182E-4B3C-A506-54BDE5FB0539}" srcId="{07FF98F1-4AE7-4399-8E54-3BAF2E91E8E0}" destId="{FFA8D904-70F4-445C-8BE1-3A51CE069836}" srcOrd="0" destOrd="0" parTransId="{560348C3-2184-4F19-A85D-991C271631B8}" sibTransId="{92E0F0F2-889B-4A75-9DC7-5F8EA206CADC}"/>
    <dgm:cxn modelId="{A50C2AE0-F531-4783-BEE3-F3F8D416AA01}" srcId="{28505075-E0D4-4974-AA52-59352D2EC21B}" destId="{D0AB043A-DE17-411F-9791-20F0E73AF56C}" srcOrd="0" destOrd="0" parTransId="{B25BE23F-D153-41E7-9188-F5DD466635E0}" sibTransId="{68620E58-595E-4F8F-9D25-50AD748B8787}"/>
    <dgm:cxn modelId="{A937A127-35D8-4235-A385-7C5A98215C24}" type="presOf" srcId="{D0AB043A-DE17-411F-9791-20F0E73AF56C}" destId="{213985A2-8AD1-4DCE-8DAF-359FD7238B68}" srcOrd="0" destOrd="0" presId="urn:microsoft.com/office/officeart/2005/8/layout/vList2"/>
    <dgm:cxn modelId="{33B1388F-85FC-4E63-84EA-4B773EFC97D1}" type="presOf" srcId="{3DA4D54C-78BB-4395-8292-E8ECC50CAEF7}" destId="{B7884E75-4179-4A71-9555-D69F25A3BD09}" srcOrd="0" destOrd="0" presId="urn:microsoft.com/office/officeart/2005/8/layout/vList2"/>
    <dgm:cxn modelId="{AC05BAC5-48E1-4EB7-8907-EAF42AFF77FA}" type="presOf" srcId="{3A3F690C-4063-444D-9507-7DD3A812FC2C}" destId="{24CA9A3F-748E-46A0-9E00-9FFE157795C2}" srcOrd="0" destOrd="0" presId="urn:microsoft.com/office/officeart/2005/8/layout/vList2"/>
    <dgm:cxn modelId="{22B5C324-F746-4C4F-8EED-8A3F070F829B}" srcId="{93FA10B0-8A72-4B88-9E2E-BF2A33100DA6}" destId="{455690FB-D807-43A1-AB95-7247B7E6C177}" srcOrd="2" destOrd="0" parTransId="{6B10F11D-A71B-41DE-9D67-BFAF1750A0E6}" sibTransId="{34DD77BB-7AF8-40BE-AD80-7720317C5C9B}"/>
    <dgm:cxn modelId="{DA157A55-A7F1-430B-83D1-C655B541B536}" type="presOf" srcId="{6CB63CE0-600C-45C5-BAB0-B5B88C7588DE}" destId="{B7884E75-4179-4A71-9555-D69F25A3BD09}" srcOrd="0" destOrd="1" presId="urn:microsoft.com/office/officeart/2005/8/layout/vList2"/>
    <dgm:cxn modelId="{14886FF4-A446-45EA-82A1-868D492ED52E}" type="presOf" srcId="{28505075-E0D4-4974-AA52-59352D2EC21B}" destId="{A2416FF5-2220-46A9-859F-209473CBF324}" srcOrd="0" destOrd="0" presId="urn:microsoft.com/office/officeart/2005/8/layout/vList2"/>
    <dgm:cxn modelId="{584CF0C3-8540-4E3E-B02F-C1C8E591AB7D}" type="presOf" srcId="{07FF98F1-4AE7-4399-8E54-3BAF2E91E8E0}" destId="{6EF89ABF-D74D-4B21-AF98-177F39C3E3BE}" srcOrd="0" destOrd="0" presId="urn:microsoft.com/office/officeart/2005/8/layout/vList2"/>
    <dgm:cxn modelId="{1CE1EA0B-3C5F-4DBC-89E9-0856BBAEB745}" srcId="{28505075-E0D4-4974-AA52-59352D2EC21B}" destId="{93FA10B0-8A72-4B88-9E2E-BF2A33100DA6}" srcOrd="2" destOrd="0" parTransId="{8BD4080D-348A-4E44-9C48-185419462AF2}" sibTransId="{4C829E4E-BD77-4F84-B399-B8D1B244E607}"/>
    <dgm:cxn modelId="{D5FE9D5C-5DE2-4B4B-A84E-7D9AE83DA265}" srcId="{93FA10B0-8A72-4B88-9E2E-BF2A33100DA6}" destId="{6CB63CE0-600C-45C5-BAB0-B5B88C7588DE}" srcOrd="1" destOrd="0" parTransId="{AAA9AEC3-C0B7-43B4-894F-87808A8B76D2}" sibTransId="{CA102DD3-1B88-4DB3-949D-598E33101080}"/>
    <dgm:cxn modelId="{D7406790-45E4-4DCA-8BA0-DB8683499B37}" type="presParOf" srcId="{A2416FF5-2220-46A9-859F-209473CBF324}" destId="{213985A2-8AD1-4DCE-8DAF-359FD7238B68}" srcOrd="0" destOrd="0" presId="urn:microsoft.com/office/officeart/2005/8/layout/vList2"/>
    <dgm:cxn modelId="{A6A247B8-92AD-4318-9D80-BA04AD774E5C}" type="presParOf" srcId="{A2416FF5-2220-46A9-859F-209473CBF324}" destId="{24CA9A3F-748E-46A0-9E00-9FFE157795C2}" srcOrd="1" destOrd="0" presId="urn:microsoft.com/office/officeart/2005/8/layout/vList2"/>
    <dgm:cxn modelId="{FE0CAD8A-483E-4A4F-9C00-9C40D005329D}" type="presParOf" srcId="{A2416FF5-2220-46A9-859F-209473CBF324}" destId="{6EF89ABF-D74D-4B21-AF98-177F39C3E3BE}" srcOrd="2" destOrd="0" presId="urn:microsoft.com/office/officeart/2005/8/layout/vList2"/>
    <dgm:cxn modelId="{151C2111-02AF-4226-A2D5-6EEDB559FD4E}" type="presParOf" srcId="{A2416FF5-2220-46A9-859F-209473CBF324}" destId="{1C5DF46D-4C81-45F1-8592-E2791BA515AF}" srcOrd="3" destOrd="0" presId="urn:microsoft.com/office/officeart/2005/8/layout/vList2"/>
    <dgm:cxn modelId="{1CC35706-6E36-414C-8A30-786311DC4FEF}" type="presParOf" srcId="{A2416FF5-2220-46A9-859F-209473CBF324}" destId="{09BFF0C8-E474-4D49-AAB3-FAA9D94AEF06}" srcOrd="4" destOrd="0" presId="urn:microsoft.com/office/officeart/2005/8/layout/vList2"/>
    <dgm:cxn modelId="{31075FC4-3794-4969-A74E-21F72318AB99}" type="presParOf" srcId="{A2416FF5-2220-46A9-859F-209473CBF324}" destId="{B7884E75-4179-4A71-9555-D69F25A3BD09}" srcOrd="5" destOrd="0" presId="urn:microsoft.com/office/officeart/2005/8/layout/vList2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8505075-E0D4-4974-AA52-59352D2EC21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3A3F690C-4063-444D-9507-7DD3A812FC2C}">
      <dgm:prSet phldrT="[Text]" custT="1"/>
      <dgm:spPr/>
      <dgm:t>
        <a:bodyPr/>
        <a:lstStyle/>
        <a:p>
          <a:pPr algn="just">
            <a:lnSpc>
              <a:spcPct val="100000"/>
            </a:lnSpc>
          </a:pPr>
          <a:r>
            <a:rPr lang="id-ID" sz="2000" dirty="0" smtClean="0">
              <a:latin typeface="Calibri" pitchFamily="34" charset="0"/>
              <a:cs typeface="Calibri" pitchFamily="34" charset="0"/>
            </a:rPr>
            <a:t>Demonstrasi pertama gerakan mahasiswa terjadi pada 8 Januari 1966 di Gedung Sekretariat Negara.</a:t>
          </a:r>
          <a:endParaRPr lang="id-ID" sz="2000" dirty="0">
            <a:latin typeface="Calibri" pitchFamily="34" charset="0"/>
            <a:cs typeface="Calibri" pitchFamily="34" charset="0"/>
          </a:endParaRPr>
        </a:p>
      </dgm:t>
    </dgm:pt>
    <dgm:pt modelId="{B7FA866D-5D10-46FF-9BB1-34751FA57953}" type="sibTrans" cxnId="{7E31DF34-6508-41FC-B661-81780211773A}">
      <dgm:prSet/>
      <dgm:spPr/>
      <dgm:t>
        <a:bodyPr/>
        <a:lstStyle/>
        <a:p>
          <a:endParaRPr lang="id-ID"/>
        </a:p>
      </dgm:t>
    </dgm:pt>
    <dgm:pt modelId="{351E625B-5EE5-4111-A2CA-6B3A7101D139}" type="parTrans" cxnId="{7E31DF34-6508-41FC-B661-81780211773A}">
      <dgm:prSet/>
      <dgm:spPr/>
      <dgm:t>
        <a:bodyPr/>
        <a:lstStyle/>
        <a:p>
          <a:endParaRPr lang="id-ID"/>
        </a:p>
      </dgm:t>
    </dgm:pt>
    <dgm:pt modelId="{FAD81B30-8CB7-4F90-B407-B15227BB6E2C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id-ID" sz="2000" dirty="0" smtClean="0">
              <a:latin typeface="Calibri" pitchFamily="34" charset="0"/>
              <a:cs typeface="Calibri" pitchFamily="34" charset="0"/>
            </a:rPr>
            <a:t>Pada 12 Januari 1966 kelompok pemuda dan mahasiswa yang tergabung dalam Front Pancasila melakukan demonstrasi di depan Gedung DPR-GR.</a:t>
          </a:r>
        </a:p>
      </dgm:t>
    </dgm:pt>
    <dgm:pt modelId="{1FBFB673-F6E8-4C19-9458-B0F579EB5680}" type="parTrans" cxnId="{E68A54BA-B8C9-4BE3-BEDA-B45A126DDBBD}">
      <dgm:prSet/>
      <dgm:spPr/>
      <dgm:t>
        <a:bodyPr/>
        <a:lstStyle/>
        <a:p>
          <a:endParaRPr lang="id-ID"/>
        </a:p>
      </dgm:t>
    </dgm:pt>
    <dgm:pt modelId="{737CA11F-4AC5-4FC8-BC7E-6FDCB9A87643}" type="sibTrans" cxnId="{E68A54BA-B8C9-4BE3-BEDA-B45A126DDBBD}">
      <dgm:prSet/>
      <dgm:spPr/>
      <dgm:t>
        <a:bodyPr/>
        <a:lstStyle/>
        <a:p>
          <a:endParaRPr lang="id-ID"/>
        </a:p>
      </dgm:t>
    </dgm:pt>
    <dgm:pt modelId="{3A6DEB07-A66C-455B-B27B-608B2660DC39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id-ID" sz="2000" dirty="0" smtClean="0">
              <a:latin typeface="Calibri" pitchFamily="34" charset="0"/>
              <a:cs typeface="Calibri" pitchFamily="34" charset="0"/>
            </a:rPr>
            <a:t>Pada 24 Februari 1966 seorang mahasiswa Fakultas Kedokteran Universitas Indonesia bernama Arief Rahman Hakim tertembak saat sedang berdemonstrasi di depan Istana Negara.</a:t>
          </a:r>
        </a:p>
      </dgm:t>
    </dgm:pt>
    <dgm:pt modelId="{BBC41582-2362-4BD3-B961-6A968A952348}" type="parTrans" cxnId="{422397AC-7841-407D-B6A4-44492ADFCEF9}">
      <dgm:prSet/>
      <dgm:spPr/>
      <dgm:t>
        <a:bodyPr/>
        <a:lstStyle/>
        <a:p>
          <a:endParaRPr lang="id-ID"/>
        </a:p>
      </dgm:t>
    </dgm:pt>
    <dgm:pt modelId="{6EA9434C-899E-4182-AA3D-8E8B79DC475C}" type="sibTrans" cxnId="{422397AC-7841-407D-B6A4-44492ADFCEF9}">
      <dgm:prSet/>
      <dgm:spPr/>
      <dgm:t>
        <a:bodyPr/>
        <a:lstStyle/>
        <a:p>
          <a:endParaRPr lang="id-ID"/>
        </a:p>
      </dgm:t>
    </dgm:pt>
    <dgm:pt modelId="{4AA06E52-2884-437B-BDB1-08B67EC1D8B4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id-ID" sz="2000" dirty="0" smtClean="0">
              <a:latin typeface="Calibri" pitchFamily="34" charset="0"/>
              <a:cs typeface="Calibri" pitchFamily="34" charset="0"/>
            </a:rPr>
            <a:t>Pada 25 Februari 1966 Presiden Soekarno membubarkan KAMI.</a:t>
          </a:r>
        </a:p>
      </dgm:t>
    </dgm:pt>
    <dgm:pt modelId="{28A940C7-FFBD-4990-AE6A-34475F3FA77A}" type="parTrans" cxnId="{E60E9272-A4E2-4C06-8944-FDB7CB101BA4}">
      <dgm:prSet/>
      <dgm:spPr/>
      <dgm:t>
        <a:bodyPr/>
        <a:lstStyle/>
        <a:p>
          <a:endParaRPr lang="id-ID"/>
        </a:p>
      </dgm:t>
    </dgm:pt>
    <dgm:pt modelId="{012A7421-809E-48D5-98D7-1C087D3FED79}" type="sibTrans" cxnId="{E60E9272-A4E2-4C06-8944-FDB7CB101BA4}">
      <dgm:prSet/>
      <dgm:spPr/>
      <dgm:t>
        <a:bodyPr/>
        <a:lstStyle/>
        <a:p>
          <a:endParaRPr lang="id-ID"/>
        </a:p>
      </dgm:t>
    </dgm:pt>
    <dgm:pt modelId="{D0AB043A-DE17-411F-9791-20F0E73AF56C}">
      <dgm:prSet phldrT="[Text]" custT="1"/>
      <dgm:spPr/>
      <dgm:t>
        <a:bodyPr/>
        <a:lstStyle/>
        <a:p>
          <a:r>
            <a:rPr lang="id-ID" sz="33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rPr>
            <a:t>Kronologi Aksi Tritura </a:t>
          </a:r>
          <a:endParaRPr lang="id-ID" sz="3300" b="1" dirty="0">
            <a:solidFill>
              <a:schemeClr val="bg1"/>
            </a:solidFill>
            <a:latin typeface="Calibri" pitchFamily="34" charset="0"/>
            <a:cs typeface="Calibri" pitchFamily="34" charset="0"/>
          </a:endParaRPr>
        </a:p>
      </dgm:t>
    </dgm:pt>
    <dgm:pt modelId="{68620E58-595E-4F8F-9D25-50AD748B8787}" type="sibTrans" cxnId="{A50C2AE0-F531-4783-BEE3-F3F8D416AA01}">
      <dgm:prSet/>
      <dgm:spPr/>
      <dgm:t>
        <a:bodyPr/>
        <a:lstStyle/>
        <a:p>
          <a:endParaRPr lang="id-ID"/>
        </a:p>
      </dgm:t>
    </dgm:pt>
    <dgm:pt modelId="{B25BE23F-D153-41E7-9188-F5DD466635E0}" type="parTrans" cxnId="{A50C2AE0-F531-4783-BEE3-F3F8D416AA01}">
      <dgm:prSet/>
      <dgm:spPr/>
      <dgm:t>
        <a:bodyPr/>
        <a:lstStyle/>
        <a:p>
          <a:endParaRPr lang="id-ID"/>
        </a:p>
      </dgm:t>
    </dgm:pt>
    <dgm:pt modelId="{A2416FF5-2220-46A9-859F-209473CBF324}" type="pres">
      <dgm:prSet presAssocID="{28505075-E0D4-4974-AA52-59352D2EC21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213985A2-8AD1-4DCE-8DAF-359FD7238B68}" type="pres">
      <dgm:prSet presAssocID="{D0AB043A-DE17-411F-9791-20F0E73AF56C}" presName="parentText" presStyleLbl="node1" presStyleIdx="0" presStyleCnt="1" custScaleY="74460" custLinFactNeighborX="1709" custLinFactNeighborY="-31132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24CA9A3F-748E-46A0-9E00-9FFE157795C2}" type="pres">
      <dgm:prSet presAssocID="{D0AB043A-DE17-411F-9791-20F0E73AF56C}" presName="childText" presStyleLbl="revTx" presStyleIdx="0" presStyleCnt="1" custScaleY="106905" custLinFactNeighborY="-2544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E68A54BA-B8C9-4BE3-BEDA-B45A126DDBBD}" srcId="{D0AB043A-DE17-411F-9791-20F0E73AF56C}" destId="{FAD81B30-8CB7-4F90-B407-B15227BB6E2C}" srcOrd="1" destOrd="0" parTransId="{1FBFB673-F6E8-4C19-9458-B0F579EB5680}" sibTransId="{737CA11F-4AC5-4FC8-BC7E-6FDCB9A87643}"/>
    <dgm:cxn modelId="{2E64D51B-FF83-418E-AC14-A29A724697E3}" type="presOf" srcId="{28505075-E0D4-4974-AA52-59352D2EC21B}" destId="{A2416FF5-2220-46A9-859F-209473CBF324}" srcOrd="0" destOrd="0" presId="urn:microsoft.com/office/officeart/2005/8/layout/vList2"/>
    <dgm:cxn modelId="{B27FCC9E-B2B2-46F9-A19F-A3FADC32744A}" type="presOf" srcId="{D0AB043A-DE17-411F-9791-20F0E73AF56C}" destId="{213985A2-8AD1-4DCE-8DAF-359FD7238B68}" srcOrd="0" destOrd="0" presId="urn:microsoft.com/office/officeart/2005/8/layout/vList2"/>
    <dgm:cxn modelId="{422397AC-7841-407D-B6A4-44492ADFCEF9}" srcId="{D0AB043A-DE17-411F-9791-20F0E73AF56C}" destId="{3A6DEB07-A66C-455B-B27B-608B2660DC39}" srcOrd="2" destOrd="0" parTransId="{BBC41582-2362-4BD3-B961-6A968A952348}" sibTransId="{6EA9434C-899E-4182-AA3D-8E8B79DC475C}"/>
    <dgm:cxn modelId="{7E31DF34-6508-41FC-B661-81780211773A}" srcId="{D0AB043A-DE17-411F-9791-20F0E73AF56C}" destId="{3A3F690C-4063-444D-9507-7DD3A812FC2C}" srcOrd="0" destOrd="0" parTransId="{351E625B-5EE5-4111-A2CA-6B3A7101D139}" sibTransId="{B7FA866D-5D10-46FF-9BB1-34751FA57953}"/>
    <dgm:cxn modelId="{E60E9272-A4E2-4C06-8944-FDB7CB101BA4}" srcId="{D0AB043A-DE17-411F-9791-20F0E73AF56C}" destId="{4AA06E52-2884-437B-BDB1-08B67EC1D8B4}" srcOrd="3" destOrd="0" parTransId="{28A940C7-FFBD-4990-AE6A-34475F3FA77A}" sibTransId="{012A7421-809E-48D5-98D7-1C087D3FED79}"/>
    <dgm:cxn modelId="{1B0DEA49-D594-411A-8B1F-8B8CF47C104E}" type="presOf" srcId="{3A6DEB07-A66C-455B-B27B-608B2660DC39}" destId="{24CA9A3F-748E-46A0-9E00-9FFE157795C2}" srcOrd="0" destOrd="2" presId="urn:microsoft.com/office/officeart/2005/8/layout/vList2"/>
    <dgm:cxn modelId="{A50C2AE0-F531-4783-BEE3-F3F8D416AA01}" srcId="{28505075-E0D4-4974-AA52-59352D2EC21B}" destId="{D0AB043A-DE17-411F-9791-20F0E73AF56C}" srcOrd="0" destOrd="0" parTransId="{B25BE23F-D153-41E7-9188-F5DD466635E0}" sibTransId="{68620E58-595E-4F8F-9D25-50AD748B8787}"/>
    <dgm:cxn modelId="{15C84DDE-65EF-43D6-86FA-0C79273A4DA5}" type="presOf" srcId="{4AA06E52-2884-437B-BDB1-08B67EC1D8B4}" destId="{24CA9A3F-748E-46A0-9E00-9FFE157795C2}" srcOrd="0" destOrd="3" presId="urn:microsoft.com/office/officeart/2005/8/layout/vList2"/>
    <dgm:cxn modelId="{0C07A78E-016F-4042-BAEA-320E9DBC3CE3}" type="presOf" srcId="{FAD81B30-8CB7-4F90-B407-B15227BB6E2C}" destId="{24CA9A3F-748E-46A0-9E00-9FFE157795C2}" srcOrd="0" destOrd="1" presId="urn:microsoft.com/office/officeart/2005/8/layout/vList2"/>
    <dgm:cxn modelId="{8C129DE6-79E2-4A64-9DA6-7C1C508CDC76}" type="presOf" srcId="{3A3F690C-4063-444D-9507-7DD3A812FC2C}" destId="{24CA9A3F-748E-46A0-9E00-9FFE157795C2}" srcOrd="0" destOrd="0" presId="urn:microsoft.com/office/officeart/2005/8/layout/vList2"/>
    <dgm:cxn modelId="{0B32DF11-C260-4BB9-96E2-FBA0013452D3}" type="presParOf" srcId="{A2416FF5-2220-46A9-859F-209473CBF324}" destId="{213985A2-8AD1-4DCE-8DAF-359FD7238B68}" srcOrd="0" destOrd="0" presId="urn:microsoft.com/office/officeart/2005/8/layout/vList2"/>
    <dgm:cxn modelId="{DB62DDC5-5821-4B72-8149-E7EFE2608E96}" type="presParOf" srcId="{A2416FF5-2220-46A9-859F-209473CBF324}" destId="{24CA9A3F-748E-46A0-9E00-9FFE157795C2}" srcOrd="1" destOrd="0" presId="urn:microsoft.com/office/officeart/2005/8/layout/vList2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476A776-70A4-4D25-B7CF-4E608F74782D}" type="doc">
      <dgm:prSet loTypeId="urn:microsoft.com/office/officeart/2005/8/layout/chevron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id-ID"/>
        </a:p>
      </dgm:t>
    </dgm:pt>
    <dgm:pt modelId="{876765D0-160C-43F0-91AE-5725AB3737BA}">
      <dgm:prSet phldrT="[Text]" custT="1"/>
      <dgm:spPr/>
      <dgm:t>
        <a:bodyPr/>
        <a:lstStyle/>
        <a:p>
          <a:r>
            <a:rPr lang="id-ID" sz="1600" b="1" u="none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Latar belakang</a:t>
          </a:r>
          <a:endParaRPr lang="id-ID" sz="1600" b="1" u="none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E510D1CB-91EF-4896-9BC5-ADFA8E1516E5}" type="parTrans" cxnId="{A777B275-6C74-4FB7-95E9-E6184E3705DD}">
      <dgm:prSet/>
      <dgm:spPr/>
      <dgm:t>
        <a:bodyPr/>
        <a:lstStyle/>
        <a:p>
          <a:endParaRPr lang="id-ID"/>
        </a:p>
      </dgm:t>
    </dgm:pt>
    <dgm:pt modelId="{43B25B8B-A6D8-4D2F-89D2-3CE3033C4E6B}" type="sibTrans" cxnId="{A777B275-6C74-4FB7-95E9-E6184E3705DD}">
      <dgm:prSet/>
      <dgm:spPr/>
      <dgm:t>
        <a:bodyPr/>
        <a:lstStyle/>
        <a:p>
          <a:endParaRPr lang="id-ID"/>
        </a:p>
      </dgm:t>
    </dgm:pt>
    <dgm:pt modelId="{015D8C85-202E-489A-B698-A216B11BC197}">
      <dgm:prSet phldrT="[Text]" custT="1"/>
      <dgm:spPr/>
      <dgm:t>
        <a:bodyPr/>
        <a:lstStyle/>
        <a:p>
          <a:pPr algn="l"/>
          <a:r>
            <a:rPr lang="id-ID" sz="1800" dirty="0" smtClean="0">
              <a:latin typeface="Calibri" pitchFamily="34" charset="0"/>
              <a:cs typeface="Calibri" pitchFamily="34" charset="0"/>
            </a:rPr>
            <a:t>Aksi demonstrasi menentang pemerintah Demokrasi Terpimpin meningkat.</a:t>
          </a:r>
          <a:endParaRPr lang="id-ID" sz="1800" dirty="0">
            <a:latin typeface="Calibri" pitchFamily="34" charset="0"/>
            <a:cs typeface="Calibri" pitchFamily="34" charset="0"/>
          </a:endParaRPr>
        </a:p>
      </dgm:t>
    </dgm:pt>
    <dgm:pt modelId="{A18D29B8-33EB-4454-B23E-CABD3B49988E}" type="parTrans" cxnId="{D90204C4-2BF9-44F6-99E8-AD1DFCFDA08B}">
      <dgm:prSet/>
      <dgm:spPr/>
      <dgm:t>
        <a:bodyPr/>
        <a:lstStyle/>
        <a:p>
          <a:endParaRPr lang="id-ID"/>
        </a:p>
      </dgm:t>
    </dgm:pt>
    <dgm:pt modelId="{4D226B98-B7E0-4ED5-8B34-64A667F52836}" type="sibTrans" cxnId="{D90204C4-2BF9-44F6-99E8-AD1DFCFDA08B}">
      <dgm:prSet/>
      <dgm:spPr/>
      <dgm:t>
        <a:bodyPr/>
        <a:lstStyle/>
        <a:p>
          <a:endParaRPr lang="id-ID"/>
        </a:p>
      </dgm:t>
    </dgm:pt>
    <dgm:pt modelId="{0B6E9A76-07A1-4FB4-889C-17B3D3214557}">
      <dgm:prSet phldrT="[Text]" custT="1"/>
      <dgm:spPr/>
      <dgm:t>
        <a:bodyPr/>
        <a:lstStyle/>
        <a:p>
          <a:r>
            <a:rPr lang="en-ID" sz="2000" b="1" dirty="0" err="1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Isi</a:t>
          </a:r>
          <a:endParaRPr lang="id-ID" sz="2000" b="1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F322F49F-90C8-4124-AEE7-C8EE88FC6294}" type="parTrans" cxnId="{EED45C3A-F770-43E5-9423-8E0BCB251976}">
      <dgm:prSet/>
      <dgm:spPr/>
      <dgm:t>
        <a:bodyPr/>
        <a:lstStyle/>
        <a:p>
          <a:endParaRPr lang="id-ID"/>
        </a:p>
      </dgm:t>
    </dgm:pt>
    <dgm:pt modelId="{BE95A4D7-D254-4FCA-9A6C-F309EB1F9ED4}" type="sibTrans" cxnId="{EED45C3A-F770-43E5-9423-8E0BCB251976}">
      <dgm:prSet/>
      <dgm:spPr/>
      <dgm:t>
        <a:bodyPr/>
        <a:lstStyle/>
        <a:p>
          <a:endParaRPr lang="id-ID"/>
        </a:p>
      </dgm:t>
    </dgm:pt>
    <dgm:pt modelId="{63739866-0AC4-426B-A255-BF499DD51BEA}">
      <dgm:prSet phldrT="[Text]" custT="1"/>
      <dgm:spPr/>
      <dgm:t>
        <a:bodyPr/>
        <a:lstStyle/>
        <a:p>
          <a:pPr algn="l"/>
          <a:r>
            <a:rPr lang="id-ID" sz="1600" dirty="0" smtClean="0">
              <a:latin typeface="Calibri" pitchFamily="34" charset="0"/>
              <a:cs typeface="Calibri" pitchFamily="34" charset="0"/>
            </a:rPr>
            <a:t>Me</a:t>
          </a:r>
          <a:r>
            <a:rPr lang="id-ID" sz="1800" dirty="0" smtClean="0">
              <a:latin typeface="Calibri" pitchFamily="34" charset="0"/>
              <a:cs typeface="Calibri" pitchFamily="34" charset="0"/>
            </a:rPr>
            <a:t>ngambil segala tindakan yang dianggap perlu untuk terjaminnya keamanan dan ketenangan serta kestabilan jalannya revolusi.</a:t>
          </a:r>
          <a:endParaRPr lang="id-ID" sz="1800" dirty="0">
            <a:latin typeface="Calibri" pitchFamily="34" charset="0"/>
            <a:cs typeface="Calibri" pitchFamily="34" charset="0"/>
          </a:endParaRPr>
        </a:p>
      </dgm:t>
    </dgm:pt>
    <dgm:pt modelId="{B9410853-0F03-4634-8EDE-609B57A43B15}" type="parTrans" cxnId="{30FBF9A3-9963-4B91-BBE2-631B796C42E9}">
      <dgm:prSet/>
      <dgm:spPr/>
      <dgm:t>
        <a:bodyPr/>
        <a:lstStyle/>
        <a:p>
          <a:endParaRPr lang="id-ID"/>
        </a:p>
      </dgm:t>
    </dgm:pt>
    <dgm:pt modelId="{EEFBD77B-20BE-4F4E-8F3A-8A31C4A1DD95}" type="sibTrans" cxnId="{30FBF9A3-9963-4B91-BBE2-631B796C42E9}">
      <dgm:prSet/>
      <dgm:spPr/>
      <dgm:t>
        <a:bodyPr/>
        <a:lstStyle/>
        <a:p>
          <a:endParaRPr lang="id-ID"/>
        </a:p>
      </dgm:t>
    </dgm:pt>
    <dgm:pt modelId="{1544B64B-66C1-4511-A031-98D92D316503}">
      <dgm:prSet phldrT="[Text]" custT="1"/>
      <dgm:spPr/>
      <dgm:t>
        <a:bodyPr/>
        <a:lstStyle/>
        <a:p>
          <a:r>
            <a:rPr lang="id-ID" sz="16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Dampak</a:t>
          </a:r>
          <a:endParaRPr lang="id-ID" sz="1600" b="1" dirty="0">
            <a:solidFill>
              <a:schemeClr val="tx1"/>
            </a:solidFill>
            <a:latin typeface="Calibri" pitchFamily="34" charset="0"/>
            <a:cs typeface="Calibri" pitchFamily="34" charset="0"/>
          </a:endParaRPr>
        </a:p>
      </dgm:t>
    </dgm:pt>
    <dgm:pt modelId="{814C27DA-C41F-45DC-BF99-09797BBEF544}" type="parTrans" cxnId="{2A27E3B3-7EC2-4E72-8466-EDC887ED9FCB}">
      <dgm:prSet/>
      <dgm:spPr/>
      <dgm:t>
        <a:bodyPr/>
        <a:lstStyle/>
        <a:p>
          <a:endParaRPr lang="id-ID"/>
        </a:p>
      </dgm:t>
    </dgm:pt>
    <dgm:pt modelId="{24BDB909-88CA-4479-A736-85F7EBF6B1F0}" type="sibTrans" cxnId="{2A27E3B3-7EC2-4E72-8466-EDC887ED9FCB}">
      <dgm:prSet/>
      <dgm:spPr/>
      <dgm:t>
        <a:bodyPr/>
        <a:lstStyle/>
        <a:p>
          <a:endParaRPr lang="id-ID"/>
        </a:p>
      </dgm:t>
    </dgm:pt>
    <dgm:pt modelId="{3DF6C1FE-C614-40B0-A7CD-B9C970D7BC3C}">
      <dgm:prSet phldrT="[Text]" custT="1"/>
      <dgm:spPr/>
      <dgm:t>
        <a:bodyPr/>
        <a:lstStyle/>
        <a:p>
          <a:pPr algn="l"/>
          <a:r>
            <a:rPr lang="id-ID" sz="1800" dirty="0" smtClean="0">
              <a:latin typeface="Calibri" pitchFamily="34" charset="0"/>
              <a:cs typeface="Calibri" pitchFamily="34" charset="0"/>
            </a:rPr>
            <a:t>Kondisi keamanan negara berhasil dikendalikan.</a:t>
          </a:r>
          <a:endParaRPr lang="id-ID" sz="1800" dirty="0">
            <a:latin typeface="Calibri" pitchFamily="34" charset="0"/>
            <a:cs typeface="Calibri" pitchFamily="34" charset="0"/>
          </a:endParaRPr>
        </a:p>
      </dgm:t>
    </dgm:pt>
    <dgm:pt modelId="{2C7D31B3-5E90-46E4-B6E9-E1B106440781}" type="parTrans" cxnId="{A07BAD56-BA34-45AD-99E7-29CB022009FD}">
      <dgm:prSet/>
      <dgm:spPr/>
      <dgm:t>
        <a:bodyPr/>
        <a:lstStyle/>
        <a:p>
          <a:endParaRPr lang="id-ID"/>
        </a:p>
      </dgm:t>
    </dgm:pt>
    <dgm:pt modelId="{30799CB1-060A-466F-BB6F-C82C4ED9A47C}" type="sibTrans" cxnId="{A07BAD56-BA34-45AD-99E7-29CB022009FD}">
      <dgm:prSet/>
      <dgm:spPr/>
      <dgm:t>
        <a:bodyPr/>
        <a:lstStyle/>
        <a:p>
          <a:endParaRPr lang="id-ID"/>
        </a:p>
      </dgm:t>
    </dgm:pt>
    <dgm:pt modelId="{FF669485-0327-4D99-8A8B-20C00AD14704}">
      <dgm:prSet phldrT="[Text]" custT="1"/>
      <dgm:spPr/>
      <dgm:t>
        <a:bodyPr/>
        <a:lstStyle/>
        <a:p>
          <a:pPr algn="l"/>
          <a:r>
            <a:rPr lang="id-ID" sz="1800" dirty="0" smtClean="0">
              <a:latin typeface="Calibri" pitchFamily="34" charset="0"/>
              <a:cs typeface="Calibri" pitchFamily="34" charset="0"/>
            </a:rPr>
            <a:t>Keamanan Presiden Soekarno terancam.</a:t>
          </a:r>
          <a:endParaRPr lang="id-ID" sz="1800" dirty="0">
            <a:latin typeface="Calibri" pitchFamily="34" charset="0"/>
            <a:cs typeface="Calibri" pitchFamily="34" charset="0"/>
          </a:endParaRPr>
        </a:p>
      </dgm:t>
    </dgm:pt>
    <dgm:pt modelId="{9516A7E0-2F2D-4662-8E5D-8E218605087E}" type="parTrans" cxnId="{C2B4D9BD-A5BB-481A-91DC-14DC236BB9A1}">
      <dgm:prSet/>
      <dgm:spPr/>
      <dgm:t>
        <a:bodyPr/>
        <a:lstStyle/>
        <a:p>
          <a:endParaRPr lang="id-ID"/>
        </a:p>
      </dgm:t>
    </dgm:pt>
    <dgm:pt modelId="{207431DD-329B-4009-852D-23EA2100B37D}" type="sibTrans" cxnId="{C2B4D9BD-A5BB-481A-91DC-14DC236BB9A1}">
      <dgm:prSet/>
      <dgm:spPr/>
      <dgm:t>
        <a:bodyPr/>
        <a:lstStyle/>
        <a:p>
          <a:endParaRPr lang="id-ID"/>
        </a:p>
      </dgm:t>
    </dgm:pt>
    <dgm:pt modelId="{D2A6546C-405B-4E72-B53E-6E7C42F1F1BA}">
      <dgm:prSet phldrT="[Text]" custT="1"/>
      <dgm:spPr/>
      <dgm:t>
        <a:bodyPr/>
        <a:lstStyle/>
        <a:p>
          <a:pPr algn="l"/>
          <a:r>
            <a:rPr lang="id-ID" sz="1800" dirty="0" smtClean="0">
              <a:latin typeface="Calibri" pitchFamily="34" charset="0"/>
              <a:cs typeface="Calibri" pitchFamily="34" charset="0"/>
            </a:rPr>
            <a:t>Presiden perlu memulihkan kewibawaan pemerintahan. </a:t>
          </a:r>
          <a:endParaRPr lang="id-ID" sz="1800" dirty="0">
            <a:latin typeface="Calibri" pitchFamily="34" charset="0"/>
            <a:cs typeface="Calibri" pitchFamily="34" charset="0"/>
          </a:endParaRPr>
        </a:p>
      </dgm:t>
    </dgm:pt>
    <dgm:pt modelId="{ADBC52CA-878E-4059-83A7-4A72A53DA711}" type="parTrans" cxnId="{ADAD4F05-6DFB-49D5-8DAA-55DA7803FD88}">
      <dgm:prSet/>
      <dgm:spPr/>
      <dgm:t>
        <a:bodyPr/>
        <a:lstStyle/>
        <a:p>
          <a:endParaRPr lang="id-ID"/>
        </a:p>
      </dgm:t>
    </dgm:pt>
    <dgm:pt modelId="{15594150-DAC1-4119-81B0-903B6D327402}" type="sibTrans" cxnId="{ADAD4F05-6DFB-49D5-8DAA-55DA7803FD88}">
      <dgm:prSet/>
      <dgm:spPr/>
      <dgm:t>
        <a:bodyPr/>
        <a:lstStyle/>
        <a:p>
          <a:endParaRPr lang="id-ID"/>
        </a:p>
      </dgm:t>
    </dgm:pt>
    <dgm:pt modelId="{4DFA0748-A99F-4402-B243-18E26959D400}">
      <dgm:prSet phldrT="[Text]" custT="1"/>
      <dgm:spPr/>
      <dgm:t>
        <a:bodyPr/>
        <a:lstStyle/>
        <a:p>
          <a:pPr algn="l"/>
          <a:r>
            <a:rPr lang="id-ID" sz="1800" dirty="0" smtClean="0">
              <a:latin typeface="Calibri" pitchFamily="34" charset="0"/>
              <a:cs typeface="Calibri" pitchFamily="34" charset="0"/>
            </a:rPr>
            <a:t>Menjamin </a:t>
          </a:r>
          <a:r>
            <a:rPr lang="en-ID" sz="1800" dirty="0" smtClean="0">
              <a:latin typeface="Calibri" pitchFamily="34" charset="0"/>
              <a:cs typeface="Calibri" pitchFamily="34" charset="0"/>
            </a:rPr>
            <a:t>k</a:t>
          </a:r>
          <a:r>
            <a:rPr lang="id-ID" sz="1800" dirty="0" smtClean="0">
              <a:latin typeface="Calibri" pitchFamily="34" charset="0"/>
              <a:cs typeface="Calibri" pitchFamily="34" charset="0"/>
            </a:rPr>
            <a:t>eselamatan pribadi dan kewibawaan Pimpinan Presiden/Panglima Tertinggi/Pemimpin Besar Revolusi.</a:t>
          </a:r>
          <a:endParaRPr lang="id-ID" sz="1800" dirty="0">
            <a:latin typeface="Calibri" pitchFamily="34" charset="0"/>
            <a:cs typeface="Calibri" pitchFamily="34" charset="0"/>
          </a:endParaRPr>
        </a:p>
      </dgm:t>
    </dgm:pt>
    <dgm:pt modelId="{B2FB9ED7-3FE0-4862-A051-776E6321F546}" type="parTrans" cxnId="{FDDEBB92-86DF-4C39-91C9-7FC1E75D9EE4}">
      <dgm:prSet/>
      <dgm:spPr/>
      <dgm:t>
        <a:bodyPr/>
        <a:lstStyle/>
        <a:p>
          <a:endParaRPr lang="id-ID"/>
        </a:p>
      </dgm:t>
    </dgm:pt>
    <dgm:pt modelId="{96BC37C1-A730-4A4B-A595-37FEF44F8B65}" type="sibTrans" cxnId="{FDDEBB92-86DF-4C39-91C9-7FC1E75D9EE4}">
      <dgm:prSet/>
      <dgm:spPr/>
      <dgm:t>
        <a:bodyPr/>
        <a:lstStyle/>
        <a:p>
          <a:endParaRPr lang="id-ID"/>
        </a:p>
      </dgm:t>
    </dgm:pt>
    <dgm:pt modelId="{B751A84E-D9F5-4159-8A4A-3BF36F30A3B4}">
      <dgm:prSet phldrT="[Text]" custT="1"/>
      <dgm:spPr/>
      <dgm:t>
        <a:bodyPr/>
        <a:lstStyle/>
        <a:p>
          <a:pPr algn="l"/>
          <a:r>
            <a:rPr lang="id-ID" sz="1800" dirty="0" smtClean="0">
              <a:latin typeface="Calibri" pitchFamily="34" charset="0"/>
              <a:cs typeface="Calibri" pitchFamily="34" charset="0"/>
            </a:rPr>
            <a:t>Melaksanakan dengan pasti ajaran Pemimpin Besar Revolusi</a:t>
          </a:r>
          <a:r>
            <a:rPr lang="id-ID" sz="1600" dirty="0" smtClean="0">
              <a:latin typeface="Calibri" pitchFamily="34" charset="0"/>
              <a:cs typeface="Calibri" pitchFamily="34" charset="0"/>
            </a:rPr>
            <a:t>. </a:t>
          </a:r>
          <a:endParaRPr lang="id-ID" sz="1600" dirty="0">
            <a:latin typeface="Calibri" pitchFamily="34" charset="0"/>
            <a:cs typeface="Calibri" pitchFamily="34" charset="0"/>
          </a:endParaRPr>
        </a:p>
      </dgm:t>
    </dgm:pt>
    <dgm:pt modelId="{87930173-04FA-439D-BAB1-D493AAC2FB65}" type="parTrans" cxnId="{ED55EC57-8343-487B-AD48-369B57A94067}">
      <dgm:prSet/>
      <dgm:spPr/>
      <dgm:t>
        <a:bodyPr/>
        <a:lstStyle/>
        <a:p>
          <a:endParaRPr lang="id-ID"/>
        </a:p>
      </dgm:t>
    </dgm:pt>
    <dgm:pt modelId="{DE721F01-166B-454D-8BDF-CCBC9A00B148}" type="sibTrans" cxnId="{ED55EC57-8343-487B-AD48-369B57A94067}">
      <dgm:prSet/>
      <dgm:spPr/>
      <dgm:t>
        <a:bodyPr/>
        <a:lstStyle/>
        <a:p>
          <a:endParaRPr lang="id-ID"/>
        </a:p>
      </dgm:t>
    </dgm:pt>
    <dgm:pt modelId="{81A20A01-74F2-4409-96D9-2FC6DF616B16}">
      <dgm:prSet phldrT="[Text]" custT="1"/>
      <dgm:spPr/>
      <dgm:t>
        <a:bodyPr/>
        <a:lstStyle/>
        <a:p>
          <a:pPr algn="l"/>
          <a:r>
            <a:rPr lang="id-ID" sz="1800" dirty="0" smtClean="0">
              <a:latin typeface="Calibri" pitchFamily="34" charset="0"/>
              <a:cs typeface="Calibri" pitchFamily="34" charset="0"/>
            </a:rPr>
            <a:t>Wibawa tentara semakin meningkat, Soeharto sebagai pemegang mandat Supersemar memiliki kekuatan politik</a:t>
          </a:r>
          <a:r>
            <a:rPr lang="id-ID" sz="2100" dirty="0" smtClean="0">
              <a:latin typeface="Calibri" pitchFamily="34" charset="0"/>
              <a:cs typeface="Calibri" pitchFamily="34" charset="0"/>
            </a:rPr>
            <a:t>. </a:t>
          </a:r>
          <a:endParaRPr lang="id-ID" sz="2100" dirty="0">
            <a:latin typeface="Calibri" pitchFamily="34" charset="0"/>
            <a:cs typeface="Calibri" pitchFamily="34" charset="0"/>
          </a:endParaRPr>
        </a:p>
      </dgm:t>
    </dgm:pt>
    <dgm:pt modelId="{C9A69AB9-8485-4294-BDB7-3E3C1A5C88FF}" type="parTrans" cxnId="{3B2A64FC-0A8B-4AA7-8D1F-BC3452A2C56E}">
      <dgm:prSet/>
      <dgm:spPr/>
      <dgm:t>
        <a:bodyPr/>
        <a:lstStyle/>
        <a:p>
          <a:endParaRPr lang="id-ID"/>
        </a:p>
      </dgm:t>
    </dgm:pt>
    <dgm:pt modelId="{321AF57E-B441-4597-8CA2-695766D74217}" type="sibTrans" cxnId="{3B2A64FC-0A8B-4AA7-8D1F-BC3452A2C56E}">
      <dgm:prSet/>
      <dgm:spPr/>
      <dgm:t>
        <a:bodyPr/>
        <a:lstStyle/>
        <a:p>
          <a:endParaRPr lang="id-ID"/>
        </a:p>
      </dgm:t>
    </dgm:pt>
    <dgm:pt modelId="{86B400FB-746B-4368-B6FC-BDAC27B1F3EA}" type="pres">
      <dgm:prSet presAssocID="{B476A776-70A4-4D25-B7CF-4E608F74782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E6807388-28DE-4AF7-9B43-E438ADFDD13D}" type="pres">
      <dgm:prSet presAssocID="{876765D0-160C-43F0-91AE-5725AB3737BA}" presName="composite" presStyleCnt="0"/>
      <dgm:spPr/>
      <dgm:t>
        <a:bodyPr/>
        <a:lstStyle/>
        <a:p>
          <a:endParaRPr lang="id-ID"/>
        </a:p>
      </dgm:t>
    </dgm:pt>
    <dgm:pt modelId="{4A2F9336-82E7-4835-932A-8871BC0096E8}" type="pres">
      <dgm:prSet presAssocID="{876765D0-160C-43F0-91AE-5725AB3737BA}" presName="parentText" presStyleLbl="alignNode1" presStyleIdx="0" presStyleCnt="3" custLinFactNeighborY="-11761">
        <dgm:presLayoutVars>
          <dgm:chMax val="1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09F49195-BA53-4289-B6CB-170091CA87EC}" type="pres">
      <dgm:prSet presAssocID="{876765D0-160C-43F0-91AE-5725AB3737BA}" presName="descendantText" presStyleLbl="alignAcc1" presStyleIdx="0" presStyleCnt="3" custScaleY="130707" custLinFactNeighborX="-770" custLinFactNeighborY="-2328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2BAB30BB-3BB3-404C-99CD-791C6F761261}" type="pres">
      <dgm:prSet presAssocID="{43B25B8B-A6D8-4D2F-89D2-3CE3033C4E6B}" presName="sp" presStyleCnt="0"/>
      <dgm:spPr/>
      <dgm:t>
        <a:bodyPr/>
        <a:lstStyle/>
        <a:p>
          <a:endParaRPr lang="id-ID"/>
        </a:p>
      </dgm:t>
    </dgm:pt>
    <dgm:pt modelId="{57496531-8E84-40C9-903C-582F04C341E9}" type="pres">
      <dgm:prSet presAssocID="{0B6E9A76-07A1-4FB4-889C-17B3D3214557}" presName="composite" presStyleCnt="0"/>
      <dgm:spPr/>
      <dgm:t>
        <a:bodyPr/>
        <a:lstStyle/>
        <a:p>
          <a:endParaRPr lang="id-ID"/>
        </a:p>
      </dgm:t>
    </dgm:pt>
    <dgm:pt modelId="{7C0C18AA-4CBD-488D-91CB-8FC059F63F76}" type="pres">
      <dgm:prSet presAssocID="{0B6E9A76-07A1-4FB4-889C-17B3D3214557}" presName="parentText" presStyleLbl="alignNode1" presStyleIdx="1" presStyleCnt="3" custLinFactNeighborY="-29193">
        <dgm:presLayoutVars>
          <dgm:chMax val="1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2C0AE377-01BC-452A-867C-3142E3FA5C41}" type="pres">
      <dgm:prSet presAssocID="{0B6E9A76-07A1-4FB4-889C-17B3D3214557}" presName="descendantText" presStyleLbl="alignAcc1" presStyleIdx="1" presStyleCnt="3" custScaleY="190472" custLinFactNeighborX="813" custLinFactNeighborY="65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99B1D018-0D3A-4A5A-8F91-D46C9A9D26AB}" type="pres">
      <dgm:prSet presAssocID="{BE95A4D7-D254-4FCA-9A6C-F309EB1F9ED4}" presName="sp" presStyleCnt="0"/>
      <dgm:spPr/>
      <dgm:t>
        <a:bodyPr/>
        <a:lstStyle/>
        <a:p>
          <a:endParaRPr lang="id-ID"/>
        </a:p>
      </dgm:t>
    </dgm:pt>
    <dgm:pt modelId="{EC93386C-9CCD-49FD-846B-317BD871A817}" type="pres">
      <dgm:prSet presAssocID="{1544B64B-66C1-4511-A031-98D92D316503}" presName="composite" presStyleCnt="0"/>
      <dgm:spPr/>
      <dgm:t>
        <a:bodyPr/>
        <a:lstStyle/>
        <a:p>
          <a:endParaRPr lang="id-ID"/>
        </a:p>
      </dgm:t>
    </dgm:pt>
    <dgm:pt modelId="{89080687-B42C-4C85-8726-4C2FFF55C1BE}" type="pres">
      <dgm:prSet presAssocID="{1544B64B-66C1-4511-A031-98D92D316503}" presName="parentText" presStyleLbl="alignNode1" presStyleIdx="2" presStyleCnt="3" custLinFactNeighborX="-6784" custLinFactNeighborY="2063">
        <dgm:presLayoutVars>
          <dgm:chMax val="1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E2300E71-340B-47DA-9D84-75EB3408ACAA}" type="pres">
      <dgm:prSet presAssocID="{1544B64B-66C1-4511-A031-98D92D316503}" presName="descendantText" presStyleLbl="alignAcc1" presStyleIdx="2" presStyleCnt="3" custScaleY="146656" custLinFactNeighborX="1309" custLinFactNeighborY="19197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3B2A64FC-0A8B-4AA7-8D1F-BC3452A2C56E}" srcId="{1544B64B-66C1-4511-A031-98D92D316503}" destId="{81A20A01-74F2-4409-96D9-2FC6DF616B16}" srcOrd="1" destOrd="0" parTransId="{C9A69AB9-8485-4294-BDB7-3E3C1A5C88FF}" sibTransId="{321AF57E-B441-4597-8CA2-695766D74217}"/>
    <dgm:cxn modelId="{88A77FBF-1F74-4595-BFA2-4BF6E2736B30}" type="presOf" srcId="{B751A84E-D9F5-4159-8A4A-3BF36F30A3B4}" destId="{2C0AE377-01BC-452A-867C-3142E3FA5C41}" srcOrd="0" destOrd="2" presId="urn:microsoft.com/office/officeart/2005/8/layout/chevron2"/>
    <dgm:cxn modelId="{0EABEEE5-104D-4CA1-BA86-D6A1840A81CB}" type="presOf" srcId="{D2A6546C-405B-4E72-B53E-6E7C42F1F1BA}" destId="{09F49195-BA53-4289-B6CB-170091CA87EC}" srcOrd="0" destOrd="2" presId="urn:microsoft.com/office/officeart/2005/8/layout/chevron2"/>
    <dgm:cxn modelId="{6406936D-C7AB-4F2B-8831-3341F5F804FA}" type="presOf" srcId="{015D8C85-202E-489A-B698-A216B11BC197}" destId="{09F49195-BA53-4289-B6CB-170091CA87EC}" srcOrd="0" destOrd="0" presId="urn:microsoft.com/office/officeart/2005/8/layout/chevron2"/>
    <dgm:cxn modelId="{88CB2D54-0240-4496-BE9F-9681823046F7}" type="presOf" srcId="{FF669485-0327-4D99-8A8B-20C00AD14704}" destId="{09F49195-BA53-4289-B6CB-170091CA87EC}" srcOrd="0" destOrd="1" presId="urn:microsoft.com/office/officeart/2005/8/layout/chevron2"/>
    <dgm:cxn modelId="{7A1FAE18-5B00-460E-8909-8EC629E678E2}" type="presOf" srcId="{1544B64B-66C1-4511-A031-98D92D316503}" destId="{89080687-B42C-4C85-8726-4C2FFF55C1BE}" srcOrd="0" destOrd="0" presId="urn:microsoft.com/office/officeart/2005/8/layout/chevron2"/>
    <dgm:cxn modelId="{E5026041-6929-40E2-B59B-FAD82822BD35}" type="presOf" srcId="{81A20A01-74F2-4409-96D9-2FC6DF616B16}" destId="{E2300E71-340B-47DA-9D84-75EB3408ACAA}" srcOrd="0" destOrd="1" presId="urn:microsoft.com/office/officeart/2005/8/layout/chevron2"/>
    <dgm:cxn modelId="{2A27E3B3-7EC2-4E72-8466-EDC887ED9FCB}" srcId="{B476A776-70A4-4D25-B7CF-4E608F74782D}" destId="{1544B64B-66C1-4511-A031-98D92D316503}" srcOrd="2" destOrd="0" parTransId="{814C27DA-C41F-45DC-BF99-09797BBEF544}" sibTransId="{24BDB909-88CA-4479-A736-85F7EBF6B1F0}"/>
    <dgm:cxn modelId="{3C026321-2AAF-48D8-9664-3EED8EF1F49F}" type="presOf" srcId="{63739866-0AC4-426B-A255-BF499DD51BEA}" destId="{2C0AE377-01BC-452A-867C-3142E3FA5C41}" srcOrd="0" destOrd="0" presId="urn:microsoft.com/office/officeart/2005/8/layout/chevron2"/>
    <dgm:cxn modelId="{C2B4D9BD-A5BB-481A-91DC-14DC236BB9A1}" srcId="{876765D0-160C-43F0-91AE-5725AB3737BA}" destId="{FF669485-0327-4D99-8A8B-20C00AD14704}" srcOrd="1" destOrd="0" parTransId="{9516A7E0-2F2D-4662-8E5D-8E218605087E}" sibTransId="{207431DD-329B-4009-852D-23EA2100B37D}"/>
    <dgm:cxn modelId="{D90204C4-2BF9-44F6-99E8-AD1DFCFDA08B}" srcId="{876765D0-160C-43F0-91AE-5725AB3737BA}" destId="{015D8C85-202E-489A-B698-A216B11BC197}" srcOrd="0" destOrd="0" parTransId="{A18D29B8-33EB-4454-B23E-CABD3B49988E}" sibTransId="{4D226B98-B7E0-4ED5-8B34-64A667F52836}"/>
    <dgm:cxn modelId="{FDDEBB92-86DF-4C39-91C9-7FC1E75D9EE4}" srcId="{0B6E9A76-07A1-4FB4-889C-17B3D3214557}" destId="{4DFA0748-A99F-4402-B243-18E26959D400}" srcOrd="1" destOrd="0" parTransId="{B2FB9ED7-3FE0-4862-A051-776E6321F546}" sibTransId="{96BC37C1-A730-4A4B-A595-37FEF44F8B65}"/>
    <dgm:cxn modelId="{513188FC-4CCD-44AA-86DF-80D8D027698F}" type="presOf" srcId="{3DF6C1FE-C614-40B0-A7CD-B9C970D7BC3C}" destId="{E2300E71-340B-47DA-9D84-75EB3408ACAA}" srcOrd="0" destOrd="0" presId="urn:microsoft.com/office/officeart/2005/8/layout/chevron2"/>
    <dgm:cxn modelId="{ED55EC57-8343-487B-AD48-369B57A94067}" srcId="{0B6E9A76-07A1-4FB4-889C-17B3D3214557}" destId="{B751A84E-D9F5-4159-8A4A-3BF36F30A3B4}" srcOrd="2" destOrd="0" parTransId="{87930173-04FA-439D-BAB1-D493AAC2FB65}" sibTransId="{DE721F01-166B-454D-8BDF-CCBC9A00B148}"/>
    <dgm:cxn modelId="{806B146E-1492-4E48-ACA2-3B9EE450B5FE}" type="presOf" srcId="{876765D0-160C-43F0-91AE-5725AB3737BA}" destId="{4A2F9336-82E7-4835-932A-8871BC0096E8}" srcOrd="0" destOrd="0" presId="urn:microsoft.com/office/officeart/2005/8/layout/chevron2"/>
    <dgm:cxn modelId="{F9BD8952-C721-4F9E-93AD-45EEF36EA842}" type="presOf" srcId="{B476A776-70A4-4D25-B7CF-4E608F74782D}" destId="{86B400FB-746B-4368-B6FC-BDAC27B1F3EA}" srcOrd="0" destOrd="0" presId="urn:microsoft.com/office/officeart/2005/8/layout/chevron2"/>
    <dgm:cxn modelId="{30FBF9A3-9963-4B91-BBE2-631B796C42E9}" srcId="{0B6E9A76-07A1-4FB4-889C-17B3D3214557}" destId="{63739866-0AC4-426B-A255-BF499DD51BEA}" srcOrd="0" destOrd="0" parTransId="{B9410853-0F03-4634-8EDE-609B57A43B15}" sibTransId="{EEFBD77B-20BE-4F4E-8F3A-8A31C4A1DD95}"/>
    <dgm:cxn modelId="{F3D26C5F-79D5-4FF2-9EEB-C6545023A9D8}" type="presOf" srcId="{0B6E9A76-07A1-4FB4-889C-17B3D3214557}" destId="{7C0C18AA-4CBD-488D-91CB-8FC059F63F76}" srcOrd="0" destOrd="0" presId="urn:microsoft.com/office/officeart/2005/8/layout/chevron2"/>
    <dgm:cxn modelId="{A777B275-6C74-4FB7-95E9-E6184E3705DD}" srcId="{B476A776-70A4-4D25-B7CF-4E608F74782D}" destId="{876765D0-160C-43F0-91AE-5725AB3737BA}" srcOrd="0" destOrd="0" parTransId="{E510D1CB-91EF-4896-9BC5-ADFA8E1516E5}" sibTransId="{43B25B8B-A6D8-4D2F-89D2-3CE3033C4E6B}"/>
    <dgm:cxn modelId="{A07BAD56-BA34-45AD-99E7-29CB022009FD}" srcId="{1544B64B-66C1-4511-A031-98D92D316503}" destId="{3DF6C1FE-C614-40B0-A7CD-B9C970D7BC3C}" srcOrd="0" destOrd="0" parTransId="{2C7D31B3-5E90-46E4-B6E9-E1B106440781}" sibTransId="{30799CB1-060A-466F-BB6F-C82C4ED9A47C}"/>
    <dgm:cxn modelId="{BFF81A54-0FD9-4852-AC8A-2C8D77260837}" type="presOf" srcId="{4DFA0748-A99F-4402-B243-18E26959D400}" destId="{2C0AE377-01BC-452A-867C-3142E3FA5C41}" srcOrd="0" destOrd="1" presId="urn:microsoft.com/office/officeart/2005/8/layout/chevron2"/>
    <dgm:cxn modelId="{EED45C3A-F770-43E5-9423-8E0BCB251976}" srcId="{B476A776-70A4-4D25-B7CF-4E608F74782D}" destId="{0B6E9A76-07A1-4FB4-889C-17B3D3214557}" srcOrd="1" destOrd="0" parTransId="{F322F49F-90C8-4124-AEE7-C8EE88FC6294}" sibTransId="{BE95A4D7-D254-4FCA-9A6C-F309EB1F9ED4}"/>
    <dgm:cxn modelId="{ADAD4F05-6DFB-49D5-8DAA-55DA7803FD88}" srcId="{876765D0-160C-43F0-91AE-5725AB3737BA}" destId="{D2A6546C-405B-4E72-B53E-6E7C42F1F1BA}" srcOrd="2" destOrd="0" parTransId="{ADBC52CA-878E-4059-83A7-4A72A53DA711}" sibTransId="{15594150-DAC1-4119-81B0-903B6D327402}"/>
    <dgm:cxn modelId="{F5C0B29F-EB9F-4EF8-A030-33C98B165403}" type="presParOf" srcId="{86B400FB-746B-4368-B6FC-BDAC27B1F3EA}" destId="{E6807388-28DE-4AF7-9B43-E438ADFDD13D}" srcOrd="0" destOrd="0" presId="urn:microsoft.com/office/officeart/2005/8/layout/chevron2"/>
    <dgm:cxn modelId="{9E536EAD-9AA0-4ADC-8825-1E95377FB7F5}" type="presParOf" srcId="{E6807388-28DE-4AF7-9B43-E438ADFDD13D}" destId="{4A2F9336-82E7-4835-932A-8871BC0096E8}" srcOrd="0" destOrd="0" presId="urn:microsoft.com/office/officeart/2005/8/layout/chevron2"/>
    <dgm:cxn modelId="{01241360-A17D-46D9-9339-A6BC1E00C1B9}" type="presParOf" srcId="{E6807388-28DE-4AF7-9B43-E438ADFDD13D}" destId="{09F49195-BA53-4289-B6CB-170091CA87EC}" srcOrd="1" destOrd="0" presId="urn:microsoft.com/office/officeart/2005/8/layout/chevron2"/>
    <dgm:cxn modelId="{CF5C4172-082C-404E-BD71-B3959AB4FC43}" type="presParOf" srcId="{86B400FB-746B-4368-B6FC-BDAC27B1F3EA}" destId="{2BAB30BB-3BB3-404C-99CD-791C6F761261}" srcOrd="1" destOrd="0" presId="urn:microsoft.com/office/officeart/2005/8/layout/chevron2"/>
    <dgm:cxn modelId="{4D1CA225-A377-4B3F-9E89-812EB9A6883C}" type="presParOf" srcId="{86B400FB-746B-4368-B6FC-BDAC27B1F3EA}" destId="{57496531-8E84-40C9-903C-582F04C341E9}" srcOrd="2" destOrd="0" presId="urn:microsoft.com/office/officeart/2005/8/layout/chevron2"/>
    <dgm:cxn modelId="{9968B3AE-8130-4890-BB1D-45165291352A}" type="presParOf" srcId="{57496531-8E84-40C9-903C-582F04C341E9}" destId="{7C0C18AA-4CBD-488D-91CB-8FC059F63F76}" srcOrd="0" destOrd="0" presId="urn:microsoft.com/office/officeart/2005/8/layout/chevron2"/>
    <dgm:cxn modelId="{442CCD7F-59AD-49C7-82F0-5CD920B9D6EC}" type="presParOf" srcId="{57496531-8E84-40C9-903C-582F04C341E9}" destId="{2C0AE377-01BC-452A-867C-3142E3FA5C41}" srcOrd="1" destOrd="0" presId="urn:microsoft.com/office/officeart/2005/8/layout/chevron2"/>
    <dgm:cxn modelId="{1B82D2D0-4EC6-4BC1-9109-D7EBCD87F01C}" type="presParOf" srcId="{86B400FB-746B-4368-B6FC-BDAC27B1F3EA}" destId="{99B1D018-0D3A-4A5A-8F91-D46C9A9D26AB}" srcOrd="3" destOrd="0" presId="urn:microsoft.com/office/officeart/2005/8/layout/chevron2"/>
    <dgm:cxn modelId="{C2B1D834-B8BF-4DBA-9732-6317E119D477}" type="presParOf" srcId="{86B400FB-746B-4368-B6FC-BDAC27B1F3EA}" destId="{EC93386C-9CCD-49FD-846B-317BD871A817}" srcOrd="4" destOrd="0" presId="urn:microsoft.com/office/officeart/2005/8/layout/chevron2"/>
    <dgm:cxn modelId="{DE8A4986-8FFB-4328-9E13-B67A1E4594E5}" type="presParOf" srcId="{EC93386C-9CCD-49FD-846B-317BD871A817}" destId="{89080687-B42C-4C85-8726-4C2FFF55C1BE}" srcOrd="0" destOrd="0" presId="urn:microsoft.com/office/officeart/2005/8/layout/chevron2"/>
    <dgm:cxn modelId="{58198C94-AC54-43BE-BF9C-13D88A5A41B0}" type="presParOf" srcId="{EC93386C-9CCD-49FD-846B-317BD871A817}" destId="{E2300E71-340B-47DA-9D84-75EB3408ACAA}" srcOrd="1" destOrd="0" presId="urn:microsoft.com/office/officeart/2005/8/layout/chevron2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7EB20ED-9A34-47FB-B1ED-E030A7A7BC32}" type="doc">
      <dgm:prSet loTypeId="urn:microsoft.com/office/officeart/2005/8/layout/arrow4" loCatId="relationship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id-ID"/>
        </a:p>
      </dgm:t>
    </dgm:pt>
    <dgm:pt modelId="{146963C9-7BC1-4075-B0D9-836875E309FE}">
      <dgm:prSet phldrT="[Text]"/>
      <dgm:spPr/>
      <dgm:t>
        <a:bodyPr/>
        <a:lstStyle/>
        <a:p>
          <a:pPr algn="l"/>
          <a:r>
            <a:rPr lang="id-ID" dirty="0" smtClean="0">
              <a:latin typeface="Calibri" pitchFamily="34" charset="0"/>
              <a:cs typeface="Calibri" pitchFamily="34" charset="0"/>
            </a:rPr>
            <a:t>Berdasarkan </a:t>
          </a:r>
          <a:r>
            <a:rPr lang="fi-FI" dirty="0" smtClean="0">
              <a:latin typeface="Calibri" pitchFamily="34" charset="0"/>
              <a:cs typeface="Calibri" pitchFamily="34" charset="0"/>
            </a:rPr>
            <a:t>Ketetapan Nomor XIV/MPRS/1966 </a:t>
          </a:r>
          <a:r>
            <a:rPr lang="id-ID" dirty="0" smtClean="0">
              <a:latin typeface="Calibri" pitchFamily="34" charset="0"/>
              <a:cs typeface="Calibri" pitchFamily="34" charset="0"/>
            </a:rPr>
            <a:t>dinyatakan </a:t>
          </a:r>
          <a:r>
            <a:rPr lang="en-ID" dirty="0" smtClean="0">
              <a:latin typeface="Calibri" pitchFamily="34" charset="0"/>
              <a:cs typeface="Calibri" pitchFamily="34" charset="0"/>
            </a:rPr>
            <a:t>”</a:t>
          </a:r>
          <a:r>
            <a:rPr lang="id-ID" dirty="0" smtClean="0">
              <a:latin typeface="Calibri" pitchFamily="34" charset="0"/>
              <a:cs typeface="Calibri" pitchFamily="34" charset="0"/>
            </a:rPr>
            <a:t>apabila presiden berhalangan, kedudukannya digantikan oleh pemegang mandat Supersemar”. </a:t>
          </a:r>
          <a:endParaRPr lang="id-ID" dirty="0">
            <a:latin typeface="Calibri" pitchFamily="34" charset="0"/>
            <a:cs typeface="Calibri" pitchFamily="34" charset="0"/>
          </a:endParaRPr>
        </a:p>
      </dgm:t>
    </dgm:pt>
    <dgm:pt modelId="{C490DACF-116F-4CE8-9205-58EF2BD79F67}" type="parTrans" cxnId="{193250DE-92AC-414E-AEE4-9A46C4C66437}">
      <dgm:prSet/>
      <dgm:spPr/>
      <dgm:t>
        <a:bodyPr/>
        <a:lstStyle/>
        <a:p>
          <a:endParaRPr lang="id-ID"/>
        </a:p>
      </dgm:t>
    </dgm:pt>
    <dgm:pt modelId="{3C009076-AFB6-4226-B4A3-9829D2C9D5CA}" type="sibTrans" cxnId="{193250DE-92AC-414E-AEE4-9A46C4C66437}">
      <dgm:prSet/>
      <dgm:spPr/>
      <dgm:t>
        <a:bodyPr/>
        <a:lstStyle/>
        <a:p>
          <a:endParaRPr lang="id-ID"/>
        </a:p>
      </dgm:t>
    </dgm:pt>
    <dgm:pt modelId="{09FA76CC-81E7-4E6C-988F-F3B0A0347EBB}">
      <dgm:prSet phldrT="[Text]"/>
      <dgm:spPr/>
      <dgm:t>
        <a:bodyPr/>
        <a:lstStyle/>
        <a:p>
          <a:pPr algn="l"/>
          <a:r>
            <a:rPr lang="id-ID" dirty="0" smtClean="0">
              <a:latin typeface="Calibri" pitchFamily="34" charset="0"/>
              <a:cs typeface="Calibri" pitchFamily="34" charset="0"/>
            </a:rPr>
            <a:t>Berdasarkan Ketetapan Nomor XIII/MPRS/1966, MPR memberikan tugas kepada pengemban mandat Supersemar untuk membentuk Kabinet Ampera (Amanat Penderitaan Rakyat). </a:t>
          </a:r>
          <a:endParaRPr lang="id-ID" dirty="0">
            <a:latin typeface="Calibri" pitchFamily="34" charset="0"/>
            <a:cs typeface="Calibri" pitchFamily="34" charset="0"/>
          </a:endParaRPr>
        </a:p>
      </dgm:t>
    </dgm:pt>
    <dgm:pt modelId="{5AD13625-5066-477B-A458-E37FAA368491}" type="parTrans" cxnId="{5A54103E-4F4B-4F08-AE11-DF07F8B814DF}">
      <dgm:prSet/>
      <dgm:spPr/>
      <dgm:t>
        <a:bodyPr/>
        <a:lstStyle/>
        <a:p>
          <a:endParaRPr lang="id-ID"/>
        </a:p>
      </dgm:t>
    </dgm:pt>
    <dgm:pt modelId="{096F3183-08F1-404E-9D4C-9C666CE510B1}" type="sibTrans" cxnId="{5A54103E-4F4B-4F08-AE11-DF07F8B814DF}">
      <dgm:prSet/>
      <dgm:spPr/>
      <dgm:t>
        <a:bodyPr/>
        <a:lstStyle/>
        <a:p>
          <a:endParaRPr lang="id-ID"/>
        </a:p>
      </dgm:t>
    </dgm:pt>
    <dgm:pt modelId="{BD95A6B7-669A-44CC-8B4E-A189810C65D6}" type="pres">
      <dgm:prSet presAssocID="{17EB20ED-9A34-47FB-B1ED-E030A7A7BC32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40731242-0F7B-4C4A-A4EB-DC557C393593}" type="pres">
      <dgm:prSet presAssocID="{146963C9-7BC1-4075-B0D9-836875E309FE}" presName="upArrow" presStyleLbl="node1" presStyleIdx="0" presStyleCnt="2"/>
      <dgm:spPr/>
    </dgm:pt>
    <dgm:pt modelId="{1F6A23CE-911B-4EF8-8E23-C402217F65AB}" type="pres">
      <dgm:prSet presAssocID="{146963C9-7BC1-4075-B0D9-836875E309FE}" presName="upArrowText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4147F63E-CE6F-4619-9749-49D2C67CC762}" type="pres">
      <dgm:prSet presAssocID="{09FA76CC-81E7-4E6C-988F-F3B0A0347EBB}" presName="downArrow" presStyleLbl="node1" presStyleIdx="1" presStyleCnt="2"/>
      <dgm:spPr/>
    </dgm:pt>
    <dgm:pt modelId="{EBCD1747-9972-4B50-83BA-8125928E3740}" type="pres">
      <dgm:prSet presAssocID="{09FA76CC-81E7-4E6C-988F-F3B0A0347EBB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4756EEF0-7C3F-4DB3-A407-11A6FE1B452D}" type="presOf" srcId="{09FA76CC-81E7-4E6C-988F-F3B0A0347EBB}" destId="{EBCD1747-9972-4B50-83BA-8125928E3740}" srcOrd="0" destOrd="0" presId="urn:microsoft.com/office/officeart/2005/8/layout/arrow4"/>
    <dgm:cxn modelId="{193250DE-92AC-414E-AEE4-9A46C4C66437}" srcId="{17EB20ED-9A34-47FB-B1ED-E030A7A7BC32}" destId="{146963C9-7BC1-4075-B0D9-836875E309FE}" srcOrd="0" destOrd="0" parTransId="{C490DACF-116F-4CE8-9205-58EF2BD79F67}" sibTransId="{3C009076-AFB6-4226-B4A3-9829D2C9D5CA}"/>
    <dgm:cxn modelId="{5E9E591B-3751-4C5B-A32A-F204424E6DCD}" type="presOf" srcId="{146963C9-7BC1-4075-B0D9-836875E309FE}" destId="{1F6A23CE-911B-4EF8-8E23-C402217F65AB}" srcOrd="0" destOrd="0" presId="urn:microsoft.com/office/officeart/2005/8/layout/arrow4"/>
    <dgm:cxn modelId="{84FC9D1B-E393-4776-B240-7762558FD2C3}" type="presOf" srcId="{17EB20ED-9A34-47FB-B1ED-E030A7A7BC32}" destId="{BD95A6B7-669A-44CC-8B4E-A189810C65D6}" srcOrd="0" destOrd="0" presId="urn:microsoft.com/office/officeart/2005/8/layout/arrow4"/>
    <dgm:cxn modelId="{5A54103E-4F4B-4F08-AE11-DF07F8B814DF}" srcId="{17EB20ED-9A34-47FB-B1ED-E030A7A7BC32}" destId="{09FA76CC-81E7-4E6C-988F-F3B0A0347EBB}" srcOrd="1" destOrd="0" parTransId="{5AD13625-5066-477B-A458-E37FAA368491}" sibTransId="{096F3183-08F1-404E-9D4C-9C666CE510B1}"/>
    <dgm:cxn modelId="{E00D62CB-7081-445D-B003-3FE468AEA908}" type="presParOf" srcId="{BD95A6B7-669A-44CC-8B4E-A189810C65D6}" destId="{40731242-0F7B-4C4A-A4EB-DC557C393593}" srcOrd="0" destOrd="0" presId="urn:microsoft.com/office/officeart/2005/8/layout/arrow4"/>
    <dgm:cxn modelId="{9E3E2242-A597-4B7D-B119-2FF592817E60}" type="presParOf" srcId="{BD95A6B7-669A-44CC-8B4E-A189810C65D6}" destId="{1F6A23CE-911B-4EF8-8E23-C402217F65AB}" srcOrd="1" destOrd="0" presId="urn:microsoft.com/office/officeart/2005/8/layout/arrow4"/>
    <dgm:cxn modelId="{96639957-99D9-4F56-ACED-CAA0A4E0CF58}" type="presParOf" srcId="{BD95A6B7-669A-44CC-8B4E-A189810C65D6}" destId="{4147F63E-CE6F-4619-9749-49D2C67CC762}" srcOrd="2" destOrd="0" presId="urn:microsoft.com/office/officeart/2005/8/layout/arrow4"/>
    <dgm:cxn modelId="{D42D51D9-6D43-4264-9136-7D1FCFCE5B07}" type="presParOf" srcId="{BD95A6B7-669A-44CC-8B4E-A189810C65D6}" destId="{EBCD1747-9972-4B50-83BA-8125928E3740}" srcOrd="3" destOrd="0" presId="urn:microsoft.com/office/officeart/2005/8/layout/arrow4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stBulletLvl" val="2"/>
              <dgm:param type="txAnchorHorzCh" val="ctr"/>
              <dgm:param type="txAnchorVert" val="mid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F7852-48DC-48F8-B4B5-958CEA9DA4E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721600" y="6404984"/>
            <a:ext cx="4059936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552D3A0-6D36-4140-A78C-36CA6E383B36}" type="datetimeFigureOut">
              <a:rPr lang="en-US" smtClean="0"/>
              <a:pPr>
                <a:defRPr/>
              </a:pPr>
              <a:t>6/17/2019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6400" y="6410848"/>
            <a:ext cx="4775200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689600" y="6324600"/>
            <a:ext cx="812800" cy="4413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640E079-B029-43B1-94DF-E81274F162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44883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4" name="Frame 43"/>
          <p:cNvSpPr/>
          <p:nvPr userDrawn="1"/>
        </p:nvSpPr>
        <p:spPr>
          <a:xfrm>
            <a:off x="227150" y="235090"/>
            <a:ext cx="11737700" cy="6387820"/>
          </a:xfrm>
          <a:prstGeom prst="frame">
            <a:avLst>
              <a:gd name="adj1" fmla="val 3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Rectangle 44"/>
          <p:cNvSpPr/>
          <p:nvPr userDrawn="1"/>
        </p:nvSpPr>
        <p:spPr>
          <a:xfrm>
            <a:off x="11658600" y="5267738"/>
            <a:ext cx="533400" cy="1590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 userDrawn="1"/>
        </p:nvSpPr>
        <p:spPr>
          <a:xfrm>
            <a:off x="8777550" y="6415147"/>
            <a:ext cx="3414449" cy="442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52"/>
          <p:cNvGrpSpPr/>
          <p:nvPr userDrawn="1"/>
        </p:nvGrpSpPr>
        <p:grpSpPr>
          <a:xfrm>
            <a:off x="8777551" y="5831857"/>
            <a:ext cx="1797226" cy="888752"/>
            <a:chOff x="8777551" y="5831857"/>
            <a:chExt cx="1797226" cy="888752"/>
          </a:xfrm>
        </p:grpSpPr>
        <p:sp>
          <p:nvSpPr>
            <p:cNvPr id="57" name="Freeform: Shape 8"/>
            <p:cNvSpPr/>
            <p:nvPr/>
          </p:nvSpPr>
          <p:spPr>
            <a:xfrm>
              <a:off x="8961268" y="5987308"/>
              <a:ext cx="612315" cy="567729"/>
            </a:xfrm>
            <a:custGeom>
              <a:avLst/>
              <a:gdLst>
                <a:gd name="connsiteX0" fmla="*/ 323153 w 1140063"/>
                <a:gd name="connsiteY0" fmla="*/ 519398 h 1057049"/>
                <a:gd name="connsiteX1" fmla="*/ 198632 w 1140063"/>
                <a:gd name="connsiteY1" fmla="*/ 487299 h 1057049"/>
                <a:gd name="connsiteX2" fmla="*/ 44225 w 1140063"/>
                <a:gd name="connsiteY2" fmla="*/ 392663 h 1057049"/>
                <a:gd name="connsiteX3" fmla="*/ 60274 w 1140063"/>
                <a:gd name="connsiteY3" fmla="*/ 125357 h 1057049"/>
                <a:gd name="connsiteX4" fmla="*/ 319833 w 1140063"/>
                <a:gd name="connsiteY4" fmla="*/ 6923 h 1057049"/>
                <a:gd name="connsiteX5" fmla="*/ 608169 w 1140063"/>
                <a:gd name="connsiteY5" fmla="*/ 22972 h 1057049"/>
                <a:gd name="connsiteX6" fmla="*/ 882117 w 1140063"/>
                <a:gd name="connsiteY6" fmla="*/ 135318 h 1057049"/>
                <a:gd name="connsiteX7" fmla="*/ 930265 w 1140063"/>
                <a:gd name="connsiteY7" fmla="*/ 143066 h 1057049"/>
                <a:gd name="connsiteX8" fmla="*/ 1085225 w 1140063"/>
                <a:gd name="connsiteY8" fmla="*/ 144173 h 1057049"/>
                <a:gd name="connsiteX9" fmla="*/ 1118431 w 1140063"/>
                <a:gd name="connsiteY9" fmla="*/ 264821 h 1057049"/>
                <a:gd name="connsiteX10" fmla="*/ 1080244 w 1140063"/>
                <a:gd name="connsiteY10" fmla="*/ 305221 h 1057049"/>
                <a:gd name="connsiteX11" fmla="*/ 1108469 w 1140063"/>
                <a:gd name="connsiteY11" fmla="*/ 350602 h 1057049"/>
                <a:gd name="connsiteX12" fmla="*/ 1143335 w 1140063"/>
                <a:gd name="connsiteY12" fmla="*/ 463502 h 1057049"/>
                <a:gd name="connsiteX13" fmla="*/ 1134480 w 1140063"/>
                <a:gd name="connsiteY13" fmla="*/ 481212 h 1057049"/>
                <a:gd name="connsiteX14" fmla="*/ 1123412 w 1140063"/>
                <a:gd name="connsiteY14" fmla="*/ 464609 h 1057049"/>
                <a:gd name="connsiteX15" fmla="*/ 1094633 w 1140063"/>
                <a:gd name="connsiteY15" fmla="*/ 354476 h 1057049"/>
                <a:gd name="connsiteX16" fmla="*/ 1072496 w 1140063"/>
                <a:gd name="connsiteY16" fmla="*/ 319610 h 1057049"/>
                <a:gd name="connsiteX17" fmla="*/ 1058107 w 1140063"/>
                <a:gd name="connsiteY17" fmla="*/ 317950 h 1057049"/>
                <a:gd name="connsiteX18" fmla="*/ 797995 w 1140063"/>
                <a:gd name="connsiteY18" fmla="*/ 451326 h 1057049"/>
                <a:gd name="connsiteX19" fmla="*/ 537330 w 1140063"/>
                <a:gd name="connsiteY19" fmla="*/ 516631 h 1057049"/>
                <a:gd name="connsiteX20" fmla="*/ 436606 w 1140063"/>
                <a:gd name="connsiteY20" fmla="*/ 524932 h 1057049"/>
                <a:gd name="connsiteX21" fmla="*/ 420003 w 1140063"/>
                <a:gd name="connsiteY21" fmla="*/ 534341 h 1057049"/>
                <a:gd name="connsiteX22" fmla="*/ 337542 w 1140063"/>
                <a:gd name="connsiteY22" fmla="*/ 705904 h 1057049"/>
                <a:gd name="connsiteX23" fmla="*/ 333668 w 1140063"/>
                <a:gd name="connsiteY23" fmla="*/ 912886 h 1057049"/>
                <a:gd name="connsiteX24" fmla="*/ 493056 w 1140063"/>
                <a:gd name="connsiteY24" fmla="*/ 1044049 h 1057049"/>
                <a:gd name="connsiteX25" fmla="*/ 781393 w 1140063"/>
                <a:gd name="connsiteY25" fmla="*/ 979851 h 1057049"/>
                <a:gd name="connsiteX26" fmla="*/ 993909 w 1140063"/>
                <a:gd name="connsiteY26" fmla="*/ 730255 h 1057049"/>
                <a:gd name="connsiteX27" fmla="*/ 1017153 w 1140063"/>
                <a:gd name="connsiteY27" fmla="*/ 584703 h 1057049"/>
                <a:gd name="connsiteX28" fmla="*/ 908681 w 1140063"/>
                <a:gd name="connsiteY28" fmla="*/ 493940 h 1057049"/>
                <a:gd name="connsiteX29" fmla="*/ 747080 w 1140063"/>
                <a:gd name="connsiteY29" fmla="*/ 553157 h 1057049"/>
                <a:gd name="connsiteX30" fmla="*/ 648016 w 1140063"/>
                <a:gd name="connsiteY30" fmla="*/ 650007 h 1057049"/>
                <a:gd name="connsiteX31" fmla="*/ 599868 w 1140063"/>
                <a:gd name="connsiteY31" fmla="*/ 784491 h 1057049"/>
                <a:gd name="connsiteX32" fmla="*/ 614257 w 1140063"/>
                <a:gd name="connsiteY32" fmla="*/ 772315 h 1057049"/>
                <a:gd name="connsiteX33" fmla="*/ 660745 w 1140063"/>
                <a:gd name="connsiteY33" fmla="*/ 761800 h 1057049"/>
                <a:gd name="connsiteX34" fmla="*/ 682329 w 1140063"/>
                <a:gd name="connsiteY34" fmla="*/ 798326 h 1057049"/>
                <a:gd name="connsiteX35" fmla="*/ 617577 w 1140063"/>
                <a:gd name="connsiteY35" fmla="*/ 854223 h 1057049"/>
                <a:gd name="connsiteX36" fmla="*/ 587692 w 1140063"/>
                <a:gd name="connsiteY36" fmla="*/ 825998 h 1057049"/>
                <a:gd name="connsiteX37" fmla="*/ 618131 w 1140063"/>
                <a:gd name="connsiteY37" fmla="*/ 662736 h 1057049"/>
                <a:gd name="connsiteX38" fmla="*/ 813491 w 1140063"/>
                <a:gd name="connsiteY38" fmla="*/ 498921 h 1057049"/>
                <a:gd name="connsiteX39" fmla="*/ 939673 w 1140063"/>
                <a:gd name="connsiteY39" fmla="*/ 486192 h 1057049"/>
                <a:gd name="connsiteX40" fmla="*/ 1029882 w 1140063"/>
                <a:gd name="connsiteY40" fmla="*/ 572527 h 1057049"/>
                <a:gd name="connsiteX41" fmla="*/ 990589 w 1140063"/>
                <a:gd name="connsiteY41" fmla="*/ 808841 h 1057049"/>
                <a:gd name="connsiteX42" fmla="*/ 607062 w 1140063"/>
                <a:gd name="connsiteY42" fmla="*/ 1056778 h 1057049"/>
                <a:gd name="connsiteX43" fmla="*/ 377943 w 1140063"/>
                <a:gd name="connsiteY43" fmla="*/ 1010290 h 1057049"/>
                <a:gd name="connsiteX44" fmla="*/ 246780 w 1140063"/>
                <a:gd name="connsiteY44" fmla="*/ 769548 h 1057049"/>
                <a:gd name="connsiteX45" fmla="*/ 309871 w 1140063"/>
                <a:gd name="connsiteY45" fmla="*/ 538215 h 1057049"/>
                <a:gd name="connsiteX46" fmla="*/ 323153 w 1140063"/>
                <a:gd name="connsiteY46" fmla="*/ 519398 h 1057049"/>
                <a:gd name="connsiteX47" fmla="*/ 878243 w 1140063"/>
                <a:gd name="connsiteY47" fmla="*/ 149708 h 1057049"/>
                <a:gd name="connsiteX48" fmla="*/ 879350 w 1140063"/>
                <a:gd name="connsiteY48" fmla="*/ 145280 h 1057049"/>
                <a:gd name="connsiteX49" fmla="*/ 788034 w 1140063"/>
                <a:gd name="connsiteY49" fmla="*/ 104326 h 1057049"/>
                <a:gd name="connsiteX50" fmla="*/ 500804 w 1140063"/>
                <a:gd name="connsiteY50" fmla="*/ 40129 h 1057049"/>
                <a:gd name="connsiteX51" fmla="*/ 233498 w 1140063"/>
                <a:gd name="connsiteY51" fmla="*/ 69460 h 1057049"/>
                <a:gd name="connsiteX52" fmla="*/ 68022 w 1140063"/>
                <a:gd name="connsiteY52" fmla="*/ 180146 h 1057049"/>
                <a:gd name="connsiteX53" fmla="*/ 83518 w 1140063"/>
                <a:gd name="connsiteY53" fmla="*/ 413693 h 1057049"/>
                <a:gd name="connsiteX54" fmla="*/ 132774 w 1140063"/>
                <a:gd name="connsiteY54" fmla="*/ 448559 h 1057049"/>
                <a:gd name="connsiteX55" fmla="*/ 320939 w 1140063"/>
                <a:gd name="connsiteY55" fmla="*/ 506116 h 1057049"/>
                <a:gd name="connsiteX56" fmla="*/ 336989 w 1140063"/>
                <a:gd name="connsiteY56" fmla="*/ 497261 h 1057049"/>
                <a:gd name="connsiteX57" fmla="*/ 759809 w 1140063"/>
                <a:gd name="connsiteY57" fmla="*/ 188448 h 1057049"/>
                <a:gd name="connsiteX58" fmla="*/ 878243 w 1140063"/>
                <a:gd name="connsiteY58" fmla="*/ 149708 h 1057049"/>
                <a:gd name="connsiteX59" fmla="*/ 440480 w 1140063"/>
                <a:gd name="connsiteY59" fmla="*/ 506669 h 1057049"/>
                <a:gd name="connsiteX60" fmla="*/ 442141 w 1140063"/>
                <a:gd name="connsiteY60" fmla="*/ 511650 h 1057049"/>
                <a:gd name="connsiteX61" fmla="*/ 524601 w 1140063"/>
                <a:gd name="connsiteY61" fmla="*/ 503902 h 1057049"/>
                <a:gd name="connsiteX62" fmla="*/ 851124 w 1140063"/>
                <a:gd name="connsiteY62" fmla="*/ 415907 h 1057049"/>
                <a:gd name="connsiteX63" fmla="*/ 1046485 w 1140063"/>
                <a:gd name="connsiteY63" fmla="*/ 310755 h 1057049"/>
                <a:gd name="connsiteX64" fmla="*/ 1049252 w 1140063"/>
                <a:gd name="connsiteY64" fmla="*/ 284191 h 1057049"/>
                <a:gd name="connsiteX65" fmla="*/ 915876 w 1140063"/>
                <a:gd name="connsiteY65" fmla="*/ 169078 h 1057049"/>
                <a:gd name="connsiteX66" fmla="*/ 897059 w 1140063"/>
                <a:gd name="connsiteY66" fmla="*/ 166310 h 1057049"/>
                <a:gd name="connsiteX67" fmla="*/ 812938 w 1140063"/>
                <a:gd name="connsiteY67" fmla="*/ 198963 h 1057049"/>
                <a:gd name="connsiteX68" fmla="*/ 572750 w 1140063"/>
                <a:gd name="connsiteY68" fmla="*/ 358904 h 1057049"/>
                <a:gd name="connsiteX69" fmla="*/ 440480 w 1140063"/>
                <a:gd name="connsiteY69" fmla="*/ 506669 h 1057049"/>
                <a:gd name="connsiteX70" fmla="*/ 1070836 w 1140063"/>
                <a:gd name="connsiteY70" fmla="*/ 292492 h 1057049"/>
                <a:gd name="connsiteX71" fmla="*/ 1124519 w 1140063"/>
                <a:gd name="connsiteY71" fmla="*/ 226081 h 1057049"/>
                <a:gd name="connsiteX72" fmla="*/ 1091313 w 1140063"/>
                <a:gd name="connsiteY72" fmla="*/ 156349 h 1057049"/>
                <a:gd name="connsiteX73" fmla="*/ 924730 w 1140063"/>
                <a:gd name="connsiteY73" fmla="*/ 160223 h 1057049"/>
                <a:gd name="connsiteX74" fmla="*/ 1070836 w 1140063"/>
                <a:gd name="connsiteY74" fmla="*/ 292492 h 1057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140063" h="1057049">
                  <a:moveTo>
                    <a:pt x="323153" y="519398"/>
                  </a:moveTo>
                  <a:cubicBezTo>
                    <a:pt x="279986" y="508329"/>
                    <a:pt x="239032" y="499475"/>
                    <a:pt x="198632" y="487299"/>
                  </a:cubicBezTo>
                  <a:cubicBezTo>
                    <a:pt x="138861" y="469589"/>
                    <a:pt x="84072" y="441918"/>
                    <a:pt x="44225" y="392663"/>
                  </a:cubicBezTo>
                  <a:cubicBezTo>
                    <a:pt x="-20526" y="311862"/>
                    <a:pt x="-13332" y="198409"/>
                    <a:pt x="60274" y="125357"/>
                  </a:cubicBezTo>
                  <a:cubicBezTo>
                    <a:pt x="132220" y="54518"/>
                    <a:pt x="221876" y="20759"/>
                    <a:pt x="319833" y="6923"/>
                  </a:cubicBezTo>
                  <a:cubicBezTo>
                    <a:pt x="416683" y="-6360"/>
                    <a:pt x="512979" y="-272"/>
                    <a:pt x="608169" y="22972"/>
                  </a:cubicBezTo>
                  <a:cubicBezTo>
                    <a:pt x="705019" y="46216"/>
                    <a:pt x="796888" y="83296"/>
                    <a:pt x="882117" y="135318"/>
                  </a:cubicBezTo>
                  <a:cubicBezTo>
                    <a:pt x="897613" y="144727"/>
                    <a:pt x="911448" y="147494"/>
                    <a:pt x="930265" y="143066"/>
                  </a:cubicBezTo>
                  <a:cubicBezTo>
                    <a:pt x="981734" y="131998"/>
                    <a:pt x="1033756" y="130338"/>
                    <a:pt x="1085225" y="144173"/>
                  </a:cubicBezTo>
                  <a:cubicBezTo>
                    <a:pt x="1153850" y="162436"/>
                    <a:pt x="1152190" y="224420"/>
                    <a:pt x="1118431" y="264821"/>
                  </a:cubicBezTo>
                  <a:cubicBezTo>
                    <a:pt x="1106809" y="278103"/>
                    <a:pt x="1094080" y="290832"/>
                    <a:pt x="1080244" y="305221"/>
                  </a:cubicBezTo>
                  <a:cubicBezTo>
                    <a:pt x="1089099" y="319610"/>
                    <a:pt x="1099061" y="334553"/>
                    <a:pt x="1108469" y="350602"/>
                  </a:cubicBezTo>
                  <a:cubicBezTo>
                    <a:pt x="1128393" y="385468"/>
                    <a:pt x="1144995" y="421995"/>
                    <a:pt x="1143335" y="463502"/>
                  </a:cubicBezTo>
                  <a:cubicBezTo>
                    <a:pt x="1143335" y="469589"/>
                    <a:pt x="1137801" y="475677"/>
                    <a:pt x="1134480" y="481212"/>
                  </a:cubicBezTo>
                  <a:cubicBezTo>
                    <a:pt x="1130606" y="475677"/>
                    <a:pt x="1123965" y="470143"/>
                    <a:pt x="1123412" y="464609"/>
                  </a:cubicBezTo>
                  <a:cubicBezTo>
                    <a:pt x="1122305" y="425869"/>
                    <a:pt x="1113450" y="388789"/>
                    <a:pt x="1094633" y="354476"/>
                  </a:cubicBezTo>
                  <a:cubicBezTo>
                    <a:pt x="1087992" y="342301"/>
                    <a:pt x="1080798" y="330679"/>
                    <a:pt x="1072496" y="319610"/>
                  </a:cubicBezTo>
                  <a:cubicBezTo>
                    <a:pt x="1070283" y="316843"/>
                    <a:pt x="1061428" y="315736"/>
                    <a:pt x="1058107" y="317950"/>
                  </a:cubicBezTo>
                  <a:cubicBezTo>
                    <a:pt x="980073" y="379381"/>
                    <a:pt x="890418" y="417567"/>
                    <a:pt x="797995" y="451326"/>
                  </a:cubicBezTo>
                  <a:cubicBezTo>
                    <a:pt x="713321" y="481765"/>
                    <a:pt x="626432" y="505009"/>
                    <a:pt x="537330" y="516631"/>
                  </a:cubicBezTo>
                  <a:cubicBezTo>
                    <a:pt x="504124" y="521058"/>
                    <a:pt x="470365" y="521612"/>
                    <a:pt x="436606" y="524932"/>
                  </a:cubicBezTo>
                  <a:cubicBezTo>
                    <a:pt x="430518" y="525486"/>
                    <a:pt x="423324" y="529360"/>
                    <a:pt x="420003" y="534341"/>
                  </a:cubicBezTo>
                  <a:cubicBezTo>
                    <a:pt x="384031" y="587470"/>
                    <a:pt x="355252" y="644473"/>
                    <a:pt x="337542" y="705904"/>
                  </a:cubicBezTo>
                  <a:cubicBezTo>
                    <a:pt x="318172" y="773975"/>
                    <a:pt x="309871" y="844261"/>
                    <a:pt x="333668" y="912886"/>
                  </a:cubicBezTo>
                  <a:cubicBezTo>
                    <a:pt x="359126" y="988706"/>
                    <a:pt x="415576" y="1031320"/>
                    <a:pt x="493056" y="1044049"/>
                  </a:cubicBezTo>
                  <a:cubicBezTo>
                    <a:pt x="597101" y="1061205"/>
                    <a:pt x="693951" y="1037961"/>
                    <a:pt x="781393" y="979851"/>
                  </a:cubicBezTo>
                  <a:cubicBezTo>
                    <a:pt x="876029" y="917314"/>
                    <a:pt x="946314" y="832639"/>
                    <a:pt x="993909" y="730255"/>
                  </a:cubicBezTo>
                  <a:cubicBezTo>
                    <a:pt x="1014940" y="684874"/>
                    <a:pt x="1027115" y="636172"/>
                    <a:pt x="1017153" y="584703"/>
                  </a:cubicBezTo>
                  <a:cubicBezTo>
                    <a:pt x="1006638" y="531574"/>
                    <a:pt x="962917" y="496154"/>
                    <a:pt x="908681" y="493940"/>
                  </a:cubicBezTo>
                  <a:cubicBezTo>
                    <a:pt x="846697" y="491727"/>
                    <a:pt x="793568" y="516078"/>
                    <a:pt x="747080" y="553157"/>
                  </a:cubicBezTo>
                  <a:cubicBezTo>
                    <a:pt x="711107" y="581936"/>
                    <a:pt x="677901" y="615141"/>
                    <a:pt x="648016" y="650007"/>
                  </a:cubicBezTo>
                  <a:cubicBezTo>
                    <a:pt x="616471" y="686534"/>
                    <a:pt x="596547" y="729701"/>
                    <a:pt x="599868" y="784491"/>
                  </a:cubicBezTo>
                  <a:cubicBezTo>
                    <a:pt x="606509" y="778956"/>
                    <a:pt x="610936" y="775636"/>
                    <a:pt x="614257" y="772315"/>
                  </a:cubicBezTo>
                  <a:cubicBezTo>
                    <a:pt x="627539" y="759033"/>
                    <a:pt x="643035" y="755712"/>
                    <a:pt x="660745" y="761800"/>
                  </a:cubicBezTo>
                  <a:cubicBezTo>
                    <a:pt x="677901" y="767334"/>
                    <a:pt x="681222" y="782830"/>
                    <a:pt x="682329" y="798326"/>
                  </a:cubicBezTo>
                  <a:cubicBezTo>
                    <a:pt x="686203" y="840941"/>
                    <a:pt x="659638" y="864184"/>
                    <a:pt x="617577" y="854223"/>
                  </a:cubicBezTo>
                  <a:cubicBezTo>
                    <a:pt x="602635" y="850902"/>
                    <a:pt x="591566" y="842601"/>
                    <a:pt x="587692" y="825998"/>
                  </a:cubicBezTo>
                  <a:cubicBezTo>
                    <a:pt x="573857" y="766781"/>
                    <a:pt x="587139" y="711991"/>
                    <a:pt x="618131" y="662736"/>
                  </a:cubicBezTo>
                  <a:cubicBezTo>
                    <a:pt x="665726" y="588577"/>
                    <a:pt x="729370" y="530467"/>
                    <a:pt x="813491" y="498921"/>
                  </a:cubicBezTo>
                  <a:cubicBezTo>
                    <a:pt x="853892" y="483425"/>
                    <a:pt x="896506" y="476784"/>
                    <a:pt x="939673" y="486192"/>
                  </a:cubicBezTo>
                  <a:cubicBezTo>
                    <a:pt x="987821" y="496154"/>
                    <a:pt x="1017707" y="526593"/>
                    <a:pt x="1029882" y="572527"/>
                  </a:cubicBezTo>
                  <a:cubicBezTo>
                    <a:pt x="1052019" y="656649"/>
                    <a:pt x="1036523" y="736896"/>
                    <a:pt x="990589" y="808841"/>
                  </a:cubicBezTo>
                  <a:cubicBezTo>
                    <a:pt x="901487" y="949966"/>
                    <a:pt x="773091" y="1033534"/>
                    <a:pt x="607062" y="1056778"/>
                  </a:cubicBezTo>
                  <a:cubicBezTo>
                    <a:pt x="525708" y="1068400"/>
                    <a:pt x="447121" y="1059545"/>
                    <a:pt x="377943" y="1010290"/>
                  </a:cubicBezTo>
                  <a:cubicBezTo>
                    <a:pt x="294928" y="951626"/>
                    <a:pt x="252314" y="871379"/>
                    <a:pt x="246780" y="769548"/>
                  </a:cubicBezTo>
                  <a:cubicBezTo>
                    <a:pt x="242352" y="684874"/>
                    <a:pt x="269471" y="610161"/>
                    <a:pt x="309871" y="538215"/>
                  </a:cubicBezTo>
                  <a:cubicBezTo>
                    <a:pt x="315958" y="532127"/>
                    <a:pt x="319279" y="526039"/>
                    <a:pt x="323153" y="519398"/>
                  </a:cubicBezTo>
                  <a:close/>
                  <a:moveTo>
                    <a:pt x="878243" y="149708"/>
                  </a:moveTo>
                  <a:cubicBezTo>
                    <a:pt x="878796" y="148047"/>
                    <a:pt x="879350" y="146387"/>
                    <a:pt x="879350" y="145280"/>
                  </a:cubicBezTo>
                  <a:cubicBezTo>
                    <a:pt x="848911" y="131444"/>
                    <a:pt x="819026" y="116502"/>
                    <a:pt x="788034" y="104326"/>
                  </a:cubicBezTo>
                  <a:cubicBezTo>
                    <a:pt x="695611" y="68353"/>
                    <a:pt x="599868" y="46770"/>
                    <a:pt x="500804" y="40129"/>
                  </a:cubicBezTo>
                  <a:cubicBezTo>
                    <a:pt x="410041" y="34041"/>
                    <a:pt x="319833" y="36255"/>
                    <a:pt x="233498" y="69460"/>
                  </a:cubicBezTo>
                  <a:cubicBezTo>
                    <a:pt x="170407" y="93811"/>
                    <a:pt x="112297" y="126463"/>
                    <a:pt x="68022" y="180146"/>
                  </a:cubicBezTo>
                  <a:cubicBezTo>
                    <a:pt x="12679" y="246558"/>
                    <a:pt x="12679" y="353923"/>
                    <a:pt x="83518" y="413693"/>
                  </a:cubicBezTo>
                  <a:cubicBezTo>
                    <a:pt x="99014" y="426976"/>
                    <a:pt x="115617" y="438598"/>
                    <a:pt x="132774" y="448559"/>
                  </a:cubicBezTo>
                  <a:cubicBezTo>
                    <a:pt x="190884" y="482872"/>
                    <a:pt x="256188" y="493940"/>
                    <a:pt x="320939" y="506116"/>
                  </a:cubicBezTo>
                  <a:cubicBezTo>
                    <a:pt x="325367" y="507223"/>
                    <a:pt x="333668" y="501688"/>
                    <a:pt x="336989" y="497261"/>
                  </a:cubicBezTo>
                  <a:cubicBezTo>
                    <a:pt x="443247" y="346728"/>
                    <a:pt x="588246" y="249878"/>
                    <a:pt x="759809" y="188448"/>
                  </a:cubicBezTo>
                  <a:cubicBezTo>
                    <a:pt x="799102" y="174058"/>
                    <a:pt x="838949" y="162436"/>
                    <a:pt x="878243" y="149708"/>
                  </a:cubicBezTo>
                  <a:close/>
                  <a:moveTo>
                    <a:pt x="440480" y="506669"/>
                  </a:moveTo>
                  <a:cubicBezTo>
                    <a:pt x="441034" y="508329"/>
                    <a:pt x="441587" y="509990"/>
                    <a:pt x="442141" y="511650"/>
                  </a:cubicBezTo>
                  <a:cubicBezTo>
                    <a:pt x="469812" y="508883"/>
                    <a:pt x="497483" y="507776"/>
                    <a:pt x="524601" y="503902"/>
                  </a:cubicBezTo>
                  <a:cubicBezTo>
                    <a:pt x="636947" y="488406"/>
                    <a:pt x="745420" y="457968"/>
                    <a:pt x="851124" y="415907"/>
                  </a:cubicBezTo>
                  <a:cubicBezTo>
                    <a:pt x="920303" y="388236"/>
                    <a:pt x="986161" y="355030"/>
                    <a:pt x="1046485" y="310755"/>
                  </a:cubicBezTo>
                  <a:cubicBezTo>
                    <a:pt x="1058660" y="301901"/>
                    <a:pt x="1058107" y="294706"/>
                    <a:pt x="1049252" y="284191"/>
                  </a:cubicBezTo>
                  <a:cubicBezTo>
                    <a:pt x="1010512" y="238810"/>
                    <a:pt x="966791" y="199516"/>
                    <a:pt x="915876" y="169078"/>
                  </a:cubicBezTo>
                  <a:cubicBezTo>
                    <a:pt x="910895" y="165757"/>
                    <a:pt x="902593" y="164650"/>
                    <a:pt x="897059" y="166310"/>
                  </a:cubicBezTo>
                  <a:cubicBezTo>
                    <a:pt x="868834" y="176272"/>
                    <a:pt x="840056" y="186234"/>
                    <a:pt x="812938" y="198963"/>
                  </a:cubicBezTo>
                  <a:cubicBezTo>
                    <a:pt x="724943" y="239916"/>
                    <a:pt x="645249" y="293599"/>
                    <a:pt x="572750" y="358904"/>
                  </a:cubicBezTo>
                  <a:cubicBezTo>
                    <a:pt x="522941" y="403731"/>
                    <a:pt x="479774" y="453540"/>
                    <a:pt x="440480" y="506669"/>
                  </a:cubicBezTo>
                  <a:close/>
                  <a:moveTo>
                    <a:pt x="1070836" y="292492"/>
                  </a:moveTo>
                  <a:cubicBezTo>
                    <a:pt x="1092973" y="272569"/>
                    <a:pt x="1112896" y="252645"/>
                    <a:pt x="1124519" y="226081"/>
                  </a:cubicBezTo>
                  <a:cubicBezTo>
                    <a:pt x="1141121" y="187341"/>
                    <a:pt x="1119538" y="164097"/>
                    <a:pt x="1091313" y="156349"/>
                  </a:cubicBezTo>
                  <a:cubicBezTo>
                    <a:pt x="1036523" y="140853"/>
                    <a:pt x="982840" y="146387"/>
                    <a:pt x="924730" y="160223"/>
                  </a:cubicBezTo>
                  <a:cubicBezTo>
                    <a:pt x="980627" y="198409"/>
                    <a:pt x="1030436" y="239916"/>
                    <a:pt x="1070836" y="292492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11"/>
            <p:cNvSpPr/>
            <p:nvPr/>
          </p:nvSpPr>
          <p:spPr>
            <a:xfrm>
              <a:off x="9528376" y="6090459"/>
              <a:ext cx="564757" cy="630150"/>
            </a:xfrm>
            <a:custGeom>
              <a:avLst/>
              <a:gdLst>
                <a:gd name="connsiteX0" fmla="*/ 636997 w 1051515"/>
                <a:gd name="connsiteY0" fmla="*/ 412571 h 1173269"/>
                <a:gd name="connsiteX1" fmla="*/ 566158 w 1051515"/>
                <a:gd name="connsiteY1" fmla="*/ 412571 h 1173269"/>
                <a:gd name="connsiteX2" fmla="*/ 565051 w 1051515"/>
                <a:gd name="connsiteY2" fmla="*/ 408143 h 1173269"/>
                <a:gd name="connsiteX3" fmla="*/ 579440 w 1051515"/>
                <a:gd name="connsiteY3" fmla="*/ 403162 h 1173269"/>
                <a:gd name="connsiteX4" fmla="*/ 631463 w 1051515"/>
                <a:gd name="connsiteY4" fmla="*/ 401502 h 1173269"/>
                <a:gd name="connsiteX5" fmla="*/ 652493 w 1051515"/>
                <a:gd name="connsiteY5" fmla="*/ 388220 h 1173269"/>
                <a:gd name="connsiteX6" fmla="*/ 809113 w 1051515"/>
                <a:gd name="connsiteY6" fmla="*/ 165188 h 1173269"/>
                <a:gd name="connsiteX7" fmla="*/ 920352 w 1051515"/>
                <a:gd name="connsiteY7" fmla="*/ 50628 h 1173269"/>
                <a:gd name="connsiteX8" fmla="*/ 1008901 w 1051515"/>
                <a:gd name="connsiteY8" fmla="*/ 1373 h 1173269"/>
                <a:gd name="connsiteX9" fmla="*/ 1051515 w 1051515"/>
                <a:gd name="connsiteY9" fmla="*/ 30705 h 1173269"/>
                <a:gd name="connsiteX10" fmla="*/ 1018309 w 1051515"/>
                <a:gd name="connsiteY10" fmla="*/ 136963 h 1173269"/>
                <a:gd name="connsiteX11" fmla="*/ 799705 w 1051515"/>
                <a:gd name="connsiteY11" fmla="*/ 351140 h 1173269"/>
                <a:gd name="connsiteX12" fmla="*/ 735507 w 1051515"/>
                <a:gd name="connsiteY12" fmla="*/ 397628 h 1173269"/>
                <a:gd name="connsiteX13" fmla="*/ 814648 w 1051515"/>
                <a:gd name="connsiteY13" fmla="*/ 397628 h 1173269"/>
                <a:gd name="connsiteX14" fmla="*/ 815755 w 1051515"/>
                <a:gd name="connsiteY14" fmla="*/ 402056 h 1173269"/>
                <a:gd name="connsiteX15" fmla="*/ 799152 w 1051515"/>
                <a:gd name="connsiteY15" fmla="*/ 407037 h 1173269"/>
                <a:gd name="connsiteX16" fmla="*/ 741595 w 1051515"/>
                <a:gd name="connsiteY16" fmla="*/ 409250 h 1173269"/>
                <a:gd name="connsiteX17" fmla="*/ 714477 w 1051515"/>
                <a:gd name="connsiteY17" fmla="*/ 426960 h 1173269"/>
                <a:gd name="connsiteX18" fmla="*/ 536826 w 1051515"/>
                <a:gd name="connsiteY18" fmla="*/ 776727 h 1173269"/>
                <a:gd name="connsiteX19" fmla="*/ 371351 w 1051515"/>
                <a:gd name="connsiteY19" fmla="*/ 999206 h 1173269"/>
                <a:gd name="connsiteX20" fmla="*/ 188720 w 1051515"/>
                <a:gd name="connsiteY20" fmla="*/ 1139223 h 1173269"/>
                <a:gd name="connsiteX21" fmla="*/ 33206 w 1051515"/>
                <a:gd name="connsiteY21" fmla="*/ 1176856 h 1173269"/>
                <a:gd name="connsiteX22" fmla="*/ 6088 w 1051515"/>
                <a:gd name="connsiteY22" fmla="*/ 1171322 h 1173269"/>
                <a:gd name="connsiteX23" fmla="*/ 0 w 1051515"/>
                <a:gd name="connsiteY23" fmla="*/ 1160807 h 1173269"/>
                <a:gd name="connsiteX24" fmla="*/ 9962 w 1051515"/>
                <a:gd name="connsiteY24" fmla="*/ 1154719 h 1173269"/>
                <a:gd name="connsiteX25" fmla="*/ 297745 w 1051515"/>
                <a:gd name="connsiteY25" fmla="*/ 1025770 h 1173269"/>
                <a:gd name="connsiteX26" fmla="*/ 410644 w 1051515"/>
                <a:gd name="connsiteY26" fmla="*/ 851440 h 1173269"/>
                <a:gd name="connsiteX27" fmla="*/ 506388 w 1051515"/>
                <a:gd name="connsiteY27" fmla="*/ 666041 h 1173269"/>
                <a:gd name="connsiteX28" fmla="*/ 624268 w 1051515"/>
                <a:gd name="connsiteY28" fmla="*/ 441349 h 1173269"/>
                <a:gd name="connsiteX29" fmla="*/ 636997 w 1051515"/>
                <a:gd name="connsiteY29" fmla="*/ 412571 h 1173269"/>
                <a:gd name="connsiteX30" fmla="*/ 743255 w 1051515"/>
                <a:gd name="connsiteY30" fmla="*/ 371617 h 1173269"/>
                <a:gd name="connsiteX31" fmla="*/ 751003 w 1051515"/>
                <a:gd name="connsiteY31" fmla="*/ 369403 h 1173269"/>
                <a:gd name="connsiteX32" fmla="*/ 1002260 w 1051515"/>
                <a:gd name="connsiteY32" fmla="*/ 120360 h 1173269"/>
                <a:gd name="connsiteX33" fmla="*/ 1044874 w 1051515"/>
                <a:gd name="connsiteY33" fmla="*/ 34025 h 1173269"/>
                <a:gd name="connsiteX34" fmla="*/ 1019970 w 1051515"/>
                <a:gd name="connsiteY34" fmla="*/ 8014 h 1173269"/>
                <a:gd name="connsiteX35" fmla="*/ 995619 w 1051515"/>
                <a:gd name="connsiteY35" fmla="*/ 15209 h 1173269"/>
                <a:gd name="connsiteX36" fmla="*/ 940276 w 1051515"/>
                <a:gd name="connsiteY36" fmla="*/ 59483 h 1173269"/>
                <a:gd name="connsiteX37" fmla="*/ 786423 w 1051515"/>
                <a:gd name="connsiteY37" fmla="*/ 289710 h 1173269"/>
                <a:gd name="connsiteX38" fmla="*/ 743255 w 1051515"/>
                <a:gd name="connsiteY38" fmla="*/ 371617 h 1173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51515" h="1173269">
                  <a:moveTo>
                    <a:pt x="636997" y="412571"/>
                  </a:moveTo>
                  <a:cubicBezTo>
                    <a:pt x="611539" y="412571"/>
                    <a:pt x="588849" y="412571"/>
                    <a:pt x="566158" y="412571"/>
                  </a:cubicBezTo>
                  <a:cubicBezTo>
                    <a:pt x="565605" y="410910"/>
                    <a:pt x="565051" y="409804"/>
                    <a:pt x="565051" y="408143"/>
                  </a:cubicBezTo>
                  <a:cubicBezTo>
                    <a:pt x="570032" y="406483"/>
                    <a:pt x="574459" y="403162"/>
                    <a:pt x="579440" y="403162"/>
                  </a:cubicBezTo>
                  <a:cubicBezTo>
                    <a:pt x="596596" y="402056"/>
                    <a:pt x="614306" y="402056"/>
                    <a:pt x="631463" y="401502"/>
                  </a:cubicBezTo>
                  <a:cubicBezTo>
                    <a:pt x="641424" y="401502"/>
                    <a:pt x="646959" y="397628"/>
                    <a:pt x="652493" y="388220"/>
                  </a:cubicBezTo>
                  <a:cubicBezTo>
                    <a:pt x="697874" y="309080"/>
                    <a:pt x="747129" y="232706"/>
                    <a:pt x="809113" y="165188"/>
                  </a:cubicBezTo>
                  <a:cubicBezTo>
                    <a:pt x="845086" y="125894"/>
                    <a:pt x="882166" y="87708"/>
                    <a:pt x="920352" y="50628"/>
                  </a:cubicBezTo>
                  <a:cubicBezTo>
                    <a:pt x="945257" y="26831"/>
                    <a:pt x="974035" y="8014"/>
                    <a:pt x="1008901" y="1373"/>
                  </a:cubicBezTo>
                  <a:cubicBezTo>
                    <a:pt x="1034912" y="-3608"/>
                    <a:pt x="1047088" y="4694"/>
                    <a:pt x="1051515" y="30705"/>
                  </a:cubicBezTo>
                  <a:cubicBezTo>
                    <a:pt x="1058156" y="71659"/>
                    <a:pt x="1039893" y="105418"/>
                    <a:pt x="1018309" y="136963"/>
                  </a:cubicBezTo>
                  <a:cubicBezTo>
                    <a:pt x="959092" y="222191"/>
                    <a:pt x="882719" y="289710"/>
                    <a:pt x="799705" y="351140"/>
                  </a:cubicBezTo>
                  <a:cubicBezTo>
                    <a:pt x="779228" y="366083"/>
                    <a:pt x="758751" y="381025"/>
                    <a:pt x="735507" y="397628"/>
                  </a:cubicBezTo>
                  <a:cubicBezTo>
                    <a:pt x="763732" y="397628"/>
                    <a:pt x="789190" y="397628"/>
                    <a:pt x="814648" y="397628"/>
                  </a:cubicBezTo>
                  <a:cubicBezTo>
                    <a:pt x="815201" y="399288"/>
                    <a:pt x="815201" y="400949"/>
                    <a:pt x="815755" y="402056"/>
                  </a:cubicBezTo>
                  <a:cubicBezTo>
                    <a:pt x="810220" y="403716"/>
                    <a:pt x="804686" y="406483"/>
                    <a:pt x="799152" y="407037"/>
                  </a:cubicBezTo>
                  <a:cubicBezTo>
                    <a:pt x="780335" y="408143"/>
                    <a:pt x="760965" y="409804"/>
                    <a:pt x="741595" y="409250"/>
                  </a:cubicBezTo>
                  <a:cubicBezTo>
                    <a:pt x="727206" y="408697"/>
                    <a:pt x="720565" y="414231"/>
                    <a:pt x="714477" y="426960"/>
                  </a:cubicBezTo>
                  <a:cubicBezTo>
                    <a:pt x="655813" y="543733"/>
                    <a:pt x="598257" y="661614"/>
                    <a:pt x="536826" y="776727"/>
                  </a:cubicBezTo>
                  <a:cubicBezTo>
                    <a:pt x="493105" y="858634"/>
                    <a:pt x="436656" y="932794"/>
                    <a:pt x="371351" y="999206"/>
                  </a:cubicBezTo>
                  <a:cubicBezTo>
                    <a:pt x="317115" y="1053995"/>
                    <a:pt x="259005" y="1104357"/>
                    <a:pt x="188720" y="1139223"/>
                  </a:cubicBezTo>
                  <a:cubicBezTo>
                    <a:pt x="140017" y="1163574"/>
                    <a:pt x="87995" y="1177410"/>
                    <a:pt x="33206" y="1176856"/>
                  </a:cubicBezTo>
                  <a:cubicBezTo>
                    <a:pt x="24351" y="1176856"/>
                    <a:pt x="14943" y="1174643"/>
                    <a:pt x="6088" y="1171322"/>
                  </a:cubicBezTo>
                  <a:cubicBezTo>
                    <a:pt x="2767" y="1170215"/>
                    <a:pt x="0" y="1164127"/>
                    <a:pt x="0" y="1160807"/>
                  </a:cubicBezTo>
                  <a:cubicBezTo>
                    <a:pt x="0" y="1158593"/>
                    <a:pt x="6641" y="1154166"/>
                    <a:pt x="9962" y="1154719"/>
                  </a:cubicBezTo>
                  <a:cubicBezTo>
                    <a:pt x="135590" y="1177963"/>
                    <a:pt x="220265" y="1109891"/>
                    <a:pt x="297745" y="1025770"/>
                  </a:cubicBezTo>
                  <a:cubicBezTo>
                    <a:pt x="345340" y="973748"/>
                    <a:pt x="378546" y="912870"/>
                    <a:pt x="410644" y="851440"/>
                  </a:cubicBezTo>
                  <a:cubicBezTo>
                    <a:pt x="442743" y="790009"/>
                    <a:pt x="474289" y="728025"/>
                    <a:pt x="506388" y="666041"/>
                  </a:cubicBezTo>
                  <a:cubicBezTo>
                    <a:pt x="545681" y="591328"/>
                    <a:pt x="584975" y="516615"/>
                    <a:pt x="624268" y="441349"/>
                  </a:cubicBezTo>
                  <a:cubicBezTo>
                    <a:pt x="628142" y="433048"/>
                    <a:pt x="632016" y="424193"/>
                    <a:pt x="636997" y="412571"/>
                  </a:cubicBezTo>
                  <a:close/>
                  <a:moveTo>
                    <a:pt x="743255" y="371617"/>
                  </a:moveTo>
                  <a:cubicBezTo>
                    <a:pt x="748236" y="370510"/>
                    <a:pt x="749896" y="370510"/>
                    <a:pt x="751003" y="369403"/>
                  </a:cubicBezTo>
                  <a:cubicBezTo>
                    <a:pt x="845640" y="297457"/>
                    <a:pt x="931421" y="216104"/>
                    <a:pt x="1002260" y="120360"/>
                  </a:cubicBezTo>
                  <a:cubicBezTo>
                    <a:pt x="1021630" y="94349"/>
                    <a:pt x="1040447" y="67784"/>
                    <a:pt x="1044874" y="34025"/>
                  </a:cubicBezTo>
                  <a:cubicBezTo>
                    <a:pt x="1047088" y="16316"/>
                    <a:pt x="1037679" y="5800"/>
                    <a:pt x="1019970" y="8014"/>
                  </a:cubicBezTo>
                  <a:cubicBezTo>
                    <a:pt x="1011668" y="9121"/>
                    <a:pt x="1002260" y="10781"/>
                    <a:pt x="995619" y="15209"/>
                  </a:cubicBezTo>
                  <a:cubicBezTo>
                    <a:pt x="976249" y="29044"/>
                    <a:pt x="956879" y="42880"/>
                    <a:pt x="940276" y="59483"/>
                  </a:cubicBezTo>
                  <a:cubicBezTo>
                    <a:pt x="874972" y="126448"/>
                    <a:pt x="830697" y="208355"/>
                    <a:pt x="786423" y="289710"/>
                  </a:cubicBezTo>
                  <a:cubicBezTo>
                    <a:pt x="772034" y="316828"/>
                    <a:pt x="758198" y="342839"/>
                    <a:pt x="743255" y="371617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12"/>
            <p:cNvSpPr/>
            <p:nvPr/>
          </p:nvSpPr>
          <p:spPr>
            <a:xfrm>
              <a:off x="9662134" y="6086353"/>
              <a:ext cx="564757" cy="630150"/>
            </a:xfrm>
            <a:custGeom>
              <a:avLst/>
              <a:gdLst>
                <a:gd name="connsiteX0" fmla="*/ 855048 w 1051515"/>
                <a:gd name="connsiteY0" fmla="*/ 401400 h 1173269"/>
                <a:gd name="connsiteX1" fmla="*/ 840105 w 1051515"/>
                <a:gd name="connsiteY1" fmla="*/ 405827 h 1173269"/>
                <a:gd name="connsiteX2" fmla="*/ 739381 w 1051515"/>
                <a:gd name="connsiteY2" fmla="*/ 408594 h 1173269"/>
                <a:gd name="connsiteX3" fmla="*/ 721672 w 1051515"/>
                <a:gd name="connsiteY3" fmla="*/ 420216 h 1173269"/>
                <a:gd name="connsiteX4" fmla="*/ 636997 w 1051515"/>
                <a:gd name="connsiteY4" fmla="*/ 592886 h 1173269"/>
                <a:gd name="connsiteX5" fmla="*/ 572246 w 1051515"/>
                <a:gd name="connsiteY5" fmla="*/ 719068 h 1173269"/>
                <a:gd name="connsiteX6" fmla="*/ 448831 w 1051515"/>
                <a:gd name="connsiteY6" fmla="*/ 905574 h 1173269"/>
                <a:gd name="connsiteX7" fmla="*/ 214177 w 1051515"/>
                <a:gd name="connsiteY7" fmla="*/ 1121411 h 1173269"/>
                <a:gd name="connsiteX8" fmla="*/ 39294 w 1051515"/>
                <a:gd name="connsiteY8" fmla="*/ 1175647 h 1173269"/>
                <a:gd name="connsiteX9" fmla="*/ 8301 w 1051515"/>
                <a:gd name="connsiteY9" fmla="*/ 1171220 h 1173269"/>
                <a:gd name="connsiteX10" fmla="*/ 0 w 1051515"/>
                <a:gd name="connsiteY10" fmla="*/ 1158490 h 1173269"/>
                <a:gd name="connsiteX11" fmla="*/ 12729 w 1051515"/>
                <a:gd name="connsiteY11" fmla="*/ 1154063 h 1173269"/>
                <a:gd name="connsiteX12" fmla="*/ 197574 w 1051515"/>
                <a:gd name="connsiteY12" fmla="*/ 1112003 h 1173269"/>
                <a:gd name="connsiteX13" fmla="*/ 392935 w 1051515"/>
                <a:gd name="connsiteY13" fmla="*/ 882330 h 1173269"/>
                <a:gd name="connsiteX14" fmla="*/ 478716 w 1051515"/>
                <a:gd name="connsiteY14" fmla="*/ 725156 h 1173269"/>
                <a:gd name="connsiteX15" fmla="*/ 523544 w 1051515"/>
                <a:gd name="connsiteY15" fmla="*/ 637161 h 1173269"/>
                <a:gd name="connsiteX16" fmla="*/ 633123 w 1051515"/>
                <a:gd name="connsiteY16" fmla="*/ 427964 h 1173269"/>
                <a:gd name="connsiteX17" fmla="*/ 640871 w 1051515"/>
                <a:gd name="connsiteY17" fmla="*/ 411361 h 1173269"/>
                <a:gd name="connsiteX18" fmla="*/ 604345 w 1051515"/>
                <a:gd name="connsiteY18" fmla="*/ 403060 h 1173269"/>
                <a:gd name="connsiteX19" fmla="*/ 604345 w 1051515"/>
                <a:gd name="connsiteY19" fmla="*/ 396419 h 1173269"/>
                <a:gd name="connsiteX20" fmla="*/ 623161 w 1051515"/>
                <a:gd name="connsiteY20" fmla="*/ 396972 h 1173269"/>
                <a:gd name="connsiteX21" fmla="*/ 663008 w 1051515"/>
                <a:gd name="connsiteY21" fmla="*/ 376495 h 1173269"/>
                <a:gd name="connsiteX22" fmla="*/ 886593 w 1051515"/>
                <a:gd name="connsiteY22" fmla="*/ 82625 h 1173269"/>
                <a:gd name="connsiteX23" fmla="*/ 981783 w 1051515"/>
                <a:gd name="connsiteY23" fmla="*/ 10679 h 1173269"/>
                <a:gd name="connsiteX24" fmla="*/ 1021630 w 1051515"/>
                <a:gd name="connsiteY24" fmla="*/ 163 h 1173269"/>
                <a:gd name="connsiteX25" fmla="*/ 1054836 w 1051515"/>
                <a:gd name="connsiteY25" fmla="*/ 29495 h 1173269"/>
                <a:gd name="connsiteX26" fmla="*/ 1033805 w 1051515"/>
                <a:gd name="connsiteY26" fmla="*/ 110296 h 1173269"/>
                <a:gd name="connsiteX27" fmla="*/ 912051 w 1051515"/>
                <a:gd name="connsiteY27" fmla="*/ 256401 h 1173269"/>
                <a:gd name="connsiteX28" fmla="*/ 742702 w 1051515"/>
                <a:gd name="connsiteY28" fmla="*/ 391991 h 1173269"/>
                <a:gd name="connsiteX29" fmla="*/ 738828 w 1051515"/>
                <a:gd name="connsiteY29" fmla="*/ 396972 h 1173269"/>
                <a:gd name="connsiteX30" fmla="*/ 853941 w 1051515"/>
                <a:gd name="connsiteY30" fmla="*/ 396972 h 1173269"/>
                <a:gd name="connsiteX31" fmla="*/ 855048 w 1051515"/>
                <a:gd name="connsiteY31" fmla="*/ 401400 h 1173269"/>
                <a:gd name="connsiteX32" fmla="*/ 748789 w 1051515"/>
                <a:gd name="connsiteY32" fmla="*/ 368194 h 1173269"/>
                <a:gd name="connsiteX33" fmla="*/ 751003 w 1051515"/>
                <a:gd name="connsiteY33" fmla="*/ 370408 h 1173269"/>
                <a:gd name="connsiteX34" fmla="*/ 761519 w 1051515"/>
                <a:gd name="connsiteY34" fmla="*/ 363213 h 1173269"/>
                <a:gd name="connsiteX35" fmla="*/ 932528 w 1051515"/>
                <a:gd name="connsiteY35" fmla="*/ 204932 h 1173269"/>
                <a:gd name="connsiteX36" fmla="*/ 1037679 w 1051515"/>
                <a:gd name="connsiteY36" fmla="*/ 63255 h 1173269"/>
                <a:gd name="connsiteX37" fmla="*/ 1037679 w 1051515"/>
                <a:gd name="connsiteY37" fmla="*/ 11786 h 1173269"/>
                <a:gd name="connsiteX38" fmla="*/ 989531 w 1051515"/>
                <a:gd name="connsiteY38" fmla="*/ 19534 h 1173269"/>
                <a:gd name="connsiteX39" fmla="*/ 911498 w 1051515"/>
                <a:gd name="connsiteY39" fmla="*/ 95353 h 1173269"/>
                <a:gd name="connsiteX40" fmla="*/ 800812 w 1051515"/>
                <a:gd name="connsiteY40" fmla="*/ 269684 h 1173269"/>
                <a:gd name="connsiteX41" fmla="*/ 748789 w 1051515"/>
                <a:gd name="connsiteY41" fmla="*/ 368194 h 1173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51515" h="1173269">
                  <a:moveTo>
                    <a:pt x="855048" y="401400"/>
                  </a:moveTo>
                  <a:cubicBezTo>
                    <a:pt x="850067" y="403060"/>
                    <a:pt x="845086" y="405827"/>
                    <a:pt x="840105" y="405827"/>
                  </a:cubicBezTo>
                  <a:cubicBezTo>
                    <a:pt x="806346" y="406934"/>
                    <a:pt x="772587" y="406934"/>
                    <a:pt x="739381" y="408594"/>
                  </a:cubicBezTo>
                  <a:cubicBezTo>
                    <a:pt x="733293" y="409148"/>
                    <a:pt x="724439" y="414682"/>
                    <a:pt x="721672" y="420216"/>
                  </a:cubicBezTo>
                  <a:cubicBezTo>
                    <a:pt x="692893" y="477773"/>
                    <a:pt x="665222" y="535329"/>
                    <a:pt x="636997" y="592886"/>
                  </a:cubicBezTo>
                  <a:cubicBezTo>
                    <a:pt x="615966" y="634947"/>
                    <a:pt x="596596" y="678668"/>
                    <a:pt x="572246" y="719068"/>
                  </a:cubicBezTo>
                  <a:cubicBezTo>
                    <a:pt x="533506" y="782712"/>
                    <a:pt x="493105" y="845250"/>
                    <a:pt x="448831" y="905574"/>
                  </a:cubicBezTo>
                  <a:cubicBezTo>
                    <a:pt x="385187" y="992462"/>
                    <a:pt x="304386" y="1062747"/>
                    <a:pt x="214177" y="1121411"/>
                  </a:cubicBezTo>
                  <a:cubicBezTo>
                    <a:pt x="161048" y="1155723"/>
                    <a:pt x="103491" y="1176754"/>
                    <a:pt x="39294" y="1175647"/>
                  </a:cubicBezTo>
                  <a:cubicBezTo>
                    <a:pt x="28778" y="1175647"/>
                    <a:pt x="18263" y="1173987"/>
                    <a:pt x="8301" y="1171220"/>
                  </a:cubicBezTo>
                  <a:cubicBezTo>
                    <a:pt x="4427" y="1170113"/>
                    <a:pt x="2767" y="1162918"/>
                    <a:pt x="0" y="1158490"/>
                  </a:cubicBezTo>
                  <a:cubicBezTo>
                    <a:pt x="4427" y="1156830"/>
                    <a:pt x="9408" y="1152956"/>
                    <a:pt x="12729" y="1154063"/>
                  </a:cubicBezTo>
                  <a:cubicBezTo>
                    <a:pt x="81907" y="1172326"/>
                    <a:pt x="142231" y="1151296"/>
                    <a:pt x="197574" y="1112003"/>
                  </a:cubicBezTo>
                  <a:cubicBezTo>
                    <a:pt x="282249" y="1052232"/>
                    <a:pt x="343680" y="972538"/>
                    <a:pt x="392935" y="882330"/>
                  </a:cubicBezTo>
                  <a:cubicBezTo>
                    <a:pt x="421713" y="830307"/>
                    <a:pt x="450491" y="777731"/>
                    <a:pt x="478716" y="725156"/>
                  </a:cubicBezTo>
                  <a:cubicBezTo>
                    <a:pt x="494212" y="695824"/>
                    <a:pt x="508601" y="665939"/>
                    <a:pt x="523544" y="637161"/>
                  </a:cubicBezTo>
                  <a:cubicBezTo>
                    <a:pt x="560070" y="567428"/>
                    <a:pt x="596596" y="497696"/>
                    <a:pt x="633123" y="427964"/>
                  </a:cubicBezTo>
                  <a:cubicBezTo>
                    <a:pt x="635890" y="422983"/>
                    <a:pt x="637550" y="418002"/>
                    <a:pt x="640871" y="411361"/>
                  </a:cubicBezTo>
                  <a:cubicBezTo>
                    <a:pt x="627589" y="408041"/>
                    <a:pt x="615966" y="405827"/>
                    <a:pt x="604345" y="403060"/>
                  </a:cubicBezTo>
                  <a:cubicBezTo>
                    <a:pt x="604345" y="400846"/>
                    <a:pt x="604345" y="398632"/>
                    <a:pt x="604345" y="396419"/>
                  </a:cubicBezTo>
                  <a:cubicBezTo>
                    <a:pt x="610432" y="396419"/>
                    <a:pt x="617627" y="394758"/>
                    <a:pt x="623161" y="396972"/>
                  </a:cubicBezTo>
                  <a:cubicBezTo>
                    <a:pt x="644192" y="404167"/>
                    <a:pt x="653046" y="394205"/>
                    <a:pt x="663008" y="376495"/>
                  </a:cubicBezTo>
                  <a:cubicBezTo>
                    <a:pt x="723885" y="268023"/>
                    <a:pt x="797491" y="169513"/>
                    <a:pt x="886593" y="82625"/>
                  </a:cubicBezTo>
                  <a:cubicBezTo>
                    <a:pt x="914818" y="54953"/>
                    <a:pt x="949131" y="32816"/>
                    <a:pt x="981783" y="10679"/>
                  </a:cubicBezTo>
                  <a:cubicBezTo>
                    <a:pt x="992298" y="3484"/>
                    <a:pt x="1007795" y="1270"/>
                    <a:pt x="1021630" y="163"/>
                  </a:cubicBezTo>
                  <a:cubicBezTo>
                    <a:pt x="1042107" y="-1497"/>
                    <a:pt x="1052622" y="9572"/>
                    <a:pt x="1054836" y="29495"/>
                  </a:cubicBezTo>
                  <a:cubicBezTo>
                    <a:pt x="1058156" y="59380"/>
                    <a:pt x="1048195" y="85945"/>
                    <a:pt x="1033805" y="110296"/>
                  </a:cubicBezTo>
                  <a:cubicBezTo>
                    <a:pt x="1001707" y="166192"/>
                    <a:pt x="960199" y="214894"/>
                    <a:pt x="912051" y="256401"/>
                  </a:cubicBezTo>
                  <a:cubicBezTo>
                    <a:pt x="857262" y="303443"/>
                    <a:pt x="799152" y="347164"/>
                    <a:pt x="742702" y="391991"/>
                  </a:cubicBezTo>
                  <a:cubicBezTo>
                    <a:pt x="741595" y="393098"/>
                    <a:pt x="741042" y="394205"/>
                    <a:pt x="738828" y="396972"/>
                  </a:cubicBezTo>
                  <a:cubicBezTo>
                    <a:pt x="778121" y="396972"/>
                    <a:pt x="815755" y="396972"/>
                    <a:pt x="853941" y="396972"/>
                  </a:cubicBezTo>
                  <a:cubicBezTo>
                    <a:pt x="853941" y="398632"/>
                    <a:pt x="854495" y="400293"/>
                    <a:pt x="855048" y="401400"/>
                  </a:cubicBezTo>
                  <a:close/>
                  <a:moveTo>
                    <a:pt x="748789" y="368194"/>
                  </a:moveTo>
                  <a:cubicBezTo>
                    <a:pt x="749343" y="368747"/>
                    <a:pt x="750450" y="369854"/>
                    <a:pt x="751003" y="370408"/>
                  </a:cubicBezTo>
                  <a:cubicBezTo>
                    <a:pt x="754324" y="368194"/>
                    <a:pt x="758751" y="365980"/>
                    <a:pt x="761519" y="363213"/>
                  </a:cubicBezTo>
                  <a:cubicBezTo>
                    <a:pt x="818522" y="310637"/>
                    <a:pt x="877185" y="259168"/>
                    <a:pt x="932528" y="204932"/>
                  </a:cubicBezTo>
                  <a:cubicBezTo>
                    <a:pt x="974589" y="163425"/>
                    <a:pt x="1011668" y="117491"/>
                    <a:pt x="1037679" y="63255"/>
                  </a:cubicBezTo>
                  <a:cubicBezTo>
                    <a:pt x="1048748" y="40564"/>
                    <a:pt x="1049855" y="18980"/>
                    <a:pt x="1037679" y="11786"/>
                  </a:cubicBezTo>
                  <a:cubicBezTo>
                    <a:pt x="1020523" y="1270"/>
                    <a:pt x="1002260" y="8465"/>
                    <a:pt x="989531" y="19534"/>
                  </a:cubicBezTo>
                  <a:cubicBezTo>
                    <a:pt x="961860" y="43331"/>
                    <a:pt x="932528" y="66575"/>
                    <a:pt x="911498" y="95353"/>
                  </a:cubicBezTo>
                  <a:cubicBezTo>
                    <a:pt x="871651" y="151250"/>
                    <a:pt x="836232" y="210467"/>
                    <a:pt x="800812" y="269684"/>
                  </a:cubicBezTo>
                  <a:cubicBezTo>
                    <a:pt x="781995" y="301782"/>
                    <a:pt x="765946" y="335542"/>
                    <a:pt x="748789" y="368194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13"/>
            <p:cNvSpPr/>
            <p:nvPr/>
          </p:nvSpPr>
          <p:spPr>
            <a:xfrm>
              <a:off x="10357792" y="6506703"/>
              <a:ext cx="216985" cy="160510"/>
            </a:xfrm>
            <a:custGeom>
              <a:avLst/>
              <a:gdLst>
                <a:gd name="connsiteX0" fmla="*/ 376670 w 404003"/>
                <a:gd name="connsiteY0" fmla="*/ 218118 h 298851"/>
                <a:gd name="connsiteX1" fmla="*/ 290888 w 404003"/>
                <a:gd name="connsiteY1" fmla="*/ 210923 h 298851"/>
                <a:gd name="connsiteX2" fmla="*/ 197359 w 404003"/>
                <a:gd name="connsiteY2" fmla="*/ 159454 h 298851"/>
                <a:gd name="connsiteX3" fmla="*/ 154191 w 404003"/>
                <a:gd name="connsiteY3" fmla="*/ 94703 h 298851"/>
                <a:gd name="connsiteX4" fmla="*/ 210087 w 404003"/>
                <a:gd name="connsiteY4" fmla="*/ 67 h 298851"/>
                <a:gd name="connsiteX5" fmla="*/ 293655 w 404003"/>
                <a:gd name="connsiteY5" fmla="*/ 32166 h 298851"/>
                <a:gd name="connsiteX6" fmla="*/ 378883 w 404003"/>
                <a:gd name="connsiteY6" fmla="*/ 157794 h 298851"/>
                <a:gd name="connsiteX7" fmla="*/ 399360 w 404003"/>
                <a:gd name="connsiteY7" fmla="*/ 199855 h 298851"/>
                <a:gd name="connsiteX8" fmla="*/ 389398 w 404003"/>
                <a:gd name="connsiteY8" fmla="*/ 224759 h 298851"/>
                <a:gd name="connsiteX9" fmla="*/ 293102 w 404003"/>
                <a:gd name="connsiteY9" fmla="*/ 255197 h 298851"/>
                <a:gd name="connsiteX10" fmla="*/ 167473 w 404003"/>
                <a:gd name="connsiteY10" fmla="*/ 293938 h 298851"/>
                <a:gd name="connsiteX11" fmla="*/ 62322 w 404003"/>
                <a:gd name="connsiteY11" fmla="*/ 285636 h 298851"/>
                <a:gd name="connsiteX12" fmla="*/ 14174 w 404003"/>
                <a:gd name="connsiteY12" fmla="*/ 245236 h 298851"/>
                <a:gd name="connsiteX13" fmla="*/ 93314 w 404003"/>
                <a:gd name="connsiteY13" fmla="*/ 93596 h 298851"/>
                <a:gd name="connsiteX14" fmla="*/ 146443 w 404003"/>
                <a:gd name="connsiteY14" fmla="*/ 111860 h 298851"/>
                <a:gd name="connsiteX15" fmla="*/ 208427 w 404003"/>
                <a:gd name="connsiteY15" fmla="*/ 184359 h 298851"/>
                <a:gd name="connsiteX16" fmla="*/ 264877 w 404003"/>
                <a:gd name="connsiteY16" fmla="*/ 216457 h 298851"/>
                <a:gd name="connsiteX17" fmla="*/ 376670 w 404003"/>
                <a:gd name="connsiteY17" fmla="*/ 224759 h 298851"/>
                <a:gd name="connsiteX18" fmla="*/ 376670 w 404003"/>
                <a:gd name="connsiteY18" fmla="*/ 218118 h 298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4003" h="298851">
                  <a:moveTo>
                    <a:pt x="376670" y="218118"/>
                  </a:moveTo>
                  <a:cubicBezTo>
                    <a:pt x="347891" y="215351"/>
                    <a:pt x="319113" y="210923"/>
                    <a:pt x="290888" y="210923"/>
                  </a:cubicBezTo>
                  <a:cubicBezTo>
                    <a:pt x="249381" y="210923"/>
                    <a:pt x="218942" y="194320"/>
                    <a:pt x="197359" y="159454"/>
                  </a:cubicBezTo>
                  <a:cubicBezTo>
                    <a:pt x="183523" y="137317"/>
                    <a:pt x="165813" y="117947"/>
                    <a:pt x="154191" y="94703"/>
                  </a:cubicBezTo>
                  <a:cubicBezTo>
                    <a:pt x="128733" y="46555"/>
                    <a:pt x="155851" y="2280"/>
                    <a:pt x="210087" y="67"/>
                  </a:cubicBezTo>
                  <a:cubicBezTo>
                    <a:pt x="242186" y="-1040"/>
                    <a:pt x="269304" y="11689"/>
                    <a:pt x="293655" y="32166"/>
                  </a:cubicBezTo>
                  <a:cubicBezTo>
                    <a:pt x="334056" y="65925"/>
                    <a:pt x="353426" y="114073"/>
                    <a:pt x="378883" y="157794"/>
                  </a:cubicBezTo>
                  <a:cubicBezTo>
                    <a:pt x="386631" y="171076"/>
                    <a:pt x="393273" y="185466"/>
                    <a:pt x="399360" y="199855"/>
                  </a:cubicBezTo>
                  <a:cubicBezTo>
                    <a:pt x="404341" y="210923"/>
                    <a:pt x="411535" y="220332"/>
                    <a:pt x="389398" y="224759"/>
                  </a:cubicBezTo>
                  <a:cubicBezTo>
                    <a:pt x="356746" y="231400"/>
                    <a:pt x="325201" y="245236"/>
                    <a:pt x="293102" y="255197"/>
                  </a:cubicBezTo>
                  <a:cubicBezTo>
                    <a:pt x="251595" y="268480"/>
                    <a:pt x="210087" y="282869"/>
                    <a:pt x="167473" y="293938"/>
                  </a:cubicBezTo>
                  <a:cubicBezTo>
                    <a:pt x="132054" y="303346"/>
                    <a:pt x="95527" y="303346"/>
                    <a:pt x="62322" y="285636"/>
                  </a:cubicBezTo>
                  <a:cubicBezTo>
                    <a:pt x="44059" y="275674"/>
                    <a:pt x="25242" y="261839"/>
                    <a:pt x="14174" y="245236"/>
                  </a:cubicBezTo>
                  <a:cubicBezTo>
                    <a:pt x="-24566" y="187126"/>
                    <a:pt x="20815" y="103004"/>
                    <a:pt x="93314" y="93596"/>
                  </a:cubicBezTo>
                  <a:cubicBezTo>
                    <a:pt x="114897" y="90829"/>
                    <a:pt x="132054" y="95810"/>
                    <a:pt x="146443" y="111860"/>
                  </a:cubicBezTo>
                  <a:cubicBezTo>
                    <a:pt x="167473" y="135657"/>
                    <a:pt x="188504" y="159454"/>
                    <a:pt x="208427" y="184359"/>
                  </a:cubicBezTo>
                  <a:cubicBezTo>
                    <a:pt x="223370" y="203175"/>
                    <a:pt x="239973" y="215351"/>
                    <a:pt x="264877" y="216457"/>
                  </a:cubicBezTo>
                  <a:cubicBezTo>
                    <a:pt x="302510" y="218118"/>
                    <a:pt x="339590" y="221992"/>
                    <a:pt x="376670" y="224759"/>
                  </a:cubicBezTo>
                  <a:cubicBezTo>
                    <a:pt x="376116" y="223099"/>
                    <a:pt x="376116" y="220885"/>
                    <a:pt x="376670" y="218118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14"/>
            <p:cNvSpPr/>
            <p:nvPr/>
          </p:nvSpPr>
          <p:spPr>
            <a:xfrm>
              <a:off x="8919987" y="6540914"/>
              <a:ext cx="225903" cy="121869"/>
            </a:xfrm>
            <a:custGeom>
              <a:avLst/>
              <a:gdLst>
                <a:gd name="connsiteX0" fmla="*/ 421042 w 420606"/>
                <a:gd name="connsiteY0" fmla="*/ 153867 h 226905"/>
                <a:gd name="connsiteX1" fmla="*/ 360165 w 420606"/>
                <a:gd name="connsiteY1" fmla="*/ 170469 h 226905"/>
                <a:gd name="connsiteX2" fmla="*/ 197457 w 420606"/>
                <a:gd name="connsiteY2" fmla="*/ 219171 h 226905"/>
                <a:gd name="connsiteX3" fmla="*/ 50245 w 420606"/>
                <a:gd name="connsiteY3" fmla="*/ 198694 h 226905"/>
                <a:gd name="connsiteX4" fmla="*/ 4310 w 420606"/>
                <a:gd name="connsiteY4" fmla="*/ 145565 h 226905"/>
                <a:gd name="connsiteX5" fmla="*/ 2096 w 420606"/>
                <a:gd name="connsiteY5" fmla="*/ 138924 h 226905"/>
                <a:gd name="connsiteX6" fmla="*/ 118316 w 420606"/>
                <a:gd name="connsiteY6" fmla="*/ 13 h 226905"/>
                <a:gd name="connsiteX7" fmla="*/ 163144 w 420606"/>
                <a:gd name="connsiteY7" fmla="*/ 26578 h 226905"/>
                <a:gd name="connsiteX8" fmla="*/ 225128 w 420606"/>
                <a:gd name="connsiteY8" fmla="*/ 99077 h 226905"/>
                <a:gd name="connsiteX9" fmla="*/ 292647 w 420606"/>
                <a:gd name="connsiteY9" fmla="*/ 135603 h 226905"/>
                <a:gd name="connsiteX10" fmla="*/ 419935 w 420606"/>
                <a:gd name="connsiteY10" fmla="*/ 146672 h 226905"/>
                <a:gd name="connsiteX11" fmla="*/ 421042 w 420606"/>
                <a:gd name="connsiteY11" fmla="*/ 153867 h 226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0606" h="226905">
                  <a:moveTo>
                    <a:pt x="421042" y="153867"/>
                  </a:moveTo>
                  <a:cubicBezTo>
                    <a:pt x="400565" y="159401"/>
                    <a:pt x="380088" y="164382"/>
                    <a:pt x="360165" y="170469"/>
                  </a:cubicBezTo>
                  <a:cubicBezTo>
                    <a:pt x="305929" y="186519"/>
                    <a:pt x="251693" y="203675"/>
                    <a:pt x="197457" y="219171"/>
                  </a:cubicBezTo>
                  <a:cubicBezTo>
                    <a:pt x="145434" y="234114"/>
                    <a:pt x="94519" y="233007"/>
                    <a:pt x="50245" y="198694"/>
                  </a:cubicBezTo>
                  <a:cubicBezTo>
                    <a:pt x="31982" y="184858"/>
                    <a:pt x="19253" y="163828"/>
                    <a:pt x="4310" y="145565"/>
                  </a:cubicBezTo>
                  <a:cubicBezTo>
                    <a:pt x="2650" y="143905"/>
                    <a:pt x="2096" y="141138"/>
                    <a:pt x="2096" y="138924"/>
                  </a:cubicBezTo>
                  <a:cubicBezTo>
                    <a:pt x="-11739" y="66978"/>
                    <a:pt x="44710" y="-1094"/>
                    <a:pt x="118316" y="13"/>
                  </a:cubicBezTo>
                  <a:cubicBezTo>
                    <a:pt x="138240" y="13"/>
                    <a:pt x="151522" y="13849"/>
                    <a:pt x="163144" y="26578"/>
                  </a:cubicBezTo>
                  <a:cubicBezTo>
                    <a:pt x="184728" y="50375"/>
                    <a:pt x="205758" y="74173"/>
                    <a:pt x="225128" y="99077"/>
                  </a:cubicBezTo>
                  <a:cubicBezTo>
                    <a:pt x="242838" y="121768"/>
                    <a:pt x="263315" y="133943"/>
                    <a:pt x="292647" y="135603"/>
                  </a:cubicBezTo>
                  <a:cubicBezTo>
                    <a:pt x="335261" y="137817"/>
                    <a:pt x="377321" y="142798"/>
                    <a:pt x="419935" y="146672"/>
                  </a:cubicBezTo>
                  <a:cubicBezTo>
                    <a:pt x="420489" y="149439"/>
                    <a:pt x="420489" y="151653"/>
                    <a:pt x="421042" y="153867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15"/>
            <p:cNvSpPr/>
            <p:nvPr/>
          </p:nvSpPr>
          <p:spPr>
            <a:xfrm>
              <a:off x="10075965" y="6293455"/>
              <a:ext cx="222930" cy="222930"/>
            </a:xfrm>
            <a:custGeom>
              <a:avLst/>
              <a:gdLst>
                <a:gd name="connsiteX0" fmla="*/ 418258 w 415071"/>
                <a:gd name="connsiteY0" fmla="*/ 161904 h 415071"/>
                <a:gd name="connsiteX1" fmla="*/ 412723 w 415071"/>
                <a:gd name="connsiteY1" fmla="*/ 176293 h 415071"/>
                <a:gd name="connsiteX2" fmla="*/ 247248 w 415071"/>
                <a:gd name="connsiteY2" fmla="*/ 362798 h 415071"/>
                <a:gd name="connsiteX3" fmla="*/ 113318 w 415071"/>
                <a:gd name="connsiteY3" fmla="*/ 417588 h 415071"/>
                <a:gd name="connsiteX4" fmla="*/ 972 w 415071"/>
                <a:gd name="connsiteY4" fmla="*/ 308562 h 415071"/>
                <a:gd name="connsiteX5" fmla="*/ 75132 w 415071"/>
                <a:gd name="connsiteY5" fmla="*/ 127591 h 415071"/>
                <a:gd name="connsiteX6" fmla="*/ 287648 w 415071"/>
                <a:gd name="connsiteY6" fmla="*/ 6390 h 415071"/>
                <a:gd name="connsiteX7" fmla="*/ 330263 w 415071"/>
                <a:gd name="connsiteY7" fmla="*/ 302 h 415071"/>
                <a:gd name="connsiteX8" fmla="*/ 387819 w 415071"/>
                <a:gd name="connsiteY8" fmla="*/ 29634 h 415071"/>
                <a:gd name="connsiteX9" fmla="*/ 384499 w 415071"/>
                <a:gd name="connsiteY9" fmla="*/ 91065 h 415071"/>
                <a:gd name="connsiteX10" fmla="*/ 293183 w 415071"/>
                <a:gd name="connsiteY10" fmla="*/ 159690 h 415071"/>
                <a:gd name="connsiteX11" fmla="*/ 114425 w 415071"/>
                <a:gd name="connsiteY11" fmla="*/ 215586 h 415071"/>
                <a:gd name="connsiteX12" fmla="*/ 97269 w 415071"/>
                <a:gd name="connsiteY12" fmla="*/ 229422 h 415071"/>
                <a:gd name="connsiteX13" fmla="*/ 61849 w 415071"/>
                <a:gd name="connsiteY13" fmla="*/ 319077 h 415071"/>
                <a:gd name="connsiteX14" fmla="*/ 152058 w 415071"/>
                <a:gd name="connsiteY14" fmla="*/ 401538 h 415071"/>
                <a:gd name="connsiteX15" fmla="*/ 249462 w 415071"/>
                <a:gd name="connsiteY15" fmla="*/ 346749 h 415071"/>
                <a:gd name="connsiteX16" fmla="*/ 395014 w 415071"/>
                <a:gd name="connsiteY16" fmla="*/ 179060 h 415071"/>
                <a:gd name="connsiteX17" fmla="*/ 412170 w 415071"/>
                <a:gd name="connsiteY17" fmla="*/ 158583 h 415071"/>
                <a:gd name="connsiteX18" fmla="*/ 418258 w 415071"/>
                <a:gd name="connsiteY18" fmla="*/ 161904 h 415071"/>
                <a:gd name="connsiteX19" fmla="*/ 114425 w 415071"/>
                <a:gd name="connsiteY19" fmla="*/ 202304 h 415071"/>
                <a:gd name="connsiteX20" fmla="*/ 126601 w 415071"/>
                <a:gd name="connsiteY20" fmla="*/ 200644 h 415071"/>
                <a:gd name="connsiteX21" fmla="*/ 314767 w 415071"/>
                <a:gd name="connsiteY21" fmla="*/ 96599 h 415071"/>
                <a:gd name="connsiteX22" fmla="*/ 352400 w 415071"/>
                <a:gd name="connsiteY22" fmla="*/ 34061 h 415071"/>
                <a:gd name="connsiteX23" fmla="*/ 331369 w 415071"/>
                <a:gd name="connsiteY23" fmla="*/ 8604 h 415071"/>
                <a:gd name="connsiteX24" fmla="*/ 305912 w 415071"/>
                <a:gd name="connsiteY24" fmla="*/ 13585 h 415071"/>
                <a:gd name="connsiteX25" fmla="*/ 247248 w 415071"/>
                <a:gd name="connsiteY25" fmla="*/ 49557 h 415071"/>
                <a:gd name="connsiteX26" fmla="*/ 114425 w 415071"/>
                <a:gd name="connsiteY26" fmla="*/ 202304 h 415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5071" h="415071">
                  <a:moveTo>
                    <a:pt x="418258" y="161904"/>
                  </a:moveTo>
                  <a:cubicBezTo>
                    <a:pt x="416597" y="166884"/>
                    <a:pt x="415490" y="172419"/>
                    <a:pt x="412723" y="176293"/>
                  </a:cubicBezTo>
                  <a:cubicBezTo>
                    <a:pt x="362361" y="242704"/>
                    <a:pt x="313106" y="310223"/>
                    <a:pt x="247248" y="362798"/>
                  </a:cubicBezTo>
                  <a:cubicBezTo>
                    <a:pt x="208508" y="393790"/>
                    <a:pt x="165894" y="418694"/>
                    <a:pt x="113318" y="417588"/>
                  </a:cubicBezTo>
                  <a:cubicBezTo>
                    <a:pt x="52441" y="415927"/>
                    <a:pt x="5953" y="368886"/>
                    <a:pt x="972" y="308562"/>
                  </a:cubicBezTo>
                  <a:cubicBezTo>
                    <a:pt x="-5669" y="234956"/>
                    <a:pt x="22002" y="176293"/>
                    <a:pt x="75132" y="127591"/>
                  </a:cubicBezTo>
                  <a:cubicBezTo>
                    <a:pt x="137116" y="71141"/>
                    <a:pt x="207401" y="29634"/>
                    <a:pt x="287648" y="6390"/>
                  </a:cubicBezTo>
                  <a:cubicBezTo>
                    <a:pt x="301484" y="2516"/>
                    <a:pt x="315873" y="1409"/>
                    <a:pt x="330263" y="302"/>
                  </a:cubicBezTo>
                  <a:cubicBezTo>
                    <a:pt x="355167" y="-1911"/>
                    <a:pt x="375644" y="8050"/>
                    <a:pt x="387819" y="29634"/>
                  </a:cubicBezTo>
                  <a:cubicBezTo>
                    <a:pt x="399441" y="49557"/>
                    <a:pt x="396120" y="71695"/>
                    <a:pt x="384499" y="91065"/>
                  </a:cubicBezTo>
                  <a:cubicBezTo>
                    <a:pt x="364022" y="126484"/>
                    <a:pt x="330263" y="146961"/>
                    <a:pt x="293183" y="159690"/>
                  </a:cubicBezTo>
                  <a:cubicBezTo>
                    <a:pt x="233966" y="180167"/>
                    <a:pt x="173642" y="196770"/>
                    <a:pt x="114425" y="215586"/>
                  </a:cubicBezTo>
                  <a:cubicBezTo>
                    <a:pt x="107784" y="217800"/>
                    <a:pt x="99483" y="223334"/>
                    <a:pt x="97269" y="229422"/>
                  </a:cubicBezTo>
                  <a:cubicBezTo>
                    <a:pt x="84540" y="258754"/>
                    <a:pt x="69597" y="288085"/>
                    <a:pt x="61849" y="319077"/>
                  </a:cubicBezTo>
                  <a:cubicBezTo>
                    <a:pt x="43586" y="392130"/>
                    <a:pt x="88414" y="415374"/>
                    <a:pt x="152058" y="401538"/>
                  </a:cubicBezTo>
                  <a:cubicBezTo>
                    <a:pt x="189691" y="393237"/>
                    <a:pt x="221237" y="371653"/>
                    <a:pt x="249462" y="346749"/>
                  </a:cubicBezTo>
                  <a:cubicBezTo>
                    <a:pt x="304805" y="296940"/>
                    <a:pt x="352400" y="239937"/>
                    <a:pt x="395014" y="179060"/>
                  </a:cubicBezTo>
                  <a:cubicBezTo>
                    <a:pt x="399994" y="171865"/>
                    <a:pt x="406636" y="165778"/>
                    <a:pt x="412170" y="158583"/>
                  </a:cubicBezTo>
                  <a:cubicBezTo>
                    <a:pt x="414384" y="159690"/>
                    <a:pt x="416044" y="160797"/>
                    <a:pt x="418258" y="161904"/>
                  </a:cubicBezTo>
                  <a:close/>
                  <a:moveTo>
                    <a:pt x="114425" y="202304"/>
                  </a:moveTo>
                  <a:cubicBezTo>
                    <a:pt x="121066" y="201750"/>
                    <a:pt x="123834" y="201750"/>
                    <a:pt x="126601" y="200644"/>
                  </a:cubicBezTo>
                  <a:cubicBezTo>
                    <a:pt x="196333" y="178506"/>
                    <a:pt x="261637" y="147514"/>
                    <a:pt x="314767" y="96599"/>
                  </a:cubicBezTo>
                  <a:cubicBezTo>
                    <a:pt x="332476" y="79443"/>
                    <a:pt x="349633" y="60626"/>
                    <a:pt x="352400" y="34061"/>
                  </a:cubicBezTo>
                  <a:cubicBezTo>
                    <a:pt x="354613" y="16352"/>
                    <a:pt x="348526" y="8050"/>
                    <a:pt x="331369" y="8604"/>
                  </a:cubicBezTo>
                  <a:cubicBezTo>
                    <a:pt x="323068" y="8604"/>
                    <a:pt x="313660" y="9711"/>
                    <a:pt x="305912" y="13585"/>
                  </a:cubicBezTo>
                  <a:cubicBezTo>
                    <a:pt x="285988" y="24653"/>
                    <a:pt x="265511" y="35722"/>
                    <a:pt x="247248" y="49557"/>
                  </a:cubicBezTo>
                  <a:cubicBezTo>
                    <a:pt x="195226" y="91618"/>
                    <a:pt x="152612" y="142534"/>
                    <a:pt x="114425" y="202304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16"/>
            <p:cNvSpPr/>
            <p:nvPr/>
          </p:nvSpPr>
          <p:spPr>
            <a:xfrm>
              <a:off x="10300330" y="6286001"/>
              <a:ext cx="231848" cy="222930"/>
            </a:xfrm>
            <a:custGeom>
              <a:avLst/>
              <a:gdLst>
                <a:gd name="connsiteX0" fmla="*/ 437170 w 431674"/>
                <a:gd name="connsiteY0" fmla="*/ 179102 h 415071"/>
                <a:gd name="connsiteX1" fmla="*/ 422781 w 431674"/>
                <a:gd name="connsiteY1" fmla="*/ 199579 h 415071"/>
                <a:gd name="connsiteX2" fmla="*/ 256752 w 431674"/>
                <a:gd name="connsiteY2" fmla="*/ 359520 h 415071"/>
                <a:gd name="connsiteX3" fmla="*/ 117841 w 431674"/>
                <a:gd name="connsiteY3" fmla="*/ 417077 h 415071"/>
                <a:gd name="connsiteX4" fmla="*/ 514 w 431674"/>
                <a:gd name="connsiteY4" fmla="*/ 305284 h 415071"/>
                <a:gd name="connsiteX5" fmla="*/ 80761 w 431674"/>
                <a:gd name="connsiteY5" fmla="*/ 124866 h 415071"/>
                <a:gd name="connsiteX6" fmla="*/ 306007 w 431674"/>
                <a:gd name="connsiteY6" fmla="*/ 3112 h 415071"/>
                <a:gd name="connsiteX7" fmla="*/ 352495 w 431674"/>
                <a:gd name="connsiteY7" fmla="*/ 2005 h 415071"/>
                <a:gd name="connsiteX8" fmla="*/ 377953 w 431674"/>
                <a:gd name="connsiteY8" fmla="*/ 106050 h 415071"/>
                <a:gd name="connsiteX9" fmla="*/ 281103 w 431674"/>
                <a:gd name="connsiteY9" fmla="*/ 165820 h 415071"/>
                <a:gd name="connsiteX10" fmla="*/ 115074 w 431674"/>
                <a:gd name="connsiteY10" fmla="*/ 216735 h 415071"/>
                <a:gd name="connsiteX11" fmla="*/ 102345 w 431674"/>
                <a:gd name="connsiteY11" fmla="*/ 223930 h 415071"/>
                <a:gd name="connsiteX12" fmla="*/ 59178 w 431674"/>
                <a:gd name="connsiteY12" fmla="*/ 332955 h 415071"/>
                <a:gd name="connsiteX13" fmla="*/ 125036 w 431674"/>
                <a:gd name="connsiteY13" fmla="*/ 405455 h 415071"/>
                <a:gd name="connsiteX14" fmla="*/ 239042 w 431674"/>
                <a:gd name="connsiteY14" fmla="*/ 358967 h 415071"/>
                <a:gd name="connsiteX15" fmla="*/ 407284 w 431674"/>
                <a:gd name="connsiteY15" fmla="*/ 198472 h 415071"/>
                <a:gd name="connsiteX16" fmla="*/ 431082 w 431674"/>
                <a:gd name="connsiteY16" fmla="*/ 174121 h 415071"/>
                <a:gd name="connsiteX17" fmla="*/ 437170 w 431674"/>
                <a:gd name="connsiteY17" fmla="*/ 179102 h 415071"/>
                <a:gd name="connsiteX18" fmla="*/ 112307 w 431674"/>
                <a:gd name="connsiteY18" fmla="*/ 204560 h 415071"/>
                <a:gd name="connsiteX19" fmla="*/ 123375 w 431674"/>
                <a:gd name="connsiteY19" fmla="*/ 203453 h 415071"/>
                <a:gd name="connsiteX20" fmla="*/ 328144 w 431674"/>
                <a:gd name="connsiteY20" fmla="*/ 85019 h 415071"/>
                <a:gd name="connsiteX21" fmla="*/ 355262 w 431674"/>
                <a:gd name="connsiteY21" fmla="*/ 31890 h 415071"/>
                <a:gd name="connsiteX22" fmla="*/ 339213 w 431674"/>
                <a:gd name="connsiteY22" fmla="*/ 8646 h 415071"/>
                <a:gd name="connsiteX23" fmla="*/ 313755 w 431674"/>
                <a:gd name="connsiteY23" fmla="*/ 11413 h 415071"/>
                <a:gd name="connsiteX24" fmla="*/ 253431 w 431674"/>
                <a:gd name="connsiteY24" fmla="*/ 47940 h 415071"/>
                <a:gd name="connsiteX25" fmla="*/ 174291 w 431674"/>
                <a:gd name="connsiteY25" fmla="*/ 125420 h 415071"/>
                <a:gd name="connsiteX26" fmla="*/ 112307 w 431674"/>
                <a:gd name="connsiteY26" fmla="*/ 204560 h 415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31674" h="415071">
                  <a:moveTo>
                    <a:pt x="437170" y="179102"/>
                  </a:moveTo>
                  <a:cubicBezTo>
                    <a:pt x="432189" y="185743"/>
                    <a:pt x="428315" y="192938"/>
                    <a:pt x="422781" y="199579"/>
                  </a:cubicBezTo>
                  <a:cubicBezTo>
                    <a:pt x="372418" y="258242"/>
                    <a:pt x="319289" y="313585"/>
                    <a:pt x="256752" y="359520"/>
                  </a:cubicBezTo>
                  <a:cubicBezTo>
                    <a:pt x="215245" y="389959"/>
                    <a:pt x="172077" y="416523"/>
                    <a:pt x="117841" y="417077"/>
                  </a:cubicBezTo>
                  <a:cubicBezTo>
                    <a:pt x="57517" y="418184"/>
                    <a:pt x="4388" y="365608"/>
                    <a:pt x="514" y="305284"/>
                  </a:cubicBezTo>
                  <a:cubicBezTo>
                    <a:pt x="-4467" y="230018"/>
                    <a:pt x="27079" y="172461"/>
                    <a:pt x="80761" y="124866"/>
                  </a:cubicBezTo>
                  <a:cubicBezTo>
                    <a:pt x="146066" y="66756"/>
                    <a:pt x="219118" y="21928"/>
                    <a:pt x="306007" y="3112"/>
                  </a:cubicBezTo>
                  <a:cubicBezTo>
                    <a:pt x="320950" y="-209"/>
                    <a:pt x="337552" y="-1316"/>
                    <a:pt x="352495" y="2005"/>
                  </a:cubicBezTo>
                  <a:cubicBezTo>
                    <a:pt x="398430" y="11967"/>
                    <a:pt x="411712" y="67863"/>
                    <a:pt x="377953" y="106050"/>
                  </a:cubicBezTo>
                  <a:cubicBezTo>
                    <a:pt x="351941" y="135935"/>
                    <a:pt x="317629" y="153091"/>
                    <a:pt x="281103" y="165820"/>
                  </a:cubicBezTo>
                  <a:cubicBezTo>
                    <a:pt x="226313" y="184636"/>
                    <a:pt x="170417" y="199579"/>
                    <a:pt x="115074" y="216735"/>
                  </a:cubicBezTo>
                  <a:cubicBezTo>
                    <a:pt x="110647" y="218396"/>
                    <a:pt x="104559" y="220056"/>
                    <a:pt x="102345" y="223930"/>
                  </a:cubicBezTo>
                  <a:cubicBezTo>
                    <a:pt x="82422" y="257689"/>
                    <a:pt x="63605" y="292555"/>
                    <a:pt x="59178" y="332955"/>
                  </a:cubicBezTo>
                  <a:cubicBezTo>
                    <a:pt x="53643" y="382764"/>
                    <a:pt x="75227" y="406008"/>
                    <a:pt x="125036" y="405455"/>
                  </a:cubicBezTo>
                  <a:cubicBezTo>
                    <a:pt x="169310" y="404901"/>
                    <a:pt x="204729" y="383318"/>
                    <a:pt x="239042" y="358967"/>
                  </a:cubicBezTo>
                  <a:cubicBezTo>
                    <a:pt x="302686" y="313585"/>
                    <a:pt x="356922" y="258242"/>
                    <a:pt x="407284" y="198472"/>
                  </a:cubicBezTo>
                  <a:cubicBezTo>
                    <a:pt x="414479" y="189617"/>
                    <a:pt x="423334" y="182423"/>
                    <a:pt x="431082" y="174121"/>
                  </a:cubicBezTo>
                  <a:cubicBezTo>
                    <a:pt x="432742" y="175228"/>
                    <a:pt x="434956" y="177442"/>
                    <a:pt x="437170" y="179102"/>
                  </a:cubicBezTo>
                  <a:close/>
                  <a:moveTo>
                    <a:pt x="112307" y="204560"/>
                  </a:moveTo>
                  <a:cubicBezTo>
                    <a:pt x="119501" y="204006"/>
                    <a:pt x="121715" y="204006"/>
                    <a:pt x="123375" y="203453"/>
                  </a:cubicBezTo>
                  <a:cubicBezTo>
                    <a:pt x="200302" y="179102"/>
                    <a:pt x="272248" y="145343"/>
                    <a:pt x="328144" y="85019"/>
                  </a:cubicBezTo>
                  <a:cubicBezTo>
                    <a:pt x="341427" y="71184"/>
                    <a:pt x="348068" y="50153"/>
                    <a:pt x="355262" y="31890"/>
                  </a:cubicBezTo>
                  <a:cubicBezTo>
                    <a:pt x="360243" y="19161"/>
                    <a:pt x="351941" y="10306"/>
                    <a:pt x="339213" y="8646"/>
                  </a:cubicBezTo>
                  <a:cubicBezTo>
                    <a:pt x="330911" y="7539"/>
                    <a:pt x="320950" y="7539"/>
                    <a:pt x="313755" y="11413"/>
                  </a:cubicBezTo>
                  <a:cubicBezTo>
                    <a:pt x="292725" y="22482"/>
                    <a:pt x="271141" y="32997"/>
                    <a:pt x="253431" y="47940"/>
                  </a:cubicBezTo>
                  <a:cubicBezTo>
                    <a:pt x="225206" y="71737"/>
                    <a:pt x="198642" y="97748"/>
                    <a:pt x="174291" y="125420"/>
                  </a:cubicBezTo>
                  <a:cubicBezTo>
                    <a:pt x="152707" y="149217"/>
                    <a:pt x="134444" y="175782"/>
                    <a:pt x="112307" y="204560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17"/>
            <p:cNvSpPr/>
            <p:nvPr/>
          </p:nvSpPr>
          <p:spPr>
            <a:xfrm>
              <a:off x="9545895" y="6310723"/>
              <a:ext cx="255627" cy="222930"/>
            </a:xfrm>
            <a:custGeom>
              <a:avLst/>
              <a:gdLst>
                <a:gd name="connsiteX0" fmla="*/ 293904 w 475948"/>
                <a:gd name="connsiteY0" fmla="*/ 270322 h 415071"/>
                <a:gd name="connsiteX1" fmla="*/ 345926 w 475948"/>
                <a:gd name="connsiteY1" fmla="*/ 270322 h 415071"/>
                <a:gd name="connsiteX2" fmla="*/ 458826 w 475948"/>
                <a:gd name="connsiteY2" fmla="*/ 173472 h 415071"/>
                <a:gd name="connsiteX3" fmla="*/ 474875 w 475948"/>
                <a:gd name="connsiteY3" fmla="*/ 149674 h 415071"/>
                <a:gd name="connsiteX4" fmla="*/ 452185 w 475948"/>
                <a:gd name="connsiteY4" fmla="*/ 202250 h 415071"/>
                <a:gd name="connsiteX5" fmla="*/ 287816 w 475948"/>
                <a:gd name="connsiteY5" fmla="*/ 279177 h 415071"/>
                <a:gd name="connsiteX6" fmla="*/ 228599 w 475948"/>
                <a:gd name="connsiteY6" fmla="*/ 352783 h 415071"/>
                <a:gd name="connsiteX7" fmla="*/ 131196 w 475948"/>
                <a:gd name="connsiteY7" fmla="*/ 415320 h 415071"/>
                <a:gd name="connsiteX8" fmla="*/ 7781 w 475948"/>
                <a:gd name="connsiteY8" fmla="*/ 340607 h 415071"/>
                <a:gd name="connsiteX9" fmla="*/ 39880 w 475948"/>
                <a:gd name="connsiteY9" fmla="*/ 176239 h 415071"/>
                <a:gd name="connsiteX10" fmla="*/ 255164 w 475948"/>
                <a:gd name="connsiteY10" fmla="*/ 11317 h 415071"/>
                <a:gd name="connsiteX11" fmla="*/ 307740 w 475948"/>
                <a:gd name="connsiteY11" fmla="*/ 249 h 415071"/>
                <a:gd name="connsiteX12" fmla="*/ 370831 w 475948"/>
                <a:gd name="connsiteY12" fmla="*/ 54485 h 415071"/>
                <a:gd name="connsiteX13" fmla="*/ 323235 w 475948"/>
                <a:gd name="connsiteY13" fmla="*/ 223280 h 415071"/>
                <a:gd name="connsiteX14" fmla="*/ 293904 w 475948"/>
                <a:gd name="connsiteY14" fmla="*/ 270322 h 415071"/>
                <a:gd name="connsiteX15" fmla="*/ 274534 w 475948"/>
                <a:gd name="connsiteY15" fmla="*/ 274196 h 415071"/>
                <a:gd name="connsiteX16" fmla="*/ 257378 w 475948"/>
                <a:gd name="connsiteY16" fmla="*/ 229922 h 415071"/>
                <a:gd name="connsiteX17" fmla="*/ 297778 w 475948"/>
                <a:gd name="connsiteY17" fmla="*/ 126984 h 415071"/>
                <a:gd name="connsiteX18" fmla="*/ 354781 w 475948"/>
                <a:gd name="connsiteY18" fmla="*/ 116469 h 415071"/>
                <a:gd name="connsiteX19" fmla="*/ 359762 w 475948"/>
                <a:gd name="connsiteY19" fmla="*/ 52271 h 415071"/>
                <a:gd name="connsiteX20" fmla="*/ 316041 w 475948"/>
                <a:gd name="connsiteY20" fmla="*/ 11317 h 415071"/>
                <a:gd name="connsiteX21" fmla="*/ 266786 w 475948"/>
                <a:gd name="connsiteY21" fmla="*/ 24046 h 415071"/>
                <a:gd name="connsiteX22" fmla="*/ 188199 w 475948"/>
                <a:gd name="connsiteY22" fmla="*/ 93778 h 415071"/>
                <a:gd name="connsiteX23" fmla="*/ 76960 w 475948"/>
                <a:gd name="connsiteY23" fmla="*/ 281944 h 415071"/>
                <a:gd name="connsiteX24" fmla="*/ 64231 w 475948"/>
                <a:gd name="connsiteY24" fmla="*/ 370493 h 415071"/>
                <a:gd name="connsiteX25" fmla="*/ 108505 w 475948"/>
                <a:gd name="connsiteY25" fmla="*/ 405359 h 415071"/>
                <a:gd name="connsiteX26" fmla="*/ 165508 w 475948"/>
                <a:gd name="connsiteY26" fmla="*/ 385989 h 415071"/>
                <a:gd name="connsiteX27" fmla="*/ 274534 w 475948"/>
                <a:gd name="connsiteY27" fmla="*/ 274196 h 415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75948" h="415071">
                  <a:moveTo>
                    <a:pt x="293904" y="270322"/>
                  </a:moveTo>
                  <a:cubicBezTo>
                    <a:pt x="312167" y="278623"/>
                    <a:pt x="329323" y="277517"/>
                    <a:pt x="345926" y="270322"/>
                  </a:cubicBezTo>
                  <a:cubicBezTo>
                    <a:pt x="393521" y="249845"/>
                    <a:pt x="430601" y="216086"/>
                    <a:pt x="458826" y="173472"/>
                  </a:cubicBezTo>
                  <a:cubicBezTo>
                    <a:pt x="463807" y="166277"/>
                    <a:pt x="468788" y="158529"/>
                    <a:pt x="474875" y="149674"/>
                  </a:cubicBezTo>
                  <a:cubicBezTo>
                    <a:pt x="481516" y="166277"/>
                    <a:pt x="480409" y="170705"/>
                    <a:pt x="452185" y="202250"/>
                  </a:cubicBezTo>
                  <a:cubicBezTo>
                    <a:pt x="408464" y="250952"/>
                    <a:pt x="362529" y="296333"/>
                    <a:pt x="287816" y="279177"/>
                  </a:cubicBezTo>
                  <a:cubicBezTo>
                    <a:pt x="268446" y="303528"/>
                    <a:pt x="249076" y="328986"/>
                    <a:pt x="228599" y="352783"/>
                  </a:cubicBezTo>
                  <a:cubicBezTo>
                    <a:pt x="202035" y="382668"/>
                    <a:pt x="170489" y="405359"/>
                    <a:pt x="131196" y="415320"/>
                  </a:cubicBezTo>
                  <a:cubicBezTo>
                    <a:pt x="78066" y="429156"/>
                    <a:pt x="24937" y="397611"/>
                    <a:pt x="7781" y="340607"/>
                  </a:cubicBezTo>
                  <a:cubicBezTo>
                    <a:pt x="-9929" y="280837"/>
                    <a:pt x="3354" y="225494"/>
                    <a:pt x="39880" y="176239"/>
                  </a:cubicBezTo>
                  <a:cubicBezTo>
                    <a:pt x="95776" y="100973"/>
                    <a:pt x="168829" y="46737"/>
                    <a:pt x="255164" y="11317"/>
                  </a:cubicBezTo>
                  <a:cubicBezTo>
                    <a:pt x="271213" y="4676"/>
                    <a:pt x="290030" y="1909"/>
                    <a:pt x="307740" y="249"/>
                  </a:cubicBezTo>
                  <a:cubicBezTo>
                    <a:pt x="344266" y="-2519"/>
                    <a:pt x="366403" y="17958"/>
                    <a:pt x="370831" y="54485"/>
                  </a:cubicBezTo>
                  <a:cubicBezTo>
                    <a:pt x="378578" y="117576"/>
                    <a:pt x="353121" y="170705"/>
                    <a:pt x="323235" y="223280"/>
                  </a:cubicBezTo>
                  <a:cubicBezTo>
                    <a:pt x="313274" y="239330"/>
                    <a:pt x="303865" y="254273"/>
                    <a:pt x="293904" y="270322"/>
                  </a:cubicBezTo>
                  <a:close/>
                  <a:moveTo>
                    <a:pt x="274534" y="274196"/>
                  </a:moveTo>
                  <a:cubicBezTo>
                    <a:pt x="267893" y="257040"/>
                    <a:pt x="259038" y="244311"/>
                    <a:pt x="257378" y="229922"/>
                  </a:cubicBezTo>
                  <a:cubicBezTo>
                    <a:pt x="251843" y="188968"/>
                    <a:pt x="270106" y="155762"/>
                    <a:pt x="297778" y="126984"/>
                  </a:cubicBezTo>
                  <a:cubicBezTo>
                    <a:pt x="316041" y="108167"/>
                    <a:pt x="327663" y="105400"/>
                    <a:pt x="354781" y="116469"/>
                  </a:cubicBezTo>
                  <a:cubicBezTo>
                    <a:pt x="356995" y="94332"/>
                    <a:pt x="360869" y="73301"/>
                    <a:pt x="359762" y="52271"/>
                  </a:cubicBezTo>
                  <a:cubicBezTo>
                    <a:pt x="359208" y="28474"/>
                    <a:pt x="339838" y="10764"/>
                    <a:pt x="316041" y="11317"/>
                  </a:cubicBezTo>
                  <a:cubicBezTo>
                    <a:pt x="299438" y="11871"/>
                    <a:pt x="279515" y="14638"/>
                    <a:pt x="266786" y="24046"/>
                  </a:cubicBezTo>
                  <a:cubicBezTo>
                    <a:pt x="238561" y="44523"/>
                    <a:pt x="210889" y="67214"/>
                    <a:pt x="188199" y="93778"/>
                  </a:cubicBezTo>
                  <a:cubicBezTo>
                    <a:pt x="139497" y="149121"/>
                    <a:pt x="101311" y="212212"/>
                    <a:pt x="76960" y="281944"/>
                  </a:cubicBezTo>
                  <a:cubicBezTo>
                    <a:pt x="66998" y="309616"/>
                    <a:pt x="64231" y="340607"/>
                    <a:pt x="64231" y="370493"/>
                  </a:cubicBezTo>
                  <a:cubicBezTo>
                    <a:pt x="64231" y="398164"/>
                    <a:pt x="81941" y="410340"/>
                    <a:pt x="108505" y="405359"/>
                  </a:cubicBezTo>
                  <a:cubicBezTo>
                    <a:pt x="127875" y="401485"/>
                    <a:pt x="148352" y="395950"/>
                    <a:pt x="165508" y="385989"/>
                  </a:cubicBezTo>
                  <a:cubicBezTo>
                    <a:pt x="214763" y="359424"/>
                    <a:pt x="243542" y="312936"/>
                    <a:pt x="274534" y="274196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20"/>
            <p:cNvSpPr/>
            <p:nvPr/>
          </p:nvSpPr>
          <p:spPr>
            <a:xfrm>
              <a:off x="9004283" y="6487394"/>
              <a:ext cx="151593" cy="127813"/>
            </a:xfrm>
            <a:custGeom>
              <a:avLst/>
              <a:gdLst>
                <a:gd name="connsiteX0" fmla="*/ 74821 w 282248"/>
                <a:gd name="connsiteY0" fmla="*/ 44 h 237974"/>
                <a:gd name="connsiteX1" fmla="*/ 198789 w 282248"/>
                <a:gd name="connsiteY1" fmla="*/ 75310 h 237974"/>
                <a:gd name="connsiteX2" fmla="*/ 276269 w 282248"/>
                <a:gd name="connsiteY2" fmla="*/ 209240 h 237974"/>
                <a:gd name="connsiteX3" fmla="*/ 284570 w 282248"/>
                <a:gd name="connsiteY3" fmla="*/ 242999 h 237974"/>
                <a:gd name="connsiteX4" fmla="*/ 253025 w 282248"/>
                <a:gd name="connsiteY4" fmla="*/ 239679 h 237974"/>
                <a:gd name="connsiteX5" fmla="*/ 134038 w 282248"/>
                <a:gd name="connsiteY5" fmla="*/ 226396 h 237974"/>
                <a:gd name="connsiteX6" fmla="*/ 78141 w 282248"/>
                <a:gd name="connsiteY6" fmla="*/ 195958 h 237974"/>
                <a:gd name="connsiteX7" fmla="*/ 5642 w 282248"/>
                <a:gd name="connsiteY7" fmla="*/ 90806 h 237974"/>
                <a:gd name="connsiteX8" fmla="*/ 65966 w 282248"/>
                <a:gd name="connsiteY8" fmla="*/ 44 h 237974"/>
                <a:gd name="connsiteX9" fmla="*/ 74821 w 282248"/>
                <a:gd name="connsiteY9" fmla="*/ 44 h 237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2248" h="237974">
                  <a:moveTo>
                    <a:pt x="74821" y="44"/>
                  </a:moveTo>
                  <a:cubicBezTo>
                    <a:pt x="130717" y="1151"/>
                    <a:pt x="169457" y="32696"/>
                    <a:pt x="198789" y="75310"/>
                  </a:cubicBezTo>
                  <a:cubicBezTo>
                    <a:pt x="227567" y="117925"/>
                    <a:pt x="251365" y="163859"/>
                    <a:pt x="276269" y="209240"/>
                  </a:cubicBezTo>
                  <a:cubicBezTo>
                    <a:pt x="281803" y="219202"/>
                    <a:pt x="281803" y="231377"/>
                    <a:pt x="284570" y="242999"/>
                  </a:cubicBezTo>
                  <a:cubicBezTo>
                    <a:pt x="274055" y="241893"/>
                    <a:pt x="263540" y="241339"/>
                    <a:pt x="253025" y="239679"/>
                  </a:cubicBezTo>
                  <a:cubicBezTo>
                    <a:pt x="213178" y="235252"/>
                    <a:pt x="173885" y="230271"/>
                    <a:pt x="134038" y="226396"/>
                  </a:cubicBezTo>
                  <a:cubicBezTo>
                    <a:pt x="110794" y="224183"/>
                    <a:pt x="93084" y="215328"/>
                    <a:pt x="78141" y="195958"/>
                  </a:cubicBezTo>
                  <a:cubicBezTo>
                    <a:pt x="52130" y="162199"/>
                    <a:pt x="23352" y="130653"/>
                    <a:pt x="5642" y="90806"/>
                  </a:cubicBezTo>
                  <a:cubicBezTo>
                    <a:pt x="-14835" y="43765"/>
                    <a:pt x="23905" y="-1616"/>
                    <a:pt x="65966" y="44"/>
                  </a:cubicBezTo>
                  <a:cubicBezTo>
                    <a:pt x="68733" y="44"/>
                    <a:pt x="71500" y="44"/>
                    <a:pt x="74821" y="44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21"/>
            <p:cNvSpPr/>
            <p:nvPr/>
          </p:nvSpPr>
          <p:spPr>
            <a:xfrm>
              <a:off x="9393195" y="5880987"/>
              <a:ext cx="202124" cy="109979"/>
            </a:xfrm>
            <a:custGeom>
              <a:avLst/>
              <a:gdLst>
                <a:gd name="connsiteX0" fmla="*/ 381193 w 376331"/>
                <a:gd name="connsiteY0" fmla="*/ 140682 h 204768"/>
                <a:gd name="connsiteX1" fmla="*/ 315335 w 376331"/>
                <a:gd name="connsiteY1" fmla="*/ 158392 h 204768"/>
                <a:gd name="connsiteX2" fmla="*/ 179191 w 376331"/>
                <a:gd name="connsiteY2" fmla="*/ 199899 h 204768"/>
                <a:gd name="connsiteX3" fmla="*/ 43048 w 376331"/>
                <a:gd name="connsiteY3" fmla="*/ 182743 h 204768"/>
                <a:gd name="connsiteX4" fmla="*/ 9842 w 376331"/>
                <a:gd name="connsiteY4" fmla="*/ 62649 h 204768"/>
                <a:gd name="connsiteX5" fmla="*/ 109459 w 376331"/>
                <a:gd name="connsiteY5" fmla="*/ 665 h 204768"/>
                <a:gd name="connsiteX6" fmla="*/ 143772 w 376331"/>
                <a:gd name="connsiteY6" fmla="*/ 18928 h 204768"/>
                <a:gd name="connsiteX7" fmla="*/ 191367 w 376331"/>
                <a:gd name="connsiteY7" fmla="*/ 73717 h 204768"/>
                <a:gd name="connsiteX8" fmla="*/ 225126 w 376331"/>
                <a:gd name="connsiteY8" fmla="*/ 110797 h 204768"/>
                <a:gd name="connsiteX9" fmla="*/ 254458 w 376331"/>
                <a:gd name="connsiteY9" fmla="*/ 122419 h 204768"/>
                <a:gd name="connsiteX10" fmla="*/ 380639 w 376331"/>
                <a:gd name="connsiteY10" fmla="*/ 134595 h 204768"/>
                <a:gd name="connsiteX11" fmla="*/ 381193 w 376331"/>
                <a:gd name="connsiteY11" fmla="*/ 140682 h 204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6331" h="204768">
                  <a:moveTo>
                    <a:pt x="381193" y="140682"/>
                  </a:moveTo>
                  <a:cubicBezTo>
                    <a:pt x="359056" y="146770"/>
                    <a:pt x="337472" y="152304"/>
                    <a:pt x="315335" y="158392"/>
                  </a:cubicBezTo>
                  <a:cubicBezTo>
                    <a:pt x="269954" y="172228"/>
                    <a:pt x="225126" y="187170"/>
                    <a:pt x="179191" y="199899"/>
                  </a:cubicBezTo>
                  <a:cubicBezTo>
                    <a:pt x="132150" y="212628"/>
                    <a:pt x="85662" y="213735"/>
                    <a:pt x="43048" y="182743"/>
                  </a:cubicBezTo>
                  <a:cubicBezTo>
                    <a:pt x="-2333" y="150644"/>
                    <a:pt x="-8974" y="119652"/>
                    <a:pt x="9842" y="62649"/>
                  </a:cubicBezTo>
                  <a:cubicBezTo>
                    <a:pt x="24231" y="18928"/>
                    <a:pt x="63525" y="-4316"/>
                    <a:pt x="109459" y="665"/>
                  </a:cubicBezTo>
                  <a:cubicBezTo>
                    <a:pt x="121635" y="1772"/>
                    <a:pt x="134364" y="10073"/>
                    <a:pt x="143772" y="18928"/>
                  </a:cubicBezTo>
                  <a:cubicBezTo>
                    <a:pt x="160928" y="36084"/>
                    <a:pt x="175871" y="55454"/>
                    <a:pt x="191367" y="73717"/>
                  </a:cubicBezTo>
                  <a:cubicBezTo>
                    <a:pt x="202436" y="86446"/>
                    <a:pt x="212397" y="100282"/>
                    <a:pt x="225126" y="110797"/>
                  </a:cubicBezTo>
                  <a:cubicBezTo>
                    <a:pt x="232874" y="117438"/>
                    <a:pt x="244496" y="121312"/>
                    <a:pt x="254458" y="122419"/>
                  </a:cubicBezTo>
                  <a:cubicBezTo>
                    <a:pt x="296519" y="127400"/>
                    <a:pt x="338579" y="130720"/>
                    <a:pt x="380639" y="134595"/>
                  </a:cubicBezTo>
                  <a:cubicBezTo>
                    <a:pt x="380639" y="137362"/>
                    <a:pt x="381193" y="139022"/>
                    <a:pt x="381193" y="140682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22"/>
            <p:cNvSpPr/>
            <p:nvPr/>
          </p:nvSpPr>
          <p:spPr>
            <a:xfrm>
              <a:off x="9781415" y="6008508"/>
              <a:ext cx="151593" cy="112951"/>
            </a:xfrm>
            <a:custGeom>
              <a:avLst/>
              <a:gdLst>
                <a:gd name="connsiteX0" fmla="*/ 160885 w 282248"/>
                <a:gd name="connsiteY0" fmla="*/ 142889 h 210303"/>
                <a:gd name="connsiteX1" fmla="*/ 268803 w 282248"/>
                <a:gd name="connsiteY1" fmla="*/ 163919 h 210303"/>
                <a:gd name="connsiteX2" fmla="*/ 230617 w 282248"/>
                <a:gd name="connsiteY2" fmla="*/ 174988 h 210303"/>
                <a:gd name="connsiteX3" fmla="*/ 124359 w 282248"/>
                <a:gd name="connsiteY3" fmla="*/ 207087 h 210303"/>
                <a:gd name="connsiteX4" fmla="*/ 21421 w 282248"/>
                <a:gd name="connsiteY4" fmla="*/ 188823 h 210303"/>
                <a:gd name="connsiteX5" fmla="*/ 1497 w 282248"/>
                <a:gd name="connsiteY5" fmla="*/ 140675 h 210303"/>
                <a:gd name="connsiteX6" fmla="*/ 5371 w 282248"/>
                <a:gd name="connsiteY6" fmla="*/ 118538 h 210303"/>
                <a:gd name="connsiteX7" fmla="*/ 111076 w 282248"/>
                <a:gd name="connsiteY7" fmla="*/ 82565 h 210303"/>
                <a:gd name="connsiteX8" fmla="*/ 109969 w 282248"/>
                <a:gd name="connsiteY8" fmla="*/ 68176 h 210303"/>
                <a:gd name="connsiteX9" fmla="*/ 114397 w 282248"/>
                <a:gd name="connsiteY9" fmla="*/ 15047 h 210303"/>
                <a:gd name="connsiteX10" fmla="*/ 174167 w 282248"/>
                <a:gd name="connsiteY10" fmla="*/ 3425 h 210303"/>
                <a:gd name="connsiteX11" fmla="*/ 236151 w 282248"/>
                <a:gd name="connsiteY11" fmla="*/ 51573 h 210303"/>
                <a:gd name="connsiteX12" fmla="*/ 282086 w 282248"/>
                <a:gd name="connsiteY12" fmla="*/ 135141 h 210303"/>
                <a:gd name="connsiteX13" fmla="*/ 284299 w 282248"/>
                <a:gd name="connsiteY13" fmla="*/ 154511 h 210303"/>
                <a:gd name="connsiteX14" fmla="*/ 266590 w 282248"/>
                <a:gd name="connsiteY14" fmla="*/ 154511 h 210303"/>
                <a:gd name="connsiteX15" fmla="*/ 160885 w 282248"/>
                <a:gd name="connsiteY15" fmla="*/ 142889 h 210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2248" h="210303">
                  <a:moveTo>
                    <a:pt x="160885" y="142889"/>
                  </a:moveTo>
                  <a:cubicBezTo>
                    <a:pt x="192984" y="161705"/>
                    <a:pt x="231170" y="152297"/>
                    <a:pt x="268803" y="163919"/>
                  </a:cubicBezTo>
                  <a:cubicBezTo>
                    <a:pt x="253861" y="168347"/>
                    <a:pt x="242239" y="171667"/>
                    <a:pt x="230617" y="174988"/>
                  </a:cubicBezTo>
                  <a:cubicBezTo>
                    <a:pt x="195197" y="185503"/>
                    <a:pt x="159778" y="196571"/>
                    <a:pt x="124359" y="207087"/>
                  </a:cubicBezTo>
                  <a:cubicBezTo>
                    <a:pt x="87279" y="218155"/>
                    <a:pt x="52413" y="214281"/>
                    <a:pt x="21421" y="188823"/>
                  </a:cubicBezTo>
                  <a:cubicBezTo>
                    <a:pt x="6478" y="176648"/>
                    <a:pt x="-4037" y="162259"/>
                    <a:pt x="1497" y="140675"/>
                  </a:cubicBezTo>
                  <a:cubicBezTo>
                    <a:pt x="3711" y="133481"/>
                    <a:pt x="4264" y="125732"/>
                    <a:pt x="5371" y="118538"/>
                  </a:cubicBezTo>
                  <a:cubicBezTo>
                    <a:pt x="10352" y="77584"/>
                    <a:pt x="71229" y="44932"/>
                    <a:pt x="111076" y="82565"/>
                  </a:cubicBezTo>
                  <a:cubicBezTo>
                    <a:pt x="110523" y="76477"/>
                    <a:pt x="111629" y="71496"/>
                    <a:pt x="109969" y="68176"/>
                  </a:cubicBezTo>
                  <a:cubicBezTo>
                    <a:pt x="100561" y="49359"/>
                    <a:pt x="99454" y="30543"/>
                    <a:pt x="114397" y="15047"/>
                  </a:cubicBezTo>
                  <a:cubicBezTo>
                    <a:pt x="130999" y="-2663"/>
                    <a:pt x="152583" y="-2110"/>
                    <a:pt x="174167" y="3425"/>
                  </a:cubicBezTo>
                  <a:cubicBezTo>
                    <a:pt x="201285" y="10619"/>
                    <a:pt x="221762" y="28329"/>
                    <a:pt x="236151" y="51573"/>
                  </a:cubicBezTo>
                  <a:cubicBezTo>
                    <a:pt x="252754" y="78691"/>
                    <a:pt x="267143" y="106916"/>
                    <a:pt x="282086" y="135141"/>
                  </a:cubicBezTo>
                  <a:cubicBezTo>
                    <a:pt x="284853" y="140675"/>
                    <a:pt x="283746" y="147870"/>
                    <a:pt x="284299" y="154511"/>
                  </a:cubicBezTo>
                  <a:cubicBezTo>
                    <a:pt x="278212" y="154511"/>
                    <a:pt x="272124" y="155618"/>
                    <a:pt x="266590" y="154511"/>
                  </a:cubicBezTo>
                  <a:cubicBezTo>
                    <a:pt x="230617" y="151190"/>
                    <a:pt x="195751" y="147316"/>
                    <a:pt x="160885" y="142889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23"/>
            <p:cNvSpPr/>
            <p:nvPr/>
          </p:nvSpPr>
          <p:spPr>
            <a:xfrm>
              <a:off x="8777551" y="5976521"/>
              <a:ext cx="151593" cy="112951"/>
            </a:xfrm>
            <a:custGeom>
              <a:avLst/>
              <a:gdLst>
                <a:gd name="connsiteX0" fmla="*/ 271725 w 282248"/>
                <a:gd name="connsiteY0" fmla="*/ 158170 h 210303"/>
                <a:gd name="connsiteX1" fmla="*/ 261764 w 282248"/>
                <a:gd name="connsiteY1" fmla="*/ 166471 h 210303"/>
                <a:gd name="connsiteX2" fmla="*/ 111784 w 282248"/>
                <a:gd name="connsiteY2" fmla="*/ 209639 h 210303"/>
                <a:gd name="connsiteX3" fmla="*/ 18255 w 282248"/>
                <a:gd name="connsiteY3" fmla="*/ 185841 h 210303"/>
                <a:gd name="connsiteX4" fmla="*/ 43712 w 282248"/>
                <a:gd name="connsiteY4" fmla="*/ 70175 h 210303"/>
                <a:gd name="connsiteX5" fmla="*/ 116212 w 282248"/>
                <a:gd name="connsiteY5" fmla="*/ 88438 h 210303"/>
                <a:gd name="connsiteX6" fmla="*/ 102929 w 282248"/>
                <a:gd name="connsiteY6" fmla="*/ 61320 h 210303"/>
                <a:gd name="connsiteX7" fmla="*/ 137795 w 282248"/>
                <a:gd name="connsiteY7" fmla="*/ 996 h 210303"/>
                <a:gd name="connsiteX8" fmla="*/ 194799 w 282248"/>
                <a:gd name="connsiteY8" fmla="*/ 15939 h 210303"/>
                <a:gd name="connsiteX9" fmla="*/ 240733 w 282248"/>
                <a:gd name="connsiteY9" fmla="*/ 66854 h 210303"/>
                <a:gd name="connsiteX10" fmla="*/ 282794 w 282248"/>
                <a:gd name="connsiteY10" fmla="*/ 141014 h 210303"/>
                <a:gd name="connsiteX11" fmla="*/ 271725 w 282248"/>
                <a:gd name="connsiteY11" fmla="*/ 158170 h 210303"/>
                <a:gd name="connsiteX12" fmla="*/ 154952 w 282248"/>
                <a:gd name="connsiteY12" fmla="*/ 139353 h 210303"/>
                <a:gd name="connsiteX13" fmla="*/ 271725 w 282248"/>
                <a:gd name="connsiteY13" fmla="*/ 158170 h 210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2248" h="210303">
                  <a:moveTo>
                    <a:pt x="271725" y="158170"/>
                  </a:moveTo>
                  <a:cubicBezTo>
                    <a:pt x="268405" y="160937"/>
                    <a:pt x="265638" y="165365"/>
                    <a:pt x="261764" y="166471"/>
                  </a:cubicBezTo>
                  <a:cubicBezTo>
                    <a:pt x="211955" y="181414"/>
                    <a:pt x="162146" y="196910"/>
                    <a:pt x="111784" y="209639"/>
                  </a:cubicBezTo>
                  <a:cubicBezTo>
                    <a:pt x="77472" y="218494"/>
                    <a:pt x="47033" y="209086"/>
                    <a:pt x="18255" y="185841"/>
                  </a:cubicBezTo>
                  <a:cubicBezTo>
                    <a:pt x="-19378" y="155956"/>
                    <a:pt x="7186" y="79030"/>
                    <a:pt x="43712" y="70175"/>
                  </a:cubicBezTo>
                  <a:cubicBezTo>
                    <a:pt x="72491" y="62980"/>
                    <a:pt x="95735" y="64641"/>
                    <a:pt x="116212" y="88438"/>
                  </a:cubicBezTo>
                  <a:cubicBezTo>
                    <a:pt x="111784" y="79583"/>
                    <a:pt x="106803" y="70728"/>
                    <a:pt x="102929" y="61320"/>
                  </a:cubicBezTo>
                  <a:cubicBezTo>
                    <a:pt x="91307" y="31988"/>
                    <a:pt x="106803" y="5977"/>
                    <a:pt x="137795" y="996"/>
                  </a:cubicBezTo>
                  <a:cubicBezTo>
                    <a:pt x="159379" y="-2324"/>
                    <a:pt x="179303" y="2656"/>
                    <a:pt x="194799" y="15939"/>
                  </a:cubicBezTo>
                  <a:cubicBezTo>
                    <a:pt x="211955" y="30881"/>
                    <a:pt x="228004" y="48038"/>
                    <a:pt x="240733" y="66854"/>
                  </a:cubicBezTo>
                  <a:cubicBezTo>
                    <a:pt x="256783" y="90098"/>
                    <a:pt x="268958" y="116109"/>
                    <a:pt x="282794" y="141014"/>
                  </a:cubicBezTo>
                  <a:cubicBezTo>
                    <a:pt x="289435" y="153189"/>
                    <a:pt x="286668" y="159830"/>
                    <a:pt x="271725" y="158170"/>
                  </a:cubicBezTo>
                  <a:cubicBezTo>
                    <a:pt x="232432" y="152082"/>
                    <a:pt x="193692" y="145995"/>
                    <a:pt x="154952" y="139353"/>
                  </a:cubicBezTo>
                  <a:cubicBezTo>
                    <a:pt x="192031" y="158723"/>
                    <a:pt x="232432" y="157063"/>
                    <a:pt x="271725" y="158170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24"/>
            <p:cNvSpPr/>
            <p:nvPr/>
          </p:nvSpPr>
          <p:spPr>
            <a:xfrm>
              <a:off x="10295719" y="5910303"/>
              <a:ext cx="151593" cy="112951"/>
            </a:xfrm>
            <a:custGeom>
              <a:avLst/>
              <a:gdLst>
                <a:gd name="connsiteX0" fmla="*/ 152990 w 282248"/>
                <a:gd name="connsiteY0" fmla="*/ 142549 h 210303"/>
                <a:gd name="connsiteX1" fmla="*/ 267550 w 282248"/>
                <a:gd name="connsiteY1" fmla="*/ 163579 h 210303"/>
                <a:gd name="connsiteX2" fmla="*/ 248733 w 282248"/>
                <a:gd name="connsiteY2" fmla="*/ 170220 h 210303"/>
                <a:gd name="connsiteX3" fmla="*/ 137494 w 282248"/>
                <a:gd name="connsiteY3" fmla="*/ 203426 h 210303"/>
                <a:gd name="connsiteX4" fmla="*/ 25148 w 282248"/>
                <a:gd name="connsiteY4" fmla="*/ 191804 h 210303"/>
                <a:gd name="connsiteX5" fmla="*/ 1350 w 282248"/>
                <a:gd name="connsiteY5" fmla="*/ 127606 h 210303"/>
                <a:gd name="connsiteX6" fmla="*/ 47285 w 282248"/>
                <a:gd name="connsiteY6" fmla="*/ 70603 h 210303"/>
                <a:gd name="connsiteX7" fmla="*/ 112036 w 282248"/>
                <a:gd name="connsiteY7" fmla="*/ 90527 h 210303"/>
                <a:gd name="connsiteX8" fmla="*/ 121998 w 282248"/>
                <a:gd name="connsiteY8" fmla="*/ 99382 h 210303"/>
                <a:gd name="connsiteX9" fmla="*/ 107609 w 282248"/>
                <a:gd name="connsiteY9" fmla="*/ 67283 h 210303"/>
                <a:gd name="connsiteX10" fmla="*/ 115910 w 282248"/>
                <a:gd name="connsiteY10" fmla="*/ 13047 h 210303"/>
                <a:gd name="connsiteX11" fmla="*/ 171253 w 282248"/>
                <a:gd name="connsiteY11" fmla="*/ 3638 h 210303"/>
                <a:gd name="connsiteX12" fmla="*/ 228256 w 282248"/>
                <a:gd name="connsiteY12" fmla="*/ 46806 h 210303"/>
                <a:gd name="connsiteX13" fmla="*/ 281385 w 282248"/>
                <a:gd name="connsiteY13" fmla="*/ 142549 h 210303"/>
                <a:gd name="connsiteX14" fmla="*/ 286366 w 282248"/>
                <a:gd name="connsiteY14" fmla="*/ 159152 h 210303"/>
                <a:gd name="connsiteX15" fmla="*/ 220508 w 282248"/>
                <a:gd name="connsiteY15" fmla="*/ 150297 h 210303"/>
                <a:gd name="connsiteX16" fmla="*/ 152990 w 282248"/>
                <a:gd name="connsiteY16" fmla="*/ 142549 h 210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248" h="210303">
                  <a:moveTo>
                    <a:pt x="152990" y="142549"/>
                  </a:moveTo>
                  <a:cubicBezTo>
                    <a:pt x="190623" y="164133"/>
                    <a:pt x="229363" y="151957"/>
                    <a:pt x="267550" y="163579"/>
                  </a:cubicBezTo>
                  <a:cubicBezTo>
                    <a:pt x="259248" y="166347"/>
                    <a:pt x="254267" y="168560"/>
                    <a:pt x="248733" y="170220"/>
                  </a:cubicBezTo>
                  <a:cubicBezTo>
                    <a:pt x="211653" y="181289"/>
                    <a:pt x="174574" y="191804"/>
                    <a:pt x="137494" y="203426"/>
                  </a:cubicBezTo>
                  <a:cubicBezTo>
                    <a:pt x="98200" y="215602"/>
                    <a:pt x="60567" y="218369"/>
                    <a:pt x="25148" y="191804"/>
                  </a:cubicBezTo>
                  <a:cubicBezTo>
                    <a:pt x="3011" y="174648"/>
                    <a:pt x="-3077" y="153618"/>
                    <a:pt x="1350" y="127606"/>
                  </a:cubicBezTo>
                  <a:cubicBezTo>
                    <a:pt x="6331" y="100488"/>
                    <a:pt x="18507" y="78905"/>
                    <a:pt x="47285" y="70603"/>
                  </a:cubicBezTo>
                  <a:cubicBezTo>
                    <a:pt x="73849" y="62855"/>
                    <a:pt x="96540" y="65069"/>
                    <a:pt x="112036" y="90527"/>
                  </a:cubicBezTo>
                  <a:cubicBezTo>
                    <a:pt x="113143" y="92740"/>
                    <a:pt x="115910" y="94401"/>
                    <a:pt x="121998" y="99382"/>
                  </a:cubicBezTo>
                  <a:cubicBezTo>
                    <a:pt x="115910" y="85546"/>
                    <a:pt x="112036" y="76691"/>
                    <a:pt x="107609" y="67283"/>
                  </a:cubicBezTo>
                  <a:cubicBezTo>
                    <a:pt x="98200" y="47359"/>
                    <a:pt x="99307" y="28543"/>
                    <a:pt x="115910" y="13047"/>
                  </a:cubicBezTo>
                  <a:cubicBezTo>
                    <a:pt x="131959" y="-1896"/>
                    <a:pt x="151883" y="-2449"/>
                    <a:pt x="171253" y="3638"/>
                  </a:cubicBezTo>
                  <a:cubicBezTo>
                    <a:pt x="195051" y="10833"/>
                    <a:pt x="215527" y="25222"/>
                    <a:pt x="228256" y="46806"/>
                  </a:cubicBezTo>
                  <a:cubicBezTo>
                    <a:pt x="247073" y="78351"/>
                    <a:pt x="263676" y="110450"/>
                    <a:pt x="281385" y="142549"/>
                  </a:cubicBezTo>
                  <a:cubicBezTo>
                    <a:pt x="283599" y="146423"/>
                    <a:pt x="284152" y="151404"/>
                    <a:pt x="286366" y="159152"/>
                  </a:cubicBezTo>
                  <a:cubicBezTo>
                    <a:pt x="263122" y="155831"/>
                    <a:pt x="242092" y="153064"/>
                    <a:pt x="220508" y="150297"/>
                  </a:cubicBezTo>
                  <a:cubicBezTo>
                    <a:pt x="200031" y="147530"/>
                    <a:pt x="179001" y="145316"/>
                    <a:pt x="152990" y="142549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25"/>
            <p:cNvSpPr/>
            <p:nvPr/>
          </p:nvSpPr>
          <p:spPr>
            <a:xfrm>
              <a:off x="9391080" y="6526110"/>
              <a:ext cx="151593" cy="112951"/>
            </a:xfrm>
            <a:custGeom>
              <a:avLst/>
              <a:gdLst>
                <a:gd name="connsiteX0" fmla="*/ 116165 w 282248"/>
                <a:gd name="connsiteY0" fmla="*/ 86239 h 210303"/>
                <a:gd name="connsiteX1" fmla="*/ 105096 w 282248"/>
                <a:gd name="connsiteY1" fmla="*/ 61335 h 210303"/>
                <a:gd name="connsiteX2" fmla="*/ 154905 w 282248"/>
                <a:gd name="connsiteY2" fmla="*/ 458 h 210303"/>
                <a:gd name="connsiteX3" fmla="*/ 225191 w 282248"/>
                <a:gd name="connsiteY3" fmla="*/ 44179 h 210303"/>
                <a:gd name="connsiteX4" fmla="*/ 283854 w 282248"/>
                <a:gd name="connsiteY4" fmla="*/ 146563 h 210303"/>
                <a:gd name="connsiteX5" fmla="*/ 285515 w 282248"/>
                <a:gd name="connsiteY5" fmla="*/ 158739 h 210303"/>
                <a:gd name="connsiteX6" fmla="*/ 109524 w 282248"/>
                <a:gd name="connsiteY6" fmla="*/ 209654 h 210303"/>
                <a:gd name="connsiteX7" fmla="*/ 15994 w 282248"/>
                <a:gd name="connsiteY7" fmla="*/ 182536 h 210303"/>
                <a:gd name="connsiteX8" fmla="*/ 4373 w 282248"/>
                <a:gd name="connsiteY8" fmla="*/ 114465 h 210303"/>
                <a:gd name="connsiteX9" fmla="*/ 53074 w 282248"/>
                <a:gd name="connsiteY9" fmla="*/ 67423 h 210303"/>
                <a:gd name="connsiteX10" fmla="*/ 112291 w 282248"/>
                <a:gd name="connsiteY10" fmla="*/ 89560 h 210303"/>
                <a:gd name="connsiteX11" fmla="*/ 116165 w 282248"/>
                <a:gd name="connsiteY11" fmla="*/ 86239 h 210303"/>
                <a:gd name="connsiteX12" fmla="*/ 260610 w 282248"/>
                <a:gd name="connsiteY12" fmla="*/ 155972 h 210303"/>
                <a:gd name="connsiteX13" fmla="*/ 159333 w 282248"/>
                <a:gd name="connsiteY13" fmla="*/ 143243 h 210303"/>
                <a:gd name="connsiteX14" fmla="*/ 260610 w 282248"/>
                <a:gd name="connsiteY14" fmla="*/ 155972 h 210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2248" h="210303">
                  <a:moveTo>
                    <a:pt x="116165" y="86239"/>
                  </a:moveTo>
                  <a:cubicBezTo>
                    <a:pt x="112291" y="77938"/>
                    <a:pt x="108417" y="70190"/>
                    <a:pt x="105096" y="61335"/>
                  </a:cubicBezTo>
                  <a:cubicBezTo>
                    <a:pt x="92368" y="24255"/>
                    <a:pt x="115612" y="-3969"/>
                    <a:pt x="154905" y="458"/>
                  </a:cubicBezTo>
                  <a:cubicBezTo>
                    <a:pt x="185344" y="3779"/>
                    <a:pt x="209141" y="19828"/>
                    <a:pt x="225191" y="44179"/>
                  </a:cubicBezTo>
                  <a:cubicBezTo>
                    <a:pt x="246774" y="76831"/>
                    <a:pt x="264484" y="112251"/>
                    <a:pt x="283854" y="146563"/>
                  </a:cubicBezTo>
                  <a:cubicBezTo>
                    <a:pt x="285515" y="149330"/>
                    <a:pt x="284961" y="153205"/>
                    <a:pt x="285515" y="158739"/>
                  </a:cubicBezTo>
                  <a:cubicBezTo>
                    <a:pt x="226851" y="175895"/>
                    <a:pt x="168187" y="193605"/>
                    <a:pt x="109524" y="209654"/>
                  </a:cubicBezTo>
                  <a:cubicBezTo>
                    <a:pt x="73551" y="219062"/>
                    <a:pt x="42559" y="208547"/>
                    <a:pt x="15994" y="182536"/>
                  </a:cubicBezTo>
                  <a:cubicBezTo>
                    <a:pt x="-5036" y="162059"/>
                    <a:pt x="-1162" y="137708"/>
                    <a:pt x="4373" y="114465"/>
                  </a:cubicBezTo>
                  <a:cubicBezTo>
                    <a:pt x="10460" y="90114"/>
                    <a:pt x="27616" y="74064"/>
                    <a:pt x="53074" y="67423"/>
                  </a:cubicBezTo>
                  <a:cubicBezTo>
                    <a:pt x="77979" y="60782"/>
                    <a:pt x="96795" y="69083"/>
                    <a:pt x="112291" y="89560"/>
                  </a:cubicBezTo>
                  <a:cubicBezTo>
                    <a:pt x="113951" y="88453"/>
                    <a:pt x="115058" y="87346"/>
                    <a:pt x="116165" y="86239"/>
                  </a:cubicBezTo>
                  <a:close/>
                  <a:moveTo>
                    <a:pt x="260610" y="155972"/>
                  </a:moveTo>
                  <a:cubicBezTo>
                    <a:pt x="226851" y="151544"/>
                    <a:pt x="193092" y="147670"/>
                    <a:pt x="159333" y="143243"/>
                  </a:cubicBezTo>
                  <a:cubicBezTo>
                    <a:pt x="191985" y="158739"/>
                    <a:pt x="226851" y="154311"/>
                    <a:pt x="260610" y="155972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26"/>
            <p:cNvSpPr/>
            <p:nvPr/>
          </p:nvSpPr>
          <p:spPr>
            <a:xfrm>
              <a:off x="9980796" y="6538405"/>
              <a:ext cx="151593" cy="112951"/>
            </a:xfrm>
            <a:custGeom>
              <a:avLst/>
              <a:gdLst>
                <a:gd name="connsiteX0" fmla="*/ 103454 w 282248"/>
                <a:gd name="connsiteY0" fmla="*/ 72203 h 210303"/>
                <a:gd name="connsiteX1" fmla="*/ 98473 w 282248"/>
                <a:gd name="connsiteY1" fmla="*/ 55047 h 210303"/>
                <a:gd name="connsiteX2" fmla="*/ 132785 w 282248"/>
                <a:gd name="connsiteY2" fmla="*/ 811 h 210303"/>
                <a:gd name="connsiteX3" fmla="*/ 201964 w 282248"/>
                <a:gd name="connsiteY3" fmla="*/ 25162 h 210303"/>
                <a:gd name="connsiteX4" fmla="*/ 265608 w 282248"/>
                <a:gd name="connsiteY4" fmla="*/ 119798 h 210303"/>
                <a:gd name="connsiteX5" fmla="*/ 283871 w 282248"/>
                <a:gd name="connsiteY5" fmla="*/ 154664 h 210303"/>
                <a:gd name="connsiteX6" fmla="*/ 239044 w 282248"/>
                <a:gd name="connsiteY6" fmla="*/ 170713 h 210303"/>
                <a:gd name="connsiteX7" fmla="*/ 109541 w 282248"/>
                <a:gd name="connsiteY7" fmla="*/ 207793 h 210303"/>
                <a:gd name="connsiteX8" fmla="*/ 18225 w 282248"/>
                <a:gd name="connsiteY8" fmla="*/ 182889 h 210303"/>
                <a:gd name="connsiteX9" fmla="*/ 15458 w 282248"/>
                <a:gd name="connsiteY9" fmla="*/ 91573 h 210303"/>
                <a:gd name="connsiteX10" fmla="*/ 103454 w 282248"/>
                <a:gd name="connsiteY10" fmla="*/ 72203 h 210303"/>
                <a:gd name="connsiteX11" fmla="*/ 170418 w 282248"/>
                <a:gd name="connsiteY11" fmla="*/ 145256 h 210303"/>
                <a:gd name="connsiteX12" fmla="*/ 169311 w 282248"/>
                <a:gd name="connsiteY12" fmla="*/ 150237 h 210303"/>
                <a:gd name="connsiteX13" fmla="*/ 229635 w 282248"/>
                <a:gd name="connsiteY13" fmla="*/ 154664 h 210303"/>
                <a:gd name="connsiteX14" fmla="*/ 229635 w 282248"/>
                <a:gd name="connsiteY14" fmla="*/ 151343 h 210303"/>
                <a:gd name="connsiteX15" fmla="*/ 170418 w 282248"/>
                <a:gd name="connsiteY15" fmla="*/ 145256 h 210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2248" h="210303">
                  <a:moveTo>
                    <a:pt x="103454" y="72203"/>
                  </a:moveTo>
                  <a:cubicBezTo>
                    <a:pt x="101240" y="64455"/>
                    <a:pt x="100133" y="59474"/>
                    <a:pt x="98473" y="55047"/>
                  </a:cubicBezTo>
                  <a:cubicBezTo>
                    <a:pt x="89618" y="29035"/>
                    <a:pt x="105667" y="3578"/>
                    <a:pt x="132785" y="811"/>
                  </a:cubicBezTo>
                  <a:cubicBezTo>
                    <a:pt x="159903" y="-2510"/>
                    <a:pt x="185361" y="4131"/>
                    <a:pt x="201964" y="25162"/>
                  </a:cubicBezTo>
                  <a:cubicBezTo>
                    <a:pt x="225208" y="55047"/>
                    <a:pt x="245131" y="87699"/>
                    <a:pt x="265608" y="119798"/>
                  </a:cubicBezTo>
                  <a:cubicBezTo>
                    <a:pt x="272249" y="129760"/>
                    <a:pt x="276677" y="140828"/>
                    <a:pt x="283871" y="154664"/>
                  </a:cubicBezTo>
                  <a:cubicBezTo>
                    <a:pt x="267268" y="160752"/>
                    <a:pt x="253433" y="166286"/>
                    <a:pt x="239044" y="170713"/>
                  </a:cubicBezTo>
                  <a:cubicBezTo>
                    <a:pt x="195876" y="183442"/>
                    <a:pt x="153262" y="197278"/>
                    <a:pt x="109541" y="207793"/>
                  </a:cubicBezTo>
                  <a:cubicBezTo>
                    <a:pt x="75782" y="216095"/>
                    <a:pt x="43683" y="210007"/>
                    <a:pt x="18225" y="182889"/>
                  </a:cubicBezTo>
                  <a:cubicBezTo>
                    <a:pt x="-5019" y="157985"/>
                    <a:pt x="-6125" y="119245"/>
                    <a:pt x="15458" y="91573"/>
                  </a:cubicBezTo>
                  <a:cubicBezTo>
                    <a:pt x="35382" y="66115"/>
                    <a:pt x="64160" y="58921"/>
                    <a:pt x="103454" y="72203"/>
                  </a:cubicBezTo>
                  <a:close/>
                  <a:moveTo>
                    <a:pt x="170418" y="145256"/>
                  </a:moveTo>
                  <a:cubicBezTo>
                    <a:pt x="169865" y="146916"/>
                    <a:pt x="169865" y="148576"/>
                    <a:pt x="169311" y="150237"/>
                  </a:cubicBezTo>
                  <a:cubicBezTo>
                    <a:pt x="189235" y="151897"/>
                    <a:pt x="209712" y="153557"/>
                    <a:pt x="229635" y="154664"/>
                  </a:cubicBezTo>
                  <a:cubicBezTo>
                    <a:pt x="229635" y="153557"/>
                    <a:pt x="229635" y="152450"/>
                    <a:pt x="229635" y="151343"/>
                  </a:cubicBezTo>
                  <a:cubicBezTo>
                    <a:pt x="210265" y="149683"/>
                    <a:pt x="190342" y="147469"/>
                    <a:pt x="170418" y="145256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27"/>
            <p:cNvSpPr/>
            <p:nvPr/>
          </p:nvSpPr>
          <p:spPr>
            <a:xfrm>
              <a:off x="9469225" y="5831857"/>
              <a:ext cx="139703" cy="118896"/>
            </a:xfrm>
            <a:custGeom>
              <a:avLst/>
              <a:gdLst>
                <a:gd name="connsiteX0" fmla="*/ 0 w 260111"/>
                <a:gd name="connsiteY0" fmla="*/ 62808 h 221371"/>
                <a:gd name="connsiteX1" fmla="*/ 46488 w 260111"/>
                <a:gd name="connsiteY1" fmla="*/ 3038 h 221371"/>
                <a:gd name="connsiteX2" fmla="*/ 167135 w 260111"/>
                <a:gd name="connsiteY2" fmla="*/ 50633 h 221371"/>
                <a:gd name="connsiteX3" fmla="*/ 258451 w 260111"/>
                <a:gd name="connsiteY3" fmla="*/ 207807 h 221371"/>
                <a:gd name="connsiteX4" fmla="*/ 259005 w 260111"/>
                <a:gd name="connsiteY4" fmla="*/ 222196 h 221371"/>
                <a:gd name="connsiteX5" fmla="*/ 245169 w 260111"/>
                <a:gd name="connsiteY5" fmla="*/ 224410 h 221371"/>
                <a:gd name="connsiteX6" fmla="*/ 154407 w 260111"/>
                <a:gd name="connsiteY6" fmla="*/ 210574 h 221371"/>
                <a:gd name="connsiteX7" fmla="*/ 147212 w 260111"/>
                <a:gd name="connsiteY7" fmla="*/ 210020 h 221371"/>
                <a:gd name="connsiteX8" fmla="*/ 59770 w 260111"/>
                <a:gd name="connsiteY8" fmla="*/ 167960 h 221371"/>
                <a:gd name="connsiteX9" fmla="*/ 2767 w 260111"/>
                <a:gd name="connsiteY9" fmla="*/ 73877 h 221371"/>
                <a:gd name="connsiteX10" fmla="*/ 0 w 260111"/>
                <a:gd name="connsiteY10" fmla="*/ 62808 h 221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0111" h="221371">
                  <a:moveTo>
                    <a:pt x="0" y="62808"/>
                  </a:moveTo>
                  <a:cubicBezTo>
                    <a:pt x="0" y="33477"/>
                    <a:pt x="19923" y="8572"/>
                    <a:pt x="46488" y="3038"/>
                  </a:cubicBezTo>
                  <a:cubicBezTo>
                    <a:pt x="97403" y="-8031"/>
                    <a:pt x="139464" y="11893"/>
                    <a:pt x="167135" y="50633"/>
                  </a:cubicBezTo>
                  <a:cubicBezTo>
                    <a:pt x="202002" y="99888"/>
                    <a:pt x="228566" y="154678"/>
                    <a:pt x="258451" y="207807"/>
                  </a:cubicBezTo>
                  <a:cubicBezTo>
                    <a:pt x="260665" y="211681"/>
                    <a:pt x="261218" y="218875"/>
                    <a:pt x="259005" y="222196"/>
                  </a:cubicBezTo>
                  <a:cubicBezTo>
                    <a:pt x="257345" y="224963"/>
                    <a:pt x="249596" y="224963"/>
                    <a:pt x="245169" y="224410"/>
                  </a:cubicBezTo>
                  <a:cubicBezTo>
                    <a:pt x="214730" y="219982"/>
                    <a:pt x="184845" y="215555"/>
                    <a:pt x="154407" y="210574"/>
                  </a:cubicBezTo>
                  <a:cubicBezTo>
                    <a:pt x="152193" y="210020"/>
                    <a:pt x="149979" y="210020"/>
                    <a:pt x="147212" y="210020"/>
                  </a:cubicBezTo>
                  <a:cubicBezTo>
                    <a:pt x="112346" y="208360"/>
                    <a:pt x="81354" y="202273"/>
                    <a:pt x="59770" y="167960"/>
                  </a:cubicBezTo>
                  <a:cubicBezTo>
                    <a:pt x="39847" y="136968"/>
                    <a:pt x="13282" y="110403"/>
                    <a:pt x="2767" y="73877"/>
                  </a:cubicBezTo>
                  <a:cubicBezTo>
                    <a:pt x="1660" y="69450"/>
                    <a:pt x="553" y="65022"/>
                    <a:pt x="0" y="62808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28"/>
            <p:cNvSpPr/>
            <p:nvPr/>
          </p:nvSpPr>
          <p:spPr>
            <a:xfrm>
              <a:off x="10383019" y="6065148"/>
              <a:ext cx="136730" cy="104034"/>
            </a:xfrm>
            <a:custGeom>
              <a:avLst/>
              <a:gdLst>
                <a:gd name="connsiteX0" fmla="*/ 125485 w 254577"/>
                <a:gd name="connsiteY0" fmla="*/ 107716 h 193700"/>
                <a:gd name="connsiteX1" fmla="*/ 100028 w 254577"/>
                <a:gd name="connsiteY1" fmla="*/ 67315 h 193700"/>
                <a:gd name="connsiteX2" fmla="*/ 101134 w 254577"/>
                <a:gd name="connsiteY2" fmla="*/ 15847 h 193700"/>
                <a:gd name="connsiteX3" fmla="*/ 155370 w 254577"/>
                <a:gd name="connsiteY3" fmla="*/ 4778 h 193700"/>
                <a:gd name="connsiteX4" fmla="*/ 202412 w 254577"/>
                <a:gd name="connsiteY4" fmla="*/ 38537 h 193700"/>
                <a:gd name="connsiteX5" fmla="*/ 253881 w 254577"/>
                <a:gd name="connsiteY5" fmla="*/ 124872 h 193700"/>
                <a:gd name="connsiteX6" fmla="*/ 259415 w 254577"/>
                <a:gd name="connsiteY6" fmla="*/ 146456 h 193700"/>
                <a:gd name="connsiteX7" fmla="*/ 99474 w 254577"/>
                <a:gd name="connsiteY7" fmla="*/ 194604 h 193700"/>
                <a:gd name="connsiteX8" fmla="*/ 9265 w 254577"/>
                <a:gd name="connsiteY8" fmla="*/ 165272 h 193700"/>
                <a:gd name="connsiteX9" fmla="*/ 14246 w 254577"/>
                <a:gd name="connsiteY9" fmla="*/ 87239 h 193700"/>
                <a:gd name="connsiteX10" fmla="*/ 77890 w 254577"/>
                <a:gd name="connsiteY10" fmla="*/ 65102 h 193700"/>
                <a:gd name="connsiteX11" fmla="*/ 97814 w 254577"/>
                <a:gd name="connsiteY11" fmla="*/ 81151 h 193700"/>
                <a:gd name="connsiteX12" fmla="*/ 121611 w 254577"/>
                <a:gd name="connsiteY12" fmla="*/ 110483 h 193700"/>
                <a:gd name="connsiteX13" fmla="*/ 125485 w 254577"/>
                <a:gd name="connsiteY13" fmla="*/ 107716 h 193700"/>
                <a:gd name="connsiteX14" fmla="*/ 232850 w 254577"/>
                <a:gd name="connsiteY14" fmla="*/ 148670 h 193700"/>
                <a:gd name="connsiteX15" fmla="*/ 233404 w 254577"/>
                <a:gd name="connsiteY15" fmla="*/ 143135 h 193700"/>
                <a:gd name="connsiteX16" fmla="*/ 185809 w 254577"/>
                <a:gd name="connsiteY16" fmla="*/ 136494 h 193700"/>
                <a:gd name="connsiteX17" fmla="*/ 133787 w 254577"/>
                <a:gd name="connsiteY17" fmla="*/ 127639 h 193700"/>
                <a:gd name="connsiteX18" fmla="*/ 232850 w 254577"/>
                <a:gd name="connsiteY18" fmla="*/ 148670 h 193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4577" h="193700">
                  <a:moveTo>
                    <a:pt x="125485" y="107716"/>
                  </a:moveTo>
                  <a:cubicBezTo>
                    <a:pt x="117184" y="94434"/>
                    <a:pt x="107222" y="81705"/>
                    <a:pt x="100028" y="67315"/>
                  </a:cubicBezTo>
                  <a:cubicBezTo>
                    <a:pt x="91172" y="50159"/>
                    <a:pt x="86192" y="31896"/>
                    <a:pt x="101134" y="15847"/>
                  </a:cubicBezTo>
                  <a:cubicBezTo>
                    <a:pt x="116077" y="-756"/>
                    <a:pt x="136554" y="-4077"/>
                    <a:pt x="155370" y="4778"/>
                  </a:cubicBezTo>
                  <a:cubicBezTo>
                    <a:pt x="172527" y="13079"/>
                    <a:pt x="191343" y="23595"/>
                    <a:pt x="202412" y="38537"/>
                  </a:cubicBezTo>
                  <a:cubicBezTo>
                    <a:pt x="222335" y="65102"/>
                    <a:pt x="237278" y="95540"/>
                    <a:pt x="253881" y="124872"/>
                  </a:cubicBezTo>
                  <a:cubicBezTo>
                    <a:pt x="257201" y="130406"/>
                    <a:pt x="257201" y="138154"/>
                    <a:pt x="259415" y="146456"/>
                  </a:cubicBezTo>
                  <a:cubicBezTo>
                    <a:pt x="205179" y="163059"/>
                    <a:pt x="153157" y="180768"/>
                    <a:pt x="99474" y="194604"/>
                  </a:cubicBezTo>
                  <a:cubicBezTo>
                    <a:pt x="65161" y="203459"/>
                    <a:pt x="32509" y="195711"/>
                    <a:pt x="9265" y="165272"/>
                  </a:cubicBezTo>
                  <a:cubicBezTo>
                    <a:pt x="-4571" y="147563"/>
                    <a:pt x="-2911" y="111590"/>
                    <a:pt x="14246" y="87239"/>
                  </a:cubicBezTo>
                  <a:cubicBezTo>
                    <a:pt x="25868" y="70636"/>
                    <a:pt x="60181" y="57907"/>
                    <a:pt x="77890" y="65102"/>
                  </a:cubicBezTo>
                  <a:cubicBezTo>
                    <a:pt x="85638" y="68422"/>
                    <a:pt x="92279" y="74510"/>
                    <a:pt x="97814" y="81151"/>
                  </a:cubicBezTo>
                  <a:cubicBezTo>
                    <a:pt x="106115" y="90559"/>
                    <a:pt x="113863" y="100521"/>
                    <a:pt x="121611" y="110483"/>
                  </a:cubicBezTo>
                  <a:cubicBezTo>
                    <a:pt x="123271" y="109376"/>
                    <a:pt x="124378" y="108269"/>
                    <a:pt x="125485" y="107716"/>
                  </a:cubicBezTo>
                  <a:close/>
                  <a:moveTo>
                    <a:pt x="232850" y="148670"/>
                  </a:moveTo>
                  <a:cubicBezTo>
                    <a:pt x="232850" y="147009"/>
                    <a:pt x="232850" y="144795"/>
                    <a:pt x="233404" y="143135"/>
                  </a:cubicBezTo>
                  <a:cubicBezTo>
                    <a:pt x="217354" y="140922"/>
                    <a:pt x="201858" y="139261"/>
                    <a:pt x="185809" y="136494"/>
                  </a:cubicBezTo>
                  <a:cubicBezTo>
                    <a:pt x="169759" y="134280"/>
                    <a:pt x="154263" y="130960"/>
                    <a:pt x="133787" y="127639"/>
                  </a:cubicBezTo>
                  <a:cubicBezTo>
                    <a:pt x="166439" y="150883"/>
                    <a:pt x="200751" y="143135"/>
                    <a:pt x="232850" y="148670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30"/>
            <p:cNvSpPr/>
            <p:nvPr/>
          </p:nvSpPr>
          <p:spPr>
            <a:xfrm>
              <a:off x="9215422" y="6609588"/>
              <a:ext cx="130786" cy="95117"/>
            </a:xfrm>
            <a:custGeom>
              <a:avLst/>
              <a:gdLst>
                <a:gd name="connsiteX0" fmla="*/ 126660 w 243508"/>
                <a:gd name="connsiteY0" fmla="*/ 110124 h 177097"/>
                <a:gd name="connsiteX1" fmla="*/ 102862 w 243508"/>
                <a:gd name="connsiteY1" fmla="*/ 76364 h 177097"/>
                <a:gd name="connsiteX2" fmla="*/ 87919 w 243508"/>
                <a:gd name="connsiteY2" fmla="*/ 47033 h 177097"/>
                <a:gd name="connsiteX3" fmla="*/ 117804 w 243508"/>
                <a:gd name="connsiteY3" fmla="*/ 545 h 177097"/>
                <a:gd name="connsiteX4" fmla="*/ 176468 w 243508"/>
                <a:gd name="connsiteY4" fmla="*/ 24342 h 177097"/>
                <a:gd name="connsiteX5" fmla="*/ 243986 w 243508"/>
                <a:gd name="connsiteY5" fmla="*/ 133368 h 177097"/>
                <a:gd name="connsiteX6" fmla="*/ 220742 w 243508"/>
                <a:gd name="connsiteY6" fmla="*/ 143883 h 177097"/>
                <a:gd name="connsiteX7" fmla="*/ 102309 w 243508"/>
                <a:gd name="connsiteY7" fmla="*/ 177642 h 177097"/>
                <a:gd name="connsiteX8" fmla="*/ 10993 w 243508"/>
                <a:gd name="connsiteY8" fmla="*/ 153291 h 177097"/>
                <a:gd name="connsiteX9" fmla="*/ 33130 w 243508"/>
                <a:gd name="connsiteY9" fmla="*/ 63636 h 177097"/>
                <a:gd name="connsiteX10" fmla="*/ 94560 w 243508"/>
                <a:gd name="connsiteY10" fmla="*/ 79132 h 177097"/>
                <a:gd name="connsiteX11" fmla="*/ 123339 w 243508"/>
                <a:gd name="connsiteY11" fmla="*/ 113444 h 177097"/>
                <a:gd name="connsiteX12" fmla="*/ 126660 w 243508"/>
                <a:gd name="connsiteY12" fmla="*/ 110124 h 177097"/>
                <a:gd name="connsiteX13" fmla="*/ 131640 w 243508"/>
                <a:gd name="connsiteY13" fmla="*/ 121192 h 177097"/>
                <a:gd name="connsiteX14" fmla="*/ 215761 w 243508"/>
                <a:gd name="connsiteY14" fmla="*/ 133368 h 177097"/>
                <a:gd name="connsiteX15" fmla="*/ 131640 w 243508"/>
                <a:gd name="connsiteY15" fmla="*/ 121192 h 177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3508" h="177097">
                  <a:moveTo>
                    <a:pt x="126660" y="110124"/>
                  </a:moveTo>
                  <a:cubicBezTo>
                    <a:pt x="118358" y="99055"/>
                    <a:pt x="110057" y="87987"/>
                    <a:pt x="102862" y="76364"/>
                  </a:cubicBezTo>
                  <a:cubicBezTo>
                    <a:pt x="96774" y="66956"/>
                    <a:pt x="91240" y="57548"/>
                    <a:pt x="87919" y="47033"/>
                  </a:cubicBezTo>
                  <a:cubicBezTo>
                    <a:pt x="80171" y="24342"/>
                    <a:pt x="94007" y="3312"/>
                    <a:pt x="117804" y="545"/>
                  </a:cubicBezTo>
                  <a:cubicBezTo>
                    <a:pt x="141602" y="-2222"/>
                    <a:pt x="163186" y="5526"/>
                    <a:pt x="176468" y="24342"/>
                  </a:cubicBezTo>
                  <a:cubicBezTo>
                    <a:pt x="200266" y="58655"/>
                    <a:pt x="220742" y="95181"/>
                    <a:pt x="243986" y="133368"/>
                  </a:cubicBezTo>
                  <a:cubicBezTo>
                    <a:pt x="232918" y="138349"/>
                    <a:pt x="227383" y="141669"/>
                    <a:pt x="220742" y="143883"/>
                  </a:cubicBezTo>
                  <a:cubicBezTo>
                    <a:pt x="181449" y="155505"/>
                    <a:pt x="142155" y="167127"/>
                    <a:pt x="102309" y="177642"/>
                  </a:cubicBezTo>
                  <a:cubicBezTo>
                    <a:pt x="67996" y="186497"/>
                    <a:pt x="35897" y="182070"/>
                    <a:pt x="10993" y="153291"/>
                  </a:cubicBezTo>
                  <a:cubicBezTo>
                    <a:pt x="-11144" y="127834"/>
                    <a:pt x="2138" y="76918"/>
                    <a:pt x="33130" y="63636"/>
                  </a:cubicBezTo>
                  <a:cubicBezTo>
                    <a:pt x="59141" y="53121"/>
                    <a:pt x="75744" y="56994"/>
                    <a:pt x="94560" y="79132"/>
                  </a:cubicBezTo>
                  <a:cubicBezTo>
                    <a:pt x="103969" y="90754"/>
                    <a:pt x="113377" y="101822"/>
                    <a:pt x="123339" y="113444"/>
                  </a:cubicBezTo>
                  <a:cubicBezTo>
                    <a:pt x="124446" y="111784"/>
                    <a:pt x="125553" y="110677"/>
                    <a:pt x="126660" y="110124"/>
                  </a:cubicBezTo>
                  <a:close/>
                  <a:moveTo>
                    <a:pt x="131640" y="121192"/>
                  </a:moveTo>
                  <a:cubicBezTo>
                    <a:pt x="157651" y="137242"/>
                    <a:pt x="186983" y="133368"/>
                    <a:pt x="215761" y="133368"/>
                  </a:cubicBezTo>
                  <a:cubicBezTo>
                    <a:pt x="187537" y="129494"/>
                    <a:pt x="159312" y="125066"/>
                    <a:pt x="131640" y="121192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45"/>
            <p:cNvSpPr/>
            <p:nvPr/>
          </p:nvSpPr>
          <p:spPr>
            <a:xfrm>
              <a:off x="8860774" y="6051366"/>
              <a:ext cx="62420" cy="8917"/>
            </a:xfrm>
            <a:custGeom>
              <a:avLst/>
              <a:gdLst>
                <a:gd name="connsiteX0" fmla="*/ 116773 w 116220"/>
                <a:gd name="connsiteY0" fmla="*/ 18817 h 16602"/>
                <a:gd name="connsiteX1" fmla="*/ 0 w 116220"/>
                <a:gd name="connsiteY1" fmla="*/ 0 h 16602"/>
                <a:gd name="connsiteX2" fmla="*/ 116773 w 116220"/>
                <a:gd name="connsiteY2" fmla="*/ 18817 h 16602"/>
                <a:gd name="connsiteX3" fmla="*/ 116773 w 116220"/>
                <a:gd name="connsiteY3" fmla="*/ 18817 h 16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220" h="16602">
                  <a:moveTo>
                    <a:pt x="116773" y="18817"/>
                  </a:moveTo>
                  <a:cubicBezTo>
                    <a:pt x="76927" y="17710"/>
                    <a:pt x="37080" y="19370"/>
                    <a:pt x="0" y="0"/>
                  </a:cubicBezTo>
                  <a:cubicBezTo>
                    <a:pt x="39293" y="6641"/>
                    <a:pt x="78033" y="12729"/>
                    <a:pt x="116773" y="18817"/>
                  </a:cubicBezTo>
                  <a:cubicBezTo>
                    <a:pt x="116773" y="19370"/>
                    <a:pt x="116773" y="18817"/>
                    <a:pt x="116773" y="18817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46"/>
            <p:cNvSpPr/>
            <p:nvPr/>
          </p:nvSpPr>
          <p:spPr>
            <a:xfrm>
              <a:off x="9476656" y="6603045"/>
              <a:ext cx="53503" cy="5945"/>
            </a:xfrm>
            <a:custGeom>
              <a:avLst/>
              <a:gdLst>
                <a:gd name="connsiteX0" fmla="*/ 101277 w 99617"/>
                <a:gd name="connsiteY0" fmla="*/ 12729 h 11068"/>
                <a:gd name="connsiteX1" fmla="*/ 0 w 99617"/>
                <a:gd name="connsiteY1" fmla="*/ 0 h 11068"/>
                <a:gd name="connsiteX2" fmla="*/ 101277 w 99617"/>
                <a:gd name="connsiteY2" fmla="*/ 12729 h 11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617" h="11068">
                  <a:moveTo>
                    <a:pt x="101277" y="12729"/>
                  </a:moveTo>
                  <a:cubicBezTo>
                    <a:pt x="66965" y="11069"/>
                    <a:pt x="32652" y="15496"/>
                    <a:pt x="0" y="0"/>
                  </a:cubicBezTo>
                  <a:cubicBezTo>
                    <a:pt x="33759" y="4428"/>
                    <a:pt x="67518" y="8301"/>
                    <a:pt x="101277" y="12729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47"/>
            <p:cNvSpPr/>
            <p:nvPr/>
          </p:nvSpPr>
          <p:spPr>
            <a:xfrm>
              <a:off x="10072028" y="6616420"/>
              <a:ext cx="29724" cy="2972"/>
            </a:xfrm>
            <a:custGeom>
              <a:avLst/>
              <a:gdLst>
                <a:gd name="connsiteX0" fmla="*/ 553 w 55342"/>
                <a:gd name="connsiteY0" fmla="*/ 0 h 5534"/>
                <a:gd name="connsiteX1" fmla="*/ 60324 w 55342"/>
                <a:gd name="connsiteY1" fmla="*/ 6088 h 5534"/>
                <a:gd name="connsiteX2" fmla="*/ 60324 w 55342"/>
                <a:gd name="connsiteY2" fmla="*/ 9408 h 5534"/>
                <a:gd name="connsiteX3" fmla="*/ 0 w 55342"/>
                <a:gd name="connsiteY3" fmla="*/ 4981 h 5534"/>
                <a:gd name="connsiteX4" fmla="*/ 553 w 55342"/>
                <a:gd name="connsiteY4" fmla="*/ 0 h 5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42" h="5534">
                  <a:moveTo>
                    <a:pt x="553" y="0"/>
                  </a:moveTo>
                  <a:cubicBezTo>
                    <a:pt x="20477" y="2214"/>
                    <a:pt x="40400" y="4428"/>
                    <a:pt x="60324" y="6088"/>
                  </a:cubicBezTo>
                  <a:cubicBezTo>
                    <a:pt x="60324" y="7195"/>
                    <a:pt x="60324" y="8301"/>
                    <a:pt x="60324" y="9408"/>
                  </a:cubicBezTo>
                  <a:cubicBezTo>
                    <a:pt x="40400" y="7748"/>
                    <a:pt x="19923" y="6088"/>
                    <a:pt x="0" y="4981"/>
                  </a:cubicBezTo>
                  <a:cubicBezTo>
                    <a:pt x="0" y="3321"/>
                    <a:pt x="553" y="1661"/>
                    <a:pt x="553" y="0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48"/>
            <p:cNvSpPr/>
            <p:nvPr/>
          </p:nvSpPr>
          <p:spPr>
            <a:xfrm>
              <a:off x="10454577" y="6133999"/>
              <a:ext cx="53503" cy="8917"/>
            </a:xfrm>
            <a:custGeom>
              <a:avLst/>
              <a:gdLst>
                <a:gd name="connsiteX0" fmla="*/ 99617 w 99617"/>
                <a:gd name="connsiteY0" fmla="*/ 20477 h 16602"/>
                <a:gd name="connsiteX1" fmla="*/ 0 w 99617"/>
                <a:gd name="connsiteY1" fmla="*/ 0 h 16602"/>
                <a:gd name="connsiteX2" fmla="*/ 52022 w 99617"/>
                <a:gd name="connsiteY2" fmla="*/ 8855 h 16602"/>
                <a:gd name="connsiteX3" fmla="*/ 99617 w 99617"/>
                <a:gd name="connsiteY3" fmla="*/ 15496 h 16602"/>
                <a:gd name="connsiteX4" fmla="*/ 99617 w 99617"/>
                <a:gd name="connsiteY4" fmla="*/ 20477 h 16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617" h="16602">
                  <a:moveTo>
                    <a:pt x="99617" y="20477"/>
                  </a:moveTo>
                  <a:cubicBezTo>
                    <a:pt x="68072" y="14943"/>
                    <a:pt x="33759" y="22691"/>
                    <a:pt x="0" y="0"/>
                  </a:cubicBezTo>
                  <a:cubicBezTo>
                    <a:pt x="20477" y="3321"/>
                    <a:pt x="36526" y="6641"/>
                    <a:pt x="52022" y="8855"/>
                  </a:cubicBezTo>
                  <a:cubicBezTo>
                    <a:pt x="68072" y="11069"/>
                    <a:pt x="83568" y="13282"/>
                    <a:pt x="99617" y="15496"/>
                  </a:cubicBezTo>
                  <a:cubicBezTo>
                    <a:pt x="99617" y="16603"/>
                    <a:pt x="99617" y="18817"/>
                    <a:pt x="99617" y="20477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49"/>
            <p:cNvSpPr/>
            <p:nvPr/>
          </p:nvSpPr>
          <p:spPr>
            <a:xfrm>
              <a:off x="9286124" y="6674679"/>
              <a:ext cx="44586" cy="5945"/>
            </a:xfrm>
            <a:custGeom>
              <a:avLst/>
              <a:gdLst>
                <a:gd name="connsiteX0" fmla="*/ 0 w 83014"/>
                <a:gd name="connsiteY0" fmla="*/ 0 h 11068"/>
                <a:gd name="connsiteX1" fmla="*/ 84121 w 83014"/>
                <a:gd name="connsiteY1" fmla="*/ 12176 h 11068"/>
                <a:gd name="connsiteX2" fmla="*/ 0 w 83014"/>
                <a:gd name="connsiteY2" fmla="*/ 0 h 11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014" h="11068">
                  <a:moveTo>
                    <a:pt x="0" y="0"/>
                  </a:moveTo>
                  <a:cubicBezTo>
                    <a:pt x="28225" y="3874"/>
                    <a:pt x="55897" y="8301"/>
                    <a:pt x="84121" y="12176"/>
                  </a:cubicBezTo>
                  <a:cubicBezTo>
                    <a:pt x="54790" y="12176"/>
                    <a:pt x="25458" y="1604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2"/>
          <p:cNvGrpSpPr/>
          <p:nvPr userDrawn="1"/>
        </p:nvGrpSpPr>
        <p:grpSpPr>
          <a:xfrm flipH="1">
            <a:off x="10589602" y="4896637"/>
            <a:ext cx="1361114" cy="1808068"/>
            <a:chOff x="457481" y="3133210"/>
            <a:chExt cx="2534244" cy="3366424"/>
          </a:xfrm>
          <a:solidFill>
            <a:schemeClr val="accent1"/>
          </a:solidFill>
        </p:grpSpPr>
        <p:sp>
          <p:nvSpPr>
            <p:cNvPr id="81" name="Freeform: Shape 5"/>
            <p:cNvSpPr/>
            <p:nvPr/>
          </p:nvSpPr>
          <p:spPr>
            <a:xfrm>
              <a:off x="827009" y="3133210"/>
              <a:ext cx="1588341" cy="2003413"/>
            </a:xfrm>
            <a:custGeom>
              <a:avLst/>
              <a:gdLst>
                <a:gd name="connsiteX0" fmla="*/ 687060 w 1588341"/>
                <a:gd name="connsiteY0" fmla="*/ 478632 h 2003413"/>
                <a:gd name="connsiteX1" fmla="*/ 675992 w 1588341"/>
                <a:gd name="connsiteY1" fmla="*/ 459815 h 2003413"/>
                <a:gd name="connsiteX2" fmla="*/ 513837 w 1588341"/>
                <a:gd name="connsiteY2" fmla="*/ 217967 h 2003413"/>
                <a:gd name="connsiteX3" fmla="*/ 350022 w 1588341"/>
                <a:gd name="connsiteY3" fmla="*/ 107281 h 2003413"/>
                <a:gd name="connsiteX4" fmla="*/ 181226 w 1588341"/>
                <a:gd name="connsiteY4" fmla="*/ 156536 h 2003413"/>
                <a:gd name="connsiteX5" fmla="*/ 138612 w 1588341"/>
                <a:gd name="connsiteY5" fmla="*/ 298214 h 2003413"/>
                <a:gd name="connsiteX6" fmla="*/ 146914 w 1588341"/>
                <a:gd name="connsiteY6" fmla="*/ 473651 h 2003413"/>
                <a:gd name="connsiteX7" fmla="*/ 169051 w 1588341"/>
                <a:gd name="connsiteY7" fmla="*/ 600386 h 2003413"/>
                <a:gd name="connsiteX8" fmla="*/ 221627 w 1588341"/>
                <a:gd name="connsiteY8" fmla="*/ 781911 h 2003413"/>
                <a:gd name="connsiteX9" fmla="*/ 285824 w 1588341"/>
                <a:gd name="connsiteY9" fmla="*/ 945172 h 2003413"/>
                <a:gd name="connsiteX10" fmla="*/ 384888 w 1588341"/>
                <a:gd name="connsiteY10" fmla="*/ 1122270 h 2003413"/>
                <a:gd name="connsiteX11" fmla="*/ 564753 w 1588341"/>
                <a:gd name="connsiteY11" fmla="*/ 1288298 h 2003413"/>
                <a:gd name="connsiteX12" fmla="*/ 741296 w 1588341"/>
                <a:gd name="connsiteY12" fmla="*/ 1304348 h 2003413"/>
                <a:gd name="connsiteX13" fmla="*/ 927249 w 1588341"/>
                <a:gd name="connsiteY13" fmla="*/ 1231295 h 2003413"/>
                <a:gd name="connsiteX14" fmla="*/ 1272035 w 1588341"/>
                <a:gd name="connsiteY14" fmla="*/ 1158243 h 2003413"/>
                <a:gd name="connsiteX15" fmla="*/ 1485105 w 1588341"/>
                <a:gd name="connsiteY15" fmla="*/ 1217460 h 2003413"/>
                <a:gd name="connsiteX16" fmla="*/ 1589703 w 1588341"/>
                <a:gd name="connsiteY16" fmla="*/ 1410053 h 2003413"/>
                <a:gd name="connsiteX17" fmla="*/ 1515544 w 1588341"/>
                <a:gd name="connsiteY17" fmla="*/ 1687874 h 2003413"/>
                <a:gd name="connsiteX18" fmla="*/ 1291958 w 1588341"/>
                <a:gd name="connsiteY18" fmla="*/ 1953520 h 2003413"/>
                <a:gd name="connsiteX19" fmla="*/ 1182379 w 1588341"/>
                <a:gd name="connsiteY19" fmla="*/ 2007203 h 2003413"/>
                <a:gd name="connsiteX20" fmla="*/ 1229421 w 1588341"/>
                <a:gd name="connsiteY20" fmla="*/ 1940238 h 2003413"/>
                <a:gd name="connsiteX21" fmla="*/ 1358923 w 1588341"/>
                <a:gd name="connsiteY21" fmla="*/ 1770335 h 2003413"/>
                <a:gd name="connsiteX22" fmla="*/ 1453006 w 1588341"/>
                <a:gd name="connsiteY22" fmla="*/ 1470930 h 2003413"/>
                <a:gd name="connsiteX23" fmla="*/ 1441938 w 1588341"/>
                <a:gd name="connsiteY23" fmla="*/ 1385149 h 2003413"/>
                <a:gd name="connsiteX24" fmla="*/ 1420907 w 1588341"/>
                <a:gd name="connsiteY24" fmla="*/ 1348069 h 2003413"/>
                <a:gd name="connsiteX25" fmla="*/ 1283104 w 1588341"/>
                <a:gd name="connsiteY25" fmla="*/ 1266715 h 2003413"/>
                <a:gd name="connsiteX26" fmla="*/ 1087190 w 1588341"/>
                <a:gd name="connsiteY26" fmla="*/ 1278890 h 2003413"/>
                <a:gd name="connsiteX27" fmla="*/ 860837 w 1588341"/>
                <a:gd name="connsiteY27" fmla="*/ 1353050 h 2003413"/>
                <a:gd name="connsiteX28" fmla="*/ 460155 w 1588341"/>
                <a:gd name="connsiteY28" fmla="*/ 1282211 h 2003413"/>
                <a:gd name="connsiteX29" fmla="*/ 279737 w 1588341"/>
                <a:gd name="connsiteY29" fmla="*/ 1072461 h 2003413"/>
                <a:gd name="connsiteX30" fmla="*/ 138059 w 1588341"/>
                <a:gd name="connsiteY30" fmla="*/ 782464 h 2003413"/>
                <a:gd name="connsiteX31" fmla="*/ 39548 w 1588341"/>
                <a:gd name="connsiteY31" fmla="*/ 491361 h 2003413"/>
                <a:gd name="connsiteX32" fmla="*/ 1362 w 1588341"/>
                <a:gd name="connsiteY32" fmla="*/ 311496 h 2003413"/>
                <a:gd name="connsiteX33" fmla="*/ 5236 w 1588341"/>
                <a:gd name="connsiteY33" fmla="*/ 153769 h 2003413"/>
                <a:gd name="connsiteX34" fmla="*/ 102639 w 1588341"/>
                <a:gd name="connsiteY34" fmla="*/ 23713 h 2003413"/>
                <a:gd name="connsiteX35" fmla="*/ 286378 w 1588341"/>
                <a:gd name="connsiteY35" fmla="*/ 15965 h 2003413"/>
                <a:gd name="connsiteX36" fmla="*/ 622309 w 1588341"/>
                <a:gd name="connsiteY36" fmla="*/ 305409 h 2003413"/>
                <a:gd name="connsiteX37" fmla="*/ 686507 w 1588341"/>
                <a:gd name="connsiteY37" fmla="*/ 453174 h 2003413"/>
                <a:gd name="connsiteX38" fmla="*/ 689274 w 1588341"/>
                <a:gd name="connsiteY38" fmla="*/ 478078 h 2003413"/>
                <a:gd name="connsiteX39" fmla="*/ 687060 w 1588341"/>
                <a:gd name="connsiteY39" fmla="*/ 478632 h 2003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588341" h="2003413">
                  <a:moveTo>
                    <a:pt x="687060" y="478632"/>
                  </a:moveTo>
                  <a:cubicBezTo>
                    <a:pt x="683186" y="472544"/>
                    <a:pt x="679312" y="466456"/>
                    <a:pt x="675992" y="459815"/>
                  </a:cubicBezTo>
                  <a:cubicBezTo>
                    <a:pt x="631718" y="372373"/>
                    <a:pt x="579142" y="290466"/>
                    <a:pt x="513837" y="217967"/>
                  </a:cubicBezTo>
                  <a:cubicBezTo>
                    <a:pt x="468456" y="167605"/>
                    <a:pt x="416434" y="126651"/>
                    <a:pt x="350022" y="107281"/>
                  </a:cubicBezTo>
                  <a:cubicBezTo>
                    <a:pt x="284164" y="88464"/>
                    <a:pt x="226054" y="105067"/>
                    <a:pt x="181226" y="156536"/>
                  </a:cubicBezTo>
                  <a:cubicBezTo>
                    <a:pt x="146360" y="196383"/>
                    <a:pt x="136952" y="246745"/>
                    <a:pt x="138612" y="298214"/>
                  </a:cubicBezTo>
                  <a:cubicBezTo>
                    <a:pt x="140273" y="356877"/>
                    <a:pt x="141379" y="414987"/>
                    <a:pt x="146914" y="473651"/>
                  </a:cubicBezTo>
                  <a:cubicBezTo>
                    <a:pt x="150788" y="516265"/>
                    <a:pt x="159089" y="558879"/>
                    <a:pt x="169051" y="600386"/>
                  </a:cubicBezTo>
                  <a:cubicBezTo>
                    <a:pt x="184547" y="661263"/>
                    <a:pt x="201703" y="722141"/>
                    <a:pt x="221627" y="781911"/>
                  </a:cubicBezTo>
                  <a:cubicBezTo>
                    <a:pt x="240443" y="837254"/>
                    <a:pt x="264794" y="890936"/>
                    <a:pt x="285824" y="945172"/>
                  </a:cubicBezTo>
                  <a:cubicBezTo>
                    <a:pt x="310729" y="1008817"/>
                    <a:pt x="345041" y="1066927"/>
                    <a:pt x="384888" y="1122270"/>
                  </a:cubicBezTo>
                  <a:cubicBezTo>
                    <a:pt x="434143" y="1189235"/>
                    <a:pt x="491700" y="1247898"/>
                    <a:pt x="564753" y="1288298"/>
                  </a:cubicBezTo>
                  <a:cubicBezTo>
                    <a:pt x="621202" y="1319844"/>
                    <a:pt x="680973" y="1325378"/>
                    <a:pt x="741296" y="1304348"/>
                  </a:cubicBezTo>
                  <a:cubicBezTo>
                    <a:pt x="804387" y="1282211"/>
                    <a:pt x="865818" y="1256753"/>
                    <a:pt x="927249" y="1231295"/>
                  </a:cubicBezTo>
                  <a:cubicBezTo>
                    <a:pt x="1037934" y="1185361"/>
                    <a:pt x="1151387" y="1155476"/>
                    <a:pt x="1272035" y="1158243"/>
                  </a:cubicBezTo>
                  <a:cubicBezTo>
                    <a:pt x="1347855" y="1160456"/>
                    <a:pt x="1420907" y="1174292"/>
                    <a:pt x="1485105" y="1217460"/>
                  </a:cubicBezTo>
                  <a:cubicBezTo>
                    <a:pt x="1553730" y="1263394"/>
                    <a:pt x="1585276" y="1329252"/>
                    <a:pt x="1589703" y="1410053"/>
                  </a:cubicBezTo>
                  <a:cubicBezTo>
                    <a:pt x="1595238" y="1510777"/>
                    <a:pt x="1565906" y="1602093"/>
                    <a:pt x="1515544" y="1687874"/>
                  </a:cubicBezTo>
                  <a:cubicBezTo>
                    <a:pt x="1455773" y="1789152"/>
                    <a:pt x="1384381" y="1880468"/>
                    <a:pt x="1291958" y="1953520"/>
                  </a:cubicBezTo>
                  <a:cubicBezTo>
                    <a:pt x="1260413" y="1978425"/>
                    <a:pt x="1225547" y="1999455"/>
                    <a:pt x="1182379" y="2007203"/>
                  </a:cubicBezTo>
                  <a:cubicBezTo>
                    <a:pt x="1197876" y="1985066"/>
                    <a:pt x="1213372" y="1962375"/>
                    <a:pt x="1229421" y="1940238"/>
                  </a:cubicBezTo>
                  <a:cubicBezTo>
                    <a:pt x="1272588" y="1883235"/>
                    <a:pt x="1318523" y="1828445"/>
                    <a:pt x="1358923" y="1770335"/>
                  </a:cubicBezTo>
                  <a:cubicBezTo>
                    <a:pt x="1421461" y="1680680"/>
                    <a:pt x="1459647" y="1582169"/>
                    <a:pt x="1453006" y="1470930"/>
                  </a:cubicBezTo>
                  <a:cubicBezTo>
                    <a:pt x="1451346" y="1442152"/>
                    <a:pt x="1448025" y="1412820"/>
                    <a:pt x="1441938" y="1385149"/>
                  </a:cubicBezTo>
                  <a:cubicBezTo>
                    <a:pt x="1439170" y="1371866"/>
                    <a:pt x="1429209" y="1359137"/>
                    <a:pt x="1420907" y="1348069"/>
                  </a:cubicBezTo>
                  <a:cubicBezTo>
                    <a:pt x="1386041" y="1302688"/>
                    <a:pt x="1337893" y="1279444"/>
                    <a:pt x="1283104" y="1266715"/>
                  </a:cubicBezTo>
                  <a:cubicBezTo>
                    <a:pt x="1216692" y="1251772"/>
                    <a:pt x="1150834" y="1260627"/>
                    <a:pt x="1087190" y="1278890"/>
                  </a:cubicBezTo>
                  <a:cubicBezTo>
                    <a:pt x="1010816" y="1301027"/>
                    <a:pt x="936657" y="1329252"/>
                    <a:pt x="860837" y="1353050"/>
                  </a:cubicBezTo>
                  <a:cubicBezTo>
                    <a:pt x="715285" y="1398984"/>
                    <a:pt x="581356" y="1375740"/>
                    <a:pt x="460155" y="1282211"/>
                  </a:cubicBezTo>
                  <a:cubicBezTo>
                    <a:pt x="385995" y="1224654"/>
                    <a:pt x="328992" y="1151602"/>
                    <a:pt x="279737" y="1072461"/>
                  </a:cubicBezTo>
                  <a:cubicBezTo>
                    <a:pt x="222180" y="980592"/>
                    <a:pt x="174585" y="883742"/>
                    <a:pt x="138059" y="782464"/>
                  </a:cubicBezTo>
                  <a:cubicBezTo>
                    <a:pt x="103193" y="686168"/>
                    <a:pt x="73308" y="588211"/>
                    <a:pt x="39548" y="491361"/>
                  </a:cubicBezTo>
                  <a:cubicBezTo>
                    <a:pt x="19625" y="432697"/>
                    <a:pt x="4682" y="372927"/>
                    <a:pt x="1362" y="311496"/>
                  </a:cubicBezTo>
                  <a:cubicBezTo>
                    <a:pt x="-1959" y="258921"/>
                    <a:pt x="1362" y="206345"/>
                    <a:pt x="5236" y="153769"/>
                  </a:cubicBezTo>
                  <a:cubicBezTo>
                    <a:pt x="10217" y="90678"/>
                    <a:pt x="49510" y="50278"/>
                    <a:pt x="102639" y="23713"/>
                  </a:cubicBezTo>
                  <a:cubicBezTo>
                    <a:pt x="161856" y="-6172"/>
                    <a:pt x="222733" y="-6725"/>
                    <a:pt x="286378" y="15965"/>
                  </a:cubicBezTo>
                  <a:cubicBezTo>
                    <a:pt x="435250" y="70201"/>
                    <a:pt x="538188" y="175906"/>
                    <a:pt x="622309" y="305409"/>
                  </a:cubicBezTo>
                  <a:cubicBezTo>
                    <a:pt x="651641" y="351343"/>
                    <a:pt x="674885" y="399492"/>
                    <a:pt x="686507" y="453174"/>
                  </a:cubicBezTo>
                  <a:cubicBezTo>
                    <a:pt x="688167" y="461476"/>
                    <a:pt x="688167" y="469777"/>
                    <a:pt x="689274" y="478078"/>
                  </a:cubicBezTo>
                  <a:cubicBezTo>
                    <a:pt x="689274" y="478078"/>
                    <a:pt x="688167" y="478632"/>
                    <a:pt x="687060" y="478632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6"/>
            <p:cNvSpPr/>
            <p:nvPr/>
          </p:nvSpPr>
          <p:spPr>
            <a:xfrm>
              <a:off x="694564" y="5055184"/>
              <a:ext cx="2003413" cy="1444450"/>
            </a:xfrm>
            <a:custGeom>
              <a:avLst/>
              <a:gdLst>
                <a:gd name="connsiteX0" fmla="*/ 293748 w 2003413"/>
                <a:gd name="connsiteY0" fmla="*/ 0 h 1444449"/>
                <a:gd name="connsiteX1" fmla="*/ 327507 w 2003413"/>
                <a:gd name="connsiteY1" fmla="*/ 121754 h 1444449"/>
                <a:gd name="connsiteX2" fmla="*/ 399453 w 2003413"/>
                <a:gd name="connsiteY2" fmla="*/ 322649 h 1444449"/>
                <a:gd name="connsiteX3" fmla="*/ 519547 w 2003413"/>
                <a:gd name="connsiteY3" fmla="*/ 539593 h 1444449"/>
                <a:gd name="connsiteX4" fmla="*/ 797368 w 2003413"/>
                <a:gd name="connsiteY4" fmla="*/ 791957 h 1444449"/>
                <a:gd name="connsiteX5" fmla="*/ 936832 w 2003413"/>
                <a:gd name="connsiteY5" fmla="*/ 873864 h 1444449"/>
                <a:gd name="connsiteX6" fmla="*/ 948454 w 2003413"/>
                <a:gd name="connsiteY6" fmla="*/ 881059 h 1444449"/>
                <a:gd name="connsiteX7" fmla="*/ 986641 w 2003413"/>
                <a:gd name="connsiteY7" fmla="*/ 786423 h 1444449"/>
                <a:gd name="connsiteX8" fmla="*/ 1126105 w 2003413"/>
                <a:gd name="connsiteY8" fmla="*/ 681271 h 1444449"/>
                <a:gd name="connsiteX9" fmla="*/ 1520700 w 2003413"/>
                <a:gd name="connsiteY9" fmla="*/ 669649 h 1444449"/>
                <a:gd name="connsiteX10" fmla="*/ 1664592 w 2003413"/>
                <a:gd name="connsiteY10" fmla="*/ 724992 h 1444449"/>
                <a:gd name="connsiteX11" fmla="*/ 1685068 w 2003413"/>
                <a:gd name="connsiteY11" fmla="*/ 744362 h 1444449"/>
                <a:gd name="connsiteX12" fmla="*/ 1645221 w 2003413"/>
                <a:gd name="connsiteY12" fmla="*/ 732740 h 1444449"/>
                <a:gd name="connsiteX13" fmla="*/ 1393965 w 2003413"/>
                <a:gd name="connsiteY13" fmla="*/ 680718 h 1444449"/>
                <a:gd name="connsiteX14" fmla="*/ 1198051 w 2003413"/>
                <a:gd name="connsiteY14" fmla="*/ 715584 h 1444449"/>
                <a:gd name="connsiteX15" fmla="*/ 1138280 w 2003413"/>
                <a:gd name="connsiteY15" fmla="*/ 938062 h 1444449"/>
                <a:gd name="connsiteX16" fmla="*/ 1328660 w 2003413"/>
                <a:gd name="connsiteY16" fmla="*/ 1125675 h 1444449"/>
                <a:gd name="connsiteX17" fmla="*/ 1687835 w 2003413"/>
                <a:gd name="connsiteY17" fmla="*/ 1311073 h 1444449"/>
                <a:gd name="connsiteX18" fmla="*/ 1997202 w 2003413"/>
                <a:gd name="connsiteY18" fmla="*/ 1437255 h 1444449"/>
                <a:gd name="connsiteX19" fmla="*/ 2006057 w 2003413"/>
                <a:gd name="connsiteY19" fmla="*/ 1446110 h 1444449"/>
                <a:gd name="connsiteX20" fmla="*/ 1938539 w 2003413"/>
                <a:gd name="connsiteY20" fmla="*/ 1440022 h 1444449"/>
                <a:gd name="connsiteX21" fmla="*/ 1697244 w 2003413"/>
                <a:gd name="connsiteY21" fmla="*/ 1383019 h 1444449"/>
                <a:gd name="connsiteX22" fmla="*/ 1260588 w 2003413"/>
                <a:gd name="connsiteY22" fmla="*/ 1208689 h 1444449"/>
                <a:gd name="connsiteX23" fmla="*/ 996603 w 2003413"/>
                <a:gd name="connsiteY23" fmla="*/ 1006687 h 1444449"/>
                <a:gd name="connsiteX24" fmla="*/ 953435 w 2003413"/>
                <a:gd name="connsiteY24" fmla="*/ 902643 h 1444449"/>
                <a:gd name="connsiteX25" fmla="*/ 940706 w 2003413"/>
                <a:gd name="connsiteY25" fmla="*/ 887700 h 1444449"/>
                <a:gd name="connsiteX26" fmla="*/ 804563 w 2003413"/>
                <a:gd name="connsiteY26" fmla="*/ 821842 h 1444449"/>
                <a:gd name="connsiteX27" fmla="*/ 625805 w 2003413"/>
                <a:gd name="connsiteY27" fmla="*/ 712263 h 1444449"/>
                <a:gd name="connsiteX28" fmla="*/ 439300 w 2003413"/>
                <a:gd name="connsiteY28" fmla="*/ 602131 h 1444449"/>
                <a:gd name="connsiteX29" fmla="*/ 272164 w 2003413"/>
                <a:gd name="connsiteY29" fmla="*/ 543467 h 1444449"/>
                <a:gd name="connsiteX30" fmla="*/ 118311 w 2003413"/>
                <a:gd name="connsiteY30" fmla="*/ 475396 h 1444449"/>
                <a:gd name="connsiteX31" fmla="*/ 4304 w 2003413"/>
                <a:gd name="connsiteY31" fmla="*/ 330951 h 1444449"/>
                <a:gd name="connsiteX32" fmla="*/ 132146 w 2003413"/>
                <a:gd name="connsiteY32" fmla="*/ 142785 h 1444449"/>
                <a:gd name="connsiteX33" fmla="*/ 288767 w 2003413"/>
                <a:gd name="connsiteY33" fmla="*/ 178758 h 1444449"/>
                <a:gd name="connsiteX34" fmla="*/ 309797 w 2003413"/>
                <a:gd name="connsiteY34" fmla="*/ 192593 h 1444449"/>
                <a:gd name="connsiteX35" fmla="*/ 295408 w 2003413"/>
                <a:gd name="connsiteY35" fmla="*/ 95190 h 1444449"/>
                <a:gd name="connsiteX36" fmla="*/ 289874 w 2003413"/>
                <a:gd name="connsiteY36" fmla="*/ 553 h 1444449"/>
                <a:gd name="connsiteX37" fmla="*/ 293748 w 2003413"/>
                <a:gd name="connsiteY37" fmla="*/ 0 h 1444449"/>
                <a:gd name="connsiteX38" fmla="*/ 155944 w 2003413"/>
                <a:gd name="connsiteY38" fmla="*/ 283356 h 1444449"/>
                <a:gd name="connsiteX39" fmla="*/ 194684 w 2003413"/>
                <a:gd name="connsiteY39" fmla="*/ 400129 h 1444449"/>
                <a:gd name="connsiteX40" fmla="*/ 221249 w 2003413"/>
                <a:gd name="connsiteY40" fmla="*/ 405664 h 1444449"/>
                <a:gd name="connsiteX41" fmla="*/ 339682 w 2003413"/>
                <a:gd name="connsiteY41" fmla="*/ 344233 h 1444449"/>
                <a:gd name="connsiteX42" fmla="*/ 346323 w 2003413"/>
                <a:gd name="connsiteY42" fmla="*/ 326523 h 1444449"/>
                <a:gd name="connsiteX43" fmla="*/ 314778 w 2003413"/>
                <a:gd name="connsiteY43" fmla="*/ 225799 h 1444449"/>
                <a:gd name="connsiteX44" fmla="*/ 296515 w 2003413"/>
                <a:gd name="connsiteY44" fmla="*/ 209196 h 1444449"/>
                <a:gd name="connsiteX45" fmla="*/ 231210 w 2003413"/>
                <a:gd name="connsiteY45" fmla="*/ 204769 h 1444449"/>
                <a:gd name="connsiteX46" fmla="*/ 155944 w 2003413"/>
                <a:gd name="connsiteY46" fmla="*/ 283356 h 1444449"/>
                <a:gd name="connsiteX47" fmla="*/ 216268 w 2003413"/>
                <a:gd name="connsiteY47" fmla="*/ 419499 h 1444449"/>
                <a:gd name="connsiteX48" fmla="*/ 479700 w 2003413"/>
                <a:gd name="connsiteY48" fmla="*/ 557303 h 1444449"/>
                <a:gd name="connsiteX49" fmla="*/ 355732 w 2003413"/>
                <a:gd name="connsiteY49" fmla="*/ 349767 h 1444449"/>
                <a:gd name="connsiteX50" fmla="*/ 216268 w 2003413"/>
                <a:gd name="connsiteY50" fmla="*/ 419499 h 144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003413" h="1444449">
                  <a:moveTo>
                    <a:pt x="293748" y="0"/>
                  </a:moveTo>
                  <a:cubicBezTo>
                    <a:pt x="304816" y="40954"/>
                    <a:pt x="314225" y="81908"/>
                    <a:pt x="327507" y="121754"/>
                  </a:cubicBezTo>
                  <a:cubicBezTo>
                    <a:pt x="349644" y="189273"/>
                    <a:pt x="370121" y="258451"/>
                    <a:pt x="399453" y="322649"/>
                  </a:cubicBezTo>
                  <a:cubicBezTo>
                    <a:pt x="434319" y="397362"/>
                    <a:pt x="472505" y="472075"/>
                    <a:pt x="519547" y="539593"/>
                  </a:cubicBezTo>
                  <a:cubicBezTo>
                    <a:pt x="591493" y="644191"/>
                    <a:pt x="681148" y="732740"/>
                    <a:pt x="797368" y="791957"/>
                  </a:cubicBezTo>
                  <a:cubicBezTo>
                    <a:pt x="845517" y="816308"/>
                    <a:pt x="890344" y="846193"/>
                    <a:pt x="936832" y="873864"/>
                  </a:cubicBezTo>
                  <a:cubicBezTo>
                    <a:pt x="941813" y="876632"/>
                    <a:pt x="946241" y="879952"/>
                    <a:pt x="948454" y="881059"/>
                  </a:cubicBezTo>
                  <a:cubicBezTo>
                    <a:pt x="961183" y="848960"/>
                    <a:pt x="970591" y="815754"/>
                    <a:pt x="986641" y="786423"/>
                  </a:cubicBezTo>
                  <a:cubicBezTo>
                    <a:pt x="1016526" y="731080"/>
                    <a:pt x="1067995" y="701748"/>
                    <a:pt x="1126105" y="681271"/>
                  </a:cubicBezTo>
                  <a:cubicBezTo>
                    <a:pt x="1256714" y="635890"/>
                    <a:pt x="1387877" y="639211"/>
                    <a:pt x="1520700" y="669649"/>
                  </a:cubicBezTo>
                  <a:cubicBezTo>
                    <a:pt x="1571615" y="681271"/>
                    <a:pt x="1619764" y="698981"/>
                    <a:pt x="1664592" y="724992"/>
                  </a:cubicBezTo>
                  <a:cubicBezTo>
                    <a:pt x="1672339" y="729420"/>
                    <a:pt x="1679534" y="735507"/>
                    <a:pt x="1685068" y="744362"/>
                  </a:cubicBezTo>
                  <a:cubicBezTo>
                    <a:pt x="1671786" y="740488"/>
                    <a:pt x="1658504" y="736614"/>
                    <a:pt x="1645221" y="732740"/>
                  </a:cubicBezTo>
                  <a:cubicBezTo>
                    <a:pt x="1562761" y="707836"/>
                    <a:pt x="1479746" y="686252"/>
                    <a:pt x="1393965" y="680718"/>
                  </a:cubicBezTo>
                  <a:cubicBezTo>
                    <a:pt x="1326446" y="676290"/>
                    <a:pt x="1260035" y="682378"/>
                    <a:pt x="1198051" y="715584"/>
                  </a:cubicBezTo>
                  <a:cubicBezTo>
                    <a:pt x="1116697" y="758751"/>
                    <a:pt x="1095666" y="866116"/>
                    <a:pt x="1138280" y="938062"/>
                  </a:cubicBezTo>
                  <a:cubicBezTo>
                    <a:pt x="1185322" y="1017756"/>
                    <a:pt x="1255054" y="1073653"/>
                    <a:pt x="1328660" y="1125675"/>
                  </a:cubicBezTo>
                  <a:cubicBezTo>
                    <a:pt x="1439899" y="1204262"/>
                    <a:pt x="1562761" y="1260158"/>
                    <a:pt x="1687835" y="1311073"/>
                  </a:cubicBezTo>
                  <a:cubicBezTo>
                    <a:pt x="1790773" y="1353134"/>
                    <a:pt x="1893711" y="1395195"/>
                    <a:pt x="1997202" y="1437255"/>
                  </a:cubicBezTo>
                  <a:cubicBezTo>
                    <a:pt x="2000523" y="1438362"/>
                    <a:pt x="2003290" y="1440022"/>
                    <a:pt x="2006057" y="1446110"/>
                  </a:cubicBezTo>
                  <a:cubicBezTo>
                    <a:pt x="1983367" y="1443896"/>
                    <a:pt x="1961230" y="1442789"/>
                    <a:pt x="1938539" y="1440022"/>
                  </a:cubicBezTo>
                  <a:cubicBezTo>
                    <a:pt x="1856078" y="1428954"/>
                    <a:pt x="1776384" y="1406817"/>
                    <a:pt x="1697244" y="1383019"/>
                  </a:cubicBezTo>
                  <a:cubicBezTo>
                    <a:pt x="1546711" y="1337638"/>
                    <a:pt x="1402819" y="1274547"/>
                    <a:pt x="1260588" y="1208689"/>
                  </a:cubicBezTo>
                  <a:cubicBezTo>
                    <a:pt x="1157650" y="1160541"/>
                    <a:pt x="1068548" y="1094683"/>
                    <a:pt x="996603" y="1006687"/>
                  </a:cubicBezTo>
                  <a:cubicBezTo>
                    <a:pt x="972252" y="976802"/>
                    <a:pt x="953435" y="943597"/>
                    <a:pt x="953435" y="902643"/>
                  </a:cubicBezTo>
                  <a:cubicBezTo>
                    <a:pt x="953435" y="897662"/>
                    <a:pt x="946241" y="890467"/>
                    <a:pt x="940706" y="887700"/>
                  </a:cubicBezTo>
                  <a:cubicBezTo>
                    <a:pt x="895325" y="865563"/>
                    <a:pt x="848284" y="846193"/>
                    <a:pt x="804563" y="821842"/>
                  </a:cubicBezTo>
                  <a:cubicBezTo>
                    <a:pt x="743686" y="787530"/>
                    <a:pt x="683915" y="751003"/>
                    <a:pt x="625805" y="712263"/>
                  </a:cubicBezTo>
                  <a:cubicBezTo>
                    <a:pt x="565481" y="671863"/>
                    <a:pt x="507925" y="627588"/>
                    <a:pt x="439300" y="602131"/>
                  </a:cubicBezTo>
                  <a:cubicBezTo>
                    <a:pt x="383957" y="581654"/>
                    <a:pt x="326953" y="565051"/>
                    <a:pt x="272164" y="543467"/>
                  </a:cubicBezTo>
                  <a:cubicBezTo>
                    <a:pt x="220142" y="522990"/>
                    <a:pt x="167012" y="502514"/>
                    <a:pt x="118311" y="475396"/>
                  </a:cubicBezTo>
                  <a:cubicBezTo>
                    <a:pt x="61308" y="444404"/>
                    <a:pt x="19800" y="395702"/>
                    <a:pt x="4304" y="330951"/>
                  </a:cubicBezTo>
                  <a:cubicBezTo>
                    <a:pt x="-15619" y="249043"/>
                    <a:pt x="34743" y="159388"/>
                    <a:pt x="132146" y="142785"/>
                  </a:cubicBezTo>
                  <a:cubicBezTo>
                    <a:pt x="189150" y="133376"/>
                    <a:pt x="241725" y="143892"/>
                    <a:pt x="288767" y="178758"/>
                  </a:cubicBezTo>
                  <a:cubicBezTo>
                    <a:pt x="294855" y="183185"/>
                    <a:pt x="300942" y="186506"/>
                    <a:pt x="309797" y="192593"/>
                  </a:cubicBezTo>
                  <a:cubicBezTo>
                    <a:pt x="304816" y="157727"/>
                    <a:pt x="298729" y="126735"/>
                    <a:pt x="295408" y="95190"/>
                  </a:cubicBezTo>
                  <a:cubicBezTo>
                    <a:pt x="292087" y="63644"/>
                    <a:pt x="291534" y="32099"/>
                    <a:pt x="289874" y="553"/>
                  </a:cubicBezTo>
                  <a:cubicBezTo>
                    <a:pt x="290981" y="0"/>
                    <a:pt x="292087" y="0"/>
                    <a:pt x="293748" y="0"/>
                  </a:cubicBezTo>
                  <a:close/>
                  <a:moveTo>
                    <a:pt x="155944" y="283356"/>
                  </a:moveTo>
                  <a:cubicBezTo>
                    <a:pt x="155390" y="330397"/>
                    <a:pt x="173100" y="365817"/>
                    <a:pt x="194684" y="400129"/>
                  </a:cubicBezTo>
                  <a:cubicBezTo>
                    <a:pt x="202432" y="411751"/>
                    <a:pt x="209073" y="412858"/>
                    <a:pt x="221249" y="405664"/>
                  </a:cubicBezTo>
                  <a:cubicBezTo>
                    <a:pt x="259989" y="384080"/>
                    <a:pt x="299835" y="364156"/>
                    <a:pt x="339682" y="344233"/>
                  </a:cubicBezTo>
                  <a:cubicBezTo>
                    <a:pt x="349644" y="339252"/>
                    <a:pt x="348537" y="334271"/>
                    <a:pt x="346323" y="326523"/>
                  </a:cubicBezTo>
                  <a:cubicBezTo>
                    <a:pt x="335808" y="292764"/>
                    <a:pt x="326400" y="259005"/>
                    <a:pt x="314778" y="225799"/>
                  </a:cubicBezTo>
                  <a:cubicBezTo>
                    <a:pt x="312564" y="218604"/>
                    <a:pt x="303156" y="210303"/>
                    <a:pt x="296515" y="209196"/>
                  </a:cubicBezTo>
                  <a:cubicBezTo>
                    <a:pt x="274931" y="205876"/>
                    <a:pt x="252794" y="203109"/>
                    <a:pt x="231210" y="204769"/>
                  </a:cubicBezTo>
                  <a:cubicBezTo>
                    <a:pt x="185276" y="206982"/>
                    <a:pt x="155390" y="241849"/>
                    <a:pt x="155944" y="283356"/>
                  </a:cubicBezTo>
                  <a:close/>
                  <a:moveTo>
                    <a:pt x="216268" y="419499"/>
                  </a:moveTo>
                  <a:cubicBezTo>
                    <a:pt x="252794" y="459346"/>
                    <a:pt x="432658" y="552876"/>
                    <a:pt x="479700" y="557303"/>
                  </a:cubicBezTo>
                  <a:cubicBezTo>
                    <a:pt x="431552" y="492552"/>
                    <a:pt x="384510" y="427801"/>
                    <a:pt x="355732" y="349767"/>
                  </a:cubicBezTo>
                  <a:cubicBezTo>
                    <a:pt x="305370" y="366924"/>
                    <a:pt x="258328" y="387400"/>
                    <a:pt x="216268" y="419499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7"/>
            <p:cNvSpPr/>
            <p:nvPr/>
          </p:nvSpPr>
          <p:spPr>
            <a:xfrm>
              <a:off x="457481" y="4158227"/>
              <a:ext cx="2069825" cy="1106858"/>
            </a:xfrm>
            <a:custGeom>
              <a:avLst/>
              <a:gdLst>
                <a:gd name="connsiteX0" fmla="*/ 579532 w 2069824"/>
                <a:gd name="connsiteY0" fmla="*/ 774097 h 1106858"/>
                <a:gd name="connsiteX1" fmla="*/ 565143 w 2069824"/>
                <a:gd name="connsiteY1" fmla="*/ 786272 h 1106858"/>
                <a:gd name="connsiteX2" fmla="*/ 554628 w 2069824"/>
                <a:gd name="connsiteY2" fmla="*/ 870393 h 1106858"/>
                <a:gd name="connsiteX3" fmla="*/ 633768 w 2069824"/>
                <a:gd name="connsiteY3" fmla="*/ 944553 h 1106858"/>
                <a:gd name="connsiteX4" fmla="*/ 693539 w 2069824"/>
                <a:gd name="connsiteY4" fmla="*/ 976651 h 1106858"/>
                <a:gd name="connsiteX5" fmla="*/ 711802 w 2069824"/>
                <a:gd name="connsiteY5" fmla="*/ 975545 h 1106858"/>
                <a:gd name="connsiteX6" fmla="*/ 891113 w 2069824"/>
                <a:gd name="connsiteY6" fmla="*/ 873714 h 1106858"/>
                <a:gd name="connsiteX7" fmla="*/ 898861 w 2069824"/>
                <a:gd name="connsiteY7" fmla="*/ 869840 h 1106858"/>
                <a:gd name="connsiteX8" fmla="*/ 776553 w 2069824"/>
                <a:gd name="connsiteY8" fmla="*/ 811730 h 1106858"/>
                <a:gd name="connsiteX9" fmla="*/ 344325 w 2069824"/>
                <a:gd name="connsiteY9" fmla="*/ 580396 h 1106858"/>
                <a:gd name="connsiteX10" fmla="*/ 72591 w 2069824"/>
                <a:gd name="connsiteY10" fmla="*/ 351830 h 1106858"/>
                <a:gd name="connsiteX11" fmla="*/ 13928 w 2069824"/>
                <a:gd name="connsiteY11" fmla="*/ 85631 h 1106858"/>
                <a:gd name="connsiteX12" fmla="*/ 57095 w 2069824"/>
                <a:gd name="connsiteY12" fmla="*/ 19773 h 1106858"/>
                <a:gd name="connsiteX13" fmla="*/ 145090 w 2069824"/>
                <a:gd name="connsiteY13" fmla="*/ 13132 h 1106858"/>
                <a:gd name="connsiteX14" fmla="*/ 209288 w 2069824"/>
                <a:gd name="connsiteY14" fmla="*/ 74009 h 1106858"/>
                <a:gd name="connsiteX15" fmla="*/ 181617 w 2069824"/>
                <a:gd name="connsiteY15" fmla="*/ 127691 h 1106858"/>
                <a:gd name="connsiteX16" fmla="*/ 208735 w 2069824"/>
                <a:gd name="connsiteY16" fmla="*/ 316964 h 1106858"/>
                <a:gd name="connsiteX17" fmla="*/ 317207 w 2069824"/>
                <a:gd name="connsiteY17" fmla="*/ 466943 h 1106858"/>
                <a:gd name="connsiteX18" fmla="*/ 722870 w 2069824"/>
                <a:gd name="connsiteY18" fmla="*/ 741998 h 1106858"/>
                <a:gd name="connsiteX19" fmla="*/ 872296 w 2069824"/>
                <a:gd name="connsiteY19" fmla="*/ 816710 h 1106858"/>
                <a:gd name="connsiteX20" fmla="*/ 1147904 w 2069824"/>
                <a:gd name="connsiteY20" fmla="*/ 986613 h 1106858"/>
                <a:gd name="connsiteX21" fmla="*/ 1221510 w 2069824"/>
                <a:gd name="connsiteY21" fmla="*/ 1050258 h 1106858"/>
                <a:gd name="connsiteX22" fmla="*/ 1281834 w 2069824"/>
                <a:gd name="connsiteY22" fmla="*/ 1074608 h 1106858"/>
                <a:gd name="connsiteX23" fmla="*/ 1569063 w 2069824"/>
                <a:gd name="connsiteY23" fmla="*/ 1069074 h 1106858"/>
                <a:gd name="connsiteX24" fmla="*/ 2022875 w 2069824"/>
                <a:gd name="connsiteY24" fmla="*/ 1015945 h 1106858"/>
                <a:gd name="connsiteX25" fmla="*/ 2050547 w 2069824"/>
                <a:gd name="connsiteY25" fmla="*/ 1012624 h 1106858"/>
                <a:gd name="connsiteX26" fmla="*/ 2070470 w 2069824"/>
                <a:gd name="connsiteY26" fmla="*/ 1004876 h 1106858"/>
                <a:gd name="connsiteX27" fmla="*/ 2058295 w 2069824"/>
                <a:gd name="connsiteY27" fmla="*/ 1018159 h 1106858"/>
                <a:gd name="connsiteX28" fmla="*/ 1883964 w 2069824"/>
                <a:gd name="connsiteY28" fmla="*/ 1051364 h 1106858"/>
                <a:gd name="connsiteX29" fmla="*/ 1492690 w 2069824"/>
                <a:gd name="connsiteY29" fmla="*/ 1102833 h 1106858"/>
                <a:gd name="connsiteX30" fmla="*/ 1163953 w 2069824"/>
                <a:gd name="connsiteY30" fmla="*/ 1106154 h 1106858"/>
                <a:gd name="connsiteX31" fmla="*/ 928746 w 2069824"/>
                <a:gd name="connsiteY31" fmla="*/ 1083463 h 1106858"/>
                <a:gd name="connsiteX32" fmla="*/ 712909 w 2069824"/>
                <a:gd name="connsiteY32" fmla="*/ 1024246 h 1106858"/>
                <a:gd name="connsiteX33" fmla="*/ 562376 w 2069824"/>
                <a:gd name="connsiteY33" fmla="*/ 917435 h 1106858"/>
                <a:gd name="connsiteX34" fmla="*/ 544666 w 2069824"/>
                <a:gd name="connsiteY34" fmla="*/ 803982 h 1106858"/>
                <a:gd name="connsiteX35" fmla="*/ 573444 w 2069824"/>
                <a:gd name="connsiteY35" fmla="*/ 769116 h 1106858"/>
                <a:gd name="connsiteX36" fmla="*/ 579532 w 2069824"/>
                <a:gd name="connsiteY36" fmla="*/ 774097 h 110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069824" h="1106858">
                  <a:moveTo>
                    <a:pt x="579532" y="774097"/>
                  </a:moveTo>
                  <a:cubicBezTo>
                    <a:pt x="574551" y="777970"/>
                    <a:pt x="569571" y="781845"/>
                    <a:pt x="565143" y="786272"/>
                  </a:cubicBezTo>
                  <a:cubicBezTo>
                    <a:pt x="540239" y="810623"/>
                    <a:pt x="536918" y="839955"/>
                    <a:pt x="554628" y="870393"/>
                  </a:cubicBezTo>
                  <a:cubicBezTo>
                    <a:pt x="573444" y="903045"/>
                    <a:pt x="602776" y="925183"/>
                    <a:pt x="633768" y="944553"/>
                  </a:cubicBezTo>
                  <a:cubicBezTo>
                    <a:pt x="652585" y="956728"/>
                    <a:pt x="673062" y="967243"/>
                    <a:pt x="693539" y="976651"/>
                  </a:cubicBezTo>
                  <a:cubicBezTo>
                    <a:pt x="698519" y="978865"/>
                    <a:pt x="707374" y="978312"/>
                    <a:pt x="711802" y="975545"/>
                  </a:cubicBezTo>
                  <a:cubicBezTo>
                    <a:pt x="767145" y="933484"/>
                    <a:pt x="824701" y="896404"/>
                    <a:pt x="891113" y="873714"/>
                  </a:cubicBezTo>
                  <a:cubicBezTo>
                    <a:pt x="892773" y="873160"/>
                    <a:pt x="894433" y="872053"/>
                    <a:pt x="898861" y="869840"/>
                  </a:cubicBezTo>
                  <a:cubicBezTo>
                    <a:pt x="855693" y="849363"/>
                    <a:pt x="816400" y="829993"/>
                    <a:pt x="776553" y="811730"/>
                  </a:cubicBezTo>
                  <a:cubicBezTo>
                    <a:pt x="627681" y="743658"/>
                    <a:pt x="482682" y="668392"/>
                    <a:pt x="344325" y="580396"/>
                  </a:cubicBezTo>
                  <a:cubicBezTo>
                    <a:pt x="244154" y="516199"/>
                    <a:pt x="147304" y="445913"/>
                    <a:pt x="72591" y="351830"/>
                  </a:cubicBezTo>
                  <a:cubicBezTo>
                    <a:pt x="9500" y="274904"/>
                    <a:pt x="-19278" y="186355"/>
                    <a:pt x="13928" y="85631"/>
                  </a:cubicBezTo>
                  <a:cubicBezTo>
                    <a:pt x="22229" y="59620"/>
                    <a:pt x="37172" y="38036"/>
                    <a:pt x="57095" y="19773"/>
                  </a:cubicBezTo>
                  <a:cubicBezTo>
                    <a:pt x="81999" y="-2918"/>
                    <a:pt x="117972" y="-7345"/>
                    <a:pt x="145090" y="13132"/>
                  </a:cubicBezTo>
                  <a:cubicBezTo>
                    <a:pt x="167781" y="30288"/>
                    <a:pt x="186598" y="52425"/>
                    <a:pt x="209288" y="74009"/>
                  </a:cubicBezTo>
                  <a:cubicBezTo>
                    <a:pt x="184937" y="87844"/>
                    <a:pt x="184937" y="108875"/>
                    <a:pt x="181617" y="127691"/>
                  </a:cubicBezTo>
                  <a:cubicBezTo>
                    <a:pt x="169441" y="193549"/>
                    <a:pt x="181063" y="256087"/>
                    <a:pt x="208735" y="316964"/>
                  </a:cubicBezTo>
                  <a:cubicBezTo>
                    <a:pt x="234746" y="374521"/>
                    <a:pt x="272933" y="422669"/>
                    <a:pt x="317207" y="466943"/>
                  </a:cubicBezTo>
                  <a:cubicBezTo>
                    <a:pt x="435087" y="584270"/>
                    <a:pt x="576212" y="666731"/>
                    <a:pt x="722870" y="741998"/>
                  </a:cubicBezTo>
                  <a:cubicBezTo>
                    <a:pt x="772126" y="767455"/>
                    <a:pt x="821934" y="792913"/>
                    <a:pt x="872296" y="816710"/>
                  </a:cubicBezTo>
                  <a:cubicBezTo>
                    <a:pt x="970253" y="863752"/>
                    <a:pt x="1062122" y="919648"/>
                    <a:pt x="1147904" y="986613"/>
                  </a:cubicBezTo>
                  <a:cubicBezTo>
                    <a:pt x="1173362" y="1006537"/>
                    <a:pt x="1197712" y="1028120"/>
                    <a:pt x="1221510" y="1050258"/>
                  </a:cubicBezTo>
                  <a:cubicBezTo>
                    <a:pt x="1239220" y="1066861"/>
                    <a:pt x="1256929" y="1075162"/>
                    <a:pt x="1281834" y="1074608"/>
                  </a:cubicBezTo>
                  <a:cubicBezTo>
                    <a:pt x="1377577" y="1071841"/>
                    <a:pt x="1473320" y="1073502"/>
                    <a:pt x="1569063" y="1069074"/>
                  </a:cubicBezTo>
                  <a:cubicBezTo>
                    <a:pt x="1721810" y="1062433"/>
                    <a:pt x="1872896" y="1043616"/>
                    <a:pt x="2022875" y="1015945"/>
                  </a:cubicBezTo>
                  <a:cubicBezTo>
                    <a:pt x="2031730" y="1014285"/>
                    <a:pt x="2041692" y="1014285"/>
                    <a:pt x="2050547" y="1012624"/>
                  </a:cubicBezTo>
                  <a:cubicBezTo>
                    <a:pt x="2057188" y="1011518"/>
                    <a:pt x="2062722" y="1008197"/>
                    <a:pt x="2070470" y="1004876"/>
                  </a:cubicBezTo>
                  <a:cubicBezTo>
                    <a:pt x="2074344" y="1014838"/>
                    <a:pt x="2066596" y="1016498"/>
                    <a:pt x="2058295" y="1018159"/>
                  </a:cubicBezTo>
                  <a:cubicBezTo>
                    <a:pt x="2000185" y="1029227"/>
                    <a:pt x="1942628" y="1043063"/>
                    <a:pt x="1883964" y="1051364"/>
                  </a:cubicBezTo>
                  <a:cubicBezTo>
                    <a:pt x="1753909" y="1070181"/>
                    <a:pt x="1623299" y="1087891"/>
                    <a:pt x="1492690" y="1102833"/>
                  </a:cubicBezTo>
                  <a:cubicBezTo>
                    <a:pt x="1383665" y="1115009"/>
                    <a:pt x="1273532" y="1113349"/>
                    <a:pt x="1163953" y="1106154"/>
                  </a:cubicBezTo>
                  <a:cubicBezTo>
                    <a:pt x="1085366" y="1101173"/>
                    <a:pt x="1006226" y="1095639"/>
                    <a:pt x="928746" y="1083463"/>
                  </a:cubicBezTo>
                  <a:cubicBezTo>
                    <a:pt x="855140" y="1071841"/>
                    <a:pt x="781534" y="1055238"/>
                    <a:pt x="712909" y="1024246"/>
                  </a:cubicBezTo>
                  <a:cubicBezTo>
                    <a:pt x="655905" y="998789"/>
                    <a:pt x="603883" y="965030"/>
                    <a:pt x="562376" y="917435"/>
                  </a:cubicBezTo>
                  <a:cubicBezTo>
                    <a:pt x="529170" y="879248"/>
                    <a:pt x="523636" y="839401"/>
                    <a:pt x="544666" y="803982"/>
                  </a:cubicBezTo>
                  <a:cubicBezTo>
                    <a:pt x="552414" y="791253"/>
                    <a:pt x="564036" y="780738"/>
                    <a:pt x="573444" y="769116"/>
                  </a:cubicBezTo>
                  <a:cubicBezTo>
                    <a:pt x="575658" y="770776"/>
                    <a:pt x="577872" y="772436"/>
                    <a:pt x="579532" y="774097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9"/>
            <p:cNvSpPr/>
            <p:nvPr/>
          </p:nvSpPr>
          <p:spPr>
            <a:xfrm>
              <a:off x="483281" y="5137403"/>
              <a:ext cx="1505327" cy="1317161"/>
            </a:xfrm>
            <a:custGeom>
              <a:avLst/>
              <a:gdLst>
                <a:gd name="connsiteX0" fmla="*/ 1507844 w 1505326"/>
                <a:gd name="connsiteY0" fmla="*/ 1291392 h 1317161"/>
                <a:gd name="connsiteX1" fmla="*/ 1399371 w 1505326"/>
                <a:gd name="connsiteY1" fmla="*/ 1301908 h 1317161"/>
                <a:gd name="connsiteX2" fmla="*/ 973784 w 1505326"/>
                <a:gd name="connsiteY2" fmla="*/ 1315743 h 1317161"/>
                <a:gd name="connsiteX3" fmla="*/ 562033 w 1505326"/>
                <a:gd name="connsiteY3" fmla="*/ 1262614 h 1317161"/>
                <a:gd name="connsiteX4" fmla="*/ 228869 w 1505326"/>
                <a:gd name="connsiteY4" fmla="*/ 1130898 h 1317161"/>
                <a:gd name="connsiteX5" fmla="*/ 50665 w 1505326"/>
                <a:gd name="connsiteY5" fmla="*/ 961549 h 1317161"/>
                <a:gd name="connsiteX6" fmla="*/ 26867 w 1505326"/>
                <a:gd name="connsiteY6" fmla="*/ 657716 h 1317161"/>
                <a:gd name="connsiteX7" fmla="*/ 200091 w 1505326"/>
                <a:gd name="connsiteY7" fmla="*/ 465676 h 1317161"/>
                <a:gd name="connsiteX8" fmla="*/ 228316 w 1505326"/>
                <a:gd name="connsiteY8" fmla="*/ 449074 h 1317161"/>
                <a:gd name="connsiteX9" fmla="*/ 164671 w 1505326"/>
                <a:gd name="connsiteY9" fmla="*/ 391517 h 1317161"/>
                <a:gd name="connsiteX10" fmla="*/ 92172 w 1505326"/>
                <a:gd name="connsiteY10" fmla="*/ 289133 h 1317161"/>
                <a:gd name="connsiteX11" fmla="*/ 141981 w 1505326"/>
                <a:gd name="connsiteY11" fmla="*/ 78830 h 1317161"/>
                <a:gd name="connsiteX12" fmla="*/ 368886 w 1505326"/>
                <a:gd name="connsiteY12" fmla="*/ 4670 h 1317161"/>
                <a:gd name="connsiteX13" fmla="*/ 444706 w 1505326"/>
                <a:gd name="connsiteY13" fmla="*/ 20719 h 1317161"/>
                <a:gd name="connsiteX14" fmla="*/ 444153 w 1505326"/>
                <a:gd name="connsiteY14" fmla="*/ 27361 h 1317161"/>
                <a:gd name="connsiteX15" fmla="*/ 425890 w 1505326"/>
                <a:gd name="connsiteY15" fmla="*/ 25700 h 1317161"/>
                <a:gd name="connsiteX16" fmla="*/ 407073 w 1505326"/>
                <a:gd name="connsiteY16" fmla="*/ 22380 h 1317161"/>
                <a:gd name="connsiteX17" fmla="*/ 175186 w 1505326"/>
                <a:gd name="connsiteY17" fmla="*/ 92665 h 1317161"/>
                <a:gd name="connsiteX18" fmla="*/ 147515 w 1505326"/>
                <a:gd name="connsiteY18" fmla="*/ 292453 h 1317161"/>
                <a:gd name="connsiteX19" fmla="*/ 332914 w 1505326"/>
                <a:gd name="connsiteY19" fmla="*/ 465123 h 1317161"/>
                <a:gd name="connsiteX20" fmla="*/ 551518 w 1505326"/>
                <a:gd name="connsiteY20" fmla="*/ 543710 h 1317161"/>
                <a:gd name="connsiteX21" fmla="*/ 786172 w 1505326"/>
                <a:gd name="connsiteY21" fmla="*/ 633919 h 1317161"/>
                <a:gd name="connsiteX22" fmla="*/ 858671 w 1505326"/>
                <a:gd name="connsiteY22" fmla="*/ 690369 h 1317161"/>
                <a:gd name="connsiteX23" fmla="*/ 865866 w 1505326"/>
                <a:gd name="connsiteY23" fmla="*/ 699223 h 1317161"/>
                <a:gd name="connsiteX24" fmla="*/ 750199 w 1505326"/>
                <a:gd name="connsiteY24" fmla="*/ 628938 h 1317161"/>
                <a:gd name="connsiteX25" fmla="*/ 552625 w 1505326"/>
                <a:gd name="connsiteY25" fmla="*/ 564187 h 1317161"/>
                <a:gd name="connsiteX26" fmla="*/ 369440 w 1505326"/>
                <a:gd name="connsiteY26" fmla="*/ 516038 h 1317161"/>
                <a:gd name="connsiteX27" fmla="*/ 268716 w 1505326"/>
                <a:gd name="connsiteY27" fmla="*/ 470657 h 1317161"/>
                <a:gd name="connsiteX28" fmla="*/ 237724 w 1505326"/>
                <a:gd name="connsiteY28" fmla="*/ 469550 h 1317161"/>
                <a:gd name="connsiteX29" fmla="*/ 129805 w 1505326"/>
                <a:gd name="connsiteY29" fmla="*/ 566954 h 1317161"/>
                <a:gd name="connsiteX30" fmla="*/ 63947 w 1505326"/>
                <a:gd name="connsiteY30" fmla="*/ 734089 h 1317161"/>
                <a:gd name="connsiteX31" fmla="*/ 115969 w 1505326"/>
                <a:gd name="connsiteY31" fmla="*/ 897904 h 1317161"/>
                <a:gd name="connsiteX32" fmla="*/ 290300 w 1505326"/>
                <a:gd name="connsiteY32" fmla="*/ 1058952 h 1317161"/>
                <a:gd name="connsiteX33" fmla="*/ 637853 w 1505326"/>
                <a:gd name="connsiteY33" fmla="*/ 1211145 h 1317161"/>
                <a:gd name="connsiteX34" fmla="*/ 1114909 w 1505326"/>
                <a:gd name="connsiteY34" fmla="*/ 1281984 h 1317161"/>
                <a:gd name="connsiteX35" fmla="*/ 1478512 w 1505326"/>
                <a:gd name="connsiteY35" fmla="*/ 1286965 h 1317161"/>
                <a:gd name="connsiteX36" fmla="*/ 1508950 w 1505326"/>
                <a:gd name="connsiteY36" fmla="*/ 1288625 h 1317161"/>
                <a:gd name="connsiteX37" fmla="*/ 1507844 w 1505326"/>
                <a:gd name="connsiteY37" fmla="*/ 1291392 h 1317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505326" h="1317161">
                  <a:moveTo>
                    <a:pt x="1507844" y="1291392"/>
                  </a:moveTo>
                  <a:cubicBezTo>
                    <a:pt x="1471871" y="1294713"/>
                    <a:pt x="1435344" y="1298587"/>
                    <a:pt x="1399371" y="1301908"/>
                  </a:cubicBezTo>
                  <a:cubicBezTo>
                    <a:pt x="1257694" y="1314636"/>
                    <a:pt x="1116016" y="1320171"/>
                    <a:pt x="973784" y="1315743"/>
                  </a:cubicBezTo>
                  <a:cubicBezTo>
                    <a:pt x="834874" y="1311316"/>
                    <a:pt x="697070" y="1295820"/>
                    <a:pt x="562033" y="1262614"/>
                  </a:cubicBezTo>
                  <a:cubicBezTo>
                    <a:pt x="445260" y="1234389"/>
                    <a:pt x="331807" y="1193989"/>
                    <a:pt x="228869" y="1130898"/>
                  </a:cubicBezTo>
                  <a:cubicBezTo>
                    <a:pt x="157477" y="1087177"/>
                    <a:pt x="93279" y="1035708"/>
                    <a:pt x="50665" y="961549"/>
                  </a:cubicBezTo>
                  <a:cubicBezTo>
                    <a:pt x="-5232" y="864145"/>
                    <a:pt x="-17407" y="760654"/>
                    <a:pt x="26867" y="657716"/>
                  </a:cubicBezTo>
                  <a:cubicBezTo>
                    <a:pt x="62287" y="575809"/>
                    <a:pt x="123164" y="512164"/>
                    <a:pt x="200091" y="465676"/>
                  </a:cubicBezTo>
                  <a:cubicBezTo>
                    <a:pt x="208945" y="460142"/>
                    <a:pt x="217800" y="455161"/>
                    <a:pt x="228316" y="449074"/>
                  </a:cubicBezTo>
                  <a:cubicBezTo>
                    <a:pt x="206178" y="429150"/>
                    <a:pt x="184595" y="411440"/>
                    <a:pt x="164671" y="391517"/>
                  </a:cubicBezTo>
                  <a:cubicBezTo>
                    <a:pt x="134233" y="362185"/>
                    <a:pt x="104347" y="331747"/>
                    <a:pt x="92172" y="289133"/>
                  </a:cubicBezTo>
                  <a:cubicBezTo>
                    <a:pt x="70035" y="209992"/>
                    <a:pt x="87745" y="140260"/>
                    <a:pt x="141981" y="78830"/>
                  </a:cubicBezTo>
                  <a:cubicBezTo>
                    <a:pt x="202858" y="9651"/>
                    <a:pt x="280338" y="-10273"/>
                    <a:pt x="368886" y="4670"/>
                  </a:cubicBezTo>
                  <a:cubicBezTo>
                    <a:pt x="394344" y="9097"/>
                    <a:pt x="419249" y="15185"/>
                    <a:pt x="444706" y="20719"/>
                  </a:cubicBezTo>
                  <a:cubicBezTo>
                    <a:pt x="444706" y="22933"/>
                    <a:pt x="444153" y="25147"/>
                    <a:pt x="444153" y="27361"/>
                  </a:cubicBezTo>
                  <a:cubicBezTo>
                    <a:pt x="438065" y="26807"/>
                    <a:pt x="431977" y="26254"/>
                    <a:pt x="425890" y="25700"/>
                  </a:cubicBezTo>
                  <a:cubicBezTo>
                    <a:pt x="419802" y="24594"/>
                    <a:pt x="413161" y="23487"/>
                    <a:pt x="407073" y="22380"/>
                  </a:cubicBezTo>
                  <a:cubicBezTo>
                    <a:pt x="316864" y="3563"/>
                    <a:pt x="239384" y="27361"/>
                    <a:pt x="175186" y="92665"/>
                  </a:cubicBezTo>
                  <a:cubicBezTo>
                    <a:pt x="120397" y="148008"/>
                    <a:pt x="115416" y="229362"/>
                    <a:pt x="147515" y="292453"/>
                  </a:cubicBezTo>
                  <a:cubicBezTo>
                    <a:pt x="188469" y="372147"/>
                    <a:pt x="258754" y="421402"/>
                    <a:pt x="332914" y="465123"/>
                  </a:cubicBezTo>
                  <a:cubicBezTo>
                    <a:pt x="400432" y="505523"/>
                    <a:pt x="476805" y="522680"/>
                    <a:pt x="551518" y="543710"/>
                  </a:cubicBezTo>
                  <a:cubicBezTo>
                    <a:pt x="632872" y="566401"/>
                    <a:pt x="713673" y="589091"/>
                    <a:pt x="786172" y="633919"/>
                  </a:cubicBezTo>
                  <a:cubicBezTo>
                    <a:pt x="812183" y="649968"/>
                    <a:pt x="834874" y="670999"/>
                    <a:pt x="858671" y="690369"/>
                  </a:cubicBezTo>
                  <a:cubicBezTo>
                    <a:pt x="861992" y="693136"/>
                    <a:pt x="864205" y="697010"/>
                    <a:pt x="865866" y="699223"/>
                  </a:cubicBezTo>
                  <a:cubicBezTo>
                    <a:pt x="827679" y="675979"/>
                    <a:pt x="790046" y="650522"/>
                    <a:pt x="750199" y="628938"/>
                  </a:cubicBezTo>
                  <a:cubicBezTo>
                    <a:pt x="688769" y="595179"/>
                    <a:pt x="620143" y="580790"/>
                    <a:pt x="552625" y="564187"/>
                  </a:cubicBezTo>
                  <a:cubicBezTo>
                    <a:pt x="491194" y="548691"/>
                    <a:pt x="429764" y="534855"/>
                    <a:pt x="369440" y="516038"/>
                  </a:cubicBezTo>
                  <a:cubicBezTo>
                    <a:pt x="334574" y="504970"/>
                    <a:pt x="301922" y="486707"/>
                    <a:pt x="268716" y="470657"/>
                  </a:cubicBezTo>
                  <a:cubicBezTo>
                    <a:pt x="257647" y="465676"/>
                    <a:pt x="248792" y="459589"/>
                    <a:pt x="237724" y="469550"/>
                  </a:cubicBezTo>
                  <a:cubicBezTo>
                    <a:pt x="201751" y="502203"/>
                    <a:pt x="161904" y="530981"/>
                    <a:pt x="129805" y="566954"/>
                  </a:cubicBezTo>
                  <a:cubicBezTo>
                    <a:pt x="88851" y="613442"/>
                    <a:pt x="61180" y="669338"/>
                    <a:pt x="63947" y="734089"/>
                  </a:cubicBezTo>
                  <a:cubicBezTo>
                    <a:pt x="66161" y="793306"/>
                    <a:pt x="85531" y="847543"/>
                    <a:pt x="115969" y="897904"/>
                  </a:cubicBezTo>
                  <a:cubicBezTo>
                    <a:pt x="158583" y="968743"/>
                    <a:pt x="222781" y="1015785"/>
                    <a:pt x="290300" y="1058952"/>
                  </a:cubicBezTo>
                  <a:cubicBezTo>
                    <a:pt x="398218" y="1127578"/>
                    <a:pt x="515545" y="1176279"/>
                    <a:pt x="637853" y="1211145"/>
                  </a:cubicBezTo>
                  <a:cubicBezTo>
                    <a:pt x="793920" y="1255420"/>
                    <a:pt x="953308" y="1278664"/>
                    <a:pt x="1114909" y="1281984"/>
                  </a:cubicBezTo>
                  <a:cubicBezTo>
                    <a:pt x="1236110" y="1284752"/>
                    <a:pt x="1357311" y="1285305"/>
                    <a:pt x="1478512" y="1286965"/>
                  </a:cubicBezTo>
                  <a:cubicBezTo>
                    <a:pt x="1488473" y="1286965"/>
                    <a:pt x="1498989" y="1288072"/>
                    <a:pt x="1508950" y="1288625"/>
                  </a:cubicBezTo>
                  <a:cubicBezTo>
                    <a:pt x="1507844" y="1289732"/>
                    <a:pt x="1507844" y="1290839"/>
                    <a:pt x="1507844" y="1291392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10"/>
            <p:cNvSpPr/>
            <p:nvPr/>
          </p:nvSpPr>
          <p:spPr>
            <a:xfrm>
              <a:off x="677455" y="4284258"/>
              <a:ext cx="1416778" cy="907624"/>
            </a:xfrm>
            <a:custGeom>
              <a:avLst/>
              <a:gdLst>
                <a:gd name="connsiteX0" fmla="*/ 4810 w 1416778"/>
                <a:gd name="connsiteY0" fmla="*/ 0 h 907623"/>
                <a:gd name="connsiteX1" fmla="*/ 38570 w 1416778"/>
                <a:gd name="connsiteY1" fmla="*/ 66411 h 907623"/>
                <a:gd name="connsiteX2" fmla="*/ 130439 w 1416778"/>
                <a:gd name="connsiteY2" fmla="*/ 203108 h 907623"/>
                <a:gd name="connsiteX3" fmla="*/ 316391 w 1416778"/>
                <a:gd name="connsiteY3" fmla="*/ 395702 h 907623"/>
                <a:gd name="connsiteX4" fmla="*/ 655643 w 1416778"/>
                <a:gd name="connsiteY4" fmla="*/ 623714 h 907623"/>
                <a:gd name="connsiteX5" fmla="*/ 752493 w 1416778"/>
                <a:gd name="connsiteY5" fmla="*/ 675183 h 907623"/>
                <a:gd name="connsiteX6" fmla="*/ 874801 w 1416778"/>
                <a:gd name="connsiteY6" fmla="*/ 700088 h 907623"/>
                <a:gd name="connsiteX7" fmla="*/ 1096726 w 1416778"/>
                <a:gd name="connsiteY7" fmla="*/ 680164 h 907623"/>
                <a:gd name="connsiteX8" fmla="*/ 1400558 w 1416778"/>
                <a:gd name="connsiteY8" fmla="*/ 664668 h 907623"/>
                <a:gd name="connsiteX9" fmla="*/ 1416608 w 1416778"/>
                <a:gd name="connsiteY9" fmla="*/ 665775 h 907623"/>
                <a:gd name="connsiteX10" fmla="*/ 1417161 w 1416778"/>
                <a:gd name="connsiteY10" fmla="*/ 670203 h 907623"/>
                <a:gd name="connsiteX11" fmla="*/ 1289873 w 1416778"/>
                <a:gd name="connsiteY11" fmla="*/ 683485 h 907623"/>
                <a:gd name="connsiteX12" fmla="*/ 1117756 w 1416778"/>
                <a:gd name="connsiteY12" fmla="*/ 715584 h 907623"/>
                <a:gd name="connsiteX13" fmla="*/ 1040830 w 1416778"/>
                <a:gd name="connsiteY13" fmla="*/ 758198 h 907623"/>
                <a:gd name="connsiteX14" fmla="*/ 1032528 w 1416778"/>
                <a:gd name="connsiteY14" fmla="*/ 835678 h 907623"/>
                <a:gd name="connsiteX15" fmla="*/ 1091192 w 1416778"/>
                <a:gd name="connsiteY15" fmla="*/ 899322 h 907623"/>
                <a:gd name="connsiteX16" fmla="*/ 1096172 w 1416778"/>
                <a:gd name="connsiteY16" fmla="*/ 908730 h 907623"/>
                <a:gd name="connsiteX17" fmla="*/ 1006517 w 1416778"/>
                <a:gd name="connsiteY17" fmla="*/ 857262 h 907623"/>
                <a:gd name="connsiteX18" fmla="*/ 769649 w 1416778"/>
                <a:gd name="connsiteY18" fmla="*/ 732740 h 907623"/>
                <a:gd name="connsiteX19" fmla="*/ 227842 w 1416778"/>
                <a:gd name="connsiteY19" fmla="*/ 411751 h 907623"/>
                <a:gd name="connsiteX20" fmla="*/ 35802 w 1416778"/>
                <a:gd name="connsiteY20" fmla="*/ 190380 h 907623"/>
                <a:gd name="connsiteX21" fmla="*/ 4810 w 1416778"/>
                <a:gd name="connsiteY21" fmla="*/ 0 h 907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16778" h="907623">
                  <a:moveTo>
                    <a:pt x="4810" y="0"/>
                  </a:moveTo>
                  <a:cubicBezTo>
                    <a:pt x="16432" y="23244"/>
                    <a:pt x="25841" y="45935"/>
                    <a:pt x="38570" y="66411"/>
                  </a:cubicBezTo>
                  <a:cubicBezTo>
                    <a:pt x="67901" y="112899"/>
                    <a:pt x="94466" y="162155"/>
                    <a:pt x="130439" y="203108"/>
                  </a:cubicBezTo>
                  <a:cubicBezTo>
                    <a:pt x="189102" y="270073"/>
                    <a:pt x="253300" y="332057"/>
                    <a:pt x="316391" y="395702"/>
                  </a:cubicBezTo>
                  <a:cubicBezTo>
                    <a:pt x="414348" y="494212"/>
                    <a:pt x="534995" y="558963"/>
                    <a:pt x="655643" y="623714"/>
                  </a:cubicBezTo>
                  <a:cubicBezTo>
                    <a:pt x="687742" y="640871"/>
                    <a:pt x="720394" y="657474"/>
                    <a:pt x="752493" y="675183"/>
                  </a:cubicBezTo>
                  <a:cubicBezTo>
                    <a:pt x="790680" y="696214"/>
                    <a:pt x="831080" y="704515"/>
                    <a:pt x="874801" y="700088"/>
                  </a:cubicBezTo>
                  <a:cubicBezTo>
                    <a:pt x="948407" y="692340"/>
                    <a:pt x="1022566" y="686805"/>
                    <a:pt x="1096726" y="680164"/>
                  </a:cubicBezTo>
                  <a:cubicBezTo>
                    <a:pt x="1198003" y="671309"/>
                    <a:pt x="1298727" y="660794"/>
                    <a:pt x="1400558" y="664668"/>
                  </a:cubicBezTo>
                  <a:cubicBezTo>
                    <a:pt x="1406093" y="664668"/>
                    <a:pt x="1411627" y="665222"/>
                    <a:pt x="1416608" y="665775"/>
                  </a:cubicBezTo>
                  <a:cubicBezTo>
                    <a:pt x="1416608" y="667435"/>
                    <a:pt x="1416608" y="669096"/>
                    <a:pt x="1417161" y="670203"/>
                  </a:cubicBezTo>
                  <a:cubicBezTo>
                    <a:pt x="1374547" y="674630"/>
                    <a:pt x="1332487" y="679611"/>
                    <a:pt x="1289873" y="683485"/>
                  </a:cubicBezTo>
                  <a:cubicBezTo>
                    <a:pt x="1231209" y="689019"/>
                    <a:pt x="1172546" y="693447"/>
                    <a:pt x="1117756" y="715584"/>
                  </a:cubicBezTo>
                  <a:cubicBezTo>
                    <a:pt x="1090638" y="726652"/>
                    <a:pt x="1064074" y="741041"/>
                    <a:pt x="1040830" y="758198"/>
                  </a:cubicBezTo>
                  <a:cubicBezTo>
                    <a:pt x="1016479" y="776461"/>
                    <a:pt x="1013711" y="811880"/>
                    <a:pt x="1032528" y="835678"/>
                  </a:cubicBezTo>
                  <a:cubicBezTo>
                    <a:pt x="1050238" y="858368"/>
                    <a:pt x="1071268" y="878292"/>
                    <a:pt x="1091192" y="899322"/>
                  </a:cubicBezTo>
                  <a:cubicBezTo>
                    <a:pt x="1093405" y="901536"/>
                    <a:pt x="1095619" y="903750"/>
                    <a:pt x="1096172" y="908730"/>
                  </a:cubicBezTo>
                  <a:cubicBezTo>
                    <a:pt x="1066287" y="891574"/>
                    <a:pt x="1036956" y="873311"/>
                    <a:pt x="1006517" y="857262"/>
                  </a:cubicBezTo>
                  <a:cubicBezTo>
                    <a:pt x="927930" y="815201"/>
                    <a:pt x="849343" y="772587"/>
                    <a:pt x="769649" y="732740"/>
                  </a:cubicBezTo>
                  <a:cubicBezTo>
                    <a:pt x="581483" y="638104"/>
                    <a:pt x="392764" y="545128"/>
                    <a:pt x="227842" y="411751"/>
                  </a:cubicBezTo>
                  <a:cubicBezTo>
                    <a:pt x="150916" y="349214"/>
                    <a:pt x="80630" y="280588"/>
                    <a:pt x="35802" y="190380"/>
                  </a:cubicBezTo>
                  <a:cubicBezTo>
                    <a:pt x="5364" y="130609"/>
                    <a:pt x="-7919" y="68625"/>
                    <a:pt x="4810" y="0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18"/>
            <p:cNvSpPr/>
            <p:nvPr/>
          </p:nvSpPr>
          <p:spPr>
            <a:xfrm>
              <a:off x="2460433" y="5574262"/>
              <a:ext cx="531292" cy="874418"/>
            </a:xfrm>
            <a:custGeom>
              <a:avLst/>
              <a:gdLst>
                <a:gd name="connsiteX0" fmla="*/ 0 w 531291"/>
                <a:gd name="connsiteY0" fmla="*/ 226944 h 874417"/>
                <a:gd name="connsiteX1" fmla="*/ 103491 w 531291"/>
                <a:gd name="connsiteY1" fmla="*/ 77518 h 874417"/>
                <a:gd name="connsiteX2" fmla="*/ 396809 w 531291"/>
                <a:gd name="connsiteY2" fmla="*/ 11107 h 874417"/>
                <a:gd name="connsiteX3" fmla="*/ 474289 w 531291"/>
                <a:gd name="connsiteY3" fmla="*/ 61469 h 874417"/>
                <a:gd name="connsiteX4" fmla="*/ 530738 w 531291"/>
                <a:gd name="connsiteY4" fmla="*/ 163300 h 874417"/>
                <a:gd name="connsiteX5" fmla="*/ 520777 w 531291"/>
                <a:gd name="connsiteY5" fmla="*/ 280073 h 874417"/>
                <a:gd name="connsiteX6" fmla="*/ 446064 w 531291"/>
                <a:gd name="connsiteY6" fmla="*/ 449423 h 874417"/>
                <a:gd name="connsiteX7" fmla="*/ 379099 w 531291"/>
                <a:gd name="connsiteY7" fmla="*/ 613238 h 874417"/>
                <a:gd name="connsiteX8" fmla="*/ 341466 w 531291"/>
                <a:gd name="connsiteY8" fmla="*/ 759343 h 874417"/>
                <a:gd name="connsiteX9" fmla="*/ 321542 w 531291"/>
                <a:gd name="connsiteY9" fmla="*/ 876670 h 874417"/>
                <a:gd name="connsiteX10" fmla="*/ 314348 w 531291"/>
                <a:gd name="connsiteY10" fmla="*/ 819113 h 874417"/>
                <a:gd name="connsiteX11" fmla="*/ 363049 w 531291"/>
                <a:gd name="connsiteY11" fmla="*/ 575605 h 874417"/>
                <a:gd name="connsiteX12" fmla="*/ 461007 w 531291"/>
                <a:gd name="connsiteY12" fmla="*/ 350912 h 874417"/>
                <a:gd name="connsiteX13" fmla="*/ 492552 w 531291"/>
                <a:gd name="connsiteY13" fmla="*/ 194292 h 874417"/>
                <a:gd name="connsiteX14" fmla="*/ 344786 w 531291"/>
                <a:gd name="connsiteY14" fmla="*/ 44866 h 874417"/>
                <a:gd name="connsiteX15" fmla="*/ 104598 w 531291"/>
                <a:gd name="connsiteY15" fmla="*/ 115152 h 874417"/>
                <a:gd name="connsiteX16" fmla="*/ 0 w 531291"/>
                <a:gd name="connsiteY16" fmla="*/ 226944 h 874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31291" h="874417">
                  <a:moveTo>
                    <a:pt x="0" y="226944"/>
                  </a:moveTo>
                  <a:cubicBezTo>
                    <a:pt x="17156" y="164960"/>
                    <a:pt x="54789" y="117365"/>
                    <a:pt x="103491" y="77518"/>
                  </a:cubicBezTo>
                  <a:cubicBezTo>
                    <a:pt x="189826" y="6679"/>
                    <a:pt x="289444" y="-16011"/>
                    <a:pt x="396809" y="11107"/>
                  </a:cubicBezTo>
                  <a:cubicBezTo>
                    <a:pt x="425034" y="18302"/>
                    <a:pt x="451045" y="41546"/>
                    <a:pt x="474289" y="61469"/>
                  </a:cubicBezTo>
                  <a:cubicBezTo>
                    <a:pt x="504727" y="88034"/>
                    <a:pt x="524097" y="123453"/>
                    <a:pt x="530738" y="163300"/>
                  </a:cubicBezTo>
                  <a:cubicBezTo>
                    <a:pt x="536826" y="202593"/>
                    <a:pt x="531845" y="241887"/>
                    <a:pt x="520777" y="280073"/>
                  </a:cubicBezTo>
                  <a:cubicBezTo>
                    <a:pt x="503620" y="339844"/>
                    <a:pt x="472628" y="394080"/>
                    <a:pt x="446064" y="449423"/>
                  </a:cubicBezTo>
                  <a:cubicBezTo>
                    <a:pt x="420606" y="502552"/>
                    <a:pt x="397915" y="557342"/>
                    <a:pt x="379099" y="613238"/>
                  </a:cubicBezTo>
                  <a:cubicBezTo>
                    <a:pt x="363049" y="660832"/>
                    <a:pt x="351981" y="710088"/>
                    <a:pt x="341466" y="759343"/>
                  </a:cubicBezTo>
                  <a:cubicBezTo>
                    <a:pt x="333718" y="797530"/>
                    <a:pt x="330397" y="836823"/>
                    <a:pt x="321542" y="876670"/>
                  </a:cubicBezTo>
                  <a:cubicBezTo>
                    <a:pt x="318775" y="857300"/>
                    <a:pt x="314901" y="838483"/>
                    <a:pt x="314348" y="819113"/>
                  </a:cubicBezTo>
                  <a:cubicBezTo>
                    <a:pt x="309920" y="733885"/>
                    <a:pt x="330951" y="653638"/>
                    <a:pt x="363049" y="575605"/>
                  </a:cubicBezTo>
                  <a:cubicBezTo>
                    <a:pt x="394595" y="500338"/>
                    <a:pt x="430014" y="426732"/>
                    <a:pt x="461007" y="350912"/>
                  </a:cubicBezTo>
                  <a:cubicBezTo>
                    <a:pt x="481483" y="301104"/>
                    <a:pt x="500853" y="249635"/>
                    <a:pt x="492552" y="194292"/>
                  </a:cubicBezTo>
                  <a:cubicBezTo>
                    <a:pt x="480377" y="110724"/>
                    <a:pt x="428908" y="53721"/>
                    <a:pt x="344786" y="44866"/>
                  </a:cubicBezTo>
                  <a:cubicBezTo>
                    <a:pt x="255684" y="35458"/>
                    <a:pt x="177097" y="64790"/>
                    <a:pt x="104598" y="115152"/>
                  </a:cubicBezTo>
                  <a:cubicBezTo>
                    <a:pt x="61431" y="144483"/>
                    <a:pt x="26011" y="181563"/>
                    <a:pt x="0" y="226944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19"/>
            <p:cNvSpPr/>
            <p:nvPr/>
          </p:nvSpPr>
          <p:spPr>
            <a:xfrm>
              <a:off x="1297125" y="3383321"/>
              <a:ext cx="691786" cy="686252"/>
            </a:xfrm>
            <a:custGeom>
              <a:avLst/>
              <a:gdLst>
                <a:gd name="connsiteX0" fmla="*/ 0 w 691786"/>
                <a:gd name="connsiteY0" fmla="*/ 688974 h 686251"/>
                <a:gd name="connsiteX1" fmla="*/ 97404 w 691786"/>
                <a:gd name="connsiteY1" fmla="*/ 594337 h 686251"/>
                <a:gd name="connsiteX2" fmla="*/ 407877 w 691786"/>
                <a:gd name="connsiteY2" fmla="*/ 465942 h 686251"/>
                <a:gd name="connsiteX3" fmla="*/ 565051 w 691786"/>
                <a:gd name="connsiteY3" fmla="*/ 401744 h 686251"/>
                <a:gd name="connsiteX4" fmla="*/ 607112 w 691786"/>
                <a:gd name="connsiteY4" fmla="*/ 139419 h 686251"/>
                <a:gd name="connsiteX5" fmla="*/ 343126 w 691786"/>
                <a:gd name="connsiteY5" fmla="*/ 24859 h 686251"/>
                <a:gd name="connsiteX6" fmla="*/ 242955 w 691786"/>
                <a:gd name="connsiteY6" fmla="*/ 30947 h 686251"/>
                <a:gd name="connsiteX7" fmla="*/ 346447 w 691786"/>
                <a:gd name="connsiteY7" fmla="*/ 1062 h 686251"/>
                <a:gd name="connsiteX8" fmla="*/ 587742 w 691786"/>
                <a:gd name="connsiteY8" fmla="*/ 61939 h 686251"/>
                <a:gd name="connsiteX9" fmla="*/ 679611 w 691786"/>
                <a:gd name="connsiteY9" fmla="*/ 158235 h 686251"/>
                <a:gd name="connsiteX10" fmla="*/ 695107 w 691786"/>
                <a:gd name="connsiteY10" fmla="*/ 260066 h 686251"/>
                <a:gd name="connsiteX11" fmla="*/ 570032 w 691786"/>
                <a:gd name="connsiteY11" fmla="*/ 438270 h 686251"/>
                <a:gd name="connsiteX12" fmla="*/ 409537 w 691786"/>
                <a:gd name="connsiteY12" fmla="*/ 494167 h 686251"/>
                <a:gd name="connsiteX13" fmla="*/ 198681 w 691786"/>
                <a:gd name="connsiteY13" fmla="*/ 569987 h 686251"/>
                <a:gd name="connsiteX14" fmla="*/ 0 w 691786"/>
                <a:gd name="connsiteY14" fmla="*/ 688974 h 686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1786" h="686251">
                  <a:moveTo>
                    <a:pt x="0" y="688974"/>
                  </a:moveTo>
                  <a:cubicBezTo>
                    <a:pt x="26011" y="650234"/>
                    <a:pt x="59770" y="619795"/>
                    <a:pt x="97404" y="594337"/>
                  </a:cubicBezTo>
                  <a:cubicBezTo>
                    <a:pt x="192040" y="530693"/>
                    <a:pt x="299405" y="496934"/>
                    <a:pt x="407877" y="465942"/>
                  </a:cubicBezTo>
                  <a:cubicBezTo>
                    <a:pt x="462667" y="449892"/>
                    <a:pt x="515242" y="428862"/>
                    <a:pt x="565051" y="401744"/>
                  </a:cubicBezTo>
                  <a:cubicBezTo>
                    <a:pt x="673523" y="342527"/>
                    <a:pt x="679611" y="218559"/>
                    <a:pt x="607112" y="139419"/>
                  </a:cubicBezTo>
                  <a:cubicBezTo>
                    <a:pt x="536273" y="62492"/>
                    <a:pt x="444404" y="30393"/>
                    <a:pt x="343126" y="24859"/>
                  </a:cubicBezTo>
                  <a:cubicBezTo>
                    <a:pt x="309367" y="22645"/>
                    <a:pt x="275608" y="28733"/>
                    <a:pt x="242955" y="30947"/>
                  </a:cubicBezTo>
                  <a:cubicBezTo>
                    <a:pt x="274501" y="14344"/>
                    <a:pt x="309367" y="3275"/>
                    <a:pt x="346447" y="1062"/>
                  </a:cubicBezTo>
                  <a:cubicBezTo>
                    <a:pt x="433335" y="-4473"/>
                    <a:pt x="515242" y="11023"/>
                    <a:pt x="587742" y="61939"/>
                  </a:cubicBezTo>
                  <a:cubicBezTo>
                    <a:pt x="624821" y="87950"/>
                    <a:pt x="656920" y="118388"/>
                    <a:pt x="679611" y="158235"/>
                  </a:cubicBezTo>
                  <a:cubicBezTo>
                    <a:pt x="697321" y="189781"/>
                    <a:pt x="696214" y="225200"/>
                    <a:pt x="695107" y="260066"/>
                  </a:cubicBezTo>
                  <a:cubicBezTo>
                    <a:pt x="692340" y="346401"/>
                    <a:pt x="642531" y="400084"/>
                    <a:pt x="570032" y="438270"/>
                  </a:cubicBezTo>
                  <a:cubicBezTo>
                    <a:pt x="519116" y="464835"/>
                    <a:pt x="464880" y="480331"/>
                    <a:pt x="409537" y="494167"/>
                  </a:cubicBezTo>
                  <a:cubicBezTo>
                    <a:pt x="337038" y="512430"/>
                    <a:pt x="266753" y="537888"/>
                    <a:pt x="198681" y="569987"/>
                  </a:cubicBezTo>
                  <a:cubicBezTo>
                    <a:pt x="128396" y="602086"/>
                    <a:pt x="63091" y="643593"/>
                    <a:pt x="0" y="688974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29"/>
            <p:cNvSpPr/>
            <p:nvPr/>
          </p:nvSpPr>
          <p:spPr>
            <a:xfrm>
              <a:off x="857950" y="5908322"/>
              <a:ext cx="237974" cy="177097"/>
            </a:xfrm>
            <a:custGeom>
              <a:avLst/>
              <a:gdLst>
                <a:gd name="connsiteX0" fmla="*/ 242154 w 237974"/>
                <a:gd name="connsiteY0" fmla="*/ 132519 h 177097"/>
                <a:gd name="connsiteX1" fmla="*/ 139770 w 237974"/>
                <a:gd name="connsiteY1" fmla="*/ 121451 h 177097"/>
                <a:gd name="connsiteX2" fmla="*/ 139217 w 237974"/>
                <a:gd name="connsiteY2" fmla="*/ 126432 h 177097"/>
                <a:gd name="connsiteX3" fmla="*/ 220571 w 237974"/>
                <a:gd name="connsiteY3" fmla="*/ 135287 h 177097"/>
                <a:gd name="connsiteX4" fmla="*/ 221678 w 237974"/>
                <a:gd name="connsiteY4" fmla="*/ 139161 h 177097"/>
                <a:gd name="connsiteX5" fmla="*/ 172976 w 237974"/>
                <a:gd name="connsiteY5" fmla="*/ 152443 h 177097"/>
                <a:gd name="connsiteX6" fmla="*/ 82767 w 237974"/>
                <a:gd name="connsiteY6" fmla="*/ 177901 h 177097"/>
                <a:gd name="connsiteX7" fmla="*/ 10268 w 237974"/>
                <a:gd name="connsiteY7" fmla="*/ 149676 h 177097"/>
                <a:gd name="connsiteX8" fmla="*/ 16355 w 237974"/>
                <a:gd name="connsiteY8" fmla="*/ 72749 h 177097"/>
                <a:gd name="connsiteX9" fmla="*/ 85534 w 237974"/>
                <a:gd name="connsiteY9" fmla="*/ 65001 h 177097"/>
                <a:gd name="connsiteX10" fmla="*/ 98263 w 237974"/>
                <a:gd name="connsiteY10" fmla="*/ 74409 h 177097"/>
                <a:gd name="connsiteX11" fmla="*/ 93282 w 237974"/>
                <a:gd name="connsiteY11" fmla="*/ 65555 h 177097"/>
                <a:gd name="connsiteX12" fmla="*/ 92729 w 237974"/>
                <a:gd name="connsiteY12" fmla="*/ 10765 h 177097"/>
                <a:gd name="connsiteX13" fmla="*/ 154713 w 237974"/>
                <a:gd name="connsiteY13" fmla="*/ 8551 h 177097"/>
                <a:gd name="connsiteX14" fmla="*/ 202861 w 237974"/>
                <a:gd name="connsiteY14" fmla="*/ 59467 h 177097"/>
                <a:gd name="connsiteX15" fmla="*/ 242154 w 237974"/>
                <a:gd name="connsiteY15" fmla="*/ 132519 h 177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7974" h="177097">
                  <a:moveTo>
                    <a:pt x="242154" y="132519"/>
                  </a:moveTo>
                  <a:cubicBezTo>
                    <a:pt x="203968" y="128645"/>
                    <a:pt x="171869" y="124771"/>
                    <a:pt x="139770" y="121451"/>
                  </a:cubicBezTo>
                  <a:cubicBezTo>
                    <a:pt x="139770" y="123111"/>
                    <a:pt x="139217" y="124771"/>
                    <a:pt x="139217" y="126432"/>
                  </a:cubicBezTo>
                  <a:cubicBezTo>
                    <a:pt x="166335" y="129199"/>
                    <a:pt x="193453" y="131966"/>
                    <a:pt x="220571" y="135287"/>
                  </a:cubicBezTo>
                  <a:cubicBezTo>
                    <a:pt x="221124" y="136394"/>
                    <a:pt x="221124" y="138054"/>
                    <a:pt x="221678" y="139161"/>
                  </a:cubicBezTo>
                  <a:cubicBezTo>
                    <a:pt x="205628" y="143588"/>
                    <a:pt x="189025" y="148015"/>
                    <a:pt x="172976" y="152443"/>
                  </a:cubicBezTo>
                  <a:cubicBezTo>
                    <a:pt x="143091" y="160744"/>
                    <a:pt x="113206" y="171259"/>
                    <a:pt x="82767" y="177901"/>
                  </a:cubicBezTo>
                  <a:cubicBezTo>
                    <a:pt x="53435" y="184542"/>
                    <a:pt x="29638" y="171259"/>
                    <a:pt x="10268" y="149676"/>
                  </a:cubicBezTo>
                  <a:cubicBezTo>
                    <a:pt x="-5782" y="130859"/>
                    <a:pt x="-2461" y="93779"/>
                    <a:pt x="16355" y="72749"/>
                  </a:cubicBezTo>
                  <a:cubicBezTo>
                    <a:pt x="33512" y="53379"/>
                    <a:pt x="63950" y="50059"/>
                    <a:pt x="85534" y="65001"/>
                  </a:cubicBezTo>
                  <a:cubicBezTo>
                    <a:pt x="88855" y="67215"/>
                    <a:pt x="91622" y="69428"/>
                    <a:pt x="98263" y="74409"/>
                  </a:cubicBezTo>
                  <a:cubicBezTo>
                    <a:pt x="94942" y="68875"/>
                    <a:pt x="93836" y="67215"/>
                    <a:pt x="93282" y="65555"/>
                  </a:cubicBezTo>
                  <a:cubicBezTo>
                    <a:pt x="80553" y="41757"/>
                    <a:pt x="80553" y="21834"/>
                    <a:pt x="92729" y="10765"/>
                  </a:cubicBezTo>
                  <a:cubicBezTo>
                    <a:pt x="105458" y="-1410"/>
                    <a:pt x="137556" y="-4731"/>
                    <a:pt x="154713" y="8551"/>
                  </a:cubicBezTo>
                  <a:cubicBezTo>
                    <a:pt x="172976" y="22941"/>
                    <a:pt x="189579" y="40650"/>
                    <a:pt x="202861" y="59467"/>
                  </a:cubicBezTo>
                  <a:cubicBezTo>
                    <a:pt x="217804" y="80497"/>
                    <a:pt x="227765" y="104848"/>
                    <a:pt x="242154" y="132519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31"/>
            <p:cNvSpPr/>
            <p:nvPr/>
          </p:nvSpPr>
          <p:spPr>
            <a:xfrm>
              <a:off x="1371001" y="6228881"/>
              <a:ext cx="265646" cy="143892"/>
            </a:xfrm>
            <a:custGeom>
              <a:avLst/>
              <a:gdLst>
                <a:gd name="connsiteX0" fmla="*/ 267589 w 265645"/>
                <a:gd name="connsiteY0" fmla="*/ 92549 h 143891"/>
                <a:gd name="connsiteX1" fmla="*/ 259288 w 265645"/>
                <a:gd name="connsiteY1" fmla="*/ 101404 h 143891"/>
                <a:gd name="connsiteX2" fmla="*/ 109309 w 265645"/>
                <a:gd name="connsiteY2" fmla="*/ 144571 h 143891"/>
                <a:gd name="connsiteX3" fmla="*/ 11905 w 265645"/>
                <a:gd name="connsiteY3" fmla="*/ 109152 h 143891"/>
                <a:gd name="connsiteX4" fmla="*/ 50092 w 265645"/>
                <a:gd name="connsiteY4" fmla="*/ 2340 h 143891"/>
                <a:gd name="connsiteX5" fmla="*/ 121484 w 265645"/>
                <a:gd name="connsiteY5" fmla="*/ 28905 h 143891"/>
                <a:gd name="connsiteX6" fmla="*/ 144728 w 265645"/>
                <a:gd name="connsiteY6" fmla="*/ 56023 h 143891"/>
                <a:gd name="connsiteX7" fmla="*/ 181254 w 265645"/>
                <a:gd name="connsiteY7" fmla="*/ 87015 h 143891"/>
                <a:gd name="connsiteX8" fmla="*/ 267589 w 265645"/>
                <a:gd name="connsiteY8" fmla="*/ 92549 h 143891"/>
                <a:gd name="connsiteX9" fmla="*/ 267589 w 265645"/>
                <a:gd name="connsiteY9" fmla="*/ 92549 h 14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5645" h="143891">
                  <a:moveTo>
                    <a:pt x="267589" y="92549"/>
                  </a:moveTo>
                  <a:cubicBezTo>
                    <a:pt x="264822" y="95316"/>
                    <a:pt x="262609" y="100297"/>
                    <a:pt x="259288" y="101404"/>
                  </a:cubicBezTo>
                  <a:cubicBezTo>
                    <a:pt x="209479" y="116347"/>
                    <a:pt x="160224" y="132950"/>
                    <a:pt x="109309" y="144571"/>
                  </a:cubicBezTo>
                  <a:cubicBezTo>
                    <a:pt x="71122" y="153426"/>
                    <a:pt x="36809" y="139591"/>
                    <a:pt x="11905" y="109152"/>
                  </a:cubicBezTo>
                  <a:cubicBezTo>
                    <a:pt x="-15766" y="75393"/>
                    <a:pt x="8031" y="13409"/>
                    <a:pt x="50092" y="2340"/>
                  </a:cubicBezTo>
                  <a:cubicBezTo>
                    <a:pt x="81637" y="-5961"/>
                    <a:pt x="102114" y="8981"/>
                    <a:pt x="121484" y="28905"/>
                  </a:cubicBezTo>
                  <a:cubicBezTo>
                    <a:pt x="129232" y="37760"/>
                    <a:pt x="136980" y="47168"/>
                    <a:pt x="144728" y="56023"/>
                  </a:cubicBezTo>
                  <a:cubicBezTo>
                    <a:pt x="149709" y="74286"/>
                    <a:pt x="161331" y="85355"/>
                    <a:pt x="181254" y="87015"/>
                  </a:cubicBezTo>
                  <a:cubicBezTo>
                    <a:pt x="211140" y="88675"/>
                    <a:pt x="239365" y="90889"/>
                    <a:pt x="267589" y="92549"/>
                  </a:cubicBezTo>
                  <a:lnTo>
                    <a:pt x="267589" y="92549"/>
                  </a:ln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32"/>
            <p:cNvSpPr/>
            <p:nvPr/>
          </p:nvSpPr>
          <p:spPr>
            <a:xfrm>
              <a:off x="1471406" y="6163113"/>
              <a:ext cx="182632" cy="154960"/>
            </a:xfrm>
            <a:custGeom>
              <a:avLst/>
              <a:gdLst>
                <a:gd name="connsiteX0" fmla="*/ 45430 w 182631"/>
                <a:gd name="connsiteY0" fmla="*/ 121790 h 154960"/>
                <a:gd name="connsiteX1" fmla="*/ 22186 w 182631"/>
                <a:gd name="connsiteY1" fmla="*/ 94672 h 154960"/>
                <a:gd name="connsiteX2" fmla="*/ 2816 w 182631"/>
                <a:gd name="connsiteY2" fmla="*/ 56486 h 154960"/>
                <a:gd name="connsiteX3" fmla="*/ 36022 w 182631"/>
                <a:gd name="connsiteY3" fmla="*/ 1143 h 154960"/>
                <a:gd name="connsiteX4" fmla="*/ 127338 w 182631"/>
                <a:gd name="connsiteY4" fmla="*/ 46524 h 154960"/>
                <a:gd name="connsiteX5" fmla="*/ 182681 w 182631"/>
                <a:gd name="connsiteY5" fmla="*/ 142821 h 154960"/>
                <a:gd name="connsiteX6" fmla="*/ 187108 w 182631"/>
                <a:gd name="connsiteY6" fmla="*/ 158870 h 154960"/>
                <a:gd name="connsiteX7" fmla="*/ 168292 w 182631"/>
                <a:gd name="connsiteY7" fmla="*/ 158870 h 154960"/>
                <a:gd name="connsiteX8" fmla="*/ 168845 w 182631"/>
                <a:gd name="connsiteY8" fmla="*/ 159424 h 154960"/>
                <a:gd name="connsiteX9" fmla="*/ 99113 w 182631"/>
                <a:gd name="connsiteY9" fmla="*/ 149462 h 154960"/>
                <a:gd name="connsiteX10" fmla="*/ 45430 w 182631"/>
                <a:gd name="connsiteY10" fmla="*/ 121790 h 15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631" h="154960">
                  <a:moveTo>
                    <a:pt x="45430" y="121790"/>
                  </a:moveTo>
                  <a:cubicBezTo>
                    <a:pt x="37682" y="112936"/>
                    <a:pt x="29935" y="103527"/>
                    <a:pt x="22186" y="94672"/>
                  </a:cubicBezTo>
                  <a:cubicBezTo>
                    <a:pt x="15545" y="81944"/>
                    <a:pt x="7244" y="69768"/>
                    <a:pt x="2816" y="56486"/>
                  </a:cubicBezTo>
                  <a:cubicBezTo>
                    <a:pt x="-6592" y="30474"/>
                    <a:pt x="8351" y="5570"/>
                    <a:pt x="36022" y="1143"/>
                  </a:cubicBezTo>
                  <a:cubicBezTo>
                    <a:pt x="76976" y="-5498"/>
                    <a:pt x="105754" y="17746"/>
                    <a:pt x="127338" y="46524"/>
                  </a:cubicBezTo>
                  <a:cubicBezTo>
                    <a:pt x="148922" y="76409"/>
                    <a:pt x="164418" y="110168"/>
                    <a:pt x="182681" y="142821"/>
                  </a:cubicBezTo>
                  <a:cubicBezTo>
                    <a:pt x="184895" y="147248"/>
                    <a:pt x="185448" y="152229"/>
                    <a:pt x="187108" y="158870"/>
                  </a:cubicBezTo>
                  <a:cubicBezTo>
                    <a:pt x="179360" y="158870"/>
                    <a:pt x="173826" y="158870"/>
                    <a:pt x="168292" y="158870"/>
                  </a:cubicBezTo>
                  <a:cubicBezTo>
                    <a:pt x="168292" y="158870"/>
                    <a:pt x="168845" y="159424"/>
                    <a:pt x="168845" y="159424"/>
                  </a:cubicBezTo>
                  <a:cubicBezTo>
                    <a:pt x="145601" y="156103"/>
                    <a:pt x="122357" y="151676"/>
                    <a:pt x="99113" y="149462"/>
                  </a:cubicBezTo>
                  <a:cubicBezTo>
                    <a:pt x="76976" y="146141"/>
                    <a:pt x="57606" y="141160"/>
                    <a:pt x="45430" y="121790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33"/>
            <p:cNvSpPr/>
            <p:nvPr/>
          </p:nvSpPr>
          <p:spPr>
            <a:xfrm>
              <a:off x="1263366" y="4727001"/>
              <a:ext cx="852281" cy="99617"/>
            </a:xfrm>
            <a:custGeom>
              <a:avLst/>
              <a:gdLst>
                <a:gd name="connsiteX0" fmla="*/ 0 w 852280"/>
                <a:gd name="connsiteY0" fmla="*/ 99617 h 99617"/>
                <a:gd name="connsiteX1" fmla="*/ 114560 w 852280"/>
                <a:gd name="connsiteY1" fmla="*/ 66965 h 99617"/>
                <a:gd name="connsiteX2" fmla="*/ 489785 w 852280"/>
                <a:gd name="connsiteY2" fmla="*/ 14389 h 99617"/>
                <a:gd name="connsiteX3" fmla="*/ 857262 w 852280"/>
                <a:gd name="connsiteY3" fmla="*/ 0 h 99617"/>
                <a:gd name="connsiteX4" fmla="*/ 847853 w 852280"/>
                <a:gd name="connsiteY4" fmla="*/ 3321 h 99617"/>
                <a:gd name="connsiteX5" fmla="*/ 694553 w 852280"/>
                <a:gd name="connsiteY5" fmla="*/ 22691 h 99617"/>
                <a:gd name="connsiteX6" fmla="*/ 250703 w 852280"/>
                <a:gd name="connsiteY6" fmla="*/ 57003 h 99617"/>
                <a:gd name="connsiteX7" fmla="*/ 23244 w 852280"/>
                <a:gd name="connsiteY7" fmla="*/ 99064 h 99617"/>
                <a:gd name="connsiteX8" fmla="*/ 1660 w 852280"/>
                <a:gd name="connsiteY8" fmla="*/ 104045 h 99617"/>
                <a:gd name="connsiteX9" fmla="*/ 0 w 852280"/>
                <a:gd name="connsiteY9" fmla="*/ 99617 h 9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2280" h="99617">
                  <a:moveTo>
                    <a:pt x="0" y="99617"/>
                  </a:moveTo>
                  <a:cubicBezTo>
                    <a:pt x="38187" y="88549"/>
                    <a:pt x="76373" y="76927"/>
                    <a:pt x="114560" y="66965"/>
                  </a:cubicBezTo>
                  <a:cubicBezTo>
                    <a:pt x="237421" y="35419"/>
                    <a:pt x="363049" y="21030"/>
                    <a:pt x="489785" y="14389"/>
                  </a:cubicBezTo>
                  <a:cubicBezTo>
                    <a:pt x="612093" y="7748"/>
                    <a:pt x="734400" y="3321"/>
                    <a:pt x="857262" y="0"/>
                  </a:cubicBezTo>
                  <a:cubicBezTo>
                    <a:pt x="853941" y="1107"/>
                    <a:pt x="851174" y="2767"/>
                    <a:pt x="847853" y="3321"/>
                  </a:cubicBezTo>
                  <a:cubicBezTo>
                    <a:pt x="796938" y="9962"/>
                    <a:pt x="746022" y="18817"/>
                    <a:pt x="694553" y="22691"/>
                  </a:cubicBezTo>
                  <a:cubicBezTo>
                    <a:pt x="546788" y="34866"/>
                    <a:pt x="397915" y="42061"/>
                    <a:pt x="250703" y="57003"/>
                  </a:cubicBezTo>
                  <a:cubicBezTo>
                    <a:pt x="174330" y="64751"/>
                    <a:pt x="99064" y="84675"/>
                    <a:pt x="23244" y="99064"/>
                  </a:cubicBezTo>
                  <a:cubicBezTo>
                    <a:pt x="16049" y="100724"/>
                    <a:pt x="8855" y="102384"/>
                    <a:pt x="1660" y="104045"/>
                  </a:cubicBezTo>
                  <a:cubicBezTo>
                    <a:pt x="553" y="102938"/>
                    <a:pt x="0" y="101277"/>
                    <a:pt x="0" y="99617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34"/>
            <p:cNvSpPr/>
            <p:nvPr/>
          </p:nvSpPr>
          <p:spPr>
            <a:xfrm>
              <a:off x="1118942" y="5773535"/>
              <a:ext cx="564498" cy="304386"/>
            </a:xfrm>
            <a:custGeom>
              <a:avLst/>
              <a:gdLst>
                <a:gd name="connsiteX0" fmla="*/ 13815 w 564497"/>
                <a:gd name="connsiteY0" fmla="*/ 0 h 304385"/>
                <a:gd name="connsiteX1" fmla="*/ 16582 w 564497"/>
                <a:gd name="connsiteY1" fmla="*/ 20477 h 304385"/>
                <a:gd name="connsiteX2" fmla="*/ 74692 w 564497"/>
                <a:gd name="connsiteY2" fmla="*/ 150533 h 304385"/>
                <a:gd name="connsiteX3" fmla="*/ 251789 w 564497"/>
                <a:gd name="connsiteY3" fmla="*/ 233547 h 304385"/>
                <a:gd name="connsiteX4" fmla="*/ 555622 w 564497"/>
                <a:gd name="connsiteY4" fmla="*/ 297745 h 304385"/>
                <a:gd name="connsiteX5" fmla="*/ 565030 w 564497"/>
                <a:gd name="connsiteY5" fmla="*/ 300512 h 304385"/>
                <a:gd name="connsiteX6" fmla="*/ 565030 w 564497"/>
                <a:gd name="connsiteY6" fmla="*/ 304939 h 304385"/>
                <a:gd name="connsiteX7" fmla="*/ 529057 w 564497"/>
                <a:gd name="connsiteY7" fmla="*/ 304939 h 304385"/>
                <a:gd name="connsiteX8" fmla="*/ 490871 w 564497"/>
                <a:gd name="connsiteY8" fmla="*/ 303279 h 304385"/>
                <a:gd name="connsiteX9" fmla="*/ 149405 w 564497"/>
                <a:gd name="connsiteY9" fmla="*/ 213623 h 304385"/>
                <a:gd name="connsiteX10" fmla="*/ 32078 w 564497"/>
                <a:gd name="connsiteY10" fmla="*/ 131163 h 304385"/>
                <a:gd name="connsiteX11" fmla="*/ 13815 w 564497"/>
                <a:gd name="connsiteY11" fmla="*/ 0 h 30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4497" h="304385">
                  <a:moveTo>
                    <a:pt x="13815" y="0"/>
                  </a:moveTo>
                  <a:cubicBezTo>
                    <a:pt x="14922" y="6641"/>
                    <a:pt x="17689" y="13836"/>
                    <a:pt x="16582" y="20477"/>
                  </a:cubicBezTo>
                  <a:cubicBezTo>
                    <a:pt x="6620" y="76927"/>
                    <a:pt x="30971" y="118434"/>
                    <a:pt x="74692" y="150533"/>
                  </a:cubicBezTo>
                  <a:cubicBezTo>
                    <a:pt x="127821" y="190380"/>
                    <a:pt x="189805" y="212517"/>
                    <a:pt x="251789" y="233547"/>
                  </a:cubicBezTo>
                  <a:cubicBezTo>
                    <a:pt x="350853" y="267306"/>
                    <a:pt x="452131" y="286123"/>
                    <a:pt x="555622" y="297745"/>
                  </a:cubicBezTo>
                  <a:cubicBezTo>
                    <a:pt x="558942" y="298298"/>
                    <a:pt x="561710" y="299405"/>
                    <a:pt x="565030" y="300512"/>
                  </a:cubicBezTo>
                  <a:cubicBezTo>
                    <a:pt x="565030" y="302172"/>
                    <a:pt x="565030" y="303279"/>
                    <a:pt x="565030" y="304939"/>
                  </a:cubicBezTo>
                  <a:cubicBezTo>
                    <a:pt x="552855" y="304939"/>
                    <a:pt x="540679" y="304939"/>
                    <a:pt x="529057" y="304939"/>
                  </a:cubicBezTo>
                  <a:cubicBezTo>
                    <a:pt x="516328" y="304386"/>
                    <a:pt x="503600" y="304386"/>
                    <a:pt x="490871" y="303279"/>
                  </a:cubicBezTo>
                  <a:cubicBezTo>
                    <a:pt x="372437" y="291104"/>
                    <a:pt x="257877" y="263986"/>
                    <a:pt x="149405" y="213623"/>
                  </a:cubicBezTo>
                  <a:cubicBezTo>
                    <a:pt x="105684" y="193147"/>
                    <a:pt x="65837" y="166582"/>
                    <a:pt x="32078" y="131163"/>
                  </a:cubicBezTo>
                  <a:cubicBezTo>
                    <a:pt x="-3341" y="95190"/>
                    <a:pt x="-9429" y="32652"/>
                    <a:pt x="13815" y="0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50"/>
            <p:cNvSpPr/>
            <p:nvPr/>
          </p:nvSpPr>
          <p:spPr>
            <a:xfrm>
              <a:off x="1516836" y="6284904"/>
              <a:ext cx="121754" cy="33206"/>
            </a:xfrm>
            <a:custGeom>
              <a:avLst/>
              <a:gdLst>
                <a:gd name="connsiteX0" fmla="*/ 0 w 121754"/>
                <a:gd name="connsiteY0" fmla="*/ 0 h 33205"/>
                <a:gd name="connsiteX1" fmla="*/ 52576 w 121754"/>
                <a:gd name="connsiteY1" fmla="*/ 27118 h 33205"/>
                <a:gd name="connsiteX2" fmla="*/ 122308 w 121754"/>
                <a:gd name="connsiteY2" fmla="*/ 37080 h 33205"/>
                <a:gd name="connsiteX3" fmla="*/ 36526 w 121754"/>
                <a:gd name="connsiteY3" fmla="*/ 30992 h 33205"/>
                <a:gd name="connsiteX4" fmla="*/ 0 w 121754"/>
                <a:gd name="connsiteY4" fmla="*/ 0 h 33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754" h="33205">
                  <a:moveTo>
                    <a:pt x="0" y="0"/>
                  </a:moveTo>
                  <a:cubicBezTo>
                    <a:pt x="12176" y="19370"/>
                    <a:pt x="31546" y="24904"/>
                    <a:pt x="52576" y="27118"/>
                  </a:cubicBezTo>
                  <a:cubicBezTo>
                    <a:pt x="75820" y="29332"/>
                    <a:pt x="99064" y="33759"/>
                    <a:pt x="122308" y="37080"/>
                  </a:cubicBezTo>
                  <a:cubicBezTo>
                    <a:pt x="93530" y="34866"/>
                    <a:pt x="64751" y="33206"/>
                    <a:pt x="36526" y="30992"/>
                  </a:cubicBezTo>
                  <a:cubicBezTo>
                    <a:pt x="17156" y="29332"/>
                    <a:pt x="5534" y="18263"/>
                    <a:pt x="0" y="0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44883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21" name="Frame 20"/>
          <p:cNvSpPr/>
          <p:nvPr userDrawn="1"/>
        </p:nvSpPr>
        <p:spPr>
          <a:xfrm>
            <a:off x="227150" y="235090"/>
            <a:ext cx="11737700" cy="6387820"/>
          </a:xfrm>
          <a:prstGeom prst="frame">
            <a:avLst>
              <a:gd name="adj1" fmla="val 3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11658600" y="0"/>
            <a:ext cx="533400" cy="1898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 userDrawn="1"/>
        </p:nvSpPr>
        <p:spPr>
          <a:xfrm>
            <a:off x="10207487" y="0"/>
            <a:ext cx="1984512" cy="442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66"/>
          <p:cNvGrpSpPr/>
          <p:nvPr userDrawn="1"/>
        </p:nvGrpSpPr>
        <p:grpSpPr>
          <a:xfrm>
            <a:off x="10331184" y="0"/>
            <a:ext cx="1784616" cy="1828654"/>
            <a:chOff x="10211914" y="309106"/>
            <a:chExt cx="1980086" cy="2028947"/>
          </a:xfrm>
          <a:solidFill>
            <a:schemeClr val="accent1">
              <a:alpha val="70000"/>
            </a:schemeClr>
          </a:solidFill>
        </p:grpSpPr>
        <p:sp>
          <p:nvSpPr>
            <p:cNvPr id="25" name="Freeform: Shape 53"/>
            <p:cNvSpPr/>
            <p:nvPr userDrawn="1"/>
          </p:nvSpPr>
          <p:spPr>
            <a:xfrm>
              <a:off x="10397155" y="1209459"/>
              <a:ext cx="1565331" cy="1128594"/>
            </a:xfrm>
            <a:custGeom>
              <a:avLst/>
              <a:gdLst>
                <a:gd name="connsiteX0" fmla="*/ 293748 w 2003413"/>
                <a:gd name="connsiteY0" fmla="*/ 0 h 1444449"/>
                <a:gd name="connsiteX1" fmla="*/ 327507 w 2003413"/>
                <a:gd name="connsiteY1" fmla="*/ 121754 h 1444449"/>
                <a:gd name="connsiteX2" fmla="*/ 399453 w 2003413"/>
                <a:gd name="connsiteY2" fmla="*/ 322649 h 1444449"/>
                <a:gd name="connsiteX3" fmla="*/ 519547 w 2003413"/>
                <a:gd name="connsiteY3" fmla="*/ 539593 h 1444449"/>
                <a:gd name="connsiteX4" fmla="*/ 797368 w 2003413"/>
                <a:gd name="connsiteY4" fmla="*/ 791957 h 1444449"/>
                <a:gd name="connsiteX5" fmla="*/ 936832 w 2003413"/>
                <a:gd name="connsiteY5" fmla="*/ 873864 h 1444449"/>
                <a:gd name="connsiteX6" fmla="*/ 948454 w 2003413"/>
                <a:gd name="connsiteY6" fmla="*/ 881059 h 1444449"/>
                <a:gd name="connsiteX7" fmla="*/ 986641 w 2003413"/>
                <a:gd name="connsiteY7" fmla="*/ 786423 h 1444449"/>
                <a:gd name="connsiteX8" fmla="*/ 1126105 w 2003413"/>
                <a:gd name="connsiteY8" fmla="*/ 681271 h 1444449"/>
                <a:gd name="connsiteX9" fmla="*/ 1520700 w 2003413"/>
                <a:gd name="connsiteY9" fmla="*/ 669649 h 1444449"/>
                <a:gd name="connsiteX10" fmla="*/ 1664592 w 2003413"/>
                <a:gd name="connsiteY10" fmla="*/ 724992 h 1444449"/>
                <a:gd name="connsiteX11" fmla="*/ 1685068 w 2003413"/>
                <a:gd name="connsiteY11" fmla="*/ 744362 h 1444449"/>
                <a:gd name="connsiteX12" fmla="*/ 1645221 w 2003413"/>
                <a:gd name="connsiteY12" fmla="*/ 732740 h 1444449"/>
                <a:gd name="connsiteX13" fmla="*/ 1393965 w 2003413"/>
                <a:gd name="connsiteY13" fmla="*/ 680718 h 1444449"/>
                <a:gd name="connsiteX14" fmla="*/ 1198051 w 2003413"/>
                <a:gd name="connsiteY14" fmla="*/ 715584 h 1444449"/>
                <a:gd name="connsiteX15" fmla="*/ 1138280 w 2003413"/>
                <a:gd name="connsiteY15" fmla="*/ 938062 h 1444449"/>
                <a:gd name="connsiteX16" fmla="*/ 1328660 w 2003413"/>
                <a:gd name="connsiteY16" fmla="*/ 1125675 h 1444449"/>
                <a:gd name="connsiteX17" fmla="*/ 1687835 w 2003413"/>
                <a:gd name="connsiteY17" fmla="*/ 1311073 h 1444449"/>
                <a:gd name="connsiteX18" fmla="*/ 1997202 w 2003413"/>
                <a:gd name="connsiteY18" fmla="*/ 1437255 h 1444449"/>
                <a:gd name="connsiteX19" fmla="*/ 2006057 w 2003413"/>
                <a:gd name="connsiteY19" fmla="*/ 1446110 h 1444449"/>
                <a:gd name="connsiteX20" fmla="*/ 1938539 w 2003413"/>
                <a:gd name="connsiteY20" fmla="*/ 1440022 h 1444449"/>
                <a:gd name="connsiteX21" fmla="*/ 1697244 w 2003413"/>
                <a:gd name="connsiteY21" fmla="*/ 1383019 h 1444449"/>
                <a:gd name="connsiteX22" fmla="*/ 1260588 w 2003413"/>
                <a:gd name="connsiteY22" fmla="*/ 1208689 h 1444449"/>
                <a:gd name="connsiteX23" fmla="*/ 996603 w 2003413"/>
                <a:gd name="connsiteY23" fmla="*/ 1006687 h 1444449"/>
                <a:gd name="connsiteX24" fmla="*/ 953435 w 2003413"/>
                <a:gd name="connsiteY24" fmla="*/ 902643 h 1444449"/>
                <a:gd name="connsiteX25" fmla="*/ 940706 w 2003413"/>
                <a:gd name="connsiteY25" fmla="*/ 887700 h 1444449"/>
                <a:gd name="connsiteX26" fmla="*/ 804563 w 2003413"/>
                <a:gd name="connsiteY26" fmla="*/ 821842 h 1444449"/>
                <a:gd name="connsiteX27" fmla="*/ 625805 w 2003413"/>
                <a:gd name="connsiteY27" fmla="*/ 712263 h 1444449"/>
                <a:gd name="connsiteX28" fmla="*/ 439300 w 2003413"/>
                <a:gd name="connsiteY28" fmla="*/ 602131 h 1444449"/>
                <a:gd name="connsiteX29" fmla="*/ 272164 w 2003413"/>
                <a:gd name="connsiteY29" fmla="*/ 543467 h 1444449"/>
                <a:gd name="connsiteX30" fmla="*/ 118311 w 2003413"/>
                <a:gd name="connsiteY30" fmla="*/ 475396 h 1444449"/>
                <a:gd name="connsiteX31" fmla="*/ 4304 w 2003413"/>
                <a:gd name="connsiteY31" fmla="*/ 330951 h 1444449"/>
                <a:gd name="connsiteX32" fmla="*/ 132146 w 2003413"/>
                <a:gd name="connsiteY32" fmla="*/ 142785 h 1444449"/>
                <a:gd name="connsiteX33" fmla="*/ 288767 w 2003413"/>
                <a:gd name="connsiteY33" fmla="*/ 178758 h 1444449"/>
                <a:gd name="connsiteX34" fmla="*/ 309797 w 2003413"/>
                <a:gd name="connsiteY34" fmla="*/ 192593 h 1444449"/>
                <a:gd name="connsiteX35" fmla="*/ 295408 w 2003413"/>
                <a:gd name="connsiteY35" fmla="*/ 95190 h 1444449"/>
                <a:gd name="connsiteX36" fmla="*/ 289874 w 2003413"/>
                <a:gd name="connsiteY36" fmla="*/ 553 h 1444449"/>
                <a:gd name="connsiteX37" fmla="*/ 293748 w 2003413"/>
                <a:gd name="connsiteY37" fmla="*/ 0 h 1444449"/>
                <a:gd name="connsiteX38" fmla="*/ 155944 w 2003413"/>
                <a:gd name="connsiteY38" fmla="*/ 283356 h 1444449"/>
                <a:gd name="connsiteX39" fmla="*/ 194684 w 2003413"/>
                <a:gd name="connsiteY39" fmla="*/ 400129 h 1444449"/>
                <a:gd name="connsiteX40" fmla="*/ 221249 w 2003413"/>
                <a:gd name="connsiteY40" fmla="*/ 405664 h 1444449"/>
                <a:gd name="connsiteX41" fmla="*/ 339682 w 2003413"/>
                <a:gd name="connsiteY41" fmla="*/ 344233 h 1444449"/>
                <a:gd name="connsiteX42" fmla="*/ 346323 w 2003413"/>
                <a:gd name="connsiteY42" fmla="*/ 326523 h 1444449"/>
                <a:gd name="connsiteX43" fmla="*/ 314778 w 2003413"/>
                <a:gd name="connsiteY43" fmla="*/ 225799 h 1444449"/>
                <a:gd name="connsiteX44" fmla="*/ 296515 w 2003413"/>
                <a:gd name="connsiteY44" fmla="*/ 209196 h 1444449"/>
                <a:gd name="connsiteX45" fmla="*/ 231210 w 2003413"/>
                <a:gd name="connsiteY45" fmla="*/ 204769 h 1444449"/>
                <a:gd name="connsiteX46" fmla="*/ 155944 w 2003413"/>
                <a:gd name="connsiteY46" fmla="*/ 283356 h 1444449"/>
                <a:gd name="connsiteX47" fmla="*/ 216268 w 2003413"/>
                <a:gd name="connsiteY47" fmla="*/ 419499 h 1444449"/>
                <a:gd name="connsiteX48" fmla="*/ 479700 w 2003413"/>
                <a:gd name="connsiteY48" fmla="*/ 557303 h 1444449"/>
                <a:gd name="connsiteX49" fmla="*/ 355732 w 2003413"/>
                <a:gd name="connsiteY49" fmla="*/ 349767 h 1444449"/>
                <a:gd name="connsiteX50" fmla="*/ 216268 w 2003413"/>
                <a:gd name="connsiteY50" fmla="*/ 419499 h 144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003413" h="1444449">
                  <a:moveTo>
                    <a:pt x="293748" y="0"/>
                  </a:moveTo>
                  <a:cubicBezTo>
                    <a:pt x="304816" y="40954"/>
                    <a:pt x="314225" y="81908"/>
                    <a:pt x="327507" y="121754"/>
                  </a:cubicBezTo>
                  <a:cubicBezTo>
                    <a:pt x="349644" y="189273"/>
                    <a:pt x="370121" y="258451"/>
                    <a:pt x="399453" y="322649"/>
                  </a:cubicBezTo>
                  <a:cubicBezTo>
                    <a:pt x="434319" y="397362"/>
                    <a:pt x="472505" y="472075"/>
                    <a:pt x="519547" y="539593"/>
                  </a:cubicBezTo>
                  <a:cubicBezTo>
                    <a:pt x="591493" y="644191"/>
                    <a:pt x="681148" y="732740"/>
                    <a:pt x="797368" y="791957"/>
                  </a:cubicBezTo>
                  <a:cubicBezTo>
                    <a:pt x="845517" y="816308"/>
                    <a:pt x="890344" y="846193"/>
                    <a:pt x="936832" y="873864"/>
                  </a:cubicBezTo>
                  <a:cubicBezTo>
                    <a:pt x="941813" y="876632"/>
                    <a:pt x="946241" y="879952"/>
                    <a:pt x="948454" y="881059"/>
                  </a:cubicBezTo>
                  <a:cubicBezTo>
                    <a:pt x="961183" y="848960"/>
                    <a:pt x="970591" y="815754"/>
                    <a:pt x="986641" y="786423"/>
                  </a:cubicBezTo>
                  <a:cubicBezTo>
                    <a:pt x="1016526" y="731080"/>
                    <a:pt x="1067995" y="701748"/>
                    <a:pt x="1126105" y="681271"/>
                  </a:cubicBezTo>
                  <a:cubicBezTo>
                    <a:pt x="1256714" y="635890"/>
                    <a:pt x="1387877" y="639211"/>
                    <a:pt x="1520700" y="669649"/>
                  </a:cubicBezTo>
                  <a:cubicBezTo>
                    <a:pt x="1571615" y="681271"/>
                    <a:pt x="1619764" y="698981"/>
                    <a:pt x="1664592" y="724992"/>
                  </a:cubicBezTo>
                  <a:cubicBezTo>
                    <a:pt x="1672339" y="729420"/>
                    <a:pt x="1679534" y="735507"/>
                    <a:pt x="1685068" y="744362"/>
                  </a:cubicBezTo>
                  <a:cubicBezTo>
                    <a:pt x="1671786" y="740488"/>
                    <a:pt x="1658504" y="736614"/>
                    <a:pt x="1645221" y="732740"/>
                  </a:cubicBezTo>
                  <a:cubicBezTo>
                    <a:pt x="1562761" y="707836"/>
                    <a:pt x="1479746" y="686252"/>
                    <a:pt x="1393965" y="680718"/>
                  </a:cubicBezTo>
                  <a:cubicBezTo>
                    <a:pt x="1326446" y="676290"/>
                    <a:pt x="1260035" y="682378"/>
                    <a:pt x="1198051" y="715584"/>
                  </a:cubicBezTo>
                  <a:cubicBezTo>
                    <a:pt x="1116697" y="758751"/>
                    <a:pt x="1095666" y="866116"/>
                    <a:pt x="1138280" y="938062"/>
                  </a:cubicBezTo>
                  <a:cubicBezTo>
                    <a:pt x="1185322" y="1017756"/>
                    <a:pt x="1255054" y="1073653"/>
                    <a:pt x="1328660" y="1125675"/>
                  </a:cubicBezTo>
                  <a:cubicBezTo>
                    <a:pt x="1439899" y="1204262"/>
                    <a:pt x="1562761" y="1260158"/>
                    <a:pt x="1687835" y="1311073"/>
                  </a:cubicBezTo>
                  <a:cubicBezTo>
                    <a:pt x="1790773" y="1353134"/>
                    <a:pt x="1893711" y="1395195"/>
                    <a:pt x="1997202" y="1437255"/>
                  </a:cubicBezTo>
                  <a:cubicBezTo>
                    <a:pt x="2000523" y="1438362"/>
                    <a:pt x="2003290" y="1440022"/>
                    <a:pt x="2006057" y="1446110"/>
                  </a:cubicBezTo>
                  <a:cubicBezTo>
                    <a:pt x="1983367" y="1443896"/>
                    <a:pt x="1961230" y="1442789"/>
                    <a:pt x="1938539" y="1440022"/>
                  </a:cubicBezTo>
                  <a:cubicBezTo>
                    <a:pt x="1856078" y="1428954"/>
                    <a:pt x="1776384" y="1406817"/>
                    <a:pt x="1697244" y="1383019"/>
                  </a:cubicBezTo>
                  <a:cubicBezTo>
                    <a:pt x="1546711" y="1337638"/>
                    <a:pt x="1402819" y="1274547"/>
                    <a:pt x="1260588" y="1208689"/>
                  </a:cubicBezTo>
                  <a:cubicBezTo>
                    <a:pt x="1157650" y="1160541"/>
                    <a:pt x="1068548" y="1094683"/>
                    <a:pt x="996603" y="1006687"/>
                  </a:cubicBezTo>
                  <a:cubicBezTo>
                    <a:pt x="972252" y="976802"/>
                    <a:pt x="953435" y="943597"/>
                    <a:pt x="953435" y="902643"/>
                  </a:cubicBezTo>
                  <a:cubicBezTo>
                    <a:pt x="953435" y="897662"/>
                    <a:pt x="946241" y="890467"/>
                    <a:pt x="940706" y="887700"/>
                  </a:cubicBezTo>
                  <a:cubicBezTo>
                    <a:pt x="895325" y="865563"/>
                    <a:pt x="848284" y="846193"/>
                    <a:pt x="804563" y="821842"/>
                  </a:cubicBezTo>
                  <a:cubicBezTo>
                    <a:pt x="743686" y="787530"/>
                    <a:pt x="683915" y="751003"/>
                    <a:pt x="625805" y="712263"/>
                  </a:cubicBezTo>
                  <a:cubicBezTo>
                    <a:pt x="565481" y="671863"/>
                    <a:pt x="507925" y="627588"/>
                    <a:pt x="439300" y="602131"/>
                  </a:cubicBezTo>
                  <a:cubicBezTo>
                    <a:pt x="383957" y="581654"/>
                    <a:pt x="326953" y="565051"/>
                    <a:pt x="272164" y="543467"/>
                  </a:cubicBezTo>
                  <a:cubicBezTo>
                    <a:pt x="220142" y="522990"/>
                    <a:pt x="167012" y="502514"/>
                    <a:pt x="118311" y="475396"/>
                  </a:cubicBezTo>
                  <a:cubicBezTo>
                    <a:pt x="61308" y="444404"/>
                    <a:pt x="19800" y="395702"/>
                    <a:pt x="4304" y="330951"/>
                  </a:cubicBezTo>
                  <a:cubicBezTo>
                    <a:pt x="-15619" y="249043"/>
                    <a:pt x="34743" y="159388"/>
                    <a:pt x="132146" y="142785"/>
                  </a:cubicBezTo>
                  <a:cubicBezTo>
                    <a:pt x="189150" y="133376"/>
                    <a:pt x="241725" y="143892"/>
                    <a:pt x="288767" y="178758"/>
                  </a:cubicBezTo>
                  <a:cubicBezTo>
                    <a:pt x="294855" y="183185"/>
                    <a:pt x="300942" y="186506"/>
                    <a:pt x="309797" y="192593"/>
                  </a:cubicBezTo>
                  <a:cubicBezTo>
                    <a:pt x="304816" y="157727"/>
                    <a:pt x="298729" y="126735"/>
                    <a:pt x="295408" y="95190"/>
                  </a:cubicBezTo>
                  <a:cubicBezTo>
                    <a:pt x="292087" y="63644"/>
                    <a:pt x="291534" y="32099"/>
                    <a:pt x="289874" y="553"/>
                  </a:cubicBezTo>
                  <a:cubicBezTo>
                    <a:pt x="290981" y="0"/>
                    <a:pt x="292087" y="0"/>
                    <a:pt x="293748" y="0"/>
                  </a:cubicBezTo>
                  <a:close/>
                  <a:moveTo>
                    <a:pt x="155944" y="283356"/>
                  </a:moveTo>
                  <a:cubicBezTo>
                    <a:pt x="155390" y="330397"/>
                    <a:pt x="173100" y="365817"/>
                    <a:pt x="194684" y="400129"/>
                  </a:cubicBezTo>
                  <a:cubicBezTo>
                    <a:pt x="202432" y="411751"/>
                    <a:pt x="209073" y="412858"/>
                    <a:pt x="221249" y="405664"/>
                  </a:cubicBezTo>
                  <a:cubicBezTo>
                    <a:pt x="259989" y="384080"/>
                    <a:pt x="299835" y="364156"/>
                    <a:pt x="339682" y="344233"/>
                  </a:cubicBezTo>
                  <a:cubicBezTo>
                    <a:pt x="349644" y="339252"/>
                    <a:pt x="348537" y="334271"/>
                    <a:pt x="346323" y="326523"/>
                  </a:cubicBezTo>
                  <a:cubicBezTo>
                    <a:pt x="335808" y="292764"/>
                    <a:pt x="326400" y="259005"/>
                    <a:pt x="314778" y="225799"/>
                  </a:cubicBezTo>
                  <a:cubicBezTo>
                    <a:pt x="312564" y="218604"/>
                    <a:pt x="303156" y="210303"/>
                    <a:pt x="296515" y="209196"/>
                  </a:cubicBezTo>
                  <a:cubicBezTo>
                    <a:pt x="274931" y="205876"/>
                    <a:pt x="252794" y="203109"/>
                    <a:pt x="231210" y="204769"/>
                  </a:cubicBezTo>
                  <a:cubicBezTo>
                    <a:pt x="185276" y="206982"/>
                    <a:pt x="155390" y="241849"/>
                    <a:pt x="155944" y="283356"/>
                  </a:cubicBezTo>
                  <a:close/>
                  <a:moveTo>
                    <a:pt x="216268" y="419499"/>
                  </a:moveTo>
                  <a:cubicBezTo>
                    <a:pt x="252794" y="459346"/>
                    <a:pt x="432658" y="552876"/>
                    <a:pt x="479700" y="557303"/>
                  </a:cubicBezTo>
                  <a:cubicBezTo>
                    <a:pt x="431552" y="492552"/>
                    <a:pt x="384510" y="427801"/>
                    <a:pt x="355732" y="349767"/>
                  </a:cubicBezTo>
                  <a:cubicBezTo>
                    <a:pt x="305370" y="366924"/>
                    <a:pt x="258328" y="387400"/>
                    <a:pt x="216268" y="419499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54"/>
            <p:cNvSpPr/>
            <p:nvPr/>
          </p:nvSpPr>
          <p:spPr>
            <a:xfrm>
              <a:off x="10211914" y="508637"/>
              <a:ext cx="1617220" cy="864823"/>
            </a:xfrm>
            <a:custGeom>
              <a:avLst/>
              <a:gdLst>
                <a:gd name="connsiteX0" fmla="*/ 579532 w 2069824"/>
                <a:gd name="connsiteY0" fmla="*/ 774097 h 1106858"/>
                <a:gd name="connsiteX1" fmla="*/ 565143 w 2069824"/>
                <a:gd name="connsiteY1" fmla="*/ 786272 h 1106858"/>
                <a:gd name="connsiteX2" fmla="*/ 554628 w 2069824"/>
                <a:gd name="connsiteY2" fmla="*/ 870393 h 1106858"/>
                <a:gd name="connsiteX3" fmla="*/ 633768 w 2069824"/>
                <a:gd name="connsiteY3" fmla="*/ 944553 h 1106858"/>
                <a:gd name="connsiteX4" fmla="*/ 693539 w 2069824"/>
                <a:gd name="connsiteY4" fmla="*/ 976651 h 1106858"/>
                <a:gd name="connsiteX5" fmla="*/ 711802 w 2069824"/>
                <a:gd name="connsiteY5" fmla="*/ 975545 h 1106858"/>
                <a:gd name="connsiteX6" fmla="*/ 891113 w 2069824"/>
                <a:gd name="connsiteY6" fmla="*/ 873714 h 1106858"/>
                <a:gd name="connsiteX7" fmla="*/ 898861 w 2069824"/>
                <a:gd name="connsiteY7" fmla="*/ 869840 h 1106858"/>
                <a:gd name="connsiteX8" fmla="*/ 776553 w 2069824"/>
                <a:gd name="connsiteY8" fmla="*/ 811730 h 1106858"/>
                <a:gd name="connsiteX9" fmla="*/ 344325 w 2069824"/>
                <a:gd name="connsiteY9" fmla="*/ 580396 h 1106858"/>
                <a:gd name="connsiteX10" fmla="*/ 72591 w 2069824"/>
                <a:gd name="connsiteY10" fmla="*/ 351830 h 1106858"/>
                <a:gd name="connsiteX11" fmla="*/ 13928 w 2069824"/>
                <a:gd name="connsiteY11" fmla="*/ 85631 h 1106858"/>
                <a:gd name="connsiteX12" fmla="*/ 57095 w 2069824"/>
                <a:gd name="connsiteY12" fmla="*/ 19773 h 1106858"/>
                <a:gd name="connsiteX13" fmla="*/ 145090 w 2069824"/>
                <a:gd name="connsiteY13" fmla="*/ 13132 h 1106858"/>
                <a:gd name="connsiteX14" fmla="*/ 209288 w 2069824"/>
                <a:gd name="connsiteY14" fmla="*/ 74009 h 1106858"/>
                <a:gd name="connsiteX15" fmla="*/ 181617 w 2069824"/>
                <a:gd name="connsiteY15" fmla="*/ 127691 h 1106858"/>
                <a:gd name="connsiteX16" fmla="*/ 208735 w 2069824"/>
                <a:gd name="connsiteY16" fmla="*/ 316964 h 1106858"/>
                <a:gd name="connsiteX17" fmla="*/ 317207 w 2069824"/>
                <a:gd name="connsiteY17" fmla="*/ 466943 h 1106858"/>
                <a:gd name="connsiteX18" fmla="*/ 722870 w 2069824"/>
                <a:gd name="connsiteY18" fmla="*/ 741998 h 1106858"/>
                <a:gd name="connsiteX19" fmla="*/ 872296 w 2069824"/>
                <a:gd name="connsiteY19" fmla="*/ 816710 h 1106858"/>
                <a:gd name="connsiteX20" fmla="*/ 1147904 w 2069824"/>
                <a:gd name="connsiteY20" fmla="*/ 986613 h 1106858"/>
                <a:gd name="connsiteX21" fmla="*/ 1221510 w 2069824"/>
                <a:gd name="connsiteY21" fmla="*/ 1050258 h 1106858"/>
                <a:gd name="connsiteX22" fmla="*/ 1281834 w 2069824"/>
                <a:gd name="connsiteY22" fmla="*/ 1074608 h 1106858"/>
                <a:gd name="connsiteX23" fmla="*/ 1569063 w 2069824"/>
                <a:gd name="connsiteY23" fmla="*/ 1069074 h 1106858"/>
                <a:gd name="connsiteX24" fmla="*/ 2022875 w 2069824"/>
                <a:gd name="connsiteY24" fmla="*/ 1015945 h 1106858"/>
                <a:gd name="connsiteX25" fmla="*/ 2050547 w 2069824"/>
                <a:gd name="connsiteY25" fmla="*/ 1012624 h 1106858"/>
                <a:gd name="connsiteX26" fmla="*/ 2070470 w 2069824"/>
                <a:gd name="connsiteY26" fmla="*/ 1004876 h 1106858"/>
                <a:gd name="connsiteX27" fmla="*/ 2058295 w 2069824"/>
                <a:gd name="connsiteY27" fmla="*/ 1018159 h 1106858"/>
                <a:gd name="connsiteX28" fmla="*/ 1883964 w 2069824"/>
                <a:gd name="connsiteY28" fmla="*/ 1051364 h 1106858"/>
                <a:gd name="connsiteX29" fmla="*/ 1492690 w 2069824"/>
                <a:gd name="connsiteY29" fmla="*/ 1102833 h 1106858"/>
                <a:gd name="connsiteX30" fmla="*/ 1163953 w 2069824"/>
                <a:gd name="connsiteY30" fmla="*/ 1106154 h 1106858"/>
                <a:gd name="connsiteX31" fmla="*/ 928746 w 2069824"/>
                <a:gd name="connsiteY31" fmla="*/ 1083463 h 1106858"/>
                <a:gd name="connsiteX32" fmla="*/ 712909 w 2069824"/>
                <a:gd name="connsiteY32" fmla="*/ 1024246 h 1106858"/>
                <a:gd name="connsiteX33" fmla="*/ 562376 w 2069824"/>
                <a:gd name="connsiteY33" fmla="*/ 917435 h 1106858"/>
                <a:gd name="connsiteX34" fmla="*/ 544666 w 2069824"/>
                <a:gd name="connsiteY34" fmla="*/ 803982 h 1106858"/>
                <a:gd name="connsiteX35" fmla="*/ 573444 w 2069824"/>
                <a:gd name="connsiteY35" fmla="*/ 769116 h 1106858"/>
                <a:gd name="connsiteX36" fmla="*/ 579532 w 2069824"/>
                <a:gd name="connsiteY36" fmla="*/ 774097 h 110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069824" h="1106858">
                  <a:moveTo>
                    <a:pt x="579532" y="774097"/>
                  </a:moveTo>
                  <a:cubicBezTo>
                    <a:pt x="574551" y="777970"/>
                    <a:pt x="569571" y="781845"/>
                    <a:pt x="565143" y="786272"/>
                  </a:cubicBezTo>
                  <a:cubicBezTo>
                    <a:pt x="540239" y="810623"/>
                    <a:pt x="536918" y="839955"/>
                    <a:pt x="554628" y="870393"/>
                  </a:cubicBezTo>
                  <a:cubicBezTo>
                    <a:pt x="573444" y="903045"/>
                    <a:pt x="602776" y="925183"/>
                    <a:pt x="633768" y="944553"/>
                  </a:cubicBezTo>
                  <a:cubicBezTo>
                    <a:pt x="652585" y="956728"/>
                    <a:pt x="673062" y="967243"/>
                    <a:pt x="693539" y="976651"/>
                  </a:cubicBezTo>
                  <a:cubicBezTo>
                    <a:pt x="698519" y="978865"/>
                    <a:pt x="707374" y="978312"/>
                    <a:pt x="711802" y="975545"/>
                  </a:cubicBezTo>
                  <a:cubicBezTo>
                    <a:pt x="767145" y="933484"/>
                    <a:pt x="824701" y="896404"/>
                    <a:pt x="891113" y="873714"/>
                  </a:cubicBezTo>
                  <a:cubicBezTo>
                    <a:pt x="892773" y="873160"/>
                    <a:pt x="894433" y="872053"/>
                    <a:pt x="898861" y="869840"/>
                  </a:cubicBezTo>
                  <a:cubicBezTo>
                    <a:pt x="855693" y="849363"/>
                    <a:pt x="816400" y="829993"/>
                    <a:pt x="776553" y="811730"/>
                  </a:cubicBezTo>
                  <a:cubicBezTo>
                    <a:pt x="627681" y="743658"/>
                    <a:pt x="482682" y="668392"/>
                    <a:pt x="344325" y="580396"/>
                  </a:cubicBezTo>
                  <a:cubicBezTo>
                    <a:pt x="244154" y="516199"/>
                    <a:pt x="147304" y="445913"/>
                    <a:pt x="72591" y="351830"/>
                  </a:cubicBezTo>
                  <a:cubicBezTo>
                    <a:pt x="9500" y="274904"/>
                    <a:pt x="-19278" y="186355"/>
                    <a:pt x="13928" y="85631"/>
                  </a:cubicBezTo>
                  <a:cubicBezTo>
                    <a:pt x="22229" y="59620"/>
                    <a:pt x="37172" y="38036"/>
                    <a:pt x="57095" y="19773"/>
                  </a:cubicBezTo>
                  <a:cubicBezTo>
                    <a:pt x="81999" y="-2918"/>
                    <a:pt x="117972" y="-7345"/>
                    <a:pt x="145090" y="13132"/>
                  </a:cubicBezTo>
                  <a:cubicBezTo>
                    <a:pt x="167781" y="30288"/>
                    <a:pt x="186598" y="52425"/>
                    <a:pt x="209288" y="74009"/>
                  </a:cubicBezTo>
                  <a:cubicBezTo>
                    <a:pt x="184937" y="87844"/>
                    <a:pt x="184937" y="108875"/>
                    <a:pt x="181617" y="127691"/>
                  </a:cubicBezTo>
                  <a:cubicBezTo>
                    <a:pt x="169441" y="193549"/>
                    <a:pt x="181063" y="256087"/>
                    <a:pt x="208735" y="316964"/>
                  </a:cubicBezTo>
                  <a:cubicBezTo>
                    <a:pt x="234746" y="374521"/>
                    <a:pt x="272933" y="422669"/>
                    <a:pt x="317207" y="466943"/>
                  </a:cubicBezTo>
                  <a:cubicBezTo>
                    <a:pt x="435087" y="584270"/>
                    <a:pt x="576212" y="666731"/>
                    <a:pt x="722870" y="741998"/>
                  </a:cubicBezTo>
                  <a:cubicBezTo>
                    <a:pt x="772126" y="767455"/>
                    <a:pt x="821934" y="792913"/>
                    <a:pt x="872296" y="816710"/>
                  </a:cubicBezTo>
                  <a:cubicBezTo>
                    <a:pt x="970253" y="863752"/>
                    <a:pt x="1062122" y="919648"/>
                    <a:pt x="1147904" y="986613"/>
                  </a:cubicBezTo>
                  <a:cubicBezTo>
                    <a:pt x="1173362" y="1006537"/>
                    <a:pt x="1197712" y="1028120"/>
                    <a:pt x="1221510" y="1050258"/>
                  </a:cubicBezTo>
                  <a:cubicBezTo>
                    <a:pt x="1239220" y="1066861"/>
                    <a:pt x="1256929" y="1075162"/>
                    <a:pt x="1281834" y="1074608"/>
                  </a:cubicBezTo>
                  <a:cubicBezTo>
                    <a:pt x="1377577" y="1071841"/>
                    <a:pt x="1473320" y="1073502"/>
                    <a:pt x="1569063" y="1069074"/>
                  </a:cubicBezTo>
                  <a:cubicBezTo>
                    <a:pt x="1721810" y="1062433"/>
                    <a:pt x="1872896" y="1043616"/>
                    <a:pt x="2022875" y="1015945"/>
                  </a:cubicBezTo>
                  <a:cubicBezTo>
                    <a:pt x="2031730" y="1014285"/>
                    <a:pt x="2041692" y="1014285"/>
                    <a:pt x="2050547" y="1012624"/>
                  </a:cubicBezTo>
                  <a:cubicBezTo>
                    <a:pt x="2057188" y="1011518"/>
                    <a:pt x="2062722" y="1008197"/>
                    <a:pt x="2070470" y="1004876"/>
                  </a:cubicBezTo>
                  <a:cubicBezTo>
                    <a:pt x="2074344" y="1014838"/>
                    <a:pt x="2066596" y="1016498"/>
                    <a:pt x="2058295" y="1018159"/>
                  </a:cubicBezTo>
                  <a:cubicBezTo>
                    <a:pt x="2000185" y="1029227"/>
                    <a:pt x="1942628" y="1043063"/>
                    <a:pt x="1883964" y="1051364"/>
                  </a:cubicBezTo>
                  <a:cubicBezTo>
                    <a:pt x="1753909" y="1070181"/>
                    <a:pt x="1623299" y="1087891"/>
                    <a:pt x="1492690" y="1102833"/>
                  </a:cubicBezTo>
                  <a:cubicBezTo>
                    <a:pt x="1383665" y="1115009"/>
                    <a:pt x="1273532" y="1113349"/>
                    <a:pt x="1163953" y="1106154"/>
                  </a:cubicBezTo>
                  <a:cubicBezTo>
                    <a:pt x="1085366" y="1101173"/>
                    <a:pt x="1006226" y="1095639"/>
                    <a:pt x="928746" y="1083463"/>
                  </a:cubicBezTo>
                  <a:cubicBezTo>
                    <a:pt x="855140" y="1071841"/>
                    <a:pt x="781534" y="1055238"/>
                    <a:pt x="712909" y="1024246"/>
                  </a:cubicBezTo>
                  <a:cubicBezTo>
                    <a:pt x="655905" y="998789"/>
                    <a:pt x="603883" y="965030"/>
                    <a:pt x="562376" y="917435"/>
                  </a:cubicBezTo>
                  <a:cubicBezTo>
                    <a:pt x="529170" y="879248"/>
                    <a:pt x="523636" y="839401"/>
                    <a:pt x="544666" y="803982"/>
                  </a:cubicBezTo>
                  <a:cubicBezTo>
                    <a:pt x="552414" y="791253"/>
                    <a:pt x="564036" y="780738"/>
                    <a:pt x="573444" y="769116"/>
                  </a:cubicBezTo>
                  <a:cubicBezTo>
                    <a:pt x="575658" y="770776"/>
                    <a:pt x="577872" y="772436"/>
                    <a:pt x="579532" y="774097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55"/>
            <p:cNvSpPr/>
            <p:nvPr/>
          </p:nvSpPr>
          <p:spPr>
            <a:xfrm>
              <a:off x="10232073" y="1273699"/>
              <a:ext cx="1176160" cy="1029139"/>
            </a:xfrm>
            <a:custGeom>
              <a:avLst/>
              <a:gdLst>
                <a:gd name="connsiteX0" fmla="*/ 1507844 w 1505326"/>
                <a:gd name="connsiteY0" fmla="*/ 1291392 h 1317161"/>
                <a:gd name="connsiteX1" fmla="*/ 1399371 w 1505326"/>
                <a:gd name="connsiteY1" fmla="*/ 1301908 h 1317161"/>
                <a:gd name="connsiteX2" fmla="*/ 973784 w 1505326"/>
                <a:gd name="connsiteY2" fmla="*/ 1315743 h 1317161"/>
                <a:gd name="connsiteX3" fmla="*/ 562033 w 1505326"/>
                <a:gd name="connsiteY3" fmla="*/ 1262614 h 1317161"/>
                <a:gd name="connsiteX4" fmla="*/ 228869 w 1505326"/>
                <a:gd name="connsiteY4" fmla="*/ 1130898 h 1317161"/>
                <a:gd name="connsiteX5" fmla="*/ 50665 w 1505326"/>
                <a:gd name="connsiteY5" fmla="*/ 961549 h 1317161"/>
                <a:gd name="connsiteX6" fmla="*/ 26867 w 1505326"/>
                <a:gd name="connsiteY6" fmla="*/ 657716 h 1317161"/>
                <a:gd name="connsiteX7" fmla="*/ 200091 w 1505326"/>
                <a:gd name="connsiteY7" fmla="*/ 465676 h 1317161"/>
                <a:gd name="connsiteX8" fmla="*/ 228316 w 1505326"/>
                <a:gd name="connsiteY8" fmla="*/ 449074 h 1317161"/>
                <a:gd name="connsiteX9" fmla="*/ 164671 w 1505326"/>
                <a:gd name="connsiteY9" fmla="*/ 391517 h 1317161"/>
                <a:gd name="connsiteX10" fmla="*/ 92172 w 1505326"/>
                <a:gd name="connsiteY10" fmla="*/ 289133 h 1317161"/>
                <a:gd name="connsiteX11" fmla="*/ 141981 w 1505326"/>
                <a:gd name="connsiteY11" fmla="*/ 78830 h 1317161"/>
                <a:gd name="connsiteX12" fmla="*/ 368886 w 1505326"/>
                <a:gd name="connsiteY12" fmla="*/ 4670 h 1317161"/>
                <a:gd name="connsiteX13" fmla="*/ 444706 w 1505326"/>
                <a:gd name="connsiteY13" fmla="*/ 20719 h 1317161"/>
                <a:gd name="connsiteX14" fmla="*/ 444153 w 1505326"/>
                <a:gd name="connsiteY14" fmla="*/ 27361 h 1317161"/>
                <a:gd name="connsiteX15" fmla="*/ 425890 w 1505326"/>
                <a:gd name="connsiteY15" fmla="*/ 25700 h 1317161"/>
                <a:gd name="connsiteX16" fmla="*/ 407073 w 1505326"/>
                <a:gd name="connsiteY16" fmla="*/ 22380 h 1317161"/>
                <a:gd name="connsiteX17" fmla="*/ 175186 w 1505326"/>
                <a:gd name="connsiteY17" fmla="*/ 92665 h 1317161"/>
                <a:gd name="connsiteX18" fmla="*/ 147515 w 1505326"/>
                <a:gd name="connsiteY18" fmla="*/ 292453 h 1317161"/>
                <a:gd name="connsiteX19" fmla="*/ 332914 w 1505326"/>
                <a:gd name="connsiteY19" fmla="*/ 465123 h 1317161"/>
                <a:gd name="connsiteX20" fmla="*/ 551518 w 1505326"/>
                <a:gd name="connsiteY20" fmla="*/ 543710 h 1317161"/>
                <a:gd name="connsiteX21" fmla="*/ 786172 w 1505326"/>
                <a:gd name="connsiteY21" fmla="*/ 633919 h 1317161"/>
                <a:gd name="connsiteX22" fmla="*/ 858671 w 1505326"/>
                <a:gd name="connsiteY22" fmla="*/ 690369 h 1317161"/>
                <a:gd name="connsiteX23" fmla="*/ 865866 w 1505326"/>
                <a:gd name="connsiteY23" fmla="*/ 699223 h 1317161"/>
                <a:gd name="connsiteX24" fmla="*/ 750199 w 1505326"/>
                <a:gd name="connsiteY24" fmla="*/ 628938 h 1317161"/>
                <a:gd name="connsiteX25" fmla="*/ 552625 w 1505326"/>
                <a:gd name="connsiteY25" fmla="*/ 564187 h 1317161"/>
                <a:gd name="connsiteX26" fmla="*/ 369440 w 1505326"/>
                <a:gd name="connsiteY26" fmla="*/ 516038 h 1317161"/>
                <a:gd name="connsiteX27" fmla="*/ 268716 w 1505326"/>
                <a:gd name="connsiteY27" fmla="*/ 470657 h 1317161"/>
                <a:gd name="connsiteX28" fmla="*/ 237724 w 1505326"/>
                <a:gd name="connsiteY28" fmla="*/ 469550 h 1317161"/>
                <a:gd name="connsiteX29" fmla="*/ 129805 w 1505326"/>
                <a:gd name="connsiteY29" fmla="*/ 566954 h 1317161"/>
                <a:gd name="connsiteX30" fmla="*/ 63947 w 1505326"/>
                <a:gd name="connsiteY30" fmla="*/ 734089 h 1317161"/>
                <a:gd name="connsiteX31" fmla="*/ 115969 w 1505326"/>
                <a:gd name="connsiteY31" fmla="*/ 897904 h 1317161"/>
                <a:gd name="connsiteX32" fmla="*/ 290300 w 1505326"/>
                <a:gd name="connsiteY32" fmla="*/ 1058952 h 1317161"/>
                <a:gd name="connsiteX33" fmla="*/ 637853 w 1505326"/>
                <a:gd name="connsiteY33" fmla="*/ 1211145 h 1317161"/>
                <a:gd name="connsiteX34" fmla="*/ 1114909 w 1505326"/>
                <a:gd name="connsiteY34" fmla="*/ 1281984 h 1317161"/>
                <a:gd name="connsiteX35" fmla="*/ 1478512 w 1505326"/>
                <a:gd name="connsiteY35" fmla="*/ 1286965 h 1317161"/>
                <a:gd name="connsiteX36" fmla="*/ 1508950 w 1505326"/>
                <a:gd name="connsiteY36" fmla="*/ 1288625 h 1317161"/>
                <a:gd name="connsiteX37" fmla="*/ 1507844 w 1505326"/>
                <a:gd name="connsiteY37" fmla="*/ 1291392 h 1317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505326" h="1317161">
                  <a:moveTo>
                    <a:pt x="1507844" y="1291392"/>
                  </a:moveTo>
                  <a:cubicBezTo>
                    <a:pt x="1471871" y="1294713"/>
                    <a:pt x="1435344" y="1298587"/>
                    <a:pt x="1399371" y="1301908"/>
                  </a:cubicBezTo>
                  <a:cubicBezTo>
                    <a:pt x="1257694" y="1314636"/>
                    <a:pt x="1116016" y="1320171"/>
                    <a:pt x="973784" y="1315743"/>
                  </a:cubicBezTo>
                  <a:cubicBezTo>
                    <a:pt x="834874" y="1311316"/>
                    <a:pt x="697070" y="1295820"/>
                    <a:pt x="562033" y="1262614"/>
                  </a:cubicBezTo>
                  <a:cubicBezTo>
                    <a:pt x="445260" y="1234389"/>
                    <a:pt x="331807" y="1193989"/>
                    <a:pt x="228869" y="1130898"/>
                  </a:cubicBezTo>
                  <a:cubicBezTo>
                    <a:pt x="157477" y="1087177"/>
                    <a:pt x="93279" y="1035708"/>
                    <a:pt x="50665" y="961549"/>
                  </a:cubicBezTo>
                  <a:cubicBezTo>
                    <a:pt x="-5232" y="864145"/>
                    <a:pt x="-17407" y="760654"/>
                    <a:pt x="26867" y="657716"/>
                  </a:cubicBezTo>
                  <a:cubicBezTo>
                    <a:pt x="62287" y="575809"/>
                    <a:pt x="123164" y="512164"/>
                    <a:pt x="200091" y="465676"/>
                  </a:cubicBezTo>
                  <a:cubicBezTo>
                    <a:pt x="208945" y="460142"/>
                    <a:pt x="217800" y="455161"/>
                    <a:pt x="228316" y="449074"/>
                  </a:cubicBezTo>
                  <a:cubicBezTo>
                    <a:pt x="206178" y="429150"/>
                    <a:pt x="184595" y="411440"/>
                    <a:pt x="164671" y="391517"/>
                  </a:cubicBezTo>
                  <a:cubicBezTo>
                    <a:pt x="134233" y="362185"/>
                    <a:pt x="104347" y="331747"/>
                    <a:pt x="92172" y="289133"/>
                  </a:cubicBezTo>
                  <a:cubicBezTo>
                    <a:pt x="70035" y="209992"/>
                    <a:pt x="87745" y="140260"/>
                    <a:pt x="141981" y="78830"/>
                  </a:cubicBezTo>
                  <a:cubicBezTo>
                    <a:pt x="202858" y="9651"/>
                    <a:pt x="280338" y="-10273"/>
                    <a:pt x="368886" y="4670"/>
                  </a:cubicBezTo>
                  <a:cubicBezTo>
                    <a:pt x="394344" y="9097"/>
                    <a:pt x="419249" y="15185"/>
                    <a:pt x="444706" y="20719"/>
                  </a:cubicBezTo>
                  <a:cubicBezTo>
                    <a:pt x="444706" y="22933"/>
                    <a:pt x="444153" y="25147"/>
                    <a:pt x="444153" y="27361"/>
                  </a:cubicBezTo>
                  <a:cubicBezTo>
                    <a:pt x="438065" y="26807"/>
                    <a:pt x="431977" y="26254"/>
                    <a:pt x="425890" y="25700"/>
                  </a:cubicBezTo>
                  <a:cubicBezTo>
                    <a:pt x="419802" y="24594"/>
                    <a:pt x="413161" y="23487"/>
                    <a:pt x="407073" y="22380"/>
                  </a:cubicBezTo>
                  <a:cubicBezTo>
                    <a:pt x="316864" y="3563"/>
                    <a:pt x="239384" y="27361"/>
                    <a:pt x="175186" y="92665"/>
                  </a:cubicBezTo>
                  <a:cubicBezTo>
                    <a:pt x="120397" y="148008"/>
                    <a:pt x="115416" y="229362"/>
                    <a:pt x="147515" y="292453"/>
                  </a:cubicBezTo>
                  <a:cubicBezTo>
                    <a:pt x="188469" y="372147"/>
                    <a:pt x="258754" y="421402"/>
                    <a:pt x="332914" y="465123"/>
                  </a:cubicBezTo>
                  <a:cubicBezTo>
                    <a:pt x="400432" y="505523"/>
                    <a:pt x="476805" y="522680"/>
                    <a:pt x="551518" y="543710"/>
                  </a:cubicBezTo>
                  <a:cubicBezTo>
                    <a:pt x="632872" y="566401"/>
                    <a:pt x="713673" y="589091"/>
                    <a:pt x="786172" y="633919"/>
                  </a:cubicBezTo>
                  <a:cubicBezTo>
                    <a:pt x="812183" y="649968"/>
                    <a:pt x="834874" y="670999"/>
                    <a:pt x="858671" y="690369"/>
                  </a:cubicBezTo>
                  <a:cubicBezTo>
                    <a:pt x="861992" y="693136"/>
                    <a:pt x="864205" y="697010"/>
                    <a:pt x="865866" y="699223"/>
                  </a:cubicBezTo>
                  <a:cubicBezTo>
                    <a:pt x="827679" y="675979"/>
                    <a:pt x="790046" y="650522"/>
                    <a:pt x="750199" y="628938"/>
                  </a:cubicBezTo>
                  <a:cubicBezTo>
                    <a:pt x="688769" y="595179"/>
                    <a:pt x="620143" y="580790"/>
                    <a:pt x="552625" y="564187"/>
                  </a:cubicBezTo>
                  <a:cubicBezTo>
                    <a:pt x="491194" y="548691"/>
                    <a:pt x="429764" y="534855"/>
                    <a:pt x="369440" y="516038"/>
                  </a:cubicBezTo>
                  <a:cubicBezTo>
                    <a:pt x="334574" y="504970"/>
                    <a:pt x="301922" y="486707"/>
                    <a:pt x="268716" y="470657"/>
                  </a:cubicBezTo>
                  <a:cubicBezTo>
                    <a:pt x="257647" y="465676"/>
                    <a:pt x="248792" y="459589"/>
                    <a:pt x="237724" y="469550"/>
                  </a:cubicBezTo>
                  <a:cubicBezTo>
                    <a:pt x="201751" y="502203"/>
                    <a:pt x="161904" y="530981"/>
                    <a:pt x="129805" y="566954"/>
                  </a:cubicBezTo>
                  <a:cubicBezTo>
                    <a:pt x="88851" y="613442"/>
                    <a:pt x="61180" y="669338"/>
                    <a:pt x="63947" y="734089"/>
                  </a:cubicBezTo>
                  <a:cubicBezTo>
                    <a:pt x="66161" y="793306"/>
                    <a:pt x="85531" y="847543"/>
                    <a:pt x="115969" y="897904"/>
                  </a:cubicBezTo>
                  <a:cubicBezTo>
                    <a:pt x="158583" y="968743"/>
                    <a:pt x="222781" y="1015785"/>
                    <a:pt x="290300" y="1058952"/>
                  </a:cubicBezTo>
                  <a:cubicBezTo>
                    <a:pt x="398218" y="1127578"/>
                    <a:pt x="515545" y="1176279"/>
                    <a:pt x="637853" y="1211145"/>
                  </a:cubicBezTo>
                  <a:cubicBezTo>
                    <a:pt x="793920" y="1255420"/>
                    <a:pt x="953308" y="1278664"/>
                    <a:pt x="1114909" y="1281984"/>
                  </a:cubicBezTo>
                  <a:cubicBezTo>
                    <a:pt x="1236110" y="1284752"/>
                    <a:pt x="1357311" y="1285305"/>
                    <a:pt x="1478512" y="1286965"/>
                  </a:cubicBezTo>
                  <a:cubicBezTo>
                    <a:pt x="1488473" y="1286965"/>
                    <a:pt x="1498989" y="1288072"/>
                    <a:pt x="1508950" y="1288625"/>
                  </a:cubicBezTo>
                  <a:cubicBezTo>
                    <a:pt x="1507844" y="1289732"/>
                    <a:pt x="1507844" y="1290839"/>
                    <a:pt x="1507844" y="1291392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56"/>
            <p:cNvSpPr/>
            <p:nvPr/>
          </p:nvSpPr>
          <p:spPr>
            <a:xfrm>
              <a:off x="10383787" y="607109"/>
              <a:ext cx="1106974" cy="709156"/>
            </a:xfrm>
            <a:custGeom>
              <a:avLst/>
              <a:gdLst>
                <a:gd name="connsiteX0" fmla="*/ 4810 w 1416778"/>
                <a:gd name="connsiteY0" fmla="*/ 0 h 907623"/>
                <a:gd name="connsiteX1" fmla="*/ 38570 w 1416778"/>
                <a:gd name="connsiteY1" fmla="*/ 66411 h 907623"/>
                <a:gd name="connsiteX2" fmla="*/ 130439 w 1416778"/>
                <a:gd name="connsiteY2" fmla="*/ 203108 h 907623"/>
                <a:gd name="connsiteX3" fmla="*/ 316391 w 1416778"/>
                <a:gd name="connsiteY3" fmla="*/ 395702 h 907623"/>
                <a:gd name="connsiteX4" fmla="*/ 655643 w 1416778"/>
                <a:gd name="connsiteY4" fmla="*/ 623714 h 907623"/>
                <a:gd name="connsiteX5" fmla="*/ 752493 w 1416778"/>
                <a:gd name="connsiteY5" fmla="*/ 675183 h 907623"/>
                <a:gd name="connsiteX6" fmla="*/ 874801 w 1416778"/>
                <a:gd name="connsiteY6" fmla="*/ 700088 h 907623"/>
                <a:gd name="connsiteX7" fmla="*/ 1096726 w 1416778"/>
                <a:gd name="connsiteY7" fmla="*/ 680164 h 907623"/>
                <a:gd name="connsiteX8" fmla="*/ 1400558 w 1416778"/>
                <a:gd name="connsiteY8" fmla="*/ 664668 h 907623"/>
                <a:gd name="connsiteX9" fmla="*/ 1416608 w 1416778"/>
                <a:gd name="connsiteY9" fmla="*/ 665775 h 907623"/>
                <a:gd name="connsiteX10" fmla="*/ 1417161 w 1416778"/>
                <a:gd name="connsiteY10" fmla="*/ 670203 h 907623"/>
                <a:gd name="connsiteX11" fmla="*/ 1289873 w 1416778"/>
                <a:gd name="connsiteY11" fmla="*/ 683485 h 907623"/>
                <a:gd name="connsiteX12" fmla="*/ 1117756 w 1416778"/>
                <a:gd name="connsiteY12" fmla="*/ 715584 h 907623"/>
                <a:gd name="connsiteX13" fmla="*/ 1040830 w 1416778"/>
                <a:gd name="connsiteY13" fmla="*/ 758198 h 907623"/>
                <a:gd name="connsiteX14" fmla="*/ 1032528 w 1416778"/>
                <a:gd name="connsiteY14" fmla="*/ 835678 h 907623"/>
                <a:gd name="connsiteX15" fmla="*/ 1091192 w 1416778"/>
                <a:gd name="connsiteY15" fmla="*/ 899322 h 907623"/>
                <a:gd name="connsiteX16" fmla="*/ 1096172 w 1416778"/>
                <a:gd name="connsiteY16" fmla="*/ 908730 h 907623"/>
                <a:gd name="connsiteX17" fmla="*/ 1006517 w 1416778"/>
                <a:gd name="connsiteY17" fmla="*/ 857262 h 907623"/>
                <a:gd name="connsiteX18" fmla="*/ 769649 w 1416778"/>
                <a:gd name="connsiteY18" fmla="*/ 732740 h 907623"/>
                <a:gd name="connsiteX19" fmla="*/ 227842 w 1416778"/>
                <a:gd name="connsiteY19" fmla="*/ 411751 h 907623"/>
                <a:gd name="connsiteX20" fmla="*/ 35802 w 1416778"/>
                <a:gd name="connsiteY20" fmla="*/ 190380 h 907623"/>
                <a:gd name="connsiteX21" fmla="*/ 4810 w 1416778"/>
                <a:gd name="connsiteY21" fmla="*/ 0 h 907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16778" h="907623">
                  <a:moveTo>
                    <a:pt x="4810" y="0"/>
                  </a:moveTo>
                  <a:cubicBezTo>
                    <a:pt x="16432" y="23244"/>
                    <a:pt x="25841" y="45935"/>
                    <a:pt x="38570" y="66411"/>
                  </a:cubicBezTo>
                  <a:cubicBezTo>
                    <a:pt x="67901" y="112899"/>
                    <a:pt x="94466" y="162155"/>
                    <a:pt x="130439" y="203108"/>
                  </a:cubicBezTo>
                  <a:cubicBezTo>
                    <a:pt x="189102" y="270073"/>
                    <a:pt x="253300" y="332057"/>
                    <a:pt x="316391" y="395702"/>
                  </a:cubicBezTo>
                  <a:cubicBezTo>
                    <a:pt x="414348" y="494212"/>
                    <a:pt x="534995" y="558963"/>
                    <a:pt x="655643" y="623714"/>
                  </a:cubicBezTo>
                  <a:cubicBezTo>
                    <a:pt x="687742" y="640871"/>
                    <a:pt x="720394" y="657474"/>
                    <a:pt x="752493" y="675183"/>
                  </a:cubicBezTo>
                  <a:cubicBezTo>
                    <a:pt x="790680" y="696214"/>
                    <a:pt x="831080" y="704515"/>
                    <a:pt x="874801" y="700088"/>
                  </a:cubicBezTo>
                  <a:cubicBezTo>
                    <a:pt x="948407" y="692340"/>
                    <a:pt x="1022566" y="686805"/>
                    <a:pt x="1096726" y="680164"/>
                  </a:cubicBezTo>
                  <a:cubicBezTo>
                    <a:pt x="1198003" y="671309"/>
                    <a:pt x="1298727" y="660794"/>
                    <a:pt x="1400558" y="664668"/>
                  </a:cubicBezTo>
                  <a:cubicBezTo>
                    <a:pt x="1406093" y="664668"/>
                    <a:pt x="1411627" y="665222"/>
                    <a:pt x="1416608" y="665775"/>
                  </a:cubicBezTo>
                  <a:cubicBezTo>
                    <a:pt x="1416608" y="667435"/>
                    <a:pt x="1416608" y="669096"/>
                    <a:pt x="1417161" y="670203"/>
                  </a:cubicBezTo>
                  <a:cubicBezTo>
                    <a:pt x="1374547" y="674630"/>
                    <a:pt x="1332487" y="679611"/>
                    <a:pt x="1289873" y="683485"/>
                  </a:cubicBezTo>
                  <a:cubicBezTo>
                    <a:pt x="1231209" y="689019"/>
                    <a:pt x="1172546" y="693447"/>
                    <a:pt x="1117756" y="715584"/>
                  </a:cubicBezTo>
                  <a:cubicBezTo>
                    <a:pt x="1090638" y="726652"/>
                    <a:pt x="1064074" y="741041"/>
                    <a:pt x="1040830" y="758198"/>
                  </a:cubicBezTo>
                  <a:cubicBezTo>
                    <a:pt x="1016479" y="776461"/>
                    <a:pt x="1013711" y="811880"/>
                    <a:pt x="1032528" y="835678"/>
                  </a:cubicBezTo>
                  <a:cubicBezTo>
                    <a:pt x="1050238" y="858368"/>
                    <a:pt x="1071268" y="878292"/>
                    <a:pt x="1091192" y="899322"/>
                  </a:cubicBezTo>
                  <a:cubicBezTo>
                    <a:pt x="1093405" y="901536"/>
                    <a:pt x="1095619" y="903750"/>
                    <a:pt x="1096172" y="908730"/>
                  </a:cubicBezTo>
                  <a:cubicBezTo>
                    <a:pt x="1066287" y="891574"/>
                    <a:pt x="1036956" y="873311"/>
                    <a:pt x="1006517" y="857262"/>
                  </a:cubicBezTo>
                  <a:cubicBezTo>
                    <a:pt x="927930" y="815201"/>
                    <a:pt x="849343" y="772587"/>
                    <a:pt x="769649" y="732740"/>
                  </a:cubicBezTo>
                  <a:cubicBezTo>
                    <a:pt x="581483" y="638104"/>
                    <a:pt x="392764" y="545128"/>
                    <a:pt x="227842" y="411751"/>
                  </a:cubicBezTo>
                  <a:cubicBezTo>
                    <a:pt x="150916" y="349214"/>
                    <a:pt x="80630" y="280588"/>
                    <a:pt x="35802" y="190380"/>
                  </a:cubicBezTo>
                  <a:cubicBezTo>
                    <a:pt x="5364" y="130609"/>
                    <a:pt x="-7919" y="68625"/>
                    <a:pt x="4810" y="0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57"/>
            <p:cNvSpPr/>
            <p:nvPr userDrawn="1"/>
          </p:nvSpPr>
          <p:spPr>
            <a:xfrm>
              <a:off x="11776885" y="1615030"/>
              <a:ext cx="415115" cy="683210"/>
            </a:xfrm>
            <a:custGeom>
              <a:avLst/>
              <a:gdLst>
                <a:gd name="connsiteX0" fmla="*/ 0 w 531291"/>
                <a:gd name="connsiteY0" fmla="*/ 226944 h 874417"/>
                <a:gd name="connsiteX1" fmla="*/ 103491 w 531291"/>
                <a:gd name="connsiteY1" fmla="*/ 77518 h 874417"/>
                <a:gd name="connsiteX2" fmla="*/ 396809 w 531291"/>
                <a:gd name="connsiteY2" fmla="*/ 11107 h 874417"/>
                <a:gd name="connsiteX3" fmla="*/ 474289 w 531291"/>
                <a:gd name="connsiteY3" fmla="*/ 61469 h 874417"/>
                <a:gd name="connsiteX4" fmla="*/ 530738 w 531291"/>
                <a:gd name="connsiteY4" fmla="*/ 163300 h 874417"/>
                <a:gd name="connsiteX5" fmla="*/ 520777 w 531291"/>
                <a:gd name="connsiteY5" fmla="*/ 280073 h 874417"/>
                <a:gd name="connsiteX6" fmla="*/ 446064 w 531291"/>
                <a:gd name="connsiteY6" fmla="*/ 449423 h 874417"/>
                <a:gd name="connsiteX7" fmla="*/ 379099 w 531291"/>
                <a:gd name="connsiteY7" fmla="*/ 613238 h 874417"/>
                <a:gd name="connsiteX8" fmla="*/ 341466 w 531291"/>
                <a:gd name="connsiteY8" fmla="*/ 759343 h 874417"/>
                <a:gd name="connsiteX9" fmla="*/ 321542 w 531291"/>
                <a:gd name="connsiteY9" fmla="*/ 876670 h 874417"/>
                <a:gd name="connsiteX10" fmla="*/ 314348 w 531291"/>
                <a:gd name="connsiteY10" fmla="*/ 819113 h 874417"/>
                <a:gd name="connsiteX11" fmla="*/ 363049 w 531291"/>
                <a:gd name="connsiteY11" fmla="*/ 575605 h 874417"/>
                <a:gd name="connsiteX12" fmla="*/ 461007 w 531291"/>
                <a:gd name="connsiteY12" fmla="*/ 350912 h 874417"/>
                <a:gd name="connsiteX13" fmla="*/ 492552 w 531291"/>
                <a:gd name="connsiteY13" fmla="*/ 194292 h 874417"/>
                <a:gd name="connsiteX14" fmla="*/ 344786 w 531291"/>
                <a:gd name="connsiteY14" fmla="*/ 44866 h 874417"/>
                <a:gd name="connsiteX15" fmla="*/ 104598 w 531291"/>
                <a:gd name="connsiteY15" fmla="*/ 115152 h 874417"/>
                <a:gd name="connsiteX16" fmla="*/ 0 w 531291"/>
                <a:gd name="connsiteY16" fmla="*/ 226944 h 874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31291" h="874417">
                  <a:moveTo>
                    <a:pt x="0" y="226944"/>
                  </a:moveTo>
                  <a:cubicBezTo>
                    <a:pt x="17156" y="164960"/>
                    <a:pt x="54789" y="117365"/>
                    <a:pt x="103491" y="77518"/>
                  </a:cubicBezTo>
                  <a:cubicBezTo>
                    <a:pt x="189826" y="6679"/>
                    <a:pt x="289444" y="-16011"/>
                    <a:pt x="396809" y="11107"/>
                  </a:cubicBezTo>
                  <a:cubicBezTo>
                    <a:pt x="425034" y="18302"/>
                    <a:pt x="451045" y="41546"/>
                    <a:pt x="474289" y="61469"/>
                  </a:cubicBezTo>
                  <a:cubicBezTo>
                    <a:pt x="504727" y="88034"/>
                    <a:pt x="524097" y="123453"/>
                    <a:pt x="530738" y="163300"/>
                  </a:cubicBezTo>
                  <a:cubicBezTo>
                    <a:pt x="536826" y="202593"/>
                    <a:pt x="531845" y="241887"/>
                    <a:pt x="520777" y="280073"/>
                  </a:cubicBezTo>
                  <a:cubicBezTo>
                    <a:pt x="503620" y="339844"/>
                    <a:pt x="472628" y="394080"/>
                    <a:pt x="446064" y="449423"/>
                  </a:cubicBezTo>
                  <a:cubicBezTo>
                    <a:pt x="420606" y="502552"/>
                    <a:pt x="397915" y="557342"/>
                    <a:pt x="379099" y="613238"/>
                  </a:cubicBezTo>
                  <a:cubicBezTo>
                    <a:pt x="363049" y="660832"/>
                    <a:pt x="351981" y="710088"/>
                    <a:pt x="341466" y="759343"/>
                  </a:cubicBezTo>
                  <a:cubicBezTo>
                    <a:pt x="333718" y="797530"/>
                    <a:pt x="330397" y="836823"/>
                    <a:pt x="321542" y="876670"/>
                  </a:cubicBezTo>
                  <a:cubicBezTo>
                    <a:pt x="318775" y="857300"/>
                    <a:pt x="314901" y="838483"/>
                    <a:pt x="314348" y="819113"/>
                  </a:cubicBezTo>
                  <a:cubicBezTo>
                    <a:pt x="309920" y="733885"/>
                    <a:pt x="330951" y="653638"/>
                    <a:pt x="363049" y="575605"/>
                  </a:cubicBezTo>
                  <a:cubicBezTo>
                    <a:pt x="394595" y="500338"/>
                    <a:pt x="430014" y="426732"/>
                    <a:pt x="461007" y="350912"/>
                  </a:cubicBezTo>
                  <a:cubicBezTo>
                    <a:pt x="481483" y="301104"/>
                    <a:pt x="500853" y="249635"/>
                    <a:pt x="492552" y="194292"/>
                  </a:cubicBezTo>
                  <a:cubicBezTo>
                    <a:pt x="480377" y="110724"/>
                    <a:pt x="428908" y="53721"/>
                    <a:pt x="344786" y="44866"/>
                  </a:cubicBezTo>
                  <a:cubicBezTo>
                    <a:pt x="255684" y="35458"/>
                    <a:pt x="177097" y="64790"/>
                    <a:pt x="104598" y="115152"/>
                  </a:cubicBezTo>
                  <a:cubicBezTo>
                    <a:pt x="61431" y="144483"/>
                    <a:pt x="26011" y="181563"/>
                    <a:pt x="0" y="226944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" name="Group 29"/>
            <p:cNvGrpSpPr/>
            <p:nvPr userDrawn="1"/>
          </p:nvGrpSpPr>
          <p:grpSpPr>
            <a:xfrm>
              <a:off x="11017480" y="309106"/>
              <a:ext cx="667060" cy="841378"/>
              <a:chOff x="10512715" y="-139148"/>
              <a:chExt cx="1292932" cy="1630806"/>
            </a:xfrm>
            <a:grpFill/>
          </p:grpSpPr>
          <p:sp>
            <p:nvSpPr>
              <p:cNvPr id="37" name="Freeform: Shape 52"/>
              <p:cNvSpPr/>
              <p:nvPr/>
            </p:nvSpPr>
            <p:spPr>
              <a:xfrm>
                <a:off x="10512715" y="-139148"/>
                <a:ext cx="1292932" cy="1630806"/>
              </a:xfrm>
              <a:custGeom>
                <a:avLst/>
                <a:gdLst>
                  <a:gd name="connsiteX0" fmla="*/ 687060 w 1588341"/>
                  <a:gd name="connsiteY0" fmla="*/ 478632 h 2003413"/>
                  <a:gd name="connsiteX1" fmla="*/ 675992 w 1588341"/>
                  <a:gd name="connsiteY1" fmla="*/ 459815 h 2003413"/>
                  <a:gd name="connsiteX2" fmla="*/ 513837 w 1588341"/>
                  <a:gd name="connsiteY2" fmla="*/ 217967 h 2003413"/>
                  <a:gd name="connsiteX3" fmla="*/ 350022 w 1588341"/>
                  <a:gd name="connsiteY3" fmla="*/ 107281 h 2003413"/>
                  <a:gd name="connsiteX4" fmla="*/ 181226 w 1588341"/>
                  <a:gd name="connsiteY4" fmla="*/ 156536 h 2003413"/>
                  <a:gd name="connsiteX5" fmla="*/ 138612 w 1588341"/>
                  <a:gd name="connsiteY5" fmla="*/ 298214 h 2003413"/>
                  <a:gd name="connsiteX6" fmla="*/ 146914 w 1588341"/>
                  <a:gd name="connsiteY6" fmla="*/ 473651 h 2003413"/>
                  <a:gd name="connsiteX7" fmla="*/ 169051 w 1588341"/>
                  <a:gd name="connsiteY7" fmla="*/ 600386 h 2003413"/>
                  <a:gd name="connsiteX8" fmla="*/ 221627 w 1588341"/>
                  <a:gd name="connsiteY8" fmla="*/ 781911 h 2003413"/>
                  <a:gd name="connsiteX9" fmla="*/ 285824 w 1588341"/>
                  <a:gd name="connsiteY9" fmla="*/ 945172 h 2003413"/>
                  <a:gd name="connsiteX10" fmla="*/ 384888 w 1588341"/>
                  <a:gd name="connsiteY10" fmla="*/ 1122270 h 2003413"/>
                  <a:gd name="connsiteX11" fmla="*/ 564753 w 1588341"/>
                  <a:gd name="connsiteY11" fmla="*/ 1288298 h 2003413"/>
                  <a:gd name="connsiteX12" fmla="*/ 741296 w 1588341"/>
                  <a:gd name="connsiteY12" fmla="*/ 1304348 h 2003413"/>
                  <a:gd name="connsiteX13" fmla="*/ 927249 w 1588341"/>
                  <a:gd name="connsiteY13" fmla="*/ 1231295 h 2003413"/>
                  <a:gd name="connsiteX14" fmla="*/ 1272035 w 1588341"/>
                  <a:gd name="connsiteY14" fmla="*/ 1158243 h 2003413"/>
                  <a:gd name="connsiteX15" fmla="*/ 1485105 w 1588341"/>
                  <a:gd name="connsiteY15" fmla="*/ 1217460 h 2003413"/>
                  <a:gd name="connsiteX16" fmla="*/ 1589703 w 1588341"/>
                  <a:gd name="connsiteY16" fmla="*/ 1410053 h 2003413"/>
                  <a:gd name="connsiteX17" fmla="*/ 1515544 w 1588341"/>
                  <a:gd name="connsiteY17" fmla="*/ 1687874 h 2003413"/>
                  <a:gd name="connsiteX18" fmla="*/ 1291958 w 1588341"/>
                  <a:gd name="connsiteY18" fmla="*/ 1953520 h 2003413"/>
                  <a:gd name="connsiteX19" fmla="*/ 1182379 w 1588341"/>
                  <a:gd name="connsiteY19" fmla="*/ 2007203 h 2003413"/>
                  <a:gd name="connsiteX20" fmla="*/ 1229421 w 1588341"/>
                  <a:gd name="connsiteY20" fmla="*/ 1940238 h 2003413"/>
                  <a:gd name="connsiteX21" fmla="*/ 1358923 w 1588341"/>
                  <a:gd name="connsiteY21" fmla="*/ 1770335 h 2003413"/>
                  <a:gd name="connsiteX22" fmla="*/ 1453006 w 1588341"/>
                  <a:gd name="connsiteY22" fmla="*/ 1470930 h 2003413"/>
                  <a:gd name="connsiteX23" fmla="*/ 1441938 w 1588341"/>
                  <a:gd name="connsiteY23" fmla="*/ 1385149 h 2003413"/>
                  <a:gd name="connsiteX24" fmla="*/ 1420907 w 1588341"/>
                  <a:gd name="connsiteY24" fmla="*/ 1348069 h 2003413"/>
                  <a:gd name="connsiteX25" fmla="*/ 1283104 w 1588341"/>
                  <a:gd name="connsiteY25" fmla="*/ 1266715 h 2003413"/>
                  <a:gd name="connsiteX26" fmla="*/ 1087190 w 1588341"/>
                  <a:gd name="connsiteY26" fmla="*/ 1278890 h 2003413"/>
                  <a:gd name="connsiteX27" fmla="*/ 860837 w 1588341"/>
                  <a:gd name="connsiteY27" fmla="*/ 1353050 h 2003413"/>
                  <a:gd name="connsiteX28" fmla="*/ 460155 w 1588341"/>
                  <a:gd name="connsiteY28" fmla="*/ 1282211 h 2003413"/>
                  <a:gd name="connsiteX29" fmla="*/ 279737 w 1588341"/>
                  <a:gd name="connsiteY29" fmla="*/ 1072461 h 2003413"/>
                  <a:gd name="connsiteX30" fmla="*/ 138059 w 1588341"/>
                  <a:gd name="connsiteY30" fmla="*/ 782464 h 2003413"/>
                  <a:gd name="connsiteX31" fmla="*/ 39548 w 1588341"/>
                  <a:gd name="connsiteY31" fmla="*/ 491361 h 2003413"/>
                  <a:gd name="connsiteX32" fmla="*/ 1362 w 1588341"/>
                  <a:gd name="connsiteY32" fmla="*/ 311496 h 2003413"/>
                  <a:gd name="connsiteX33" fmla="*/ 5236 w 1588341"/>
                  <a:gd name="connsiteY33" fmla="*/ 153769 h 2003413"/>
                  <a:gd name="connsiteX34" fmla="*/ 102639 w 1588341"/>
                  <a:gd name="connsiteY34" fmla="*/ 23713 h 2003413"/>
                  <a:gd name="connsiteX35" fmla="*/ 286378 w 1588341"/>
                  <a:gd name="connsiteY35" fmla="*/ 15965 h 2003413"/>
                  <a:gd name="connsiteX36" fmla="*/ 622309 w 1588341"/>
                  <a:gd name="connsiteY36" fmla="*/ 305409 h 2003413"/>
                  <a:gd name="connsiteX37" fmla="*/ 686507 w 1588341"/>
                  <a:gd name="connsiteY37" fmla="*/ 453174 h 2003413"/>
                  <a:gd name="connsiteX38" fmla="*/ 689274 w 1588341"/>
                  <a:gd name="connsiteY38" fmla="*/ 478078 h 2003413"/>
                  <a:gd name="connsiteX39" fmla="*/ 687060 w 1588341"/>
                  <a:gd name="connsiteY39" fmla="*/ 478632 h 2003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588341" h="2003413">
                    <a:moveTo>
                      <a:pt x="687060" y="478632"/>
                    </a:moveTo>
                    <a:cubicBezTo>
                      <a:pt x="683186" y="472544"/>
                      <a:pt x="679312" y="466456"/>
                      <a:pt x="675992" y="459815"/>
                    </a:cubicBezTo>
                    <a:cubicBezTo>
                      <a:pt x="631718" y="372373"/>
                      <a:pt x="579142" y="290466"/>
                      <a:pt x="513837" y="217967"/>
                    </a:cubicBezTo>
                    <a:cubicBezTo>
                      <a:pt x="468456" y="167605"/>
                      <a:pt x="416434" y="126651"/>
                      <a:pt x="350022" y="107281"/>
                    </a:cubicBezTo>
                    <a:cubicBezTo>
                      <a:pt x="284164" y="88464"/>
                      <a:pt x="226054" y="105067"/>
                      <a:pt x="181226" y="156536"/>
                    </a:cubicBezTo>
                    <a:cubicBezTo>
                      <a:pt x="146360" y="196383"/>
                      <a:pt x="136952" y="246745"/>
                      <a:pt x="138612" y="298214"/>
                    </a:cubicBezTo>
                    <a:cubicBezTo>
                      <a:pt x="140273" y="356877"/>
                      <a:pt x="141379" y="414987"/>
                      <a:pt x="146914" y="473651"/>
                    </a:cubicBezTo>
                    <a:cubicBezTo>
                      <a:pt x="150788" y="516265"/>
                      <a:pt x="159089" y="558879"/>
                      <a:pt x="169051" y="600386"/>
                    </a:cubicBezTo>
                    <a:cubicBezTo>
                      <a:pt x="184547" y="661263"/>
                      <a:pt x="201703" y="722141"/>
                      <a:pt x="221627" y="781911"/>
                    </a:cubicBezTo>
                    <a:cubicBezTo>
                      <a:pt x="240443" y="837254"/>
                      <a:pt x="264794" y="890936"/>
                      <a:pt x="285824" y="945172"/>
                    </a:cubicBezTo>
                    <a:cubicBezTo>
                      <a:pt x="310729" y="1008817"/>
                      <a:pt x="345041" y="1066927"/>
                      <a:pt x="384888" y="1122270"/>
                    </a:cubicBezTo>
                    <a:cubicBezTo>
                      <a:pt x="434143" y="1189235"/>
                      <a:pt x="491700" y="1247898"/>
                      <a:pt x="564753" y="1288298"/>
                    </a:cubicBezTo>
                    <a:cubicBezTo>
                      <a:pt x="621202" y="1319844"/>
                      <a:pt x="680973" y="1325378"/>
                      <a:pt x="741296" y="1304348"/>
                    </a:cubicBezTo>
                    <a:cubicBezTo>
                      <a:pt x="804387" y="1282211"/>
                      <a:pt x="865818" y="1256753"/>
                      <a:pt x="927249" y="1231295"/>
                    </a:cubicBezTo>
                    <a:cubicBezTo>
                      <a:pt x="1037934" y="1185361"/>
                      <a:pt x="1151387" y="1155476"/>
                      <a:pt x="1272035" y="1158243"/>
                    </a:cubicBezTo>
                    <a:cubicBezTo>
                      <a:pt x="1347855" y="1160456"/>
                      <a:pt x="1420907" y="1174292"/>
                      <a:pt x="1485105" y="1217460"/>
                    </a:cubicBezTo>
                    <a:cubicBezTo>
                      <a:pt x="1553730" y="1263394"/>
                      <a:pt x="1585276" y="1329252"/>
                      <a:pt x="1589703" y="1410053"/>
                    </a:cubicBezTo>
                    <a:cubicBezTo>
                      <a:pt x="1595238" y="1510777"/>
                      <a:pt x="1565906" y="1602093"/>
                      <a:pt x="1515544" y="1687874"/>
                    </a:cubicBezTo>
                    <a:cubicBezTo>
                      <a:pt x="1455773" y="1789152"/>
                      <a:pt x="1384381" y="1880468"/>
                      <a:pt x="1291958" y="1953520"/>
                    </a:cubicBezTo>
                    <a:cubicBezTo>
                      <a:pt x="1260413" y="1978425"/>
                      <a:pt x="1225547" y="1999455"/>
                      <a:pt x="1182379" y="2007203"/>
                    </a:cubicBezTo>
                    <a:cubicBezTo>
                      <a:pt x="1197876" y="1985066"/>
                      <a:pt x="1213372" y="1962375"/>
                      <a:pt x="1229421" y="1940238"/>
                    </a:cubicBezTo>
                    <a:cubicBezTo>
                      <a:pt x="1272588" y="1883235"/>
                      <a:pt x="1318523" y="1828445"/>
                      <a:pt x="1358923" y="1770335"/>
                    </a:cubicBezTo>
                    <a:cubicBezTo>
                      <a:pt x="1421461" y="1680680"/>
                      <a:pt x="1459647" y="1582169"/>
                      <a:pt x="1453006" y="1470930"/>
                    </a:cubicBezTo>
                    <a:cubicBezTo>
                      <a:pt x="1451346" y="1442152"/>
                      <a:pt x="1448025" y="1412820"/>
                      <a:pt x="1441938" y="1385149"/>
                    </a:cubicBezTo>
                    <a:cubicBezTo>
                      <a:pt x="1439170" y="1371866"/>
                      <a:pt x="1429209" y="1359137"/>
                      <a:pt x="1420907" y="1348069"/>
                    </a:cubicBezTo>
                    <a:cubicBezTo>
                      <a:pt x="1386041" y="1302688"/>
                      <a:pt x="1337893" y="1279444"/>
                      <a:pt x="1283104" y="1266715"/>
                    </a:cubicBezTo>
                    <a:cubicBezTo>
                      <a:pt x="1216692" y="1251772"/>
                      <a:pt x="1150834" y="1260627"/>
                      <a:pt x="1087190" y="1278890"/>
                    </a:cubicBezTo>
                    <a:cubicBezTo>
                      <a:pt x="1010816" y="1301027"/>
                      <a:pt x="936657" y="1329252"/>
                      <a:pt x="860837" y="1353050"/>
                    </a:cubicBezTo>
                    <a:cubicBezTo>
                      <a:pt x="715285" y="1398984"/>
                      <a:pt x="581356" y="1375740"/>
                      <a:pt x="460155" y="1282211"/>
                    </a:cubicBezTo>
                    <a:cubicBezTo>
                      <a:pt x="385995" y="1224654"/>
                      <a:pt x="328992" y="1151602"/>
                      <a:pt x="279737" y="1072461"/>
                    </a:cubicBezTo>
                    <a:cubicBezTo>
                      <a:pt x="222180" y="980592"/>
                      <a:pt x="174585" y="883742"/>
                      <a:pt x="138059" y="782464"/>
                    </a:cubicBezTo>
                    <a:cubicBezTo>
                      <a:pt x="103193" y="686168"/>
                      <a:pt x="73308" y="588211"/>
                      <a:pt x="39548" y="491361"/>
                    </a:cubicBezTo>
                    <a:cubicBezTo>
                      <a:pt x="19625" y="432697"/>
                      <a:pt x="4682" y="372927"/>
                      <a:pt x="1362" y="311496"/>
                    </a:cubicBezTo>
                    <a:cubicBezTo>
                      <a:pt x="-1959" y="258921"/>
                      <a:pt x="1362" y="206345"/>
                      <a:pt x="5236" y="153769"/>
                    </a:cubicBezTo>
                    <a:cubicBezTo>
                      <a:pt x="10217" y="90678"/>
                      <a:pt x="49510" y="50278"/>
                      <a:pt x="102639" y="23713"/>
                    </a:cubicBezTo>
                    <a:cubicBezTo>
                      <a:pt x="161856" y="-6172"/>
                      <a:pt x="222733" y="-6725"/>
                      <a:pt x="286378" y="15965"/>
                    </a:cubicBezTo>
                    <a:cubicBezTo>
                      <a:pt x="435250" y="70201"/>
                      <a:pt x="538188" y="175906"/>
                      <a:pt x="622309" y="305409"/>
                    </a:cubicBezTo>
                    <a:cubicBezTo>
                      <a:pt x="651641" y="351343"/>
                      <a:pt x="674885" y="399492"/>
                      <a:pt x="686507" y="453174"/>
                    </a:cubicBezTo>
                    <a:cubicBezTo>
                      <a:pt x="688167" y="461476"/>
                      <a:pt x="688167" y="469777"/>
                      <a:pt x="689274" y="478078"/>
                    </a:cubicBezTo>
                    <a:cubicBezTo>
                      <a:pt x="689274" y="478078"/>
                      <a:pt x="688167" y="478632"/>
                      <a:pt x="687060" y="478632"/>
                    </a:cubicBezTo>
                    <a:close/>
                  </a:path>
                </a:pathLst>
              </a:custGeom>
              <a:grpFill/>
              <a:ln w="55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58"/>
              <p:cNvSpPr/>
              <p:nvPr/>
            </p:nvSpPr>
            <p:spPr>
              <a:xfrm>
                <a:off x="10895396" y="64446"/>
                <a:ext cx="563124" cy="558619"/>
              </a:xfrm>
              <a:custGeom>
                <a:avLst/>
                <a:gdLst>
                  <a:gd name="connsiteX0" fmla="*/ 0 w 691786"/>
                  <a:gd name="connsiteY0" fmla="*/ 688974 h 686251"/>
                  <a:gd name="connsiteX1" fmla="*/ 97404 w 691786"/>
                  <a:gd name="connsiteY1" fmla="*/ 594337 h 686251"/>
                  <a:gd name="connsiteX2" fmla="*/ 407877 w 691786"/>
                  <a:gd name="connsiteY2" fmla="*/ 465942 h 686251"/>
                  <a:gd name="connsiteX3" fmla="*/ 565051 w 691786"/>
                  <a:gd name="connsiteY3" fmla="*/ 401744 h 686251"/>
                  <a:gd name="connsiteX4" fmla="*/ 607112 w 691786"/>
                  <a:gd name="connsiteY4" fmla="*/ 139419 h 686251"/>
                  <a:gd name="connsiteX5" fmla="*/ 343126 w 691786"/>
                  <a:gd name="connsiteY5" fmla="*/ 24859 h 686251"/>
                  <a:gd name="connsiteX6" fmla="*/ 242955 w 691786"/>
                  <a:gd name="connsiteY6" fmla="*/ 30947 h 686251"/>
                  <a:gd name="connsiteX7" fmla="*/ 346447 w 691786"/>
                  <a:gd name="connsiteY7" fmla="*/ 1062 h 686251"/>
                  <a:gd name="connsiteX8" fmla="*/ 587742 w 691786"/>
                  <a:gd name="connsiteY8" fmla="*/ 61939 h 686251"/>
                  <a:gd name="connsiteX9" fmla="*/ 679611 w 691786"/>
                  <a:gd name="connsiteY9" fmla="*/ 158235 h 686251"/>
                  <a:gd name="connsiteX10" fmla="*/ 695107 w 691786"/>
                  <a:gd name="connsiteY10" fmla="*/ 260066 h 686251"/>
                  <a:gd name="connsiteX11" fmla="*/ 570032 w 691786"/>
                  <a:gd name="connsiteY11" fmla="*/ 438270 h 686251"/>
                  <a:gd name="connsiteX12" fmla="*/ 409537 w 691786"/>
                  <a:gd name="connsiteY12" fmla="*/ 494167 h 686251"/>
                  <a:gd name="connsiteX13" fmla="*/ 198681 w 691786"/>
                  <a:gd name="connsiteY13" fmla="*/ 569987 h 686251"/>
                  <a:gd name="connsiteX14" fmla="*/ 0 w 691786"/>
                  <a:gd name="connsiteY14" fmla="*/ 688974 h 686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1786" h="686251">
                    <a:moveTo>
                      <a:pt x="0" y="688974"/>
                    </a:moveTo>
                    <a:cubicBezTo>
                      <a:pt x="26011" y="650234"/>
                      <a:pt x="59770" y="619795"/>
                      <a:pt x="97404" y="594337"/>
                    </a:cubicBezTo>
                    <a:cubicBezTo>
                      <a:pt x="192040" y="530693"/>
                      <a:pt x="299405" y="496934"/>
                      <a:pt x="407877" y="465942"/>
                    </a:cubicBezTo>
                    <a:cubicBezTo>
                      <a:pt x="462667" y="449892"/>
                      <a:pt x="515242" y="428862"/>
                      <a:pt x="565051" y="401744"/>
                    </a:cubicBezTo>
                    <a:cubicBezTo>
                      <a:pt x="673523" y="342527"/>
                      <a:pt x="679611" y="218559"/>
                      <a:pt x="607112" y="139419"/>
                    </a:cubicBezTo>
                    <a:cubicBezTo>
                      <a:pt x="536273" y="62492"/>
                      <a:pt x="444404" y="30393"/>
                      <a:pt x="343126" y="24859"/>
                    </a:cubicBezTo>
                    <a:cubicBezTo>
                      <a:pt x="309367" y="22645"/>
                      <a:pt x="275608" y="28733"/>
                      <a:pt x="242955" y="30947"/>
                    </a:cubicBezTo>
                    <a:cubicBezTo>
                      <a:pt x="274501" y="14344"/>
                      <a:pt x="309367" y="3275"/>
                      <a:pt x="346447" y="1062"/>
                    </a:cubicBezTo>
                    <a:cubicBezTo>
                      <a:pt x="433335" y="-4473"/>
                      <a:pt x="515242" y="11023"/>
                      <a:pt x="587742" y="61939"/>
                    </a:cubicBezTo>
                    <a:cubicBezTo>
                      <a:pt x="624821" y="87950"/>
                      <a:pt x="656920" y="118388"/>
                      <a:pt x="679611" y="158235"/>
                    </a:cubicBezTo>
                    <a:cubicBezTo>
                      <a:pt x="697321" y="189781"/>
                      <a:pt x="696214" y="225200"/>
                      <a:pt x="695107" y="260066"/>
                    </a:cubicBezTo>
                    <a:cubicBezTo>
                      <a:pt x="692340" y="346401"/>
                      <a:pt x="642531" y="400084"/>
                      <a:pt x="570032" y="438270"/>
                    </a:cubicBezTo>
                    <a:cubicBezTo>
                      <a:pt x="519116" y="464835"/>
                      <a:pt x="464880" y="480331"/>
                      <a:pt x="409537" y="494167"/>
                    </a:cubicBezTo>
                    <a:cubicBezTo>
                      <a:pt x="337038" y="512430"/>
                      <a:pt x="266753" y="537888"/>
                      <a:pt x="198681" y="569987"/>
                    </a:cubicBezTo>
                    <a:cubicBezTo>
                      <a:pt x="128396" y="602086"/>
                      <a:pt x="63091" y="643593"/>
                      <a:pt x="0" y="688974"/>
                    </a:cubicBezTo>
                    <a:close/>
                  </a:path>
                </a:pathLst>
              </a:custGeom>
              <a:grpFill/>
              <a:ln w="55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1" name="Freeform: Shape 59"/>
            <p:cNvSpPr/>
            <p:nvPr/>
          </p:nvSpPr>
          <p:spPr>
            <a:xfrm>
              <a:off x="10524814" y="1876042"/>
              <a:ext cx="185936" cy="138371"/>
            </a:xfrm>
            <a:custGeom>
              <a:avLst/>
              <a:gdLst>
                <a:gd name="connsiteX0" fmla="*/ 242154 w 237974"/>
                <a:gd name="connsiteY0" fmla="*/ 132519 h 177097"/>
                <a:gd name="connsiteX1" fmla="*/ 139770 w 237974"/>
                <a:gd name="connsiteY1" fmla="*/ 121451 h 177097"/>
                <a:gd name="connsiteX2" fmla="*/ 139217 w 237974"/>
                <a:gd name="connsiteY2" fmla="*/ 126432 h 177097"/>
                <a:gd name="connsiteX3" fmla="*/ 220571 w 237974"/>
                <a:gd name="connsiteY3" fmla="*/ 135287 h 177097"/>
                <a:gd name="connsiteX4" fmla="*/ 221678 w 237974"/>
                <a:gd name="connsiteY4" fmla="*/ 139161 h 177097"/>
                <a:gd name="connsiteX5" fmla="*/ 172976 w 237974"/>
                <a:gd name="connsiteY5" fmla="*/ 152443 h 177097"/>
                <a:gd name="connsiteX6" fmla="*/ 82767 w 237974"/>
                <a:gd name="connsiteY6" fmla="*/ 177901 h 177097"/>
                <a:gd name="connsiteX7" fmla="*/ 10268 w 237974"/>
                <a:gd name="connsiteY7" fmla="*/ 149676 h 177097"/>
                <a:gd name="connsiteX8" fmla="*/ 16355 w 237974"/>
                <a:gd name="connsiteY8" fmla="*/ 72749 h 177097"/>
                <a:gd name="connsiteX9" fmla="*/ 85534 w 237974"/>
                <a:gd name="connsiteY9" fmla="*/ 65001 h 177097"/>
                <a:gd name="connsiteX10" fmla="*/ 98263 w 237974"/>
                <a:gd name="connsiteY10" fmla="*/ 74409 h 177097"/>
                <a:gd name="connsiteX11" fmla="*/ 93282 w 237974"/>
                <a:gd name="connsiteY11" fmla="*/ 65555 h 177097"/>
                <a:gd name="connsiteX12" fmla="*/ 92729 w 237974"/>
                <a:gd name="connsiteY12" fmla="*/ 10765 h 177097"/>
                <a:gd name="connsiteX13" fmla="*/ 154713 w 237974"/>
                <a:gd name="connsiteY13" fmla="*/ 8551 h 177097"/>
                <a:gd name="connsiteX14" fmla="*/ 202861 w 237974"/>
                <a:gd name="connsiteY14" fmla="*/ 59467 h 177097"/>
                <a:gd name="connsiteX15" fmla="*/ 242154 w 237974"/>
                <a:gd name="connsiteY15" fmla="*/ 132519 h 177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7974" h="177097">
                  <a:moveTo>
                    <a:pt x="242154" y="132519"/>
                  </a:moveTo>
                  <a:cubicBezTo>
                    <a:pt x="203968" y="128645"/>
                    <a:pt x="171869" y="124771"/>
                    <a:pt x="139770" y="121451"/>
                  </a:cubicBezTo>
                  <a:cubicBezTo>
                    <a:pt x="139770" y="123111"/>
                    <a:pt x="139217" y="124771"/>
                    <a:pt x="139217" y="126432"/>
                  </a:cubicBezTo>
                  <a:cubicBezTo>
                    <a:pt x="166335" y="129199"/>
                    <a:pt x="193453" y="131966"/>
                    <a:pt x="220571" y="135287"/>
                  </a:cubicBezTo>
                  <a:cubicBezTo>
                    <a:pt x="221124" y="136394"/>
                    <a:pt x="221124" y="138054"/>
                    <a:pt x="221678" y="139161"/>
                  </a:cubicBezTo>
                  <a:cubicBezTo>
                    <a:pt x="205628" y="143588"/>
                    <a:pt x="189025" y="148015"/>
                    <a:pt x="172976" y="152443"/>
                  </a:cubicBezTo>
                  <a:cubicBezTo>
                    <a:pt x="143091" y="160744"/>
                    <a:pt x="113206" y="171259"/>
                    <a:pt x="82767" y="177901"/>
                  </a:cubicBezTo>
                  <a:cubicBezTo>
                    <a:pt x="53435" y="184542"/>
                    <a:pt x="29638" y="171259"/>
                    <a:pt x="10268" y="149676"/>
                  </a:cubicBezTo>
                  <a:cubicBezTo>
                    <a:pt x="-5782" y="130859"/>
                    <a:pt x="-2461" y="93779"/>
                    <a:pt x="16355" y="72749"/>
                  </a:cubicBezTo>
                  <a:cubicBezTo>
                    <a:pt x="33512" y="53379"/>
                    <a:pt x="63950" y="50059"/>
                    <a:pt x="85534" y="65001"/>
                  </a:cubicBezTo>
                  <a:cubicBezTo>
                    <a:pt x="88855" y="67215"/>
                    <a:pt x="91622" y="69428"/>
                    <a:pt x="98263" y="74409"/>
                  </a:cubicBezTo>
                  <a:cubicBezTo>
                    <a:pt x="94942" y="68875"/>
                    <a:pt x="93836" y="67215"/>
                    <a:pt x="93282" y="65555"/>
                  </a:cubicBezTo>
                  <a:cubicBezTo>
                    <a:pt x="80553" y="41757"/>
                    <a:pt x="80553" y="21834"/>
                    <a:pt x="92729" y="10765"/>
                  </a:cubicBezTo>
                  <a:cubicBezTo>
                    <a:pt x="105458" y="-1410"/>
                    <a:pt x="137556" y="-4731"/>
                    <a:pt x="154713" y="8551"/>
                  </a:cubicBezTo>
                  <a:cubicBezTo>
                    <a:pt x="172976" y="22941"/>
                    <a:pt x="189579" y="40650"/>
                    <a:pt x="202861" y="59467"/>
                  </a:cubicBezTo>
                  <a:cubicBezTo>
                    <a:pt x="217804" y="80497"/>
                    <a:pt x="227765" y="104848"/>
                    <a:pt x="242154" y="132519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60"/>
            <p:cNvSpPr/>
            <p:nvPr/>
          </p:nvSpPr>
          <p:spPr>
            <a:xfrm>
              <a:off x="10925676" y="2126505"/>
              <a:ext cx="207558" cy="112427"/>
            </a:xfrm>
            <a:custGeom>
              <a:avLst/>
              <a:gdLst>
                <a:gd name="connsiteX0" fmla="*/ 267589 w 265645"/>
                <a:gd name="connsiteY0" fmla="*/ 92549 h 143891"/>
                <a:gd name="connsiteX1" fmla="*/ 259288 w 265645"/>
                <a:gd name="connsiteY1" fmla="*/ 101404 h 143891"/>
                <a:gd name="connsiteX2" fmla="*/ 109309 w 265645"/>
                <a:gd name="connsiteY2" fmla="*/ 144571 h 143891"/>
                <a:gd name="connsiteX3" fmla="*/ 11905 w 265645"/>
                <a:gd name="connsiteY3" fmla="*/ 109152 h 143891"/>
                <a:gd name="connsiteX4" fmla="*/ 50092 w 265645"/>
                <a:gd name="connsiteY4" fmla="*/ 2340 h 143891"/>
                <a:gd name="connsiteX5" fmla="*/ 121484 w 265645"/>
                <a:gd name="connsiteY5" fmla="*/ 28905 h 143891"/>
                <a:gd name="connsiteX6" fmla="*/ 144728 w 265645"/>
                <a:gd name="connsiteY6" fmla="*/ 56023 h 143891"/>
                <a:gd name="connsiteX7" fmla="*/ 181254 w 265645"/>
                <a:gd name="connsiteY7" fmla="*/ 87015 h 143891"/>
                <a:gd name="connsiteX8" fmla="*/ 267589 w 265645"/>
                <a:gd name="connsiteY8" fmla="*/ 92549 h 143891"/>
                <a:gd name="connsiteX9" fmla="*/ 267589 w 265645"/>
                <a:gd name="connsiteY9" fmla="*/ 92549 h 14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5645" h="143891">
                  <a:moveTo>
                    <a:pt x="267589" y="92549"/>
                  </a:moveTo>
                  <a:cubicBezTo>
                    <a:pt x="264822" y="95316"/>
                    <a:pt x="262609" y="100297"/>
                    <a:pt x="259288" y="101404"/>
                  </a:cubicBezTo>
                  <a:cubicBezTo>
                    <a:pt x="209479" y="116347"/>
                    <a:pt x="160224" y="132950"/>
                    <a:pt x="109309" y="144571"/>
                  </a:cubicBezTo>
                  <a:cubicBezTo>
                    <a:pt x="71122" y="153426"/>
                    <a:pt x="36809" y="139591"/>
                    <a:pt x="11905" y="109152"/>
                  </a:cubicBezTo>
                  <a:cubicBezTo>
                    <a:pt x="-15766" y="75393"/>
                    <a:pt x="8031" y="13409"/>
                    <a:pt x="50092" y="2340"/>
                  </a:cubicBezTo>
                  <a:cubicBezTo>
                    <a:pt x="81637" y="-5961"/>
                    <a:pt x="102114" y="8981"/>
                    <a:pt x="121484" y="28905"/>
                  </a:cubicBezTo>
                  <a:cubicBezTo>
                    <a:pt x="129232" y="37760"/>
                    <a:pt x="136980" y="47168"/>
                    <a:pt x="144728" y="56023"/>
                  </a:cubicBezTo>
                  <a:cubicBezTo>
                    <a:pt x="149709" y="74286"/>
                    <a:pt x="161331" y="85355"/>
                    <a:pt x="181254" y="87015"/>
                  </a:cubicBezTo>
                  <a:cubicBezTo>
                    <a:pt x="211140" y="88675"/>
                    <a:pt x="239365" y="90889"/>
                    <a:pt x="267589" y="92549"/>
                  </a:cubicBezTo>
                  <a:lnTo>
                    <a:pt x="267589" y="92549"/>
                  </a:ln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61"/>
            <p:cNvSpPr/>
            <p:nvPr/>
          </p:nvSpPr>
          <p:spPr>
            <a:xfrm>
              <a:off x="11004127" y="2075118"/>
              <a:ext cx="142696" cy="121076"/>
            </a:xfrm>
            <a:custGeom>
              <a:avLst/>
              <a:gdLst>
                <a:gd name="connsiteX0" fmla="*/ 45430 w 182631"/>
                <a:gd name="connsiteY0" fmla="*/ 121790 h 154960"/>
                <a:gd name="connsiteX1" fmla="*/ 22186 w 182631"/>
                <a:gd name="connsiteY1" fmla="*/ 94672 h 154960"/>
                <a:gd name="connsiteX2" fmla="*/ 2816 w 182631"/>
                <a:gd name="connsiteY2" fmla="*/ 56486 h 154960"/>
                <a:gd name="connsiteX3" fmla="*/ 36022 w 182631"/>
                <a:gd name="connsiteY3" fmla="*/ 1143 h 154960"/>
                <a:gd name="connsiteX4" fmla="*/ 127338 w 182631"/>
                <a:gd name="connsiteY4" fmla="*/ 46524 h 154960"/>
                <a:gd name="connsiteX5" fmla="*/ 182681 w 182631"/>
                <a:gd name="connsiteY5" fmla="*/ 142821 h 154960"/>
                <a:gd name="connsiteX6" fmla="*/ 187108 w 182631"/>
                <a:gd name="connsiteY6" fmla="*/ 158870 h 154960"/>
                <a:gd name="connsiteX7" fmla="*/ 168292 w 182631"/>
                <a:gd name="connsiteY7" fmla="*/ 158870 h 154960"/>
                <a:gd name="connsiteX8" fmla="*/ 168845 w 182631"/>
                <a:gd name="connsiteY8" fmla="*/ 159424 h 154960"/>
                <a:gd name="connsiteX9" fmla="*/ 99113 w 182631"/>
                <a:gd name="connsiteY9" fmla="*/ 149462 h 154960"/>
                <a:gd name="connsiteX10" fmla="*/ 45430 w 182631"/>
                <a:gd name="connsiteY10" fmla="*/ 121790 h 15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631" h="154960">
                  <a:moveTo>
                    <a:pt x="45430" y="121790"/>
                  </a:moveTo>
                  <a:cubicBezTo>
                    <a:pt x="37682" y="112936"/>
                    <a:pt x="29935" y="103527"/>
                    <a:pt x="22186" y="94672"/>
                  </a:cubicBezTo>
                  <a:cubicBezTo>
                    <a:pt x="15545" y="81944"/>
                    <a:pt x="7244" y="69768"/>
                    <a:pt x="2816" y="56486"/>
                  </a:cubicBezTo>
                  <a:cubicBezTo>
                    <a:pt x="-6592" y="30474"/>
                    <a:pt x="8351" y="5570"/>
                    <a:pt x="36022" y="1143"/>
                  </a:cubicBezTo>
                  <a:cubicBezTo>
                    <a:pt x="76976" y="-5498"/>
                    <a:pt x="105754" y="17746"/>
                    <a:pt x="127338" y="46524"/>
                  </a:cubicBezTo>
                  <a:cubicBezTo>
                    <a:pt x="148922" y="76409"/>
                    <a:pt x="164418" y="110168"/>
                    <a:pt x="182681" y="142821"/>
                  </a:cubicBezTo>
                  <a:cubicBezTo>
                    <a:pt x="184895" y="147248"/>
                    <a:pt x="185448" y="152229"/>
                    <a:pt x="187108" y="158870"/>
                  </a:cubicBezTo>
                  <a:cubicBezTo>
                    <a:pt x="179360" y="158870"/>
                    <a:pt x="173826" y="158870"/>
                    <a:pt x="168292" y="158870"/>
                  </a:cubicBezTo>
                  <a:cubicBezTo>
                    <a:pt x="168292" y="158870"/>
                    <a:pt x="168845" y="159424"/>
                    <a:pt x="168845" y="159424"/>
                  </a:cubicBezTo>
                  <a:cubicBezTo>
                    <a:pt x="145601" y="156103"/>
                    <a:pt x="122357" y="151676"/>
                    <a:pt x="99113" y="149462"/>
                  </a:cubicBezTo>
                  <a:cubicBezTo>
                    <a:pt x="76976" y="146141"/>
                    <a:pt x="57606" y="141160"/>
                    <a:pt x="45430" y="121790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62"/>
            <p:cNvSpPr/>
            <p:nvPr/>
          </p:nvSpPr>
          <p:spPr>
            <a:xfrm>
              <a:off x="10841578" y="953039"/>
              <a:ext cx="665914" cy="77834"/>
            </a:xfrm>
            <a:custGeom>
              <a:avLst/>
              <a:gdLst>
                <a:gd name="connsiteX0" fmla="*/ 0 w 852280"/>
                <a:gd name="connsiteY0" fmla="*/ 99617 h 99617"/>
                <a:gd name="connsiteX1" fmla="*/ 114560 w 852280"/>
                <a:gd name="connsiteY1" fmla="*/ 66965 h 99617"/>
                <a:gd name="connsiteX2" fmla="*/ 489785 w 852280"/>
                <a:gd name="connsiteY2" fmla="*/ 14389 h 99617"/>
                <a:gd name="connsiteX3" fmla="*/ 857262 w 852280"/>
                <a:gd name="connsiteY3" fmla="*/ 0 h 99617"/>
                <a:gd name="connsiteX4" fmla="*/ 847853 w 852280"/>
                <a:gd name="connsiteY4" fmla="*/ 3321 h 99617"/>
                <a:gd name="connsiteX5" fmla="*/ 694553 w 852280"/>
                <a:gd name="connsiteY5" fmla="*/ 22691 h 99617"/>
                <a:gd name="connsiteX6" fmla="*/ 250703 w 852280"/>
                <a:gd name="connsiteY6" fmla="*/ 57003 h 99617"/>
                <a:gd name="connsiteX7" fmla="*/ 23244 w 852280"/>
                <a:gd name="connsiteY7" fmla="*/ 99064 h 99617"/>
                <a:gd name="connsiteX8" fmla="*/ 1660 w 852280"/>
                <a:gd name="connsiteY8" fmla="*/ 104045 h 99617"/>
                <a:gd name="connsiteX9" fmla="*/ 0 w 852280"/>
                <a:gd name="connsiteY9" fmla="*/ 99617 h 9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2280" h="99617">
                  <a:moveTo>
                    <a:pt x="0" y="99617"/>
                  </a:moveTo>
                  <a:cubicBezTo>
                    <a:pt x="38187" y="88549"/>
                    <a:pt x="76373" y="76927"/>
                    <a:pt x="114560" y="66965"/>
                  </a:cubicBezTo>
                  <a:cubicBezTo>
                    <a:pt x="237421" y="35419"/>
                    <a:pt x="363049" y="21030"/>
                    <a:pt x="489785" y="14389"/>
                  </a:cubicBezTo>
                  <a:cubicBezTo>
                    <a:pt x="612093" y="7748"/>
                    <a:pt x="734400" y="3321"/>
                    <a:pt x="857262" y="0"/>
                  </a:cubicBezTo>
                  <a:cubicBezTo>
                    <a:pt x="853941" y="1107"/>
                    <a:pt x="851174" y="2767"/>
                    <a:pt x="847853" y="3321"/>
                  </a:cubicBezTo>
                  <a:cubicBezTo>
                    <a:pt x="796938" y="9962"/>
                    <a:pt x="746022" y="18817"/>
                    <a:pt x="694553" y="22691"/>
                  </a:cubicBezTo>
                  <a:cubicBezTo>
                    <a:pt x="546788" y="34866"/>
                    <a:pt x="397915" y="42061"/>
                    <a:pt x="250703" y="57003"/>
                  </a:cubicBezTo>
                  <a:cubicBezTo>
                    <a:pt x="174330" y="64751"/>
                    <a:pt x="99064" y="84675"/>
                    <a:pt x="23244" y="99064"/>
                  </a:cubicBezTo>
                  <a:cubicBezTo>
                    <a:pt x="16049" y="100724"/>
                    <a:pt x="8855" y="102384"/>
                    <a:pt x="1660" y="104045"/>
                  </a:cubicBezTo>
                  <a:cubicBezTo>
                    <a:pt x="553" y="102938"/>
                    <a:pt x="0" y="101277"/>
                    <a:pt x="0" y="99617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63"/>
            <p:cNvSpPr/>
            <p:nvPr/>
          </p:nvSpPr>
          <p:spPr>
            <a:xfrm>
              <a:off x="10728735" y="1770729"/>
              <a:ext cx="441060" cy="237826"/>
            </a:xfrm>
            <a:custGeom>
              <a:avLst/>
              <a:gdLst>
                <a:gd name="connsiteX0" fmla="*/ 13815 w 564497"/>
                <a:gd name="connsiteY0" fmla="*/ 0 h 304385"/>
                <a:gd name="connsiteX1" fmla="*/ 16582 w 564497"/>
                <a:gd name="connsiteY1" fmla="*/ 20477 h 304385"/>
                <a:gd name="connsiteX2" fmla="*/ 74692 w 564497"/>
                <a:gd name="connsiteY2" fmla="*/ 150533 h 304385"/>
                <a:gd name="connsiteX3" fmla="*/ 251789 w 564497"/>
                <a:gd name="connsiteY3" fmla="*/ 233547 h 304385"/>
                <a:gd name="connsiteX4" fmla="*/ 555622 w 564497"/>
                <a:gd name="connsiteY4" fmla="*/ 297745 h 304385"/>
                <a:gd name="connsiteX5" fmla="*/ 565030 w 564497"/>
                <a:gd name="connsiteY5" fmla="*/ 300512 h 304385"/>
                <a:gd name="connsiteX6" fmla="*/ 565030 w 564497"/>
                <a:gd name="connsiteY6" fmla="*/ 304939 h 304385"/>
                <a:gd name="connsiteX7" fmla="*/ 529057 w 564497"/>
                <a:gd name="connsiteY7" fmla="*/ 304939 h 304385"/>
                <a:gd name="connsiteX8" fmla="*/ 490871 w 564497"/>
                <a:gd name="connsiteY8" fmla="*/ 303279 h 304385"/>
                <a:gd name="connsiteX9" fmla="*/ 149405 w 564497"/>
                <a:gd name="connsiteY9" fmla="*/ 213623 h 304385"/>
                <a:gd name="connsiteX10" fmla="*/ 32078 w 564497"/>
                <a:gd name="connsiteY10" fmla="*/ 131163 h 304385"/>
                <a:gd name="connsiteX11" fmla="*/ 13815 w 564497"/>
                <a:gd name="connsiteY11" fmla="*/ 0 h 30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4497" h="304385">
                  <a:moveTo>
                    <a:pt x="13815" y="0"/>
                  </a:moveTo>
                  <a:cubicBezTo>
                    <a:pt x="14922" y="6641"/>
                    <a:pt x="17689" y="13836"/>
                    <a:pt x="16582" y="20477"/>
                  </a:cubicBezTo>
                  <a:cubicBezTo>
                    <a:pt x="6620" y="76927"/>
                    <a:pt x="30971" y="118434"/>
                    <a:pt x="74692" y="150533"/>
                  </a:cubicBezTo>
                  <a:cubicBezTo>
                    <a:pt x="127821" y="190380"/>
                    <a:pt x="189805" y="212517"/>
                    <a:pt x="251789" y="233547"/>
                  </a:cubicBezTo>
                  <a:cubicBezTo>
                    <a:pt x="350853" y="267306"/>
                    <a:pt x="452131" y="286123"/>
                    <a:pt x="555622" y="297745"/>
                  </a:cubicBezTo>
                  <a:cubicBezTo>
                    <a:pt x="558942" y="298298"/>
                    <a:pt x="561710" y="299405"/>
                    <a:pt x="565030" y="300512"/>
                  </a:cubicBezTo>
                  <a:cubicBezTo>
                    <a:pt x="565030" y="302172"/>
                    <a:pt x="565030" y="303279"/>
                    <a:pt x="565030" y="304939"/>
                  </a:cubicBezTo>
                  <a:cubicBezTo>
                    <a:pt x="552855" y="304939"/>
                    <a:pt x="540679" y="304939"/>
                    <a:pt x="529057" y="304939"/>
                  </a:cubicBezTo>
                  <a:cubicBezTo>
                    <a:pt x="516328" y="304386"/>
                    <a:pt x="503600" y="304386"/>
                    <a:pt x="490871" y="303279"/>
                  </a:cubicBezTo>
                  <a:cubicBezTo>
                    <a:pt x="372437" y="291104"/>
                    <a:pt x="257877" y="263986"/>
                    <a:pt x="149405" y="213623"/>
                  </a:cubicBezTo>
                  <a:cubicBezTo>
                    <a:pt x="105684" y="193147"/>
                    <a:pt x="65837" y="166582"/>
                    <a:pt x="32078" y="131163"/>
                  </a:cubicBezTo>
                  <a:cubicBezTo>
                    <a:pt x="-3341" y="95190"/>
                    <a:pt x="-9429" y="32652"/>
                    <a:pt x="13815" y="0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64"/>
            <p:cNvSpPr/>
            <p:nvPr/>
          </p:nvSpPr>
          <p:spPr>
            <a:xfrm>
              <a:off x="11039622" y="2170278"/>
              <a:ext cx="95131" cy="25945"/>
            </a:xfrm>
            <a:custGeom>
              <a:avLst/>
              <a:gdLst>
                <a:gd name="connsiteX0" fmla="*/ 0 w 121754"/>
                <a:gd name="connsiteY0" fmla="*/ 0 h 33205"/>
                <a:gd name="connsiteX1" fmla="*/ 52576 w 121754"/>
                <a:gd name="connsiteY1" fmla="*/ 27118 h 33205"/>
                <a:gd name="connsiteX2" fmla="*/ 122308 w 121754"/>
                <a:gd name="connsiteY2" fmla="*/ 37080 h 33205"/>
                <a:gd name="connsiteX3" fmla="*/ 36526 w 121754"/>
                <a:gd name="connsiteY3" fmla="*/ 30992 h 33205"/>
                <a:gd name="connsiteX4" fmla="*/ 0 w 121754"/>
                <a:gd name="connsiteY4" fmla="*/ 0 h 33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754" h="33205">
                  <a:moveTo>
                    <a:pt x="0" y="0"/>
                  </a:moveTo>
                  <a:cubicBezTo>
                    <a:pt x="12176" y="19370"/>
                    <a:pt x="31546" y="24904"/>
                    <a:pt x="52576" y="27118"/>
                  </a:cubicBezTo>
                  <a:cubicBezTo>
                    <a:pt x="75820" y="29332"/>
                    <a:pt x="99064" y="33759"/>
                    <a:pt x="122308" y="37080"/>
                  </a:cubicBezTo>
                  <a:cubicBezTo>
                    <a:pt x="93530" y="34866"/>
                    <a:pt x="64751" y="33206"/>
                    <a:pt x="36526" y="30992"/>
                  </a:cubicBezTo>
                  <a:cubicBezTo>
                    <a:pt x="17156" y="29332"/>
                    <a:pt x="5534" y="18263"/>
                    <a:pt x="0" y="0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 rot="18900000">
            <a:off x="3250422" y="-1989383"/>
            <a:ext cx="10836764" cy="10836766"/>
          </a:xfrm>
          <a:custGeom>
            <a:avLst/>
            <a:gdLst>
              <a:gd name="connsiteX0" fmla="*/ 4849337 w 10836764"/>
              <a:gd name="connsiteY0" fmla="*/ 0 h 10836766"/>
              <a:gd name="connsiteX1" fmla="*/ 10836764 w 10836764"/>
              <a:gd name="connsiteY1" fmla="*/ 5987428 h 10836766"/>
              <a:gd name="connsiteX2" fmla="*/ 5987426 w 10836764"/>
              <a:gd name="connsiteY2" fmla="*/ 10836766 h 10836766"/>
              <a:gd name="connsiteX3" fmla="*/ 1 w 10836764"/>
              <a:gd name="connsiteY3" fmla="*/ 4849340 h 10836766"/>
              <a:gd name="connsiteX4" fmla="*/ 0 w 10836764"/>
              <a:gd name="connsiteY4" fmla="*/ 1529113 h 10836766"/>
              <a:gd name="connsiteX5" fmla="*/ 1529113 w 10836764"/>
              <a:gd name="connsiteY5" fmla="*/ 0 h 10836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36764" h="10836766">
                <a:moveTo>
                  <a:pt x="4849337" y="0"/>
                </a:moveTo>
                <a:lnTo>
                  <a:pt x="10836764" y="5987428"/>
                </a:lnTo>
                <a:lnTo>
                  <a:pt x="5987426" y="10836766"/>
                </a:lnTo>
                <a:lnTo>
                  <a:pt x="1" y="4849340"/>
                </a:lnTo>
                <a:lnTo>
                  <a:pt x="0" y="1529113"/>
                </a:lnTo>
                <a:cubicBezTo>
                  <a:pt x="0" y="684607"/>
                  <a:pt x="684607" y="0"/>
                  <a:pt x="1529113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89000">
                <a:schemeClr val="accent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Freeform: Shape 6"/>
          <p:cNvSpPr/>
          <p:nvPr userDrawn="1"/>
        </p:nvSpPr>
        <p:spPr>
          <a:xfrm rot="18900000">
            <a:off x="11356399" y="1902098"/>
            <a:ext cx="3106966" cy="3106966"/>
          </a:xfrm>
          <a:custGeom>
            <a:avLst/>
            <a:gdLst>
              <a:gd name="connsiteX0" fmla="*/ 3106966 w 3106966"/>
              <a:gd name="connsiteY0" fmla="*/ 0 h 3106966"/>
              <a:gd name="connsiteX1" fmla="*/ 1 w 3106966"/>
              <a:gd name="connsiteY1" fmla="*/ 3106966 h 3106966"/>
              <a:gd name="connsiteX2" fmla="*/ 0 w 3106966"/>
              <a:gd name="connsiteY2" fmla="*/ 1529113 h 3106966"/>
              <a:gd name="connsiteX3" fmla="*/ 1529113 w 3106966"/>
              <a:gd name="connsiteY3" fmla="*/ 0 h 3106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6966" h="3106966">
                <a:moveTo>
                  <a:pt x="3106966" y="0"/>
                </a:moveTo>
                <a:lnTo>
                  <a:pt x="1" y="3106966"/>
                </a:lnTo>
                <a:lnTo>
                  <a:pt x="0" y="1529113"/>
                </a:lnTo>
                <a:cubicBezTo>
                  <a:pt x="0" y="684607"/>
                  <a:pt x="684607" y="0"/>
                  <a:pt x="15291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/>
          <p:cNvSpPr>
            <a:spLocks noGrp="1"/>
          </p:cNvSpPr>
          <p:nvPr>
            <p:ph type="pic" idx="14" hasCustomPrompt="1"/>
          </p:nvPr>
        </p:nvSpPr>
        <p:spPr>
          <a:xfrm>
            <a:off x="3779656" y="1838324"/>
            <a:ext cx="8412345" cy="4067177"/>
          </a:xfrm>
          <a:custGeom>
            <a:avLst/>
            <a:gdLst>
              <a:gd name="connsiteX0" fmla="*/ 0 w 8412345"/>
              <a:gd name="connsiteY0" fmla="*/ 0 h 4067177"/>
              <a:gd name="connsiteX1" fmla="*/ 8412345 w 8412345"/>
              <a:gd name="connsiteY1" fmla="*/ 0 h 4067177"/>
              <a:gd name="connsiteX2" fmla="*/ 8412345 w 8412345"/>
              <a:gd name="connsiteY2" fmla="*/ 4067177 h 4067177"/>
              <a:gd name="connsiteX3" fmla="*/ 1452936 w 8412345"/>
              <a:gd name="connsiteY3" fmla="*/ 4067177 h 4067177"/>
              <a:gd name="connsiteX4" fmla="*/ 1340647 w 8412345"/>
              <a:gd name="connsiteY4" fmla="*/ 3752847 h 4067177"/>
              <a:gd name="connsiteX5" fmla="*/ 8412344 w 8412345"/>
              <a:gd name="connsiteY5" fmla="*/ 3752847 h 4067177"/>
              <a:gd name="connsiteX6" fmla="*/ 8412344 w 8412345"/>
              <a:gd name="connsiteY6" fmla="*/ 3524256 h 4067177"/>
              <a:gd name="connsiteX7" fmla="*/ 1258986 w 8412345"/>
              <a:gd name="connsiteY7" fmla="*/ 3524256 h 4067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12345" h="4067177">
                <a:moveTo>
                  <a:pt x="0" y="0"/>
                </a:moveTo>
                <a:lnTo>
                  <a:pt x="8412345" y="0"/>
                </a:lnTo>
                <a:lnTo>
                  <a:pt x="8412345" y="4067177"/>
                </a:lnTo>
                <a:lnTo>
                  <a:pt x="1452936" y="4067177"/>
                </a:lnTo>
                <a:lnTo>
                  <a:pt x="1340647" y="3752847"/>
                </a:lnTo>
                <a:lnTo>
                  <a:pt x="8412344" y="3752847"/>
                </a:lnTo>
                <a:lnTo>
                  <a:pt x="8412344" y="3524256"/>
                </a:lnTo>
                <a:lnTo>
                  <a:pt x="1258986" y="35242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  <p:sp>
        <p:nvSpPr>
          <p:cNvPr id="34" name="Picture Placeholder 33"/>
          <p:cNvSpPr>
            <a:spLocks noGrp="1"/>
          </p:cNvSpPr>
          <p:nvPr>
            <p:ph type="pic" idx="15" hasCustomPrompt="1"/>
          </p:nvPr>
        </p:nvSpPr>
        <p:spPr>
          <a:xfrm>
            <a:off x="0" y="1285875"/>
            <a:ext cx="4432248" cy="4067177"/>
          </a:xfrm>
          <a:custGeom>
            <a:avLst/>
            <a:gdLst>
              <a:gd name="connsiteX0" fmla="*/ 0 w 4432248"/>
              <a:gd name="connsiteY0" fmla="*/ 0 h 4067177"/>
              <a:gd name="connsiteX1" fmla="*/ 571500 w 4432248"/>
              <a:gd name="connsiteY1" fmla="*/ 0 h 4067177"/>
              <a:gd name="connsiteX2" fmla="*/ 904875 w 4432248"/>
              <a:gd name="connsiteY2" fmla="*/ 0 h 4067177"/>
              <a:gd name="connsiteX3" fmla="*/ 2979312 w 4432248"/>
              <a:gd name="connsiteY3" fmla="*/ 0 h 4067177"/>
              <a:gd name="connsiteX4" fmla="*/ 4432248 w 4432248"/>
              <a:gd name="connsiteY4" fmla="*/ 4067177 h 4067177"/>
              <a:gd name="connsiteX5" fmla="*/ 571500 w 4432248"/>
              <a:gd name="connsiteY5" fmla="*/ 4067177 h 4067177"/>
              <a:gd name="connsiteX6" fmla="*/ 571500 w 4432248"/>
              <a:gd name="connsiteY6" fmla="*/ 4067175 h 4067177"/>
              <a:gd name="connsiteX7" fmla="*/ 0 w 4432248"/>
              <a:gd name="connsiteY7" fmla="*/ 4067175 h 4067177"/>
              <a:gd name="connsiteX0-1" fmla="*/ 0 w 4432248"/>
              <a:gd name="connsiteY0-2" fmla="*/ 0 h 4067177"/>
              <a:gd name="connsiteX1-3" fmla="*/ 571500 w 4432248"/>
              <a:gd name="connsiteY1-4" fmla="*/ 0 h 4067177"/>
              <a:gd name="connsiteX2-5" fmla="*/ 2979312 w 4432248"/>
              <a:gd name="connsiteY2-6" fmla="*/ 0 h 4067177"/>
              <a:gd name="connsiteX3-7" fmla="*/ 4432248 w 4432248"/>
              <a:gd name="connsiteY3-8" fmla="*/ 4067177 h 4067177"/>
              <a:gd name="connsiteX4-9" fmla="*/ 571500 w 4432248"/>
              <a:gd name="connsiteY4-10" fmla="*/ 4067177 h 4067177"/>
              <a:gd name="connsiteX5-11" fmla="*/ 571500 w 4432248"/>
              <a:gd name="connsiteY5-12" fmla="*/ 4067175 h 4067177"/>
              <a:gd name="connsiteX6-13" fmla="*/ 0 w 4432248"/>
              <a:gd name="connsiteY6-14" fmla="*/ 4067175 h 4067177"/>
              <a:gd name="connsiteX7-15" fmla="*/ 0 w 4432248"/>
              <a:gd name="connsiteY7-16" fmla="*/ 0 h 4067177"/>
              <a:gd name="connsiteX0-17" fmla="*/ 0 w 4432248"/>
              <a:gd name="connsiteY0-18" fmla="*/ 0 h 4067177"/>
              <a:gd name="connsiteX1-19" fmla="*/ 2979312 w 4432248"/>
              <a:gd name="connsiteY1-20" fmla="*/ 0 h 4067177"/>
              <a:gd name="connsiteX2-21" fmla="*/ 4432248 w 4432248"/>
              <a:gd name="connsiteY2-22" fmla="*/ 4067177 h 4067177"/>
              <a:gd name="connsiteX3-23" fmla="*/ 571500 w 4432248"/>
              <a:gd name="connsiteY3-24" fmla="*/ 4067177 h 4067177"/>
              <a:gd name="connsiteX4-25" fmla="*/ 571500 w 4432248"/>
              <a:gd name="connsiteY4-26" fmla="*/ 4067175 h 4067177"/>
              <a:gd name="connsiteX5-27" fmla="*/ 0 w 4432248"/>
              <a:gd name="connsiteY5-28" fmla="*/ 4067175 h 4067177"/>
              <a:gd name="connsiteX6-29" fmla="*/ 0 w 4432248"/>
              <a:gd name="connsiteY6-30" fmla="*/ 0 h 4067177"/>
              <a:gd name="connsiteX0-31" fmla="*/ 0 w 4432248"/>
              <a:gd name="connsiteY0-32" fmla="*/ 0 h 4067177"/>
              <a:gd name="connsiteX1-33" fmla="*/ 2979312 w 4432248"/>
              <a:gd name="connsiteY1-34" fmla="*/ 0 h 4067177"/>
              <a:gd name="connsiteX2-35" fmla="*/ 4432248 w 4432248"/>
              <a:gd name="connsiteY2-36" fmla="*/ 4067177 h 4067177"/>
              <a:gd name="connsiteX3-37" fmla="*/ 571500 w 4432248"/>
              <a:gd name="connsiteY3-38" fmla="*/ 4067177 h 4067177"/>
              <a:gd name="connsiteX4-39" fmla="*/ 0 w 4432248"/>
              <a:gd name="connsiteY4-40" fmla="*/ 4067175 h 4067177"/>
              <a:gd name="connsiteX5-41" fmla="*/ 0 w 4432248"/>
              <a:gd name="connsiteY5-42" fmla="*/ 0 h 4067177"/>
              <a:gd name="connsiteX0-43" fmla="*/ 0 w 4432248"/>
              <a:gd name="connsiteY0-44" fmla="*/ 0 h 4067177"/>
              <a:gd name="connsiteX1-45" fmla="*/ 2979312 w 4432248"/>
              <a:gd name="connsiteY1-46" fmla="*/ 0 h 4067177"/>
              <a:gd name="connsiteX2-47" fmla="*/ 4432248 w 4432248"/>
              <a:gd name="connsiteY2-48" fmla="*/ 4067177 h 4067177"/>
              <a:gd name="connsiteX3-49" fmla="*/ 0 w 4432248"/>
              <a:gd name="connsiteY3-50" fmla="*/ 4067175 h 4067177"/>
              <a:gd name="connsiteX4-51" fmla="*/ 0 w 4432248"/>
              <a:gd name="connsiteY4-52" fmla="*/ 0 h 406717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432248" h="4067177">
                <a:moveTo>
                  <a:pt x="0" y="0"/>
                </a:moveTo>
                <a:lnTo>
                  <a:pt x="2979312" y="0"/>
                </a:lnTo>
                <a:lnTo>
                  <a:pt x="4432248" y="4067177"/>
                </a:lnTo>
                <a:lnTo>
                  <a:pt x="0" y="40671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idx="14" hasCustomPrompt="1"/>
          </p:nvPr>
        </p:nvSpPr>
        <p:spPr>
          <a:xfrm>
            <a:off x="5956300" y="0"/>
            <a:ext cx="5346285" cy="6857999"/>
          </a:xfrm>
          <a:custGeom>
            <a:avLst/>
            <a:gdLst>
              <a:gd name="connsiteX0" fmla="*/ 1411644 w 5346285"/>
              <a:gd name="connsiteY0" fmla="*/ 735217 h 6857999"/>
              <a:gd name="connsiteX1" fmla="*/ 1555977 w 5346285"/>
              <a:gd name="connsiteY1" fmla="*/ 742505 h 6857999"/>
              <a:gd name="connsiteX2" fmla="*/ 1692597 w 5346285"/>
              <a:gd name="connsiteY2" fmla="*/ 763356 h 6857999"/>
              <a:gd name="connsiteX3" fmla="*/ 346164 w 5346285"/>
              <a:gd name="connsiteY3" fmla="*/ 2792427 h 6857999"/>
              <a:gd name="connsiteX4" fmla="*/ 1115774 w 5346285"/>
              <a:gd name="connsiteY4" fmla="*/ 2792427 h 6857999"/>
              <a:gd name="connsiteX5" fmla="*/ 2281106 w 5346285"/>
              <a:gd name="connsiteY5" fmla="*/ 1036275 h 6857999"/>
              <a:gd name="connsiteX6" fmla="*/ 2309581 w 5346285"/>
              <a:gd name="connsiteY6" fmla="*/ 1057568 h 6857999"/>
              <a:gd name="connsiteX7" fmla="*/ 2814083 w 5346285"/>
              <a:gd name="connsiteY7" fmla="*/ 1984766 h 6857999"/>
              <a:gd name="connsiteX8" fmla="*/ 2818612 w 5346285"/>
              <a:gd name="connsiteY8" fmla="*/ 2064522 h 6857999"/>
              <a:gd name="connsiteX9" fmla="*/ 2874475 w 5346285"/>
              <a:gd name="connsiteY9" fmla="*/ 2050158 h 6857999"/>
              <a:gd name="connsiteX10" fmla="*/ 3289075 w 5346285"/>
              <a:gd name="connsiteY10" fmla="*/ 2008363 h 6857999"/>
              <a:gd name="connsiteX11" fmla="*/ 5346285 w 5346285"/>
              <a:gd name="connsiteY11" fmla="*/ 4065573 h 6857999"/>
              <a:gd name="connsiteX12" fmla="*/ 3289075 w 5346285"/>
              <a:gd name="connsiteY12" fmla="*/ 6122783 h 6857999"/>
              <a:gd name="connsiteX13" fmla="*/ 1834408 w 5346285"/>
              <a:gd name="connsiteY13" fmla="*/ 5520240 h 6857999"/>
              <a:gd name="connsiteX14" fmla="*/ 1828667 w 5346285"/>
              <a:gd name="connsiteY14" fmla="*/ 5513924 h 6857999"/>
              <a:gd name="connsiteX15" fmla="*/ 936777 w 5346285"/>
              <a:gd name="connsiteY15" fmla="*/ 6857999 h 6857999"/>
              <a:gd name="connsiteX16" fmla="*/ 167167 w 5346285"/>
              <a:gd name="connsiteY16" fmla="*/ 6857999 h 6857999"/>
              <a:gd name="connsiteX17" fmla="*/ 1433594 w 5346285"/>
              <a:gd name="connsiteY17" fmla="*/ 4949498 h 6857999"/>
              <a:gd name="connsiteX18" fmla="*/ 1393531 w 5346285"/>
              <a:gd name="connsiteY18" fmla="*/ 4866332 h 6857999"/>
              <a:gd name="connsiteX19" fmla="*/ 1231865 w 5346285"/>
              <a:gd name="connsiteY19" fmla="*/ 4065573 h 6857999"/>
              <a:gd name="connsiteX20" fmla="*/ 1273661 w 5346285"/>
              <a:gd name="connsiteY20" fmla="*/ 3650974 h 6857999"/>
              <a:gd name="connsiteX21" fmla="*/ 1298900 w 5346285"/>
              <a:gd name="connsiteY21" fmla="*/ 3552812 h 6857999"/>
              <a:gd name="connsiteX22" fmla="*/ 1267312 w 5346285"/>
              <a:gd name="connsiteY22" fmla="*/ 3551217 h 6857999"/>
              <a:gd name="connsiteX23" fmla="*/ 0 w 5346285"/>
              <a:gd name="connsiteY23" fmla="*/ 2146861 h 6857999"/>
              <a:gd name="connsiteX24" fmla="*/ 1411644 w 5346285"/>
              <a:gd name="connsiteY24" fmla="*/ 735217 h 6857999"/>
              <a:gd name="connsiteX25" fmla="*/ 2199138 w 5346285"/>
              <a:gd name="connsiteY25" fmla="*/ 0 h 6857999"/>
              <a:gd name="connsiteX26" fmla="*/ 2968749 w 5346285"/>
              <a:gd name="connsiteY26" fmla="*/ 0 h 6857999"/>
              <a:gd name="connsiteX27" fmla="*/ 2281106 w 5346285"/>
              <a:gd name="connsiteY27" fmla="*/ 1036275 h 6857999"/>
              <a:gd name="connsiteX28" fmla="*/ 2200908 w 5346285"/>
              <a:gd name="connsiteY28" fmla="*/ 976304 h 6857999"/>
              <a:gd name="connsiteX29" fmla="*/ 1696140 w 5346285"/>
              <a:gd name="connsiteY29" fmla="*/ 763897 h 6857999"/>
              <a:gd name="connsiteX30" fmla="*/ 1692597 w 5346285"/>
              <a:gd name="connsiteY30" fmla="*/ 76335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346285" h="6857999">
                <a:moveTo>
                  <a:pt x="1411644" y="735217"/>
                </a:moveTo>
                <a:cubicBezTo>
                  <a:pt x="1460371" y="735217"/>
                  <a:pt x="1508521" y="737686"/>
                  <a:pt x="1555977" y="742505"/>
                </a:cubicBezTo>
                <a:lnTo>
                  <a:pt x="1692597" y="763356"/>
                </a:lnTo>
                <a:lnTo>
                  <a:pt x="346164" y="2792427"/>
                </a:lnTo>
                <a:lnTo>
                  <a:pt x="1115774" y="2792427"/>
                </a:lnTo>
                <a:lnTo>
                  <a:pt x="2281106" y="1036275"/>
                </a:lnTo>
                <a:lnTo>
                  <a:pt x="2309581" y="1057568"/>
                </a:lnTo>
                <a:cubicBezTo>
                  <a:pt x="2584098" y="1284120"/>
                  <a:pt x="2771517" y="1612438"/>
                  <a:pt x="2814083" y="1984766"/>
                </a:cubicBezTo>
                <a:lnTo>
                  <a:pt x="2818612" y="2064522"/>
                </a:lnTo>
                <a:lnTo>
                  <a:pt x="2874475" y="2050158"/>
                </a:lnTo>
                <a:cubicBezTo>
                  <a:pt x="3008395" y="2022754"/>
                  <a:pt x="3147054" y="2008363"/>
                  <a:pt x="3289075" y="2008363"/>
                </a:cubicBezTo>
                <a:cubicBezTo>
                  <a:pt x="4425241" y="2008363"/>
                  <a:pt x="5346285" y="2929407"/>
                  <a:pt x="5346285" y="4065573"/>
                </a:cubicBezTo>
                <a:cubicBezTo>
                  <a:pt x="5346285" y="5201739"/>
                  <a:pt x="4425241" y="6122783"/>
                  <a:pt x="3289075" y="6122783"/>
                </a:cubicBezTo>
                <a:cubicBezTo>
                  <a:pt x="2720992" y="6122783"/>
                  <a:pt x="2206690" y="5892522"/>
                  <a:pt x="1834408" y="5520240"/>
                </a:cubicBezTo>
                <a:lnTo>
                  <a:pt x="1828667" y="5513924"/>
                </a:lnTo>
                <a:lnTo>
                  <a:pt x="936777" y="6857999"/>
                </a:lnTo>
                <a:lnTo>
                  <a:pt x="167167" y="6857999"/>
                </a:lnTo>
                <a:lnTo>
                  <a:pt x="1433594" y="4949498"/>
                </a:lnTo>
                <a:lnTo>
                  <a:pt x="1393531" y="4866332"/>
                </a:lnTo>
                <a:cubicBezTo>
                  <a:pt x="1289431" y="4620211"/>
                  <a:pt x="1231865" y="4349615"/>
                  <a:pt x="1231865" y="4065573"/>
                </a:cubicBezTo>
                <a:cubicBezTo>
                  <a:pt x="1231865" y="3923552"/>
                  <a:pt x="1246257" y="3784893"/>
                  <a:pt x="1273661" y="3650974"/>
                </a:cubicBezTo>
                <a:lnTo>
                  <a:pt x="1298900" y="3552812"/>
                </a:lnTo>
                <a:lnTo>
                  <a:pt x="1267312" y="3551217"/>
                </a:lnTo>
                <a:cubicBezTo>
                  <a:pt x="555482" y="3478927"/>
                  <a:pt x="0" y="2877763"/>
                  <a:pt x="0" y="2146861"/>
                </a:cubicBezTo>
                <a:cubicBezTo>
                  <a:pt x="0" y="1367232"/>
                  <a:pt x="632015" y="735217"/>
                  <a:pt x="1411644" y="735217"/>
                </a:cubicBezTo>
                <a:close/>
                <a:moveTo>
                  <a:pt x="2199138" y="0"/>
                </a:moveTo>
                <a:lnTo>
                  <a:pt x="2968749" y="0"/>
                </a:lnTo>
                <a:lnTo>
                  <a:pt x="2281106" y="1036275"/>
                </a:lnTo>
                <a:lnTo>
                  <a:pt x="2200908" y="976304"/>
                </a:lnTo>
                <a:cubicBezTo>
                  <a:pt x="2050708" y="874831"/>
                  <a:pt x="1879929" y="801505"/>
                  <a:pt x="1696140" y="763897"/>
                </a:cubicBezTo>
                <a:lnTo>
                  <a:pt x="1692597" y="7633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 rot="18900000">
            <a:off x="3250422" y="-1989383"/>
            <a:ext cx="10836764" cy="10836766"/>
          </a:xfrm>
          <a:custGeom>
            <a:avLst/>
            <a:gdLst>
              <a:gd name="connsiteX0" fmla="*/ 4849337 w 10836764"/>
              <a:gd name="connsiteY0" fmla="*/ 0 h 10836766"/>
              <a:gd name="connsiteX1" fmla="*/ 10836764 w 10836764"/>
              <a:gd name="connsiteY1" fmla="*/ 5987428 h 10836766"/>
              <a:gd name="connsiteX2" fmla="*/ 5987426 w 10836764"/>
              <a:gd name="connsiteY2" fmla="*/ 10836766 h 10836766"/>
              <a:gd name="connsiteX3" fmla="*/ 1 w 10836764"/>
              <a:gd name="connsiteY3" fmla="*/ 4849340 h 10836766"/>
              <a:gd name="connsiteX4" fmla="*/ 0 w 10836764"/>
              <a:gd name="connsiteY4" fmla="*/ 1529113 h 10836766"/>
              <a:gd name="connsiteX5" fmla="*/ 1529113 w 10836764"/>
              <a:gd name="connsiteY5" fmla="*/ 0 h 10836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36764" h="10836766">
                <a:moveTo>
                  <a:pt x="4849337" y="0"/>
                </a:moveTo>
                <a:lnTo>
                  <a:pt x="10836764" y="5987428"/>
                </a:lnTo>
                <a:lnTo>
                  <a:pt x="5987426" y="10836766"/>
                </a:lnTo>
                <a:lnTo>
                  <a:pt x="1" y="4849340"/>
                </a:lnTo>
                <a:lnTo>
                  <a:pt x="0" y="1529113"/>
                </a:lnTo>
                <a:cubicBezTo>
                  <a:pt x="0" y="684607"/>
                  <a:pt x="684607" y="0"/>
                  <a:pt x="1529113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89000">
                <a:schemeClr val="accent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Freeform: Shape 6"/>
          <p:cNvSpPr/>
          <p:nvPr userDrawn="1"/>
        </p:nvSpPr>
        <p:spPr>
          <a:xfrm rot="18900000">
            <a:off x="11356399" y="1902098"/>
            <a:ext cx="3106966" cy="3106966"/>
          </a:xfrm>
          <a:custGeom>
            <a:avLst/>
            <a:gdLst>
              <a:gd name="connsiteX0" fmla="*/ 3106966 w 3106966"/>
              <a:gd name="connsiteY0" fmla="*/ 0 h 3106966"/>
              <a:gd name="connsiteX1" fmla="*/ 1 w 3106966"/>
              <a:gd name="connsiteY1" fmla="*/ 3106966 h 3106966"/>
              <a:gd name="connsiteX2" fmla="*/ 0 w 3106966"/>
              <a:gd name="connsiteY2" fmla="*/ 1529113 h 3106966"/>
              <a:gd name="connsiteX3" fmla="*/ 1529113 w 3106966"/>
              <a:gd name="connsiteY3" fmla="*/ 0 h 3106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6966" h="3106966">
                <a:moveTo>
                  <a:pt x="3106966" y="0"/>
                </a:moveTo>
                <a:lnTo>
                  <a:pt x="1" y="3106966"/>
                </a:lnTo>
                <a:lnTo>
                  <a:pt x="0" y="1529113"/>
                </a:lnTo>
                <a:cubicBezTo>
                  <a:pt x="0" y="684607"/>
                  <a:pt x="684607" y="0"/>
                  <a:pt x="15291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6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84C82-ACEC-4DF0-B9E8-56DFD725397F}" type="datetimeFigureOut">
              <a:rPr lang="en-US"/>
              <a:pPr>
                <a:defRPr/>
              </a:pPr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1AD1A-E134-4A08-91B4-4982B0416D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757D1-EB5D-44FF-81F2-565719855E58}" type="datetimeFigureOut">
              <a:rPr lang="id-ID"/>
              <a:pPr>
                <a:defRPr/>
              </a:pPr>
              <a:t>17/06/2019</a:t>
            </a:fld>
            <a:endParaRPr lang="id-ID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3918D-2C44-476E-A838-76AF4382F207}" type="slidenum">
              <a:rPr lang="id-ID"/>
              <a:pPr>
                <a:defRPr/>
              </a:pPr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 rot="18900000">
            <a:off x="3250422" y="-1989383"/>
            <a:ext cx="10836764" cy="10836766"/>
          </a:xfrm>
          <a:custGeom>
            <a:avLst/>
            <a:gdLst>
              <a:gd name="connsiteX0" fmla="*/ 4849337 w 10836764"/>
              <a:gd name="connsiteY0" fmla="*/ 0 h 10836766"/>
              <a:gd name="connsiteX1" fmla="*/ 10836764 w 10836764"/>
              <a:gd name="connsiteY1" fmla="*/ 5987428 h 10836766"/>
              <a:gd name="connsiteX2" fmla="*/ 5987426 w 10836764"/>
              <a:gd name="connsiteY2" fmla="*/ 10836766 h 10836766"/>
              <a:gd name="connsiteX3" fmla="*/ 1 w 10836764"/>
              <a:gd name="connsiteY3" fmla="*/ 4849340 h 10836766"/>
              <a:gd name="connsiteX4" fmla="*/ 0 w 10836764"/>
              <a:gd name="connsiteY4" fmla="*/ 1529113 h 10836766"/>
              <a:gd name="connsiteX5" fmla="*/ 1529113 w 10836764"/>
              <a:gd name="connsiteY5" fmla="*/ 0 h 10836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36764" h="10836766">
                <a:moveTo>
                  <a:pt x="4849337" y="0"/>
                </a:moveTo>
                <a:lnTo>
                  <a:pt x="10836764" y="5987428"/>
                </a:lnTo>
                <a:lnTo>
                  <a:pt x="5987426" y="10836766"/>
                </a:lnTo>
                <a:lnTo>
                  <a:pt x="1" y="4849340"/>
                </a:lnTo>
                <a:lnTo>
                  <a:pt x="0" y="1529113"/>
                </a:lnTo>
                <a:cubicBezTo>
                  <a:pt x="0" y="684607"/>
                  <a:pt x="684607" y="0"/>
                  <a:pt x="1529113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89000">
                <a:schemeClr val="accent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Freeform: Shape 6"/>
          <p:cNvSpPr/>
          <p:nvPr userDrawn="1"/>
        </p:nvSpPr>
        <p:spPr>
          <a:xfrm rot="18900000">
            <a:off x="11356399" y="1902098"/>
            <a:ext cx="3106966" cy="3106966"/>
          </a:xfrm>
          <a:custGeom>
            <a:avLst/>
            <a:gdLst>
              <a:gd name="connsiteX0" fmla="*/ 3106966 w 3106966"/>
              <a:gd name="connsiteY0" fmla="*/ 0 h 3106966"/>
              <a:gd name="connsiteX1" fmla="*/ 1 w 3106966"/>
              <a:gd name="connsiteY1" fmla="*/ 3106966 h 3106966"/>
              <a:gd name="connsiteX2" fmla="*/ 0 w 3106966"/>
              <a:gd name="connsiteY2" fmla="*/ 1529113 h 3106966"/>
              <a:gd name="connsiteX3" fmla="*/ 1529113 w 3106966"/>
              <a:gd name="connsiteY3" fmla="*/ 0 h 3106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6966" h="3106966">
                <a:moveTo>
                  <a:pt x="3106966" y="0"/>
                </a:moveTo>
                <a:lnTo>
                  <a:pt x="1" y="3106966"/>
                </a:lnTo>
                <a:lnTo>
                  <a:pt x="0" y="1529113"/>
                </a:lnTo>
                <a:cubicBezTo>
                  <a:pt x="0" y="684607"/>
                  <a:pt x="684607" y="0"/>
                  <a:pt x="15291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87084" y="69756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980C88-D6E2-416E-8BBE-722EAB40B9BD}" type="datetimeFigureOut">
              <a:rPr lang="en-US" smtClean="0"/>
              <a:pPr>
                <a:defRPr/>
              </a:pPr>
              <a:t>6/17/2019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B6FE0D5-EF60-4387-95D3-3F608B6E866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3909" y="1449304"/>
            <a:ext cx="12028716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83909" y="1396720"/>
            <a:ext cx="12028716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83909" y="2976649"/>
            <a:ext cx="12028716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C84C82-ACEC-4DF0-B9E8-56DFD725397F}" type="datetimeFigureOut">
              <a:rPr lang="en-US" smtClean="0"/>
              <a:pPr>
                <a:defRPr/>
              </a:pPr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D1AD1A-E134-4A08-91B4-4982B0416D1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87084" y="69756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952501"/>
            <a:ext cx="103632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547938"/>
            <a:ext cx="103632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6172200"/>
            <a:ext cx="5334000" cy="457200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 flipV="1">
            <a:off x="92550" y="2376830"/>
            <a:ext cx="120180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2195" y="2341476"/>
            <a:ext cx="12018375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91075" y="2468880"/>
            <a:ext cx="12019495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5786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6040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C6B1FF6-39B9-40F5-8B67-33C6354A3D4F}" type="slidenum">
              <a:rPr kumimoji="0" lang="en-US" smtClean="0"/>
              <a:pPr algn="ctr" eaLnBrk="1" latinLnBrk="0" hangingPunct="1"/>
              <a:t>‹#›</a:t>
            </a:fld>
            <a:endParaRPr kumimoji="0"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12192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66040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/>
          <p:cNvSpPr>
            <a:spLocks noGrp="1"/>
          </p:cNvSpPr>
          <p:nvPr>
            <p:ph type="pic" idx="14" hasCustomPrompt="1"/>
          </p:nvPr>
        </p:nvSpPr>
        <p:spPr>
          <a:xfrm>
            <a:off x="3779656" y="1838324"/>
            <a:ext cx="8412345" cy="4067177"/>
          </a:xfrm>
          <a:custGeom>
            <a:avLst/>
            <a:gdLst>
              <a:gd name="connsiteX0" fmla="*/ 0 w 8412345"/>
              <a:gd name="connsiteY0" fmla="*/ 0 h 4067177"/>
              <a:gd name="connsiteX1" fmla="*/ 8412345 w 8412345"/>
              <a:gd name="connsiteY1" fmla="*/ 0 h 4067177"/>
              <a:gd name="connsiteX2" fmla="*/ 8412345 w 8412345"/>
              <a:gd name="connsiteY2" fmla="*/ 4067177 h 4067177"/>
              <a:gd name="connsiteX3" fmla="*/ 1452936 w 8412345"/>
              <a:gd name="connsiteY3" fmla="*/ 4067177 h 4067177"/>
              <a:gd name="connsiteX4" fmla="*/ 1340647 w 8412345"/>
              <a:gd name="connsiteY4" fmla="*/ 3752847 h 4067177"/>
              <a:gd name="connsiteX5" fmla="*/ 8412344 w 8412345"/>
              <a:gd name="connsiteY5" fmla="*/ 3752847 h 4067177"/>
              <a:gd name="connsiteX6" fmla="*/ 8412344 w 8412345"/>
              <a:gd name="connsiteY6" fmla="*/ 3524256 h 4067177"/>
              <a:gd name="connsiteX7" fmla="*/ 1258986 w 8412345"/>
              <a:gd name="connsiteY7" fmla="*/ 3524256 h 4067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12345" h="4067177">
                <a:moveTo>
                  <a:pt x="0" y="0"/>
                </a:moveTo>
                <a:lnTo>
                  <a:pt x="8412345" y="0"/>
                </a:lnTo>
                <a:lnTo>
                  <a:pt x="8412345" y="4067177"/>
                </a:lnTo>
                <a:lnTo>
                  <a:pt x="1452936" y="4067177"/>
                </a:lnTo>
                <a:lnTo>
                  <a:pt x="1340647" y="3752847"/>
                </a:lnTo>
                <a:lnTo>
                  <a:pt x="8412344" y="3752847"/>
                </a:lnTo>
                <a:lnTo>
                  <a:pt x="8412344" y="3524256"/>
                </a:lnTo>
                <a:lnTo>
                  <a:pt x="1258986" y="35242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  <p:sp>
        <p:nvSpPr>
          <p:cNvPr id="34" name="Picture Placeholder 33"/>
          <p:cNvSpPr>
            <a:spLocks noGrp="1"/>
          </p:cNvSpPr>
          <p:nvPr>
            <p:ph type="pic" idx="15" hasCustomPrompt="1"/>
          </p:nvPr>
        </p:nvSpPr>
        <p:spPr>
          <a:xfrm>
            <a:off x="0" y="1285875"/>
            <a:ext cx="4432248" cy="4067177"/>
          </a:xfrm>
          <a:custGeom>
            <a:avLst/>
            <a:gdLst>
              <a:gd name="connsiteX0" fmla="*/ 0 w 4432248"/>
              <a:gd name="connsiteY0" fmla="*/ 0 h 4067177"/>
              <a:gd name="connsiteX1" fmla="*/ 571500 w 4432248"/>
              <a:gd name="connsiteY1" fmla="*/ 0 h 4067177"/>
              <a:gd name="connsiteX2" fmla="*/ 904875 w 4432248"/>
              <a:gd name="connsiteY2" fmla="*/ 0 h 4067177"/>
              <a:gd name="connsiteX3" fmla="*/ 2979312 w 4432248"/>
              <a:gd name="connsiteY3" fmla="*/ 0 h 4067177"/>
              <a:gd name="connsiteX4" fmla="*/ 4432248 w 4432248"/>
              <a:gd name="connsiteY4" fmla="*/ 4067177 h 4067177"/>
              <a:gd name="connsiteX5" fmla="*/ 571500 w 4432248"/>
              <a:gd name="connsiteY5" fmla="*/ 4067177 h 4067177"/>
              <a:gd name="connsiteX6" fmla="*/ 571500 w 4432248"/>
              <a:gd name="connsiteY6" fmla="*/ 4067175 h 4067177"/>
              <a:gd name="connsiteX7" fmla="*/ 0 w 4432248"/>
              <a:gd name="connsiteY7" fmla="*/ 4067175 h 4067177"/>
              <a:gd name="connsiteX0-1" fmla="*/ 0 w 4432248"/>
              <a:gd name="connsiteY0-2" fmla="*/ 0 h 4067177"/>
              <a:gd name="connsiteX1-3" fmla="*/ 571500 w 4432248"/>
              <a:gd name="connsiteY1-4" fmla="*/ 0 h 4067177"/>
              <a:gd name="connsiteX2-5" fmla="*/ 2979312 w 4432248"/>
              <a:gd name="connsiteY2-6" fmla="*/ 0 h 4067177"/>
              <a:gd name="connsiteX3-7" fmla="*/ 4432248 w 4432248"/>
              <a:gd name="connsiteY3-8" fmla="*/ 4067177 h 4067177"/>
              <a:gd name="connsiteX4-9" fmla="*/ 571500 w 4432248"/>
              <a:gd name="connsiteY4-10" fmla="*/ 4067177 h 4067177"/>
              <a:gd name="connsiteX5-11" fmla="*/ 571500 w 4432248"/>
              <a:gd name="connsiteY5-12" fmla="*/ 4067175 h 4067177"/>
              <a:gd name="connsiteX6-13" fmla="*/ 0 w 4432248"/>
              <a:gd name="connsiteY6-14" fmla="*/ 4067175 h 4067177"/>
              <a:gd name="connsiteX7-15" fmla="*/ 0 w 4432248"/>
              <a:gd name="connsiteY7-16" fmla="*/ 0 h 4067177"/>
              <a:gd name="connsiteX0-17" fmla="*/ 0 w 4432248"/>
              <a:gd name="connsiteY0-18" fmla="*/ 0 h 4067177"/>
              <a:gd name="connsiteX1-19" fmla="*/ 2979312 w 4432248"/>
              <a:gd name="connsiteY1-20" fmla="*/ 0 h 4067177"/>
              <a:gd name="connsiteX2-21" fmla="*/ 4432248 w 4432248"/>
              <a:gd name="connsiteY2-22" fmla="*/ 4067177 h 4067177"/>
              <a:gd name="connsiteX3-23" fmla="*/ 571500 w 4432248"/>
              <a:gd name="connsiteY3-24" fmla="*/ 4067177 h 4067177"/>
              <a:gd name="connsiteX4-25" fmla="*/ 571500 w 4432248"/>
              <a:gd name="connsiteY4-26" fmla="*/ 4067175 h 4067177"/>
              <a:gd name="connsiteX5-27" fmla="*/ 0 w 4432248"/>
              <a:gd name="connsiteY5-28" fmla="*/ 4067175 h 4067177"/>
              <a:gd name="connsiteX6-29" fmla="*/ 0 w 4432248"/>
              <a:gd name="connsiteY6-30" fmla="*/ 0 h 4067177"/>
              <a:gd name="connsiteX0-31" fmla="*/ 0 w 4432248"/>
              <a:gd name="connsiteY0-32" fmla="*/ 0 h 4067177"/>
              <a:gd name="connsiteX1-33" fmla="*/ 2979312 w 4432248"/>
              <a:gd name="connsiteY1-34" fmla="*/ 0 h 4067177"/>
              <a:gd name="connsiteX2-35" fmla="*/ 4432248 w 4432248"/>
              <a:gd name="connsiteY2-36" fmla="*/ 4067177 h 4067177"/>
              <a:gd name="connsiteX3-37" fmla="*/ 571500 w 4432248"/>
              <a:gd name="connsiteY3-38" fmla="*/ 4067177 h 4067177"/>
              <a:gd name="connsiteX4-39" fmla="*/ 0 w 4432248"/>
              <a:gd name="connsiteY4-40" fmla="*/ 4067175 h 4067177"/>
              <a:gd name="connsiteX5-41" fmla="*/ 0 w 4432248"/>
              <a:gd name="connsiteY5-42" fmla="*/ 0 h 4067177"/>
              <a:gd name="connsiteX0-43" fmla="*/ 0 w 4432248"/>
              <a:gd name="connsiteY0-44" fmla="*/ 0 h 4067177"/>
              <a:gd name="connsiteX1-45" fmla="*/ 2979312 w 4432248"/>
              <a:gd name="connsiteY1-46" fmla="*/ 0 h 4067177"/>
              <a:gd name="connsiteX2-47" fmla="*/ 4432248 w 4432248"/>
              <a:gd name="connsiteY2-48" fmla="*/ 4067177 h 4067177"/>
              <a:gd name="connsiteX3-49" fmla="*/ 0 w 4432248"/>
              <a:gd name="connsiteY3-50" fmla="*/ 4067175 h 4067177"/>
              <a:gd name="connsiteX4-51" fmla="*/ 0 w 4432248"/>
              <a:gd name="connsiteY4-52" fmla="*/ 0 h 406717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432248" h="4067177">
                <a:moveTo>
                  <a:pt x="0" y="0"/>
                </a:moveTo>
                <a:lnTo>
                  <a:pt x="2979312" y="0"/>
                </a:lnTo>
                <a:lnTo>
                  <a:pt x="4432248" y="4067177"/>
                </a:lnTo>
                <a:lnTo>
                  <a:pt x="0" y="40671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219200" y="1600200"/>
            <a:ext cx="2540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3962400" y="1600200"/>
            <a:ext cx="7620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900550"/>
            <a:ext cx="97536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45825"/>
            <a:ext cx="97536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6/17/2019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181600" cy="457200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 flipV="1">
            <a:off x="91076" y="4683555"/>
            <a:ext cx="120091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91345" y="4650475"/>
            <a:ext cx="12008852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91348" y="4773225"/>
            <a:ext cx="12008849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078" y="66676"/>
            <a:ext cx="12002497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68224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idx="14" hasCustomPrompt="1"/>
          </p:nvPr>
        </p:nvSpPr>
        <p:spPr>
          <a:xfrm>
            <a:off x="5956300" y="0"/>
            <a:ext cx="5346285" cy="6857999"/>
          </a:xfrm>
          <a:custGeom>
            <a:avLst/>
            <a:gdLst>
              <a:gd name="connsiteX0" fmla="*/ 1411644 w 5346285"/>
              <a:gd name="connsiteY0" fmla="*/ 735217 h 6857999"/>
              <a:gd name="connsiteX1" fmla="*/ 1555977 w 5346285"/>
              <a:gd name="connsiteY1" fmla="*/ 742505 h 6857999"/>
              <a:gd name="connsiteX2" fmla="*/ 1692597 w 5346285"/>
              <a:gd name="connsiteY2" fmla="*/ 763356 h 6857999"/>
              <a:gd name="connsiteX3" fmla="*/ 346164 w 5346285"/>
              <a:gd name="connsiteY3" fmla="*/ 2792427 h 6857999"/>
              <a:gd name="connsiteX4" fmla="*/ 1115774 w 5346285"/>
              <a:gd name="connsiteY4" fmla="*/ 2792427 h 6857999"/>
              <a:gd name="connsiteX5" fmla="*/ 2281106 w 5346285"/>
              <a:gd name="connsiteY5" fmla="*/ 1036275 h 6857999"/>
              <a:gd name="connsiteX6" fmla="*/ 2309581 w 5346285"/>
              <a:gd name="connsiteY6" fmla="*/ 1057568 h 6857999"/>
              <a:gd name="connsiteX7" fmla="*/ 2814083 w 5346285"/>
              <a:gd name="connsiteY7" fmla="*/ 1984766 h 6857999"/>
              <a:gd name="connsiteX8" fmla="*/ 2818612 w 5346285"/>
              <a:gd name="connsiteY8" fmla="*/ 2064522 h 6857999"/>
              <a:gd name="connsiteX9" fmla="*/ 2874475 w 5346285"/>
              <a:gd name="connsiteY9" fmla="*/ 2050158 h 6857999"/>
              <a:gd name="connsiteX10" fmla="*/ 3289075 w 5346285"/>
              <a:gd name="connsiteY10" fmla="*/ 2008363 h 6857999"/>
              <a:gd name="connsiteX11" fmla="*/ 5346285 w 5346285"/>
              <a:gd name="connsiteY11" fmla="*/ 4065573 h 6857999"/>
              <a:gd name="connsiteX12" fmla="*/ 3289075 w 5346285"/>
              <a:gd name="connsiteY12" fmla="*/ 6122783 h 6857999"/>
              <a:gd name="connsiteX13" fmla="*/ 1834408 w 5346285"/>
              <a:gd name="connsiteY13" fmla="*/ 5520240 h 6857999"/>
              <a:gd name="connsiteX14" fmla="*/ 1828667 w 5346285"/>
              <a:gd name="connsiteY14" fmla="*/ 5513924 h 6857999"/>
              <a:gd name="connsiteX15" fmla="*/ 936777 w 5346285"/>
              <a:gd name="connsiteY15" fmla="*/ 6857999 h 6857999"/>
              <a:gd name="connsiteX16" fmla="*/ 167167 w 5346285"/>
              <a:gd name="connsiteY16" fmla="*/ 6857999 h 6857999"/>
              <a:gd name="connsiteX17" fmla="*/ 1433594 w 5346285"/>
              <a:gd name="connsiteY17" fmla="*/ 4949498 h 6857999"/>
              <a:gd name="connsiteX18" fmla="*/ 1393531 w 5346285"/>
              <a:gd name="connsiteY18" fmla="*/ 4866332 h 6857999"/>
              <a:gd name="connsiteX19" fmla="*/ 1231865 w 5346285"/>
              <a:gd name="connsiteY19" fmla="*/ 4065573 h 6857999"/>
              <a:gd name="connsiteX20" fmla="*/ 1273661 w 5346285"/>
              <a:gd name="connsiteY20" fmla="*/ 3650974 h 6857999"/>
              <a:gd name="connsiteX21" fmla="*/ 1298900 w 5346285"/>
              <a:gd name="connsiteY21" fmla="*/ 3552812 h 6857999"/>
              <a:gd name="connsiteX22" fmla="*/ 1267312 w 5346285"/>
              <a:gd name="connsiteY22" fmla="*/ 3551217 h 6857999"/>
              <a:gd name="connsiteX23" fmla="*/ 0 w 5346285"/>
              <a:gd name="connsiteY23" fmla="*/ 2146861 h 6857999"/>
              <a:gd name="connsiteX24" fmla="*/ 1411644 w 5346285"/>
              <a:gd name="connsiteY24" fmla="*/ 735217 h 6857999"/>
              <a:gd name="connsiteX25" fmla="*/ 2199138 w 5346285"/>
              <a:gd name="connsiteY25" fmla="*/ 0 h 6857999"/>
              <a:gd name="connsiteX26" fmla="*/ 2968749 w 5346285"/>
              <a:gd name="connsiteY26" fmla="*/ 0 h 6857999"/>
              <a:gd name="connsiteX27" fmla="*/ 2281106 w 5346285"/>
              <a:gd name="connsiteY27" fmla="*/ 1036275 h 6857999"/>
              <a:gd name="connsiteX28" fmla="*/ 2200908 w 5346285"/>
              <a:gd name="connsiteY28" fmla="*/ 976304 h 6857999"/>
              <a:gd name="connsiteX29" fmla="*/ 1696140 w 5346285"/>
              <a:gd name="connsiteY29" fmla="*/ 763897 h 6857999"/>
              <a:gd name="connsiteX30" fmla="*/ 1692597 w 5346285"/>
              <a:gd name="connsiteY30" fmla="*/ 76335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346285" h="6857999">
                <a:moveTo>
                  <a:pt x="1411644" y="735217"/>
                </a:moveTo>
                <a:cubicBezTo>
                  <a:pt x="1460371" y="735217"/>
                  <a:pt x="1508521" y="737686"/>
                  <a:pt x="1555977" y="742505"/>
                </a:cubicBezTo>
                <a:lnTo>
                  <a:pt x="1692597" y="763356"/>
                </a:lnTo>
                <a:lnTo>
                  <a:pt x="346164" y="2792427"/>
                </a:lnTo>
                <a:lnTo>
                  <a:pt x="1115774" y="2792427"/>
                </a:lnTo>
                <a:lnTo>
                  <a:pt x="2281106" y="1036275"/>
                </a:lnTo>
                <a:lnTo>
                  <a:pt x="2309581" y="1057568"/>
                </a:lnTo>
                <a:cubicBezTo>
                  <a:pt x="2584098" y="1284120"/>
                  <a:pt x="2771517" y="1612438"/>
                  <a:pt x="2814083" y="1984766"/>
                </a:cubicBezTo>
                <a:lnTo>
                  <a:pt x="2818612" y="2064522"/>
                </a:lnTo>
                <a:lnTo>
                  <a:pt x="2874475" y="2050158"/>
                </a:lnTo>
                <a:cubicBezTo>
                  <a:pt x="3008395" y="2022754"/>
                  <a:pt x="3147054" y="2008363"/>
                  <a:pt x="3289075" y="2008363"/>
                </a:cubicBezTo>
                <a:cubicBezTo>
                  <a:pt x="4425241" y="2008363"/>
                  <a:pt x="5346285" y="2929407"/>
                  <a:pt x="5346285" y="4065573"/>
                </a:cubicBezTo>
                <a:cubicBezTo>
                  <a:pt x="5346285" y="5201739"/>
                  <a:pt x="4425241" y="6122783"/>
                  <a:pt x="3289075" y="6122783"/>
                </a:cubicBezTo>
                <a:cubicBezTo>
                  <a:pt x="2720992" y="6122783"/>
                  <a:pt x="2206690" y="5892522"/>
                  <a:pt x="1834408" y="5520240"/>
                </a:cubicBezTo>
                <a:lnTo>
                  <a:pt x="1828667" y="5513924"/>
                </a:lnTo>
                <a:lnTo>
                  <a:pt x="936777" y="6857999"/>
                </a:lnTo>
                <a:lnTo>
                  <a:pt x="167167" y="6857999"/>
                </a:lnTo>
                <a:lnTo>
                  <a:pt x="1433594" y="4949498"/>
                </a:lnTo>
                <a:lnTo>
                  <a:pt x="1393531" y="4866332"/>
                </a:lnTo>
                <a:cubicBezTo>
                  <a:pt x="1289431" y="4620211"/>
                  <a:pt x="1231865" y="4349615"/>
                  <a:pt x="1231865" y="4065573"/>
                </a:cubicBezTo>
                <a:cubicBezTo>
                  <a:pt x="1231865" y="3923552"/>
                  <a:pt x="1246257" y="3784893"/>
                  <a:pt x="1273661" y="3650974"/>
                </a:cubicBezTo>
                <a:lnTo>
                  <a:pt x="1298900" y="3552812"/>
                </a:lnTo>
                <a:lnTo>
                  <a:pt x="1267312" y="3551217"/>
                </a:lnTo>
                <a:cubicBezTo>
                  <a:pt x="555482" y="3478927"/>
                  <a:pt x="0" y="2877763"/>
                  <a:pt x="0" y="2146861"/>
                </a:cubicBezTo>
                <a:cubicBezTo>
                  <a:pt x="0" y="1367232"/>
                  <a:pt x="632015" y="735217"/>
                  <a:pt x="1411644" y="735217"/>
                </a:cubicBezTo>
                <a:close/>
                <a:moveTo>
                  <a:pt x="2199138" y="0"/>
                </a:moveTo>
                <a:lnTo>
                  <a:pt x="2968749" y="0"/>
                </a:lnTo>
                <a:lnTo>
                  <a:pt x="2281106" y="1036275"/>
                </a:lnTo>
                <a:lnTo>
                  <a:pt x="2200908" y="976304"/>
                </a:lnTo>
                <a:cubicBezTo>
                  <a:pt x="2050708" y="874831"/>
                  <a:pt x="1879929" y="801505"/>
                  <a:pt x="1696140" y="763897"/>
                </a:cubicBezTo>
                <a:lnTo>
                  <a:pt x="1692597" y="7633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44883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4" name="Frame 53"/>
          <p:cNvSpPr/>
          <p:nvPr userDrawn="1"/>
        </p:nvSpPr>
        <p:spPr>
          <a:xfrm>
            <a:off x="227150" y="235090"/>
            <a:ext cx="11737700" cy="6387820"/>
          </a:xfrm>
          <a:prstGeom prst="frame">
            <a:avLst>
              <a:gd name="adj1" fmla="val 3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 userDrawn="1"/>
        </p:nvSpPr>
        <p:spPr>
          <a:xfrm>
            <a:off x="11658600" y="5267738"/>
            <a:ext cx="533400" cy="1590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 userDrawn="1"/>
        </p:nvSpPr>
        <p:spPr>
          <a:xfrm>
            <a:off x="8777550" y="6415147"/>
            <a:ext cx="3414449" cy="442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/>
          <p:cNvGrpSpPr/>
          <p:nvPr userDrawn="1"/>
        </p:nvGrpSpPr>
        <p:grpSpPr>
          <a:xfrm>
            <a:off x="8777551" y="5831857"/>
            <a:ext cx="1797226" cy="888752"/>
            <a:chOff x="8777551" y="5831857"/>
            <a:chExt cx="1797226" cy="888752"/>
          </a:xfrm>
        </p:grpSpPr>
        <p:sp>
          <p:nvSpPr>
            <p:cNvPr id="9" name="Freeform: Shape 8"/>
            <p:cNvSpPr/>
            <p:nvPr/>
          </p:nvSpPr>
          <p:spPr>
            <a:xfrm>
              <a:off x="8961268" y="5987308"/>
              <a:ext cx="612315" cy="567729"/>
            </a:xfrm>
            <a:custGeom>
              <a:avLst/>
              <a:gdLst>
                <a:gd name="connsiteX0" fmla="*/ 323153 w 1140063"/>
                <a:gd name="connsiteY0" fmla="*/ 519398 h 1057049"/>
                <a:gd name="connsiteX1" fmla="*/ 198632 w 1140063"/>
                <a:gd name="connsiteY1" fmla="*/ 487299 h 1057049"/>
                <a:gd name="connsiteX2" fmla="*/ 44225 w 1140063"/>
                <a:gd name="connsiteY2" fmla="*/ 392663 h 1057049"/>
                <a:gd name="connsiteX3" fmla="*/ 60274 w 1140063"/>
                <a:gd name="connsiteY3" fmla="*/ 125357 h 1057049"/>
                <a:gd name="connsiteX4" fmla="*/ 319833 w 1140063"/>
                <a:gd name="connsiteY4" fmla="*/ 6923 h 1057049"/>
                <a:gd name="connsiteX5" fmla="*/ 608169 w 1140063"/>
                <a:gd name="connsiteY5" fmla="*/ 22972 h 1057049"/>
                <a:gd name="connsiteX6" fmla="*/ 882117 w 1140063"/>
                <a:gd name="connsiteY6" fmla="*/ 135318 h 1057049"/>
                <a:gd name="connsiteX7" fmla="*/ 930265 w 1140063"/>
                <a:gd name="connsiteY7" fmla="*/ 143066 h 1057049"/>
                <a:gd name="connsiteX8" fmla="*/ 1085225 w 1140063"/>
                <a:gd name="connsiteY8" fmla="*/ 144173 h 1057049"/>
                <a:gd name="connsiteX9" fmla="*/ 1118431 w 1140063"/>
                <a:gd name="connsiteY9" fmla="*/ 264821 h 1057049"/>
                <a:gd name="connsiteX10" fmla="*/ 1080244 w 1140063"/>
                <a:gd name="connsiteY10" fmla="*/ 305221 h 1057049"/>
                <a:gd name="connsiteX11" fmla="*/ 1108469 w 1140063"/>
                <a:gd name="connsiteY11" fmla="*/ 350602 h 1057049"/>
                <a:gd name="connsiteX12" fmla="*/ 1143335 w 1140063"/>
                <a:gd name="connsiteY12" fmla="*/ 463502 h 1057049"/>
                <a:gd name="connsiteX13" fmla="*/ 1134480 w 1140063"/>
                <a:gd name="connsiteY13" fmla="*/ 481212 h 1057049"/>
                <a:gd name="connsiteX14" fmla="*/ 1123412 w 1140063"/>
                <a:gd name="connsiteY14" fmla="*/ 464609 h 1057049"/>
                <a:gd name="connsiteX15" fmla="*/ 1094633 w 1140063"/>
                <a:gd name="connsiteY15" fmla="*/ 354476 h 1057049"/>
                <a:gd name="connsiteX16" fmla="*/ 1072496 w 1140063"/>
                <a:gd name="connsiteY16" fmla="*/ 319610 h 1057049"/>
                <a:gd name="connsiteX17" fmla="*/ 1058107 w 1140063"/>
                <a:gd name="connsiteY17" fmla="*/ 317950 h 1057049"/>
                <a:gd name="connsiteX18" fmla="*/ 797995 w 1140063"/>
                <a:gd name="connsiteY18" fmla="*/ 451326 h 1057049"/>
                <a:gd name="connsiteX19" fmla="*/ 537330 w 1140063"/>
                <a:gd name="connsiteY19" fmla="*/ 516631 h 1057049"/>
                <a:gd name="connsiteX20" fmla="*/ 436606 w 1140063"/>
                <a:gd name="connsiteY20" fmla="*/ 524932 h 1057049"/>
                <a:gd name="connsiteX21" fmla="*/ 420003 w 1140063"/>
                <a:gd name="connsiteY21" fmla="*/ 534341 h 1057049"/>
                <a:gd name="connsiteX22" fmla="*/ 337542 w 1140063"/>
                <a:gd name="connsiteY22" fmla="*/ 705904 h 1057049"/>
                <a:gd name="connsiteX23" fmla="*/ 333668 w 1140063"/>
                <a:gd name="connsiteY23" fmla="*/ 912886 h 1057049"/>
                <a:gd name="connsiteX24" fmla="*/ 493056 w 1140063"/>
                <a:gd name="connsiteY24" fmla="*/ 1044049 h 1057049"/>
                <a:gd name="connsiteX25" fmla="*/ 781393 w 1140063"/>
                <a:gd name="connsiteY25" fmla="*/ 979851 h 1057049"/>
                <a:gd name="connsiteX26" fmla="*/ 993909 w 1140063"/>
                <a:gd name="connsiteY26" fmla="*/ 730255 h 1057049"/>
                <a:gd name="connsiteX27" fmla="*/ 1017153 w 1140063"/>
                <a:gd name="connsiteY27" fmla="*/ 584703 h 1057049"/>
                <a:gd name="connsiteX28" fmla="*/ 908681 w 1140063"/>
                <a:gd name="connsiteY28" fmla="*/ 493940 h 1057049"/>
                <a:gd name="connsiteX29" fmla="*/ 747080 w 1140063"/>
                <a:gd name="connsiteY29" fmla="*/ 553157 h 1057049"/>
                <a:gd name="connsiteX30" fmla="*/ 648016 w 1140063"/>
                <a:gd name="connsiteY30" fmla="*/ 650007 h 1057049"/>
                <a:gd name="connsiteX31" fmla="*/ 599868 w 1140063"/>
                <a:gd name="connsiteY31" fmla="*/ 784491 h 1057049"/>
                <a:gd name="connsiteX32" fmla="*/ 614257 w 1140063"/>
                <a:gd name="connsiteY32" fmla="*/ 772315 h 1057049"/>
                <a:gd name="connsiteX33" fmla="*/ 660745 w 1140063"/>
                <a:gd name="connsiteY33" fmla="*/ 761800 h 1057049"/>
                <a:gd name="connsiteX34" fmla="*/ 682329 w 1140063"/>
                <a:gd name="connsiteY34" fmla="*/ 798326 h 1057049"/>
                <a:gd name="connsiteX35" fmla="*/ 617577 w 1140063"/>
                <a:gd name="connsiteY35" fmla="*/ 854223 h 1057049"/>
                <a:gd name="connsiteX36" fmla="*/ 587692 w 1140063"/>
                <a:gd name="connsiteY36" fmla="*/ 825998 h 1057049"/>
                <a:gd name="connsiteX37" fmla="*/ 618131 w 1140063"/>
                <a:gd name="connsiteY37" fmla="*/ 662736 h 1057049"/>
                <a:gd name="connsiteX38" fmla="*/ 813491 w 1140063"/>
                <a:gd name="connsiteY38" fmla="*/ 498921 h 1057049"/>
                <a:gd name="connsiteX39" fmla="*/ 939673 w 1140063"/>
                <a:gd name="connsiteY39" fmla="*/ 486192 h 1057049"/>
                <a:gd name="connsiteX40" fmla="*/ 1029882 w 1140063"/>
                <a:gd name="connsiteY40" fmla="*/ 572527 h 1057049"/>
                <a:gd name="connsiteX41" fmla="*/ 990589 w 1140063"/>
                <a:gd name="connsiteY41" fmla="*/ 808841 h 1057049"/>
                <a:gd name="connsiteX42" fmla="*/ 607062 w 1140063"/>
                <a:gd name="connsiteY42" fmla="*/ 1056778 h 1057049"/>
                <a:gd name="connsiteX43" fmla="*/ 377943 w 1140063"/>
                <a:gd name="connsiteY43" fmla="*/ 1010290 h 1057049"/>
                <a:gd name="connsiteX44" fmla="*/ 246780 w 1140063"/>
                <a:gd name="connsiteY44" fmla="*/ 769548 h 1057049"/>
                <a:gd name="connsiteX45" fmla="*/ 309871 w 1140063"/>
                <a:gd name="connsiteY45" fmla="*/ 538215 h 1057049"/>
                <a:gd name="connsiteX46" fmla="*/ 323153 w 1140063"/>
                <a:gd name="connsiteY46" fmla="*/ 519398 h 1057049"/>
                <a:gd name="connsiteX47" fmla="*/ 878243 w 1140063"/>
                <a:gd name="connsiteY47" fmla="*/ 149708 h 1057049"/>
                <a:gd name="connsiteX48" fmla="*/ 879350 w 1140063"/>
                <a:gd name="connsiteY48" fmla="*/ 145280 h 1057049"/>
                <a:gd name="connsiteX49" fmla="*/ 788034 w 1140063"/>
                <a:gd name="connsiteY49" fmla="*/ 104326 h 1057049"/>
                <a:gd name="connsiteX50" fmla="*/ 500804 w 1140063"/>
                <a:gd name="connsiteY50" fmla="*/ 40129 h 1057049"/>
                <a:gd name="connsiteX51" fmla="*/ 233498 w 1140063"/>
                <a:gd name="connsiteY51" fmla="*/ 69460 h 1057049"/>
                <a:gd name="connsiteX52" fmla="*/ 68022 w 1140063"/>
                <a:gd name="connsiteY52" fmla="*/ 180146 h 1057049"/>
                <a:gd name="connsiteX53" fmla="*/ 83518 w 1140063"/>
                <a:gd name="connsiteY53" fmla="*/ 413693 h 1057049"/>
                <a:gd name="connsiteX54" fmla="*/ 132774 w 1140063"/>
                <a:gd name="connsiteY54" fmla="*/ 448559 h 1057049"/>
                <a:gd name="connsiteX55" fmla="*/ 320939 w 1140063"/>
                <a:gd name="connsiteY55" fmla="*/ 506116 h 1057049"/>
                <a:gd name="connsiteX56" fmla="*/ 336989 w 1140063"/>
                <a:gd name="connsiteY56" fmla="*/ 497261 h 1057049"/>
                <a:gd name="connsiteX57" fmla="*/ 759809 w 1140063"/>
                <a:gd name="connsiteY57" fmla="*/ 188448 h 1057049"/>
                <a:gd name="connsiteX58" fmla="*/ 878243 w 1140063"/>
                <a:gd name="connsiteY58" fmla="*/ 149708 h 1057049"/>
                <a:gd name="connsiteX59" fmla="*/ 440480 w 1140063"/>
                <a:gd name="connsiteY59" fmla="*/ 506669 h 1057049"/>
                <a:gd name="connsiteX60" fmla="*/ 442141 w 1140063"/>
                <a:gd name="connsiteY60" fmla="*/ 511650 h 1057049"/>
                <a:gd name="connsiteX61" fmla="*/ 524601 w 1140063"/>
                <a:gd name="connsiteY61" fmla="*/ 503902 h 1057049"/>
                <a:gd name="connsiteX62" fmla="*/ 851124 w 1140063"/>
                <a:gd name="connsiteY62" fmla="*/ 415907 h 1057049"/>
                <a:gd name="connsiteX63" fmla="*/ 1046485 w 1140063"/>
                <a:gd name="connsiteY63" fmla="*/ 310755 h 1057049"/>
                <a:gd name="connsiteX64" fmla="*/ 1049252 w 1140063"/>
                <a:gd name="connsiteY64" fmla="*/ 284191 h 1057049"/>
                <a:gd name="connsiteX65" fmla="*/ 915876 w 1140063"/>
                <a:gd name="connsiteY65" fmla="*/ 169078 h 1057049"/>
                <a:gd name="connsiteX66" fmla="*/ 897059 w 1140063"/>
                <a:gd name="connsiteY66" fmla="*/ 166310 h 1057049"/>
                <a:gd name="connsiteX67" fmla="*/ 812938 w 1140063"/>
                <a:gd name="connsiteY67" fmla="*/ 198963 h 1057049"/>
                <a:gd name="connsiteX68" fmla="*/ 572750 w 1140063"/>
                <a:gd name="connsiteY68" fmla="*/ 358904 h 1057049"/>
                <a:gd name="connsiteX69" fmla="*/ 440480 w 1140063"/>
                <a:gd name="connsiteY69" fmla="*/ 506669 h 1057049"/>
                <a:gd name="connsiteX70" fmla="*/ 1070836 w 1140063"/>
                <a:gd name="connsiteY70" fmla="*/ 292492 h 1057049"/>
                <a:gd name="connsiteX71" fmla="*/ 1124519 w 1140063"/>
                <a:gd name="connsiteY71" fmla="*/ 226081 h 1057049"/>
                <a:gd name="connsiteX72" fmla="*/ 1091313 w 1140063"/>
                <a:gd name="connsiteY72" fmla="*/ 156349 h 1057049"/>
                <a:gd name="connsiteX73" fmla="*/ 924730 w 1140063"/>
                <a:gd name="connsiteY73" fmla="*/ 160223 h 1057049"/>
                <a:gd name="connsiteX74" fmla="*/ 1070836 w 1140063"/>
                <a:gd name="connsiteY74" fmla="*/ 292492 h 1057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140063" h="1057049">
                  <a:moveTo>
                    <a:pt x="323153" y="519398"/>
                  </a:moveTo>
                  <a:cubicBezTo>
                    <a:pt x="279986" y="508329"/>
                    <a:pt x="239032" y="499475"/>
                    <a:pt x="198632" y="487299"/>
                  </a:cubicBezTo>
                  <a:cubicBezTo>
                    <a:pt x="138861" y="469589"/>
                    <a:pt x="84072" y="441918"/>
                    <a:pt x="44225" y="392663"/>
                  </a:cubicBezTo>
                  <a:cubicBezTo>
                    <a:pt x="-20526" y="311862"/>
                    <a:pt x="-13332" y="198409"/>
                    <a:pt x="60274" y="125357"/>
                  </a:cubicBezTo>
                  <a:cubicBezTo>
                    <a:pt x="132220" y="54518"/>
                    <a:pt x="221876" y="20759"/>
                    <a:pt x="319833" y="6923"/>
                  </a:cubicBezTo>
                  <a:cubicBezTo>
                    <a:pt x="416683" y="-6360"/>
                    <a:pt x="512979" y="-272"/>
                    <a:pt x="608169" y="22972"/>
                  </a:cubicBezTo>
                  <a:cubicBezTo>
                    <a:pt x="705019" y="46216"/>
                    <a:pt x="796888" y="83296"/>
                    <a:pt x="882117" y="135318"/>
                  </a:cubicBezTo>
                  <a:cubicBezTo>
                    <a:pt x="897613" y="144727"/>
                    <a:pt x="911448" y="147494"/>
                    <a:pt x="930265" y="143066"/>
                  </a:cubicBezTo>
                  <a:cubicBezTo>
                    <a:pt x="981734" y="131998"/>
                    <a:pt x="1033756" y="130338"/>
                    <a:pt x="1085225" y="144173"/>
                  </a:cubicBezTo>
                  <a:cubicBezTo>
                    <a:pt x="1153850" y="162436"/>
                    <a:pt x="1152190" y="224420"/>
                    <a:pt x="1118431" y="264821"/>
                  </a:cubicBezTo>
                  <a:cubicBezTo>
                    <a:pt x="1106809" y="278103"/>
                    <a:pt x="1094080" y="290832"/>
                    <a:pt x="1080244" y="305221"/>
                  </a:cubicBezTo>
                  <a:cubicBezTo>
                    <a:pt x="1089099" y="319610"/>
                    <a:pt x="1099061" y="334553"/>
                    <a:pt x="1108469" y="350602"/>
                  </a:cubicBezTo>
                  <a:cubicBezTo>
                    <a:pt x="1128393" y="385468"/>
                    <a:pt x="1144995" y="421995"/>
                    <a:pt x="1143335" y="463502"/>
                  </a:cubicBezTo>
                  <a:cubicBezTo>
                    <a:pt x="1143335" y="469589"/>
                    <a:pt x="1137801" y="475677"/>
                    <a:pt x="1134480" y="481212"/>
                  </a:cubicBezTo>
                  <a:cubicBezTo>
                    <a:pt x="1130606" y="475677"/>
                    <a:pt x="1123965" y="470143"/>
                    <a:pt x="1123412" y="464609"/>
                  </a:cubicBezTo>
                  <a:cubicBezTo>
                    <a:pt x="1122305" y="425869"/>
                    <a:pt x="1113450" y="388789"/>
                    <a:pt x="1094633" y="354476"/>
                  </a:cubicBezTo>
                  <a:cubicBezTo>
                    <a:pt x="1087992" y="342301"/>
                    <a:pt x="1080798" y="330679"/>
                    <a:pt x="1072496" y="319610"/>
                  </a:cubicBezTo>
                  <a:cubicBezTo>
                    <a:pt x="1070283" y="316843"/>
                    <a:pt x="1061428" y="315736"/>
                    <a:pt x="1058107" y="317950"/>
                  </a:cubicBezTo>
                  <a:cubicBezTo>
                    <a:pt x="980073" y="379381"/>
                    <a:pt x="890418" y="417567"/>
                    <a:pt x="797995" y="451326"/>
                  </a:cubicBezTo>
                  <a:cubicBezTo>
                    <a:pt x="713321" y="481765"/>
                    <a:pt x="626432" y="505009"/>
                    <a:pt x="537330" y="516631"/>
                  </a:cubicBezTo>
                  <a:cubicBezTo>
                    <a:pt x="504124" y="521058"/>
                    <a:pt x="470365" y="521612"/>
                    <a:pt x="436606" y="524932"/>
                  </a:cubicBezTo>
                  <a:cubicBezTo>
                    <a:pt x="430518" y="525486"/>
                    <a:pt x="423324" y="529360"/>
                    <a:pt x="420003" y="534341"/>
                  </a:cubicBezTo>
                  <a:cubicBezTo>
                    <a:pt x="384031" y="587470"/>
                    <a:pt x="355252" y="644473"/>
                    <a:pt x="337542" y="705904"/>
                  </a:cubicBezTo>
                  <a:cubicBezTo>
                    <a:pt x="318172" y="773975"/>
                    <a:pt x="309871" y="844261"/>
                    <a:pt x="333668" y="912886"/>
                  </a:cubicBezTo>
                  <a:cubicBezTo>
                    <a:pt x="359126" y="988706"/>
                    <a:pt x="415576" y="1031320"/>
                    <a:pt x="493056" y="1044049"/>
                  </a:cubicBezTo>
                  <a:cubicBezTo>
                    <a:pt x="597101" y="1061205"/>
                    <a:pt x="693951" y="1037961"/>
                    <a:pt x="781393" y="979851"/>
                  </a:cubicBezTo>
                  <a:cubicBezTo>
                    <a:pt x="876029" y="917314"/>
                    <a:pt x="946314" y="832639"/>
                    <a:pt x="993909" y="730255"/>
                  </a:cubicBezTo>
                  <a:cubicBezTo>
                    <a:pt x="1014940" y="684874"/>
                    <a:pt x="1027115" y="636172"/>
                    <a:pt x="1017153" y="584703"/>
                  </a:cubicBezTo>
                  <a:cubicBezTo>
                    <a:pt x="1006638" y="531574"/>
                    <a:pt x="962917" y="496154"/>
                    <a:pt x="908681" y="493940"/>
                  </a:cubicBezTo>
                  <a:cubicBezTo>
                    <a:pt x="846697" y="491727"/>
                    <a:pt x="793568" y="516078"/>
                    <a:pt x="747080" y="553157"/>
                  </a:cubicBezTo>
                  <a:cubicBezTo>
                    <a:pt x="711107" y="581936"/>
                    <a:pt x="677901" y="615141"/>
                    <a:pt x="648016" y="650007"/>
                  </a:cubicBezTo>
                  <a:cubicBezTo>
                    <a:pt x="616471" y="686534"/>
                    <a:pt x="596547" y="729701"/>
                    <a:pt x="599868" y="784491"/>
                  </a:cubicBezTo>
                  <a:cubicBezTo>
                    <a:pt x="606509" y="778956"/>
                    <a:pt x="610936" y="775636"/>
                    <a:pt x="614257" y="772315"/>
                  </a:cubicBezTo>
                  <a:cubicBezTo>
                    <a:pt x="627539" y="759033"/>
                    <a:pt x="643035" y="755712"/>
                    <a:pt x="660745" y="761800"/>
                  </a:cubicBezTo>
                  <a:cubicBezTo>
                    <a:pt x="677901" y="767334"/>
                    <a:pt x="681222" y="782830"/>
                    <a:pt x="682329" y="798326"/>
                  </a:cubicBezTo>
                  <a:cubicBezTo>
                    <a:pt x="686203" y="840941"/>
                    <a:pt x="659638" y="864184"/>
                    <a:pt x="617577" y="854223"/>
                  </a:cubicBezTo>
                  <a:cubicBezTo>
                    <a:pt x="602635" y="850902"/>
                    <a:pt x="591566" y="842601"/>
                    <a:pt x="587692" y="825998"/>
                  </a:cubicBezTo>
                  <a:cubicBezTo>
                    <a:pt x="573857" y="766781"/>
                    <a:pt x="587139" y="711991"/>
                    <a:pt x="618131" y="662736"/>
                  </a:cubicBezTo>
                  <a:cubicBezTo>
                    <a:pt x="665726" y="588577"/>
                    <a:pt x="729370" y="530467"/>
                    <a:pt x="813491" y="498921"/>
                  </a:cubicBezTo>
                  <a:cubicBezTo>
                    <a:pt x="853892" y="483425"/>
                    <a:pt x="896506" y="476784"/>
                    <a:pt x="939673" y="486192"/>
                  </a:cubicBezTo>
                  <a:cubicBezTo>
                    <a:pt x="987821" y="496154"/>
                    <a:pt x="1017707" y="526593"/>
                    <a:pt x="1029882" y="572527"/>
                  </a:cubicBezTo>
                  <a:cubicBezTo>
                    <a:pt x="1052019" y="656649"/>
                    <a:pt x="1036523" y="736896"/>
                    <a:pt x="990589" y="808841"/>
                  </a:cubicBezTo>
                  <a:cubicBezTo>
                    <a:pt x="901487" y="949966"/>
                    <a:pt x="773091" y="1033534"/>
                    <a:pt x="607062" y="1056778"/>
                  </a:cubicBezTo>
                  <a:cubicBezTo>
                    <a:pt x="525708" y="1068400"/>
                    <a:pt x="447121" y="1059545"/>
                    <a:pt x="377943" y="1010290"/>
                  </a:cubicBezTo>
                  <a:cubicBezTo>
                    <a:pt x="294928" y="951626"/>
                    <a:pt x="252314" y="871379"/>
                    <a:pt x="246780" y="769548"/>
                  </a:cubicBezTo>
                  <a:cubicBezTo>
                    <a:pt x="242352" y="684874"/>
                    <a:pt x="269471" y="610161"/>
                    <a:pt x="309871" y="538215"/>
                  </a:cubicBezTo>
                  <a:cubicBezTo>
                    <a:pt x="315958" y="532127"/>
                    <a:pt x="319279" y="526039"/>
                    <a:pt x="323153" y="519398"/>
                  </a:cubicBezTo>
                  <a:close/>
                  <a:moveTo>
                    <a:pt x="878243" y="149708"/>
                  </a:moveTo>
                  <a:cubicBezTo>
                    <a:pt x="878796" y="148047"/>
                    <a:pt x="879350" y="146387"/>
                    <a:pt x="879350" y="145280"/>
                  </a:cubicBezTo>
                  <a:cubicBezTo>
                    <a:pt x="848911" y="131444"/>
                    <a:pt x="819026" y="116502"/>
                    <a:pt x="788034" y="104326"/>
                  </a:cubicBezTo>
                  <a:cubicBezTo>
                    <a:pt x="695611" y="68353"/>
                    <a:pt x="599868" y="46770"/>
                    <a:pt x="500804" y="40129"/>
                  </a:cubicBezTo>
                  <a:cubicBezTo>
                    <a:pt x="410041" y="34041"/>
                    <a:pt x="319833" y="36255"/>
                    <a:pt x="233498" y="69460"/>
                  </a:cubicBezTo>
                  <a:cubicBezTo>
                    <a:pt x="170407" y="93811"/>
                    <a:pt x="112297" y="126463"/>
                    <a:pt x="68022" y="180146"/>
                  </a:cubicBezTo>
                  <a:cubicBezTo>
                    <a:pt x="12679" y="246558"/>
                    <a:pt x="12679" y="353923"/>
                    <a:pt x="83518" y="413693"/>
                  </a:cubicBezTo>
                  <a:cubicBezTo>
                    <a:pt x="99014" y="426976"/>
                    <a:pt x="115617" y="438598"/>
                    <a:pt x="132774" y="448559"/>
                  </a:cubicBezTo>
                  <a:cubicBezTo>
                    <a:pt x="190884" y="482872"/>
                    <a:pt x="256188" y="493940"/>
                    <a:pt x="320939" y="506116"/>
                  </a:cubicBezTo>
                  <a:cubicBezTo>
                    <a:pt x="325367" y="507223"/>
                    <a:pt x="333668" y="501688"/>
                    <a:pt x="336989" y="497261"/>
                  </a:cubicBezTo>
                  <a:cubicBezTo>
                    <a:pt x="443247" y="346728"/>
                    <a:pt x="588246" y="249878"/>
                    <a:pt x="759809" y="188448"/>
                  </a:cubicBezTo>
                  <a:cubicBezTo>
                    <a:pt x="799102" y="174058"/>
                    <a:pt x="838949" y="162436"/>
                    <a:pt x="878243" y="149708"/>
                  </a:cubicBezTo>
                  <a:close/>
                  <a:moveTo>
                    <a:pt x="440480" y="506669"/>
                  </a:moveTo>
                  <a:cubicBezTo>
                    <a:pt x="441034" y="508329"/>
                    <a:pt x="441587" y="509990"/>
                    <a:pt x="442141" y="511650"/>
                  </a:cubicBezTo>
                  <a:cubicBezTo>
                    <a:pt x="469812" y="508883"/>
                    <a:pt x="497483" y="507776"/>
                    <a:pt x="524601" y="503902"/>
                  </a:cubicBezTo>
                  <a:cubicBezTo>
                    <a:pt x="636947" y="488406"/>
                    <a:pt x="745420" y="457968"/>
                    <a:pt x="851124" y="415907"/>
                  </a:cubicBezTo>
                  <a:cubicBezTo>
                    <a:pt x="920303" y="388236"/>
                    <a:pt x="986161" y="355030"/>
                    <a:pt x="1046485" y="310755"/>
                  </a:cubicBezTo>
                  <a:cubicBezTo>
                    <a:pt x="1058660" y="301901"/>
                    <a:pt x="1058107" y="294706"/>
                    <a:pt x="1049252" y="284191"/>
                  </a:cubicBezTo>
                  <a:cubicBezTo>
                    <a:pt x="1010512" y="238810"/>
                    <a:pt x="966791" y="199516"/>
                    <a:pt x="915876" y="169078"/>
                  </a:cubicBezTo>
                  <a:cubicBezTo>
                    <a:pt x="910895" y="165757"/>
                    <a:pt x="902593" y="164650"/>
                    <a:pt x="897059" y="166310"/>
                  </a:cubicBezTo>
                  <a:cubicBezTo>
                    <a:pt x="868834" y="176272"/>
                    <a:pt x="840056" y="186234"/>
                    <a:pt x="812938" y="198963"/>
                  </a:cubicBezTo>
                  <a:cubicBezTo>
                    <a:pt x="724943" y="239916"/>
                    <a:pt x="645249" y="293599"/>
                    <a:pt x="572750" y="358904"/>
                  </a:cubicBezTo>
                  <a:cubicBezTo>
                    <a:pt x="522941" y="403731"/>
                    <a:pt x="479774" y="453540"/>
                    <a:pt x="440480" y="506669"/>
                  </a:cubicBezTo>
                  <a:close/>
                  <a:moveTo>
                    <a:pt x="1070836" y="292492"/>
                  </a:moveTo>
                  <a:cubicBezTo>
                    <a:pt x="1092973" y="272569"/>
                    <a:pt x="1112896" y="252645"/>
                    <a:pt x="1124519" y="226081"/>
                  </a:cubicBezTo>
                  <a:cubicBezTo>
                    <a:pt x="1141121" y="187341"/>
                    <a:pt x="1119538" y="164097"/>
                    <a:pt x="1091313" y="156349"/>
                  </a:cubicBezTo>
                  <a:cubicBezTo>
                    <a:pt x="1036523" y="140853"/>
                    <a:pt x="982840" y="146387"/>
                    <a:pt x="924730" y="160223"/>
                  </a:cubicBezTo>
                  <a:cubicBezTo>
                    <a:pt x="980627" y="198409"/>
                    <a:pt x="1030436" y="239916"/>
                    <a:pt x="1070836" y="292492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/>
            <p:cNvSpPr/>
            <p:nvPr/>
          </p:nvSpPr>
          <p:spPr>
            <a:xfrm>
              <a:off x="9528376" y="6090459"/>
              <a:ext cx="564757" cy="630150"/>
            </a:xfrm>
            <a:custGeom>
              <a:avLst/>
              <a:gdLst>
                <a:gd name="connsiteX0" fmla="*/ 636997 w 1051515"/>
                <a:gd name="connsiteY0" fmla="*/ 412571 h 1173269"/>
                <a:gd name="connsiteX1" fmla="*/ 566158 w 1051515"/>
                <a:gd name="connsiteY1" fmla="*/ 412571 h 1173269"/>
                <a:gd name="connsiteX2" fmla="*/ 565051 w 1051515"/>
                <a:gd name="connsiteY2" fmla="*/ 408143 h 1173269"/>
                <a:gd name="connsiteX3" fmla="*/ 579440 w 1051515"/>
                <a:gd name="connsiteY3" fmla="*/ 403162 h 1173269"/>
                <a:gd name="connsiteX4" fmla="*/ 631463 w 1051515"/>
                <a:gd name="connsiteY4" fmla="*/ 401502 h 1173269"/>
                <a:gd name="connsiteX5" fmla="*/ 652493 w 1051515"/>
                <a:gd name="connsiteY5" fmla="*/ 388220 h 1173269"/>
                <a:gd name="connsiteX6" fmla="*/ 809113 w 1051515"/>
                <a:gd name="connsiteY6" fmla="*/ 165188 h 1173269"/>
                <a:gd name="connsiteX7" fmla="*/ 920352 w 1051515"/>
                <a:gd name="connsiteY7" fmla="*/ 50628 h 1173269"/>
                <a:gd name="connsiteX8" fmla="*/ 1008901 w 1051515"/>
                <a:gd name="connsiteY8" fmla="*/ 1373 h 1173269"/>
                <a:gd name="connsiteX9" fmla="*/ 1051515 w 1051515"/>
                <a:gd name="connsiteY9" fmla="*/ 30705 h 1173269"/>
                <a:gd name="connsiteX10" fmla="*/ 1018309 w 1051515"/>
                <a:gd name="connsiteY10" fmla="*/ 136963 h 1173269"/>
                <a:gd name="connsiteX11" fmla="*/ 799705 w 1051515"/>
                <a:gd name="connsiteY11" fmla="*/ 351140 h 1173269"/>
                <a:gd name="connsiteX12" fmla="*/ 735507 w 1051515"/>
                <a:gd name="connsiteY12" fmla="*/ 397628 h 1173269"/>
                <a:gd name="connsiteX13" fmla="*/ 814648 w 1051515"/>
                <a:gd name="connsiteY13" fmla="*/ 397628 h 1173269"/>
                <a:gd name="connsiteX14" fmla="*/ 815755 w 1051515"/>
                <a:gd name="connsiteY14" fmla="*/ 402056 h 1173269"/>
                <a:gd name="connsiteX15" fmla="*/ 799152 w 1051515"/>
                <a:gd name="connsiteY15" fmla="*/ 407037 h 1173269"/>
                <a:gd name="connsiteX16" fmla="*/ 741595 w 1051515"/>
                <a:gd name="connsiteY16" fmla="*/ 409250 h 1173269"/>
                <a:gd name="connsiteX17" fmla="*/ 714477 w 1051515"/>
                <a:gd name="connsiteY17" fmla="*/ 426960 h 1173269"/>
                <a:gd name="connsiteX18" fmla="*/ 536826 w 1051515"/>
                <a:gd name="connsiteY18" fmla="*/ 776727 h 1173269"/>
                <a:gd name="connsiteX19" fmla="*/ 371351 w 1051515"/>
                <a:gd name="connsiteY19" fmla="*/ 999206 h 1173269"/>
                <a:gd name="connsiteX20" fmla="*/ 188720 w 1051515"/>
                <a:gd name="connsiteY20" fmla="*/ 1139223 h 1173269"/>
                <a:gd name="connsiteX21" fmla="*/ 33206 w 1051515"/>
                <a:gd name="connsiteY21" fmla="*/ 1176856 h 1173269"/>
                <a:gd name="connsiteX22" fmla="*/ 6088 w 1051515"/>
                <a:gd name="connsiteY22" fmla="*/ 1171322 h 1173269"/>
                <a:gd name="connsiteX23" fmla="*/ 0 w 1051515"/>
                <a:gd name="connsiteY23" fmla="*/ 1160807 h 1173269"/>
                <a:gd name="connsiteX24" fmla="*/ 9962 w 1051515"/>
                <a:gd name="connsiteY24" fmla="*/ 1154719 h 1173269"/>
                <a:gd name="connsiteX25" fmla="*/ 297745 w 1051515"/>
                <a:gd name="connsiteY25" fmla="*/ 1025770 h 1173269"/>
                <a:gd name="connsiteX26" fmla="*/ 410644 w 1051515"/>
                <a:gd name="connsiteY26" fmla="*/ 851440 h 1173269"/>
                <a:gd name="connsiteX27" fmla="*/ 506388 w 1051515"/>
                <a:gd name="connsiteY27" fmla="*/ 666041 h 1173269"/>
                <a:gd name="connsiteX28" fmla="*/ 624268 w 1051515"/>
                <a:gd name="connsiteY28" fmla="*/ 441349 h 1173269"/>
                <a:gd name="connsiteX29" fmla="*/ 636997 w 1051515"/>
                <a:gd name="connsiteY29" fmla="*/ 412571 h 1173269"/>
                <a:gd name="connsiteX30" fmla="*/ 743255 w 1051515"/>
                <a:gd name="connsiteY30" fmla="*/ 371617 h 1173269"/>
                <a:gd name="connsiteX31" fmla="*/ 751003 w 1051515"/>
                <a:gd name="connsiteY31" fmla="*/ 369403 h 1173269"/>
                <a:gd name="connsiteX32" fmla="*/ 1002260 w 1051515"/>
                <a:gd name="connsiteY32" fmla="*/ 120360 h 1173269"/>
                <a:gd name="connsiteX33" fmla="*/ 1044874 w 1051515"/>
                <a:gd name="connsiteY33" fmla="*/ 34025 h 1173269"/>
                <a:gd name="connsiteX34" fmla="*/ 1019970 w 1051515"/>
                <a:gd name="connsiteY34" fmla="*/ 8014 h 1173269"/>
                <a:gd name="connsiteX35" fmla="*/ 995619 w 1051515"/>
                <a:gd name="connsiteY35" fmla="*/ 15209 h 1173269"/>
                <a:gd name="connsiteX36" fmla="*/ 940276 w 1051515"/>
                <a:gd name="connsiteY36" fmla="*/ 59483 h 1173269"/>
                <a:gd name="connsiteX37" fmla="*/ 786423 w 1051515"/>
                <a:gd name="connsiteY37" fmla="*/ 289710 h 1173269"/>
                <a:gd name="connsiteX38" fmla="*/ 743255 w 1051515"/>
                <a:gd name="connsiteY38" fmla="*/ 371617 h 1173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51515" h="1173269">
                  <a:moveTo>
                    <a:pt x="636997" y="412571"/>
                  </a:moveTo>
                  <a:cubicBezTo>
                    <a:pt x="611539" y="412571"/>
                    <a:pt x="588849" y="412571"/>
                    <a:pt x="566158" y="412571"/>
                  </a:cubicBezTo>
                  <a:cubicBezTo>
                    <a:pt x="565605" y="410910"/>
                    <a:pt x="565051" y="409804"/>
                    <a:pt x="565051" y="408143"/>
                  </a:cubicBezTo>
                  <a:cubicBezTo>
                    <a:pt x="570032" y="406483"/>
                    <a:pt x="574459" y="403162"/>
                    <a:pt x="579440" y="403162"/>
                  </a:cubicBezTo>
                  <a:cubicBezTo>
                    <a:pt x="596596" y="402056"/>
                    <a:pt x="614306" y="402056"/>
                    <a:pt x="631463" y="401502"/>
                  </a:cubicBezTo>
                  <a:cubicBezTo>
                    <a:pt x="641424" y="401502"/>
                    <a:pt x="646959" y="397628"/>
                    <a:pt x="652493" y="388220"/>
                  </a:cubicBezTo>
                  <a:cubicBezTo>
                    <a:pt x="697874" y="309080"/>
                    <a:pt x="747129" y="232706"/>
                    <a:pt x="809113" y="165188"/>
                  </a:cubicBezTo>
                  <a:cubicBezTo>
                    <a:pt x="845086" y="125894"/>
                    <a:pt x="882166" y="87708"/>
                    <a:pt x="920352" y="50628"/>
                  </a:cubicBezTo>
                  <a:cubicBezTo>
                    <a:pt x="945257" y="26831"/>
                    <a:pt x="974035" y="8014"/>
                    <a:pt x="1008901" y="1373"/>
                  </a:cubicBezTo>
                  <a:cubicBezTo>
                    <a:pt x="1034912" y="-3608"/>
                    <a:pt x="1047088" y="4694"/>
                    <a:pt x="1051515" y="30705"/>
                  </a:cubicBezTo>
                  <a:cubicBezTo>
                    <a:pt x="1058156" y="71659"/>
                    <a:pt x="1039893" y="105418"/>
                    <a:pt x="1018309" y="136963"/>
                  </a:cubicBezTo>
                  <a:cubicBezTo>
                    <a:pt x="959092" y="222191"/>
                    <a:pt x="882719" y="289710"/>
                    <a:pt x="799705" y="351140"/>
                  </a:cubicBezTo>
                  <a:cubicBezTo>
                    <a:pt x="779228" y="366083"/>
                    <a:pt x="758751" y="381025"/>
                    <a:pt x="735507" y="397628"/>
                  </a:cubicBezTo>
                  <a:cubicBezTo>
                    <a:pt x="763732" y="397628"/>
                    <a:pt x="789190" y="397628"/>
                    <a:pt x="814648" y="397628"/>
                  </a:cubicBezTo>
                  <a:cubicBezTo>
                    <a:pt x="815201" y="399288"/>
                    <a:pt x="815201" y="400949"/>
                    <a:pt x="815755" y="402056"/>
                  </a:cubicBezTo>
                  <a:cubicBezTo>
                    <a:pt x="810220" y="403716"/>
                    <a:pt x="804686" y="406483"/>
                    <a:pt x="799152" y="407037"/>
                  </a:cubicBezTo>
                  <a:cubicBezTo>
                    <a:pt x="780335" y="408143"/>
                    <a:pt x="760965" y="409804"/>
                    <a:pt x="741595" y="409250"/>
                  </a:cubicBezTo>
                  <a:cubicBezTo>
                    <a:pt x="727206" y="408697"/>
                    <a:pt x="720565" y="414231"/>
                    <a:pt x="714477" y="426960"/>
                  </a:cubicBezTo>
                  <a:cubicBezTo>
                    <a:pt x="655813" y="543733"/>
                    <a:pt x="598257" y="661614"/>
                    <a:pt x="536826" y="776727"/>
                  </a:cubicBezTo>
                  <a:cubicBezTo>
                    <a:pt x="493105" y="858634"/>
                    <a:pt x="436656" y="932794"/>
                    <a:pt x="371351" y="999206"/>
                  </a:cubicBezTo>
                  <a:cubicBezTo>
                    <a:pt x="317115" y="1053995"/>
                    <a:pt x="259005" y="1104357"/>
                    <a:pt x="188720" y="1139223"/>
                  </a:cubicBezTo>
                  <a:cubicBezTo>
                    <a:pt x="140017" y="1163574"/>
                    <a:pt x="87995" y="1177410"/>
                    <a:pt x="33206" y="1176856"/>
                  </a:cubicBezTo>
                  <a:cubicBezTo>
                    <a:pt x="24351" y="1176856"/>
                    <a:pt x="14943" y="1174643"/>
                    <a:pt x="6088" y="1171322"/>
                  </a:cubicBezTo>
                  <a:cubicBezTo>
                    <a:pt x="2767" y="1170215"/>
                    <a:pt x="0" y="1164127"/>
                    <a:pt x="0" y="1160807"/>
                  </a:cubicBezTo>
                  <a:cubicBezTo>
                    <a:pt x="0" y="1158593"/>
                    <a:pt x="6641" y="1154166"/>
                    <a:pt x="9962" y="1154719"/>
                  </a:cubicBezTo>
                  <a:cubicBezTo>
                    <a:pt x="135590" y="1177963"/>
                    <a:pt x="220265" y="1109891"/>
                    <a:pt x="297745" y="1025770"/>
                  </a:cubicBezTo>
                  <a:cubicBezTo>
                    <a:pt x="345340" y="973748"/>
                    <a:pt x="378546" y="912870"/>
                    <a:pt x="410644" y="851440"/>
                  </a:cubicBezTo>
                  <a:cubicBezTo>
                    <a:pt x="442743" y="790009"/>
                    <a:pt x="474289" y="728025"/>
                    <a:pt x="506388" y="666041"/>
                  </a:cubicBezTo>
                  <a:cubicBezTo>
                    <a:pt x="545681" y="591328"/>
                    <a:pt x="584975" y="516615"/>
                    <a:pt x="624268" y="441349"/>
                  </a:cubicBezTo>
                  <a:cubicBezTo>
                    <a:pt x="628142" y="433048"/>
                    <a:pt x="632016" y="424193"/>
                    <a:pt x="636997" y="412571"/>
                  </a:cubicBezTo>
                  <a:close/>
                  <a:moveTo>
                    <a:pt x="743255" y="371617"/>
                  </a:moveTo>
                  <a:cubicBezTo>
                    <a:pt x="748236" y="370510"/>
                    <a:pt x="749896" y="370510"/>
                    <a:pt x="751003" y="369403"/>
                  </a:cubicBezTo>
                  <a:cubicBezTo>
                    <a:pt x="845640" y="297457"/>
                    <a:pt x="931421" y="216104"/>
                    <a:pt x="1002260" y="120360"/>
                  </a:cubicBezTo>
                  <a:cubicBezTo>
                    <a:pt x="1021630" y="94349"/>
                    <a:pt x="1040447" y="67784"/>
                    <a:pt x="1044874" y="34025"/>
                  </a:cubicBezTo>
                  <a:cubicBezTo>
                    <a:pt x="1047088" y="16316"/>
                    <a:pt x="1037679" y="5800"/>
                    <a:pt x="1019970" y="8014"/>
                  </a:cubicBezTo>
                  <a:cubicBezTo>
                    <a:pt x="1011668" y="9121"/>
                    <a:pt x="1002260" y="10781"/>
                    <a:pt x="995619" y="15209"/>
                  </a:cubicBezTo>
                  <a:cubicBezTo>
                    <a:pt x="976249" y="29044"/>
                    <a:pt x="956879" y="42880"/>
                    <a:pt x="940276" y="59483"/>
                  </a:cubicBezTo>
                  <a:cubicBezTo>
                    <a:pt x="874972" y="126448"/>
                    <a:pt x="830697" y="208355"/>
                    <a:pt x="786423" y="289710"/>
                  </a:cubicBezTo>
                  <a:cubicBezTo>
                    <a:pt x="772034" y="316828"/>
                    <a:pt x="758198" y="342839"/>
                    <a:pt x="743255" y="371617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/>
            <p:cNvSpPr/>
            <p:nvPr/>
          </p:nvSpPr>
          <p:spPr>
            <a:xfrm>
              <a:off x="9662134" y="6086353"/>
              <a:ext cx="564757" cy="630150"/>
            </a:xfrm>
            <a:custGeom>
              <a:avLst/>
              <a:gdLst>
                <a:gd name="connsiteX0" fmla="*/ 855048 w 1051515"/>
                <a:gd name="connsiteY0" fmla="*/ 401400 h 1173269"/>
                <a:gd name="connsiteX1" fmla="*/ 840105 w 1051515"/>
                <a:gd name="connsiteY1" fmla="*/ 405827 h 1173269"/>
                <a:gd name="connsiteX2" fmla="*/ 739381 w 1051515"/>
                <a:gd name="connsiteY2" fmla="*/ 408594 h 1173269"/>
                <a:gd name="connsiteX3" fmla="*/ 721672 w 1051515"/>
                <a:gd name="connsiteY3" fmla="*/ 420216 h 1173269"/>
                <a:gd name="connsiteX4" fmla="*/ 636997 w 1051515"/>
                <a:gd name="connsiteY4" fmla="*/ 592886 h 1173269"/>
                <a:gd name="connsiteX5" fmla="*/ 572246 w 1051515"/>
                <a:gd name="connsiteY5" fmla="*/ 719068 h 1173269"/>
                <a:gd name="connsiteX6" fmla="*/ 448831 w 1051515"/>
                <a:gd name="connsiteY6" fmla="*/ 905574 h 1173269"/>
                <a:gd name="connsiteX7" fmla="*/ 214177 w 1051515"/>
                <a:gd name="connsiteY7" fmla="*/ 1121411 h 1173269"/>
                <a:gd name="connsiteX8" fmla="*/ 39294 w 1051515"/>
                <a:gd name="connsiteY8" fmla="*/ 1175647 h 1173269"/>
                <a:gd name="connsiteX9" fmla="*/ 8301 w 1051515"/>
                <a:gd name="connsiteY9" fmla="*/ 1171220 h 1173269"/>
                <a:gd name="connsiteX10" fmla="*/ 0 w 1051515"/>
                <a:gd name="connsiteY10" fmla="*/ 1158490 h 1173269"/>
                <a:gd name="connsiteX11" fmla="*/ 12729 w 1051515"/>
                <a:gd name="connsiteY11" fmla="*/ 1154063 h 1173269"/>
                <a:gd name="connsiteX12" fmla="*/ 197574 w 1051515"/>
                <a:gd name="connsiteY12" fmla="*/ 1112003 h 1173269"/>
                <a:gd name="connsiteX13" fmla="*/ 392935 w 1051515"/>
                <a:gd name="connsiteY13" fmla="*/ 882330 h 1173269"/>
                <a:gd name="connsiteX14" fmla="*/ 478716 w 1051515"/>
                <a:gd name="connsiteY14" fmla="*/ 725156 h 1173269"/>
                <a:gd name="connsiteX15" fmla="*/ 523544 w 1051515"/>
                <a:gd name="connsiteY15" fmla="*/ 637161 h 1173269"/>
                <a:gd name="connsiteX16" fmla="*/ 633123 w 1051515"/>
                <a:gd name="connsiteY16" fmla="*/ 427964 h 1173269"/>
                <a:gd name="connsiteX17" fmla="*/ 640871 w 1051515"/>
                <a:gd name="connsiteY17" fmla="*/ 411361 h 1173269"/>
                <a:gd name="connsiteX18" fmla="*/ 604345 w 1051515"/>
                <a:gd name="connsiteY18" fmla="*/ 403060 h 1173269"/>
                <a:gd name="connsiteX19" fmla="*/ 604345 w 1051515"/>
                <a:gd name="connsiteY19" fmla="*/ 396419 h 1173269"/>
                <a:gd name="connsiteX20" fmla="*/ 623161 w 1051515"/>
                <a:gd name="connsiteY20" fmla="*/ 396972 h 1173269"/>
                <a:gd name="connsiteX21" fmla="*/ 663008 w 1051515"/>
                <a:gd name="connsiteY21" fmla="*/ 376495 h 1173269"/>
                <a:gd name="connsiteX22" fmla="*/ 886593 w 1051515"/>
                <a:gd name="connsiteY22" fmla="*/ 82625 h 1173269"/>
                <a:gd name="connsiteX23" fmla="*/ 981783 w 1051515"/>
                <a:gd name="connsiteY23" fmla="*/ 10679 h 1173269"/>
                <a:gd name="connsiteX24" fmla="*/ 1021630 w 1051515"/>
                <a:gd name="connsiteY24" fmla="*/ 163 h 1173269"/>
                <a:gd name="connsiteX25" fmla="*/ 1054836 w 1051515"/>
                <a:gd name="connsiteY25" fmla="*/ 29495 h 1173269"/>
                <a:gd name="connsiteX26" fmla="*/ 1033805 w 1051515"/>
                <a:gd name="connsiteY26" fmla="*/ 110296 h 1173269"/>
                <a:gd name="connsiteX27" fmla="*/ 912051 w 1051515"/>
                <a:gd name="connsiteY27" fmla="*/ 256401 h 1173269"/>
                <a:gd name="connsiteX28" fmla="*/ 742702 w 1051515"/>
                <a:gd name="connsiteY28" fmla="*/ 391991 h 1173269"/>
                <a:gd name="connsiteX29" fmla="*/ 738828 w 1051515"/>
                <a:gd name="connsiteY29" fmla="*/ 396972 h 1173269"/>
                <a:gd name="connsiteX30" fmla="*/ 853941 w 1051515"/>
                <a:gd name="connsiteY30" fmla="*/ 396972 h 1173269"/>
                <a:gd name="connsiteX31" fmla="*/ 855048 w 1051515"/>
                <a:gd name="connsiteY31" fmla="*/ 401400 h 1173269"/>
                <a:gd name="connsiteX32" fmla="*/ 748789 w 1051515"/>
                <a:gd name="connsiteY32" fmla="*/ 368194 h 1173269"/>
                <a:gd name="connsiteX33" fmla="*/ 751003 w 1051515"/>
                <a:gd name="connsiteY33" fmla="*/ 370408 h 1173269"/>
                <a:gd name="connsiteX34" fmla="*/ 761519 w 1051515"/>
                <a:gd name="connsiteY34" fmla="*/ 363213 h 1173269"/>
                <a:gd name="connsiteX35" fmla="*/ 932528 w 1051515"/>
                <a:gd name="connsiteY35" fmla="*/ 204932 h 1173269"/>
                <a:gd name="connsiteX36" fmla="*/ 1037679 w 1051515"/>
                <a:gd name="connsiteY36" fmla="*/ 63255 h 1173269"/>
                <a:gd name="connsiteX37" fmla="*/ 1037679 w 1051515"/>
                <a:gd name="connsiteY37" fmla="*/ 11786 h 1173269"/>
                <a:gd name="connsiteX38" fmla="*/ 989531 w 1051515"/>
                <a:gd name="connsiteY38" fmla="*/ 19534 h 1173269"/>
                <a:gd name="connsiteX39" fmla="*/ 911498 w 1051515"/>
                <a:gd name="connsiteY39" fmla="*/ 95353 h 1173269"/>
                <a:gd name="connsiteX40" fmla="*/ 800812 w 1051515"/>
                <a:gd name="connsiteY40" fmla="*/ 269684 h 1173269"/>
                <a:gd name="connsiteX41" fmla="*/ 748789 w 1051515"/>
                <a:gd name="connsiteY41" fmla="*/ 368194 h 1173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51515" h="1173269">
                  <a:moveTo>
                    <a:pt x="855048" y="401400"/>
                  </a:moveTo>
                  <a:cubicBezTo>
                    <a:pt x="850067" y="403060"/>
                    <a:pt x="845086" y="405827"/>
                    <a:pt x="840105" y="405827"/>
                  </a:cubicBezTo>
                  <a:cubicBezTo>
                    <a:pt x="806346" y="406934"/>
                    <a:pt x="772587" y="406934"/>
                    <a:pt x="739381" y="408594"/>
                  </a:cubicBezTo>
                  <a:cubicBezTo>
                    <a:pt x="733293" y="409148"/>
                    <a:pt x="724439" y="414682"/>
                    <a:pt x="721672" y="420216"/>
                  </a:cubicBezTo>
                  <a:cubicBezTo>
                    <a:pt x="692893" y="477773"/>
                    <a:pt x="665222" y="535329"/>
                    <a:pt x="636997" y="592886"/>
                  </a:cubicBezTo>
                  <a:cubicBezTo>
                    <a:pt x="615966" y="634947"/>
                    <a:pt x="596596" y="678668"/>
                    <a:pt x="572246" y="719068"/>
                  </a:cubicBezTo>
                  <a:cubicBezTo>
                    <a:pt x="533506" y="782712"/>
                    <a:pt x="493105" y="845250"/>
                    <a:pt x="448831" y="905574"/>
                  </a:cubicBezTo>
                  <a:cubicBezTo>
                    <a:pt x="385187" y="992462"/>
                    <a:pt x="304386" y="1062747"/>
                    <a:pt x="214177" y="1121411"/>
                  </a:cubicBezTo>
                  <a:cubicBezTo>
                    <a:pt x="161048" y="1155723"/>
                    <a:pt x="103491" y="1176754"/>
                    <a:pt x="39294" y="1175647"/>
                  </a:cubicBezTo>
                  <a:cubicBezTo>
                    <a:pt x="28778" y="1175647"/>
                    <a:pt x="18263" y="1173987"/>
                    <a:pt x="8301" y="1171220"/>
                  </a:cubicBezTo>
                  <a:cubicBezTo>
                    <a:pt x="4427" y="1170113"/>
                    <a:pt x="2767" y="1162918"/>
                    <a:pt x="0" y="1158490"/>
                  </a:cubicBezTo>
                  <a:cubicBezTo>
                    <a:pt x="4427" y="1156830"/>
                    <a:pt x="9408" y="1152956"/>
                    <a:pt x="12729" y="1154063"/>
                  </a:cubicBezTo>
                  <a:cubicBezTo>
                    <a:pt x="81907" y="1172326"/>
                    <a:pt x="142231" y="1151296"/>
                    <a:pt x="197574" y="1112003"/>
                  </a:cubicBezTo>
                  <a:cubicBezTo>
                    <a:pt x="282249" y="1052232"/>
                    <a:pt x="343680" y="972538"/>
                    <a:pt x="392935" y="882330"/>
                  </a:cubicBezTo>
                  <a:cubicBezTo>
                    <a:pt x="421713" y="830307"/>
                    <a:pt x="450491" y="777731"/>
                    <a:pt x="478716" y="725156"/>
                  </a:cubicBezTo>
                  <a:cubicBezTo>
                    <a:pt x="494212" y="695824"/>
                    <a:pt x="508601" y="665939"/>
                    <a:pt x="523544" y="637161"/>
                  </a:cubicBezTo>
                  <a:cubicBezTo>
                    <a:pt x="560070" y="567428"/>
                    <a:pt x="596596" y="497696"/>
                    <a:pt x="633123" y="427964"/>
                  </a:cubicBezTo>
                  <a:cubicBezTo>
                    <a:pt x="635890" y="422983"/>
                    <a:pt x="637550" y="418002"/>
                    <a:pt x="640871" y="411361"/>
                  </a:cubicBezTo>
                  <a:cubicBezTo>
                    <a:pt x="627589" y="408041"/>
                    <a:pt x="615966" y="405827"/>
                    <a:pt x="604345" y="403060"/>
                  </a:cubicBezTo>
                  <a:cubicBezTo>
                    <a:pt x="604345" y="400846"/>
                    <a:pt x="604345" y="398632"/>
                    <a:pt x="604345" y="396419"/>
                  </a:cubicBezTo>
                  <a:cubicBezTo>
                    <a:pt x="610432" y="396419"/>
                    <a:pt x="617627" y="394758"/>
                    <a:pt x="623161" y="396972"/>
                  </a:cubicBezTo>
                  <a:cubicBezTo>
                    <a:pt x="644192" y="404167"/>
                    <a:pt x="653046" y="394205"/>
                    <a:pt x="663008" y="376495"/>
                  </a:cubicBezTo>
                  <a:cubicBezTo>
                    <a:pt x="723885" y="268023"/>
                    <a:pt x="797491" y="169513"/>
                    <a:pt x="886593" y="82625"/>
                  </a:cubicBezTo>
                  <a:cubicBezTo>
                    <a:pt x="914818" y="54953"/>
                    <a:pt x="949131" y="32816"/>
                    <a:pt x="981783" y="10679"/>
                  </a:cubicBezTo>
                  <a:cubicBezTo>
                    <a:pt x="992298" y="3484"/>
                    <a:pt x="1007795" y="1270"/>
                    <a:pt x="1021630" y="163"/>
                  </a:cubicBezTo>
                  <a:cubicBezTo>
                    <a:pt x="1042107" y="-1497"/>
                    <a:pt x="1052622" y="9572"/>
                    <a:pt x="1054836" y="29495"/>
                  </a:cubicBezTo>
                  <a:cubicBezTo>
                    <a:pt x="1058156" y="59380"/>
                    <a:pt x="1048195" y="85945"/>
                    <a:pt x="1033805" y="110296"/>
                  </a:cubicBezTo>
                  <a:cubicBezTo>
                    <a:pt x="1001707" y="166192"/>
                    <a:pt x="960199" y="214894"/>
                    <a:pt x="912051" y="256401"/>
                  </a:cubicBezTo>
                  <a:cubicBezTo>
                    <a:pt x="857262" y="303443"/>
                    <a:pt x="799152" y="347164"/>
                    <a:pt x="742702" y="391991"/>
                  </a:cubicBezTo>
                  <a:cubicBezTo>
                    <a:pt x="741595" y="393098"/>
                    <a:pt x="741042" y="394205"/>
                    <a:pt x="738828" y="396972"/>
                  </a:cubicBezTo>
                  <a:cubicBezTo>
                    <a:pt x="778121" y="396972"/>
                    <a:pt x="815755" y="396972"/>
                    <a:pt x="853941" y="396972"/>
                  </a:cubicBezTo>
                  <a:cubicBezTo>
                    <a:pt x="853941" y="398632"/>
                    <a:pt x="854495" y="400293"/>
                    <a:pt x="855048" y="401400"/>
                  </a:cubicBezTo>
                  <a:close/>
                  <a:moveTo>
                    <a:pt x="748789" y="368194"/>
                  </a:moveTo>
                  <a:cubicBezTo>
                    <a:pt x="749343" y="368747"/>
                    <a:pt x="750450" y="369854"/>
                    <a:pt x="751003" y="370408"/>
                  </a:cubicBezTo>
                  <a:cubicBezTo>
                    <a:pt x="754324" y="368194"/>
                    <a:pt x="758751" y="365980"/>
                    <a:pt x="761519" y="363213"/>
                  </a:cubicBezTo>
                  <a:cubicBezTo>
                    <a:pt x="818522" y="310637"/>
                    <a:pt x="877185" y="259168"/>
                    <a:pt x="932528" y="204932"/>
                  </a:cubicBezTo>
                  <a:cubicBezTo>
                    <a:pt x="974589" y="163425"/>
                    <a:pt x="1011668" y="117491"/>
                    <a:pt x="1037679" y="63255"/>
                  </a:cubicBezTo>
                  <a:cubicBezTo>
                    <a:pt x="1048748" y="40564"/>
                    <a:pt x="1049855" y="18980"/>
                    <a:pt x="1037679" y="11786"/>
                  </a:cubicBezTo>
                  <a:cubicBezTo>
                    <a:pt x="1020523" y="1270"/>
                    <a:pt x="1002260" y="8465"/>
                    <a:pt x="989531" y="19534"/>
                  </a:cubicBezTo>
                  <a:cubicBezTo>
                    <a:pt x="961860" y="43331"/>
                    <a:pt x="932528" y="66575"/>
                    <a:pt x="911498" y="95353"/>
                  </a:cubicBezTo>
                  <a:cubicBezTo>
                    <a:pt x="871651" y="151250"/>
                    <a:pt x="836232" y="210467"/>
                    <a:pt x="800812" y="269684"/>
                  </a:cubicBezTo>
                  <a:cubicBezTo>
                    <a:pt x="781995" y="301782"/>
                    <a:pt x="765946" y="335542"/>
                    <a:pt x="748789" y="368194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/>
            <p:cNvSpPr/>
            <p:nvPr/>
          </p:nvSpPr>
          <p:spPr>
            <a:xfrm>
              <a:off x="10357792" y="6506703"/>
              <a:ext cx="216985" cy="160510"/>
            </a:xfrm>
            <a:custGeom>
              <a:avLst/>
              <a:gdLst>
                <a:gd name="connsiteX0" fmla="*/ 376670 w 404003"/>
                <a:gd name="connsiteY0" fmla="*/ 218118 h 298851"/>
                <a:gd name="connsiteX1" fmla="*/ 290888 w 404003"/>
                <a:gd name="connsiteY1" fmla="*/ 210923 h 298851"/>
                <a:gd name="connsiteX2" fmla="*/ 197359 w 404003"/>
                <a:gd name="connsiteY2" fmla="*/ 159454 h 298851"/>
                <a:gd name="connsiteX3" fmla="*/ 154191 w 404003"/>
                <a:gd name="connsiteY3" fmla="*/ 94703 h 298851"/>
                <a:gd name="connsiteX4" fmla="*/ 210087 w 404003"/>
                <a:gd name="connsiteY4" fmla="*/ 67 h 298851"/>
                <a:gd name="connsiteX5" fmla="*/ 293655 w 404003"/>
                <a:gd name="connsiteY5" fmla="*/ 32166 h 298851"/>
                <a:gd name="connsiteX6" fmla="*/ 378883 w 404003"/>
                <a:gd name="connsiteY6" fmla="*/ 157794 h 298851"/>
                <a:gd name="connsiteX7" fmla="*/ 399360 w 404003"/>
                <a:gd name="connsiteY7" fmla="*/ 199855 h 298851"/>
                <a:gd name="connsiteX8" fmla="*/ 389398 w 404003"/>
                <a:gd name="connsiteY8" fmla="*/ 224759 h 298851"/>
                <a:gd name="connsiteX9" fmla="*/ 293102 w 404003"/>
                <a:gd name="connsiteY9" fmla="*/ 255197 h 298851"/>
                <a:gd name="connsiteX10" fmla="*/ 167473 w 404003"/>
                <a:gd name="connsiteY10" fmla="*/ 293938 h 298851"/>
                <a:gd name="connsiteX11" fmla="*/ 62322 w 404003"/>
                <a:gd name="connsiteY11" fmla="*/ 285636 h 298851"/>
                <a:gd name="connsiteX12" fmla="*/ 14174 w 404003"/>
                <a:gd name="connsiteY12" fmla="*/ 245236 h 298851"/>
                <a:gd name="connsiteX13" fmla="*/ 93314 w 404003"/>
                <a:gd name="connsiteY13" fmla="*/ 93596 h 298851"/>
                <a:gd name="connsiteX14" fmla="*/ 146443 w 404003"/>
                <a:gd name="connsiteY14" fmla="*/ 111860 h 298851"/>
                <a:gd name="connsiteX15" fmla="*/ 208427 w 404003"/>
                <a:gd name="connsiteY15" fmla="*/ 184359 h 298851"/>
                <a:gd name="connsiteX16" fmla="*/ 264877 w 404003"/>
                <a:gd name="connsiteY16" fmla="*/ 216457 h 298851"/>
                <a:gd name="connsiteX17" fmla="*/ 376670 w 404003"/>
                <a:gd name="connsiteY17" fmla="*/ 224759 h 298851"/>
                <a:gd name="connsiteX18" fmla="*/ 376670 w 404003"/>
                <a:gd name="connsiteY18" fmla="*/ 218118 h 298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4003" h="298851">
                  <a:moveTo>
                    <a:pt x="376670" y="218118"/>
                  </a:moveTo>
                  <a:cubicBezTo>
                    <a:pt x="347891" y="215351"/>
                    <a:pt x="319113" y="210923"/>
                    <a:pt x="290888" y="210923"/>
                  </a:cubicBezTo>
                  <a:cubicBezTo>
                    <a:pt x="249381" y="210923"/>
                    <a:pt x="218942" y="194320"/>
                    <a:pt x="197359" y="159454"/>
                  </a:cubicBezTo>
                  <a:cubicBezTo>
                    <a:pt x="183523" y="137317"/>
                    <a:pt x="165813" y="117947"/>
                    <a:pt x="154191" y="94703"/>
                  </a:cubicBezTo>
                  <a:cubicBezTo>
                    <a:pt x="128733" y="46555"/>
                    <a:pt x="155851" y="2280"/>
                    <a:pt x="210087" y="67"/>
                  </a:cubicBezTo>
                  <a:cubicBezTo>
                    <a:pt x="242186" y="-1040"/>
                    <a:pt x="269304" y="11689"/>
                    <a:pt x="293655" y="32166"/>
                  </a:cubicBezTo>
                  <a:cubicBezTo>
                    <a:pt x="334056" y="65925"/>
                    <a:pt x="353426" y="114073"/>
                    <a:pt x="378883" y="157794"/>
                  </a:cubicBezTo>
                  <a:cubicBezTo>
                    <a:pt x="386631" y="171076"/>
                    <a:pt x="393273" y="185466"/>
                    <a:pt x="399360" y="199855"/>
                  </a:cubicBezTo>
                  <a:cubicBezTo>
                    <a:pt x="404341" y="210923"/>
                    <a:pt x="411535" y="220332"/>
                    <a:pt x="389398" y="224759"/>
                  </a:cubicBezTo>
                  <a:cubicBezTo>
                    <a:pt x="356746" y="231400"/>
                    <a:pt x="325201" y="245236"/>
                    <a:pt x="293102" y="255197"/>
                  </a:cubicBezTo>
                  <a:cubicBezTo>
                    <a:pt x="251595" y="268480"/>
                    <a:pt x="210087" y="282869"/>
                    <a:pt x="167473" y="293938"/>
                  </a:cubicBezTo>
                  <a:cubicBezTo>
                    <a:pt x="132054" y="303346"/>
                    <a:pt x="95527" y="303346"/>
                    <a:pt x="62322" y="285636"/>
                  </a:cubicBezTo>
                  <a:cubicBezTo>
                    <a:pt x="44059" y="275674"/>
                    <a:pt x="25242" y="261839"/>
                    <a:pt x="14174" y="245236"/>
                  </a:cubicBezTo>
                  <a:cubicBezTo>
                    <a:pt x="-24566" y="187126"/>
                    <a:pt x="20815" y="103004"/>
                    <a:pt x="93314" y="93596"/>
                  </a:cubicBezTo>
                  <a:cubicBezTo>
                    <a:pt x="114897" y="90829"/>
                    <a:pt x="132054" y="95810"/>
                    <a:pt x="146443" y="111860"/>
                  </a:cubicBezTo>
                  <a:cubicBezTo>
                    <a:pt x="167473" y="135657"/>
                    <a:pt x="188504" y="159454"/>
                    <a:pt x="208427" y="184359"/>
                  </a:cubicBezTo>
                  <a:cubicBezTo>
                    <a:pt x="223370" y="203175"/>
                    <a:pt x="239973" y="215351"/>
                    <a:pt x="264877" y="216457"/>
                  </a:cubicBezTo>
                  <a:cubicBezTo>
                    <a:pt x="302510" y="218118"/>
                    <a:pt x="339590" y="221992"/>
                    <a:pt x="376670" y="224759"/>
                  </a:cubicBezTo>
                  <a:cubicBezTo>
                    <a:pt x="376116" y="223099"/>
                    <a:pt x="376116" y="220885"/>
                    <a:pt x="376670" y="218118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/>
            <p:cNvSpPr/>
            <p:nvPr/>
          </p:nvSpPr>
          <p:spPr>
            <a:xfrm>
              <a:off x="8919987" y="6540914"/>
              <a:ext cx="225903" cy="121869"/>
            </a:xfrm>
            <a:custGeom>
              <a:avLst/>
              <a:gdLst>
                <a:gd name="connsiteX0" fmla="*/ 421042 w 420606"/>
                <a:gd name="connsiteY0" fmla="*/ 153867 h 226905"/>
                <a:gd name="connsiteX1" fmla="*/ 360165 w 420606"/>
                <a:gd name="connsiteY1" fmla="*/ 170469 h 226905"/>
                <a:gd name="connsiteX2" fmla="*/ 197457 w 420606"/>
                <a:gd name="connsiteY2" fmla="*/ 219171 h 226905"/>
                <a:gd name="connsiteX3" fmla="*/ 50245 w 420606"/>
                <a:gd name="connsiteY3" fmla="*/ 198694 h 226905"/>
                <a:gd name="connsiteX4" fmla="*/ 4310 w 420606"/>
                <a:gd name="connsiteY4" fmla="*/ 145565 h 226905"/>
                <a:gd name="connsiteX5" fmla="*/ 2096 w 420606"/>
                <a:gd name="connsiteY5" fmla="*/ 138924 h 226905"/>
                <a:gd name="connsiteX6" fmla="*/ 118316 w 420606"/>
                <a:gd name="connsiteY6" fmla="*/ 13 h 226905"/>
                <a:gd name="connsiteX7" fmla="*/ 163144 w 420606"/>
                <a:gd name="connsiteY7" fmla="*/ 26578 h 226905"/>
                <a:gd name="connsiteX8" fmla="*/ 225128 w 420606"/>
                <a:gd name="connsiteY8" fmla="*/ 99077 h 226905"/>
                <a:gd name="connsiteX9" fmla="*/ 292647 w 420606"/>
                <a:gd name="connsiteY9" fmla="*/ 135603 h 226905"/>
                <a:gd name="connsiteX10" fmla="*/ 419935 w 420606"/>
                <a:gd name="connsiteY10" fmla="*/ 146672 h 226905"/>
                <a:gd name="connsiteX11" fmla="*/ 421042 w 420606"/>
                <a:gd name="connsiteY11" fmla="*/ 153867 h 226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0606" h="226905">
                  <a:moveTo>
                    <a:pt x="421042" y="153867"/>
                  </a:moveTo>
                  <a:cubicBezTo>
                    <a:pt x="400565" y="159401"/>
                    <a:pt x="380088" y="164382"/>
                    <a:pt x="360165" y="170469"/>
                  </a:cubicBezTo>
                  <a:cubicBezTo>
                    <a:pt x="305929" y="186519"/>
                    <a:pt x="251693" y="203675"/>
                    <a:pt x="197457" y="219171"/>
                  </a:cubicBezTo>
                  <a:cubicBezTo>
                    <a:pt x="145434" y="234114"/>
                    <a:pt x="94519" y="233007"/>
                    <a:pt x="50245" y="198694"/>
                  </a:cubicBezTo>
                  <a:cubicBezTo>
                    <a:pt x="31982" y="184858"/>
                    <a:pt x="19253" y="163828"/>
                    <a:pt x="4310" y="145565"/>
                  </a:cubicBezTo>
                  <a:cubicBezTo>
                    <a:pt x="2650" y="143905"/>
                    <a:pt x="2096" y="141138"/>
                    <a:pt x="2096" y="138924"/>
                  </a:cubicBezTo>
                  <a:cubicBezTo>
                    <a:pt x="-11739" y="66978"/>
                    <a:pt x="44710" y="-1094"/>
                    <a:pt x="118316" y="13"/>
                  </a:cubicBezTo>
                  <a:cubicBezTo>
                    <a:pt x="138240" y="13"/>
                    <a:pt x="151522" y="13849"/>
                    <a:pt x="163144" y="26578"/>
                  </a:cubicBezTo>
                  <a:cubicBezTo>
                    <a:pt x="184728" y="50375"/>
                    <a:pt x="205758" y="74173"/>
                    <a:pt x="225128" y="99077"/>
                  </a:cubicBezTo>
                  <a:cubicBezTo>
                    <a:pt x="242838" y="121768"/>
                    <a:pt x="263315" y="133943"/>
                    <a:pt x="292647" y="135603"/>
                  </a:cubicBezTo>
                  <a:cubicBezTo>
                    <a:pt x="335261" y="137817"/>
                    <a:pt x="377321" y="142798"/>
                    <a:pt x="419935" y="146672"/>
                  </a:cubicBezTo>
                  <a:cubicBezTo>
                    <a:pt x="420489" y="149439"/>
                    <a:pt x="420489" y="151653"/>
                    <a:pt x="421042" y="153867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/>
            <p:cNvSpPr/>
            <p:nvPr/>
          </p:nvSpPr>
          <p:spPr>
            <a:xfrm>
              <a:off x="10075965" y="6293455"/>
              <a:ext cx="222930" cy="222930"/>
            </a:xfrm>
            <a:custGeom>
              <a:avLst/>
              <a:gdLst>
                <a:gd name="connsiteX0" fmla="*/ 418258 w 415071"/>
                <a:gd name="connsiteY0" fmla="*/ 161904 h 415071"/>
                <a:gd name="connsiteX1" fmla="*/ 412723 w 415071"/>
                <a:gd name="connsiteY1" fmla="*/ 176293 h 415071"/>
                <a:gd name="connsiteX2" fmla="*/ 247248 w 415071"/>
                <a:gd name="connsiteY2" fmla="*/ 362798 h 415071"/>
                <a:gd name="connsiteX3" fmla="*/ 113318 w 415071"/>
                <a:gd name="connsiteY3" fmla="*/ 417588 h 415071"/>
                <a:gd name="connsiteX4" fmla="*/ 972 w 415071"/>
                <a:gd name="connsiteY4" fmla="*/ 308562 h 415071"/>
                <a:gd name="connsiteX5" fmla="*/ 75132 w 415071"/>
                <a:gd name="connsiteY5" fmla="*/ 127591 h 415071"/>
                <a:gd name="connsiteX6" fmla="*/ 287648 w 415071"/>
                <a:gd name="connsiteY6" fmla="*/ 6390 h 415071"/>
                <a:gd name="connsiteX7" fmla="*/ 330263 w 415071"/>
                <a:gd name="connsiteY7" fmla="*/ 302 h 415071"/>
                <a:gd name="connsiteX8" fmla="*/ 387819 w 415071"/>
                <a:gd name="connsiteY8" fmla="*/ 29634 h 415071"/>
                <a:gd name="connsiteX9" fmla="*/ 384499 w 415071"/>
                <a:gd name="connsiteY9" fmla="*/ 91065 h 415071"/>
                <a:gd name="connsiteX10" fmla="*/ 293183 w 415071"/>
                <a:gd name="connsiteY10" fmla="*/ 159690 h 415071"/>
                <a:gd name="connsiteX11" fmla="*/ 114425 w 415071"/>
                <a:gd name="connsiteY11" fmla="*/ 215586 h 415071"/>
                <a:gd name="connsiteX12" fmla="*/ 97269 w 415071"/>
                <a:gd name="connsiteY12" fmla="*/ 229422 h 415071"/>
                <a:gd name="connsiteX13" fmla="*/ 61849 w 415071"/>
                <a:gd name="connsiteY13" fmla="*/ 319077 h 415071"/>
                <a:gd name="connsiteX14" fmla="*/ 152058 w 415071"/>
                <a:gd name="connsiteY14" fmla="*/ 401538 h 415071"/>
                <a:gd name="connsiteX15" fmla="*/ 249462 w 415071"/>
                <a:gd name="connsiteY15" fmla="*/ 346749 h 415071"/>
                <a:gd name="connsiteX16" fmla="*/ 395014 w 415071"/>
                <a:gd name="connsiteY16" fmla="*/ 179060 h 415071"/>
                <a:gd name="connsiteX17" fmla="*/ 412170 w 415071"/>
                <a:gd name="connsiteY17" fmla="*/ 158583 h 415071"/>
                <a:gd name="connsiteX18" fmla="*/ 418258 w 415071"/>
                <a:gd name="connsiteY18" fmla="*/ 161904 h 415071"/>
                <a:gd name="connsiteX19" fmla="*/ 114425 w 415071"/>
                <a:gd name="connsiteY19" fmla="*/ 202304 h 415071"/>
                <a:gd name="connsiteX20" fmla="*/ 126601 w 415071"/>
                <a:gd name="connsiteY20" fmla="*/ 200644 h 415071"/>
                <a:gd name="connsiteX21" fmla="*/ 314767 w 415071"/>
                <a:gd name="connsiteY21" fmla="*/ 96599 h 415071"/>
                <a:gd name="connsiteX22" fmla="*/ 352400 w 415071"/>
                <a:gd name="connsiteY22" fmla="*/ 34061 h 415071"/>
                <a:gd name="connsiteX23" fmla="*/ 331369 w 415071"/>
                <a:gd name="connsiteY23" fmla="*/ 8604 h 415071"/>
                <a:gd name="connsiteX24" fmla="*/ 305912 w 415071"/>
                <a:gd name="connsiteY24" fmla="*/ 13585 h 415071"/>
                <a:gd name="connsiteX25" fmla="*/ 247248 w 415071"/>
                <a:gd name="connsiteY25" fmla="*/ 49557 h 415071"/>
                <a:gd name="connsiteX26" fmla="*/ 114425 w 415071"/>
                <a:gd name="connsiteY26" fmla="*/ 202304 h 415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5071" h="415071">
                  <a:moveTo>
                    <a:pt x="418258" y="161904"/>
                  </a:moveTo>
                  <a:cubicBezTo>
                    <a:pt x="416597" y="166884"/>
                    <a:pt x="415490" y="172419"/>
                    <a:pt x="412723" y="176293"/>
                  </a:cubicBezTo>
                  <a:cubicBezTo>
                    <a:pt x="362361" y="242704"/>
                    <a:pt x="313106" y="310223"/>
                    <a:pt x="247248" y="362798"/>
                  </a:cubicBezTo>
                  <a:cubicBezTo>
                    <a:pt x="208508" y="393790"/>
                    <a:pt x="165894" y="418694"/>
                    <a:pt x="113318" y="417588"/>
                  </a:cubicBezTo>
                  <a:cubicBezTo>
                    <a:pt x="52441" y="415927"/>
                    <a:pt x="5953" y="368886"/>
                    <a:pt x="972" y="308562"/>
                  </a:cubicBezTo>
                  <a:cubicBezTo>
                    <a:pt x="-5669" y="234956"/>
                    <a:pt x="22002" y="176293"/>
                    <a:pt x="75132" y="127591"/>
                  </a:cubicBezTo>
                  <a:cubicBezTo>
                    <a:pt x="137116" y="71141"/>
                    <a:pt x="207401" y="29634"/>
                    <a:pt x="287648" y="6390"/>
                  </a:cubicBezTo>
                  <a:cubicBezTo>
                    <a:pt x="301484" y="2516"/>
                    <a:pt x="315873" y="1409"/>
                    <a:pt x="330263" y="302"/>
                  </a:cubicBezTo>
                  <a:cubicBezTo>
                    <a:pt x="355167" y="-1911"/>
                    <a:pt x="375644" y="8050"/>
                    <a:pt x="387819" y="29634"/>
                  </a:cubicBezTo>
                  <a:cubicBezTo>
                    <a:pt x="399441" y="49557"/>
                    <a:pt x="396120" y="71695"/>
                    <a:pt x="384499" y="91065"/>
                  </a:cubicBezTo>
                  <a:cubicBezTo>
                    <a:pt x="364022" y="126484"/>
                    <a:pt x="330263" y="146961"/>
                    <a:pt x="293183" y="159690"/>
                  </a:cubicBezTo>
                  <a:cubicBezTo>
                    <a:pt x="233966" y="180167"/>
                    <a:pt x="173642" y="196770"/>
                    <a:pt x="114425" y="215586"/>
                  </a:cubicBezTo>
                  <a:cubicBezTo>
                    <a:pt x="107784" y="217800"/>
                    <a:pt x="99483" y="223334"/>
                    <a:pt x="97269" y="229422"/>
                  </a:cubicBezTo>
                  <a:cubicBezTo>
                    <a:pt x="84540" y="258754"/>
                    <a:pt x="69597" y="288085"/>
                    <a:pt x="61849" y="319077"/>
                  </a:cubicBezTo>
                  <a:cubicBezTo>
                    <a:pt x="43586" y="392130"/>
                    <a:pt x="88414" y="415374"/>
                    <a:pt x="152058" y="401538"/>
                  </a:cubicBezTo>
                  <a:cubicBezTo>
                    <a:pt x="189691" y="393237"/>
                    <a:pt x="221237" y="371653"/>
                    <a:pt x="249462" y="346749"/>
                  </a:cubicBezTo>
                  <a:cubicBezTo>
                    <a:pt x="304805" y="296940"/>
                    <a:pt x="352400" y="239937"/>
                    <a:pt x="395014" y="179060"/>
                  </a:cubicBezTo>
                  <a:cubicBezTo>
                    <a:pt x="399994" y="171865"/>
                    <a:pt x="406636" y="165778"/>
                    <a:pt x="412170" y="158583"/>
                  </a:cubicBezTo>
                  <a:cubicBezTo>
                    <a:pt x="414384" y="159690"/>
                    <a:pt x="416044" y="160797"/>
                    <a:pt x="418258" y="161904"/>
                  </a:cubicBezTo>
                  <a:close/>
                  <a:moveTo>
                    <a:pt x="114425" y="202304"/>
                  </a:moveTo>
                  <a:cubicBezTo>
                    <a:pt x="121066" y="201750"/>
                    <a:pt x="123834" y="201750"/>
                    <a:pt x="126601" y="200644"/>
                  </a:cubicBezTo>
                  <a:cubicBezTo>
                    <a:pt x="196333" y="178506"/>
                    <a:pt x="261637" y="147514"/>
                    <a:pt x="314767" y="96599"/>
                  </a:cubicBezTo>
                  <a:cubicBezTo>
                    <a:pt x="332476" y="79443"/>
                    <a:pt x="349633" y="60626"/>
                    <a:pt x="352400" y="34061"/>
                  </a:cubicBezTo>
                  <a:cubicBezTo>
                    <a:pt x="354613" y="16352"/>
                    <a:pt x="348526" y="8050"/>
                    <a:pt x="331369" y="8604"/>
                  </a:cubicBezTo>
                  <a:cubicBezTo>
                    <a:pt x="323068" y="8604"/>
                    <a:pt x="313660" y="9711"/>
                    <a:pt x="305912" y="13585"/>
                  </a:cubicBezTo>
                  <a:cubicBezTo>
                    <a:pt x="285988" y="24653"/>
                    <a:pt x="265511" y="35722"/>
                    <a:pt x="247248" y="49557"/>
                  </a:cubicBezTo>
                  <a:cubicBezTo>
                    <a:pt x="195226" y="91618"/>
                    <a:pt x="152612" y="142534"/>
                    <a:pt x="114425" y="202304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/>
            <p:cNvSpPr/>
            <p:nvPr/>
          </p:nvSpPr>
          <p:spPr>
            <a:xfrm>
              <a:off x="10300330" y="6286001"/>
              <a:ext cx="231848" cy="222930"/>
            </a:xfrm>
            <a:custGeom>
              <a:avLst/>
              <a:gdLst>
                <a:gd name="connsiteX0" fmla="*/ 437170 w 431674"/>
                <a:gd name="connsiteY0" fmla="*/ 179102 h 415071"/>
                <a:gd name="connsiteX1" fmla="*/ 422781 w 431674"/>
                <a:gd name="connsiteY1" fmla="*/ 199579 h 415071"/>
                <a:gd name="connsiteX2" fmla="*/ 256752 w 431674"/>
                <a:gd name="connsiteY2" fmla="*/ 359520 h 415071"/>
                <a:gd name="connsiteX3" fmla="*/ 117841 w 431674"/>
                <a:gd name="connsiteY3" fmla="*/ 417077 h 415071"/>
                <a:gd name="connsiteX4" fmla="*/ 514 w 431674"/>
                <a:gd name="connsiteY4" fmla="*/ 305284 h 415071"/>
                <a:gd name="connsiteX5" fmla="*/ 80761 w 431674"/>
                <a:gd name="connsiteY5" fmla="*/ 124866 h 415071"/>
                <a:gd name="connsiteX6" fmla="*/ 306007 w 431674"/>
                <a:gd name="connsiteY6" fmla="*/ 3112 h 415071"/>
                <a:gd name="connsiteX7" fmla="*/ 352495 w 431674"/>
                <a:gd name="connsiteY7" fmla="*/ 2005 h 415071"/>
                <a:gd name="connsiteX8" fmla="*/ 377953 w 431674"/>
                <a:gd name="connsiteY8" fmla="*/ 106050 h 415071"/>
                <a:gd name="connsiteX9" fmla="*/ 281103 w 431674"/>
                <a:gd name="connsiteY9" fmla="*/ 165820 h 415071"/>
                <a:gd name="connsiteX10" fmla="*/ 115074 w 431674"/>
                <a:gd name="connsiteY10" fmla="*/ 216735 h 415071"/>
                <a:gd name="connsiteX11" fmla="*/ 102345 w 431674"/>
                <a:gd name="connsiteY11" fmla="*/ 223930 h 415071"/>
                <a:gd name="connsiteX12" fmla="*/ 59178 w 431674"/>
                <a:gd name="connsiteY12" fmla="*/ 332955 h 415071"/>
                <a:gd name="connsiteX13" fmla="*/ 125036 w 431674"/>
                <a:gd name="connsiteY13" fmla="*/ 405455 h 415071"/>
                <a:gd name="connsiteX14" fmla="*/ 239042 w 431674"/>
                <a:gd name="connsiteY14" fmla="*/ 358967 h 415071"/>
                <a:gd name="connsiteX15" fmla="*/ 407284 w 431674"/>
                <a:gd name="connsiteY15" fmla="*/ 198472 h 415071"/>
                <a:gd name="connsiteX16" fmla="*/ 431082 w 431674"/>
                <a:gd name="connsiteY16" fmla="*/ 174121 h 415071"/>
                <a:gd name="connsiteX17" fmla="*/ 437170 w 431674"/>
                <a:gd name="connsiteY17" fmla="*/ 179102 h 415071"/>
                <a:gd name="connsiteX18" fmla="*/ 112307 w 431674"/>
                <a:gd name="connsiteY18" fmla="*/ 204560 h 415071"/>
                <a:gd name="connsiteX19" fmla="*/ 123375 w 431674"/>
                <a:gd name="connsiteY19" fmla="*/ 203453 h 415071"/>
                <a:gd name="connsiteX20" fmla="*/ 328144 w 431674"/>
                <a:gd name="connsiteY20" fmla="*/ 85019 h 415071"/>
                <a:gd name="connsiteX21" fmla="*/ 355262 w 431674"/>
                <a:gd name="connsiteY21" fmla="*/ 31890 h 415071"/>
                <a:gd name="connsiteX22" fmla="*/ 339213 w 431674"/>
                <a:gd name="connsiteY22" fmla="*/ 8646 h 415071"/>
                <a:gd name="connsiteX23" fmla="*/ 313755 w 431674"/>
                <a:gd name="connsiteY23" fmla="*/ 11413 h 415071"/>
                <a:gd name="connsiteX24" fmla="*/ 253431 w 431674"/>
                <a:gd name="connsiteY24" fmla="*/ 47940 h 415071"/>
                <a:gd name="connsiteX25" fmla="*/ 174291 w 431674"/>
                <a:gd name="connsiteY25" fmla="*/ 125420 h 415071"/>
                <a:gd name="connsiteX26" fmla="*/ 112307 w 431674"/>
                <a:gd name="connsiteY26" fmla="*/ 204560 h 415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31674" h="415071">
                  <a:moveTo>
                    <a:pt x="437170" y="179102"/>
                  </a:moveTo>
                  <a:cubicBezTo>
                    <a:pt x="432189" y="185743"/>
                    <a:pt x="428315" y="192938"/>
                    <a:pt x="422781" y="199579"/>
                  </a:cubicBezTo>
                  <a:cubicBezTo>
                    <a:pt x="372418" y="258242"/>
                    <a:pt x="319289" y="313585"/>
                    <a:pt x="256752" y="359520"/>
                  </a:cubicBezTo>
                  <a:cubicBezTo>
                    <a:pt x="215245" y="389959"/>
                    <a:pt x="172077" y="416523"/>
                    <a:pt x="117841" y="417077"/>
                  </a:cubicBezTo>
                  <a:cubicBezTo>
                    <a:pt x="57517" y="418184"/>
                    <a:pt x="4388" y="365608"/>
                    <a:pt x="514" y="305284"/>
                  </a:cubicBezTo>
                  <a:cubicBezTo>
                    <a:pt x="-4467" y="230018"/>
                    <a:pt x="27079" y="172461"/>
                    <a:pt x="80761" y="124866"/>
                  </a:cubicBezTo>
                  <a:cubicBezTo>
                    <a:pt x="146066" y="66756"/>
                    <a:pt x="219118" y="21928"/>
                    <a:pt x="306007" y="3112"/>
                  </a:cubicBezTo>
                  <a:cubicBezTo>
                    <a:pt x="320950" y="-209"/>
                    <a:pt x="337552" y="-1316"/>
                    <a:pt x="352495" y="2005"/>
                  </a:cubicBezTo>
                  <a:cubicBezTo>
                    <a:pt x="398430" y="11967"/>
                    <a:pt x="411712" y="67863"/>
                    <a:pt x="377953" y="106050"/>
                  </a:cubicBezTo>
                  <a:cubicBezTo>
                    <a:pt x="351941" y="135935"/>
                    <a:pt x="317629" y="153091"/>
                    <a:pt x="281103" y="165820"/>
                  </a:cubicBezTo>
                  <a:cubicBezTo>
                    <a:pt x="226313" y="184636"/>
                    <a:pt x="170417" y="199579"/>
                    <a:pt x="115074" y="216735"/>
                  </a:cubicBezTo>
                  <a:cubicBezTo>
                    <a:pt x="110647" y="218396"/>
                    <a:pt x="104559" y="220056"/>
                    <a:pt x="102345" y="223930"/>
                  </a:cubicBezTo>
                  <a:cubicBezTo>
                    <a:pt x="82422" y="257689"/>
                    <a:pt x="63605" y="292555"/>
                    <a:pt x="59178" y="332955"/>
                  </a:cubicBezTo>
                  <a:cubicBezTo>
                    <a:pt x="53643" y="382764"/>
                    <a:pt x="75227" y="406008"/>
                    <a:pt x="125036" y="405455"/>
                  </a:cubicBezTo>
                  <a:cubicBezTo>
                    <a:pt x="169310" y="404901"/>
                    <a:pt x="204729" y="383318"/>
                    <a:pt x="239042" y="358967"/>
                  </a:cubicBezTo>
                  <a:cubicBezTo>
                    <a:pt x="302686" y="313585"/>
                    <a:pt x="356922" y="258242"/>
                    <a:pt x="407284" y="198472"/>
                  </a:cubicBezTo>
                  <a:cubicBezTo>
                    <a:pt x="414479" y="189617"/>
                    <a:pt x="423334" y="182423"/>
                    <a:pt x="431082" y="174121"/>
                  </a:cubicBezTo>
                  <a:cubicBezTo>
                    <a:pt x="432742" y="175228"/>
                    <a:pt x="434956" y="177442"/>
                    <a:pt x="437170" y="179102"/>
                  </a:cubicBezTo>
                  <a:close/>
                  <a:moveTo>
                    <a:pt x="112307" y="204560"/>
                  </a:moveTo>
                  <a:cubicBezTo>
                    <a:pt x="119501" y="204006"/>
                    <a:pt x="121715" y="204006"/>
                    <a:pt x="123375" y="203453"/>
                  </a:cubicBezTo>
                  <a:cubicBezTo>
                    <a:pt x="200302" y="179102"/>
                    <a:pt x="272248" y="145343"/>
                    <a:pt x="328144" y="85019"/>
                  </a:cubicBezTo>
                  <a:cubicBezTo>
                    <a:pt x="341427" y="71184"/>
                    <a:pt x="348068" y="50153"/>
                    <a:pt x="355262" y="31890"/>
                  </a:cubicBezTo>
                  <a:cubicBezTo>
                    <a:pt x="360243" y="19161"/>
                    <a:pt x="351941" y="10306"/>
                    <a:pt x="339213" y="8646"/>
                  </a:cubicBezTo>
                  <a:cubicBezTo>
                    <a:pt x="330911" y="7539"/>
                    <a:pt x="320950" y="7539"/>
                    <a:pt x="313755" y="11413"/>
                  </a:cubicBezTo>
                  <a:cubicBezTo>
                    <a:pt x="292725" y="22482"/>
                    <a:pt x="271141" y="32997"/>
                    <a:pt x="253431" y="47940"/>
                  </a:cubicBezTo>
                  <a:cubicBezTo>
                    <a:pt x="225206" y="71737"/>
                    <a:pt x="198642" y="97748"/>
                    <a:pt x="174291" y="125420"/>
                  </a:cubicBezTo>
                  <a:cubicBezTo>
                    <a:pt x="152707" y="149217"/>
                    <a:pt x="134444" y="175782"/>
                    <a:pt x="112307" y="204560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9545895" y="6310723"/>
              <a:ext cx="255627" cy="222930"/>
            </a:xfrm>
            <a:custGeom>
              <a:avLst/>
              <a:gdLst>
                <a:gd name="connsiteX0" fmla="*/ 293904 w 475948"/>
                <a:gd name="connsiteY0" fmla="*/ 270322 h 415071"/>
                <a:gd name="connsiteX1" fmla="*/ 345926 w 475948"/>
                <a:gd name="connsiteY1" fmla="*/ 270322 h 415071"/>
                <a:gd name="connsiteX2" fmla="*/ 458826 w 475948"/>
                <a:gd name="connsiteY2" fmla="*/ 173472 h 415071"/>
                <a:gd name="connsiteX3" fmla="*/ 474875 w 475948"/>
                <a:gd name="connsiteY3" fmla="*/ 149674 h 415071"/>
                <a:gd name="connsiteX4" fmla="*/ 452185 w 475948"/>
                <a:gd name="connsiteY4" fmla="*/ 202250 h 415071"/>
                <a:gd name="connsiteX5" fmla="*/ 287816 w 475948"/>
                <a:gd name="connsiteY5" fmla="*/ 279177 h 415071"/>
                <a:gd name="connsiteX6" fmla="*/ 228599 w 475948"/>
                <a:gd name="connsiteY6" fmla="*/ 352783 h 415071"/>
                <a:gd name="connsiteX7" fmla="*/ 131196 w 475948"/>
                <a:gd name="connsiteY7" fmla="*/ 415320 h 415071"/>
                <a:gd name="connsiteX8" fmla="*/ 7781 w 475948"/>
                <a:gd name="connsiteY8" fmla="*/ 340607 h 415071"/>
                <a:gd name="connsiteX9" fmla="*/ 39880 w 475948"/>
                <a:gd name="connsiteY9" fmla="*/ 176239 h 415071"/>
                <a:gd name="connsiteX10" fmla="*/ 255164 w 475948"/>
                <a:gd name="connsiteY10" fmla="*/ 11317 h 415071"/>
                <a:gd name="connsiteX11" fmla="*/ 307740 w 475948"/>
                <a:gd name="connsiteY11" fmla="*/ 249 h 415071"/>
                <a:gd name="connsiteX12" fmla="*/ 370831 w 475948"/>
                <a:gd name="connsiteY12" fmla="*/ 54485 h 415071"/>
                <a:gd name="connsiteX13" fmla="*/ 323235 w 475948"/>
                <a:gd name="connsiteY13" fmla="*/ 223280 h 415071"/>
                <a:gd name="connsiteX14" fmla="*/ 293904 w 475948"/>
                <a:gd name="connsiteY14" fmla="*/ 270322 h 415071"/>
                <a:gd name="connsiteX15" fmla="*/ 274534 w 475948"/>
                <a:gd name="connsiteY15" fmla="*/ 274196 h 415071"/>
                <a:gd name="connsiteX16" fmla="*/ 257378 w 475948"/>
                <a:gd name="connsiteY16" fmla="*/ 229922 h 415071"/>
                <a:gd name="connsiteX17" fmla="*/ 297778 w 475948"/>
                <a:gd name="connsiteY17" fmla="*/ 126984 h 415071"/>
                <a:gd name="connsiteX18" fmla="*/ 354781 w 475948"/>
                <a:gd name="connsiteY18" fmla="*/ 116469 h 415071"/>
                <a:gd name="connsiteX19" fmla="*/ 359762 w 475948"/>
                <a:gd name="connsiteY19" fmla="*/ 52271 h 415071"/>
                <a:gd name="connsiteX20" fmla="*/ 316041 w 475948"/>
                <a:gd name="connsiteY20" fmla="*/ 11317 h 415071"/>
                <a:gd name="connsiteX21" fmla="*/ 266786 w 475948"/>
                <a:gd name="connsiteY21" fmla="*/ 24046 h 415071"/>
                <a:gd name="connsiteX22" fmla="*/ 188199 w 475948"/>
                <a:gd name="connsiteY22" fmla="*/ 93778 h 415071"/>
                <a:gd name="connsiteX23" fmla="*/ 76960 w 475948"/>
                <a:gd name="connsiteY23" fmla="*/ 281944 h 415071"/>
                <a:gd name="connsiteX24" fmla="*/ 64231 w 475948"/>
                <a:gd name="connsiteY24" fmla="*/ 370493 h 415071"/>
                <a:gd name="connsiteX25" fmla="*/ 108505 w 475948"/>
                <a:gd name="connsiteY25" fmla="*/ 405359 h 415071"/>
                <a:gd name="connsiteX26" fmla="*/ 165508 w 475948"/>
                <a:gd name="connsiteY26" fmla="*/ 385989 h 415071"/>
                <a:gd name="connsiteX27" fmla="*/ 274534 w 475948"/>
                <a:gd name="connsiteY27" fmla="*/ 274196 h 415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75948" h="415071">
                  <a:moveTo>
                    <a:pt x="293904" y="270322"/>
                  </a:moveTo>
                  <a:cubicBezTo>
                    <a:pt x="312167" y="278623"/>
                    <a:pt x="329323" y="277517"/>
                    <a:pt x="345926" y="270322"/>
                  </a:cubicBezTo>
                  <a:cubicBezTo>
                    <a:pt x="393521" y="249845"/>
                    <a:pt x="430601" y="216086"/>
                    <a:pt x="458826" y="173472"/>
                  </a:cubicBezTo>
                  <a:cubicBezTo>
                    <a:pt x="463807" y="166277"/>
                    <a:pt x="468788" y="158529"/>
                    <a:pt x="474875" y="149674"/>
                  </a:cubicBezTo>
                  <a:cubicBezTo>
                    <a:pt x="481516" y="166277"/>
                    <a:pt x="480409" y="170705"/>
                    <a:pt x="452185" y="202250"/>
                  </a:cubicBezTo>
                  <a:cubicBezTo>
                    <a:pt x="408464" y="250952"/>
                    <a:pt x="362529" y="296333"/>
                    <a:pt x="287816" y="279177"/>
                  </a:cubicBezTo>
                  <a:cubicBezTo>
                    <a:pt x="268446" y="303528"/>
                    <a:pt x="249076" y="328986"/>
                    <a:pt x="228599" y="352783"/>
                  </a:cubicBezTo>
                  <a:cubicBezTo>
                    <a:pt x="202035" y="382668"/>
                    <a:pt x="170489" y="405359"/>
                    <a:pt x="131196" y="415320"/>
                  </a:cubicBezTo>
                  <a:cubicBezTo>
                    <a:pt x="78066" y="429156"/>
                    <a:pt x="24937" y="397611"/>
                    <a:pt x="7781" y="340607"/>
                  </a:cubicBezTo>
                  <a:cubicBezTo>
                    <a:pt x="-9929" y="280837"/>
                    <a:pt x="3354" y="225494"/>
                    <a:pt x="39880" y="176239"/>
                  </a:cubicBezTo>
                  <a:cubicBezTo>
                    <a:pt x="95776" y="100973"/>
                    <a:pt x="168829" y="46737"/>
                    <a:pt x="255164" y="11317"/>
                  </a:cubicBezTo>
                  <a:cubicBezTo>
                    <a:pt x="271213" y="4676"/>
                    <a:pt x="290030" y="1909"/>
                    <a:pt x="307740" y="249"/>
                  </a:cubicBezTo>
                  <a:cubicBezTo>
                    <a:pt x="344266" y="-2519"/>
                    <a:pt x="366403" y="17958"/>
                    <a:pt x="370831" y="54485"/>
                  </a:cubicBezTo>
                  <a:cubicBezTo>
                    <a:pt x="378578" y="117576"/>
                    <a:pt x="353121" y="170705"/>
                    <a:pt x="323235" y="223280"/>
                  </a:cubicBezTo>
                  <a:cubicBezTo>
                    <a:pt x="313274" y="239330"/>
                    <a:pt x="303865" y="254273"/>
                    <a:pt x="293904" y="270322"/>
                  </a:cubicBezTo>
                  <a:close/>
                  <a:moveTo>
                    <a:pt x="274534" y="274196"/>
                  </a:moveTo>
                  <a:cubicBezTo>
                    <a:pt x="267893" y="257040"/>
                    <a:pt x="259038" y="244311"/>
                    <a:pt x="257378" y="229922"/>
                  </a:cubicBezTo>
                  <a:cubicBezTo>
                    <a:pt x="251843" y="188968"/>
                    <a:pt x="270106" y="155762"/>
                    <a:pt x="297778" y="126984"/>
                  </a:cubicBezTo>
                  <a:cubicBezTo>
                    <a:pt x="316041" y="108167"/>
                    <a:pt x="327663" y="105400"/>
                    <a:pt x="354781" y="116469"/>
                  </a:cubicBezTo>
                  <a:cubicBezTo>
                    <a:pt x="356995" y="94332"/>
                    <a:pt x="360869" y="73301"/>
                    <a:pt x="359762" y="52271"/>
                  </a:cubicBezTo>
                  <a:cubicBezTo>
                    <a:pt x="359208" y="28474"/>
                    <a:pt x="339838" y="10764"/>
                    <a:pt x="316041" y="11317"/>
                  </a:cubicBezTo>
                  <a:cubicBezTo>
                    <a:pt x="299438" y="11871"/>
                    <a:pt x="279515" y="14638"/>
                    <a:pt x="266786" y="24046"/>
                  </a:cubicBezTo>
                  <a:cubicBezTo>
                    <a:pt x="238561" y="44523"/>
                    <a:pt x="210889" y="67214"/>
                    <a:pt x="188199" y="93778"/>
                  </a:cubicBezTo>
                  <a:cubicBezTo>
                    <a:pt x="139497" y="149121"/>
                    <a:pt x="101311" y="212212"/>
                    <a:pt x="76960" y="281944"/>
                  </a:cubicBezTo>
                  <a:cubicBezTo>
                    <a:pt x="66998" y="309616"/>
                    <a:pt x="64231" y="340607"/>
                    <a:pt x="64231" y="370493"/>
                  </a:cubicBezTo>
                  <a:cubicBezTo>
                    <a:pt x="64231" y="398164"/>
                    <a:pt x="81941" y="410340"/>
                    <a:pt x="108505" y="405359"/>
                  </a:cubicBezTo>
                  <a:cubicBezTo>
                    <a:pt x="127875" y="401485"/>
                    <a:pt x="148352" y="395950"/>
                    <a:pt x="165508" y="385989"/>
                  </a:cubicBezTo>
                  <a:cubicBezTo>
                    <a:pt x="214763" y="359424"/>
                    <a:pt x="243542" y="312936"/>
                    <a:pt x="274534" y="274196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9004283" y="6487394"/>
              <a:ext cx="151593" cy="127813"/>
            </a:xfrm>
            <a:custGeom>
              <a:avLst/>
              <a:gdLst>
                <a:gd name="connsiteX0" fmla="*/ 74821 w 282248"/>
                <a:gd name="connsiteY0" fmla="*/ 44 h 237974"/>
                <a:gd name="connsiteX1" fmla="*/ 198789 w 282248"/>
                <a:gd name="connsiteY1" fmla="*/ 75310 h 237974"/>
                <a:gd name="connsiteX2" fmla="*/ 276269 w 282248"/>
                <a:gd name="connsiteY2" fmla="*/ 209240 h 237974"/>
                <a:gd name="connsiteX3" fmla="*/ 284570 w 282248"/>
                <a:gd name="connsiteY3" fmla="*/ 242999 h 237974"/>
                <a:gd name="connsiteX4" fmla="*/ 253025 w 282248"/>
                <a:gd name="connsiteY4" fmla="*/ 239679 h 237974"/>
                <a:gd name="connsiteX5" fmla="*/ 134038 w 282248"/>
                <a:gd name="connsiteY5" fmla="*/ 226396 h 237974"/>
                <a:gd name="connsiteX6" fmla="*/ 78141 w 282248"/>
                <a:gd name="connsiteY6" fmla="*/ 195958 h 237974"/>
                <a:gd name="connsiteX7" fmla="*/ 5642 w 282248"/>
                <a:gd name="connsiteY7" fmla="*/ 90806 h 237974"/>
                <a:gd name="connsiteX8" fmla="*/ 65966 w 282248"/>
                <a:gd name="connsiteY8" fmla="*/ 44 h 237974"/>
                <a:gd name="connsiteX9" fmla="*/ 74821 w 282248"/>
                <a:gd name="connsiteY9" fmla="*/ 44 h 237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2248" h="237974">
                  <a:moveTo>
                    <a:pt x="74821" y="44"/>
                  </a:moveTo>
                  <a:cubicBezTo>
                    <a:pt x="130717" y="1151"/>
                    <a:pt x="169457" y="32696"/>
                    <a:pt x="198789" y="75310"/>
                  </a:cubicBezTo>
                  <a:cubicBezTo>
                    <a:pt x="227567" y="117925"/>
                    <a:pt x="251365" y="163859"/>
                    <a:pt x="276269" y="209240"/>
                  </a:cubicBezTo>
                  <a:cubicBezTo>
                    <a:pt x="281803" y="219202"/>
                    <a:pt x="281803" y="231377"/>
                    <a:pt x="284570" y="242999"/>
                  </a:cubicBezTo>
                  <a:cubicBezTo>
                    <a:pt x="274055" y="241893"/>
                    <a:pt x="263540" y="241339"/>
                    <a:pt x="253025" y="239679"/>
                  </a:cubicBezTo>
                  <a:cubicBezTo>
                    <a:pt x="213178" y="235252"/>
                    <a:pt x="173885" y="230271"/>
                    <a:pt x="134038" y="226396"/>
                  </a:cubicBezTo>
                  <a:cubicBezTo>
                    <a:pt x="110794" y="224183"/>
                    <a:pt x="93084" y="215328"/>
                    <a:pt x="78141" y="195958"/>
                  </a:cubicBezTo>
                  <a:cubicBezTo>
                    <a:pt x="52130" y="162199"/>
                    <a:pt x="23352" y="130653"/>
                    <a:pt x="5642" y="90806"/>
                  </a:cubicBezTo>
                  <a:cubicBezTo>
                    <a:pt x="-14835" y="43765"/>
                    <a:pt x="23905" y="-1616"/>
                    <a:pt x="65966" y="44"/>
                  </a:cubicBezTo>
                  <a:cubicBezTo>
                    <a:pt x="68733" y="44"/>
                    <a:pt x="71500" y="44"/>
                    <a:pt x="74821" y="44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/>
            <p:cNvSpPr/>
            <p:nvPr/>
          </p:nvSpPr>
          <p:spPr>
            <a:xfrm>
              <a:off x="9393195" y="5880987"/>
              <a:ext cx="202124" cy="109979"/>
            </a:xfrm>
            <a:custGeom>
              <a:avLst/>
              <a:gdLst>
                <a:gd name="connsiteX0" fmla="*/ 381193 w 376331"/>
                <a:gd name="connsiteY0" fmla="*/ 140682 h 204768"/>
                <a:gd name="connsiteX1" fmla="*/ 315335 w 376331"/>
                <a:gd name="connsiteY1" fmla="*/ 158392 h 204768"/>
                <a:gd name="connsiteX2" fmla="*/ 179191 w 376331"/>
                <a:gd name="connsiteY2" fmla="*/ 199899 h 204768"/>
                <a:gd name="connsiteX3" fmla="*/ 43048 w 376331"/>
                <a:gd name="connsiteY3" fmla="*/ 182743 h 204768"/>
                <a:gd name="connsiteX4" fmla="*/ 9842 w 376331"/>
                <a:gd name="connsiteY4" fmla="*/ 62649 h 204768"/>
                <a:gd name="connsiteX5" fmla="*/ 109459 w 376331"/>
                <a:gd name="connsiteY5" fmla="*/ 665 h 204768"/>
                <a:gd name="connsiteX6" fmla="*/ 143772 w 376331"/>
                <a:gd name="connsiteY6" fmla="*/ 18928 h 204768"/>
                <a:gd name="connsiteX7" fmla="*/ 191367 w 376331"/>
                <a:gd name="connsiteY7" fmla="*/ 73717 h 204768"/>
                <a:gd name="connsiteX8" fmla="*/ 225126 w 376331"/>
                <a:gd name="connsiteY8" fmla="*/ 110797 h 204768"/>
                <a:gd name="connsiteX9" fmla="*/ 254458 w 376331"/>
                <a:gd name="connsiteY9" fmla="*/ 122419 h 204768"/>
                <a:gd name="connsiteX10" fmla="*/ 380639 w 376331"/>
                <a:gd name="connsiteY10" fmla="*/ 134595 h 204768"/>
                <a:gd name="connsiteX11" fmla="*/ 381193 w 376331"/>
                <a:gd name="connsiteY11" fmla="*/ 140682 h 204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6331" h="204768">
                  <a:moveTo>
                    <a:pt x="381193" y="140682"/>
                  </a:moveTo>
                  <a:cubicBezTo>
                    <a:pt x="359056" y="146770"/>
                    <a:pt x="337472" y="152304"/>
                    <a:pt x="315335" y="158392"/>
                  </a:cubicBezTo>
                  <a:cubicBezTo>
                    <a:pt x="269954" y="172228"/>
                    <a:pt x="225126" y="187170"/>
                    <a:pt x="179191" y="199899"/>
                  </a:cubicBezTo>
                  <a:cubicBezTo>
                    <a:pt x="132150" y="212628"/>
                    <a:pt x="85662" y="213735"/>
                    <a:pt x="43048" y="182743"/>
                  </a:cubicBezTo>
                  <a:cubicBezTo>
                    <a:pt x="-2333" y="150644"/>
                    <a:pt x="-8974" y="119652"/>
                    <a:pt x="9842" y="62649"/>
                  </a:cubicBezTo>
                  <a:cubicBezTo>
                    <a:pt x="24231" y="18928"/>
                    <a:pt x="63525" y="-4316"/>
                    <a:pt x="109459" y="665"/>
                  </a:cubicBezTo>
                  <a:cubicBezTo>
                    <a:pt x="121635" y="1772"/>
                    <a:pt x="134364" y="10073"/>
                    <a:pt x="143772" y="18928"/>
                  </a:cubicBezTo>
                  <a:cubicBezTo>
                    <a:pt x="160928" y="36084"/>
                    <a:pt x="175871" y="55454"/>
                    <a:pt x="191367" y="73717"/>
                  </a:cubicBezTo>
                  <a:cubicBezTo>
                    <a:pt x="202436" y="86446"/>
                    <a:pt x="212397" y="100282"/>
                    <a:pt x="225126" y="110797"/>
                  </a:cubicBezTo>
                  <a:cubicBezTo>
                    <a:pt x="232874" y="117438"/>
                    <a:pt x="244496" y="121312"/>
                    <a:pt x="254458" y="122419"/>
                  </a:cubicBezTo>
                  <a:cubicBezTo>
                    <a:pt x="296519" y="127400"/>
                    <a:pt x="338579" y="130720"/>
                    <a:pt x="380639" y="134595"/>
                  </a:cubicBezTo>
                  <a:cubicBezTo>
                    <a:pt x="380639" y="137362"/>
                    <a:pt x="381193" y="139022"/>
                    <a:pt x="381193" y="140682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/>
            <p:cNvSpPr/>
            <p:nvPr/>
          </p:nvSpPr>
          <p:spPr>
            <a:xfrm>
              <a:off x="9781415" y="6008508"/>
              <a:ext cx="151593" cy="112951"/>
            </a:xfrm>
            <a:custGeom>
              <a:avLst/>
              <a:gdLst>
                <a:gd name="connsiteX0" fmla="*/ 160885 w 282248"/>
                <a:gd name="connsiteY0" fmla="*/ 142889 h 210303"/>
                <a:gd name="connsiteX1" fmla="*/ 268803 w 282248"/>
                <a:gd name="connsiteY1" fmla="*/ 163919 h 210303"/>
                <a:gd name="connsiteX2" fmla="*/ 230617 w 282248"/>
                <a:gd name="connsiteY2" fmla="*/ 174988 h 210303"/>
                <a:gd name="connsiteX3" fmla="*/ 124359 w 282248"/>
                <a:gd name="connsiteY3" fmla="*/ 207087 h 210303"/>
                <a:gd name="connsiteX4" fmla="*/ 21421 w 282248"/>
                <a:gd name="connsiteY4" fmla="*/ 188823 h 210303"/>
                <a:gd name="connsiteX5" fmla="*/ 1497 w 282248"/>
                <a:gd name="connsiteY5" fmla="*/ 140675 h 210303"/>
                <a:gd name="connsiteX6" fmla="*/ 5371 w 282248"/>
                <a:gd name="connsiteY6" fmla="*/ 118538 h 210303"/>
                <a:gd name="connsiteX7" fmla="*/ 111076 w 282248"/>
                <a:gd name="connsiteY7" fmla="*/ 82565 h 210303"/>
                <a:gd name="connsiteX8" fmla="*/ 109969 w 282248"/>
                <a:gd name="connsiteY8" fmla="*/ 68176 h 210303"/>
                <a:gd name="connsiteX9" fmla="*/ 114397 w 282248"/>
                <a:gd name="connsiteY9" fmla="*/ 15047 h 210303"/>
                <a:gd name="connsiteX10" fmla="*/ 174167 w 282248"/>
                <a:gd name="connsiteY10" fmla="*/ 3425 h 210303"/>
                <a:gd name="connsiteX11" fmla="*/ 236151 w 282248"/>
                <a:gd name="connsiteY11" fmla="*/ 51573 h 210303"/>
                <a:gd name="connsiteX12" fmla="*/ 282086 w 282248"/>
                <a:gd name="connsiteY12" fmla="*/ 135141 h 210303"/>
                <a:gd name="connsiteX13" fmla="*/ 284299 w 282248"/>
                <a:gd name="connsiteY13" fmla="*/ 154511 h 210303"/>
                <a:gd name="connsiteX14" fmla="*/ 266590 w 282248"/>
                <a:gd name="connsiteY14" fmla="*/ 154511 h 210303"/>
                <a:gd name="connsiteX15" fmla="*/ 160885 w 282248"/>
                <a:gd name="connsiteY15" fmla="*/ 142889 h 210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2248" h="210303">
                  <a:moveTo>
                    <a:pt x="160885" y="142889"/>
                  </a:moveTo>
                  <a:cubicBezTo>
                    <a:pt x="192984" y="161705"/>
                    <a:pt x="231170" y="152297"/>
                    <a:pt x="268803" y="163919"/>
                  </a:cubicBezTo>
                  <a:cubicBezTo>
                    <a:pt x="253861" y="168347"/>
                    <a:pt x="242239" y="171667"/>
                    <a:pt x="230617" y="174988"/>
                  </a:cubicBezTo>
                  <a:cubicBezTo>
                    <a:pt x="195197" y="185503"/>
                    <a:pt x="159778" y="196571"/>
                    <a:pt x="124359" y="207087"/>
                  </a:cubicBezTo>
                  <a:cubicBezTo>
                    <a:pt x="87279" y="218155"/>
                    <a:pt x="52413" y="214281"/>
                    <a:pt x="21421" y="188823"/>
                  </a:cubicBezTo>
                  <a:cubicBezTo>
                    <a:pt x="6478" y="176648"/>
                    <a:pt x="-4037" y="162259"/>
                    <a:pt x="1497" y="140675"/>
                  </a:cubicBezTo>
                  <a:cubicBezTo>
                    <a:pt x="3711" y="133481"/>
                    <a:pt x="4264" y="125732"/>
                    <a:pt x="5371" y="118538"/>
                  </a:cubicBezTo>
                  <a:cubicBezTo>
                    <a:pt x="10352" y="77584"/>
                    <a:pt x="71229" y="44932"/>
                    <a:pt x="111076" y="82565"/>
                  </a:cubicBezTo>
                  <a:cubicBezTo>
                    <a:pt x="110523" y="76477"/>
                    <a:pt x="111629" y="71496"/>
                    <a:pt x="109969" y="68176"/>
                  </a:cubicBezTo>
                  <a:cubicBezTo>
                    <a:pt x="100561" y="49359"/>
                    <a:pt x="99454" y="30543"/>
                    <a:pt x="114397" y="15047"/>
                  </a:cubicBezTo>
                  <a:cubicBezTo>
                    <a:pt x="130999" y="-2663"/>
                    <a:pt x="152583" y="-2110"/>
                    <a:pt x="174167" y="3425"/>
                  </a:cubicBezTo>
                  <a:cubicBezTo>
                    <a:pt x="201285" y="10619"/>
                    <a:pt x="221762" y="28329"/>
                    <a:pt x="236151" y="51573"/>
                  </a:cubicBezTo>
                  <a:cubicBezTo>
                    <a:pt x="252754" y="78691"/>
                    <a:pt x="267143" y="106916"/>
                    <a:pt x="282086" y="135141"/>
                  </a:cubicBezTo>
                  <a:cubicBezTo>
                    <a:pt x="284853" y="140675"/>
                    <a:pt x="283746" y="147870"/>
                    <a:pt x="284299" y="154511"/>
                  </a:cubicBezTo>
                  <a:cubicBezTo>
                    <a:pt x="278212" y="154511"/>
                    <a:pt x="272124" y="155618"/>
                    <a:pt x="266590" y="154511"/>
                  </a:cubicBezTo>
                  <a:cubicBezTo>
                    <a:pt x="230617" y="151190"/>
                    <a:pt x="195751" y="147316"/>
                    <a:pt x="160885" y="142889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8777551" y="5976521"/>
              <a:ext cx="151593" cy="112951"/>
            </a:xfrm>
            <a:custGeom>
              <a:avLst/>
              <a:gdLst>
                <a:gd name="connsiteX0" fmla="*/ 271725 w 282248"/>
                <a:gd name="connsiteY0" fmla="*/ 158170 h 210303"/>
                <a:gd name="connsiteX1" fmla="*/ 261764 w 282248"/>
                <a:gd name="connsiteY1" fmla="*/ 166471 h 210303"/>
                <a:gd name="connsiteX2" fmla="*/ 111784 w 282248"/>
                <a:gd name="connsiteY2" fmla="*/ 209639 h 210303"/>
                <a:gd name="connsiteX3" fmla="*/ 18255 w 282248"/>
                <a:gd name="connsiteY3" fmla="*/ 185841 h 210303"/>
                <a:gd name="connsiteX4" fmla="*/ 43712 w 282248"/>
                <a:gd name="connsiteY4" fmla="*/ 70175 h 210303"/>
                <a:gd name="connsiteX5" fmla="*/ 116212 w 282248"/>
                <a:gd name="connsiteY5" fmla="*/ 88438 h 210303"/>
                <a:gd name="connsiteX6" fmla="*/ 102929 w 282248"/>
                <a:gd name="connsiteY6" fmla="*/ 61320 h 210303"/>
                <a:gd name="connsiteX7" fmla="*/ 137795 w 282248"/>
                <a:gd name="connsiteY7" fmla="*/ 996 h 210303"/>
                <a:gd name="connsiteX8" fmla="*/ 194799 w 282248"/>
                <a:gd name="connsiteY8" fmla="*/ 15939 h 210303"/>
                <a:gd name="connsiteX9" fmla="*/ 240733 w 282248"/>
                <a:gd name="connsiteY9" fmla="*/ 66854 h 210303"/>
                <a:gd name="connsiteX10" fmla="*/ 282794 w 282248"/>
                <a:gd name="connsiteY10" fmla="*/ 141014 h 210303"/>
                <a:gd name="connsiteX11" fmla="*/ 271725 w 282248"/>
                <a:gd name="connsiteY11" fmla="*/ 158170 h 210303"/>
                <a:gd name="connsiteX12" fmla="*/ 154952 w 282248"/>
                <a:gd name="connsiteY12" fmla="*/ 139353 h 210303"/>
                <a:gd name="connsiteX13" fmla="*/ 271725 w 282248"/>
                <a:gd name="connsiteY13" fmla="*/ 158170 h 210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2248" h="210303">
                  <a:moveTo>
                    <a:pt x="271725" y="158170"/>
                  </a:moveTo>
                  <a:cubicBezTo>
                    <a:pt x="268405" y="160937"/>
                    <a:pt x="265638" y="165365"/>
                    <a:pt x="261764" y="166471"/>
                  </a:cubicBezTo>
                  <a:cubicBezTo>
                    <a:pt x="211955" y="181414"/>
                    <a:pt x="162146" y="196910"/>
                    <a:pt x="111784" y="209639"/>
                  </a:cubicBezTo>
                  <a:cubicBezTo>
                    <a:pt x="77472" y="218494"/>
                    <a:pt x="47033" y="209086"/>
                    <a:pt x="18255" y="185841"/>
                  </a:cubicBezTo>
                  <a:cubicBezTo>
                    <a:pt x="-19378" y="155956"/>
                    <a:pt x="7186" y="79030"/>
                    <a:pt x="43712" y="70175"/>
                  </a:cubicBezTo>
                  <a:cubicBezTo>
                    <a:pt x="72491" y="62980"/>
                    <a:pt x="95735" y="64641"/>
                    <a:pt x="116212" y="88438"/>
                  </a:cubicBezTo>
                  <a:cubicBezTo>
                    <a:pt x="111784" y="79583"/>
                    <a:pt x="106803" y="70728"/>
                    <a:pt x="102929" y="61320"/>
                  </a:cubicBezTo>
                  <a:cubicBezTo>
                    <a:pt x="91307" y="31988"/>
                    <a:pt x="106803" y="5977"/>
                    <a:pt x="137795" y="996"/>
                  </a:cubicBezTo>
                  <a:cubicBezTo>
                    <a:pt x="159379" y="-2324"/>
                    <a:pt x="179303" y="2656"/>
                    <a:pt x="194799" y="15939"/>
                  </a:cubicBezTo>
                  <a:cubicBezTo>
                    <a:pt x="211955" y="30881"/>
                    <a:pt x="228004" y="48038"/>
                    <a:pt x="240733" y="66854"/>
                  </a:cubicBezTo>
                  <a:cubicBezTo>
                    <a:pt x="256783" y="90098"/>
                    <a:pt x="268958" y="116109"/>
                    <a:pt x="282794" y="141014"/>
                  </a:cubicBezTo>
                  <a:cubicBezTo>
                    <a:pt x="289435" y="153189"/>
                    <a:pt x="286668" y="159830"/>
                    <a:pt x="271725" y="158170"/>
                  </a:cubicBezTo>
                  <a:cubicBezTo>
                    <a:pt x="232432" y="152082"/>
                    <a:pt x="193692" y="145995"/>
                    <a:pt x="154952" y="139353"/>
                  </a:cubicBezTo>
                  <a:cubicBezTo>
                    <a:pt x="192031" y="158723"/>
                    <a:pt x="232432" y="157063"/>
                    <a:pt x="271725" y="158170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10295719" y="5910303"/>
              <a:ext cx="151593" cy="112951"/>
            </a:xfrm>
            <a:custGeom>
              <a:avLst/>
              <a:gdLst>
                <a:gd name="connsiteX0" fmla="*/ 152990 w 282248"/>
                <a:gd name="connsiteY0" fmla="*/ 142549 h 210303"/>
                <a:gd name="connsiteX1" fmla="*/ 267550 w 282248"/>
                <a:gd name="connsiteY1" fmla="*/ 163579 h 210303"/>
                <a:gd name="connsiteX2" fmla="*/ 248733 w 282248"/>
                <a:gd name="connsiteY2" fmla="*/ 170220 h 210303"/>
                <a:gd name="connsiteX3" fmla="*/ 137494 w 282248"/>
                <a:gd name="connsiteY3" fmla="*/ 203426 h 210303"/>
                <a:gd name="connsiteX4" fmla="*/ 25148 w 282248"/>
                <a:gd name="connsiteY4" fmla="*/ 191804 h 210303"/>
                <a:gd name="connsiteX5" fmla="*/ 1350 w 282248"/>
                <a:gd name="connsiteY5" fmla="*/ 127606 h 210303"/>
                <a:gd name="connsiteX6" fmla="*/ 47285 w 282248"/>
                <a:gd name="connsiteY6" fmla="*/ 70603 h 210303"/>
                <a:gd name="connsiteX7" fmla="*/ 112036 w 282248"/>
                <a:gd name="connsiteY7" fmla="*/ 90527 h 210303"/>
                <a:gd name="connsiteX8" fmla="*/ 121998 w 282248"/>
                <a:gd name="connsiteY8" fmla="*/ 99382 h 210303"/>
                <a:gd name="connsiteX9" fmla="*/ 107609 w 282248"/>
                <a:gd name="connsiteY9" fmla="*/ 67283 h 210303"/>
                <a:gd name="connsiteX10" fmla="*/ 115910 w 282248"/>
                <a:gd name="connsiteY10" fmla="*/ 13047 h 210303"/>
                <a:gd name="connsiteX11" fmla="*/ 171253 w 282248"/>
                <a:gd name="connsiteY11" fmla="*/ 3638 h 210303"/>
                <a:gd name="connsiteX12" fmla="*/ 228256 w 282248"/>
                <a:gd name="connsiteY12" fmla="*/ 46806 h 210303"/>
                <a:gd name="connsiteX13" fmla="*/ 281385 w 282248"/>
                <a:gd name="connsiteY13" fmla="*/ 142549 h 210303"/>
                <a:gd name="connsiteX14" fmla="*/ 286366 w 282248"/>
                <a:gd name="connsiteY14" fmla="*/ 159152 h 210303"/>
                <a:gd name="connsiteX15" fmla="*/ 220508 w 282248"/>
                <a:gd name="connsiteY15" fmla="*/ 150297 h 210303"/>
                <a:gd name="connsiteX16" fmla="*/ 152990 w 282248"/>
                <a:gd name="connsiteY16" fmla="*/ 142549 h 210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248" h="210303">
                  <a:moveTo>
                    <a:pt x="152990" y="142549"/>
                  </a:moveTo>
                  <a:cubicBezTo>
                    <a:pt x="190623" y="164133"/>
                    <a:pt x="229363" y="151957"/>
                    <a:pt x="267550" y="163579"/>
                  </a:cubicBezTo>
                  <a:cubicBezTo>
                    <a:pt x="259248" y="166347"/>
                    <a:pt x="254267" y="168560"/>
                    <a:pt x="248733" y="170220"/>
                  </a:cubicBezTo>
                  <a:cubicBezTo>
                    <a:pt x="211653" y="181289"/>
                    <a:pt x="174574" y="191804"/>
                    <a:pt x="137494" y="203426"/>
                  </a:cubicBezTo>
                  <a:cubicBezTo>
                    <a:pt x="98200" y="215602"/>
                    <a:pt x="60567" y="218369"/>
                    <a:pt x="25148" y="191804"/>
                  </a:cubicBezTo>
                  <a:cubicBezTo>
                    <a:pt x="3011" y="174648"/>
                    <a:pt x="-3077" y="153618"/>
                    <a:pt x="1350" y="127606"/>
                  </a:cubicBezTo>
                  <a:cubicBezTo>
                    <a:pt x="6331" y="100488"/>
                    <a:pt x="18507" y="78905"/>
                    <a:pt x="47285" y="70603"/>
                  </a:cubicBezTo>
                  <a:cubicBezTo>
                    <a:pt x="73849" y="62855"/>
                    <a:pt x="96540" y="65069"/>
                    <a:pt x="112036" y="90527"/>
                  </a:cubicBezTo>
                  <a:cubicBezTo>
                    <a:pt x="113143" y="92740"/>
                    <a:pt x="115910" y="94401"/>
                    <a:pt x="121998" y="99382"/>
                  </a:cubicBezTo>
                  <a:cubicBezTo>
                    <a:pt x="115910" y="85546"/>
                    <a:pt x="112036" y="76691"/>
                    <a:pt x="107609" y="67283"/>
                  </a:cubicBezTo>
                  <a:cubicBezTo>
                    <a:pt x="98200" y="47359"/>
                    <a:pt x="99307" y="28543"/>
                    <a:pt x="115910" y="13047"/>
                  </a:cubicBezTo>
                  <a:cubicBezTo>
                    <a:pt x="131959" y="-1896"/>
                    <a:pt x="151883" y="-2449"/>
                    <a:pt x="171253" y="3638"/>
                  </a:cubicBezTo>
                  <a:cubicBezTo>
                    <a:pt x="195051" y="10833"/>
                    <a:pt x="215527" y="25222"/>
                    <a:pt x="228256" y="46806"/>
                  </a:cubicBezTo>
                  <a:cubicBezTo>
                    <a:pt x="247073" y="78351"/>
                    <a:pt x="263676" y="110450"/>
                    <a:pt x="281385" y="142549"/>
                  </a:cubicBezTo>
                  <a:cubicBezTo>
                    <a:pt x="283599" y="146423"/>
                    <a:pt x="284152" y="151404"/>
                    <a:pt x="286366" y="159152"/>
                  </a:cubicBezTo>
                  <a:cubicBezTo>
                    <a:pt x="263122" y="155831"/>
                    <a:pt x="242092" y="153064"/>
                    <a:pt x="220508" y="150297"/>
                  </a:cubicBezTo>
                  <a:cubicBezTo>
                    <a:pt x="200031" y="147530"/>
                    <a:pt x="179001" y="145316"/>
                    <a:pt x="152990" y="142549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9391080" y="6526110"/>
              <a:ext cx="151593" cy="112951"/>
            </a:xfrm>
            <a:custGeom>
              <a:avLst/>
              <a:gdLst>
                <a:gd name="connsiteX0" fmla="*/ 116165 w 282248"/>
                <a:gd name="connsiteY0" fmla="*/ 86239 h 210303"/>
                <a:gd name="connsiteX1" fmla="*/ 105096 w 282248"/>
                <a:gd name="connsiteY1" fmla="*/ 61335 h 210303"/>
                <a:gd name="connsiteX2" fmla="*/ 154905 w 282248"/>
                <a:gd name="connsiteY2" fmla="*/ 458 h 210303"/>
                <a:gd name="connsiteX3" fmla="*/ 225191 w 282248"/>
                <a:gd name="connsiteY3" fmla="*/ 44179 h 210303"/>
                <a:gd name="connsiteX4" fmla="*/ 283854 w 282248"/>
                <a:gd name="connsiteY4" fmla="*/ 146563 h 210303"/>
                <a:gd name="connsiteX5" fmla="*/ 285515 w 282248"/>
                <a:gd name="connsiteY5" fmla="*/ 158739 h 210303"/>
                <a:gd name="connsiteX6" fmla="*/ 109524 w 282248"/>
                <a:gd name="connsiteY6" fmla="*/ 209654 h 210303"/>
                <a:gd name="connsiteX7" fmla="*/ 15994 w 282248"/>
                <a:gd name="connsiteY7" fmla="*/ 182536 h 210303"/>
                <a:gd name="connsiteX8" fmla="*/ 4373 w 282248"/>
                <a:gd name="connsiteY8" fmla="*/ 114465 h 210303"/>
                <a:gd name="connsiteX9" fmla="*/ 53074 w 282248"/>
                <a:gd name="connsiteY9" fmla="*/ 67423 h 210303"/>
                <a:gd name="connsiteX10" fmla="*/ 112291 w 282248"/>
                <a:gd name="connsiteY10" fmla="*/ 89560 h 210303"/>
                <a:gd name="connsiteX11" fmla="*/ 116165 w 282248"/>
                <a:gd name="connsiteY11" fmla="*/ 86239 h 210303"/>
                <a:gd name="connsiteX12" fmla="*/ 260610 w 282248"/>
                <a:gd name="connsiteY12" fmla="*/ 155972 h 210303"/>
                <a:gd name="connsiteX13" fmla="*/ 159333 w 282248"/>
                <a:gd name="connsiteY13" fmla="*/ 143243 h 210303"/>
                <a:gd name="connsiteX14" fmla="*/ 260610 w 282248"/>
                <a:gd name="connsiteY14" fmla="*/ 155972 h 210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2248" h="210303">
                  <a:moveTo>
                    <a:pt x="116165" y="86239"/>
                  </a:moveTo>
                  <a:cubicBezTo>
                    <a:pt x="112291" y="77938"/>
                    <a:pt x="108417" y="70190"/>
                    <a:pt x="105096" y="61335"/>
                  </a:cubicBezTo>
                  <a:cubicBezTo>
                    <a:pt x="92368" y="24255"/>
                    <a:pt x="115612" y="-3969"/>
                    <a:pt x="154905" y="458"/>
                  </a:cubicBezTo>
                  <a:cubicBezTo>
                    <a:pt x="185344" y="3779"/>
                    <a:pt x="209141" y="19828"/>
                    <a:pt x="225191" y="44179"/>
                  </a:cubicBezTo>
                  <a:cubicBezTo>
                    <a:pt x="246774" y="76831"/>
                    <a:pt x="264484" y="112251"/>
                    <a:pt x="283854" y="146563"/>
                  </a:cubicBezTo>
                  <a:cubicBezTo>
                    <a:pt x="285515" y="149330"/>
                    <a:pt x="284961" y="153205"/>
                    <a:pt x="285515" y="158739"/>
                  </a:cubicBezTo>
                  <a:cubicBezTo>
                    <a:pt x="226851" y="175895"/>
                    <a:pt x="168187" y="193605"/>
                    <a:pt x="109524" y="209654"/>
                  </a:cubicBezTo>
                  <a:cubicBezTo>
                    <a:pt x="73551" y="219062"/>
                    <a:pt x="42559" y="208547"/>
                    <a:pt x="15994" y="182536"/>
                  </a:cubicBezTo>
                  <a:cubicBezTo>
                    <a:pt x="-5036" y="162059"/>
                    <a:pt x="-1162" y="137708"/>
                    <a:pt x="4373" y="114465"/>
                  </a:cubicBezTo>
                  <a:cubicBezTo>
                    <a:pt x="10460" y="90114"/>
                    <a:pt x="27616" y="74064"/>
                    <a:pt x="53074" y="67423"/>
                  </a:cubicBezTo>
                  <a:cubicBezTo>
                    <a:pt x="77979" y="60782"/>
                    <a:pt x="96795" y="69083"/>
                    <a:pt x="112291" y="89560"/>
                  </a:cubicBezTo>
                  <a:cubicBezTo>
                    <a:pt x="113951" y="88453"/>
                    <a:pt x="115058" y="87346"/>
                    <a:pt x="116165" y="86239"/>
                  </a:cubicBezTo>
                  <a:close/>
                  <a:moveTo>
                    <a:pt x="260610" y="155972"/>
                  </a:moveTo>
                  <a:cubicBezTo>
                    <a:pt x="226851" y="151544"/>
                    <a:pt x="193092" y="147670"/>
                    <a:pt x="159333" y="143243"/>
                  </a:cubicBezTo>
                  <a:cubicBezTo>
                    <a:pt x="191985" y="158739"/>
                    <a:pt x="226851" y="154311"/>
                    <a:pt x="260610" y="155972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9980796" y="6538405"/>
              <a:ext cx="151593" cy="112951"/>
            </a:xfrm>
            <a:custGeom>
              <a:avLst/>
              <a:gdLst>
                <a:gd name="connsiteX0" fmla="*/ 103454 w 282248"/>
                <a:gd name="connsiteY0" fmla="*/ 72203 h 210303"/>
                <a:gd name="connsiteX1" fmla="*/ 98473 w 282248"/>
                <a:gd name="connsiteY1" fmla="*/ 55047 h 210303"/>
                <a:gd name="connsiteX2" fmla="*/ 132785 w 282248"/>
                <a:gd name="connsiteY2" fmla="*/ 811 h 210303"/>
                <a:gd name="connsiteX3" fmla="*/ 201964 w 282248"/>
                <a:gd name="connsiteY3" fmla="*/ 25162 h 210303"/>
                <a:gd name="connsiteX4" fmla="*/ 265608 w 282248"/>
                <a:gd name="connsiteY4" fmla="*/ 119798 h 210303"/>
                <a:gd name="connsiteX5" fmla="*/ 283871 w 282248"/>
                <a:gd name="connsiteY5" fmla="*/ 154664 h 210303"/>
                <a:gd name="connsiteX6" fmla="*/ 239044 w 282248"/>
                <a:gd name="connsiteY6" fmla="*/ 170713 h 210303"/>
                <a:gd name="connsiteX7" fmla="*/ 109541 w 282248"/>
                <a:gd name="connsiteY7" fmla="*/ 207793 h 210303"/>
                <a:gd name="connsiteX8" fmla="*/ 18225 w 282248"/>
                <a:gd name="connsiteY8" fmla="*/ 182889 h 210303"/>
                <a:gd name="connsiteX9" fmla="*/ 15458 w 282248"/>
                <a:gd name="connsiteY9" fmla="*/ 91573 h 210303"/>
                <a:gd name="connsiteX10" fmla="*/ 103454 w 282248"/>
                <a:gd name="connsiteY10" fmla="*/ 72203 h 210303"/>
                <a:gd name="connsiteX11" fmla="*/ 170418 w 282248"/>
                <a:gd name="connsiteY11" fmla="*/ 145256 h 210303"/>
                <a:gd name="connsiteX12" fmla="*/ 169311 w 282248"/>
                <a:gd name="connsiteY12" fmla="*/ 150237 h 210303"/>
                <a:gd name="connsiteX13" fmla="*/ 229635 w 282248"/>
                <a:gd name="connsiteY13" fmla="*/ 154664 h 210303"/>
                <a:gd name="connsiteX14" fmla="*/ 229635 w 282248"/>
                <a:gd name="connsiteY14" fmla="*/ 151343 h 210303"/>
                <a:gd name="connsiteX15" fmla="*/ 170418 w 282248"/>
                <a:gd name="connsiteY15" fmla="*/ 145256 h 210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2248" h="210303">
                  <a:moveTo>
                    <a:pt x="103454" y="72203"/>
                  </a:moveTo>
                  <a:cubicBezTo>
                    <a:pt x="101240" y="64455"/>
                    <a:pt x="100133" y="59474"/>
                    <a:pt x="98473" y="55047"/>
                  </a:cubicBezTo>
                  <a:cubicBezTo>
                    <a:pt x="89618" y="29035"/>
                    <a:pt x="105667" y="3578"/>
                    <a:pt x="132785" y="811"/>
                  </a:cubicBezTo>
                  <a:cubicBezTo>
                    <a:pt x="159903" y="-2510"/>
                    <a:pt x="185361" y="4131"/>
                    <a:pt x="201964" y="25162"/>
                  </a:cubicBezTo>
                  <a:cubicBezTo>
                    <a:pt x="225208" y="55047"/>
                    <a:pt x="245131" y="87699"/>
                    <a:pt x="265608" y="119798"/>
                  </a:cubicBezTo>
                  <a:cubicBezTo>
                    <a:pt x="272249" y="129760"/>
                    <a:pt x="276677" y="140828"/>
                    <a:pt x="283871" y="154664"/>
                  </a:cubicBezTo>
                  <a:cubicBezTo>
                    <a:pt x="267268" y="160752"/>
                    <a:pt x="253433" y="166286"/>
                    <a:pt x="239044" y="170713"/>
                  </a:cubicBezTo>
                  <a:cubicBezTo>
                    <a:pt x="195876" y="183442"/>
                    <a:pt x="153262" y="197278"/>
                    <a:pt x="109541" y="207793"/>
                  </a:cubicBezTo>
                  <a:cubicBezTo>
                    <a:pt x="75782" y="216095"/>
                    <a:pt x="43683" y="210007"/>
                    <a:pt x="18225" y="182889"/>
                  </a:cubicBezTo>
                  <a:cubicBezTo>
                    <a:pt x="-5019" y="157985"/>
                    <a:pt x="-6125" y="119245"/>
                    <a:pt x="15458" y="91573"/>
                  </a:cubicBezTo>
                  <a:cubicBezTo>
                    <a:pt x="35382" y="66115"/>
                    <a:pt x="64160" y="58921"/>
                    <a:pt x="103454" y="72203"/>
                  </a:cubicBezTo>
                  <a:close/>
                  <a:moveTo>
                    <a:pt x="170418" y="145256"/>
                  </a:moveTo>
                  <a:cubicBezTo>
                    <a:pt x="169865" y="146916"/>
                    <a:pt x="169865" y="148576"/>
                    <a:pt x="169311" y="150237"/>
                  </a:cubicBezTo>
                  <a:cubicBezTo>
                    <a:pt x="189235" y="151897"/>
                    <a:pt x="209712" y="153557"/>
                    <a:pt x="229635" y="154664"/>
                  </a:cubicBezTo>
                  <a:cubicBezTo>
                    <a:pt x="229635" y="153557"/>
                    <a:pt x="229635" y="152450"/>
                    <a:pt x="229635" y="151343"/>
                  </a:cubicBezTo>
                  <a:cubicBezTo>
                    <a:pt x="210265" y="149683"/>
                    <a:pt x="190342" y="147469"/>
                    <a:pt x="170418" y="145256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/>
            <p:cNvSpPr/>
            <p:nvPr/>
          </p:nvSpPr>
          <p:spPr>
            <a:xfrm>
              <a:off x="9469225" y="5831857"/>
              <a:ext cx="139703" cy="118896"/>
            </a:xfrm>
            <a:custGeom>
              <a:avLst/>
              <a:gdLst>
                <a:gd name="connsiteX0" fmla="*/ 0 w 260111"/>
                <a:gd name="connsiteY0" fmla="*/ 62808 h 221371"/>
                <a:gd name="connsiteX1" fmla="*/ 46488 w 260111"/>
                <a:gd name="connsiteY1" fmla="*/ 3038 h 221371"/>
                <a:gd name="connsiteX2" fmla="*/ 167135 w 260111"/>
                <a:gd name="connsiteY2" fmla="*/ 50633 h 221371"/>
                <a:gd name="connsiteX3" fmla="*/ 258451 w 260111"/>
                <a:gd name="connsiteY3" fmla="*/ 207807 h 221371"/>
                <a:gd name="connsiteX4" fmla="*/ 259005 w 260111"/>
                <a:gd name="connsiteY4" fmla="*/ 222196 h 221371"/>
                <a:gd name="connsiteX5" fmla="*/ 245169 w 260111"/>
                <a:gd name="connsiteY5" fmla="*/ 224410 h 221371"/>
                <a:gd name="connsiteX6" fmla="*/ 154407 w 260111"/>
                <a:gd name="connsiteY6" fmla="*/ 210574 h 221371"/>
                <a:gd name="connsiteX7" fmla="*/ 147212 w 260111"/>
                <a:gd name="connsiteY7" fmla="*/ 210020 h 221371"/>
                <a:gd name="connsiteX8" fmla="*/ 59770 w 260111"/>
                <a:gd name="connsiteY8" fmla="*/ 167960 h 221371"/>
                <a:gd name="connsiteX9" fmla="*/ 2767 w 260111"/>
                <a:gd name="connsiteY9" fmla="*/ 73877 h 221371"/>
                <a:gd name="connsiteX10" fmla="*/ 0 w 260111"/>
                <a:gd name="connsiteY10" fmla="*/ 62808 h 221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0111" h="221371">
                  <a:moveTo>
                    <a:pt x="0" y="62808"/>
                  </a:moveTo>
                  <a:cubicBezTo>
                    <a:pt x="0" y="33477"/>
                    <a:pt x="19923" y="8572"/>
                    <a:pt x="46488" y="3038"/>
                  </a:cubicBezTo>
                  <a:cubicBezTo>
                    <a:pt x="97403" y="-8031"/>
                    <a:pt x="139464" y="11893"/>
                    <a:pt x="167135" y="50633"/>
                  </a:cubicBezTo>
                  <a:cubicBezTo>
                    <a:pt x="202002" y="99888"/>
                    <a:pt x="228566" y="154678"/>
                    <a:pt x="258451" y="207807"/>
                  </a:cubicBezTo>
                  <a:cubicBezTo>
                    <a:pt x="260665" y="211681"/>
                    <a:pt x="261218" y="218875"/>
                    <a:pt x="259005" y="222196"/>
                  </a:cubicBezTo>
                  <a:cubicBezTo>
                    <a:pt x="257345" y="224963"/>
                    <a:pt x="249596" y="224963"/>
                    <a:pt x="245169" y="224410"/>
                  </a:cubicBezTo>
                  <a:cubicBezTo>
                    <a:pt x="214730" y="219982"/>
                    <a:pt x="184845" y="215555"/>
                    <a:pt x="154407" y="210574"/>
                  </a:cubicBezTo>
                  <a:cubicBezTo>
                    <a:pt x="152193" y="210020"/>
                    <a:pt x="149979" y="210020"/>
                    <a:pt x="147212" y="210020"/>
                  </a:cubicBezTo>
                  <a:cubicBezTo>
                    <a:pt x="112346" y="208360"/>
                    <a:pt x="81354" y="202273"/>
                    <a:pt x="59770" y="167960"/>
                  </a:cubicBezTo>
                  <a:cubicBezTo>
                    <a:pt x="39847" y="136968"/>
                    <a:pt x="13282" y="110403"/>
                    <a:pt x="2767" y="73877"/>
                  </a:cubicBezTo>
                  <a:cubicBezTo>
                    <a:pt x="1660" y="69450"/>
                    <a:pt x="553" y="65022"/>
                    <a:pt x="0" y="62808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/>
            <p:cNvSpPr/>
            <p:nvPr/>
          </p:nvSpPr>
          <p:spPr>
            <a:xfrm>
              <a:off x="10383019" y="6065148"/>
              <a:ext cx="136730" cy="104034"/>
            </a:xfrm>
            <a:custGeom>
              <a:avLst/>
              <a:gdLst>
                <a:gd name="connsiteX0" fmla="*/ 125485 w 254577"/>
                <a:gd name="connsiteY0" fmla="*/ 107716 h 193700"/>
                <a:gd name="connsiteX1" fmla="*/ 100028 w 254577"/>
                <a:gd name="connsiteY1" fmla="*/ 67315 h 193700"/>
                <a:gd name="connsiteX2" fmla="*/ 101134 w 254577"/>
                <a:gd name="connsiteY2" fmla="*/ 15847 h 193700"/>
                <a:gd name="connsiteX3" fmla="*/ 155370 w 254577"/>
                <a:gd name="connsiteY3" fmla="*/ 4778 h 193700"/>
                <a:gd name="connsiteX4" fmla="*/ 202412 w 254577"/>
                <a:gd name="connsiteY4" fmla="*/ 38537 h 193700"/>
                <a:gd name="connsiteX5" fmla="*/ 253881 w 254577"/>
                <a:gd name="connsiteY5" fmla="*/ 124872 h 193700"/>
                <a:gd name="connsiteX6" fmla="*/ 259415 w 254577"/>
                <a:gd name="connsiteY6" fmla="*/ 146456 h 193700"/>
                <a:gd name="connsiteX7" fmla="*/ 99474 w 254577"/>
                <a:gd name="connsiteY7" fmla="*/ 194604 h 193700"/>
                <a:gd name="connsiteX8" fmla="*/ 9265 w 254577"/>
                <a:gd name="connsiteY8" fmla="*/ 165272 h 193700"/>
                <a:gd name="connsiteX9" fmla="*/ 14246 w 254577"/>
                <a:gd name="connsiteY9" fmla="*/ 87239 h 193700"/>
                <a:gd name="connsiteX10" fmla="*/ 77890 w 254577"/>
                <a:gd name="connsiteY10" fmla="*/ 65102 h 193700"/>
                <a:gd name="connsiteX11" fmla="*/ 97814 w 254577"/>
                <a:gd name="connsiteY11" fmla="*/ 81151 h 193700"/>
                <a:gd name="connsiteX12" fmla="*/ 121611 w 254577"/>
                <a:gd name="connsiteY12" fmla="*/ 110483 h 193700"/>
                <a:gd name="connsiteX13" fmla="*/ 125485 w 254577"/>
                <a:gd name="connsiteY13" fmla="*/ 107716 h 193700"/>
                <a:gd name="connsiteX14" fmla="*/ 232850 w 254577"/>
                <a:gd name="connsiteY14" fmla="*/ 148670 h 193700"/>
                <a:gd name="connsiteX15" fmla="*/ 233404 w 254577"/>
                <a:gd name="connsiteY15" fmla="*/ 143135 h 193700"/>
                <a:gd name="connsiteX16" fmla="*/ 185809 w 254577"/>
                <a:gd name="connsiteY16" fmla="*/ 136494 h 193700"/>
                <a:gd name="connsiteX17" fmla="*/ 133787 w 254577"/>
                <a:gd name="connsiteY17" fmla="*/ 127639 h 193700"/>
                <a:gd name="connsiteX18" fmla="*/ 232850 w 254577"/>
                <a:gd name="connsiteY18" fmla="*/ 148670 h 193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4577" h="193700">
                  <a:moveTo>
                    <a:pt x="125485" y="107716"/>
                  </a:moveTo>
                  <a:cubicBezTo>
                    <a:pt x="117184" y="94434"/>
                    <a:pt x="107222" y="81705"/>
                    <a:pt x="100028" y="67315"/>
                  </a:cubicBezTo>
                  <a:cubicBezTo>
                    <a:pt x="91172" y="50159"/>
                    <a:pt x="86192" y="31896"/>
                    <a:pt x="101134" y="15847"/>
                  </a:cubicBezTo>
                  <a:cubicBezTo>
                    <a:pt x="116077" y="-756"/>
                    <a:pt x="136554" y="-4077"/>
                    <a:pt x="155370" y="4778"/>
                  </a:cubicBezTo>
                  <a:cubicBezTo>
                    <a:pt x="172527" y="13079"/>
                    <a:pt x="191343" y="23595"/>
                    <a:pt x="202412" y="38537"/>
                  </a:cubicBezTo>
                  <a:cubicBezTo>
                    <a:pt x="222335" y="65102"/>
                    <a:pt x="237278" y="95540"/>
                    <a:pt x="253881" y="124872"/>
                  </a:cubicBezTo>
                  <a:cubicBezTo>
                    <a:pt x="257201" y="130406"/>
                    <a:pt x="257201" y="138154"/>
                    <a:pt x="259415" y="146456"/>
                  </a:cubicBezTo>
                  <a:cubicBezTo>
                    <a:pt x="205179" y="163059"/>
                    <a:pt x="153157" y="180768"/>
                    <a:pt x="99474" y="194604"/>
                  </a:cubicBezTo>
                  <a:cubicBezTo>
                    <a:pt x="65161" y="203459"/>
                    <a:pt x="32509" y="195711"/>
                    <a:pt x="9265" y="165272"/>
                  </a:cubicBezTo>
                  <a:cubicBezTo>
                    <a:pt x="-4571" y="147563"/>
                    <a:pt x="-2911" y="111590"/>
                    <a:pt x="14246" y="87239"/>
                  </a:cubicBezTo>
                  <a:cubicBezTo>
                    <a:pt x="25868" y="70636"/>
                    <a:pt x="60181" y="57907"/>
                    <a:pt x="77890" y="65102"/>
                  </a:cubicBezTo>
                  <a:cubicBezTo>
                    <a:pt x="85638" y="68422"/>
                    <a:pt x="92279" y="74510"/>
                    <a:pt x="97814" y="81151"/>
                  </a:cubicBezTo>
                  <a:cubicBezTo>
                    <a:pt x="106115" y="90559"/>
                    <a:pt x="113863" y="100521"/>
                    <a:pt x="121611" y="110483"/>
                  </a:cubicBezTo>
                  <a:cubicBezTo>
                    <a:pt x="123271" y="109376"/>
                    <a:pt x="124378" y="108269"/>
                    <a:pt x="125485" y="107716"/>
                  </a:cubicBezTo>
                  <a:close/>
                  <a:moveTo>
                    <a:pt x="232850" y="148670"/>
                  </a:moveTo>
                  <a:cubicBezTo>
                    <a:pt x="232850" y="147009"/>
                    <a:pt x="232850" y="144795"/>
                    <a:pt x="233404" y="143135"/>
                  </a:cubicBezTo>
                  <a:cubicBezTo>
                    <a:pt x="217354" y="140922"/>
                    <a:pt x="201858" y="139261"/>
                    <a:pt x="185809" y="136494"/>
                  </a:cubicBezTo>
                  <a:cubicBezTo>
                    <a:pt x="169759" y="134280"/>
                    <a:pt x="154263" y="130960"/>
                    <a:pt x="133787" y="127639"/>
                  </a:cubicBezTo>
                  <a:cubicBezTo>
                    <a:pt x="166439" y="150883"/>
                    <a:pt x="200751" y="143135"/>
                    <a:pt x="232850" y="148670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/>
            <p:cNvSpPr/>
            <p:nvPr/>
          </p:nvSpPr>
          <p:spPr>
            <a:xfrm>
              <a:off x="9215422" y="6609588"/>
              <a:ext cx="130786" cy="95117"/>
            </a:xfrm>
            <a:custGeom>
              <a:avLst/>
              <a:gdLst>
                <a:gd name="connsiteX0" fmla="*/ 126660 w 243508"/>
                <a:gd name="connsiteY0" fmla="*/ 110124 h 177097"/>
                <a:gd name="connsiteX1" fmla="*/ 102862 w 243508"/>
                <a:gd name="connsiteY1" fmla="*/ 76364 h 177097"/>
                <a:gd name="connsiteX2" fmla="*/ 87919 w 243508"/>
                <a:gd name="connsiteY2" fmla="*/ 47033 h 177097"/>
                <a:gd name="connsiteX3" fmla="*/ 117804 w 243508"/>
                <a:gd name="connsiteY3" fmla="*/ 545 h 177097"/>
                <a:gd name="connsiteX4" fmla="*/ 176468 w 243508"/>
                <a:gd name="connsiteY4" fmla="*/ 24342 h 177097"/>
                <a:gd name="connsiteX5" fmla="*/ 243986 w 243508"/>
                <a:gd name="connsiteY5" fmla="*/ 133368 h 177097"/>
                <a:gd name="connsiteX6" fmla="*/ 220742 w 243508"/>
                <a:gd name="connsiteY6" fmla="*/ 143883 h 177097"/>
                <a:gd name="connsiteX7" fmla="*/ 102309 w 243508"/>
                <a:gd name="connsiteY7" fmla="*/ 177642 h 177097"/>
                <a:gd name="connsiteX8" fmla="*/ 10993 w 243508"/>
                <a:gd name="connsiteY8" fmla="*/ 153291 h 177097"/>
                <a:gd name="connsiteX9" fmla="*/ 33130 w 243508"/>
                <a:gd name="connsiteY9" fmla="*/ 63636 h 177097"/>
                <a:gd name="connsiteX10" fmla="*/ 94560 w 243508"/>
                <a:gd name="connsiteY10" fmla="*/ 79132 h 177097"/>
                <a:gd name="connsiteX11" fmla="*/ 123339 w 243508"/>
                <a:gd name="connsiteY11" fmla="*/ 113444 h 177097"/>
                <a:gd name="connsiteX12" fmla="*/ 126660 w 243508"/>
                <a:gd name="connsiteY12" fmla="*/ 110124 h 177097"/>
                <a:gd name="connsiteX13" fmla="*/ 131640 w 243508"/>
                <a:gd name="connsiteY13" fmla="*/ 121192 h 177097"/>
                <a:gd name="connsiteX14" fmla="*/ 215761 w 243508"/>
                <a:gd name="connsiteY14" fmla="*/ 133368 h 177097"/>
                <a:gd name="connsiteX15" fmla="*/ 131640 w 243508"/>
                <a:gd name="connsiteY15" fmla="*/ 121192 h 177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3508" h="177097">
                  <a:moveTo>
                    <a:pt x="126660" y="110124"/>
                  </a:moveTo>
                  <a:cubicBezTo>
                    <a:pt x="118358" y="99055"/>
                    <a:pt x="110057" y="87987"/>
                    <a:pt x="102862" y="76364"/>
                  </a:cubicBezTo>
                  <a:cubicBezTo>
                    <a:pt x="96774" y="66956"/>
                    <a:pt x="91240" y="57548"/>
                    <a:pt x="87919" y="47033"/>
                  </a:cubicBezTo>
                  <a:cubicBezTo>
                    <a:pt x="80171" y="24342"/>
                    <a:pt x="94007" y="3312"/>
                    <a:pt x="117804" y="545"/>
                  </a:cubicBezTo>
                  <a:cubicBezTo>
                    <a:pt x="141602" y="-2222"/>
                    <a:pt x="163186" y="5526"/>
                    <a:pt x="176468" y="24342"/>
                  </a:cubicBezTo>
                  <a:cubicBezTo>
                    <a:pt x="200266" y="58655"/>
                    <a:pt x="220742" y="95181"/>
                    <a:pt x="243986" y="133368"/>
                  </a:cubicBezTo>
                  <a:cubicBezTo>
                    <a:pt x="232918" y="138349"/>
                    <a:pt x="227383" y="141669"/>
                    <a:pt x="220742" y="143883"/>
                  </a:cubicBezTo>
                  <a:cubicBezTo>
                    <a:pt x="181449" y="155505"/>
                    <a:pt x="142155" y="167127"/>
                    <a:pt x="102309" y="177642"/>
                  </a:cubicBezTo>
                  <a:cubicBezTo>
                    <a:pt x="67996" y="186497"/>
                    <a:pt x="35897" y="182070"/>
                    <a:pt x="10993" y="153291"/>
                  </a:cubicBezTo>
                  <a:cubicBezTo>
                    <a:pt x="-11144" y="127834"/>
                    <a:pt x="2138" y="76918"/>
                    <a:pt x="33130" y="63636"/>
                  </a:cubicBezTo>
                  <a:cubicBezTo>
                    <a:pt x="59141" y="53121"/>
                    <a:pt x="75744" y="56994"/>
                    <a:pt x="94560" y="79132"/>
                  </a:cubicBezTo>
                  <a:cubicBezTo>
                    <a:pt x="103969" y="90754"/>
                    <a:pt x="113377" y="101822"/>
                    <a:pt x="123339" y="113444"/>
                  </a:cubicBezTo>
                  <a:cubicBezTo>
                    <a:pt x="124446" y="111784"/>
                    <a:pt x="125553" y="110677"/>
                    <a:pt x="126660" y="110124"/>
                  </a:cubicBezTo>
                  <a:close/>
                  <a:moveTo>
                    <a:pt x="131640" y="121192"/>
                  </a:moveTo>
                  <a:cubicBezTo>
                    <a:pt x="157651" y="137242"/>
                    <a:pt x="186983" y="133368"/>
                    <a:pt x="215761" y="133368"/>
                  </a:cubicBezTo>
                  <a:cubicBezTo>
                    <a:pt x="187537" y="129494"/>
                    <a:pt x="159312" y="125066"/>
                    <a:pt x="131640" y="121192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/>
            <p:cNvSpPr/>
            <p:nvPr/>
          </p:nvSpPr>
          <p:spPr>
            <a:xfrm>
              <a:off x="8860774" y="6051366"/>
              <a:ext cx="62420" cy="8917"/>
            </a:xfrm>
            <a:custGeom>
              <a:avLst/>
              <a:gdLst>
                <a:gd name="connsiteX0" fmla="*/ 116773 w 116220"/>
                <a:gd name="connsiteY0" fmla="*/ 18817 h 16602"/>
                <a:gd name="connsiteX1" fmla="*/ 0 w 116220"/>
                <a:gd name="connsiteY1" fmla="*/ 0 h 16602"/>
                <a:gd name="connsiteX2" fmla="*/ 116773 w 116220"/>
                <a:gd name="connsiteY2" fmla="*/ 18817 h 16602"/>
                <a:gd name="connsiteX3" fmla="*/ 116773 w 116220"/>
                <a:gd name="connsiteY3" fmla="*/ 18817 h 16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220" h="16602">
                  <a:moveTo>
                    <a:pt x="116773" y="18817"/>
                  </a:moveTo>
                  <a:cubicBezTo>
                    <a:pt x="76927" y="17710"/>
                    <a:pt x="37080" y="19370"/>
                    <a:pt x="0" y="0"/>
                  </a:cubicBezTo>
                  <a:cubicBezTo>
                    <a:pt x="39293" y="6641"/>
                    <a:pt x="78033" y="12729"/>
                    <a:pt x="116773" y="18817"/>
                  </a:cubicBezTo>
                  <a:cubicBezTo>
                    <a:pt x="116773" y="19370"/>
                    <a:pt x="116773" y="18817"/>
                    <a:pt x="116773" y="18817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/>
            <p:cNvSpPr/>
            <p:nvPr/>
          </p:nvSpPr>
          <p:spPr>
            <a:xfrm>
              <a:off x="9476656" y="6603045"/>
              <a:ext cx="53503" cy="5945"/>
            </a:xfrm>
            <a:custGeom>
              <a:avLst/>
              <a:gdLst>
                <a:gd name="connsiteX0" fmla="*/ 101277 w 99617"/>
                <a:gd name="connsiteY0" fmla="*/ 12729 h 11068"/>
                <a:gd name="connsiteX1" fmla="*/ 0 w 99617"/>
                <a:gd name="connsiteY1" fmla="*/ 0 h 11068"/>
                <a:gd name="connsiteX2" fmla="*/ 101277 w 99617"/>
                <a:gd name="connsiteY2" fmla="*/ 12729 h 11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617" h="11068">
                  <a:moveTo>
                    <a:pt x="101277" y="12729"/>
                  </a:moveTo>
                  <a:cubicBezTo>
                    <a:pt x="66965" y="11069"/>
                    <a:pt x="32652" y="15496"/>
                    <a:pt x="0" y="0"/>
                  </a:cubicBezTo>
                  <a:cubicBezTo>
                    <a:pt x="33759" y="4428"/>
                    <a:pt x="67518" y="8301"/>
                    <a:pt x="101277" y="12729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/>
            <p:cNvSpPr/>
            <p:nvPr/>
          </p:nvSpPr>
          <p:spPr>
            <a:xfrm>
              <a:off x="10072028" y="6616420"/>
              <a:ext cx="29724" cy="2972"/>
            </a:xfrm>
            <a:custGeom>
              <a:avLst/>
              <a:gdLst>
                <a:gd name="connsiteX0" fmla="*/ 553 w 55342"/>
                <a:gd name="connsiteY0" fmla="*/ 0 h 5534"/>
                <a:gd name="connsiteX1" fmla="*/ 60324 w 55342"/>
                <a:gd name="connsiteY1" fmla="*/ 6088 h 5534"/>
                <a:gd name="connsiteX2" fmla="*/ 60324 w 55342"/>
                <a:gd name="connsiteY2" fmla="*/ 9408 h 5534"/>
                <a:gd name="connsiteX3" fmla="*/ 0 w 55342"/>
                <a:gd name="connsiteY3" fmla="*/ 4981 h 5534"/>
                <a:gd name="connsiteX4" fmla="*/ 553 w 55342"/>
                <a:gd name="connsiteY4" fmla="*/ 0 h 5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42" h="5534">
                  <a:moveTo>
                    <a:pt x="553" y="0"/>
                  </a:moveTo>
                  <a:cubicBezTo>
                    <a:pt x="20477" y="2214"/>
                    <a:pt x="40400" y="4428"/>
                    <a:pt x="60324" y="6088"/>
                  </a:cubicBezTo>
                  <a:cubicBezTo>
                    <a:pt x="60324" y="7195"/>
                    <a:pt x="60324" y="8301"/>
                    <a:pt x="60324" y="9408"/>
                  </a:cubicBezTo>
                  <a:cubicBezTo>
                    <a:pt x="40400" y="7748"/>
                    <a:pt x="19923" y="6088"/>
                    <a:pt x="0" y="4981"/>
                  </a:cubicBezTo>
                  <a:cubicBezTo>
                    <a:pt x="0" y="3321"/>
                    <a:pt x="553" y="1661"/>
                    <a:pt x="553" y="0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/>
            <p:cNvSpPr/>
            <p:nvPr/>
          </p:nvSpPr>
          <p:spPr>
            <a:xfrm>
              <a:off x="10454577" y="6133999"/>
              <a:ext cx="53503" cy="8917"/>
            </a:xfrm>
            <a:custGeom>
              <a:avLst/>
              <a:gdLst>
                <a:gd name="connsiteX0" fmla="*/ 99617 w 99617"/>
                <a:gd name="connsiteY0" fmla="*/ 20477 h 16602"/>
                <a:gd name="connsiteX1" fmla="*/ 0 w 99617"/>
                <a:gd name="connsiteY1" fmla="*/ 0 h 16602"/>
                <a:gd name="connsiteX2" fmla="*/ 52022 w 99617"/>
                <a:gd name="connsiteY2" fmla="*/ 8855 h 16602"/>
                <a:gd name="connsiteX3" fmla="*/ 99617 w 99617"/>
                <a:gd name="connsiteY3" fmla="*/ 15496 h 16602"/>
                <a:gd name="connsiteX4" fmla="*/ 99617 w 99617"/>
                <a:gd name="connsiteY4" fmla="*/ 20477 h 16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617" h="16602">
                  <a:moveTo>
                    <a:pt x="99617" y="20477"/>
                  </a:moveTo>
                  <a:cubicBezTo>
                    <a:pt x="68072" y="14943"/>
                    <a:pt x="33759" y="22691"/>
                    <a:pt x="0" y="0"/>
                  </a:cubicBezTo>
                  <a:cubicBezTo>
                    <a:pt x="20477" y="3321"/>
                    <a:pt x="36526" y="6641"/>
                    <a:pt x="52022" y="8855"/>
                  </a:cubicBezTo>
                  <a:cubicBezTo>
                    <a:pt x="68072" y="11069"/>
                    <a:pt x="83568" y="13282"/>
                    <a:pt x="99617" y="15496"/>
                  </a:cubicBezTo>
                  <a:cubicBezTo>
                    <a:pt x="99617" y="16603"/>
                    <a:pt x="99617" y="18817"/>
                    <a:pt x="99617" y="20477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/>
            <p:cNvSpPr/>
            <p:nvPr/>
          </p:nvSpPr>
          <p:spPr>
            <a:xfrm>
              <a:off x="9286124" y="6674679"/>
              <a:ext cx="44586" cy="5945"/>
            </a:xfrm>
            <a:custGeom>
              <a:avLst/>
              <a:gdLst>
                <a:gd name="connsiteX0" fmla="*/ 0 w 83014"/>
                <a:gd name="connsiteY0" fmla="*/ 0 h 11068"/>
                <a:gd name="connsiteX1" fmla="*/ 84121 w 83014"/>
                <a:gd name="connsiteY1" fmla="*/ 12176 h 11068"/>
                <a:gd name="connsiteX2" fmla="*/ 0 w 83014"/>
                <a:gd name="connsiteY2" fmla="*/ 0 h 11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014" h="11068">
                  <a:moveTo>
                    <a:pt x="0" y="0"/>
                  </a:moveTo>
                  <a:cubicBezTo>
                    <a:pt x="28225" y="3874"/>
                    <a:pt x="55897" y="8301"/>
                    <a:pt x="84121" y="12176"/>
                  </a:cubicBezTo>
                  <a:cubicBezTo>
                    <a:pt x="54790" y="12176"/>
                    <a:pt x="25458" y="1604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" name="Group 2"/>
          <p:cNvGrpSpPr/>
          <p:nvPr userDrawn="1"/>
        </p:nvGrpSpPr>
        <p:grpSpPr>
          <a:xfrm flipH="1">
            <a:off x="10589602" y="4896637"/>
            <a:ext cx="1361114" cy="1808068"/>
            <a:chOff x="457481" y="3133210"/>
            <a:chExt cx="2534244" cy="3366424"/>
          </a:xfrm>
          <a:solidFill>
            <a:schemeClr val="accent1"/>
          </a:solidFill>
        </p:grpSpPr>
        <p:sp>
          <p:nvSpPr>
            <p:cNvPr id="6" name="Freeform: Shape 5"/>
            <p:cNvSpPr/>
            <p:nvPr/>
          </p:nvSpPr>
          <p:spPr>
            <a:xfrm>
              <a:off x="827009" y="3133210"/>
              <a:ext cx="1588341" cy="2003413"/>
            </a:xfrm>
            <a:custGeom>
              <a:avLst/>
              <a:gdLst>
                <a:gd name="connsiteX0" fmla="*/ 687060 w 1588341"/>
                <a:gd name="connsiteY0" fmla="*/ 478632 h 2003413"/>
                <a:gd name="connsiteX1" fmla="*/ 675992 w 1588341"/>
                <a:gd name="connsiteY1" fmla="*/ 459815 h 2003413"/>
                <a:gd name="connsiteX2" fmla="*/ 513837 w 1588341"/>
                <a:gd name="connsiteY2" fmla="*/ 217967 h 2003413"/>
                <a:gd name="connsiteX3" fmla="*/ 350022 w 1588341"/>
                <a:gd name="connsiteY3" fmla="*/ 107281 h 2003413"/>
                <a:gd name="connsiteX4" fmla="*/ 181226 w 1588341"/>
                <a:gd name="connsiteY4" fmla="*/ 156536 h 2003413"/>
                <a:gd name="connsiteX5" fmla="*/ 138612 w 1588341"/>
                <a:gd name="connsiteY5" fmla="*/ 298214 h 2003413"/>
                <a:gd name="connsiteX6" fmla="*/ 146914 w 1588341"/>
                <a:gd name="connsiteY6" fmla="*/ 473651 h 2003413"/>
                <a:gd name="connsiteX7" fmla="*/ 169051 w 1588341"/>
                <a:gd name="connsiteY7" fmla="*/ 600386 h 2003413"/>
                <a:gd name="connsiteX8" fmla="*/ 221627 w 1588341"/>
                <a:gd name="connsiteY8" fmla="*/ 781911 h 2003413"/>
                <a:gd name="connsiteX9" fmla="*/ 285824 w 1588341"/>
                <a:gd name="connsiteY9" fmla="*/ 945172 h 2003413"/>
                <a:gd name="connsiteX10" fmla="*/ 384888 w 1588341"/>
                <a:gd name="connsiteY10" fmla="*/ 1122270 h 2003413"/>
                <a:gd name="connsiteX11" fmla="*/ 564753 w 1588341"/>
                <a:gd name="connsiteY11" fmla="*/ 1288298 h 2003413"/>
                <a:gd name="connsiteX12" fmla="*/ 741296 w 1588341"/>
                <a:gd name="connsiteY12" fmla="*/ 1304348 h 2003413"/>
                <a:gd name="connsiteX13" fmla="*/ 927249 w 1588341"/>
                <a:gd name="connsiteY13" fmla="*/ 1231295 h 2003413"/>
                <a:gd name="connsiteX14" fmla="*/ 1272035 w 1588341"/>
                <a:gd name="connsiteY14" fmla="*/ 1158243 h 2003413"/>
                <a:gd name="connsiteX15" fmla="*/ 1485105 w 1588341"/>
                <a:gd name="connsiteY15" fmla="*/ 1217460 h 2003413"/>
                <a:gd name="connsiteX16" fmla="*/ 1589703 w 1588341"/>
                <a:gd name="connsiteY16" fmla="*/ 1410053 h 2003413"/>
                <a:gd name="connsiteX17" fmla="*/ 1515544 w 1588341"/>
                <a:gd name="connsiteY17" fmla="*/ 1687874 h 2003413"/>
                <a:gd name="connsiteX18" fmla="*/ 1291958 w 1588341"/>
                <a:gd name="connsiteY18" fmla="*/ 1953520 h 2003413"/>
                <a:gd name="connsiteX19" fmla="*/ 1182379 w 1588341"/>
                <a:gd name="connsiteY19" fmla="*/ 2007203 h 2003413"/>
                <a:gd name="connsiteX20" fmla="*/ 1229421 w 1588341"/>
                <a:gd name="connsiteY20" fmla="*/ 1940238 h 2003413"/>
                <a:gd name="connsiteX21" fmla="*/ 1358923 w 1588341"/>
                <a:gd name="connsiteY21" fmla="*/ 1770335 h 2003413"/>
                <a:gd name="connsiteX22" fmla="*/ 1453006 w 1588341"/>
                <a:gd name="connsiteY22" fmla="*/ 1470930 h 2003413"/>
                <a:gd name="connsiteX23" fmla="*/ 1441938 w 1588341"/>
                <a:gd name="connsiteY23" fmla="*/ 1385149 h 2003413"/>
                <a:gd name="connsiteX24" fmla="*/ 1420907 w 1588341"/>
                <a:gd name="connsiteY24" fmla="*/ 1348069 h 2003413"/>
                <a:gd name="connsiteX25" fmla="*/ 1283104 w 1588341"/>
                <a:gd name="connsiteY25" fmla="*/ 1266715 h 2003413"/>
                <a:gd name="connsiteX26" fmla="*/ 1087190 w 1588341"/>
                <a:gd name="connsiteY26" fmla="*/ 1278890 h 2003413"/>
                <a:gd name="connsiteX27" fmla="*/ 860837 w 1588341"/>
                <a:gd name="connsiteY27" fmla="*/ 1353050 h 2003413"/>
                <a:gd name="connsiteX28" fmla="*/ 460155 w 1588341"/>
                <a:gd name="connsiteY28" fmla="*/ 1282211 h 2003413"/>
                <a:gd name="connsiteX29" fmla="*/ 279737 w 1588341"/>
                <a:gd name="connsiteY29" fmla="*/ 1072461 h 2003413"/>
                <a:gd name="connsiteX30" fmla="*/ 138059 w 1588341"/>
                <a:gd name="connsiteY30" fmla="*/ 782464 h 2003413"/>
                <a:gd name="connsiteX31" fmla="*/ 39548 w 1588341"/>
                <a:gd name="connsiteY31" fmla="*/ 491361 h 2003413"/>
                <a:gd name="connsiteX32" fmla="*/ 1362 w 1588341"/>
                <a:gd name="connsiteY32" fmla="*/ 311496 h 2003413"/>
                <a:gd name="connsiteX33" fmla="*/ 5236 w 1588341"/>
                <a:gd name="connsiteY33" fmla="*/ 153769 h 2003413"/>
                <a:gd name="connsiteX34" fmla="*/ 102639 w 1588341"/>
                <a:gd name="connsiteY34" fmla="*/ 23713 h 2003413"/>
                <a:gd name="connsiteX35" fmla="*/ 286378 w 1588341"/>
                <a:gd name="connsiteY35" fmla="*/ 15965 h 2003413"/>
                <a:gd name="connsiteX36" fmla="*/ 622309 w 1588341"/>
                <a:gd name="connsiteY36" fmla="*/ 305409 h 2003413"/>
                <a:gd name="connsiteX37" fmla="*/ 686507 w 1588341"/>
                <a:gd name="connsiteY37" fmla="*/ 453174 h 2003413"/>
                <a:gd name="connsiteX38" fmla="*/ 689274 w 1588341"/>
                <a:gd name="connsiteY38" fmla="*/ 478078 h 2003413"/>
                <a:gd name="connsiteX39" fmla="*/ 687060 w 1588341"/>
                <a:gd name="connsiteY39" fmla="*/ 478632 h 2003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588341" h="2003413">
                  <a:moveTo>
                    <a:pt x="687060" y="478632"/>
                  </a:moveTo>
                  <a:cubicBezTo>
                    <a:pt x="683186" y="472544"/>
                    <a:pt x="679312" y="466456"/>
                    <a:pt x="675992" y="459815"/>
                  </a:cubicBezTo>
                  <a:cubicBezTo>
                    <a:pt x="631718" y="372373"/>
                    <a:pt x="579142" y="290466"/>
                    <a:pt x="513837" y="217967"/>
                  </a:cubicBezTo>
                  <a:cubicBezTo>
                    <a:pt x="468456" y="167605"/>
                    <a:pt x="416434" y="126651"/>
                    <a:pt x="350022" y="107281"/>
                  </a:cubicBezTo>
                  <a:cubicBezTo>
                    <a:pt x="284164" y="88464"/>
                    <a:pt x="226054" y="105067"/>
                    <a:pt x="181226" y="156536"/>
                  </a:cubicBezTo>
                  <a:cubicBezTo>
                    <a:pt x="146360" y="196383"/>
                    <a:pt x="136952" y="246745"/>
                    <a:pt x="138612" y="298214"/>
                  </a:cubicBezTo>
                  <a:cubicBezTo>
                    <a:pt x="140273" y="356877"/>
                    <a:pt x="141379" y="414987"/>
                    <a:pt x="146914" y="473651"/>
                  </a:cubicBezTo>
                  <a:cubicBezTo>
                    <a:pt x="150788" y="516265"/>
                    <a:pt x="159089" y="558879"/>
                    <a:pt x="169051" y="600386"/>
                  </a:cubicBezTo>
                  <a:cubicBezTo>
                    <a:pt x="184547" y="661263"/>
                    <a:pt x="201703" y="722141"/>
                    <a:pt x="221627" y="781911"/>
                  </a:cubicBezTo>
                  <a:cubicBezTo>
                    <a:pt x="240443" y="837254"/>
                    <a:pt x="264794" y="890936"/>
                    <a:pt x="285824" y="945172"/>
                  </a:cubicBezTo>
                  <a:cubicBezTo>
                    <a:pt x="310729" y="1008817"/>
                    <a:pt x="345041" y="1066927"/>
                    <a:pt x="384888" y="1122270"/>
                  </a:cubicBezTo>
                  <a:cubicBezTo>
                    <a:pt x="434143" y="1189235"/>
                    <a:pt x="491700" y="1247898"/>
                    <a:pt x="564753" y="1288298"/>
                  </a:cubicBezTo>
                  <a:cubicBezTo>
                    <a:pt x="621202" y="1319844"/>
                    <a:pt x="680973" y="1325378"/>
                    <a:pt x="741296" y="1304348"/>
                  </a:cubicBezTo>
                  <a:cubicBezTo>
                    <a:pt x="804387" y="1282211"/>
                    <a:pt x="865818" y="1256753"/>
                    <a:pt x="927249" y="1231295"/>
                  </a:cubicBezTo>
                  <a:cubicBezTo>
                    <a:pt x="1037934" y="1185361"/>
                    <a:pt x="1151387" y="1155476"/>
                    <a:pt x="1272035" y="1158243"/>
                  </a:cubicBezTo>
                  <a:cubicBezTo>
                    <a:pt x="1347855" y="1160456"/>
                    <a:pt x="1420907" y="1174292"/>
                    <a:pt x="1485105" y="1217460"/>
                  </a:cubicBezTo>
                  <a:cubicBezTo>
                    <a:pt x="1553730" y="1263394"/>
                    <a:pt x="1585276" y="1329252"/>
                    <a:pt x="1589703" y="1410053"/>
                  </a:cubicBezTo>
                  <a:cubicBezTo>
                    <a:pt x="1595238" y="1510777"/>
                    <a:pt x="1565906" y="1602093"/>
                    <a:pt x="1515544" y="1687874"/>
                  </a:cubicBezTo>
                  <a:cubicBezTo>
                    <a:pt x="1455773" y="1789152"/>
                    <a:pt x="1384381" y="1880468"/>
                    <a:pt x="1291958" y="1953520"/>
                  </a:cubicBezTo>
                  <a:cubicBezTo>
                    <a:pt x="1260413" y="1978425"/>
                    <a:pt x="1225547" y="1999455"/>
                    <a:pt x="1182379" y="2007203"/>
                  </a:cubicBezTo>
                  <a:cubicBezTo>
                    <a:pt x="1197876" y="1985066"/>
                    <a:pt x="1213372" y="1962375"/>
                    <a:pt x="1229421" y="1940238"/>
                  </a:cubicBezTo>
                  <a:cubicBezTo>
                    <a:pt x="1272588" y="1883235"/>
                    <a:pt x="1318523" y="1828445"/>
                    <a:pt x="1358923" y="1770335"/>
                  </a:cubicBezTo>
                  <a:cubicBezTo>
                    <a:pt x="1421461" y="1680680"/>
                    <a:pt x="1459647" y="1582169"/>
                    <a:pt x="1453006" y="1470930"/>
                  </a:cubicBezTo>
                  <a:cubicBezTo>
                    <a:pt x="1451346" y="1442152"/>
                    <a:pt x="1448025" y="1412820"/>
                    <a:pt x="1441938" y="1385149"/>
                  </a:cubicBezTo>
                  <a:cubicBezTo>
                    <a:pt x="1439170" y="1371866"/>
                    <a:pt x="1429209" y="1359137"/>
                    <a:pt x="1420907" y="1348069"/>
                  </a:cubicBezTo>
                  <a:cubicBezTo>
                    <a:pt x="1386041" y="1302688"/>
                    <a:pt x="1337893" y="1279444"/>
                    <a:pt x="1283104" y="1266715"/>
                  </a:cubicBezTo>
                  <a:cubicBezTo>
                    <a:pt x="1216692" y="1251772"/>
                    <a:pt x="1150834" y="1260627"/>
                    <a:pt x="1087190" y="1278890"/>
                  </a:cubicBezTo>
                  <a:cubicBezTo>
                    <a:pt x="1010816" y="1301027"/>
                    <a:pt x="936657" y="1329252"/>
                    <a:pt x="860837" y="1353050"/>
                  </a:cubicBezTo>
                  <a:cubicBezTo>
                    <a:pt x="715285" y="1398984"/>
                    <a:pt x="581356" y="1375740"/>
                    <a:pt x="460155" y="1282211"/>
                  </a:cubicBezTo>
                  <a:cubicBezTo>
                    <a:pt x="385995" y="1224654"/>
                    <a:pt x="328992" y="1151602"/>
                    <a:pt x="279737" y="1072461"/>
                  </a:cubicBezTo>
                  <a:cubicBezTo>
                    <a:pt x="222180" y="980592"/>
                    <a:pt x="174585" y="883742"/>
                    <a:pt x="138059" y="782464"/>
                  </a:cubicBezTo>
                  <a:cubicBezTo>
                    <a:pt x="103193" y="686168"/>
                    <a:pt x="73308" y="588211"/>
                    <a:pt x="39548" y="491361"/>
                  </a:cubicBezTo>
                  <a:cubicBezTo>
                    <a:pt x="19625" y="432697"/>
                    <a:pt x="4682" y="372927"/>
                    <a:pt x="1362" y="311496"/>
                  </a:cubicBezTo>
                  <a:cubicBezTo>
                    <a:pt x="-1959" y="258921"/>
                    <a:pt x="1362" y="206345"/>
                    <a:pt x="5236" y="153769"/>
                  </a:cubicBezTo>
                  <a:cubicBezTo>
                    <a:pt x="10217" y="90678"/>
                    <a:pt x="49510" y="50278"/>
                    <a:pt x="102639" y="23713"/>
                  </a:cubicBezTo>
                  <a:cubicBezTo>
                    <a:pt x="161856" y="-6172"/>
                    <a:pt x="222733" y="-6725"/>
                    <a:pt x="286378" y="15965"/>
                  </a:cubicBezTo>
                  <a:cubicBezTo>
                    <a:pt x="435250" y="70201"/>
                    <a:pt x="538188" y="175906"/>
                    <a:pt x="622309" y="305409"/>
                  </a:cubicBezTo>
                  <a:cubicBezTo>
                    <a:pt x="651641" y="351343"/>
                    <a:pt x="674885" y="399492"/>
                    <a:pt x="686507" y="453174"/>
                  </a:cubicBezTo>
                  <a:cubicBezTo>
                    <a:pt x="688167" y="461476"/>
                    <a:pt x="688167" y="469777"/>
                    <a:pt x="689274" y="478078"/>
                  </a:cubicBezTo>
                  <a:cubicBezTo>
                    <a:pt x="689274" y="478078"/>
                    <a:pt x="688167" y="478632"/>
                    <a:pt x="687060" y="478632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694564" y="5055184"/>
              <a:ext cx="2003413" cy="1444450"/>
            </a:xfrm>
            <a:custGeom>
              <a:avLst/>
              <a:gdLst>
                <a:gd name="connsiteX0" fmla="*/ 293748 w 2003413"/>
                <a:gd name="connsiteY0" fmla="*/ 0 h 1444449"/>
                <a:gd name="connsiteX1" fmla="*/ 327507 w 2003413"/>
                <a:gd name="connsiteY1" fmla="*/ 121754 h 1444449"/>
                <a:gd name="connsiteX2" fmla="*/ 399453 w 2003413"/>
                <a:gd name="connsiteY2" fmla="*/ 322649 h 1444449"/>
                <a:gd name="connsiteX3" fmla="*/ 519547 w 2003413"/>
                <a:gd name="connsiteY3" fmla="*/ 539593 h 1444449"/>
                <a:gd name="connsiteX4" fmla="*/ 797368 w 2003413"/>
                <a:gd name="connsiteY4" fmla="*/ 791957 h 1444449"/>
                <a:gd name="connsiteX5" fmla="*/ 936832 w 2003413"/>
                <a:gd name="connsiteY5" fmla="*/ 873864 h 1444449"/>
                <a:gd name="connsiteX6" fmla="*/ 948454 w 2003413"/>
                <a:gd name="connsiteY6" fmla="*/ 881059 h 1444449"/>
                <a:gd name="connsiteX7" fmla="*/ 986641 w 2003413"/>
                <a:gd name="connsiteY7" fmla="*/ 786423 h 1444449"/>
                <a:gd name="connsiteX8" fmla="*/ 1126105 w 2003413"/>
                <a:gd name="connsiteY8" fmla="*/ 681271 h 1444449"/>
                <a:gd name="connsiteX9" fmla="*/ 1520700 w 2003413"/>
                <a:gd name="connsiteY9" fmla="*/ 669649 h 1444449"/>
                <a:gd name="connsiteX10" fmla="*/ 1664592 w 2003413"/>
                <a:gd name="connsiteY10" fmla="*/ 724992 h 1444449"/>
                <a:gd name="connsiteX11" fmla="*/ 1685068 w 2003413"/>
                <a:gd name="connsiteY11" fmla="*/ 744362 h 1444449"/>
                <a:gd name="connsiteX12" fmla="*/ 1645221 w 2003413"/>
                <a:gd name="connsiteY12" fmla="*/ 732740 h 1444449"/>
                <a:gd name="connsiteX13" fmla="*/ 1393965 w 2003413"/>
                <a:gd name="connsiteY13" fmla="*/ 680718 h 1444449"/>
                <a:gd name="connsiteX14" fmla="*/ 1198051 w 2003413"/>
                <a:gd name="connsiteY14" fmla="*/ 715584 h 1444449"/>
                <a:gd name="connsiteX15" fmla="*/ 1138280 w 2003413"/>
                <a:gd name="connsiteY15" fmla="*/ 938062 h 1444449"/>
                <a:gd name="connsiteX16" fmla="*/ 1328660 w 2003413"/>
                <a:gd name="connsiteY16" fmla="*/ 1125675 h 1444449"/>
                <a:gd name="connsiteX17" fmla="*/ 1687835 w 2003413"/>
                <a:gd name="connsiteY17" fmla="*/ 1311073 h 1444449"/>
                <a:gd name="connsiteX18" fmla="*/ 1997202 w 2003413"/>
                <a:gd name="connsiteY18" fmla="*/ 1437255 h 1444449"/>
                <a:gd name="connsiteX19" fmla="*/ 2006057 w 2003413"/>
                <a:gd name="connsiteY19" fmla="*/ 1446110 h 1444449"/>
                <a:gd name="connsiteX20" fmla="*/ 1938539 w 2003413"/>
                <a:gd name="connsiteY20" fmla="*/ 1440022 h 1444449"/>
                <a:gd name="connsiteX21" fmla="*/ 1697244 w 2003413"/>
                <a:gd name="connsiteY21" fmla="*/ 1383019 h 1444449"/>
                <a:gd name="connsiteX22" fmla="*/ 1260588 w 2003413"/>
                <a:gd name="connsiteY22" fmla="*/ 1208689 h 1444449"/>
                <a:gd name="connsiteX23" fmla="*/ 996603 w 2003413"/>
                <a:gd name="connsiteY23" fmla="*/ 1006687 h 1444449"/>
                <a:gd name="connsiteX24" fmla="*/ 953435 w 2003413"/>
                <a:gd name="connsiteY24" fmla="*/ 902643 h 1444449"/>
                <a:gd name="connsiteX25" fmla="*/ 940706 w 2003413"/>
                <a:gd name="connsiteY25" fmla="*/ 887700 h 1444449"/>
                <a:gd name="connsiteX26" fmla="*/ 804563 w 2003413"/>
                <a:gd name="connsiteY26" fmla="*/ 821842 h 1444449"/>
                <a:gd name="connsiteX27" fmla="*/ 625805 w 2003413"/>
                <a:gd name="connsiteY27" fmla="*/ 712263 h 1444449"/>
                <a:gd name="connsiteX28" fmla="*/ 439300 w 2003413"/>
                <a:gd name="connsiteY28" fmla="*/ 602131 h 1444449"/>
                <a:gd name="connsiteX29" fmla="*/ 272164 w 2003413"/>
                <a:gd name="connsiteY29" fmla="*/ 543467 h 1444449"/>
                <a:gd name="connsiteX30" fmla="*/ 118311 w 2003413"/>
                <a:gd name="connsiteY30" fmla="*/ 475396 h 1444449"/>
                <a:gd name="connsiteX31" fmla="*/ 4304 w 2003413"/>
                <a:gd name="connsiteY31" fmla="*/ 330951 h 1444449"/>
                <a:gd name="connsiteX32" fmla="*/ 132146 w 2003413"/>
                <a:gd name="connsiteY32" fmla="*/ 142785 h 1444449"/>
                <a:gd name="connsiteX33" fmla="*/ 288767 w 2003413"/>
                <a:gd name="connsiteY33" fmla="*/ 178758 h 1444449"/>
                <a:gd name="connsiteX34" fmla="*/ 309797 w 2003413"/>
                <a:gd name="connsiteY34" fmla="*/ 192593 h 1444449"/>
                <a:gd name="connsiteX35" fmla="*/ 295408 w 2003413"/>
                <a:gd name="connsiteY35" fmla="*/ 95190 h 1444449"/>
                <a:gd name="connsiteX36" fmla="*/ 289874 w 2003413"/>
                <a:gd name="connsiteY36" fmla="*/ 553 h 1444449"/>
                <a:gd name="connsiteX37" fmla="*/ 293748 w 2003413"/>
                <a:gd name="connsiteY37" fmla="*/ 0 h 1444449"/>
                <a:gd name="connsiteX38" fmla="*/ 155944 w 2003413"/>
                <a:gd name="connsiteY38" fmla="*/ 283356 h 1444449"/>
                <a:gd name="connsiteX39" fmla="*/ 194684 w 2003413"/>
                <a:gd name="connsiteY39" fmla="*/ 400129 h 1444449"/>
                <a:gd name="connsiteX40" fmla="*/ 221249 w 2003413"/>
                <a:gd name="connsiteY40" fmla="*/ 405664 h 1444449"/>
                <a:gd name="connsiteX41" fmla="*/ 339682 w 2003413"/>
                <a:gd name="connsiteY41" fmla="*/ 344233 h 1444449"/>
                <a:gd name="connsiteX42" fmla="*/ 346323 w 2003413"/>
                <a:gd name="connsiteY42" fmla="*/ 326523 h 1444449"/>
                <a:gd name="connsiteX43" fmla="*/ 314778 w 2003413"/>
                <a:gd name="connsiteY43" fmla="*/ 225799 h 1444449"/>
                <a:gd name="connsiteX44" fmla="*/ 296515 w 2003413"/>
                <a:gd name="connsiteY44" fmla="*/ 209196 h 1444449"/>
                <a:gd name="connsiteX45" fmla="*/ 231210 w 2003413"/>
                <a:gd name="connsiteY45" fmla="*/ 204769 h 1444449"/>
                <a:gd name="connsiteX46" fmla="*/ 155944 w 2003413"/>
                <a:gd name="connsiteY46" fmla="*/ 283356 h 1444449"/>
                <a:gd name="connsiteX47" fmla="*/ 216268 w 2003413"/>
                <a:gd name="connsiteY47" fmla="*/ 419499 h 1444449"/>
                <a:gd name="connsiteX48" fmla="*/ 479700 w 2003413"/>
                <a:gd name="connsiteY48" fmla="*/ 557303 h 1444449"/>
                <a:gd name="connsiteX49" fmla="*/ 355732 w 2003413"/>
                <a:gd name="connsiteY49" fmla="*/ 349767 h 1444449"/>
                <a:gd name="connsiteX50" fmla="*/ 216268 w 2003413"/>
                <a:gd name="connsiteY50" fmla="*/ 419499 h 144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003413" h="1444449">
                  <a:moveTo>
                    <a:pt x="293748" y="0"/>
                  </a:moveTo>
                  <a:cubicBezTo>
                    <a:pt x="304816" y="40954"/>
                    <a:pt x="314225" y="81908"/>
                    <a:pt x="327507" y="121754"/>
                  </a:cubicBezTo>
                  <a:cubicBezTo>
                    <a:pt x="349644" y="189273"/>
                    <a:pt x="370121" y="258451"/>
                    <a:pt x="399453" y="322649"/>
                  </a:cubicBezTo>
                  <a:cubicBezTo>
                    <a:pt x="434319" y="397362"/>
                    <a:pt x="472505" y="472075"/>
                    <a:pt x="519547" y="539593"/>
                  </a:cubicBezTo>
                  <a:cubicBezTo>
                    <a:pt x="591493" y="644191"/>
                    <a:pt x="681148" y="732740"/>
                    <a:pt x="797368" y="791957"/>
                  </a:cubicBezTo>
                  <a:cubicBezTo>
                    <a:pt x="845517" y="816308"/>
                    <a:pt x="890344" y="846193"/>
                    <a:pt x="936832" y="873864"/>
                  </a:cubicBezTo>
                  <a:cubicBezTo>
                    <a:pt x="941813" y="876632"/>
                    <a:pt x="946241" y="879952"/>
                    <a:pt x="948454" y="881059"/>
                  </a:cubicBezTo>
                  <a:cubicBezTo>
                    <a:pt x="961183" y="848960"/>
                    <a:pt x="970591" y="815754"/>
                    <a:pt x="986641" y="786423"/>
                  </a:cubicBezTo>
                  <a:cubicBezTo>
                    <a:pt x="1016526" y="731080"/>
                    <a:pt x="1067995" y="701748"/>
                    <a:pt x="1126105" y="681271"/>
                  </a:cubicBezTo>
                  <a:cubicBezTo>
                    <a:pt x="1256714" y="635890"/>
                    <a:pt x="1387877" y="639211"/>
                    <a:pt x="1520700" y="669649"/>
                  </a:cubicBezTo>
                  <a:cubicBezTo>
                    <a:pt x="1571615" y="681271"/>
                    <a:pt x="1619764" y="698981"/>
                    <a:pt x="1664592" y="724992"/>
                  </a:cubicBezTo>
                  <a:cubicBezTo>
                    <a:pt x="1672339" y="729420"/>
                    <a:pt x="1679534" y="735507"/>
                    <a:pt x="1685068" y="744362"/>
                  </a:cubicBezTo>
                  <a:cubicBezTo>
                    <a:pt x="1671786" y="740488"/>
                    <a:pt x="1658504" y="736614"/>
                    <a:pt x="1645221" y="732740"/>
                  </a:cubicBezTo>
                  <a:cubicBezTo>
                    <a:pt x="1562761" y="707836"/>
                    <a:pt x="1479746" y="686252"/>
                    <a:pt x="1393965" y="680718"/>
                  </a:cubicBezTo>
                  <a:cubicBezTo>
                    <a:pt x="1326446" y="676290"/>
                    <a:pt x="1260035" y="682378"/>
                    <a:pt x="1198051" y="715584"/>
                  </a:cubicBezTo>
                  <a:cubicBezTo>
                    <a:pt x="1116697" y="758751"/>
                    <a:pt x="1095666" y="866116"/>
                    <a:pt x="1138280" y="938062"/>
                  </a:cubicBezTo>
                  <a:cubicBezTo>
                    <a:pt x="1185322" y="1017756"/>
                    <a:pt x="1255054" y="1073653"/>
                    <a:pt x="1328660" y="1125675"/>
                  </a:cubicBezTo>
                  <a:cubicBezTo>
                    <a:pt x="1439899" y="1204262"/>
                    <a:pt x="1562761" y="1260158"/>
                    <a:pt x="1687835" y="1311073"/>
                  </a:cubicBezTo>
                  <a:cubicBezTo>
                    <a:pt x="1790773" y="1353134"/>
                    <a:pt x="1893711" y="1395195"/>
                    <a:pt x="1997202" y="1437255"/>
                  </a:cubicBezTo>
                  <a:cubicBezTo>
                    <a:pt x="2000523" y="1438362"/>
                    <a:pt x="2003290" y="1440022"/>
                    <a:pt x="2006057" y="1446110"/>
                  </a:cubicBezTo>
                  <a:cubicBezTo>
                    <a:pt x="1983367" y="1443896"/>
                    <a:pt x="1961230" y="1442789"/>
                    <a:pt x="1938539" y="1440022"/>
                  </a:cubicBezTo>
                  <a:cubicBezTo>
                    <a:pt x="1856078" y="1428954"/>
                    <a:pt x="1776384" y="1406817"/>
                    <a:pt x="1697244" y="1383019"/>
                  </a:cubicBezTo>
                  <a:cubicBezTo>
                    <a:pt x="1546711" y="1337638"/>
                    <a:pt x="1402819" y="1274547"/>
                    <a:pt x="1260588" y="1208689"/>
                  </a:cubicBezTo>
                  <a:cubicBezTo>
                    <a:pt x="1157650" y="1160541"/>
                    <a:pt x="1068548" y="1094683"/>
                    <a:pt x="996603" y="1006687"/>
                  </a:cubicBezTo>
                  <a:cubicBezTo>
                    <a:pt x="972252" y="976802"/>
                    <a:pt x="953435" y="943597"/>
                    <a:pt x="953435" y="902643"/>
                  </a:cubicBezTo>
                  <a:cubicBezTo>
                    <a:pt x="953435" y="897662"/>
                    <a:pt x="946241" y="890467"/>
                    <a:pt x="940706" y="887700"/>
                  </a:cubicBezTo>
                  <a:cubicBezTo>
                    <a:pt x="895325" y="865563"/>
                    <a:pt x="848284" y="846193"/>
                    <a:pt x="804563" y="821842"/>
                  </a:cubicBezTo>
                  <a:cubicBezTo>
                    <a:pt x="743686" y="787530"/>
                    <a:pt x="683915" y="751003"/>
                    <a:pt x="625805" y="712263"/>
                  </a:cubicBezTo>
                  <a:cubicBezTo>
                    <a:pt x="565481" y="671863"/>
                    <a:pt x="507925" y="627588"/>
                    <a:pt x="439300" y="602131"/>
                  </a:cubicBezTo>
                  <a:cubicBezTo>
                    <a:pt x="383957" y="581654"/>
                    <a:pt x="326953" y="565051"/>
                    <a:pt x="272164" y="543467"/>
                  </a:cubicBezTo>
                  <a:cubicBezTo>
                    <a:pt x="220142" y="522990"/>
                    <a:pt x="167012" y="502514"/>
                    <a:pt x="118311" y="475396"/>
                  </a:cubicBezTo>
                  <a:cubicBezTo>
                    <a:pt x="61308" y="444404"/>
                    <a:pt x="19800" y="395702"/>
                    <a:pt x="4304" y="330951"/>
                  </a:cubicBezTo>
                  <a:cubicBezTo>
                    <a:pt x="-15619" y="249043"/>
                    <a:pt x="34743" y="159388"/>
                    <a:pt x="132146" y="142785"/>
                  </a:cubicBezTo>
                  <a:cubicBezTo>
                    <a:pt x="189150" y="133376"/>
                    <a:pt x="241725" y="143892"/>
                    <a:pt x="288767" y="178758"/>
                  </a:cubicBezTo>
                  <a:cubicBezTo>
                    <a:pt x="294855" y="183185"/>
                    <a:pt x="300942" y="186506"/>
                    <a:pt x="309797" y="192593"/>
                  </a:cubicBezTo>
                  <a:cubicBezTo>
                    <a:pt x="304816" y="157727"/>
                    <a:pt x="298729" y="126735"/>
                    <a:pt x="295408" y="95190"/>
                  </a:cubicBezTo>
                  <a:cubicBezTo>
                    <a:pt x="292087" y="63644"/>
                    <a:pt x="291534" y="32099"/>
                    <a:pt x="289874" y="553"/>
                  </a:cubicBezTo>
                  <a:cubicBezTo>
                    <a:pt x="290981" y="0"/>
                    <a:pt x="292087" y="0"/>
                    <a:pt x="293748" y="0"/>
                  </a:cubicBezTo>
                  <a:close/>
                  <a:moveTo>
                    <a:pt x="155944" y="283356"/>
                  </a:moveTo>
                  <a:cubicBezTo>
                    <a:pt x="155390" y="330397"/>
                    <a:pt x="173100" y="365817"/>
                    <a:pt x="194684" y="400129"/>
                  </a:cubicBezTo>
                  <a:cubicBezTo>
                    <a:pt x="202432" y="411751"/>
                    <a:pt x="209073" y="412858"/>
                    <a:pt x="221249" y="405664"/>
                  </a:cubicBezTo>
                  <a:cubicBezTo>
                    <a:pt x="259989" y="384080"/>
                    <a:pt x="299835" y="364156"/>
                    <a:pt x="339682" y="344233"/>
                  </a:cubicBezTo>
                  <a:cubicBezTo>
                    <a:pt x="349644" y="339252"/>
                    <a:pt x="348537" y="334271"/>
                    <a:pt x="346323" y="326523"/>
                  </a:cubicBezTo>
                  <a:cubicBezTo>
                    <a:pt x="335808" y="292764"/>
                    <a:pt x="326400" y="259005"/>
                    <a:pt x="314778" y="225799"/>
                  </a:cubicBezTo>
                  <a:cubicBezTo>
                    <a:pt x="312564" y="218604"/>
                    <a:pt x="303156" y="210303"/>
                    <a:pt x="296515" y="209196"/>
                  </a:cubicBezTo>
                  <a:cubicBezTo>
                    <a:pt x="274931" y="205876"/>
                    <a:pt x="252794" y="203109"/>
                    <a:pt x="231210" y="204769"/>
                  </a:cubicBezTo>
                  <a:cubicBezTo>
                    <a:pt x="185276" y="206982"/>
                    <a:pt x="155390" y="241849"/>
                    <a:pt x="155944" y="283356"/>
                  </a:cubicBezTo>
                  <a:close/>
                  <a:moveTo>
                    <a:pt x="216268" y="419499"/>
                  </a:moveTo>
                  <a:cubicBezTo>
                    <a:pt x="252794" y="459346"/>
                    <a:pt x="432658" y="552876"/>
                    <a:pt x="479700" y="557303"/>
                  </a:cubicBezTo>
                  <a:cubicBezTo>
                    <a:pt x="431552" y="492552"/>
                    <a:pt x="384510" y="427801"/>
                    <a:pt x="355732" y="349767"/>
                  </a:cubicBezTo>
                  <a:cubicBezTo>
                    <a:pt x="305370" y="366924"/>
                    <a:pt x="258328" y="387400"/>
                    <a:pt x="216268" y="419499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/>
            <p:cNvSpPr/>
            <p:nvPr/>
          </p:nvSpPr>
          <p:spPr>
            <a:xfrm>
              <a:off x="457481" y="4158227"/>
              <a:ext cx="2069825" cy="1106858"/>
            </a:xfrm>
            <a:custGeom>
              <a:avLst/>
              <a:gdLst>
                <a:gd name="connsiteX0" fmla="*/ 579532 w 2069824"/>
                <a:gd name="connsiteY0" fmla="*/ 774097 h 1106858"/>
                <a:gd name="connsiteX1" fmla="*/ 565143 w 2069824"/>
                <a:gd name="connsiteY1" fmla="*/ 786272 h 1106858"/>
                <a:gd name="connsiteX2" fmla="*/ 554628 w 2069824"/>
                <a:gd name="connsiteY2" fmla="*/ 870393 h 1106858"/>
                <a:gd name="connsiteX3" fmla="*/ 633768 w 2069824"/>
                <a:gd name="connsiteY3" fmla="*/ 944553 h 1106858"/>
                <a:gd name="connsiteX4" fmla="*/ 693539 w 2069824"/>
                <a:gd name="connsiteY4" fmla="*/ 976651 h 1106858"/>
                <a:gd name="connsiteX5" fmla="*/ 711802 w 2069824"/>
                <a:gd name="connsiteY5" fmla="*/ 975545 h 1106858"/>
                <a:gd name="connsiteX6" fmla="*/ 891113 w 2069824"/>
                <a:gd name="connsiteY6" fmla="*/ 873714 h 1106858"/>
                <a:gd name="connsiteX7" fmla="*/ 898861 w 2069824"/>
                <a:gd name="connsiteY7" fmla="*/ 869840 h 1106858"/>
                <a:gd name="connsiteX8" fmla="*/ 776553 w 2069824"/>
                <a:gd name="connsiteY8" fmla="*/ 811730 h 1106858"/>
                <a:gd name="connsiteX9" fmla="*/ 344325 w 2069824"/>
                <a:gd name="connsiteY9" fmla="*/ 580396 h 1106858"/>
                <a:gd name="connsiteX10" fmla="*/ 72591 w 2069824"/>
                <a:gd name="connsiteY10" fmla="*/ 351830 h 1106858"/>
                <a:gd name="connsiteX11" fmla="*/ 13928 w 2069824"/>
                <a:gd name="connsiteY11" fmla="*/ 85631 h 1106858"/>
                <a:gd name="connsiteX12" fmla="*/ 57095 w 2069824"/>
                <a:gd name="connsiteY12" fmla="*/ 19773 h 1106858"/>
                <a:gd name="connsiteX13" fmla="*/ 145090 w 2069824"/>
                <a:gd name="connsiteY13" fmla="*/ 13132 h 1106858"/>
                <a:gd name="connsiteX14" fmla="*/ 209288 w 2069824"/>
                <a:gd name="connsiteY14" fmla="*/ 74009 h 1106858"/>
                <a:gd name="connsiteX15" fmla="*/ 181617 w 2069824"/>
                <a:gd name="connsiteY15" fmla="*/ 127691 h 1106858"/>
                <a:gd name="connsiteX16" fmla="*/ 208735 w 2069824"/>
                <a:gd name="connsiteY16" fmla="*/ 316964 h 1106858"/>
                <a:gd name="connsiteX17" fmla="*/ 317207 w 2069824"/>
                <a:gd name="connsiteY17" fmla="*/ 466943 h 1106858"/>
                <a:gd name="connsiteX18" fmla="*/ 722870 w 2069824"/>
                <a:gd name="connsiteY18" fmla="*/ 741998 h 1106858"/>
                <a:gd name="connsiteX19" fmla="*/ 872296 w 2069824"/>
                <a:gd name="connsiteY19" fmla="*/ 816710 h 1106858"/>
                <a:gd name="connsiteX20" fmla="*/ 1147904 w 2069824"/>
                <a:gd name="connsiteY20" fmla="*/ 986613 h 1106858"/>
                <a:gd name="connsiteX21" fmla="*/ 1221510 w 2069824"/>
                <a:gd name="connsiteY21" fmla="*/ 1050258 h 1106858"/>
                <a:gd name="connsiteX22" fmla="*/ 1281834 w 2069824"/>
                <a:gd name="connsiteY22" fmla="*/ 1074608 h 1106858"/>
                <a:gd name="connsiteX23" fmla="*/ 1569063 w 2069824"/>
                <a:gd name="connsiteY23" fmla="*/ 1069074 h 1106858"/>
                <a:gd name="connsiteX24" fmla="*/ 2022875 w 2069824"/>
                <a:gd name="connsiteY24" fmla="*/ 1015945 h 1106858"/>
                <a:gd name="connsiteX25" fmla="*/ 2050547 w 2069824"/>
                <a:gd name="connsiteY25" fmla="*/ 1012624 h 1106858"/>
                <a:gd name="connsiteX26" fmla="*/ 2070470 w 2069824"/>
                <a:gd name="connsiteY26" fmla="*/ 1004876 h 1106858"/>
                <a:gd name="connsiteX27" fmla="*/ 2058295 w 2069824"/>
                <a:gd name="connsiteY27" fmla="*/ 1018159 h 1106858"/>
                <a:gd name="connsiteX28" fmla="*/ 1883964 w 2069824"/>
                <a:gd name="connsiteY28" fmla="*/ 1051364 h 1106858"/>
                <a:gd name="connsiteX29" fmla="*/ 1492690 w 2069824"/>
                <a:gd name="connsiteY29" fmla="*/ 1102833 h 1106858"/>
                <a:gd name="connsiteX30" fmla="*/ 1163953 w 2069824"/>
                <a:gd name="connsiteY30" fmla="*/ 1106154 h 1106858"/>
                <a:gd name="connsiteX31" fmla="*/ 928746 w 2069824"/>
                <a:gd name="connsiteY31" fmla="*/ 1083463 h 1106858"/>
                <a:gd name="connsiteX32" fmla="*/ 712909 w 2069824"/>
                <a:gd name="connsiteY32" fmla="*/ 1024246 h 1106858"/>
                <a:gd name="connsiteX33" fmla="*/ 562376 w 2069824"/>
                <a:gd name="connsiteY33" fmla="*/ 917435 h 1106858"/>
                <a:gd name="connsiteX34" fmla="*/ 544666 w 2069824"/>
                <a:gd name="connsiteY34" fmla="*/ 803982 h 1106858"/>
                <a:gd name="connsiteX35" fmla="*/ 573444 w 2069824"/>
                <a:gd name="connsiteY35" fmla="*/ 769116 h 1106858"/>
                <a:gd name="connsiteX36" fmla="*/ 579532 w 2069824"/>
                <a:gd name="connsiteY36" fmla="*/ 774097 h 110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069824" h="1106858">
                  <a:moveTo>
                    <a:pt x="579532" y="774097"/>
                  </a:moveTo>
                  <a:cubicBezTo>
                    <a:pt x="574551" y="777970"/>
                    <a:pt x="569571" y="781845"/>
                    <a:pt x="565143" y="786272"/>
                  </a:cubicBezTo>
                  <a:cubicBezTo>
                    <a:pt x="540239" y="810623"/>
                    <a:pt x="536918" y="839955"/>
                    <a:pt x="554628" y="870393"/>
                  </a:cubicBezTo>
                  <a:cubicBezTo>
                    <a:pt x="573444" y="903045"/>
                    <a:pt x="602776" y="925183"/>
                    <a:pt x="633768" y="944553"/>
                  </a:cubicBezTo>
                  <a:cubicBezTo>
                    <a:pt x="652585" y="956728"/>
                    <a:pt x="673062" y="967243"/>
                    <a:pt x="693539" y="976651"/>
                  </a:cubicBezTo>
                  <a:cubicBezTo>
                    <a:pt x="698519" y="978865"/>
                    <a:pt x="707374" y="978312"/>
                    <a:pt x="711802" y="975545"/>
                  </a:cubicBezTo>
                  <a:cubicBezTo>
                    <a:pt x="767145" y="933484"/>
                    <a:pt x="824701" y="896404"/>
                    <a:pt x="891113" y="873714"/>
                  </a:cubicBezTo>
                  <a:cubicBezTo>
                    <a:pt x="892773" y="873160"/>
                    <a:pt x="894433" y="872053"/>
                    <a:pt x="898861" y="869840"/>
                  </a:cubicBezTo>
                  <a:cubicBezTo>
                    <a:pt x="855693" y="849363"/>
                    <a:pt x="816400" y="829993"/>
                    <a:pt x="776553" y="811730"/>
                  </a:cubicBezTo>
                  <a:cubicBezTo>
                    <a:pt x="627681" y="743658"/>
                    <a:pt x="482682" y="668392"/>
                    <a:pt x="344325" y="580396"/>
                  </a:cubicBezTo>
                  <a:cubicBezTo>
                    <a:pt x="244154" y="516199"/>
                    <a:pt x="147304" y="445913"/>
                    <a:pt x="72591" y="351830"/>
                  </a:cubicBezTo>
                  <a:cubicBezTo>
                    <a:pt x="9500" y="274904"/>
                    <a:pt x="-19278" y="186355"/>
                    <a:pt x="13928" y="85631"/>
                  </a:cubicBezTo>
                  <a:cubicBezTo>
                    <a:pt x="22229" y="59620"/>
                    <a:pt x="37172" y="38036"/>
                    <a:pt x="57095" y="19773"/>
                  </a:cubicBezTo>
                  <a:cubicBezTo>
                    <a:pt x="81999" y="-2918"/>
                    <a:pt x="117972" y="-7345"/>
                    <a:pt x="145090" y="13132"/>
                  </a:cubicBezTo>
                  <a:cubicBezTo>
                    <a:pt x="167781" y="30288"/>
                    <a:pt x="186598" y="52425"/>
                    <a:pt x="209288" y="74009"/>
                  </a:cubicBezTo>
                  <a:cubicBezTo>
                    <a:pt x="184937" y="87844"/>
                    <a:pt x="184937" y="108875"/>
                    <a:pt x="181617" y="127691"/>
                  </a:cubicBezTo>
                  <a:cubicBezTo>
                    <a:pt x="169441" y="193549"/>
                    <a:pt x="181063" y="256087"/>
                    <a:pt x="208735" y="316964"/>
                  </a:cubicBezTo>
                  <a:cubicBezTo>
                    <a:pt x="234746" y="374521"/>
                    <a:pt x="272933" y="422669"/>
                    <a:pt x="317207" y="466943"/>
                  </a:cubicBezTo>
                  <a:cubicBezTo>
                    <a:pt x="435087" y="584270"/>
                    <a:pt x="576212" y="666731"/>
                    <a:pt x="722870" y="741998"/>
                  </a:cubicBezTo>
                  <a:cubicBezTo>
                    <a:pt x="772126" y="767455"/>
                    <a:pt x="821934" y="792913"/>
                    <a:pt x="872296" y="816710"/>
                  </a:cubicBezTo>
                  <a:cubicBezTo>
                    <a:pt x="970253" y="863752"/>
                    <a:pt x="1062122" y="919648"/>
                    <a:pt x="1147904" y="986613"/>
                  </a:cubicBezTo>
                  <a:cubicBezTo>
                    <a:pt x="1173362" y="1006537"/>
                    <a:pt x="1197712" y="1028120"/>
                    <a:pt x="1221510" y="1050258"/>
                  </a:cubicBezTo>
                  <a:cubicBezTo>
                    <a:pt x="1239220" y="1066861"/>
                    <a:pt x="1256929" y="1075162"/>
                    <a:pt x="1281834" y="1074608"/>
                  </a:cubicBezTo>
                  <a:cubicBezTo>
                    <a:pt x="1377577" y="1071841"/>
                    <a:pt x="1473320" y="1073502"/>
                    <a:pt x="1569063" y="1069074"/>
                  </a:cubicBezTo>
                  <a:cubicBezTo>
                    <a:pt x="1721810" y="1062433"/>
                    <a:pt x="1872896" y="1043616"/>
                    <a:pt x="2022875" y="1015945"/>
                  </a:cubicBezTo>
                  <a:cubicBezTo>
                    <a:pt x="2031730" y="1014285"/>
                    <a:pt x="2041692" y="1014285"/>
                    <a:pt x="2050547" y="1012624"/>
                  </a:cubicBezTo>
                  <a:cubicBezTo>
                    <a:pt x="2057188" y="1011518"/>
                    <a:pt x="2062722" y="1008197"/>
                    <a:pt x="2070470" y="1004876"/>
                  </a:cubicBezTo>
                  <a:cubicBezTo>
                    <a:pt x="2074344" y="1014838"/>
                    <a:pt x="2066596" y="1016498"/>
                    <a:pt x="2058295" y="1018159"/>
                  </a:cubicBezTo>
                  <a:cubicBezTo>
                    <a:pt x="2000185" y="1029227"/>
                    <a:pt x="1942628" y="1043063"/>
                    <a:pt x="1883964" y="1051364"/>
                  </a:cubicBezTo>
                  <a:cubicBezTo>
                    <a:pt x="1753909" y="1070181"/>
                    <a:pt x="1623299" y="1087891"/>
                    <a:pt x="1492690" y="1102833"/>
                  </a:cubicBezTo>
                  <a:cubicBezTo>
                    <a:pt x="1383665" y="1115009"/>
                    <a:pt x="1273532" y="1113349"/>
                    <a:pt x="1163953" y="1106154"/>
                  </a:cubicBezTo>
                  <a:cubicBezTo>
                    <a:pt x="1085366" y="1101173"/>
                    <a:pt x="1006226" y="1095639"/>
                    <a:pt x="928746" y="1083463"/>
                  </a:cubicBezTo>
                  <a:cubicBezTo>
                    <a:pt x="855140" y="1071841"/>
                    <a:pt x="781534" y="1055238"/>
                    <a:pt x="712909" y="1024246"/>
                  </a:cubicBezTo>
                  <a:cubicBezTo>
                    <a:pt x="655905" y="998789"/>
                    <a:pt x="603883" y="965030"/>
                    <a:pt x="562376" y="917435"/>
                  </a:cubicBezTo>
                  <a:cubicBezTo>
                    <a:pt x="529170" y="879248"/>
                    <a:pt x="523636" y="839401"/>
                    <a:pt x="544666" y="803982"/>
                  </a:cubicBezTo>
                  <a:cubicBezTo>
                    <a:pt x="552414" y="791253"/>
                    <a:pt x="564036" y="780738"/>
                    <a:pt x="573444" y="769116"/>
                  </a:cubicBezTo>
                  <a:cubicBezTo>
                    <a:pt x="575658" y="770776"/>
                    <a:pt x="577872" y="772436"/>
                    <a:pt x="579532" y="774097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/>
            <p:cNvSpPr/>
            <p:nvPr/>
          </p:nvSpPr>
          <p:spPr>
            <a:xfrm>
              <a:off x="483281" y="5137403"/>
              <a:ext cx="1505327" cy="1317161"/>
            </a:xfrm>
            <a:custGeom>
              <a:avLst/>
              <a:gdLst>
                <a:gd name="connsiteX0" fmla="*/ 1507844 w 1505326"/>
                <a:gd name="connsiteY0" fmla="*/ 1291392 h 1317161"/>
                <a:gd name="connsiteX1" fmla="*/ 1399371 w 1505326"/>
                <a:gd name="connsiteY1" fmla="*/ 1301908 h 1317161"/>
                <a:gd name="connsiteX2" fmla="*/ 973784 w 1505326"/>
                <a:gd name="connsiteY2" fmla="*/ 1315743 h 1317161"/>
                <a:gd name="connsiteX3" fmla="*/ 562033 w 1505326"/>
                <a:gd name="connsiteY3" fmla="*/ 1262614 h 1317161"/>
                <a:gd name="connsiteX4" fmla="*/ 228869 w 1505326"/>
                <a:gd name="connsiteY4" fmla="*/ 1130898 h 1317161"/>
                <a:gd name="connsiteX5" fmla="*/ 50665 w 1505326"/>
                <a:gd name="connsiteY5" fmla="*/ 961549 h 1317161"/>
                <a:gd name="connsiteX6" fmla="*/ 26867 w 1505326"/>
                <a:gd name="connsiteY6" fmla="*/ 657716 h 1317161"/>
                <a:gd name="connsiteX7" fmla="*/ 200091 w 1505326"/>
                <a:gd name="connsiteY7" fmla="*/ 465676 h 1317161"/>
                <a:gd name="connsiteX8" fmla="*/ 228316 w 1505326"/>
                <a:gd name="connsiteY8" fmla="*/ 449074 h 1317161"/>
                <a:gd name="connsiteX9" fmla="*/ 164671 w 1505326"/>
                <a:gd name="connsiteY9" fmla="*/ 391517 h 1317161"/>
                <a:gd name="connsiteX10" fmla="*/ 92172 w 1505326"/>
                <a:gd name="connsiteY10" fmla="*/ 289133 h 1317161"/>
                <a:gd name="connsiteX11" fmla="*/ 141981 w 1505326"/>
                <a:gd name="connsiteY11" fmla="*/ 78830 h 1317161"/>
                <a:gd name="connsiteX12" fmla="*/ 368886 w 1505326"/>
                <a:gd name="connsiteY12" fmla="*/ 4670 h 1317161"/>
                <a:gd name="connsiteX13" fmla="*/ 444706 w 1505326"/>
                <a:gd name="connsiteY13" fmla="*/ 20719 h 1317161"/>
                <a:gd name="connsiteX14" fmla="*/ 444153 w 1505326"/>
                <a:gd name="connsiteY14" fmla="*/ 27361 h 1317161"/>
                <a:gd name="connsiteX15" fmla="*/ 425890 w 1505326"/>
                <a:gd name="connsiteY15" fmla="*/ 25700 h 1317161"/>
                <a:gd name="connsiteX16" fmla="*/ 407073 w 1505326"/>
                <a:gd name="connsiteY16" fmla="*/ 22380 h 1317161"/>
                <a:gd name="connsiteX17" fmla="*/ 175186 w 1505326"/>
                <a:gd name="connsiteY17" fmla="*/ 92665 h 1317161"/>
                <a:gd name="connsiteX18" fmla="*/ 147515 w 1505326"/>
                <a:gd name="connsiteY18" fmla="*/ 292453 h 1317161"/>
                <a:gd name="connsiteX19" fmla="*/ 332914 w 1505326"/>
                <a:gd name="connsiteY19" fmla="*/ 465123 h 1317161"/>
                <a:gd name="connsiteX20" fmla="*/ 551518 w 1505326"/>
                <a:gd name="connsiteY20" fmla="*/ 543710 h 1317161"/>
                <a:gd name="connsiteX21" fmla="*/ 786172 w 1505326"/>
                <a:gd name="connsiteY21" fmla="*/ 633919 h 1317161"/>
                <a:gd name="connsiteX22" fmla="*/ 858671 w 1505326"/>
                <a:gd name="connsiteY22" fmla="*/ 690369 h 1317161"/>
                <a:gd name="connsiteX23" fmla="*/ 865866 w 1505326"/>
                <a:gd name="connsiteY23" fmla="*/ 699223 h 1317161"/>
                <a:gd name="connsiteX24" fmla="*/ 750199 w 1505326"/>
                <a:gd name="connsiteY24" fmla="*/ 628938 h 1317161"/>
                <a:gd name="connsiteX25" fmla="*/ 552625 w 1505326"/>
                <a:gd name="connsiteY25" fmla="*/ 564187 h 1317161"/>
                <a:gd name="connsiteX26" fmla="*/ 369440 w 1505326"/>
                <a:gd name="connsiteY26" fmla="*/ 516038 h 1317161"/>
                <a:gd name="connsiteX27" fmla="*/ 268716 w 1505326"/>
                <a:gd name="connsiteY27" fmla="*/ 470657 h 1317161"/>
                <a:gd name="connsiteX28" fmla="*/ 237724 w 1505326"/>
                <a:gd name="connsiteY28" fmla="*/ 469550 h 1317161"/>
                <a:gd name="connsiteX29" fmla="*/ 129805 w 1505326"/>
                <a:gd name="connsiteY29" fmla="*/ 566954 h 1317161"/>
                <a:gd name="connsiteX30" fmla="*/ 63947 w 1505326"/>
                <a:gd name="connsiteY30" fmla="*/ 734089 h 1317161"/>
                <a:gd name="connsiteX31" fmla="*/ 115969 w 1505326"/>
                <a:gd name="connsiteY31" fmla="*/ 897904 h 1317161"/>
                <a:gd name="connsiteX32" fmla="*/ 290300 w 1505326"/>
                <a:gd name="connsiteY32" fmla="*/ 1058952 h 1317161"/>
                <a:gd name="connsiteX33" fmla="*/ 637853 w 1505326"/>
                <a:gd name="connsiteY33" fmla="*/ 1211145 h 1317161"/>
                <a:gd name="connsiteX34" fmla="*/ 1114909 w 1505326"/>
                <a:gd name="connsiteY34" fmla="*/ 1281984 h 1317161"/>
                <a:gd name="connsiteX35" fmla="*/ 1478512 w 1505326"/>
                <a:gd name="connsiteY35" fmla="*/ 1286965 h 1317161"/>
                <a:gd name="connsiteX36" fmla="*/ 1508950 w 1505326"/>
                <a:gd name="connsiteY36" fmla="*/ 1288625 h 1317161"/>
                <a:gd name="connsiteX37" fmla="*/ 1507844 w 1505326"/>
                <a:gd name="connsiteY37" fmla="*/ 1291392 h 1317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505326" h="1317161">
                  <a:moveTo>
                    <a:pt x="1507844" y="1291392"/>
                  </a:moveTo>
                  <a:cubicBezTo>
                    <a:pt x="1471871" y="1294713"/>
                    <a:pt x="1435344" y="1298587"/>
                    <a:pt x="1399371" y="1301908"/>
                  </a:cubicBezTo>
                  <a:cubicBezTo>
                    <a:pt x="1257694" y="1314636"/>
                    <a:pt x="1116016" y="1320171"/>
                    <a:pt x="973784" y="1315743"/>
                  </a:cubicBezTo>
                  <a:cubicBezTo>
                    <a:pt x="834874" y="1311316"/>
                    <a:pt x="697070" y="1295820"/>
                    <a:pt x="562033" y="1262614"/>
                  </a:cubicBezTo>
                  <a:cubicBezTo>
                    <a:pt x="445260" y="1234389"/>
                    <a:pt x="331807" y="1193989"/>
                    <a:pt x="228869" y="1130898"/>
                  </a:cubicBezTo>
                  <a:cubicBezTo>
                    <a:pt x="157477" y="1087177"/>
                    <a:pt x="93279" y="1035708"/>
                    <a:pt x="50665" y="961549"/>
                  </a:cubicBezTo>
                  <a:cubicBezTo>
                    <a:pt x="-5232" y="864145"/>
                    <a:pt x="-17407" y="760654"/>
                    <a:pt x="26867" y="657716"/>
                  </a:cubicBezTo>
                  <a:cubicBezTo>
                    <a:pt x="62287" y="575809"/>
                    <a:pt x="123164" y="512164"/>
                    <a:pt x="200091" y="465676"/>
                  </a:cubicBezTo>
                  <a:cubicBezTo>
                    <a:pt x="208945" y="460142"/>
                    <a:pt x="217800" y="455161"/>
                    <a:pt x="228316" y="449074"/>
                  </a:cubicBezTo>
                  <a:cubicBezTo>
                    <a:pt x="206178" y="429150"/>
                    <a:pt x="184595" y="411440"/>
                    <a:pt x="164671" y="391517"/>
                  </a:cubicBezTo>
                  <a:cubicBezTo>
                    <a:pt x="134233" y="362185"/>
                    <a:pt x="104347" y="331747"/>
                    <a:pt x="92172" y="289133"/>
                  </a:cubicBezTo>
                  <a:cubicBezTo>
                    <a:pt x="70035" y="209992"/>
                    <a:pt x="87745" y="140260"/>
                    <a:pt x="141981" y="78830"/>
                  </a:cubicBezTo>
                  <a:cubicBezTo>
                    <a:pt x="202858" y="9651"/>
                    <a:pt x="280338" y="-10273"/>
                    <a:pt x="368886" y="4670"/>
                  </a:cubicBezTo>
                  <a:cubicBezTo>
                    <a:pt x="394344" y="9097"/>
                    <a:pt x="419249" y="15185"/>
                    <a:pt x="444706" y="20719"/>
                  </a:cubicBezTo>
                  <a:cubicBezTo>
                    <a:pt x="444706" y="22933"/>
                    <a:pt x="444153" y="25147"/>
                    <a:pt x="444153" y="27361"/>
                  </a:cubicBezTo>
                  <a:cubicBezTo>
                    <a:pt x="438065" y="26807"/>
                    <a:pt x="431977" y="26254"/>
                    <a:pt x="425890" y="25700"/>
                  </a:cubicBezTo>
                  <a:cubicBezTo>
                    <a:pt x="419802" y="24594"/>
                    <a:pt x="413161" y="23487"/>
                    <a:pt x="407073" y="22380"/>
                  </a:cubicBezTo>
                  <a:cubicBezTo>
                    <a:pt x="316864" y="3563"/>
                    <a:pt x="239384" y="27361"/>
                    <a:pt x="175186" y="92665"/>
                  </a:cubicBezTo>
                  <a:cubicBezTo>
                    <a:pt x="120397" y="148008"/>
                    <a:pt x="115416" y="229362"/>
                    <a:pt x="147515" y="292453"/>
                  </a:cubicBezTo>
                  <a:cubicBezTo>
                    <a:pt x="188469" y="372147"/>
                    <a:pt x="258754" y="421402"/>
                    <a:pt x="332914" y="465123"/>
                  </a:cubicBezTo>
                  <a:cubicBezTo>
                    <a:pt x="400432" y="505523"/>
                    <a:pt x="476805" y="522680"/>
                    <a:pt x="551518" y="543710"/>
                  </a:cubicBezTo>
                  <a:cubicBezTo>
                    <a:pt x="632872" y="566401"/>
                    <a:pt x="713673" y="589091"/>
                    <a:pt x="786172" y="633919"/>
                  </a:cubicBezTo>
                  <a:cubicBezTo>
                    <a:pt x="812183" y="649968"/>
                    <a:pt x="834874" y="670999"/>
                    <a:pt x="858671" y="690369"/>
                  </a:cubicBezTo>
                  <a:cubicBezTo>
                    <a:pt x="861992" y="693136"/>
                    <a:pt x="864205" y="697010"/>
                    <a:pt x="865866" y="699223"/>
                  </a:cubicBezTo>
                  <a:cubicBezTo>
                    <a:pt x="827679" y="675979"/>
                    <a:pt x="790046" y="650522"/>
                    <a:pt x="750199" y="628938"/>
                  </a:cubicBezTo>
                  <a:cubicBezTo>
                    <a:pt x="688769" y="595179"/>
                    <a:pt x="620143" y="580790"/>
                    <a:pt x="552625" y="564187"/>
                  </a:cubicBezTo>
                  <a:cubicBezTo>
                    <a:pt x="491194" y="548691"/>
                    <a:pt x="429764" y="534855"/>
                    <a:pt x="369440" y="516038"/>
                  </a:cubicBezTo>
                  <a:cubicBezTo>
                    <a:pt x="334574" y="504970"/>
                    <a:pt x="301922" y="486707"/>
                    <a:pt x="268716" y="470657"/>
                  </a:cubicBezTo>
                  <a:cubicBezTo>
                    <a:pt x="257647" y="465676"/>
                    <a:pt x="248792" y="459589"/>
                    <a:pt x="237724" y="469550"/>
                  </a:cubicBezTo>
                  <a:cubicBezTo>
                    <a:pt x="201751" y="502203"/>
                    <a:pt x="161904" y="530981"/>
                    <a:pt x="129805" y="566954"/>
                  </a:cubicBezTo>
                  <a:cubicBezTo>
                    <a:pt x="88851" y="613442"/>
                    <a:pt x="61180" y="669338"/>
                    <a:pt x="63947" y="734089"/>
                  </a:cubicBezTo>
                  <a:cubicBezTo>
                    <a:pt x="66161" y="793306"/>
                    <a:pt x="85531" y="847543"/>
                    <a:pt x="115969" y="897904"/>
                  </a:cubicBezTo>
                  <a:cubicBezTo>
                    <a:pt x="158583" y="968743"/>
                    <a:pt x="222781" y="1015785"/>
                    <a:pt x="290300" y="1058952"/>
                  </a:cubicBezTo>
                  <a:cubicBezTo>
                    <a:pt x="398218" y="1127578"/>
                    <a:pt x="515545" y="1176279"/>
                    <a:pt x="637853" y="1211145"/>
                  </a:cubicBezTo>
                  <a:cubicBezTo>
                    <a:pt x="793920" y="1255420"/>
                    <a:pt x="953308" y="1278664"/>
                    <a:pt x="1114909" y="1281984"/>
                  </a:cubicBezTo>
                  <a:cubicBezTo>
                    <a:pt x="1236110" y="1284752"/>
                    <a:pt x="1357311" y="1285305"/>
                    <a:pt x="1478512" y="1286965"/>
                  </a:cubicBezTo>
                  <a:cubicBezTo>
                    <a:pt x="1488473" y="1286965"/>
                    <a:pt x="1498989" y="1288072"/>
                    <a:pt x="1508950" y="1288625"/>
                  </a:cubicBezTo>
                  <a:cubicBezTo>
                    <a:pt x="1507844" y="1289732"/>
                    <a:pt x="1507844" y="1290839"/>
                    <a:pt x="1507844" y="1291392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/>
            <p:cNvSpPr/>
            <p:nvPr/>
          </p:nvSpPr>
          <p:spPr>
            <a:xfrm>
              <a:off x="677455" y="4284258"/>
              <a:ext cx="1416778" cy="907624"/>
            </a:xfrm>
            <a:custGeom>
              <a:avLst/>
              <a:gdLst>
                <a:gd name="connsiteX0" fmla="*/ 4810 w 1416778"/>
                <a:gd name="connsiteY0" fmla="*/ 0 h 907623"/>
                <a:gd name="connsiteX1" fmla="*/ 38570 w 1416778"/>
                <a:gd name="connsiteY1" fmla="*/ 66411 h 907623"/>
                <a:gd name="connsiteX2" fmla="*/ 130439 w 1416778"/>
                <a:gd name="connsiteY2" fmla="*/ 203108 h 907623"/>
                <a:gd name="connsiteX3" fmla="*/ 316391 w 1416778"/>
                <a:gd name="connsiteY3" fmla="*/ 395702 h 907623"/>
                <a:gd name="connsiteX4" fmla="*/ 655643 w 1416778"/>
                <a:gd name="connsiteY4" fmla="*/ 623714 h 907623"/>
                <a:gd name="connsiteX5" fmla="*/ 752493 w 1416778"/>
                <a:gd name="connsiteY5" fmla="*/ 675183 h 907623"/>
                <a:gd name="connsiteX6" fmla="*/ 874801 w 1416778"/>
                <a:gd name="connsiteY6" fmla="*/ 700088 h 907623"/>
                <a:gd name="connsiteX7" fmla="*/ 1096726 w 1416778"/>
                <a:gd name="connsiteY7" fmla="*/ 680164 h 907623"/>
                <a:gd name="connsiteX8" fmla="*/ 1400558 w 1416778"/>
                <a:gd name="connsiteY8" fmla="*/ 664668 h 907623"/>
                <a:gd name="connsiteX9" fmla="*/ 1416608 w 1416778"/>
                <a:gd name="connsiteY9" fmla="*/ 665775 h 907623"/>
                <a:gd name="connsiteX10" fmla="*/ 1417161 w 1416778"/>
                <a:gd name="connsiteY10" fmla="*/ 670203 h 907623"/>
                <a:gd name="connsiteX11" fmla="*/ 1289873 w 1416778"/>
                <a:gd name="connsiteY11" fmla="*/ 683485 h 907623"/>
                <a:gd name="connsiteX12" fmla="*/ 1117756 w 1416778"/>
                <a:gd name="connsiteY12" fmla="*/ 715584 h 907623"/>
                <a:gd name="connsiteX13" fmla="*/ 1040830 w 1416778"/>
                <a:gd name="connsiteY13" fmla="*/ 758198 h 907623"/>
                <a:gd name="connsiteX14" fmla="*/ 1032528 w 1416778"/>
                <a:gd name="connsiteY14" fmla="*/ 835678 h 907623"/>
                <a:gd name="connsiteX15" fmla="*/ 1091192 w 1416778"/>
                <a:gd name="connsiteY15" fmla="*/ 899322 h 907623"/>
                <a:gd name="connsiteX16" fmla="*/ 1096172 w 1416778"/>
                <a:gd name="connsiteY16" fmla="*/ 908730 h 907623"/>
                <a:gd name="connsiteX17" fmla="*/ 1006517 w 1416778"/>
                <a:gd name="connsiteY17" fmla="*/ 857262 h 907623"/>
                <a:gd name="connsiteX18" fmla="*/ 769649 w 1416778"/>
                <a:gd name="connsiteY18" fmla="*/ 732740 h 907623"/>
                <a:gd name="connsiteX19" fmla="*/ 227842 w 1416778"/>
                <a:gd name="connsiteY19" fmla="*/ 411751 h 907623"/>
                <a:gd name="connsiteX20" fmla="*/ 35802 w 1416778"/>
                <a:gd name="connsiteY20" fmla="*/ 190380 h 907623"/>
                <a:gd name="connsiteX21" fmla="*/ 4810 w 1416778"/>
                <a:gd name="connsiteY21" fmla="*/ 0 h 907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16778" h="907623">
                  <a:moveTo>
                    <a:pt x="4810" y="0"/>
                  </a:moveTo>
                  <a:cubicBezTo>
                    <a:pt x="16432" y="23244"/>
                    <a:pt x="25841" y="45935"/>
                    <a:pt x="38570" y="66411"/>
                  </a:cubicBezTo>
                  <a:cubicBezTo>
                    <a:pt x="67901" y="112899"/>
                    <a:pt x="94466" y="162155"/>
                    <a:pt x="130439" y="203108"/>
                  </a:cubicBezTo>
                  <a:cubicBezTo>
                    <a:pt x="189102" y="270073"/>
                    <a:pt x="253300" y="332057"/>
                    <a:pt x="316391" y="395702"/>
                  </a:cubicBezTo>
                  <a:cubicBezTo>
                    <a:pt x="414348" y="494212"/>
                    <a:pt x="534995" y="558963"/>
                    <a:pt x="655643" y="623714"/>
                  </a:cubicBezTo>
                  <a:cubicBezTo>
                    <a:pt x="687742" y="640871"/>
                    <a:pt x="720394" y="657474"/>
                    <a:pt x="752493" y="675183"/>
                  </a:cubicBezTo>
                  <a:cubicBezTo>
                    <a:pt x="790680" y="696214"/>
                    <a:pt x="831080" y="704515"/>
                    <a:pt x="874801" y="700088"/>
                  </a:cubicBezTo>
                  <a:cubicBezTo>
                    <a:pt x="948407" y="692340"/>
                    <a:pt x="1022566" y="686805"/>
                    <a:pt x="1096726" y="680164"/>
                  </a:cubicBezTo>
                  <a:cubicBezTo>
                    <a:pt x="1198003" y="671309"/>
                    <a:pt x="1298727" y="660794"/>
                    <a:pt x="1400558" y="664668"/>
                  </a:cubicBezTo>
                  <a:cubicBezTo>
                    <a:pt x="1406093" y="664668"/>
                    <a:pt x="1411627" y="665222"/>
                    <a:pt x="1416608" y="665775"/>
                  </a:cubicBezTo>
                  <a:cubicBezTo>
                    <a:pt x="1416608" y="667435"/>
                    <a:pt x="1416608" y="669096"/>
                    <a:pt x="1417161" y="670203"/>
                  </a:cubicBezTo>
                  <a:cubicBezTo>
                    <a:pt x="1374547" y="674630"/>
                    <a:pt x="1332487" y="679611"/>
                    <a:pt x="1289873" y="683485"/>
                  </a:cubicBezTo>
                  <a:cubicBezTo>
                    <a:pt x="1231209" y="689019"/>
                    <a:pt x="1172546" y="693447"/>
                    <a:pt x="1117756" y="715584"/>
                  </a:cubicBezTo>
                  <a:cubicBezTo>
                    <a:pt x="1090638" y="726652"/>
                    <a:pt x="1064074" y="741041"/>
                    <a:pt x="1040830" y="758198"/>
                  </a:cubicBezTo>
                  <a:cubicBezTo>
                    <a:pt x="1016479" y="776461"/>
                    <a:pt x="1013711" y="811880"/>
                    <a:pt x="1032528" y="835678"/>
                  </a:cubicBezTo>
                  <a:cubicBezTo>
                    <a:pt x="1050238" y="858368"/>
                    <a:pt x="1071268" y="878292"/>
                    <a:pt x="1091192" y="899322"/>
                  </a:cubicBezTo>
                  <a:cubicBezTo>
                    <a:pt x="1093405" y="901536"/>
                    <a:pt x="1095619" y="903750"/>
                    <a:pt x="1096172" y="908730"/>
                  </a:cubicBezTo>
                  <a:cubicBezTo>
                    <a:pt x="1066287" y="891574"/>
                    <a:pt x="1036956" y="873311"/>
                    <a:pt x="1006517" y="857262"/>
                  </a:cubicBezTo>
                  <a:cubicBezTo>
                    <a:pt x="927930" y="815201"/>
                    <a:pt x="849343" y="772587"/>
                    <a:pt x="769649" y="732740"/>
                  </a:cubicBezTo>
                  <a:cubicBezTo>
                    <a:pt x="581483" y="638104"/>
                    <a:pt x="392764" y="545128"/>
                    <a:pt x="227842" y="411751"/>
                  </a:cubicBezTo>
                  <a:cubicBezTo>
                    <a:pt x="150916" y="349214"/>
                    <a:pt x="80630" y="280588"/>
                    <a:pt x="35802" y="190380"/>
                  </a:cubicBezTo>
                  <a:cubicBezTo>
                    <a:pt x="5364" y="130609"/>
                    <a:pt x="-7919" y="68625"/>
                    <a:pt x="4810" y="0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2460433" y="5574262"/>
              <a:ext cx="531292" cy="874418"/>
            </a:xfrm>
            <a:custGeom>
              <a:avLst/>
              <a:gdLst>
                <a:gd name="connsiteX0" fmla="*/ 0 w 531291"/>
                <a:gd name="connsiteY0" fmla="*/ 226944 h 874417"/>
                <a:gd name="connsiteX1" fmla="*/ 103491 w 531291"/>
                <a:gd name="connsiteY1" fmla="*/ 77518 h 874417"/>
                <a:gd name="connsiteX2" fmla="*/ 396809 w 531291"/>
                <a:gd name="connsiteY2" fmla="*/ 11107 h 874417"/>
                <a:gd name="connsiteX3" fmla="*/ 474289 w 531291"/>
                <a:gd name="connsiteY3" fmla="*/ 61469 h 874417"/>
                <a:gd name="connsiteX4" fmla="*/ 530738 w 531291"/>
                <a:gd name="connsiteY4" fmla="*/ 163300 h 874417"/>
                <a:gd name="connsiteX5" fmla="*/ 520777 w 531291"/>
                <a:gd name="connsiteY5" fmla="*/ 280073 h 874417"/>
                <a:gd name="connsiteX6" fmla="*/ 446064 w 531291"/>
                <a:gd name="connsiteY6" fmla="*/ 449423 h 874417"/>
                <a:gd name="connsiteX7" fmla="*/ 379099 w 531291"/>
                <a:gd name="connsiteY7" fmla="*/ 613238 h 874417"/>
                <a:gd name="connsiteX8" fmla="*/ 341466 w 531291"/>
                <a:gd name="connsiteY8" fmla="*/ 759343 h 874417"/>
                <a:gd name="connsiteX9" fmla="*/ 321542 w 531291"/>
                <a:gd name="connsiteY9" fmla="*/ 876670 h 874417"/>
                <a:gd name="connsiteX10" fmla="*/ 314348 w 531291"/>
                <a:gd name="connsiteY10" fmla="*/ 819113 h 874417"/>
                <a:gd name="connsiteX11" fmla="*/ 363049 w 531291"/>
                <a:gd name="connsiteY11" fmla="*/ 575605 h 874417"/>
                <a:gd name="connsiteX12" fmla="*/ 461007 w 531291"/>
                <a:gd name="connsiteY12" fmla="*/ 350912 h 874417"/>
                <a:gd name="connsiteX13" fmla="*/ 492552 w 531291"/>
                <a:gd name="connsiteY13" fmla="*/ 194292 h 874417"/>
                <a:gd name="connsiteX14" fmla="*/ 344786 w 531291"/>
                <a:gd name="connsiteY14" fmla="*/ 44866 h 874417"/>
                <a:gd name="connsiteX15" fmla="*/ 104598 w 531291"/>
                <a:gd name="connsiteY15" fmla="*/ 115152 h 874417"/>
                <a:gd name="connsiteX16" fmla="*/ 0 w 531291"/>
                <a:gd name="connsiteY16" fmla="*/ 226944 h 874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31291" h="874417">
                  <a:moveTo>
                    <a:pt x="0" y="226944"/>
                  </a:moveTo>
                  <a:cubicBezTo>
                    <a:pt x="17156" y="164960"/>
                    <a:pt x="54789" y="117365"/>
                    <a:pt x="103491" y="77518"/>
                  </a:cubicBezTo>
                  <a:cubicBezTo>
                    <a:pt x="189826" y="6679"/>
                    <a:pt x="289444" y="-16011"/>
                    <a:pt x="396809" y="11107"/>
                  </a:cubicBezTo>
                  <a:cubicBezTo>
                    <a:pt x="425034" y="18302"/>
                    <a:pt x="451045" y="41546"/>
                    <a:pt x="474289" y="61469"/>
                  </a:cubicBezTo>
                  <a:cubicBezTo>
                    <a:pt x="504727" y="88034"/>
                    <a:pt x="524097" y="123453"/>
                    <a:pt x="530738" y="163300"/>
                  </a:cubicBezTo>
                  <a:cubicBezTo>
                    <a:pt x="536826" y="202593"/>
                    <a:pt x="531845" y="241887"/>
                    <a:pt x="520777" y="280073"/>
                  </a:cubicBezTo>
                  <a:cubicBezTo>
                    <a:pt x="503620" y="339844"/>
                    <a:pt x="472628" y="394080"/>
                    <a:pt x="446064" y="449423"/>
                  </a:cubicBezTo>
                  <a:cubicBezTo>
                    <a:pt x="420606" y="502552"/>
                    <a:pt x="397915" y="557342"/>
                    <a:pt x="379099" y="613238"/>
                  </a:cubicBezTo>
                  <a:cubicBezTo>
                    <a:pt x="363049" y="660832"/>
                    <a:pt x="351981" y="710088"/>
                    <a:pt x="341466" y="759343"/>
                  </a:cubicBezTo>
                  <a:cubicBezTo>
                    <a:pt x="333718" y="797530"/>
                    <a:pt x="330397" y="836823"/>
                    <a:pt x="321542" y="876670"/>
                  </a:cubicBezTo>
                  <a:cubicBezTo>
                    <a:pt x="318775" y="857300"/>
                    <a:pt x="314901" y="838483"/>
                    <a:pt x="314348" y="819113"/>
                  </a:cubicBezTo>
                  <a:cubicBezTo>
                    <a:pt x="309920" y="733885"/>
                    <a:pt x="330951" y="653638"/>
                    <a:pt x="363049" y="575605"/>
                  </a:cubicBezTo>
                  <a:cubicBezTo>
                    <a:pt x="394595" y="500338"/>
                    <a:pt x="430014" y="426732"/>
                    <a:pt x="461007" y="350912"/>
                  </a:cubicBezTo>
                  <a:cubicBezTo>
                    <a:pt x="481483" y="301104"/>
                    <a:pt x="500853" y="249635"/>
                    <a:pt x="492552" y="194292"/>
                  </a:cubicBezTo>
                  <a:cubicBezTo>
                    <a:pt x="480377" y="110724"/>
                    <a:pt x="428908" y="53721"/>
                    <a:pt x="344786" y="44866"/>
                  </a:cubicBezTo>
                  <a:cubicBezTo>
                    <a:pt x="255684" y="35458"/>
                    <a:pt x="177097" y="64790"/>
                    <a:pt x="104598" y="115152"/>
                  </a:cubicBezTo>
                  <a:cubicBezTo>
                    <a:pt x="61431" y="144483"/>
                    <a:pt x="26011" y="181563"/>
                    <a:pt x="0" y="226944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/>
            <p:cNvSpPr/>
            <p:nvPr/>
          </p:nvSpPr>
          <p:spPr>
            <a:xfrm>
              <a:off x="1297125" y="3383321"/>
              <a:ext cx="691786" cy="686252"/>
            </a:xfrm>
            <a:custGeom>
              <a:avLst/>
              <a:gdLst>
                <a:gd name="connsiteX0" fmla="*/ 0 w 691786"/>
                <a:gd name="connsiteY0" fmla="*/ 688974 h 686251"/>
                <a:gd name="connsiteX1" fmla="*/ 97404 w 691786"/>
                <a:gd name="connsiteY1" fmla="*/ 594337 h 686251"/>
                <a:gd name="connsiteX2" fmla="*/ 407877 w 691786"/>
                <a:gd name="connsiteY2" fmla="*/ 465942 h 686251"/>
                <a:gd name="connsiteX3" fmla="*/ 565051 w 691786"/>
                <a:gd name="connsiteY3" fmla="*/ 401744 h 686251"/>
                <a:gd name="connsiteX4" fmla="*/ 607112 w 691786"/>
                <a:gd name="connsiteY4" fmla="*/ 139419 h 686251"/>
                <a:gd name="connsiteX5" fmla="*/ 343126 w 691786"/>
                <a:gd name="connsiteY5" fmla="*/ 24859 h 686251"/>
                <a:gd name="connsiteX6" fmla="*/ 242955 w 691786"/>
                <a:gd name="connsiteY6" fmla="*/ 30947 h 686251"/>
                <a:gd name="connsiteX7" fmla="*/ 346447 w 691786"/>
                <a:gd name="connsiteY7" fmla="*/ 1062 h 686251"/>
                <a:gd name="connsiteX8" fmla="*/ 587742 w 691786"/>
                <a:gd name="connsiteY8" fmla="*/ 61939 h 686251"/>
                <a:gd name="connsiteX9" fmla="*/ 679611 w 691786"/>
                <a:gd name="connsiteY9" fmla="*/ 158235 h 686251"/>
                <a:gd name="connsiteX10" fmla="*/ 695107 w 691786"/>
                <a:gd name="connsiteY10" fmla="*/ 260066 h 686251"/>
                <a:gd name="connsiteX11" fmla="*/ 570032 w 691786"/>
                <a:gd name="connsiteY11" fmla="*/ 438270 h 686251"/>
                <a:gd name="connsiteX12" fmla="*/ 409537 w 691786"/>
                <a:gd name="connsiteY12" fmla="*/ 494167 h 686251"/>
                <a:gd name="connsiteX13" fmla="*/ 198681 w 691786"/>
                <a:gd name="connsiteY13" fmla="*/ 569987 h 686251"/>
                <a:gd name="connsiteX14" fmla="*/ 0 w 691786"/>
                <a:gd name="connsiteY14" fmla="*/ 688974 h 686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1786" h="686251">
                  <a:moveTo>
                    <a:pt x="0" y="688974"/>
                  </a:moveTo>
                  <a:cubicBezTo>
                    <a:pt x="26011" y="650234"/>
                    <a:pt x="59770" y="619795"/>
                    <a:pt x="97404" y="594337"/>
                  </a:cubicBezTo>
                  <a:cubicBezTo>
                    <a:pt x="192040" y="530693"/>
                    <a:pt x="299405" y="496934"/>
                    <a:pt x="407877" y="465942"/>
                  </a:cubicBezTo>
                  <a:cubicBezTo>
                    <a:pt x="462667" y="449892"/>
                    <a:pt x="515242" y="428862"/>
                    <a:pt x="565051" y="401744"/>
                  </a:cubicBezTo>
                  <a:cubicBezTo>
                    <a:pt x="673523" y="342527"/>
                    <a:pt x="679611" y="218559"/>
                    <a:pt x="607112" y="139419"/>
                  </a:cubicBezTo>
                  <a:cubicBezTo>
                    <a:pt x="536273" y="62492"/>
                    <a:pt x="444404" y="30393"/>
                    <a:pt x="343126" y="24859"/>
                  </a:cubicBezTo>
                  <a:cubicBezTo>
                    <a:pt x="309367" y="22645"/>
                    <a:pt x="275608" y="28733"/>
                    <a:pt x="242955" y="30947"/>
                  </a:cubicBezTo>
                  <a:cubicBezTo>
                    <a:pt x="274501" y="14344"/>
                    <a:pt x="309367" y="3275"/>
                    <a:pt x="346447" y="1062"/>
                  </a:cubicBezTo>
                  <a:cubicBezTo>
                    <a:pt x="433335" y="-4473"/>
                    <a:pt x="515242" y="11023"/>
                    <a:pt x="587742" y="61939"/>
                  </a:cubicBezTo>
                  <a:cubicBezTo>
                    <a:pt x="624821" y="87950"/>
                    <a:pt x="656920" y="118388"/>
                    <a:pt x="679611" y="158235"/>
                  </a:cubicBezTo>
                  <a:cubicBezTo>
                    <a:pt x="697321" y="189781"/>
                    <a:pt x="696214" y="225200"/>
                    <a:pt x="695107" y="260066"/>
                  </a:cubicBezTo>
                  <a:cubicBezTo>
                    <a:pt x="692340" y="346401"/>
                    <a:pt x="642531" y="400084"/>
                    <a:pt x="570032" y="438270"/>
                  </a:cubicBezTo>
                  <a:cubicBezTo>
                    <a:pt x="519116" y="464835"/>
                    <a:pt x="464880" y="480331"/>
                    <a:pt x="409537" y="494167"/>
                  </a:cubicBezTo>
                  <a:cubicBezTo>
                    <a:pt x="337038" y="512430"/>
                    <a:pt x="266753" y="537888"/>
                    <a:pt x="198681" y="569987"/>
                  </a:cubicBezTo>
                  <a:cubicBezTo>
                    <a:pt x="128396" y="602086"/>
                    <a:pt x="63091" y="643593"/>
                    <a:pt x="0" y="688974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/>
            <p:cNvSpPr/>
            <p:nvPr/>
          </p:nvSpPr>
          <p:spPr>
            <a:xfrm>
              <a:off x="857950" y="5908322"/>
              <a:ext cx="237974" cy="177097"/>
            </a:xfrm>
            <a:custGeom>
              <a:avLst/>
              <a:gdLst>
                <a:gd name="connsiteX0" fmla="*/ 242154 w 237974"/>
                <a:gd name="connsiteY0" fmla="*/ 132519 h 177097"/>
                <a:gd name="connsiteX1" fmla="*/ 139770 w 237974"/>
                <a:gd name="connsiteY1" fmla="*/ 121451 h 177097"/>
                <a:gd name="connsiteX2" fmla="*/ 139217 w 237974"/>
                <a:gd name="connsiteY2" fmla="*/ 126432 h 177097"/>
                <a:gd name="connsiteX3" fmla="*/ 220571 w 237974"/>
                <a:gd name="connsiteY3" fmla="*/ 135287 h 177097"/>
                <a:gd name="connsiteX4" fmla="*/ 221678 w 237974"/>
                <a:gd name="connsiteY4" fmla="*/ 139161 h 177097"/>
                <a:gd name="connsiteX5" fmla="*/ 172976 w 237974"/>
                <a:gd name="connsiteY5" fmla="*/ 152443 h 177097"/>
                <a:gd name="connsiteX6" fmla="*/ 82767 w 237974"/>
                <a:gd name="connsiteY6" fmla="*/ 177901 h 177097"/>
                <a:gd name="connsiteX7" fmla="*/ 10268 w 237974"/>
                <a:gd name="connsiteY7" fmla="*/ 149676 h 177097"/>
                <a:gd name="connsiteX8" fmla="*/ 16355 w 237974"/>
                <a:gd name="connsiteY8" fmla="*/ 72749 h 177097"/>
                <a:gd name="connsiteX9" fmla="*/ 85534 w 237974"/>
                <a:gd name="connsiteY9" fmla="*/ 65001 h 177097"/>
                <a:gd name="connsiteX10" fmla="*/ 98263 w 237974"/>
                <a:gd name="connsiteY10" fmla="*/ 74409 h 177097"/>
                <a:gd name="connsiteX11" fmla="*/ 93282 w 237974"/>
                <a:gd name="connsiteY11" fmla="*/ 65555 h 177097"/>
                <a:gd name="connsiteX12" fmla="*/ 92729 w 237974"/>
                <a:gd name="connsiteY12" fmla="*/ 10765 h 177097"/>
                <a:gd name="connsiteX13" fmla="*/ 154713 w 237974"/>
                <a:gd name="connsiteY13" fmla="*/ 8551 h 177097"/>
                <a:gd name="connsiteX14" fmla="*/ 202861 w 237974"/>
                <a:gd name="connsiteY14" fmla="*/ 59467 h 177097"/>
                <a:gd name="connsiteX15" fmla="*/ 242154 w 237974"/>
                <a:gd name="connsiteY15" fmla="*/ 132519 h 177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7974" h="177097">
                  <a:moveTo>
                    <a:pt x="242154" y="132519"/>
                  </a:moveTo>
                  <a:cubicBezTo>
                    <a:pt x="203968" y="128645"/>
                    <a:pt x="171869" y="124771"/>
                    <a:pt x="139770" y="121451"/>
                  </a:cubicBezTo>
                  <a:cubicBezTo>
                    <a:pt x="139770" y="123111"/>
                    <a:pt x="139217" y="124771"/>
                    <a:pt x="139217" y="126432"/>
                  </a:cubicBezTo>
                  <a:cubicBezTo>
                    <a:pt x="166335" y="129199"/>
                    <a:pt x="193453" y="131966"/>
                    <a:pt x="220571" y="135287"/>
                  </a:cubicBezTo>
                  <a:cubicBezTo>
                    <a:pt x="221124" y="136394"/>
                    <a:pt x="221124" y="138054"/>
                    <a:pt x="221678" y="139161"/>
                  </a:cubicBezTo>
                  <a:cubicBezTo>
                    <a:pt x="205628" y="143588"/>
                    <a:pt x="189025" y="148015"/>
                    <a:pt x="172976" y="152443"/>
                  </a:cubicBezTo>
                  <a:cubicBezTo>
                    <a:pt x="143091" y="160744"/>
                    <a:pt x="113206" y="171259"/>
                    <a:pt x="82767" y="177901"/>
                  </a:cubicBezTo>
                  <a:cubicBezTo>
                    <a:pt x="53435" y="184542"/>
                    <a:pt x="29638" y="171259"/>
                    <a:pt x="10268" y="149676"/>
                  </a:cubicBezTo>
                  <a:cubicBezTo>
                    <a:pt x="-5782" y="130859"/>
                    <a:pt x="-2461" y="93779"/>
                    <a:pt x="16355" y="72749"/>
                  </a:cubicBezTo>
                  <a:cubicBezTo>
                    <a:pt x="33512" y="53379"/>
                    <a:pt x="63950" y="50059"/>
                    <a:pt x="85534" y="65001"/>
                  </a:cubicBezTo>
                  <a:cubicBezTo>
                    <a:pt x="88855" y="67215"/>
                    <a:pt x="91622" y="69428"/>
                    <a:pt x="98263" y="74409"/>
                  </a:cubicBezTo>
                  <a:cubicBezTo>
                    <a:pt x="94942" y="68875"/>
                    <a:pt x="93836" y="67215"/>
                    <a:pt x="93282" y="65555"/>
                  </a:cubicBezTo>
                  <a:cubicBezTo>
                    <a:pt x="80553" y="41757"/>
                    <a:pt x="80553" y="21834"/>
                    <a:pt x="92729" y="10765"/>
                  </a:cubicBezTo>
                  <a:cubicBezTo>
                    <a:pt x="105458" y="-1410"/>
                    <a:pt x="137556" y="-4731"/>
                    <a:pt x="154713" y="8551"/>
                  </a:cubicBezTo>
                  <a:cubicBezTo>
                    <a:pt x="172976" y="22941"/>
                    <a:pt x="189579" y="40650"/>
                    <a:pt x="202861" y="59467"/>
                  </a:cubicBezTo>
                  <a:cubicBezTo>
                    <a:pt x="217804" y="80497"/>
                    <a:pt x="227765" y="104848"/>
                    <a:pt x="242154" y="132519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/>
            <p:cNvSpPr/>
            <p:nvPr/>
          </p:nvSpPr>
          <p:spPr>
            <a:xfrm>
              <a:off x="1371001" y="6228881"/>
              <a:ext cx="265646" cy="143892"/>
            </a:xfrm>
            <a:custGeom>
              <a:avLst/>
              <a:gdLst>
                <a:gd name="connsiteX0" fmla="*/ 267589 w 265645"/>
                <a:gd name="connsiteY0" fmla="*/ 92549 h 143891"/>
                <a:gd name="connsiteX1" fmla="*/ 259288 w 265645"/>
                <a:gd name="connsiteY1" fmla="*/ 101404 h 143891"/>
                <a:gd name="connsiteX2" fmla="*/ 109309 w 265645"/>
                <a:gd name="connsiteY2" fmla="*/ 144571 h 143891"/>
                <a:gd name="connsiteX3" fmla="*/ 11905 w 265645"/>
                <a:gd name="connsiteY3" fmla="*/ 109152 h 143891"/>
                <a:gd name="connsiteX4" fmla="*/ 50092 w 265645"/>
                <a:gd name="connsiteY4" fmla="*/ 2340 h 143891"/>
                <a:gd name="connsiteX5" fmla="*/ 121484 w 265645"/>
                <a:gd name="connsiteY5" fmla="*/ 28905 h 143891"/>
                <a:gd name="connsiteX6" fmla="*/ 144728 w 265645"/>
                <a:gd name="connsiteY6" fmla="*/ 56023 h 143891"/>
                <a:gd name="connsiteX7" fmla="*/ 181254 w 265645"/>
                <a:gd name="connsiteY7" fmla="*/ 87015 h 143891"/>
                <a:gd name="connsiteX8" fmla="*/ 267589 w 265645"/>
                <a:gd name="connsiteY8" fmla="*/ 92549 h 143891"/>
                <a:gd name="connsiteX9" fmla="*/ 267589 w 265645"/>
                <a:gd name="connsiteY9" fmla="*/ 92549 h 14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5645" h="143891">
                  <a:moveTo>
                    <a:pt x="267589" y="92549"/>
                  </a:moveTo>
                  <a:cubicBezTo>
                    <a:pt x="264822" y="95316"/>
                    <a:pt x="262609" y="100297"/>
                    <a:pt x="259288" y="101404"/>
                  </a:cubicBezTo>
                  <a:cubicBezTo>
                    <a:pt x="209479" y="116347"/>
                    <a:pt x="160224" y="132950"/>
                    <a:pt x="109309" y="144571"/>
                  </a:cubicBezTo>
                  <a:cubicBezTo>
                    <a:pt x="71122" y="153426"/>
                    <a:pt x="36809" y="139591"/>
                    <a:pt x="11905" y="109152"/>
                  </a:cubicBezTo>
                  <a:cubicBezTo>
                    <a:pt x="-15766" y="75393"/>
                    <a:pt x="8031" y="13409"/>
                    <a:pt x="50092" y="2340"/>
                  </a:cubicBezTo>
                  <a:cubicBezTo>
                    <a:pt x="81637" y="-5961"/>
                    <a:pt x="102114" y="8981"/>
                    <a:pt x="121484" y="28905"/>
                  </a:cubicBezTo>
                  <a:cubicBezTo>
                    <a:pt x="129232" y="37760"/>
                    <a:pt x="136980" y="47168"/>
                    <a:pt x="144728" y="56023"/>
                  </a:cubicBezTo>
                  <a:cubicBezTo>
                    <a:pt x="149709" y="74286"/>
                    <a:pt x="161331" y="85355"/>
                    <a:pt x="181254" y="87015"/>
                  </a:cubicBezTo>
                  <a:cubicBezTo>
                    <a:pt x="211140" y="88675"/>
                    <a:pt x="239365" y="90889"/>
                    <a:pt x="267589" y="92549"/>
                  </a:cubicBezTo>
                  <a:lnTo>
                    <a:pt x="267589" y="92549"/>
                  </a:ln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/>
            <p:cNvSpPr/>
            <p:nvPr/>
          </p:nvSpPr>
          <p:spPr>
            <a:xfrm>
              <a:off x="1471406" y="6163113"/>
              <a:ext cx="182632" cy="154960"/>
            </a:xfrm>
            <a:custGeom>
              <a:avLst/>
              <a:gdLst>
                <a:gd name="connsiteX0" fmla="*/ 45430 w 182631"/>
                <a:gd name="connsiteY0" fmla="*/ 121790 h 154960"/>
                <a:gd name="connsiteX1" fmla="*/ 22186 w 182631"/>
                <a:gd name="connsiteY1" fmla="*/ 94672 h 154960"/>
                <a:gd name="connsiteX2" fmla="*/ 2816 w 182631"/>
                <a:gd name="connsiteY2" fmla="*/ 56486 h 154960"/>
                <a:gd name="connsiteX3" fmla="*/ 36022 w 182631"/>
                <a:gd name="connsiteY3" fmla="*/ 1143 h 154960"/>
                <a:gd name="connsiteX4" fmla="*/ 127338 w 182631"/>
                <a:gd name="connsiteY4" fmla="*/ 46524 h 154960"/>
                <a:gd name="connsiteX5" fmla="*/ 182681 w 182631"/>
                <a:gd name="connsiteY5" fmla="*/ 142821 h 154960"/>
                <a:gd name="connsiteX6" fmla="*/ 187108 w 182631"/>
                <a:gd name="connsiteY6" fmla="*/ 158870 h 154960"/>
                <a:gd name="connsiteX7" fmla="*/ 168292 w 182631"/>
                <a:gd name="connsiteY7" fmla="*/ 158870 h 154960"/>
                <a:gd name="connsiteX8" fmla="*/ 168845 w 182631"/>
                <a:gd name="connsiteY8" fmla="*/ 159424 h 154960"/>
                <a:gd name="connsiteX9" fmla="*/ 99113 w 182631"/>
                <a:gd name="connsiteY9" fmla="*/ 149462 h 154960"/>
                <a:gd name="connsiteX10" fmla="*/ 45430 w 182631"/>
                <a:gd name="connsiteY10" fmla="*/ 121790 h 15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631" h="154960">
                  <a:moveTo>
                    <a:pt x="45430" y="121790"/>
                  </a:moveTo>
                  <a:cubicBezTo>
                    <a:pt x="37682" y="112936"/>
                    <a:pt x="29935" y="103527"/>
                    <a:pt x="22186" y="94672"/>
                  </a:cubicBezTo>
                  <a:cubicBezTo>
                    <a:pt x="15545" y="81944"/>
                    <a:pt x="7244" y="69768"/>
                    <a:pt x="2816" y="56486"/>
                  </a:cubicBezTo>
                  <a:cubicBezTo>
                    <a:pt x="-6592" y="30474"/>
                    <a:pt x="8351" y="5570"/>
                    <a:pt x="36022" y="1143"/>
                  </a:cubicBezTo>
                  <a:cubicBezTo>
                    <a:pt x="76976" y="-5498"/>
                    <a:pt x="105754" y="17746"/>
                    <a:pt x="127338" y="46524"/>
                  </a:cubicBezTo>
                  <a:cubicBezTo>
                    <a:pt x="148922" y="76409"/>
                    <a:pt x="164418" y="110168"/>
                    <a:pt x="182681" y="142821"/>
                  </a:cubicBezTo>
                  <a:cubicBezTo>
                    <a:pt x="184895" y="147248"/>
                    <a:pt x="185448" y="152229"/>
                    <a:pt x="187108" y="158870"/>
                  </a:cubicBezTo>
                  <a:cubicBezTo>
                    <a:pt x="179360" y="158870"/>
                    <a:pt x="173826" y="158870"/>
                    <a:pt x="168292" y="158870"/>
                  </a:cubicBezTo>
                  <a:cubicBezTo>
                    <a:pt x="168292" y="158870"/>
                    <a:pt x="168845" y="159424"/>
                    <a:pt x="168845" y="159424"/>
                  </a:cubicBezTo>
                  <a:cubicBezTo>
                    <a:pt x="145601" y="156103"/>
                    <a:pt x="122357" y="151676"/>
                    <a:pt x="99113" y="149462"/>
                  </a:cubicBezTo>
                  <a:cubicBezTo>
                    <a:pt x="76976" y="146141"/>
                    <a:pt x="57606" y="141160"/>
                    <a:pt x="45430" y="121790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/>
            <p:cNvSpPr/>
            <p:nvPr/>
          </p:nvSpPr>
          <p:spPr>
            <a:xfrm>
              <a:off x="1263366" y="4727001"/>
              <a:ext cx="852281" cy="99617"/>
            </a:xfrm>
            <a:custGeom>
              <a:avLst/>
              <a:gdLst>
                <a:gd name="connsiteX0" fmla="*/ 0 w 852280"/>
                <a:gd name="connsiteY0" fmla="*/ 99617 h 99617"/>
                <a:gd name="connsiteX1" fmla="*/ 114560 w 852280"/>
                <a:gd name="connsiteY1" fmla="*/ 66965 h 99617"/>
                <a:gd name="connsiteX2" fmla="*/ 489785 w 852280"/>
                <a:gd name="connsiteY2" fmla="*/ 14389 h 99617"/>
                <a:gd name="connsiteX3" fmla="*/ 857262 w 852280"/>
                <a:gd name="connsiteY3" fmla="*/ 0 h 99617"/>
                <a:gd name="connsiteX4" fmla="*/ 847853 w 852280"/>
                <a:gd name="connsiteY4" fmla="*/ 3321 h 99617"/>
                <a:gd name="connsiteX5" fmla="*/ 694553 w 852280"/>
                <a:gd name="connsiteY5" fmla="*/ 22691 h 99617"/>
                <a:gd name="connsiteX6" fmla="*/ 250703 w 852280"/>
                <a:gd name="connsiteY6" fmla="*/ 57003 h 99617"/>
                <a:gd name="connsiteX7" fmla="*/ 23244 w 852280"/>
                <a:gd name="connsiteY7" fmla="*/ 99064 h 99617"/>
                <a:gd name="connsiteX8" fmla="*/ 1660 w 852280"/>
                <a:gd name="connsiteY8" fmla="*/ 104045 h 99617"/>
                <a:gd name="connsiteX9" fmla="*/ 0 w 852280"/>
                <a:gd name="connsiteY9" fmla="*/ 99617 h 9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2280" h="99617">
                  <a:moveTo>
                    <a:pt x="0" y="99617"/>
                  </a:moveTo>
                  <a:cubicBezTo>
                    <a:pt x="38187" y="88549"/>
                    <a:pt x="76373" y="76927"/>
                    <a:pt x="114560" y="66965"/>
                  </a:cubicBezTo>
                  <a:cubicBezTo>
                    <a:pt x="237421" y="35419"/>
                    <a:pt x="363049" y="21030"/>
                    <a:pt x="489785" y="14389"/>
                  </a:cubicBezTo>
                  <a:cubicBezTo>
                    <a:pt x="612093" y="7748"/>
                    <a:pt x="734400" y="3321"/>
                    <a:pt x="857262" y="0"/>
                  </a:cubicBezTo>
                  <a:cubicBezTo>
                    <a:pt x="853941" y="1107"/>
                    <a:pt x="851174" y="2767"/>
                    <a:pt x="847853" y="3321"/>
                  </a:cubicBezTo>
                  <a:cubicBezTo>
                    <a:pt x="796938" y="9962"/>
                    <a:pt x="746022" y="18817"/>
                    <a:pt x="694553" y="22691"/>
                  </a:cubicBezTo>
                  <a:cubicBezTo>
                    <a:pt x="546788" y="34866"/>
                    <a:pt x="397915" y="42061"/>
                    <a:pt x="250703" y="57003"/>
                  </a:cubicBezTo>
                  <a:cubicBezTo>
                    <a:pt x="174330" y="64751"/>
                    <a:pt x="99064" y="84675"/>
                    <a:pt x="23244" y="99064"/>
                  </a:cubicBezTo>
                  <a:cubicBezTo>
                    <a:pt x="16049" y="100724"/>
                    <a:pt x="8855" y="102384"/>
                    <a:pt x="1660" y="104045"/>
                  </a:cubicBezTo>
                  <a:cubicBezTo>
                    <a:pt x="553" y="102938"/>
                    <a:pt x="0" y="101277"/>
                    <a:pt x="0" y="99617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/>
            <p:cNvSpPr/>
            <p:nvPr/>
          </p:nvSpPr>
          <p:spPr>
            <a:xfrm>
              <a:off x="1118942" y="5773535"/>
              <a:ext cx="564498" cy="304386"/>
            </a:xfrm>
            <a:custGeom>
              <a:avLst/>
              <a:gdLst>
                <a:gd name="connsiteX0" fmla="*/ 13815 w 564497"/>
                <a:gd name="connsiteY0" fmla="*/ 0 h 304385"/>
                <a:gd name="connsiteX1" fmla="*/ 16582 w 564497"/>
                <a:gd name="connsiteY1" fmla="*/ 20477 h 304385"/>
                <a:gd name="connsiteX2" fmla="*/ 74692 w 564497"/>
                <a:gd name="connsiteY2" fmla="*/ 150533 h 304385"/>
                <a:gd name="connsiteX3" fmla="*/ 251789 w 564497"/>
                <a:gd name="connsiteY3" fmla="*/ 233547 h 304385"/>
                <a:gd name="connsiteX4" fmla="*/ 555622 w 564497"/>
                <a:gd name="connsiteY4" fmla="*/ 297745 h 304385"/>
                <a:gd name="connsiteX5" fmla="*/ 565030 w 564497"/>
                <a:gd name="connsiteY5" fmla="*/ 300512 h 304385"/>
                <a:gd name="connsiteX6" fmla="*/ 565030 w 564497"/>
                <a:gd name="connsiteY6" fmla="*/ 304939 h 304385"/>
                <a:gd name="connsiteX7" fmla="*/ 529057 w 564497"/>
                <a:gd name="connsiteY7" fmla="*/ 304939 h 304385"/>
                <a:gd name="connsiteX8" fmla="*/ 490871 w 564497"/>
                <a:gd name="connsiteY8" fmla="*/ 303279 h 304385"/>
                <a:gd name="connsiteX9" fmla="*/ 149405 w 564497"/>
                <a:gd name="connsiteY9" fmla="*/ 213623 h 304385"/>
                <a:gd name="connsiteX10" fmla="*/ 32078 w 564497"/>
                <a:gd name="connsiteY10" fmla="*/ 131163 h 304385"/>
                <a:gd name="connsiteX11" fmla="*/ 13815 w 564497"/>
                <a:gd name="connsiteY11" fmla="*/ 0 h 30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4497" h="304385">
                  <a:moveTo>
                    <a:pt x="13815" y="0"/>
                  </a:moveTo>
                  <a:cubicBezTo>
                    <a:pt x="14922" y="6641"/>
                    <a:pt x="17689" y="13836"/>
                    <a:pt x="16582" y="20477"/>
                  </a:cubicBezTo>
                  <a:cubicBezTo>
                    <a:pt x="6620" y="76927"/>
                    <a:pt x="30971" y="118434"/>
                    <a:pt x="74692" y="150533"/>
                  </a:cubicBezTo>
                  <a:cubicBezTo>
                    <a:pt x="127821" y="190380"/>
                    <a:pt x="189805" y="212517"/>
                    <a:pt x="251789" y="233547"/>
                  </a:cubicBezTo>
                  <a:cubicBezTo>
                    <a:pt x="350853" y="267306"/>
                    <a:pt x="452131" y="286123"/>
                    <a:pt x="555622" y="297745"/>
                  </a:cubicBezTo>
                  <a:cubicBezTo>
                    <a:pt x="558942" y="298298"/>
                    <a:pt x="561710" y="299405"/>
                    <a:pt x="565030" y="300512"/>
                  </a:cubicBezTo>
                  <a:cubicBezTo>
                    <a:pt x="565030" y="302172"/>
                    <a:pt x="565030" y="303279"/>
                    <a:pt x="565030" y="304939"/>
                  </a:cubicBezTo>
                  <a:cubicBezTo>
                    <a:pt x="552855" y="304939"/>
                    <a:pt x="540679" y="304939"/>
                    <a:pt x="529057" y="304939"/>
                  </a:cubicBezTo>
                  <a:cubicBezTo>
                    <a:pt x="516328" y="304386"/>
                    <a:pt x="503600" y="304386"/>
                    <a:pt x="490871" y="303279"/>
                  </a:cubicBezTo>
                  <a:cubicBezTo>
                    <a:pt x="372437" y="291104"/>
                    <a:pt x="257877" y="263986"/>
                    <a:pt x="149405" y="213623"/>
                  </a:cubicBezTo>
                  <a:cubicBezTo>
                    <a:pt x="105684" y="193147"/>
                    <a:pt x="65837" y="166582"/>
                    <a:pt x="32078" y="131163"/>
                  </a:cubicBezTo>
                  <a:cubicBezTo>
                    <a:pt x="-3341" y="95190"/>
                    <a:pt x="-9429" y="32652"/>
                    <a:pt x="13815" y="0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/>
            <p:cNvSpPr/>
            <p:nvPr/>
          </p:nvSpPr>
          <p:spPr>
            <a:xfrm>
              <a:off x="1516836" y="6284904"/>
              <a:ext cx="121754" cy="33206"/>
            </a:xfrm>
            <a:custGeom>
              <a:avLst/>
              <a:gdLst>
                <a:gd name="connsiteX0" fmla="*/ 0 w 121754"/>
                <a:gd name="connsiteY0" fmla="*/ 0 h 33205"/>
                <a:gd name="connsiteX1" fmla="*/ 52576 w 121754"/>
                <a:gd name="connsiteY1" fmla="*/ 27118 h 33205"/>
                <a:gd name="connsiteX2" fmla="*/ 122308 w 121754"/>
                <a:gd name="connsiteY2" fmla="*/ 37080 h 33205"/>
                <a:gd name="connsiteX3" fmla="*/ 36526 w 121754"/>
                <a:gd name="connsiteY3" fmla="*/ 30992 h 33205"/>
                <a:gd name="connsiteX4" fmla="*/ 0 w 121754"/>
                <a:gd name="connsiteY4" fmla="*/ 0 h 33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754" h="33205">
                  <a:moveTo>
                    <a:pt x="0" y="0"/>
                  </a:moveTo>
                  <a:cubicBezTo>
                    <a:pt x="12176" y="19370"/>
                    <a:pt x="31546" y="24904"/>
                    <a:pt x="52576" y="27118"/>
                  </a:cubicBezTo>
                  <a:cubicBezTo>
                    <a:pt x="75820" y="29332"/>
                    <a:pt x="99064" y="33759"/>
                    <a:pt x="122308" y="37080"/>
                  </a:cubicBezTo>
                  <a:cubicBezTo>
                    <a:pt x="93530" y="34866"/>
                    <a:pt x="64751" y="33206"/>
                    <a:pt x="36526" y="30992"/>
                  </a:cubicBezTo>
                  <a:cubicBezTo>
                    <a:pt x="17156" y="29332"/>
                    <a:pt x="5534" y="18263"/>
                    <a:pt x="0" y="0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tyle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Style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tyle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tyle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 rot="10800000" flipV="1">
            <a:off x="2501152" y="0"/>
            <a:ext cx="9690847" cy="6884894"/>
          </a:xfrm>
          <a:custGeom>
            <a:avLst/>
            <a:gdLst>
              <a:gd name="connsiteX0" fmla="*/ 0 w 7557875"/>
              <a:gd name="connsiteY0" fmla="*/ 0 h 6858000"/>
              <a:gd name="connsiteX1" fmla="*/ 7557875 w 7557875"/>
              <a:gd name="connsiteY1" fmla="*/ 0 h 6858000"/>
              <a:gd name="connsiteX2" fmla="*/ 4370632 w 7557875"/>
              <a:gd name="connsiteY2" fmla="*/ 6858000 h 6858000"/>
              <a:gd name="connsiteX3" fmla="*/ 0 w 7557875"/>
              <a:gd name="connsiteY3" fmla="*/ 6858000 h 6858000"/>
              <a:gd name="connsiteX0-1" fmla="*/ 0 w 7557875"/>
              <a:gd name="connsiteY0-2" fmla="*/ 0 h 6884894"/>
              <a:gd name="connsiteX1-3" fmla="*/ 7557875 w 7557875"/>
              <a:gd name="connsiteY1-4" fmla="*/ 0 h 6884894"/>
              <a:gd name="connsiteX2-5" fmla="*/ 4685252 w 7557875"/>
              <a:gd name="connsiteY2-6" fmla="*/ 6884894 h 6884894"/>
              <a:gd name="connsiteX3-7" fmla="*/ 0 w 7557875"/>
              <a:gd name="connsiteY3-8" fmla="*/ 6858000 h 6884894"/>
              <a:gd name="connsiteX4" fmla="*/ 0 w 7557875"/>
              <a:gd name="connsiteY4" fmla="*/ 0 h 68848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" y="connsiteY4"/>
              </a:cxn>
            </a:cxnLst>
            <a:rect l="l" t="t" r="r" b="b"/>
            <a:pathLst>
              <a:path w="7557875" h="6884894">
                <a:moveTo>
                  <a:pt x="0" y="0"/>
                </a:moveTo>
                <a:lnTo>
                  <a:pt x="7557875" y="0"/>
                </a:lnTo>
                <a:lnTo>
                  <a:pt x="4685252" y="6884894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yle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/>
          <p:cNvSpPr/>
          <p:nvPr userDrawn="1"/>
        </p:nvSpPr>
        <p:spPr>
          <a:xfrm>
            <a:off x="1" y="0"/>
            <a:ext cx="7267073" cy="6858000"/>
          </a:xfrm>
          <a:custGeom>
            <a:avLst/>
            <a:gdLst>
              <a:gd name="connsiteX0" fmla="*/ 0 w 7557875"/>
              <a:gd name="connsiteY0" fmla="*/ 0 h 6858000"/>
              <a:gd name="connsiteX1" fmla="*/ 7557875 w 7557875"/>
              <a:gd name="connsiteY1" fmla="*/ 0 h 6858000"/>
              <a:gd name="connsiteX2" fmla="*/ 4370632 w 7557875"/>
              <a:gd name="connsiteY2" fmla="*/ 6858000 h 6858000"/>
              <a:gd name="connsiteX3" fmla="*/ 0 w 755787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7875" h="6858000">
                <a:moveTo>
                  <a:pt x="0" y="0"/>
                </a:moveTo>
                <a:lnTo>
                  <a:pt x="7557875" y="0"/>
                </a:lnTo>
                <a:lnTo>
                  <a:pt x="437063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5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4"/>
          <p:cNvSpPr/>
          <p:nvPr userDrawn="1"/>
        </p:nvSpPr>
        <p:spPr>
          <a:xfrm>
            <a:off x="3546532" y="605216"/>
            <a:ext cx="7739777" cy="56541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8925665" y="786795"/>
            <a:ext cx="2160000" cy="2664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351534" y="786795"/>
            <a:ext cx="2160000" cy="2664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777404" y="786795"/>
            <a:ext cx="2160000" cy="2664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6" name="Rectangle 48"/>
          <p:cNvSpPr/>
          <p:nvPr userDrawn="1"/>
        </p:nvSpPr>
        <p:spPr>
          <a:xfrm>
            <a:off x="3777404" y="3657674"/>
            <a:ext cx="2160000" cy="648000"/>
          </a:xfrm>
          <a:prstGeom prst="rect">
            <a:avLst/>
          </a:prstGeom>
          <a:solidFill>
            <a:schemeClr val="accent2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8" name="Rectangle 17"/>
          <p:cNvSpPr/>
          <p:nvPr userDrawn="1"/>
        </p:nvSpPr>
        <p:spPr>
          <a:xfrm>
            <a:off x="6351534" y="3647370"/>
            <a:ext cx="2160000" cy="648000"/>
          </a:xfrm>
          <a:prstGeom prst="rect">
            <a:avLst/>
          </a:prstGeom>
          <a:solidFill>
            <a:schemeClr val="accent3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9" name="Rectangle 20"/>
          <p:cNvSpPr/>
          <p:nvPr userDrawn="1"/>
        </p:nvSpPr>
        <p:spPr>
          <a:xfrm>
            <a:off x="8925665" y="3657674"/>
            <a:ext cx="2160000" cy="648000"/>
          </a:xfrm>
          <a:prstGeom prst="rect">
            <a:avLst/>
          </a:prstGeom>
          <a:solidFill>
            <a:schemeClr val="accent4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/>
          <p:cNvSpPr>
            <a:spLocks noGrp="1"/>
          </p:cNvSpPr>
          <p:nvPr>
            <p:ph type="pic" idx="14" hasCustomPrompt="1"/>
          </p:nvPr>
        </p:nvSpPr>
        <p:spPr>
          <a:xfrm>
            <a:off x="3779656" y="1838324"/>
            <a:ext cx="8412345" cy="4067177"/>
          </a:xfrm>
          <a:custGeom>
            <a:avLst/>
            <a:gdLst>
              <a:gd name="connsiteX0" fmla="*/ 0 w 8412345"/>
              <a:gd name="connsiteY0" fmla="*/ 0 h 4067177"/>
              <a:gd name="connsiteX1" fmla="*/ 8412345 w 8412345"/>
              <a:gd name="connsiteY1" fmla="*/ 0 h 4067177"/>
              <a:gd name="connsiteX2" fmla="*/ 8412345 w 8412345"/>
              <a:gd name="connsiteY2" fmla="*/ 4067177 h 4067177"/>
              <a:gd name="connsiteX3" fmla="*/ 1452936 w 8412345"/>
              <a:gd name="connsiteY3" fmla="*/ 4067177 h 4067177"/>
              <a:gd name="connsiteX4" fmla="*/ 1340647 w 8412345"/>
              <a:gd name="connsiteY4" fmla="*/ 3752847 h 4067177"/>
              <a:gd name="connsiteX5" fmla="*/ 8412344 w 8412345"/>
              <a:gd name="connsiteY5" fmla="*/ 3752847 h 4067177"/>
              <a:gd name="connsiteX6" fmla="*/ 8412344 w 8412345"/>
              <a:gd name="connsiteY6" fmla="*/ 3524256 h 4067177"/>
              <a:gd name="connsiteX7" fmla="*/ 1258986 w 8412345"/>
              <a:gd name="connsiteY7" fmla="*/ 3524256 h 4067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12345" h="4067177">
                <a:moveTo>
                  <a:pt x="0" y="0"/>
                </a:moveTo>
                <a:lnTo>
                  <a:pt x="8412345" y="0"/>
                </a:lnTo>
                <a:lnTo>
                  <a:pt x="8412345" y="4067177"/>
                </a:lnTo>
                <a:lnTo>
                  <a:pt x="1452936" y="4067177"/>
                </a:lnTo>
                <a:lnTo>
                  <a:pt x="1340647" y="3752847"/>
                </a:lnTo>
                <a:lnTo>
                  <a:pt x="8412344" y="3752847"/>
                </a:lnTo>
                <a:lnTo>
                  <a:pt x="8412344" y="3524256"/>
                </a:lnTo>
                <a:lnTo>
                  <a:pt x="1258986" y="35242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  <p:sp>
        <p:nvSpPr>
          <p:cNvPr id="34" name="Picture Placeholder 33"/>
          <p:cNvSpPr>
            <a:spLocks noGrp="1"/>
          </p:cNvSpPr>
          <p:nvPr>
            <p:ph type="pic" idx="15" hasCustomPrompt="1"/>
          </p:nvPr>
        </p:nvSpPr>
        <p:spPr>
          <a:xfrm>
            <a:off x="0" y="1285875"/>
            <a:ext cx="4432248" cy="4067177"/>
          </a:xfrm>
          <a:custGeom>
            <a:avLst/>
            <a:gdLst>
              <a:gd name="connsiteX0" fmla="*/ 0 w 4432248"/>
              <a:gd name="connsiteY0" fmla="*/ 0 h 4067177"/>
              <a:gd name="connsiteX1" fmla="*/ 571500 w 4432248"/>
              <a:gd name="connsiteY1" fmla="*/ 0 h 4067177"/>
              <a:gd name="connsiteX2" fmla="*/ 904875 w 4432248"/>
              <a:gd name="connsiteY2" fmla="*/ 0 h 4067177"/>
              <a:gd name="connsiteX3" fmla="*/ 2979312 w 4432248"/>
              <a:gd name="connsiteY3" fmla="*/ 0 h 4067177"/>
              <a:gd name="connsiteX4" fmla="*/ 4432248 w 4432248"/>
              <a:gd name="connsiteY4" fmla="*/ 4067177 h 4067177"/>
              <a:gd name="connsiteX5" fmla="*/ 571500 w 4432248"/>
              <a:gd name="connsiteY5" fmla="*/ 4067177 h 4067177"/>
              <a:gd name="connsiteX6" fmla="*/ 571500 w 4432248"/>
              <a:gd name="connsiteY6" fmla="*/ 4067175 h 4067177"/>
              <a:gd name="connsiteX7" fmla="*/ 0 w 4432248"/>
              <a:gd name="connsiteY7" fmla="*/ 4067175 h 4067177"/>
              <a:gd name="connsiteX0-1" fmla="*/ 0 w 4432248"/>
              <a:gd name="connsiteY0-2" fmla="*/ 0 h 4067177"/>
              <a:gd name="connsiteX1-3" fmla="*/ 571500 w 4432248"/>
              <a:gd name="connsiteY1-4" fmla="*/ 0 h 4067177"/>
              <a:gd name="connsiteX2-5" fmla="*/ 2979312 w 4432248"/>
              <a:gd name="connsiteY2-6" fmla="*/ 0 h 4067177"/>
              <a:gd name="connsiteX3-7" fmla="*/ 4432248 w 4432248"/>
              <a:gd name="connsiteY3-8" fmla="*/ 4067177 h 4067177"/>
              <a:gd name="connsiteX4-9" fmla="*/ 571500 w 4432248"/>
              <a:gd name="connsiteY4-10" fmla="*/ 4067177 h 4067177"/>
              <a:gd name="connsiteX5-11" fmla="*/ 571500 w 4432248"/>
              <a:gd name="connsiteY5-12" fmla="*/ 4067175 h 4067177"/>
              <a:gd name="connsiteX6-13" fmla="*/ 0 w 4432248"/>
              <a:gd name="connsiteY6-14" fmla="*/ 4067175 h 4067177"/>
              <a:gd name="connsiteX7-15" fmla="*/ 0 w 4432248"/>
              <a:gd name="connsiteY7-16" fmla="*/ 0 h 4067177"/>
              <a:gd name="connsiteX0-17" fmla="*/ 0 w 4432248"/>
              <a:gd name="connsiteY0-18" fmla="*/ 0 h 4067177"/>
              <a:gd name="connsiteX1-19" fmla="*/ 2979312 w 4432248"/>
              <a:gd name="connsiteY1-20" fmla="*/ 0 h 4067177"/>
              <a:gd name="connsiteX2-21" fmla="*/ 4432248 w 4432248"/>
              <a:gd name="connsiteY2-22" fmla="*/ 4067177 h 4067177"/>
              <a:gd name="connsiteX3-23" fmla="*/ 571500 w 4432248"/>
              <a:gd name="connsiteY3-24" fmla="*/ 4067177 h 4067177"/>
              <a:gd name="connsiteX4-25" fmla="*/ 571500 w 4432248"/>
              <a:gd name="connsiteY4-26" fmla="*/ 4067175 h 4067177"/>
              <a:gd name="connsiteX5-27" fmla="*/ 0 w 4432248"/>
              <a:gd name="connsiteY5-28" fmla="*/ 4067175 h 4067177"/>
              <a:gd name="connsiteX6-29" fmla="*/ 0 w 4432248"/>
              <a:gd name="connsiteY6-30" fmla="*/ 0 h 4067177"/>
              <a:gd name="connsiteX0-31" fmla="*/ 0 w 4432248"/>
              <a:gd name="connsiteY0-32" fmla="*/ 0 h 4067177"/>
              <a:gd name="connsiteX1-33" fmla="*/ 2979312 w 4432248"/>
              <a:gd name="connsiteY1-34" fmla="*/ 0 h 4067177"/>
              <a:gd name="connsiteX2-35" fmla="*/ 4432248 w 4432248"/>
              <a:gd name="connsiteY2-36" fmla="*/ 4067177 h 4067177"/>
              <a:gd name="connsiteX3-37" fmla="*/ 571500 w 4432248"/>
              <a:gd name="connsiteY3-38" fmla="*/ 4067177 h 4067177"/>
              <a:gd name="connsiteX4-39" fmla="*/ 0 w 4432248"/>
              <a:gd name="connsiteY4-40" fmla="*/ 4067175 h 4067177"/>
              <a:gd name="connsiteX5-41" fmla="*/ 0 w 4432248"/>
              <a:gd name="connsiteY5-42" fmla="*/ 0 h 4067177"/>
              <a:gd name="connsiteX0-43" fmla="*/ 0 w 4432248"/>
              <a:gd name="connsiteY0-44" fmla="*/ 0 h 4067177"/>
              <a:gd name="connsiteX1-45" fmla="*/ 2979312 w 4432248"/>
              <a:gd name="connsiteY1-46" fmla="*/ 0 h 4067177"/>
              <a:gd name="connsiteX2-47" fmla="*/ 4432248 w 4432248"/>
              <a:gd name="connsiteY2-48" fmla="*/ 4067177 h 4067177"/>
              <a:gd name="connsiteX3-49" fmla="*/ 0 w 4432248"/>
              <a:gd name="connsiteY3-50" fmla="*/ 4067175 h 4067177"/>
              <a:gd name="connsiteX4-51" fmla="*/ 0 w 4432248"/>
              <a:gd name="connsiteY4-52" fmla="*/ 0 h 406717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432248" h="4067177">
                <a:moveTo>
                  <a:pt x="0" y="0"/>
                </a:moveTo>
                <a:lnTo>
                  <a:pt x="2979312" y="0"/>
                </a:lnTo>
                <a:lnTo>
                  <a:pt x="4432248" y="4067177"/>
                </a:lnTo>
                <a:lnTo>
                  <a:pt x="0" y="40671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idx="14" hasCustomPrompt="1"/>
          </p:nvPr>
        </p:nvSpPr>
        <p:spPr>
          <a:xfrm>
            <a:off x="0" y="0"/>
            <a:ext cx="7155850" cy="6858000"/>
          </a:xfrm>
          <a:custGeom>
            <a:avLst/>
            <a:gdLst>
              <a:gd name="connsiteX0" fmla="*/ 0 w 7155850"/>
              <a:gd name="connsiteY0" fmla="*/ 3024930 h 6858000"/>
              <a:gd name="connsiteX1" fmla="*/ 2358530 w 7155850"/>
              <a:gd name="connsiteY1" fmla="*/ 6858000 h 6858000"/>
              <a:gd name="connsiteX2" fmla="*/ 1329860 w 7155850"/>
              <a:gd name="connsiteY2" fmla="*/ 6858000 h 6858000"/>
              <a:gd name="connsiteX3" fmla="*/ 0 w 7155850"/>
              <a:gd name="connsiteY3" fmla="*/ 4691859 h 6858000"/>
              <a:gd name="connsiteX4" fmla="*/ 1 w 7155850"/>
              <a:gd name="connsiteY4" fmla="*/ 397145 h 6858000"/>
              <a:gd name="connsiteX5" fmla="*/ 3459898 w 7155850"/>
              <a:gd name="connsiteY5" fmla="*/ 6020152 h 6858000"/>
              <a:gd name="connsiteX6" fmla="*/ 2945517 w 7155850"/>
              <a:gd name="connsiteY6" fmla="*/ 6858000 h 6858000"/>
              <a:gd name="connsiteX7" fmla="*/ 1 w 7155850"/>
              <a:gd name="connsiteY7" fmla="*/ 2060197 h 6858000"/>
              <a:gd name="connsiteX8" fmla="*/ 396861 w 7155850"/>
              <a:gd name="connsiteY8" fmla="*/ 0 h 6858000"/>
              <a:gd name="connsiteX9" fmla="*/ 7155850 w 7155850"/>
              <a:gd name="connsiteY9" fmla="*/ 0 h 6858000"/>
              <a:gd name="connsiteX10" fmla="*/ 3780151 w 7155850"/>
              <a:gd name="connsiteY10" fmla="*/ 54985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850" h="6858000">
                <a:moveTo>
                  <a:pt x="0" y="3024930"/>
                </a:moveTo>
                <a:lnTo>
                  <a:pt x="2358530" y="6858000"/>
                </a:lnTo>
                <a:lnTo>
                  <a:pt x="1329860" y="6858000"/>
                </a:lnTo>
                <a:lnTo>
                  <a:pt x="0" y="4691859"/>
                </a:lnTo>
                <a:close/>
                <a:moveTo>
                  <a:pt x="1" y="397145"/>
                </a:moveTo>
                <a:lnTo>
                  <a:pt x="3459898" y="6020152"/>
                </a:lnTo>
                <a:lnTo>
                  <a:pt x="2945517" y="6858000"/>
                </a:lnTo>
                <a:lnTo>
                  <a:pt x="1" y="2060197"/>
                </a:lnTo>
                <a:close/>
                <a:moveTo>
                  <a:pt x="396861" y="0"/>
                </a:moveTo>
                <a:lnTo>
                  <a:pt x="7155850" y="0"/>
                </a:lnTo>
                <a:lnTo>
                  <a:pt x="3780151" y="549850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idx="14" hasCustomPrompt="1"/>
          </p:nvPr>
        </p:nvSpPr>
        <p:spPr>
          <a:xfrm>
            <a:off x="5956300" y="0"/>
            <a:ext cx="5346285" cy="6857999"/>
          </a:xfrm>
          <a:custGeom>
            <a:avLst/>
            <a:gdLst>
              <a:gd name="connsiteX0" fmla="*/ 1411644 w 5346285"/>
              <a:gd name="connsiteY0" fmla="*/ 735217 h 6857999"/>
              <a:gd name="connsiteX1" fmla="*/ 1555977 w 5346285"/>
              <a:gd name="connsiteY1" fmla="*/ 742505 h 6857999"/>
              <a:gd name="connsiteX2" fmla="*/ 1692597 w 5346285"/>
              <a:gd name="connsiteY2" fmla="*/ 763356 h 6857999"/>
              <a:gd name="connsiteX3" fmla="*/ 346164 w 5346285"/>
              <a:gd name="connsiteY3" fmla="*/ 2792427 h 6857999"/>
              <a:gd name="connsiteX4" fmla="*/ 1115774 w 5346285"/>
              <a:gd name="connsiteY4" fmla="*/ 2792427 h 6857999"/>
              <a:gd name="connsiteX5" fmla="*/ 2281106 w 5346285"/>
              <a:gd name="connsiteY5" fmla="*/ 1036275 h 6857999"/>
              <a:gd name="connsiteX6" fmla="*/ 2309581 w 5346285"/>
              <a:gd name="connsiteY6" fmla="*/ 1057568 h 6857999"/>
              <a:gd name="connsiteX7" fmla="*/ 2814083 w 5346285"/>
              <a:gd name="connsiteY7" fmla="*/ 1984766 h 6857999"/>
              <a:gd name="connsiteX8" fmla="*/ 2818612 w 5346285"/>
              <a:gd name="connsiteY8" fmla="*/ 2064522 h 6857999"/>
              <a:gd name="connsiteX9" fmla="*/ 2874475 w 5346285"/>
              <a:gd name="connsiteY9" fmla="*/ 2050158 h 6857999"/>
              <a:gd name="connsiteX10" fmla="*/ 3289075 w 5346285"/>
              <a:gd name="connsiteY10" fmla="*/ 2008363 h 6857999"/>
              <a:gd name="connsiteX11" fmla="*/ 5346285 w 5346285"/>
              <a:gd name="connsiteY11" fmla="*/ 4065573 h 6857999"/>
              <a:gd name="connsiteX12" fmla="*/ 3289075 w 5346285"/>
              <a:gd name="connsiteY12" fmla="*/ 6122783 h 6857999"/>
              <a:gd name="connsiteX13" fmla="*/ 1834408 w 5346285"/>
              <a:gd name="connsiteY13" fmla="*/ 5520240 h 6857999"/>
              <a:gd name="connsiteX14" fmla="*/ 1828667 w 5346285"/>
              <a:gd name="connsiteY14" fmla="*/ 5513924 h 6857999"/>
              <a:gd name="connsiteX15" fmla="*/ 936777 w 5346285"/>
              <a:gd name="connsiteY15" fmla="*/ 6857999 h 6857999"/>
              <a:gd name="connsiteX16" fmla="*/ 167167 w 5346285"/>
              <a:gd name="connsiteY16" fmla="*/ 6857999 h 6857999"/>
              <a:gd name="connsiteX17" fmla="*/ 1433594 w 5346285"/>
              <a:gd name="connsiteY17" fmla="*/ 4949498 h 6857999"/>
              <a:gd name="connsiteX18" fmla="*/ 1393531 w 5346285"/>
              <a:gd name="connsiteY18" fmla="*/ 4866332 h 6857999"/>
              <a:gd name="connsiteX19" fmla="*/ 1231865 w 5346285"/>
              <a:gd name="connsiteY19" fmla="*/ 4065573 h 6857999"/>
              <a:gd name="connsiteX20" fmla="*/ 1273661 w 5346285"/>
              <a:gd name="connsiteY20" fmla="*/ 3650974 h 6857999"/>
              <a:gd name="connsiteX21" fmla="*/ 1298900 w 5346285"/>
              <a:gd name="connsiteY21" fmla="*/ 3552812 h 6857999"/>
              <a:gd name="connsiteX22" fmla="*/ 1267312 w 5346285"/>
              <a:gd name="connsiteY22" fmla="*/ 3551217 h 6857999"/>
              <a:gd name="connsiteX23" fmla="*/ 0 w 5346285"/>
              <a:gd name="connsiteY23" fmla="*/ 2146861 h 6857999"/>
              <a:gd name="connsiteX24" fmla="*/ 1411644 w 5346285"/>
              <a:gd name="connsiteY24" fmla="*/ 735217 h 6857999"/>
              <a:gd name="connsiteX25" fmla="*/ 2199138 w 5346285"/>
              <a:gd name="connsiteY25" fmla="*/ 0 h 6857999"/>
              <a:gd name="connsiteX26" fmla="*/ 2968749 w 5346285"/>
              <a:gd name="connsiteY26" fmla="*/ 0 h 6857999"/>
              <a:gd name="connsiteX27" fmla="*/ 2281106 w 5346285"/>
              <a:gd name="connsiteY27" fmla="*/ 1036275 h 6857999"/>
              <a:gd name="connsiteX28" fmla="*/ 2200908 w 5346285"/>
              <a:gd name="connsiteY28" fmla="*/ 976304 h 6857999"/>
              <a:gd name="connsiteX29" fmla="*/ 1696140 w 5346285"/>
              <a:gd name="connsiteY29" fmla="*/ 763897 h 6857999"/>
              <a:gd name="connsiteX30" fmla="*/ 1692597 w 5346285"/>
              <a:gd name="connsiteY30" fmla="*/ 76335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346285" h="6857999">
                <a:moveTo>
                  <a:pt x="1411644" y="735217"/>
                </a:moveTo>
                <a:cubicBezTo>
                  <a:pt x="1460371" y="735217"/>
                  <a:pt x="1508521" y="737686"/>
                  <a:pt x="1555977" y="742505"/>
                </a:cubicBezTo>
                <a:lnTo>
                  <a:pt x="1692597" y="763356"/>
                </a:lnTo>
                <a:lnTo>
                  <a:pt x="346164" y="2792427"/>
                </a:lnTo>
                <a:lnTo>
                  <a:pt x="1115774" y="2792427"/>
                </a:lnTo>
                <a:lnTo>
                  <a:pt x="2281106" y="1036275"/>
                </a:lnTo>
                <a:lnTo>
                  <a:pt x="2309581" y="1057568"/>
                </a:lnTo>
                <a:cubicBezTo>
                  <a:pt x="2584098" y="1284120"/>
                  <a:pt x="2771517" y="1612438"/>
                  <a:pt x="2814083" y="1984766"/>
                </a:cubicBezTo>
                <a:lnTo>
                  <a:pt x="2818612" y="2064522"/>
                </a:lnTo>
                <a:lnTo>
                  <a:pt x="2874475" y="2050158"/>
                </a:lnTo>
                <a:cubicBezTo>
                  <a:pt x="3008395" y="2022754"/>
                  <a:pt x="3147054" y="2008363"/>
                  <a:pt x="3289075" y="2008363"/>
                </a:cubicBezTo>
                <a:cubicBezTo>
                  <a:pt x="4425241" y="2008363"/>
                  <a:pt x="5346285" y="2929407"/>
                  <a:pt x="5346285" y="4065573"/>
                </a:cubicBezTo>
                <a:cubicBezTo>
                  <a:pt x="5346285" y="5201739"/>
                  <a:pt x="4425241" y="6122783"/>
                  <a:pt x="3289075" y="6122783"/>
                </a:cubicBezTo>
                <a:cubicBezTo>
                  <a:pt x="2720992" y="6122783"/>
                  <a:pt x="2206690" y="5892522"/>
                  <a:pt x="1834408" y="5520240"/>
                </a:cubicBezTo>
                <a:lnTo>
                  <a:pt x="1828667" y="5513924"/>
                </a:lnTo>
                <a:lnTo>
                  <a:pt x="936777" y="6857999"/>
                </a:lnTo>
                <a:lnTo>
                  <a:pt x="167167" y="6857999"/>
                </a:lnTo>
                <a:lnTo>
                  <a:pt x="1433594" y="4949498"/>
                </a:lnTo>
                <a:lnTo>
                  <a:pt x="1393531" y="4866332"/>
                </a:lnTo>
                <a:cubicBezTo>
                  <a:pt x="1289431" y="4620211"/>
                  <a:pt x="1231865" y="4349615"/>
                  <a:pt x="1231865" y="4065573"/>
                </a:cubicBezTo>
                <a:cubicBezTo>
                  <a:pt x="1231865" y="3923552"/>
                  <a:pt x="1246257" y="3784893"/>
                  <a:pt x="1273661" y="3650974"/>
                </a:cubicBezTo>
                <a:lnTo>
                  <a:pt x="1298900" y="3552812"/>
                </a:lnTo>
                <a:lnTo>
                  <a:pt x="1267312" y="3551217"/>
                </a:lnTo>
                <a:cubicBezTo>
                  <a:pt x="555482" y="3478927"/>
                  <a:pt x="0" y="2877763"/>
                  <a:pt x="0" y="2146861"/>
                </a:cubicBezTo>
                <a:cubicBezTo>
                  <a:pt x="0" y="1367232"/>
                  <a:pt x="632015" y="735217"/>
                  <a:pt x="1411644" y="735217"/>
                </a:cubicBezTo>
                <a:close/>
                <a:moveTo>
                  <a:pt x="2199138" y="0"/>
                </a:moveTo>
                <a:lnTo>
                  <a:pt x="2968749" y="0"/>
                </a:lnTo>
                <a:lnTo>
                  <a:pt x="2281106" y="1036275"/>
                </a:lnTo>
                <a:lnTo>
                  <a:pt x="2200908" y="976304"/>
                </a:lnTo>
                <a:cubicBezTo>
                  <a:pt x="2050708" y="874831"/>
                  <a:pt x="1879929" y="801505"/>
                  <a:pt x="1696140" y="763897"/>
                </a:cubicBezTo>
                <a:lnTo>
                  <a:pt x="1692597" y="7633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idx="15" hasCustomPrompt="1"/>
          </p:nvPr>
        </p:nvSpPr>
        <p:spPr>
          <a:xfrm>
            <a:off x="1" y="0"/>
            <a:ext cx="9621234" cy="6858000"/>
          </a:xfrm>
          <a:custGeom>
            <a:avLst/>
            <a:gdLst>
              <a:gd name="connsiteX0" fmla="*/ 2853265 w 9621234"/>
              <a:gd name="connsiteY0" fmla="*/ 2028524 h 6858000"/>
              <a:gd name="connsiteX1" fmla="*/ 4826000 w 9621234"/>
              <a:gd name="connsiteY1" fmla="*/ 3431038 h 6858000"/>
              <a:gd name="connsiteX2" fmla="*/ 2854761 w 9621234"/>
              <a:gd name="connsiteY2" fmla="*/ 4832489 h 6858000"/>
              <a:gd name="connsiteX3" fmla="*/ 2822059 w 9621234"/>
              <a:gd name="connsiteY3" fmla="*/ 4789070 h 6858000"/>
              <a:gd name="connsiteX4" fmla="*/ 2403936 w 9621234"/>
              <a:gd name="connsiteY4" fmla="*/ 3443286 h 6858000"/>
              <a:gd name="connsiteX5" fmla="*/ 2806135 w 9621234"/>
              <a:gd name="connsiteY5" fmla="*/ 2092659 h 6858000"/>
              <a:gd name="connsiteX6" fmla="*/ 6877797 w 9621234"/>
              <a:gd name="connsiteY6" fmla="*/ 1970178 h 6858000"/>
              <a:gd name="connsiteX7" fmla="*/ 6978948 w 9621234"/>
              <a:gd name="connsiteY7" fmla="*/ 4734303 h 6858000"/>
              <a:gd name="connsiteX8" fmla="*/ 6870992 w 9621234"/>
              <a:gd name="connsiteY8" fmla="*/ 4896961 h 6858000"/>
              <a:gd name="connsiteX9" fmla="*/ 9621234 w 9621234"/>
              <a:gd name="connsiteY9" fmla="*/ 6858000 h 6858000"/>
              <a:gd name="connsiteX10" fmla="*/ 6307151 w 9621234"/>
              <a:gd name="connsiteY10" fmla="*/ 6858000 h 6858000"/>
              <a:gd name="connsiteX11" fmla="*/ 5779323 w 9621234"/>
              <a:gd name="connsiteY11" fmla="*/ 6481637 h 6858000"/>
              <a:gd name="connsiteX12" fmla="*/ 5834204 w 9621234"/>
              <a:gd name="connsiteY12" fmla="*/ 6465764 h 6858000"/>
              <a:gd name="connsiteX13" fmla="*/ 6942383 w 9621234"/>
              <a:gd name="connsiteY13" fmla="*/ 5827420 h 6858000"/>
              <a:gd name="connsiteX14" fmla="*/ 6870974 w 9621234"/>
              <a:gd name="connsiteY14" fmla="*/ 5746593 h 6858000"/>
              <a:gd name="connsiteX15" fmla="*/ 5800140 w 9621234"/>
              <a:gd name="connsiteY15" fmla="*/ 6363425 h 6858000"/>
              <a:gd name="connsiteX16" fmla="*/ 5667386 w 9621234"/>
              <a:gd name="connsiteY16" fmla="*/ 6401822 h 6858000"/>
              <a:gd name="connsiteX17" fmla="*/ 5011435 w 9621234"/>
              <a:gd name="connsiteY17" fmla="*/ 5934101 h 6858000"/>
              <a:gd name="connsiteX18" fmla="*/ 5080493 w 9621234"/>
              <a:gd name="connsiteY18" fmla="*/ 5930614 h 6858000"/>
              <a:gd name="connsiteX19" fmla="*/ 6763778 w 9621234"/>
              <a:gd name="connsiteY19" fmla="*/ 5028515 h 6858000"/>
              <a:gd name="connsiteX20" fmla="*/ 6861919 w 9621234"/>
              <a:gd name="connsiteY20" fmla="*/ 4897273 h 6858000"/>
              <a:gd name="connsiteX21" fmla="*/ 4829615 w 9621234"/>
              <a:gd name="connsiteY21" fmla="*/ 3428999 h 6858000"/>
              <a:gd name="connsiteX22" fmla="*/ 0 w 9621234"/>
              <a:gd name="connsiteY22" fmla="*/ 0 h 6858000"/>
              <a:gd name="connsiteX23" fmla="*/ 2 w 9621234"/>
              <a:gd name="connsiteY23" fmla="*/ 0 h 6858000"/>
              <a:gd name="connsiteX24" fmla="*/ 2775829 w 9621234"/>
              <a:gd name="connsiteY24" fmla="*/ 1973471 h 6858000"/>
              <a:gd name="connsiteX25" fmla="*/ 2726844 w 9621234"/>
              <a:gd name="connsiteY25" fmla="*/ 2040131 h 6858000"/>
              <a:gd name="connsiteX26" fmla="*/ 2308835 w 9621234"/>
              <a:gd name="connsiteY26" fmla="*/ 3443847 h 6858000"/>
              <a:gd name="connsiteX27" fmla="*/ 2743392 w 9621234"/>
              <a:gd name="connsiteY27" fmla="*/ 4842528 h 6858000"/>
              <a:gd name="connsiteX28" fmla="*/ 2777306 w 9621234"/>
              <a:gd name="connsiteY28" fmla="*/ 4887555 h 6858000"/>
              <a:gd name="connsiteX29" fmla="*/ 2304974 w 9621234"/>
              <a:gd name="connsiteY29" fmla="*/ 5223359 h 6858000"/>
              <a:gd name="connsiteX30" fmla="*/ 2297754 w 9621234"/>
              <a:gd name="connsiteY30" fmla="*/ 5213951 h 6858000"/>
              <a:gd name="connsiteX31" fmla="*/ 1834276 w 9621234"/>
              <a:gd name="connsiteY31" fmla="*/ 2635877 h 6858000"/>
              <a:gd name="connsiteX32" fmla="*/ 1730029 w 9621234"/>
              <a:gd name="connsiteY32" fmla="*/ 2608217 h 6858000"/>
              <a:gd name="connsiteX33" fmla="*/ 2209671 w 9621234"/>
              <a:gd name="connsiteY33" fmla="*/ 5276202 h 6858000"/>
              <a:gd name="connsiteX34" fmla="*/ 2217076 w 9621234"/>
              <a:gd name="connsiteY34" fmla="*/ 5285850 h 6858000"/>
              <a:gd name="connsiteX35" fmla="*/ 5735 w 9621234"/>
              <a:gd name="connsiteY35" fmla="*/ 6858000 h 6858000"/>
              <a:gd name="connsiteX36" fmla="*/ 0 w 9621234"/>
              <a:gd name="connsiteY3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621234" h="6858000">
                <a:moveTo>
                  <a:pt x="2853265" y="2028524"/>
                </a:moveTo>
                <a:lnTo>
                  <a:pt x="4826000" y="3431038"/>
                </a:lnTo>
                <a:lnTo>
                  <a:pt x="2854761" y="4832489"/>
                </a:lnTo>
                <a:lnTo>
                  <a:pt x="2822059" y="4789070"/>
                </a:lnTo>
                <a:cubicBezTo>
                  <a:pt x="2560729" y="4405263"/>
                  <a:pt x="2406883" y="3942281"/>
                  <a:pt x="2403936" y="3443286"/>
                </a:cubicBezTo>
                <a:cubicBezTo>
                  <a:pt x="2400990" y="2944292"/>
                  <a:pt x="2549357" y="2479526"/>
                  <a:pt x="2806135" y="2092659"/>
                </a:cubicBezTo>
                <a:close/>
                <a:moveTo>
                  <a:pt x="6877797" y="1970178"/>
                </a:moveTo>
                <a:cubicBezTo>
                  <a:pt x="7464209" y="2793500"/>
                  <a:pt x="7497364" y="3881401"/>
                  <a:pt x="6978948" y="4734303"/>
                </a:cubicBezTo>
                <a:lnTo>
                  <a:pt x="6870992" y="4896961"/>
                </a:lnTo>
                <a:lnTo>
                  <a:pt x="9621234" y="6858000"/>
                </a:lnTo>
                <a:lnTo>
                  <a:pt x="6307151" y="6858000"/>
                </a:lnTo>
                <a:lnTo>
                  <a:pt x="5779323" y="6481637"/>
                </a:lnTo>
                <a:lnTo>
                  <a:pt x="5834204" y="6465764"/>
                </a:lnTo>
                <a:cubicBezTo>
                  <a:pt x="6234233" y="6332749"/>
                  <a:pt x="6612074" y="6119246"/>
                  <a:pt x="6942383" y="5827420"/>
                </a:cubicBezTo>
                <a:lnTo>
                  <a:pt x="6870974" y="5746593"/>
                </a:lnTo>
                <a:cubicBezTo>
                  <a:pt x="6551796" y="6028585"/>
                  <a:pt x="6186689" y="6234893"/>
                  <a:pt x="5800140" y="6363425"/>
                </a:cubicBezTo>
                <a:lnTo>
                  <a:pt x="5667386" y="6401822"/>
                </a:lnTo>
                <a:lnTo>
                  <a:pt x="5011435" y="5934101"/>
                </a:lnTo>
                <a:lnTo>
                  <a:pt x="5080493" y="5930614"/>
                </a:lnTo>
                <a:cubicBezTo>
                  <a:pt x="5756761" y="5861935"/>
                  <a:pt x="6353809" y="5525282"/>
                  <a:pt x="6763778" y="5028515"/>
                </a:cubicBezTo>
                <a:lnTo>
                  <a:pt x="6861919" y="4897273"/>
                </a:lnTo>
                <a:lnTo>
                  <a:pt x="4829615" y="3428999"/>
                </a:lnTo>
                <a:close/>
                <a:moveTo>
                  <a:pt x="0" y="0"/>
                </a:moveTo>
                <a:lnTo>
                  <a:pt x="2" y="0"/>
                </a:lnTo>
                <a:lnTo>
                  <a:pt x="2775829" y="1973471"/>
                </a:lnTo>
                <a:lnTo>
                  <a:pt x="2726844" y="2040131"/>
                </a:lnTo>
                <a:cubicBezTo>
                  <a:pt x="2459973" y="2442204"/>
                  <a:pt x="2305773" y="2925239"/>
                  <a:pt x="2308835" y="3443847"/>
                </a:cubicBezTo>
                <a:cubicBezTo>
                  <a:pt x="2311897" y="3962456"/>
                  <a:pt x="2471791" y="4443635"/>
                  <a:pt x="2743392" y="4842528"/>
                </a:cubicBezTo>
                <a:lnTo>
                  <a:pt x="2777306" y="4887555"/>
                </a:lnTo>
                <a:lnTo>
                  <a:pt x="2304974" y="5223359"/>
                </a:lnTo>
                <a:lnTo>
                  <a:pt x="2297754" y="5213951"/>
                </a:lnTo>
                <a:cubicBezTo>
                  <a:pt x="1780750" y="4481926"/>
                  <a:pt x="1593974" y="3541527"/>
                  <a:pt x="1834276" y="2635877"/>
                </a:cubicBezTo>
                <a:lnTo>
                  <a:pt x="1730029" y="2608217"/>
                </a:lnTo>
                <a:cubicBezTo>
                  <a:pt x="1481347" y="3545452"/>
                  <a:pt x="1674637" y="4518648"/>
                  <a:pt x="2209671" y="5276202"/>
                </a:cubicBezTo>
                <a:lnTo>
                  <a:pt x="2217076" y="5285850"/>
                </a:lnTo>
                <a:lnTo>
                  <a:pt x="573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idx="14" hasCustomPrompt="1"/>
          </p:nvPr>
        </p:nvSpPr>
        <p:spPr>
          <a:xfrm>
            <a:off x="5567881" y="0"/>
            <a:ext cx="6206149" cy="6858000"/>
          </a:xfrm>
          <a:custGeom>
            <a:avLst/>
            <a:gdLst>
              <a:gd name="connsiteX0" fmla="*/ 5280530 w 6206149"/>
              <a:gd name="connsiteY0" fmla="*/ 3429000 h 6858000"/>
              <a:gd name="connsiteX1" fmla="*/ 6206149 w 6206149"/>
              <a:gd name="connsiteY1" fmla="*/ 3429000 h 6858000"/>
              <a:gd name="connsiteX2" fmla="*/ 4207499 w 6206149"/>
              <a:gd name="connsiteY2" fmla="*/ 6858000 h 6858000"/>
              <a:gd name="connsiteX3" fmla="*/ 3281880 w 6206149"/>
              <a:gd name="connsiteY3" fmla="*/ 6858000 h 6858000"/>
              <a:gd name="connsiteX4" fmla="*/ 4173746 w 6206149"/>
              <a:gd name="connsiteY4" fmla="*/ 3429000 h 6858000"/>
              <a:gd name="connsiteX5" fmla="*/ 5099365 w 6206149"/>
              <a:gd name="connsiteY5" fmla="*/ 3429000 h 6858000"/>
              <a:gd name="connsiteX6" fmla="*/ 3100715 w 6206149"/>
              <a:gd name="connsiteY6" fmla="*/ 6858000 h 6858000"/>
              <a:gd name="connsiteX7" fmla="*/ 2175096 w 6206149"/>
              <a:gd name="connsiteY7" fmla="*/ 6858000 h 6858000"/>
              <a:gd name="connsiteX8" fmla="*/ 5075842 w 6206149"/>
              <a:gd name="connsiteY8" fmla="*/ 0 h 6858000"/>
              <a:gd name="connsiteX9" fmla="*/ 5993394 w 6206149"/>
              <a:gd name="connsiteY9" fmla="*/ 0 h 6858000"/>
              <a:gd name="connsiteX10" fmla="*/ 1976808 w 6206149"/>
              <a:gd name="connsiteY10" fmla="*/ 6858000 h 6858000"/>
              <a:gd name="connsiteX11" fmla="*/ 1059256 w 6206149"/>
              <a:gd name="connsiteY11" fmla="*/ 6858000 h 6858000"/>
              <a:gd name="connsiteX12" fmla="*/ 3931564 w 6206149"/>
              <a:gd name="connsiteY12" fmla="*/ 0 h 6858000"/>
              <a:gd name="connsiteX13" fmla="*/ 4857183 w 6206149"/>
              <a:gd name="connsiteY13" fmla="*/ 0 h 6858000"/>
              <a:gd name="connsiteX14" fmla="*/ 2858533 w 6206149"/>
              <a:gd name="connsiteY14" fmla="*/ 3429000 h 6858000"/>
              <a:gd name="connsiteX15" fmla="*/ 1932914 w 6206149"/>
              <a:gd name="connsiteY15" fmla="*/ 3429000 h 6858000"/>
              <a:gd name="connsiteX16" fmla="*/ 2008640 w 6206149"/>
              <a:gd name="connsiteY16" fmla="*/ 0 h 6858000"/>
              <a:gd name="connsiteX17" fmla="*/ 3684759 w 6206149"/>
              <a:gd name="connsiteY17" fmla="*/ 0 h 6858000"/>
              <a:gd name="connsiteX18" fmla="*/ 1676119 w 6206149"/>
              <a:gd name="connsiteY18" fmla="*/ 3429000 h 6858000"/>
              <a:gd name="connsiteX19" fmla="*/ 0 w 6206149"/>
              <a:gd name="connsiteY19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206149" h="6858000">
                <a:moveTo>
                  <a:pt x="5280530" y="3429000"/>
                </a:moveTo>
                <a:lnTo>
                  <a:pt x="6206149" y="3429000"/>
                </a:lnTo>
                <a:lnTo>
                  <a:pt x="4207499" y="6858000"/>
                </a:lnTo>
                <a:lnTo>
                  <a:pt x="3281880" y="6858000"/>
                </a:lnTo>
                <a:close/>
                <a:moveTo>
                  <a:pt x="4173746" y="3429000"/>
                </a:moveTo>
                <a:lnTo>
                  <a:pt x="5099365" y="3429000"/>
                </a:lnTo>
                <a:lnTo>
                  <a:pt x="3100715" y="6858000"/>
                </a:lnTo>
                <a:lnTo>
                  <a:pt x="2175096" y="6858000"/>
                </a:lnTo>
                <a:close/>
                <a:moveTo>
                  <a:pt x="5075842" y="0"/>
                </a:moveTo>
                <a:lnTo>
                  <a:pt x="5993394" y="0"/>
                </a:lnTo>
                <a:lnTo>
                  <a:pt x="1976808" y="6858000"/>
                </a:lnTo>
                <a:lnTo>
                  <a:pt x="1059256" y="6858000"/>
                </a:lnTo>
                <a:close/>
                <a:moveTo>
                  <a:pt x="3931564" y="0"/>
                </a:moveTo>
                <a:lnTo>
                  <a:pt x="4857183" y="0"/>
                </a:lnTo>
                <a:lnTo>
                  <a:pt x="2858533" y="3429000"/>
                </a:lnTo>
                <a:lnTo>
                  <a:pt x="1932914" y="3429000"/>
                </a:lnTo>
                <a:close/>
                <a:moveTo>
                  <a:pt x="2008640" y="0"/>
                </a:moveTo>
                <a:lnTo>
                  <a:pt x="3684759" y="0"/>
                </a:lnTo>
                <a:lnTo>
                  <a:pt x="1676119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idx="13" hasCustomPrompt="1"/>
          </p:nvPr>
        </p:nvSpPr>
        <p:spPr>
          <a:xfrm>
            <a:off x="1413935" y="1007581"/>
            <a:ext cx="4272015" cy="4842837"/>
          </a:xfrm>
          <a:custGeom>
            <a:avLst/>
            <a:gdLst>
              <a:gd name="connsiteX0" fmla="*/ 2353734 w 4272015"/>
              <a:gd name="connsiteY0" fmla="*/ 0 h 4842837"/>
              <a:gd name="connsiteX1" fmla="*/ 3850928 w 4272015"/>
              <a:gd name="connsiteY1" fmla="*/ 537479 h 4842837"/>
              <a:gd name="connsiteX2" fmla="*/ 3857149 w 4272015"/>
              <a:gd name="connsiteY2" fmla="*/ 543133 h 4842837"/>
              <a:gd name="connsiteX3" fmla="*/ 3591153 w 4272015"/>
              <a:gd name="connsiteY3" fmla="*/ 834148 h 4842837"/>
              <a:gd name="connsiteX4" fmla="*/ 3734536 w 4272015"/>
              <a:gd name="connsiteY4" fmla="*/ 991910 h 4842837"/>
              <a:gd name="connsiteX5" fmla="*/ 4272015 w 4272015"/>
              <a:gd name="connsiteY5" fmla="*/ 2489103 h 4842837"/>
              <a:gd name="connsiteX6" fmla="*/ 1918281 w 4272015"/>
              <a:gd name="connsiteY6" fmla="*/ 4842837 h 4842837"/>
              <a:gd name="connsiteX7" fmla="*/ 421087 w 4272015"/>
              <a:gd name="connsiteY7" fmla="*/ 4305358 h 4842837"/>
              <a:gd name="connsiteX8" fmla="*/ 414866 w 4272015"/>
              <a:gd name="connsiteY8" fmla="*/ 4299704 h 4842837"/>
              <a:gd name="connsiteX9" fmla="*/ 680863 w 4272015"/>
              <a:gd name="connsiteY9" fmla="*/ 4008689 h 4842837"/>
              <a:gd name="connsiteX10" fmla="*/ 537479 w 4272015"/>
              <a:gd name="connsiteY10" fmla="*/ 3850927 h 4842837"/>
              <a:gd name="connsiteX11" fmla="*/ 0 w 4272015"/>
              <a:gd name="connsiteY11" fmla="*/ 2353734 h 4842837"/>
              <a:gd name="connsiteX12" fmla="*/ 2353734 w 4272015"/>
              <a:gd name="connsiteY12" fmla="*/ 0 h 4842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72015" h="4842837">
                <a:moveTo>
                  <a:pt x="2353734" y="0"/>
                </a:moveTo>
                <a:cubicBezTo>
                  <a:pt x="2922454" y="0"/>
                  <a:pt x="3444064" y="201705"/>
                  <a:pt x="3850928" y="537479"/>
                </a:cubicBezTo>
                <a:lnTo>
                  <a:pt x="3857149" y="543133"/>
                </a:lnTo>
                <a:lnTo>
                  <a:pt x="3591153" y="834148"/>
                </a:lnTo>
                <a:lnTo>
                  <a:pt x="3734536" y="991910"/>
                </a:lnTo>
                <a:cubicBezTo>
                  <a:pt x="4070310" y="1398774"/>
                  <a:pt x="4272015" y="1920383"/>
                  <a:pt x="4272015" y="2489103"/>
                </a:cubicBezTo>
                <a:cubicBezTo>
                  <a:pt x="4272015" y="3789034"/>
                  <a:pt x="3218212" y="4842837"/>
                  <a:pt x="1918281" y="4842837"/>
                </a:cubicBezTo>
                <a:cubicBezTo>
                  <a:pt x="1349561" y="4842837"/>
                  <a:pt x="827951" y="4641132"/>
                  <a:pt x="421087" y="4305358"/>
                </a:cubicBezTo>
                <a:lnTo>
                  <a:pt x="414866" y="4299704"/>
                </a:lnTo>
                <a:lnTo>
                  <a:pt x="680863" y="4008689"/>
                </a:lnTo>
                <a:lnTo>
                  <a:pt x="537479" y="3850927"/>
                </a:lnTo>
                <a:cubicBezTo>
                  <a:pt x="201705" y="3444063"/>
                  <a:pt x="0" y="2922454"/>
                  <a:pt x="0" y="2353734"/>
                </a:cubicBezTo>
                <a:cubicBezTo>
                  <a:pt x="0" y="1053803"/>
                  <a:pt x="1053803" y="0"/>
                  <a:pt x="235373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 userDrawn="1"/>
        </p:nvSpPr>
        <p:spPr>
          <a:xfrm>
            <a:off x="7228120" y="1876149"/>
            <a:ext cx="4320000" cy="4320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그림 개체 틀 5"/>
          <p:cNvSpPr>
            <a:spLocks noGrp="1"/>
          </p:cNvSpPr>
          <p:nvPr>
            <p:ph type="pic" sz="quarter" idx="12" hasCustomPrompt="1"/>
          </p:nvPr>
        </p:nvSpPr>
        <p:spPr>
          <a:xfrm>
            <a:off x="5990688" y="729342"/>
            <a:ext cx="4982112" cy="498211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 userDrawn="1"/>
        </p:nvSpPr>
        <p:spPr>
          <a:xfrm>
            <a:off x="-35876" y="-42652"/>
            <a:ext cx="5614876" cy="6900652"/>
          </a:xfrm>
          <a:custGeom>
            <a:avLst/>
            <a:gdLst>
              <a:gd name="connsiteX0" fmla="*/ 0 w 4181475"/>
              <a:gd name="connsiteY0" fmla="*/ 0 h 6905625"/>
              <a:gd name="connsiteX1" fmla="*/ 4181475 w 4181475"/>
              <a:gd name="connsiteY1" fmla="*/ 9525 h 6905625"/>
              <a:gd name="connsiteX2" fmla="*/ 1000125 w 4181475"/>
              <a:gd name="connsiteY2" fmla="*/ 6877050 h 6905625"/>
              <a:gd name="connsiteX3" fmla="*/ 38100 w 4181475"/>
              <a:gd name="connsiteY3" fmla="*/ 6905625 h 6905625"/>
              <a:gd name="connsiteX4" fmla="*/ 0 w 4181475"/>
              <a:gd name="connsiteY4" fmla="*/ 0 h 6905625"/>
              <a:gd name="connsiteX0-1" fmla="*/ 125 w 4143375"/>
              <a:gd name="connsiteY0-2" fmla="*/ 0 h 6915198"/>
              <a:gd name="connsiteX1-3" fmla="*/ 4143375 w 4143375"/>
              <a:gd name="connsiteY1-4" fmla="*/ 19098 h 6915198"/>
              <a:gd name="connsiteX2-5" fmla="*/ 962025 w 4143375"/>
              <a:gd name="connsiteY2-6" fmla="*/ 6886623 h 6915198"/>
              <a:gd name="connsiteX3-7" fmla="*/ 0 w 4143375"/>
              <a:gd name="connsiteY3-8" fmla="*/ 6915198 h 6915198"/>
              <a:gd name="connsiteX4-9" fmla="*/ 125 w 4143375"/>
              <a:gd name="connsiteY4-10" fmla="*/ 0 h 6915198"/>
              <a:gd name="connsiteX0-11" fmla="*/ 125 w 4143375"/>
              <a:gd name="connsiteY0-12" fmla="*/ 0 h 6915198"/>
              <a:gd name="connsiteX1-13" fmla="*/ 4143375 w 4143375"/>
              <a:gd name="connsiteY1-14" fmla="*/ 19098 h 6915198"/>
              <a:gd name="connsiteX2-15" fmla="*/ 990694 w 4143375"/>
              <a:gd name="connsiteY2-16" fmla="*/ 6905770 h 6915198"/>
              <a:gd name="connsiteX3-17" fmla="*/ 0 w 4143375"/>
              <a:gd name="connsiteY3-18" fmla="*/ 6915198 h 6915198"/>
              <a:gd name="connsiteX4-19" fmla="*/ 125 w 4143375"/>
              <a:gd name="connsiteY4-20" fmla="*/ 0 h 6915198"/>
              <a:gd name="connsiteX0-21" fmla="*/ 125 w 4191156"/>
              <a:gd name="connsiteY0-22" fmla="*/ 28768 h 6943966"/>
              <a:gd name="connsiteX1-23" fmla="*/ 4191156 w 4191156"/>
              <a:gd name="connsiteY1-24" fmla="*/ 0 h 6943966"/>
              <a:gd name="connsiteX2-25" fmla="*/ 990694 w 4191156"/>
              <a:gd name="connsiteY2-26" fmla="*/ 6934538 h 6943966"/>
              <a:gd name="connsiteX3-27" fmla="*/ 0 w 4191156"/>
              <a:gd name="connsiteY3-28" fmla="*/ 6943966 h 6943966"/>
              <a:gd name="connsiteX4-29" fmla="*/ 125 w 4191156"/>
              <a:gd name="connsiteY4-30" fmla="*/ 28768 h 6943966"/>
              <a:gd name="connsiteX0-31" fmla="*/ 125 w 4191156"/>
              <a:gd name="connsiteY0-32" fmla="*/ 28768 h 6943966"/>
              <a:gd name="connsiteX1-33" fmla="*/ 4191156 w 4191156"/>
              <a:gd name="connsiteY1-34" fmla="*/ 0 h 6943966"/>
              <a:gd name="connsiteX2-35" fmla="*/ 1028919 w 4191156"/>
              <a:gd name="connsiteY2-36" fmla="*/ 6924966 h 6943966"/>
              <a:gd name="connsiteX3-37" fmla="*/ 0 w 4191156"/>
              <a:gd name="connsiteY3-38" fmla="*/ 6943966 h 6943966"/>
              <a:gd name="connsiteX4-39" fmla="*/ 125 w 4191156"/>
              <a:gd name="connsiteY4-40" fmla="*/ 28768 h 6943966"/>
              <a:gd name="connsiteX0-41" fmla="*/ 125 w 4213174"/>
              <a:gd name="connsiteY0-42" fmla="*/ 0 h 6915198"/>
              <a:gd name="connsiteX1-43" fmla="*/ 4213174 w 4213174"/>
              <a:gd name="connsiteY1-44" fmla="*/ 7993 h 6915198"/>
              <a:gd name="connsiteX2-45" fmla="*/ 1028919 w 4213174"/>
              <a:gd name="connsiteY2-46" fmla="*/ 6896198 h 6915198"/>
              <a:gd name="connsiteX3-47" fmla="*/ 0 w 4213174"/>
              <a:gd name="connsiteY3-48" fmla="*/ 6915198 h 6915198"/>
              <a:gd name="connsiteX4-49" fmla="*/ 125 w 4213174"/>
              <a:gd name="connsiteY4-50" fmla="*/ 0 h 6915198"/>
              <a:gd name="connsiteX0-51" fmla="*/ 125 w 4191156"/>
              <a:gd name="connsiteY0-52" fmla="*/ 0 h 6915198"/>
              <a:gd name="connsiteX1-53" fmla="*/ 4191156 w 4191156"/>
              <a:gd name="connsiteY1-54" fmla="*/ 640 h 6915198"/>
              <a:gd name="connsiteX2-55" fmla="*/ 1028919 w 4191156"/>
              <a:gd name="connsiteY2-56" fmla="*/ 6896198 h 6915198"/>
              <a:gd name="connsiteX3-57" fmla="*/ 0 w 4191156"/>
              <a:gd name="connsiteY3-58" fmla="*/ 6915198 h 6915198"/>
              <a:gd name="connsiteX4-59" fmla="*/ 125 w 4191156"/>
              <a:gd name="connsiteY4-60" fmla="*/ 0 h 6915198"/>
              <a:gd name="connsiteX0-61" fmla="*/ 125 w 4212595"/>
              <a:gd name="connsiteY0-62" fmla="*/ 0 h 6915198"/>
              <a:gd name="connsiteX1-63" fmla="*/ 4212595 w 4212595"/>
              <a:gd name="connsiteY1-64" fmla="*/ 38821 h 6915198"/>
              <a:gd name="connsiteX2-65" fmla="*/ 1028919 w 4212595"/>
              <a:gd name="connsiteY2-66" fmla="*/ 6896198 h 6915198"/>
              <a:gd name="connsiteX3-67" fmla="*/ 0 w 4212595"/>
              <a:gd name="connsiteY3-68" fmla="*/ 6915198 h 6915198"/>
              <a:gd name="connsiteX4-69" fmla="*/ 125 w 4212595"/>
              <a:gd name="connsiteY4-70" fmla="*/ 0 h 691519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212595" h="6915198">
                <a:moveTo>
                  <a:pt x="125" y="0"/>
                </a:moveTo>
                <a:lnTo>
                  <a:pt x="4212595" y="38821"/>
                </a:lnTo>
                <a:lnTo>
                  <a:pt x="1028919" y="6896198"/>
                </a:lnTo>
                <a:lnTo>
                  <a:pt x="0" y="6915198"/>
                </a:lnTo>
                <a:cubicBezTo>
                  <a:pt x="42" y="4610132"/>
                  <a:pt x="83" y="2305066"/>
                  <a:pt x="125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2686753" y="-15933"/>
            <a:ext cx="3096056" cy="2466990"/>
            <a:chOff x="1827359" y="-19597"/>
            <a:chExt cx="3253206" cy="317333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4" name="Freeform 3"/>
            <p:cNvSpPr/>
            <p:nvPr userDrawn="1"/>
          </p:nvSpPr>
          <p:spPr>
            <a:xfrm>
              <a:off x="2727889" y="-19597"/>
              <a:ext cx="2352676" cy="3171824"/>
            </a:xfrm>
            <a:custGeom>
              <a:avLst/>
              <a:gdLst>
                <a:gd name="connsiteX0" fmla="*/ 1447800 w 2352675"/>
                <a:gd name="connsiteY0" fmla="*/ 0 h 3171825"/>
                <a:gd name="connsiteX1" fmla="*/ 2352675 w 2352675"/>
                <a:gd name="connsiteY1" fmla="*/ 0 h 3171825"/>
                <a:gd name="connsiteX2" fmla="*/ 971550 w 2352675"/>
                <a:gd name="connsiteY2" fmla="*/ 3171825 h 3171825"/>
                <a:gd name="connsiteX3" fmla="*/ 0 w 2352675"/>
                <a:gd name="connsiteY3" fmla="*/ 3171825 h 3171825"/>
                <a:gd name="connsiteX4" fmla="*/ 1447800 w 2352675"/>
                <a:gd name="connsiteY4" fmla="*/ 0 h 317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2675" h="3171825">
                  <a:moveTo>
                    <a:pt x="1447800" y="0"/>
                  </a:moveTo>
                  <a:lnTo>
                    <a:pt x="2352675" y="0"/>
                  </a:lnTo>
                  <a:lnTo>
                    <a:pt x="971550" y="3171825"/>
                  </a:lnTo>
                  <a:lnTo>
                    <a:pt x="0" y="3171825"/>
                  </a:lnTo>
                  <a:lnTo>
                    <a:pt x="144780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66" name="Freeform 65"/>
            <p:cNvSpPr/>
            <p:nvPr userDrawn="1"/>
          </p:nvSpPr>
          <p:spPr>
            <a:xfrm>
              <a:off x="1827359" y="-18083"/>
              <a:ext cx="2352675" cy="3171825"/>
            </a:xfrm>
            <a:custGeom>
              <a:avLst/>
              <a:gdLst>
                <a:gd name="connsiteX0" fmla="*/ 1447800 w 2352675"/>
                <a:gd name="connsiteY0" fmla="*/ 0 h 3171825"/>
                <a:gd name="connsiteX1" fmla="*/ 2352675 w 2352675"/>
                <a:gd name="connsiteY1" fmla="*/ 0 h 3171825"/>
                <a:gd name="connsiteX2" fmla="*/ 971550 w 2352675"/>
                <a:gd name="connsiteY2" fmla="*/ 3171825 h 3171825"/>
                <a:gd name="connsiteX3" fmla="*/ 0 w 2352675"/>
                <a:gd name="connsiteY3" fmla="*/ 3171825 h 3171825"/>
                <a:gd name="connsiteX4" fmla="*/ 1447800 w 2352675"/>
                <a:gd name="connsiteY4" fmla="*/ 0 h 317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2675" h="3171825">
                  <a:moveTo>
                    <a:pt x="1447800" y="0"/>
                  </a:moveTo>
                  <a:lnTo>
                    <a:pt x="2352675" y="0"/>
                  </a:lnTo>
                  <a:lnTo>
                    <a:pt x="971550" y="3171825"/>
                  </a:lnTo>
                  <a:lnTo>
                    <a:pt x="0" y="3171825"/>
                  </a:lnTo>
                  <a:lnTo>
                    <a:pt x="14478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grpSp>
        <p:nvGrpSpPr>
          <p:cNvPr id="40" name="Group 57"/>
          <p:cNvGrpSpPr/>
          <p:nvPr userDrawn="1"/>
        </p:nvGrpSpPr>
        <p:grpSpPr>
          <a:xfrm>
            <a:off x="850796" y="1991644"/>
            <a:ext cx="2126862" cy="3673670"/>
            <a:chOff x="1438761" y="2033015"/>
            <a:chExt cx="1980000" cy="3420000"/>
          </a:xfrm>
        </p:grpSpPr>
        <p:sp>
          <p:nvSpPr>
            <p:cNvPr id="41" name="Rounded Rectangle 58"/>
            <p:cNvSpPr/>
            <p:nvPr userDrawn="1"/>
          </p:nvSpPr>
          <p:spPr>
            <a:xfrm>
              <a:off x="1438761" y="2033015"/>
              <a:ext cx="1980000" cy="342000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44" name="Rectangle 59"/>
            <p:cNvSpPr/>
            <p:nvPr userDrawn="1"/>
          </p:nvSpPr>
          <p:spPr>
            <a:xfrm>
              <a:off x="2310398" y="2205587"/>
              <a:ext cx="236725" cy="45719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48" name="Group 60"/>
            <p:cNvGrpSpPr/>
            <p:nvPr userDrawn="1"/>
          </p:nvGrpSpPr>
          <p:grpSpPr>
            <a:xfrm>
              <a:off x="2332851" y="5138854"/>
              <a:ext cx="191820" cy="211002"/>
              <a:chOff x="2453209" y="5151638"/>
              <a:chExt cx="191820" cy="211002"/>
            </a:xfrm>
          </p:grpSpPr>
          <p:sp>
            <p:nvSpPr>
              <p:cNvPr id="49" name="Oval 61"/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50" name="Rounded Rectangle 62"/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grpSp>
        <p:nvGrpSpPr>
          <p:cNvPr id="51" name="Group 51"/>
          <p:cNvGrpSpPr/>
          <p:nvPr userDrawn="1"/>
        </p:nvGrpSpPr>
        <p:grpSpPr>
          <a:xfrm>
            <a:off x="3428276" y="1957776"/>
            <a:ext cx="2126862" cy="3673670"/>
            <a:chOff x="1438761" y="2033015"/>
            <a:chExt cx="1980000" cy="3420000"/>
          </a:xfrm>
        </p:grpSpPr>
        <p:sp>
          <p:nvSpPr>
            <p:cNvPr id="64" name="Rounded Rectangle 52"/>
            <p:cNvSpPr/>
            <p:nvPr userDrawn="1"/>
          </p:nvSpPr>
          <p:spPr>
            <a:xfrm>
              <a:off x="1438761" y="2033015"/>
              <a:ext cx="1980000" cy="342000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5" name="Rectangle 53"/>
            <p:cNvSpPr/>
            <p:nvPr userDrawn="1"/>
          </p:nvSpPr>
          <p:spPr>
            <a:xfrm>
              <a:off x="2310398" y="2205587"/>
              <a:ext cx="236725" cy="45719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67" name="Group 54"/>
            <p:cNvGrpSpPr/>
            <p:nvPr userDrawn="1"/>
          </p:nvGrpSpPr>
          <p:grpSpPr>
            <a:xfrm>
              <a:off x="2332851" y="5138854"/>
              <a:ext cx="191820" cy="211002"/>
              <a:chOff x="2453209" y="5151638"/>
              <a:chExt cx="191820" cy="211002"/>
            </a:xfrm>
          </p:grpSpPr>
          <p:sp>
            <p:nvSpPr>
              <p:cNvPr id="68" name="Oval 55"/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69" name="Rounded Rectangle 56"/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sp>
        <p:nvSpPr>
          <p:cNvPr id="7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356027" y="2241136"/>
            <a:ext cx="1060913" cy="29055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1002845" y="2290033"/>
            <a:ext cx="1087042" cy="29055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72" name="Group 5"/>
          <p:cNvGrpSpPr/>
          <p:nvPr userDrawn="1"/>
        </p:nvGrpSpPr>
        <p:grpSpPr>
          <a:xfrm>
            <a:off x="2077784" y="1819949"/>
            <a:ext cx="2304289" cy="3980137"/>
            <a:chOff x="1438761" y="2033015"/>
            <a:chExt cx="1980000" cy="3420000"/>
          </a:xfrm>
        </p:grpSpPr>
        <p:sp>
          <p:nvSpPr>
            <p:cNvPr id="73" name="Rounded Rectangle 41"/>
            <p:cNvSpPr/>
            <p:nvPr userDrawn="1"/>
          </p:nvSpPr>
          <p:spPr>
            <a:xfrm>
              <a:off x="1438761" y="2033015"/>
              <a:ext cx="1980000" cy="342000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4" name="Rectangle 42"/>
            <p:cNvSpPr/>
            <p:nvPr userDrawn="1"/>
          </p:nvSpPr>
          <p:spPr>
            <a:xfrm>
              <a:off x="2310398" y="2205587"/>
              <a:ext cx="236725" cy="45719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75" name="Group 6"/>
            <p:cNvGrpSpPr/>
            <p:nvPr userDrawn="1"/>
          </p:nvGrpSpPr>
          <p:grpSpPr>
            <a:xfrm>
              <a:off x="2332851" y="5138854"/>
              <a:ext cx="191820" cy="211002"/>
              <a:chOff x="2453209" y="5151638"/>
              <a:chExt cx="191820" cy="211002"/>
            </a:xfrm>
          </p:grpSpPr>
          <p:sp>
            <p:nvSpPr>
              <p:cNvPr id="76" name="Oval 44"/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77" name="Rounded Rectangle 45"/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sp>
        <p:nvSpPr>
          <p:cNvPr id="78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2217448" y="2151585"/>
            <a:ext cx="2023386" cy="31422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23529" y="44883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4539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/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t>PPT TEMPLATES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80C88-D6E2-416E-8BBE-722EAB40B9BD}" type="datetimeFigureOut">
              <a:rPr lang="en-US"/>
              <a:pPr>
                <a:defRPr/>
              </a:pPr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FE0D5-EF60-4387-95D3-3F608B6E86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84C82-ACEC-4DF0-B9E8-56DFD725397F}" type="datetimeFigureOut">
              <a:rPr lang="en-US"/>
              <a:pPr>
                <a:defRPr/>
              </a:pPr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1AD1A-E134-4A08-91B4-4982B0416D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03200" y="158496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721600" y="6404984"/>
            <a:ext cx="4059936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552D3A0-6D36-4140-A78C-36CA6E383B36}" type="datetimeFigureOut">
              <a:rPr lang="en-US" smtClean="0"/>
              <a:pPr>
                <a:defRPr/>
              </a:pPr>
              <a:t>6/17/2019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6400" y="6410848"/>
            <a:ext cx="4775200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689600" y="6324600"/>
            <a:ext cx="812800" cy="4413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640E079-B029-43B1-94DF-E81274F162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03200" y="152400"/>
            <a:ext cx="11777472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28800" y="312739"/>
            <a:ext cx="609600" cy="4413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A0652B-08DE-4F29-AF93-8B3C2EF4B44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17536" y="6404984"/>
            <a:ext cx="4059936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68E1A-BA49-41A5-AC3D-CAD4C41EBDF3}" type="datetimeFigureOut">
              <a:rPr lang="en-US" smtClean="0"/>
              <a:pPr>
                <a:defRPr/>
              </a:pPr>
              <a:t>6/17/2019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779264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721600" y="6404984"/>
            <a:ext cx="4059936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552D3A0-6D36-4140-A78C-36CA6E383B36}" type="datetimeFigureOut">
              <a:rPr lang="en-US" smtClean="0"/>
              <a:pPr>
                <a:defRPr/>
              </a:pPr>
              <a:t>6/17/2019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6400" y="6410848"/>
            <a:ext cx="4775200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689600" y="6324600"/>
            <a:ext cx="812800" cy="4413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640E079-B029-43B1-94DF-E81274F162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Frame 67"/>
          <p:cNvSpPr/>
          <p:nvPr userDrawn="1"/>
        </p:nvSpPr>
        <p:spPr>
          <a:xfrm>
            <a:off x="227150" y="235090"/>
            <a:ext cx="11737700" cy="6387820"/>
          </a:xfrm>
          <a:prstGeom prst="frame">
            <a:avLst>
              <a:gd name="adj1" fmla="val 3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 userDrawn="1"/>
        </p:nvSpPr>
        <p:spPr>
          <a:xfrm>
            <a:off x="11658600" y="0"/>
            <a:ext cx="533400" cy="1898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 userDrawn="1"/>
        </p:nvSpPr>
        <p:spPr>
          <a:xfrm>
            <a:off x="10207487" y="0"/>
            <a:ext cx="1984512" cy="442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66"/>
          <p:cNvGrpSpPr/>
          <p:nvPr userDrawn="1"/>
        </p:nvGrpSpPr>
        <p:grpSpPr>
          <a:xfrm>
            <a:off x="10331184" y="0"/>
            <a:ext cx="1784616" cy="1828654"/>
            <a:chOff x="10211914" y="309106"/>
            <a:chExt cx="1980086" cy="2028947"/>
          </a:xfrm>
          <a:solidFill>
            <a:schemeClr val="accent1">
              <a:alpha val="70000"/>
            </a:schemeClr>
          </a:solidFill>
        </p:grpSpPr>
        <p:sp>
          <p:nvSpPr>
            <p:cNvPr id="54" name="Freeform: Shape 53"/>
            <p:cNvSpPr/>
            <p:nvPr userDrawn="1"/>
          </p:nvSpPr>
          <p:spPr>
            <a:xfrm>
              <a:off x="10397155" y="1209459"/>
              <a:ext cx="1565331" cy="1128594"/>
            </a:xfrm>
            <a:custGeom>
              <a:avLst/>
              <a:gdLst>
                <a:gd name="connsiteX0" fmla="*/ 293748 w 2003413"/>
                <a:gd name="connsiteY0" fmla="*/ 0 h 1444449"/>
                <a:gd name="connsiteX1" fmla="*/ 327507 w 2003413"/>
                <a:gd name="connsiteY1" fmla="*/ 121754 h 1444449"/>
                <a:gd name="connsiteX2" fmla="*/ 399453 w 2003413"/>
                <a:gd name="connsiteY2" fmla="*/ 322649 h 1444449"/>
                <a:gd name="connsiteX3" fmla="*/ 519547 w 2003413"/>
                <a:gd name="connsiteY3" fmla="*/ 539593 h 1444449"/>
                <a:gd name="connsiteX4" fmla="*/ 797368 w 2003413"/>
                <a:gd name="connsiteY4" fmla="*/ 791957 h 1444449"/>
                <a:gd name="connsiteX5" fmla="*/ 936832 w 2003413"/>
                <a:gd name="connsiteY5" fmla="*/ 873864 h 1444449"/>
                <a:gd name="connsiteX6" fmla="*/ 948454 w 2003413"/>
                <a:gd name="connsiteY6" fmla="*/ 881059 h 1444449"/>
                <a:gd name="connsiteX7" fmla="*/ 986641 w 2003413"/>
                <a:gd name="connsiteY7" fmla="*/ 786423 h 1444449"/>
                <a:gd name="connsiteX8" fmla="*/ 1126105 w 2003413"/>
                <a:gd name="connsiteY8" fmla="*/ 681271 h 1444449"/>
                <a:gd name="connsiteX9" fmla="*/ 1520700 w 2003413"/>
                <a:gd name="connsiteY9" fmla="*/ 669649 h 1444449"/>
                <a:gd name="connsiteX10" fmla="*/ 1664592 w 2003413"/>
                <a:gd name="connsiteY10" fmla="*/ 724992 h 1444449"/>
                <a:gd name="connsiteX11" fmla="*/ 1685068 w 2003413"/>
                <a:gd name="connsiteY11" fmla="*/ 744362 h 1444449"/>
                <a:gd name="connsiteX12" fmla="*/ 1645221 w 2003413"/>
                <a:gd name="connsiteY12" fmla="*/ 732740 h 1444449"/>
                <a:gd name="connsiteX13" fmla="*/ 1393965 w 2003413"/>
                <a:gd name="connsiteY13" fmla="*/ 680718 h 1444449"/>
                <a:gd name="connsiteX14" fmla="*/ 1198051 w 2003413"/>
                <a:gd name="connsiteY14" fmla="*/ 715584 h 1444449"/>
                <a:gd name="connsiteX15" fmla="*/ 1138280 w 2003413"/>
                <a:gd name="connsiteY15" fmla="*/ 938062 h 1444449"/>
                <a:gd name="connsiteX16" fmla="*/ 1328660 w 2003413"/>
                <a:gd name="connsiteY16" fmla="*/ 1125675 h 1444449"/>
                <a:gd name="connsiteX17" fmla="*/ 1687835 w 2003413"/>
                <a:gd name="connsiteY17" fmla="*/ 1311073 h 1444449"/>
                <a:gd name="connsiteX18" fmla="*/ 1997202 w 2003413"/>
                <a:gd name="connsiteY18" fmla="*/ 1437255 h 1444449"/>
                <a:gd name="connsiteX19" fmla="*/ 2006057 w 2003413"/>
                <a:gd name="connsiteY19" fmla="*/ 1446110 h 1444449"/>
                <a:gd name="connsiteX20" fmla="*/ 1938539 w 2003413"/>
                <a:gd name="connsiteY20" fmla="*/ 1440022 h 1444449"/>
                <a:gd name="connsiteX21" fmla="*/ 1697244 w 2003413"/>
                <a:gd name="connsiteY21" fmla="*/ 1383019 h 1444449"/>
                <a:gd name="connsiteX22" fmla="*/ 1260588 w 2003413"/>
                <a:gd name="connsiteY22" fmla="*/ 1208689 h 1444449"/>
                <a:gd name="connsiteX23" fmla="*/ 996603 w 2003413"/>
                <a:gd name="connsiteY23" fmla="*/ 1006687 h 1444449"/>
                <a:gd name="connsiteX24" fmla="*/ 953435 w 2003413"/>
                <a:gd name="connsiteY24" fmla="*/ 902643 h 1444449"/>
                <a:gd name="connsiteX25" fmla="*/ 940706 w 2003413"/>
                <a:gd name="connsiteY25" fmla="*/ 887700 h 1444449"/>
                <a:gd name="connsiteX26" fmla="*/ 804563 w 2003413"/>
                <a:gd name="connsiteY26" fmla="*/ 821842 h 1444449"/>
                <a:gd name="connsiteX27" fmla="*/ 625805 w 2003413"/>
                <a:gd name="connsiteY27" fmla="*/ 712263 h 1444449"/>
                <a:gd name="connsiteX28" fmla="*/ 439300 w 2003413"/>
                <a:gd name="connsiteY28" fmla="*/ 602131 h 1444449"/>
                <a:gd name="connsiteX29" fmla="*/ 272164 w 2003413"/>
                <a:gd name="connsiteY29" fmla="*/ 543467 h 1444449"/>
                <a:gd name="connsiteX30" fmla="*/ 118311 w 2003413"/>
                <a:gd name="connsiteY30" fmla="*/ 475396 h 1444449"/>
                <a:gd name="connsiteX31" fmla="*/ 4304 w 2003413"/>
                <a:gd name="connsiteY31" fmla="*/ 330951 h 1444449"/>
                <a:gd name="connsiteX32" fmla="*/ 132146 w 2003413"/>
                <a:gd name="connsiteY32" fmla="*/ 142785 h 1444449"/>
                <a:gd name="connsiteX33" fmla="*/ 288767 w 2003413"/>
                <a:gd name="connsiteY33" fmla="*/ 178758 h 1444449"/>
                <a:gd name="connsiteX34" fmla="*/ 309797 w 2003413"/>
                <a:gd name="connsiteY34" fmla="*/ 192593 h 1444449"/>
                <a:gd name="connsiteX35" fmla="*/ 295408 w 2003413"/>
                <a:gd name="connsiteY35" fmla="*/ 95190 h 1444449"/>
                <a:gd name="connsiteX36" fmla="*/ 289874 w 2003413"/>
                <a:gd name="connsiteY36" fmla="*/ 553 h 1444449"/>
                <a:gd name="connsiteX37" fmla="*/ 293748 w 2003413"/>
                <a:gd name="connsiteY37" fmla="*/ 0 h 1444449"/>
                <a:gd name="connsiteX38" fmla="*/ 155944 w 2003413"/>
                <a:gd name="connsiteY38" fmla="*/ 283356 h 1444449"/>
                <a:gd name="connsiteX39" fmla="*/ 194684 w 2003413"/>
                <a:gd name="connsiteY39" fmla="*/ 400129 h 1444449"/>
                <a:gd name="connsiteX40" fmla="*/ 221249 w 2003413"/>
                <a:gd name="connsiteY40" fmla="*/ 405664 h 1444449"/>
                <a:gd name="connsiteX41" fmla="*/ 339682 w 2003413"/>
                <a:gd name="connsiteY41" fmla="*/ 344233 h 1444449"/>
                <a:gd name="connsiteX42" fmla="*/ 346323 w 2003413"/>
                <a:gd name="connsiteY42" fmla="*/ 326523 h 1444449"/>
                <a:gd name="connsiteX43" fmla="*/ 314778 w 2003413"/>
                <a:gd name="connsiteY43" fmla="*/ 225799 h 1444449"/>
                <a:gd name="connsiteX44" fmla="*/ 296515 w 2003413"/>
                <a:gd name="connsiteY44" fmla="*/ 209196 h 1444449"/>
                <a:gd name="connsiteX45" fmla="*/ 231210 w 2003413"/>
                <a:gd name="connsiteY45" fmla="*/ 204769 h 1444449"/>
                <a:gd name="connsiteX46" fmla="*/ 155944 w 2003413"/>
                <a:gd name="connsiteY46" fmla="*/ 283356 h 1444449"/>
                <a:gd name="connsiteX47" fmla="*/ 216268 w 2003413"/>
                <a:gd name="connsiteY47" fmla="*/ 419499 h 1444449"/>
                <a:gd name="connsiteX48" fmla="*/ 479700 w 2003413"/>
                <a:gd name="connsiteY48" fmla="*/ 557303 h 1444449"/>
                <a:gd name="connsiteX49" fmla="*/ 355732 w 2003413"/>
                <a:gd name="connsiteY49" fmla="*/ 349767 h 1444449"/>
                <a:gd name="connsiteX50" fmla="*/ 216268 w 2003413"/>
                <a:gd name="connsiteY50" fmla="*/ 419499 h 144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003413" h="1444449">
                  <a:moveTo>
                    <a:pt x="293748" y="0"/>
                  </a:moveTo>
                  <a:cubicBezTo>
                    <a:pt x="304816" y="40954"/>
                    <a:pt x="314225" y="81908"/>
                    <a:pt x="327507" y="121754"/>
                  </a:cubicBezTo>
                  <a:cubicBezTo>
                    <a:pt x="349644" y="189273"/>
                    <a:pt x="370121" y="258451"/>
                    <a:pt x="399453" y="322649"/>
                  </a:cubicBezTo>
                  <a:cubicBezTo>
                    <a:pt x="434319" y="397362"/>
                    <a:pt x="472505" y="472075"/>
                    <a:pt x="519547" y="539593"/>
                  </a:cubicBezTo>
                  <a:cubicBezTo>
                    <a:pt x="591493" y="644191"/>
                    <a:pt x="681148" y="732740"/>
                    <a:pt x="797368" y="791957"/>
                  </a:cubicBezTo>
                  <a:cubicBezTo>
                    <a:pt x="845517" y="816308"/>
                    <a:pt x="890344" y="846193"/>
                    <a:pt x="936832" y="873864"/>
                  </a:cubicBezTo>
                  <a:cubicBezTo>
                    <a:pt x="941813" y="876632"/>
                    <a:pt x="946241" y="879952"/>
                    <a:pt x="948454" y="881059"/>
                  </a:cubicBezTo>
                  <a:cubicBezTo>
                    <a:pt x="961183" y="848960"/>
                    <a:pt x="970591" y="815754"/>
                    <a:pt x="986641" y="786423"/>
                  </a:cubicBezTo>
                  <a:cubicBezTo>
                    <a:pt x="1016526" y="731080"/>
                    <a:pt x="1067995" y="701748"/>
                    <a:pt x="1126105" y="681271"/>
                  </a:cubicBezTo>
                  <a:cubicBezTo>
                    <a:pt x="1256714" y="635890"/>
                    <a:pt x="1387877" y="639211"/>
                    <a:pt x="1520700" y="669649"/>
                  </a:cubicBezTo>
                  <a:cubicBezTo>
                    <a:pt x="1571615" y="681271"/>
                    <a:pt x="1619764" y="698981"/>
                    <a:pt x="1664592" y="724992"/>
                  </a:cubicBezTo>
                  <a:cubicBezTo>
                    <a:pt x="1672339" y="729420"/>
                    <a:pt x="1679534" y="735507"/>
                    <a:pt x="1685068" y="744362"/>
                  </a:cubicBezTo>
                  <a:cubicBezTo>
                    <a:pt x="1671786" y="740488"/>
                    <a:pt x="1658504" y="736614"/>
                    <a:pt x="1645221" y="732740"/>
                  </a:cubicBezTo>
                  <a:cubicBezTo>
                    <a:pt x="1562761" y="707836"/>
                    <a:pt x="1479746" y="686252"/>
                    <a:pt x="1393965" y="680718"/>
                  </a:cubicBezTo>
                  <a:cubicBezTo>
                    <a:pt x="1326446" y="676290"/>
                    <a:pt x="1260035" y="682378"/>
                    <a:pt x="1198051" y="715584"/>
                  </a:cubicBezTo>
                  <a:cubicBezTo>
                    <a:pt x="1116697" y="758751"/>
                    <a:pt x="1095666" y="866116"/>
                    <a:pt x="1138280" y="938062"/>
                  </a:cubicBezTo>
                  <a:cubicBezTo>
                    <a:pt x="1185322" y="1017756"/>
                    <a:pt x="1255054" y="1073653"/>
                    <a:pt x="1328660" y="1125675"/>
                  </a:cubicBezTo>
                  <a:cubicBezTo>
                    <a:pt x="1439899" y="1204262"/>
                    <a:pt x="1562761" y="1260158"/>
                    <a:pt x="1687835" y="1311073"/>
                  </a:cubicBezTo>
                  <a:cubicBezTo>
                    <a:pt x="1790773" y="1353134"/>
                    <a:pt x="1893711" y="1395195"/>
                    <a:pt x="1997202" y="1437255"/>
                  </a:cubicBezTo>
                  <a:cubicBezTo>
                    <a:pt x="2000523" y="1438362"/>
                    <a:pt x="2003290" y="1440022"/>
                    <a:pt x="2006057" y="1446110"/>
                  </a:cubicBezTo>
                  <a:cubicBezTo>
                    <a:pt x="1983367" y="1443896"/>
                    <a:pt x="1961230" y="1442789"/>
                    <a:pt x="1938539" y="1440022"/>
                  </a:cubicBezTo>
                  <a:cubicBezTo>
                    <a:pt x="1856078" y="1428954"/>
                    <a:pt x="1776384" y="1406817"/>
                    <a:pt x="1697244" y="1383019"/>
                  </a:cubicBezTo>
                  <a:cubicBezTo>
                    <a:pt x="1546711" y="1337638"/>
                    <a:pt x="1402819" y="1274547"/>
                    <a:pt x="1260588" y="1208689"/>
                  </a:cubicBezTo>
                  <a:cubicBezTo>
                    <a:pt x="1157650" y="1160541"/>
                    <a:pt x="1068548" y="1094683"/>
                    <a:pt x="996603" y="1006687"/>
                  </a:cubicBezTo>
                  <a:cubicBezTo>
                    <a:pt x="972252" y="976802"/>
                    <a:pt x="953435" y="943597"/>
                    <a:pt x="953435" y="902643"/>
                  </a:cubicBezTo>
                  <a:cubicBezTo>
                    <a:pt x="953435" y="897662"/>
                    <a:pt x="946241" y="890467"/>
                    <a:pt x="940706" y="887700"/>
                  </a:cubicBezTo>
                  <a:cubicBezTo>
                    <a:pt x="895325" y="865563"/>
                    <a:pt x="848284" y="846193"/>
                    <a:pt x="804563" y="821842"/>
                  </a:cubicBezTo>
                  <a:cubicBezTo>
                    <a:pt x="743686" y="787530"/>
                    <a:pt x="683915" y="751003"/>
                    <a:pt x="625805" y="712263"/>
                  </a:cubicBezTo>
                  <a:cubicBezTo>
                    <a:pt x="565481" y="671863"/>
                    <a:pt x="507925" y="627588"/>
                    <a:pt x="439300" y="602131"/>
                  </a:cubicBezTo>
                  <a:cubicBezTo>
                    <a:pt x="383957" y="581654"/>
                    <a:pt x="326953" y="565051"/>
                    <a:pt x="272164" y="543467"/>
                  </a:cubicBezTo>
                  <a:cubicBezTo>
                    <a:pt x="220142" y="522990"/>
                    <a:pt x="167012" y="502514"/>
                    <a:pt x="118311" y="475396"/>
                  </a:cubicBezTo>
                  <a:cubicBezTo>
                    <a:pt x="61308" y="444404"/>
                    <a:pt x="19800" y="395702"/>
                    <a:pt x="4304" y="330951"/>
                  </a:cubicBezTo>
                  <a:cubicBezTo>
                    <a:pt x="-15619" y="249043"/>
                    <a:pt x="34743" y="159388"/>
                    <a:pt x="132146" y="142785"/>
                  </a:cubicBezTo>
                  <a:cubicBezTo>
                    <a:pt x="189150" y="133376"/>
                    <a:pt x="241725" y="143892"/>
                    <a:pt x="288767" y="178758"/>
                  </a:cubicBezTo>
                  <a:cubicBezTo>
                    <a:pt x="294855" y="183185"/>
                    <a:pt x="300942" y="186506"/>
                    <a:pt x="309797" y="192593"/>
                  </a:cubicBezTo>
                  <a:cubicBezTo>
                    <a:pt x="304816" y="157727"/>
                    <a:pt x="298729" y="126735"/>
                    <a:pt x="295408" y="95190"/>
                  </a:cubicBezTo>
                  <a:cubicBezTo>
                    <a:pt x="292087" y="63644"/>
                    <a:pt x="291534" y="32099"/>
                    <a:pt x="289874" y="553"/>
                  </a:cubicBezTo>
                  <a:cubicBezTo>
                    <a:pt x="290981" y="0"/>
                    <a:pt x="292087" y="0"/>
                    <a:pt x="293748" y="0"/>
                  </a:cubicBezTo>
                  <a:close/>
                  <a:moveTo>
                    <a:pt x="155944" y="283356"/>
                  </a:moveTo>
                  <a:cubicBezTo>
                    <a:pt x="155390" y="330397"/>
                    <a:pt x="173100" y="365817"/>
                    <a:pt x="194684" y="400129"/>
                  </a:cubicBezTo>
                  <a:cubicBezTo>
                    <a:pt x="202432" y="411751"/>
                    <a:pt x="209073" y="412858"/>
                    <a:pt x="221249" y="405664"/>
                  </a:cubicBezTo>
                  <a:cubicBezTo>
                    <a:pt x="259989" y="384080"/>
                    <a:pt x="299835" y="364156"/>
                    <a:pt x="339682" y="344233"/>
                  </a:cubicBezTo>
                  <a:cubicBezTo>
                    <a:pt x="349644" y="339252"/>
                    <a:pt x="348537" y="334271"/>
                    <a:pt x="346323" y="326523"/>
                  </a:cubicBezTo>
                  <a:cubicBezTo>
                    <a:pt x="335808" y="292764"/>
                    <a:pt x="326400" y="259005"/>
                    <a:pt x="314778" y="225799"/>
                  </a:cubicBezTo>
                  <a:cubicBezTo>
                    <a:pt x="312564" y="218604"/>
                    <a:pt x="303156" y="210303"/>
                    <a:pt x="296515" y="209196"/>
                  </a:cubicBezTo>
                  <a:cubicBezTo>
                    <a:pt x="274931" y="205876"/>
                    <a:pt x="252794" y="203109"/>
                    <a:pt x="231210" y="204769"/>
                  </a:cubicBezTo>
                  <a:cubicBezTo>
                    <a:pt x="185276" y="206982"/>
                    <a:pt x="155390" y="241849"/>
                    <a:pt x="155944" y="283356"/>
                  </a:cubicBezTo>
                  <a:close/>
                  <a:moveTo>
                    <a:pt x="216268" y="419499"/>
                  </a:moveTo>
                  <a:cubicBezTo>
                    <a:pt x="252794" y="459346"/>
                    <a:pt x="432658" y="552876"/>
                    <a:pt x="479700" y="557303"/>
                  </a:cubicBezTo>
                  <a:cubicBezTo>
                    <a:pt x="431552" y="492552"/>
                    <a:pt x="384510" y="427801"/>
                    <a:pt x="355732" y="349767"/>
                  </a:cubicBezTo>
                  <a:cubicBezTo>
                    <a:pt x="305370" y="366924"/>
                    <a:pt x="258328" y="387400"/>
                    <a:pt x="216268" y="419499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: Shape 54"/>
            <p:cNvSpPr/>
            <p:nvPr/>
          </p:nvSpPr>
          <p:spPr>
            <a:xfrm>
              <a:off x="10211914" y="508637"/>
              <a:ext cx="1617220" cy="864823"/>
            </a:xfrm>
            <a:custGeom>
              <a:avLst/>
              <a:gdLst>
                <a:gd name="connsiteX0" fmla="*/ 579532 w 2069824"/>
                <a:gd name="connsiteY0" fmla="*/ 774097 h 1106858"/>
                <a:gd name="connsiteX1" fmla="*/ 565143 w 2069824"/>
                <a:gd name="connsiteY1" fmla="*/ 786272 h 1106858"/>
                <a:gd name="connsiteX2" fmla="*/ 554628 w 2069824"/>
                <a:gd name="connsiteY2" fmla="*/ 870393 h 1106858"/>
                <a:gd name="connsiteX3" fmla="*/ 633768 w 2069824"/>
                <a:gd name="connsiteY3" fmla="*/ 944553 h 1106858"/>
                <a:gd name="connsiteX4" fmla="*/ 693539 w 2069824"/>
                <a:gd name="connsiteY4" fmla="*/ 976651 h 1106858"/>
                <a:gd name="connsiteX5" fmla="*/ 711802 w 2069824"/>
                <a:gd name="connsiteY5" fmla="*/ 975545 h 1106858"/>
                <a:gd name="connsiteX6" fmla="*/ 891113 w 2069824"/>
                <a:gd name="connsiteY6" fmla="*/ 873714 h 1106858"/>
                <a:gd name="connsiteX7" fmla="*/ 898861 w 2069824"/>
                <a:gd name="connsiteY7" fmla="*/ 869840 h 1106858"/>
                <a:gd name="connsiteX8" fmla="*/ 776553 w 2069824"/>
                <a:gd name="connsiteY8" fmla="*/ 811730 h 1106858"/>
                <a:gd name="connsiteX9" fmla="*/ 344325 w 2069824"/>
                <a:gd name="connsiteY9" fmla="*/ 580396 h 1106858"/>
                <a:gd name="connsiteX10" fmla="*/ 72591 w 2069824"/>
                <a:gd name="connsiteY10" fmla="*/ 351830 h 1106858"/>
                <a:gd name="connsiteX11" fmla="*/ 13928 w 2069824"/>
                <a:gd name="connsiteY11" fmla="*/ 85631 h 1106858"/>
                <a:gd name="connsiteX12" fmla="*/ 57095 w 2069824"/>
                <a:gd name="connsiteY12" fmla="*/ 19773 h 1106858"/>
                <a:gd name="connsiteX13" fmla="*/ 145090 w 2069824"/>
                <a:gd name="connsiteY13" fmla="*/ 13132 h 1106858"/>
                <a:gd name="connsiteX14" fmla="*/ 209288 w 2069824"/>
                <a:gd name="connsiteY14" fmla="*/ 74009 h 1106858"/>
                <a:gd name="connsiteX15" fmla="*/ 181617 w 2069824"/>
                <a:gd name="connsiteY15" fmla="*/ 127691 h 1106858"/>
                <a:gd name="connsiteX16" fmla="*/ 208735 w 2069824"/>
                <a:gd name="connsiteY16" fmla="*/ 316964 h 1106858"/>
                <a:gd name="connsiteX17" fmla="*/ 317207 w 2069824"/>
                <a:gd name="connsiteY17" fmla="*/ 466943 h 1106858"/>
                <a:gd name="connsiteX18" fmla="*/ 722870 w 2069824"/>
                <a:gd name="connsiteY18" fmla="*/ 741998 h 1106858"/>
                <a:gd name="connsiteX19" fmla="*/ 872296 w 2069824"/>
                <a:gd name="connsiteY19" fmla="*/ 816710 h 1106858"/>
                <a:gd name="connsiteX20" fmla="*/ 1147904 w 2069824"/>
                <a:gd name="connsiteY20" fmla="*/ 986613 h 1106858"/>
                <a:gd name="connsiteX21" fmla="*/ 1221510 w 2069824"/>
                <a:gd name="connsiteY21" fmla="*/ 1050258 h 1106858"/>
                <a:gd name="connsiteX22" fmla="*/ 1281834 w 2069824"/>
                <a:gd name="connsiteY22" fmla="*/ 1074608 h 1106858"/>
                <a:gd name="connsiteX23" fmla="*/ 1569063 w 2069824"/>
                <a:gd name="connsiteY23" fmla="*/ 1069074 h 1106858"/>
                <a:gd name="connsiteX24" fmla="*/ 2022875 w 2069824"/>
                <a:gd name="connsiteY24" fmla="*/ 1015945 h 1106858"/>
                <a:gd name="connsiteX25" fmla="*/ 2050547 w 2069824"/>
                <a:gd name="connsiteY25" fmla="*/ 1012624 h 1106858"/>
                <a:gd name="connsiteX26" fmla="*/ 2070470 w 2069824"/>
                <a:gd name="connsiteY26" fmla="*/ 1004876 h 1106858"/>
                <a:gd name="connsiteX27" fmla="*/ 2058295 w 2069824"/>
                <a:gd name="connsiteY27" fmla="*/ 1018159 h 1106858"/>
                <a:gd name="connsiteX28" fmla="*/ 1883964 w 2069824"/>
                <a:gd name="connsiteY28" fmla="*/ 1051364 h 1106858"/>
                <a:gd name="connsiteX29" fmla="*/ 1492690 w 2069824"/>
                <a:gd name="connsiteY29" fmla="*/ 1102833 h 1106858"/>
                <a:gd name="connsiteX30" fmla="*/ 1163953 w 2069824"/>
                <a:gd name="connsiteY30" fmla="*/ 1106154 h 1106858"/>
                <a:gd name="connsiteX31" fmla="*/ 928746 w 2069824"/>
                <a:gd name="connsiteY31" fmla="*/ 1083463 h 1106858"/>
                <a:gd name="connsiteX32" fmla="*/ 712909 w 2069824"/>
                <a:gd name="connsiteY32" fmla="*/ 1024246 h 1106858"/>
                <a:gd name="connsiteX33" fmla="*/ 562376 w 2069824"/>
                <a:gd name="connsiteY33" fmla="*/ 917435 h 1106858"/>
                <a:gd name="connsiteX34" fmla="*/ 544666 w 2069824"/>
                <a:gd name="connsiteY34" fmla="*/ 803982 h 1106858"/>
                <a:gd name="connsiteX35" fmla="*/ 573444 w 2069824"/>
                <a:gd name="connsiteY35" fmla="*/ 769116 h 1106858"/>
                <a:gd name="connsiteX36" fmla="*/ 579532 w 2069824"/>
                <a:gd name="connsiteY36" fmla="*/ 774097 h 110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069824" h="1106858">
                  <a:moveTo>
                    <a:pt x="579532" y="774097"/>
                  </a:moveTo>
                  <a:cubicBezTo>
                    <a:pt x="574551" y="777970"/>
                    <a:pt x="569571" y="781845"/>
                    <a:pt x="565143" y="786272"/>
                  </a:cubicBezTo>
                  <a:cubicBezTo>
                    <a:pt x="540239" y="810623"/>
                    <a:pt x="536918" y="839955"/>
                    <a:pt x="554628" y="870393"/>
                  </a:cubicBezTo>
                  <a:cubicBezTo>
                    <a:pt x="573444" y="903045"/>
                    <a:pt x="602776" y="925183"/>
                    <a:pt x="633768" y="944553"/>
                  </a:cubicBezTo>
                  <a:cubicBezTo>
                    <a:pt x="652585" y="956728"/>
                    <a:pt x="673062" y="967243"/>
                    <a:pt x="693539" y="976651"/>
                  </a:cubicBezTo>
                  <a:cubicBezTo>
                    <a:pt x="698519" y="978865"/>
                    <a:pt x="707374" y="978312"/>
                    <a:pt x="711802" y="975545"/>
                  </a:cubicBezTo>
                  <a:cubicBezTo>
                    <a:pt x="767145" y="933484"/>
                    <a:pt x="824701" y="896404"/>
                    <a:pt x="891113" y="873714"/>
                  </a:cubicBezTo>
                  <a:cubicBezTo>
                    <a:pt x="892773" y="873160"/>
                    <a:pt x="894433" y="872053"/>
                    <a:pt x="898861" y="869840"/>
                  </a:cubicBezTo>
                  <a:cubicBezTo>
                    <a:pt x="855693" y="849363"/>
                    <a:pt x="816400" y="829993"/>
                    <a:pt x="776553" y="811730"/>
                  </a:cubicBezTo>
                  <a:cubicBezTo>
                    <a:pt x="627681" y="743658"/>
                    <a:pt x="482682" y="668392"/>
                    <a:pt x="344325" y="580396"/>
                  </a:cubicBezTo>
                  <a:cubicBezTo>
                    <a:pt x="244154" y="516199"/>
                    <a:pt x="147304" y="445913"/>
                    <a:pt x="72591" y="351830"/>
                  </a:cubicBezTo>
                  <a:cubicBezTo>
                    <a:pt x="9500" y="274904"/>
                    <a:pt x="-19278" y="186355"/>
                    <a:pt x="13928" y="85631"/>
                  </a:cubicBezTo>
                  <a:cubicBezTo>
                    <a:pt x="22229" y="59620"/>
                    <a:pt x="37172" y="38036"/>
                    <a:pt x="57095" y="19773"/>
                  </a:cubicBezTo>
                  <a:cubicBezTo>
                    <a:pt x="81999" y="-2918"/>
                    <a:pt x="117972" y="-7345"/>
                    <a:pt x="145090" y="13132"/>
                  </a:cubicBezTo>
                  <a:cubicBezTo>
                    <a:pt x="167781" y="30288"/>
                    <a:pt x="186598" y="52425"/>
                    <a:pt x="209288" y="74009"/>
                  </a:cubicBezTo>
                  <a:cubicBezTo>
                    <a:pt x="184937" y="87844"/>
                    <a:pt x="184937" y="108875"/>
                    <a:pt x="181617" y="127691"/>
                  </a:cubicBezTo>
                  <a:cubicBezTo>
                    <a:pt x="169441" y="193549"/>
                    <a:pt x="181063" y="256087"/>
                    <a:pt x="208735" y="316964"/>
                  </a:cubicBezTo>
                  <a:cubicBezTo>
                    <a:pt x="234746" y="374521"/>
                    <a:pt x="272933" y="422669"/>
                    <a:pt x="317207" y="466943"/>
                  </a:cubicBezTo>
                  <a:cubicBezTo>
                    <a:pt x="435087" y="584270"/>
                    <a:pt x="576212" y="666731"/>
                    <a:pt x="722870" y="741998"/>
                  </a:cubicBezTo>
                  <a:cubicBezTo>
                    <a:pt x="772126" y="767455"/>
                    <a:pt x="821934" y="792913"/>
                    <a:pt x="872296" y="816710"/>
                  </a:cubicBezTo>
                  <a:cubicBezTo>
                    <a:pt x="970253" y="863752"/>
                    <a:pt x="1062122" y="919648"/>
                    <a:pt x="1147904" y="986613"/>
                  </a:cubicBezTo>
                  <a:cubicBezTo>
                    <a:pt x="1173362" y="1006537"/>
                    <a:pt x="1197712" y="1028120"/>
                    <a:pt x="1221510" y="1050258"/>
                  </a:cubicBezTo>
                  <a:cubicBezTo>
                    <a:pt x="1239220" y="1066861"/>
                    <a:pt x="1256929" y="1075162"/>
                    <a:pt x="1281834" y="1074608"/>
                  </a:cubicBezTo>
                  <a:cubicBezTo>
                    <a:pt x="1377577" y="1071841"/>
                    <a:pt x="1473320" y="1073502"/>
                    <a:pt x="1569063" y="1069074"/>
                  </a:cubicBezTo>
                  <a:cubicBezTo>
                    <a:pt x="1721810" y="1062433"/>
                    <a:pt x="1872896" y="1043616"/>
                    <a:pt x="2022875" y="1015945"/>
                  </a:cubicBezTo>
                  <a:cubicBezTo>
                    <a:pt x="2031730" y="1014285"/>
                    <a:pt x="2041692" y="1014285"/>
                    <a:pt x="2050547" y="1012624"/>
                  </a:cubicBezTo>
                  <a:cubicBezTo>
                    <a:pt x="2057188" y="1011518"/>
                    <a:pt x="2062722" y="1008197"/>
                    <a:pt x="2070470" y="1004876"/>
                  </a:cubicBezTo>
                  <a:cubicBezTo>
                    <a:pt x="2074344" y="1014838"/>
                    <a:pt x="2066596" y="1016498"/>
                    <a:pt x="2058295" y="1018159"/>
                  </a:cubicBezTo>
                  <a:cubicBezTo>
                    <a:pt x="2000185" y="1029227"/>
                    <a:pt x="1942628" y="1043063"/>
                    <a:pt x="1883964" y="1051364"/>
                  </a:cubicBezTo>
                  <a:cubicBezTo>
                    <a:pt x="1753909" y="1070181"/>
                    <a:pt x="1623299" y="1087891"/>
                    <a:pt x="1492690" y="1102833"/>
                  </a:cubicBezTo>
                  <a:cubicBezTo>
                    <a:pt x="1383665" y="1115009"/>
                    <a:pt x="1273532" y="1113349"/>
                    <a:pt x="1163953" y="1106154"/>
                  </a:cubicBezTo>
                  <a:cubicBezTo>
                    <a:pt x="1085366" y="1101173"/>
                    <a:pt x="1006226" y="1095639"/>
                    <a:pt x="928746" y="1083463"/>
                  </a:cubicBezTo>
                  <a:cubicBezTo>
                    <a:pt x="855140" y="1071841"/>
                    <a:pt x="781534" y="1055238"/>
                    <a:pt x="712909" y="1024246"/>
                  </a:cubicBezTo>
                  <a:cubicBezTo>
                    <a:pt x="655905" y="998789"/>
                    <a:pt x="603883" y="965030"/>
                    <a:pt x="562376" y="917435"/>
                  </a:cubicBezTo>
                  <a:cubicBezTo>
                    <a:pt x="529170" y="879248"/>
                    <a:pt x="523636" y="839401"/>
                    <a:pt x="544666" y="803982"/>
                  </a:cubicBezTo>
                  <a:cubicBezTo>
                    <a:pt x="552414" y="791253"/>
                    <a:pt x="564036" y="780738"/>
                    <a:pt x="573444" y="769116"/>
                  </a:cubicBezTo>
                  <a:cubicBezTo>
                    <a:pt x="575658" y="770776"/>
                    <a:pt x="577872" y="772436"/>
                    <a:pt x="579532" y="774097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/>
            <p:cNvSpPr/>
            <p:nvPr/>
          </p:nvSpPr>
          <p:spPr>
            <a:xfrm>
              <a:off x="10232073" y="1273699"/>
              <a:ext cx="1176160" cy="1029139"/>
            </a:xfrm>
            <a:custGeom>
              <a:avLst/>
              <a:gdLst>
                <a:gd name="connsiteX0" fmla="*/ 1507844 w 1505326"/>
                <a:gd name="connsiteY0" fmla="*/ 1291392 h 1317161"/>
                <a:gd name="connsiteX1" fmla="*/ 1399371 w 1505326"/>
                <a:gd name="connsiteY1" fmla="*/ 1301908 h 1317161"/>
                <a:gd name="connsiteX2" fmla="*/ 973784 w 1505326"/>
                <a:gd name="connsiteY2" fmla="*/ 1315743 h 1317161"/>
                <a:gd name="connsiteX3" fmla="*/ 562033 w 1505326"/>
                <a:gd name="connsiteY3" fmla="*/ 1262614 h 1317161"/>
                <a:gd name="connsiteX4" fmla="*/ 228869 w 1505326"/>
                <a:gd name="connsiteY4" fmla="*/ 1130898 h 1317161"/>
                <a:gd name="connsiteX5" fmla="*/ 50665 w 1505326"/>
                <a:gd name="connsiteY5" fmla="*/ 961549 h 1317161"/>
                <a:gd name="connsiteX6" fmla="*/ 26867 w 1505326"/>
                <a:gd name="connsiteY6" fmla="*/ 657716 h 1317161"/>
                <a:gd name="connsiteX7" fmla="*/ 200091 w 1505326"/>
                <a:gd name="connsiteY7" fmla="*/ 465676 h 1317161"/>
                <a:gd name="connsiteX8" fmla="*/ 228316 w 1505326"/>
                <a:gd name="connsiteY8" fmla="*/ 449074 h 1317161"/>
                <a:gd name="connsiteX9" fmla="*/ 164671 w 1505326"/>
                <a:gd name="connsiteY9" fmla="*/ 391517 h 1317161"/>
                <a:gd name="connsiteX10" fmla="*/ 92172 w 1505326"/>
                <a:gd name="connsiteY10" fmla="*/ 289133 h 1317161"/>
                <a:gd name="connsiteX11" fmla="*/ 141981 w 1505326"/>
                <a:gd name="connsiteY11" fmla="*/ 78830 h 1317161"/>
                <a:gd name="connsiteX12" fmla="*/ 368886 w 1505326"/>
                <a:gd name="connsiteY12" fmla="*/ 4670 h 1317161"/>
                <a:gd name="connsiteX13" fmla="*/ 444706 w 1505326"/>
                <a:gd name="connsiteY13" fmla="*/ 20719 h 1317161"/>
                <a:gd name="connsiteX14" fmla="*/ 444153 w 1505326"/>
                <a:gd name="connsiteY14" fmla="*/ 27361 h 1317161"/>
                <a:gd name="connsiteX15" fmla="*/ 425890 w 1505326"/>
                <a:gd name="connsiteY15" fmla="*/ 25700 h 1317161"/>
                <a:gd name="connsiteX16" fmla="*/ 407073 w 1505326"/>
                <a:gd name="connsiteY16" fmla="*/ 22380 h 1317161"/>
                <a:gd name="connsiteX17" fmla="*/ 175186 w 1505326"/>
                <a:gd name="connsiteY17" fmla="*/ 92665 h 1317161"/>
                <a:gd name="connsiteX18" fmla="*/ 147515 w 1505326"/>
                <a:gd name="connsiteY18" fmla="*/ 292453 h 1317161"/>
                <a:gd name="connsiteX19" fmla="*/ 332914 w 1505326"/>
                <a:gd name="connsiteY19" fmla="*/ 465123 h 1317161"/>
                <a:gd name="connsiteX20" fmla="*/ 551518 w 1505326"/>
                <a:gd name="connsiteY20" fmla="*/ 543710 h 1317161"/>
                <a:gd name="connsiteX21" fmla="*/ 786172 w 1505326"/>
                <a:gd name="connsiteY21" fmla="*/ 633919 h 1317161"/>
                <a:gd name="connsiteX22" fmla="*/ 858671 w 1505326"/>
                <a:gd name="connsiteY22" fmla="*/ 690369 h 1317161"/>
                <a:gd name="connsiteX23" fmla="*/ 865866 w 1505326"/>
                <a:gd name="connsiteY23" fmla="*/ 699223 h 1317161"/>
                <a:gd name="connsiteX24" fmla="*/ 750199 w 1505326"/>
                <a:gd name="connsiteY24" fmla="*/ 628938 h 1317161"/>
                <a:gd name="connsiteX25" fmla="*/ 552625 w 1505326"/>
                <a:gd name="connsiteY25" fmla="*/ 564187 h 1317161"/>
                <a:gd name="connsiteX26" fmla="*/ 369440 w 1505326"/>
                <a:gd name="connsiteY26" fmla="*/ 516038 h 1317161"/>
                <a:gd name="connsiteX27" fmla="*/ 268716 w 1505326"/>
                <a:gd name="connsiteY27" fmla="*/ 470657 h 1317161"/>
                <a:gd name="connsiteX28" fmla="*/ 237724 w 1505326"/>
                <a:gd name="connsiteY28" fmla="*/ 469550 h 1317161"/>
                <a:gd name="connsiteX29" fmla="*/ 129805 w 1505326"/>
                <a:gd name="connsiteY29" fmla="*/ 566954 h 1317161"/>
                <a:gd name="connsiteX30" fmla="*/ 63947 w 1505326"/>
                <a:gd name="connsiteY30" fmla="*/ 734089 h 1317161"/>
                <a:gd name="connsiteX31" fmla="*/ 115969 w 1505326"/>
                <a:gd name="connsiteY31" fmla="*/ 897904 h 1317161"/>
                <a:gd name="connsiteX32" fmla="*/ 290300 w 1505326"/>
                <a:gd name="connsiteY32" fmla="*/ 1058952 h 1317161"/>
                <a:gd name="connsiteX33" fmla="*/ 637853 w 1505326"/>
                <a:gd name="connsiteY33" fmla="*/ 1211145 h 1317161"/>
                <a:gd name="connsiteX34" fmla="*/ 1114909 w 1505326"/>
                <a:gd name="connsiteY34" fmla="*/ 1281984 h 1317161"/>
                <a:gd name="connsiteX35" fmla="*/ 1478512 w 1505326"/>
                <a:gd name="connsiteY35" fmla="*/ 1286965 h 1317161"/>
                <a:gd name="connsiteX36" fmla="*/ 1508950 w 1505326"/>
                <a:gd name="connsiteY36" fmla="*/ 1288625 h 1317161"/>
                <a:gd name="connsiteX37" fmla="*/ 1507844 w 1505326"/>
                <a:gd name="connsiteY37" fmla="*/ 1291392 h 1317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505326" h="1317161">
                  <a:moveTo>
                    <a:pt x="1507844" y="1291392"/>
                  </a:moveTo>
                  <a:cubicBezTo>
                    <a:pt x="1471871" y="1294713"/>
                    <a:pt x="1435344" y="1298587"/>
                    <a:pt x="1399371" y="1301908"/>
                  </a:cubicBezTo>
                  <a:cubicBezTo>
                    <a:pt x="1257694" y="1314636"/>
                    <a:pt x="1116016" y="1320171"/>
                    <a:pt x="973784" y="1315743"/>
                  </a:cubicBezTo>
                  <a:cubicBezTo>
                    <a:pt x="834874" y="1311316"/>
                    <a:pt x="697070" y="1295820"/>
                    <a:pt x="562033" y="1262614"/>
                  </a:cubicBezTo>
                  <a:cubicBezTo>
                    <a:pt x="445260" y="1234389"/>
                    <a:pt x="331807" y="1193989"/>
                    <a:pt x="228869" y="1130898"/>
                  </a:cubicBezTo>
                  <a:cubicBezTo>
                    <a:pt x="157477" y="1087177"/>
                    <a:pt x="93279" y="1035708"/>
                    <a:pt x="50665" y="961549"/>
                  </a:cubicBezTo>
                  <a:cubicBezTo>
                    <a:pt x="-5232" y="864145"/>
                    <a:pt x="-17407" y="760654"/>
                    <a:pt x="26867" y="657716"/>
                  </a:cubicBezTo>
                  <a:cubicBezTo>
                    <a:pt x="62287" y="575809"/>
                    <a:pt x="123164" y="512164"/>
                    <a:pt x="200091" y="465676"/>
                  </a:cubicBezTo>
                  <a:cubicBezTo>
                    <a:pt x="208945" y="460142"/>
                    <a:pt x="217800" y="455161"/>
                    <a:pt x="228316" y="449074"/>
                  </a:cubicBezTo>
                  <a:cubicBezTo>
                    <a:pt x="206178" y="429150"/>
                    <a:pt x="184595" y="411440"/>
                    <a:pt x="164671" y="391517"/>
                  </a:cubicBezTo>
                  <a:cubicBezTo>
                    <a:pt x="134233" y="362185"/>
                    <a:pt x="104347" y="331747"/>
                    <a:pt x="92172" y="289133"/>
                  </a:cubicBezTo>
                  <a:cubicBezTo>
                    <a:pt x="70035" y="209992"/>
                    <a:pt x="87745" y="140260"/>
                    <a:pt x="141981" y="78830"/>
                  </a:cubicBezTo>
                  <a:cubicBezTo>
                    <a:pt x="202858" y="9651"/>
                    <a:pt x="280338" y="-10273"/>
                    <a:pt x="368886" y="4670"/>
                  </a:cubicBezTo>
                  <a:cubicBezTo>
                    <a:pt x="394344" y="9097"/>
                    <a:pt x="419249" y="15185"/>
                    <a:pt x="444706" y="20719"/>
                  </a:cubicBezTo>
                  <a:cubicBezTo>
                    <a:pt x="444706" y="22933"/>
                    <a:pt x="444153" y="25147"/>
                    <a:pt x="444153" y="27361"/>
                  </a:cubicBezTo>
                  <a:cubicBezTo>
                    <a:pt x="438065" y="26807"/>
                    <a:pt x="431977" y="26254"/>
                    <a:pt x="425890" y="25700"/>
                  </a:cubicBezTo>
                  <a:cubicBezTo>
                    <a:pt x="419802" y="24594"/>
                    <a:pt x="413161" y="23487"/>
                    <a:pt x="407073" y="22380"/>
                  </a:cubicBezTo>
                  <a:cubicBezTo>
                    <a:pt x="316864" y="3563"/>
                    <a:pt x="239384" y="27361"/>
                    <a:pt x="175186" y="92665"/>
                  </a:cubicBezTo>
                  <a:cubicBezTo>
                    <a:pt x="120397" y="148008"/>
                    <a:pt x="115416" y="229362"/>
                    <a:pt x="147515" y="292453"/>
                  </a:cubicBezTo>
                  <a:cubicBezTo>
                    <a:pt x="188469" y="372147"/>
                    <a:pt x="258754" y="421402"/>
                    <a:pt x="332914" y="465123"/>
                  </a:cubicBezTo>
                  <a:cubicBezTo>
                    <a:pt x="400432" y="505523"/>
                    <a:pt x="476805" y="522680"/>
                    <a:pt x="551518" y="543710"/>
                  </a:cubicBezTo>
                  <a:cubicBezTo>
                    <a:pt x="632872" y="566401"/>
                    <a:pt x="713673" y="589091"/>
                    <a:pt x="786172" y="633919"/>
                  </a:cubicBezTo>
                  <a:cubicBezTo>
                    <a:pt x="812183" y="649968"/>
                    <a:pt x="834874" y="670999"/>
                    <a:pt x="858671" y="690369"/>
                  </a:cubicBezTo>
                  <a:cubicBezTo>
                    <a:pt x="861992" y="693136"/>
                    <a:pt x="864205" y="697010"/>
                    <a:pt x="865866" y="699223"/>
                  </a:cubicBezTo>
                  <a:cubicBezTo>
                    <a:pt x="827679" y="675979"/>
                    <a:pt x="790046" y="650522"/>
                    <a:pt x="750199" y="628938"/>
                  </a:cubicBezTo>
                  <a:cubicBezTo>
                    <a:pt x="688769" y="595179"/>
                    <a:pt x="620143" y="580790"/>
                    <a:pt x="552625" y="564187"/>
                  </a:cubicBezTo>
                  <a:cubicBezTo>
                    <a:pt x="491194" y="548691"/>
                    <a:pt x="429764" y="534855"/>
                    <a:pt x="369440" y="516038"/>
                  </a:cubicBezTo>
                  <a:cubicBezTo>
                    <a:pt x="334574" y="504970"/>
                    <a:pt x="301922" y="486707"/>
                    <a:pt x="268716" y="470657"/>
                  </a:cubicBezTo>
                  <a:cubicBezTo>
                    <a:pt x="257647" y="465676"/>
                    <a:pt x="248792" y="459589"/>
                    <a:pt x="237724" y="469550"/>
                  </a:cubicBezTo>
                  <a:cubicBezTo>
                    <a:pt x="201751" y="502203"/>
                    <a:pt x="161904" y="530981"/>
                    <a:pt x="129805" y="566954"/>
                  </a:cubicBezTo>
                  <a:cubicBezTo>
                    <a:pt x="88851" y="613442"/>
                    <a:pt x="61180" y="669338"/>
                    <a:pt x="63947" y="734089"/>
                  </a:cubicBezTo>
                  <a:cubicBezTo>
                    <a:pt x="66161" y="793306"/>
                    <a:pt x="85531" y="847543"/>
                    <a:pt x="115969" y="897904"/>
                  </a:cubicBezTo>
                  <a:cubicBezTo>
                    <a:pt x="158583" y="968743"/>
                    <a:pt x="222781" y="1015785"/>
                    <a:pt x="290300" y="1058952"/>
                  </a:cubicBezTo>
                  <a:cubicBezTo>
                    <a:pt x="398218" y="1127578"/>
                    <a:pt x="515545" y="1176279"/>
                    <a:pt x="637853" y="1211145"/>
                  </a:cubicBezTo>
                  <a:cubicBezTo>
                    <a:pt x="793920" y="1255420"/>
                    <a:pt x="953308" y="1278664"/>
                    <a:pt x="1114909" y="1281984"/>
                  </a:cubicBezTo>
                  <a:cubicBezTo>
                    <a:pt x="1236110" y="1284752"/>
                    <a:pt x="1357311" y="1285305"/>
                    <a:pt x="1478512" y="1286965"/>
                  </a:cubicBezTo>
                  <a:cubicBezTo>
                    <a:pt x="1488473" y="1286965"/>
                    <a:pt x="1498989" y="1288072"/>
                    <a:pt x="1508950" y="1288625"/>
                  </a:cubicBezTo>
                  <a:cubicBezTo>
                    <a:pt x="1507844" y="1289732"/>
                    <a:pt x="1507844" y="1290839"/>
                    <a:pt x="1507844" y="1291392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/>
            <p:cNvSpPr/>
            <p:nvPr/>
          </p:nvSpPr>
          <p:spPr>
            <a:xfrm>
              <a:off x="10383787" y="607109"/>
              <a:ext cx="1106974" cy="709156"/>
            </a:xfrm>
            <a:custGeom>
              <a:avLst/>
              <a:gdLst>
                <a:gd name="connsiteX0" fmla="*/ 4810 w 1416778"/>
                <a:gd name="connsiteY0" fmla="*/ 0 h 907623"/>
                <a:gd name="connsiteX1" fmla="*/ 38570 w 1416778"/>
                <a:gd name="connsiteY1" fmla="*/ 66411 h 907623"/>
                <a:gd name="connsiteX2" fmla="*/ 130439 w 1416778"/>
                <a:gd name="connsiteY2" fmla="*/ 203108 h 907623"/>
                <a:gd name="connsiteX3" fmla="*/ 316391 w 1416778"/>
                <a:gd name="connsiteY3" fmla="*/ 395702 h 907623"/>
                <a:gd name="connsiteX4" fmla="*/ 655643 w 1416778"/>
                <a:gd name="connsiteY4" fmla="*/ 623714 h 907623"/>
                <a:gd name="connsiteX5" fmla="*/ 752493 w 1416778"/>
                <a:gd name="connsiteY5" fmla="*/ 675183 h 907623"/>
                <a:gd name="connsiteX6" fmla="*/ 874801 w 1416778"/>
                <a:gd name="connsiteY6" fmla="*/ 700088 h 907623"/>
                <a:gd name="connsiteX7" fmla="*/ 1096726 w 1416778"/>
                <a:gd name="connsiteY7" fmla="*/ 680164 h 907623"/>
                <a:gd name="connsiteX8" fmla="*/ 1400558 w 1416778"/>
                <a:gd name="connsiteY8" fmla="*/ 664668 h 907623"/>
                <a:gd name="connsiteX9" fmla="*/ 1416608 w 1416778"/>
                <a:gd name="connsiteY9" fmla="*/ 665775 h 907623"/>
                <a:gd name="connsiteX10" fmla="*/ 1417161 w 1416778"/>
                <a:gd name="connsiteY10" fmla="*/ 670203 h 907623"/>
                <a:gd name="connsiteX11" fmla="*/ 1289873 w 1416778"/>
                <a:gd name="connsiteY11" fmla="*/ 683485 h 907623"/>
                <a:gd name="connsiteX12" fmla="*/ 1117756 w 1416778"/>
                <a:gd name="connsiteY12" fmla="*/ 715584 h 907623"/>
                <a:gd name="connsiteX13" fmla="*/ 1040830 w 1416778"/>
                <a:gd name="connsiteY13" fmla="*/ 758198 h 907623"/>
                <a:gd name="connsiteX14" fmla="*/ 1032528 w 1416778"/>
                <a:gd name="connsiteY14" fmla="*/ 835678 h 907623"/>
                <a:gd name="connsiteX15" fmla="*/ 1091192 w 1416778"/>
                <a:gd name="connsiteY15" fmla="*/ 899322 h 907623"/>
                <a:gd name="connsiteX16" fmla="*/ 1096172 w 1416778"/>
                <a:gd name="connsiteY16" fmla="*/ 908730 h 907623"/>
                <a:gd name="connsiteX17" fmla="*/ 1006517 w 1416778"/>
                <a:gd name="connsiteY17" fmla="*/ 857262 h 907623"/>
                <a:gd name="connsiteX18" fmla="*/ 769649 w 1416778"/>
                <a:gd name="connsiteY18" fmla="*/ 732740 h 907623"/>
                <a:gd name="connsiteX19" fmla="*/ 227842 w 1416778"/>
                <a:gd name="connsiteY19" fmla="*/ 411751 h 907623"/>
                <a:gd name="connsiteX20" fmla="*/ 35802 w 1416778"/>
                <a:gd name="connsiteY20" fmla="*/ 190380 h 907623"/>
                <a:gd name="connsiteX21" fmla="*/ 4810 w 1416778"/>
                <a:gd name="connsiteY21" fmla="*/ 0 h 907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16778" h="907623">
                  <a:moveTo>
                    <a:pt x="4810" y="0"/>
                  </a:moveTo>
                  <a:cubicBezTo>
                    <a:pt x="16432" y="23244"/>
                    <a:pt x="25841" y="45935"/>
                    <a:pt x="38570" y="66411"/>
                  </a:cubicBezTo>
                  <a:cubicBezTo>
                    <a:pt x="67901" y="112899"/>
                    <a:pt x="94466" y="162155"/>
                    <a:pt x="130439" y="203108"/>
                  </a:cubicBezTo>
                  <a:cubicBezTo>
                    <a:pt x="189102" y="270073"/>
                    <a:pt x="253300" y="332057"/>
                    <a:pt x="316391" y="395702"/>
                  </a:cubicBezTo>
                  <a:cubicBezTo>
                    <a:pt x="414348" y="494212"/>
                    <a:pt x="534995" y="558963"/>
                    <a:pt x="655643" y="623714"/>
                  </a:cubicBezTo>
                  <a:cubicBezTo>
                    <a:pt x="687742" y="640871"/>
                    <a:pt x="720394" y="657474"/>
                    <a:pt x="752493" y="675183"/>
                  </a:cubicBezTo>
                  <a:cubicBezTo>
                    <a:pt x="790680" y="696214"/>
                    <a:pt x="831080" y="704515"/>
                    <a:pt x="874801" y="700088"/>
                  </a:cubicBezTo>
                  <a:cubicBezTo>
                    <a:pt x="948407" y="692340"/>
                    <a:pt x="1022566" y="686805"/>
                    <a:pt x="1096726" y="680164"/>
                  </a:cubicBezTo>
                  <a:cubicBezTo>
                    <a:pt x="1198003" y="671309"/>
                    <a:pt x="1298727" y="660794"/>
                    <a:pt x="1400558" y="664668"/>
                  </a:cubicBezTo>
                  <a:cubicBezTo>
                    <a:pt x="1406093" y="664668"/>
                    <a:pt x="1411627" y="665222"/>
                    <a:pt x="1416608" y="665775"/>
                  </a:cubicBezTo>
                  <a:cubicBezTo>
                    <a:pt x="1416608" y="667435"/>
                    <a:pt x="1416608" y="669096"/>
                    <a:pt x="1417161" y="670203"/>
                  </a:cubicBezTo>
                  <a:cubicBezTo>
                    <a:pt x="1374547" y="674630"/>
                    <a:pt x="1332487" y="679611"/>
                    <a:pt x="1289873" y="683485"/>
                  </a:cubicBezTo>
                  <a:cubicBezTo>
                    <a:pt x="1231209" y="689019"/>
                    <a:pt x="1172546" y="693447"/>
                    <a:pt x="1117756" y="715584"/>
                  </a:cubicBezTo>
                  <a:cubicBezTo>
                    <a:pt x="1090638" y="726652"/>
                    <a:pt x="1064074" y="741041"/>
                    <a:pt x="1040830" y="758198"/>
                  </a:cubicBezTo>
                  <a:cubicBezTo>
                    <a:pt x="1016479" y="776461"/>
                    <a:pt x="1013711" y="811880"/>
                    <a:pt x="1032528" y="835678"/>
                  </a:cubicBezTo>
                  <a:cubicBezTo>
                    <a:pt x="1050238" y="858368"/>
                    <a:pt x="1071268" y="878292"/>
                    <a:pt x="1091192" y="899322"/>
                  </a:cubicBezTo>
                  <a:cubicBezTo>
                    <a:pt x="1093405" y="901536"/>
                    <a:pt x="1095619" y="903750"/>
                    <a:pt x="1096172" y="908730"/>
                  </a:cubicBezTo>
                  <a:cubicBezTo>
                    <a:pt x="1066287" y="891574"/>
                    <a:pt x="1036956" y="873311"/>
                    <a:pt x="1006517" y="857262"/>
                  </a:cubicBezTo>
                  <a:cubicBezTo>
                    <a:pt x="927930" y="815201"/>
                    <a:pt x="849343" y="772587"/>
                    <a:pt x="769649" y="732740"/>
                  </a:cubicBezTo>
                  <a:cubicBezTo>
                    <a:pt x="581483" y="638104"/>
                    <a:pt x="392764" y="545128"/>
                    <a:pt x="227842" y="411751"/>
                  </a:cubicBezTo>
                  <a:cubicBezTo>
                    <a:pt x="150916" y="349214"/>
                    <a:pt x="80630" y="280588"/>
                    <a:pt x="35802" y="190380"/>
                  </a:cubicBezTo>
                  <a:cubicBezTo>
                    <a:pt x="5364" y="130609"/>
                    <a:pt x="-7919" y="68625"/>
                    <a:pt x="4810" y="0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/>
            <p:cNvSpPr/>
            <p:nvPr userDrawn="1"/>
          </p:nvSpPr>
          <p:spPr>
            <a:xfrm>
              <a:off x="11776885" y="1615030"/>
              <a:ext cx="415115" cy="683210"/>
            </a:xfrm>
            <a:custGeom>
              <a:avLst/>
              <a:gdLst>
                <a:gd name="connsiteX0" fmla="*/ 0 w 531291"/>
                <a:gd name="connsiteY0" fmla="*/ 226944 h 874417"/>
                <a:gd name="connsiteX1" fmla="*/ 103491 w 531291"/>
                <a:gd name="connsiteY1" fmla="*/ 77518 h 874417"/>
                <a:gd name="connsiteX2" fmla="*/ 396809 w 531291"/>
                <a:gd name="connsiteY2" fmla="*/ 11107 h 874417"/>
                <a:gd name="connsiteX3" fmla="*/ 474289 w 531291"/>
                <a:gd name="connsiteY3" fmla="*/ 61469 h 874417"/>
                <a:gd name="connsiteX4" fmla="*/ 530738 w 531291"/>
                <a:gd name="connsiteY4" fmla="*/ 163300 h 874417"/>
                <a:gd name="connsiteX5" fmla="*/ 520777 w 531291"/>
                <a:gd name="connsiteY5" fmla="*/ 280073 h 874417"/>
                <a:gd name="connsiteX6" fmla="*/ 446064 w 531291"/>
                <a:gd name="connsiteY6" fmla="*/ 449423 h 874417"/>
                <a:gd name="connsiteX7" fmla="*/ 379099 w 531291"/>
                <a:gd name="connsiteY7" fmla="*/ 613238 h 874417"/>
                <a:gd name="connsiteX8" fmla="*/ 341466 w 531291"/>
                <a:gd name="connsiteY8" fmla="*/ 759343 h 874417"/>
                <a:gd name="connsiteX9" fmla="*/ 321542 w 531291"/>
                <a:gd name="connsiteY9" fmla="*/ 876670 h 874417"/>
                <a:gd name="connsiteX10" fmla="*/ 314348 w 531291"/>
                <a:gd name="connsiteY10" fmla="*/ 819113 h 874417"/>
                <a:gd name="connsiteX11" fmla="*/ 363049 w 531291"/>
                <a:gd name="connsiteY11" fmla="*/ 575605 h 874417"/>
                <a:gd name="connsiteX12" fmla="*/ 461007 w 531291"/>
                <a:gd name="connsiteY12" fmla="*/ 350912 h 874417"/>
                <a:gd name="connsiteX13" fmla="*/ 492552 w 531291"/>
                <a:gd name="connsiteY13" fmla="*/ 194292 h 874417"/>
                <a:gd name="connsiteX14" fmla="*/ 344786 w 531291"/>
                <a:gd name="connsiteY14" fmla="*/ 44866 h 874417"/>
                <a:gd name="connsiteX15" fmla="*/ 104598 w 531291"/>
                <a:gd name="connsiteY15" fmla="*/ 115152 h 874417"/>
                <a:gd name="connsiteX16" fmla="*/ 0 w 531291"/>
                <a:gd name="connsiteY16" fmla="*/ 226944 h 874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31291" h="874417">
                  <a:moveTo>
                    <a:pt x="0" y="226944"/>
                  </a:moveTo>
                  <a:cubicBezTo>
                    <a:pt x="17156" y="164960"/>
                    <a:pt x="54789" y="117365"/>
                    <a:pt x="103491" y="77518"/>
                  </a:cubicBezTo>
                  <a:cubicBezTo>
                    <a:pt x="189826" y="6679"/>
                    <a:pt x="289444" y="-16011"/>
                    <a:pt x="396809" y="11107"/>
                  </a:cubicBezTo>
                  <a:cubicBezTo>
                    <a:pt x="425034" y="18302"/>
                    <a:pt x="451045" y="41546"/>
                    <a:pt x="474289" y="61469"/>
                  </a:cubicBezTo>
                  <a:cubicBezTo>
                    <a:pt x="504727" y="88034"/>
                    <a:pt x="524097" y="123453"/>
                    <a:pt x="530738" y="163300"/>
                  </a:cubicBezTo>
                  <a:cubicBezTo>
                    <a:pt x="536826" y="202593"/>
                    <a:pt x="531845" y="241887"/>
                    <a:pt x="520777" y="280073"/>
                  </a:cubicBezTo>
                  <a:cubicBezTo>
                    <a:pt x="503620" y="339844"/>
                    <a:pt x="472628" y="394080"/>
                    <a:pt x="446064" y="449423"/>
                  </a:cubicBezTo>
                  <a:cubicBezTo>
                    <a:pt x="420606" y="502552"/>
                    <a:pt x="397915" y="557342"/>
                    <a:pt x="379099" y="613238"/>
                  </a:cubicBezTo>
                  <a:cubicBezTo>
                    <a:pt x="363049" y="660832"/>
                    <a:pt x="351981" y="710088"/>
                    <a:pt x="341466" y="759343"/>
                  </a:cubicBezTo>
                  <a:cubicBezTo>
                    <a:pt x="333718" y="797530"/>
                    <a:pt x="330397" y="836823"/>
                    <a:pt x="321542" y="876670"/>
                  </a:cubicBezTo>
                  <a:cubicBezTo>
                    <a:pt x="318775" y="857300"/>
                    <a:pt x="314901" y="838483"/>
                    <a:pt x="314348" y="819113"/>
                  </a:cubicBezTo>
                  <a:cubicBezTo>
                    <a:pt x="309920" y="733885"/>
                    <a:pt x="330951" y="653638"/>
                    <a:pt x="363049" y="575605"/>
                  </a:cubicBezTo>
                  <a:cubicBezTo>
                    <a:pt x="394595" y="500338"/>
                    <a:pt x="430014" y="426732"/>
                    <a:pt x="461007" y="350912"/>
                  </a:cubicBezTo>
                  <a:cubicBezTo>
                    <a:pt x="481483" y="301104"/>
                    <a:pt x="500853" y="249635"/>
                    <a:pt x="492552" y="194292"/>
                  </a:cubicBezTo>
                  <a:cubicBezTo>
                    <a:pt x="480377" y="110724"/>
                    <a:pt x="428908" y="53721"/>
                    <a:pt x="344786" y="44866"/>
                  </a:cubicBezTo>
                  <a:cubicBezTo>
                    <a:pt x="255684" y="35458"/>
                    <a:pt x="177097" y="64790"/>
                    <a:pt x="104598" y="115152"/>
                  </a:cubicBezTo>
                  <a:cubicBezTo>
                    <a:pt x="61431" y="144483"/>
                    <a:pt x="26011" y="181563"/>
                    <a:pt x="0" y="226944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" name="Group 2"/>
            <p:cNvGrpSpPr/>
            <p:nvPr userDrawn="1"/>
          </p:nvGrpSpPr>
          <p:grpSpPr>
            <a:xfrm>
              <a:off x="11017480" y="309106"/>
              <a:ext cx="667060" cy="841378"/>
              <a:chOff x="10512715" y="-139148"/>
              <a:chExt cx="1292932" cy="1630806"/>
            </a:xfrm>
            <a:grpFill/>
          </p:grpSpPr>
          <p:sp>
            <p:nvSpPr>
              <p:cNvPr id="53" name="Freeform: Shape 52"/>
              <p:cNvSpPr/>
              <p:nvPr/>
            </p:nvSpPr>
            <p:spPr>
              <a:xfrm>
                <a:off x="10512715" y="-139148"/>
                <a:ext cx="1292932" cy="1630806"/>
              </a:xfrm>
              <a:custGeom>
                <a:avLst/>
                <a:gdLst>
                  <a:gd name="connsiteX0" fmla="*/ 687060 w 1588341"/>
                  <a:gd name="connsiteY0" fmla="*/ 478632 h 2003413"/>
                  <a:gd name="connsiteX1" fmla="*/ 675992 w 1588341"/>
                  <a:gd name="connsiteY1" fmla="*/ 459815 h 2003413"/>
                  <a:gd name="connsiteX2" fmla="*/ 513837 w 1588341"/>
                  <a:gd name="connsiteY2" fmla="*/ 217967 h 2003413"/>
                  <a:gd name="connsiteX3" fmla="*/ 350022 w 1588341"/>
                  <a:gd name="connsiteY3" fmla="*/ 107281 h 2003413"/>
                  <a:gd name="connsiteX4" fmla="*/ 181226 w 1588341"/>
                  <a:gd name="connsiteY4" fmla="*/ 156536 h 2003413"/>
                  <a:gd name="connsiteX5" fmla="*/ 138612 w 1588341"/>
                  <a:gd name="connsiteY5" fmla="*/ 298214 h 2003413"/>
                  <a:gd name="connsiteX6" fmla="*/ 146914 w 1588341"/>
                  <a:gd name="connsiteY6" fmla="*/ 473651 h 2003413"/>
                  <a:gd name="connsiteX7" fmla="*/ 169051 w 1588341"/>
                  <a:gd name="connsiteY7" fmla="*/ 600386 h 2003413"/>
                  <a:gd name="connsiteX8" fmla="*/ 221627 w 1588341"/>
                  <a:gd name="connsiteY8" fmla="*/ 781911 h 2003413"/>
                  <a:gd name="connsiteX9" fmla="*/ 285824 w 1588341"/>
                  <a:gd name="connsiteY9" fmla="*/ 945172 h 2003413"/>
                  <a:gd name="connsiteX10" fmla="*/ 384888 w 1588341"/>
                  <a:gd name="connsiteY10" fmla="*/ 1122270 h 2003413"/>
                  <a:gd name="connsiteX11" fmla="*/ 564753 w 1588341"/>
                  <a:gd name="connsiteY11" fmla="*/ 1288298 h 2003413"/>
                  <a:gd name="connsiteX12" fmla="*/ 741296 w 1588341"/>
                  <a:gd name="connsiteY12" fmla="*/ 1304348 h 2003413"/>
                  <a:gd name="connsiteX13" fmla="*/ 927249 w 1588341"/>
                  <a:gd name="connsiteY13" fmla="*/ 1231295 h 2003413"/>
                  <a:gd name="connsiteX14" fmla="*/ 1272035 w 1588341"/>
                  <a:gd name="connsiteY14" fmla="*/ 1158243 h 2003413"/>
                  <a:gd name="connsiteX15" fmla="*/ 1485105 w 1588341"/>
                  <a:gd name="connsiteY15" fmla="*/ 1217460 h 2003413"/>
                  <a:gd name="connsiteX16" fmla="*/ 1589703 w 1588341"/>
                  <a:gd name="connsiteY16" fmla="*/ 1410053 h 2003413"/>
                  <a:gd name="connsiteX17" fmla="*/ 1515544 w 1588341"/>
                  <a:gd name="connsiteY17" fmla="*/ 1687874 h 2003413"/>
                  <a:gd name="connsiteX18" fmla="*/ 1291958 w 1588341"/>
                  <a:gd name="connsiteY18" fmla="*/ 1953520 h 2003413"/>
                  <a:gd name="connsiteX19" fmla="*/ 1182379 w 1588341"/>
                  <a:gd name="connsiteY19" fmla="*/ 2007203 h 2003413"/>
                  <a:gd name="connsiteX20" fmla="*/ 1229421 w 1588341"/>
                  <a:gd name="connsiteY20" fmla="*/ 1940238 h 2003413"/>
                  <a:gd name="connsiteX21" fmla="*/ 1358923 w 1588341"/>
                  <a:gd name="connsiteY21" fmla="*/ 1770335 h 2003413"/>
                  <a:gd name="connsiteX22" fmla="*/ 1453006 w 1588341"/>
                  <a:gd name="connsiteY22" fmla="*/ 1470930 h 2003413"/>
                  <a:gd name="connsiteX23" fmla="*/ 1441938 w 1588341"/>
                  <a:gd name="connsiteY23" fmla="*/ 1385149 h 2003413"/>
                  <a:gd name="connsiteX24" fmla="*/ 1420907 w 1588341"/>
                  <a:gd name="connsiteY24" fmla="*/ 1348069 h 2003413"/>
                  <a:gd name="connsiteX25" fmla="*/ 1283104 w 1588341"/>
                  <a:gd name="connsiteY25" fmla="*/ 1266715 h 2003413"/>
                  <a:gd name="connsiteX26" fmla="*/ 1087190 w 1588341"/>
                  <a:gd name="connsiteY26" fmla="*/ 1278890 h 2003413"/>
                  <a:gd name="connsiteX27" fmla="*/ 860837 w 1588341"/>
                  <a:gd name="connsiteY27" fmla="*/ 1353050 h 2003413"/>
                  <a:gd name="connsiteX28" fmla="*/ 460155 w 1588341"/>
                  <a:gd name="connsiteY28" fmla="*/ 1282211 h 2003413"/>
                  <a:gd name="connsiteX29" fmla="*/ 279737 w 1588341"/>
                  <a:gd name="connsiteY29" fmla="*/ 1072461 h 2003413"/>
                  <a:gd name="connsiteX30" fmla="*/ 138059 w 1588341"/>
                  <a:gd name="connsiteY30" fmla="*/ 782464 h 2003413"/>
                  <a:gd name="connsiteX31" fmla="*/ 39548 w 1588341"/>
                  <a:gd name="connsiteY31" fmla="*/ 491361 h 2003413"/>
                  <a:gd name="connsiteX32" fmla="*/ 1362 w 1588341"/>
                  <a:gd name="connsiteY32" fmla="*/ 311496 h 2003413"/>
                  <a:gd name="connsiteX33" fmla="*/ 5236 w 1588341"/>
                  <a:gd name="connsiteY33" fmla="*/ 153769 h 2003413"/>
                  <a:gd name="connsiteX34" fmla="*/ 102639 w 1588341"/>
                  <a:gd name="connsiteY34" fmla="*/ 23713 h 2003413"/>
                  <a:gd name="connsiteX35" fmla="*/ 286378 w 1588341"/>
                  <a:gd name="connsiteY35" fmla="*/ 15965 h 2003413"/>
                  <a:gd name="connsiteX36" fmla="*/ 622309 w 1588341"/>
                  <a:gd name="connsiteY36" fmla="*/ 305409 h 2003413"/>
                  <a:gd name="connsiteX37" fmla="*/ 686507 w 1588341"/>
                  <a:gd name="connsiteY37" fmla="*/ 453174 h 2003413"/>
                  <a:gd name="connsiteX38" fmla="*/ 689274 w 1588341"/>
                  <a:gd name="connsiteY38" fmla="*/ 478078 h 2003413"/>
                  <a:gd name="connsiteX39" fmla="*/ 687060 w 1588341"/>
                  <a:gd name="connsiteY39" fmla="*/ 478632 h 2003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588341" h="2003413">
                    <a:moveTo>
                      <a:pt x="687060" y="478632"/>
                    </a:moveTo>
                    <a:cubicBezTo>
                      <a:pt x="683186" y="472544"/>
                      <a:pt x="679312" y="466456"/>
                      <a:pt x="675992" y="459815"/>
                    </a:cubicBezTo>
                    <a:cubicBezTo>
                      <a:pt x="631718" y="372373"/>
                      <a:pt x="579142" y="290466"/>
                      <a:pt x="513837" y="217967"/>
                    </a:cubicBezTo>
                    <a:cubicBezTo>
                      <a:pt x="468456" y="167605"/>
                      <a:pt x="416434" y="126651"/>
                      <a:pt x="350022" y="107281"/>
                    </a:cubicBezTo>
                    <a:cubicBezTo>
                      <a:pt x="284164" y="88464"/>
                      <a:pt x="226054" y="105067"/>
                      <a:pt x="181226" y="156536"/>
                    </a:cubicBezTo>
                    <a:cubicBezTo>
                      <a:pt x="146360" y="196383"/>
                      <a:pt x="136952" y="246745"/>
                      <a:pt x="138612" y="298214"/>
                    </a:cubicBezTo>
                    <a:cubicBezTo>
                      <a:pt x="140273" y="356877"/>
                      <a:pt x="141379" y="414987"/>
                      <a:pt x="146914" y="473651"/>
                    </a:cubicBezTo>
                    <a:cubicBezTo>
                      <a:pt x="150788" y="516265"/>
                      <a:pt x="159089" y="558879"/>
                      <a:pt x="169051" y="600386"/>
                    </a:cubicBezTo>
                    <a:cubicBezTo>
                      <a:pt x="184547" y="661263"/>
                      <a:pt x="201703" y="722141"/>
                      <a:pt x="221627" y="781911"/>
                    </a:cubicBezTo>
                    <a:cubicBezTo>
                      <a:pt x="240443" y="837254"/>
                      <a:pt x="264794" y="890936"/>
                      <a:pt x="285824" y="945172"/>
                    </a:cubicBezTo>
                    <a:cubicBezTo>
                      <a:pt x="310729" y="1008817"/>
                      <a:pt x="345041" y="1066927"/>
                      <a:pt x="384888" y="1122270"/>
                    </a:cubicBezTo>
                    <a:cubicBezTo>
                      <a:pt x="434143" y="1189235"/>
                      <a:pt x="491700" y="1247898"/>
                      <a:pt x="564753" y="1288298"/>
                    </a:cubicBezTo>
                    <a:cubicBezTo>
                      <a:pt x="621202" y="1319844"/>
                      <a:pt x="680973" y="1325378"/>
                      <a:pt x="741296" y="1304348"/>
                    </a:cubicBezTo>
                    <a:cubicBezTo>
                      <a:pt x="804387" y="1282211"/>
                      <a:pt x="865818" y="1256753"/>
                      <a:pt x="927249" y="1231295"/>
                    </a:cubicBezTo>
                    <a:cubicBezTo>
                      <a:pt x="1037934" y="1185361"/>
                      <a:pt x="1151387" y="1155476"/>
                      <a:pt x="1272035" y="1158243"/>
                    </a:cubicBezTo>
                    <a:cubicBezTo>
                      <a:pt x="1347855" y="1160456"/>
                      <a:pt x="1420907" y="1174292"/>
                      <a:pt x="1485105" y="1217460"/>
                    </a:cubicBezTo>
                    <a:cubicBezTo>
                      <a:pt x="1553730" y="1263394"/>
                      <a:pt x="1585276" y="1329252"/>
                      <a:pt x="1589703" y="1410053"/>
                    </a:cubicBezTo>
                    <a:cubicBezTo>
                      <a:pt x="1595238" y="1510777"/>
                      <a:pt x="1565906" y="1602093"/>
                      <a:pt x="1515544" y="1687874"/>
                    </a:cubicBezTo>
                    <a:cubicBezTo>
                      <a:pt x="1455773" y="1789152"/>
                      <a:pt x="1384381" y="1880468"/>
                      <a:pt x="1291958" y="1953520"/>
                    </a:cubicBezTo>
                    <a:cubicBezTo>
                      <a:pt x="1260413" y="1978425"/>
                      <a:pt x="1225547" y="1999455"/>
                      <a:pt x="1182379" y="2007203"/>
                    </a:cubicBezTo>
                    <a:cubicBezTo>
                      <a:pt x="1197876" y="1985066"/>
                      <a:pt x="1213372" y="1962375"/>
                      <a:pt x="1229421" y="1940238"/>
                    </a:cubicBezTo>
                    <a:cubicBezTo>
                      <a:pt x="1272588" y="1883235"/>
                      <a:pt x="1318523" y="1828445"/>
                      <a:pt x="1358923" y="1770335"/>
                    </a:cubicBezTo>
                    <a:cubicBezTo>
                      <a:pt x="1421461" y="1680680"/>
                      <a:pt x="1459647" y="1582169"/>
                      <a:pt x="1453006" y="1470930"/>
                    </a:cubicBezTo>
                    <a:cubicBezTo>
                      <a:pt x="1451346" y="1442152"/>
                      <a:pt x="1448025" y="1412820"/>
                      <a:pt x="1441938" y="1385149"/>
                    </a:cubicBezTo>
                    <a:cubicBezTo>
                      <a:pt x="1439170" y="1371866"/>
                      <a:pt x="1429209" y="1359137"/>
                      <a:pt x="1420907" y="1348069"/>
                    </a:cubicBezTo>
                    <a:cubicBezTo>
                      <a:pt x="1386041" y="1302688"/>
                      <a:pt x="1337893" y="1279444"/>
                      <a:pt x="1283104" y="1266715"/>
                    </a:cubicBezTo>
                    <a:cubicBezTo>
                      <a:pt x="1216692" y="1251772"/>
                      <a:pt x="1150834" y="1260627"/>
                      <a:pt x="1087190" y="1278890"/>
                    </a:cubicBezTo>
                    <a:cubicBezTo>
                      <a:pt x="1010816" y="1301027"/>
                      <a:pt x="936657" y="1329252"/>
                      <a:pt x="860837" y="1353050"/>
                    </a:cubicBezTo>
                    <a:cubicBezTo>
                      <a:pt x="715285" y="1398984"/>
                      <a:pt x="581356" y="1375740"/>
                      <a:pt x="460155" y="1282211"/>
                    </a:cubicBezTo>
                    <a:cubicBezTo>
                      <a:pt x="385995" y="1224654"/>
                      <a:pt x="328992" y="1151602"/>
                      <a:pt x="279737" y="1072461"/>
                    </a:cubicBezTo>
                    <a:cubicBezTo>
                      <a:pt x="222180" y="980592"/>
                      <a:pt x="174585" y="883742"/>
                      <a:pt x="138059" y="782464"/>
                    </a:cubicBezTo>
                    <a:cubicBezTo>
                      <a:pt x="103193" y="686168"/>
                      <a:pt x="73308" y="588211"/>
                      <a:pt x="39548" y="491361"/>
                    </a:cubicBezTo>
                    <a:cubicBezTo>
                      <a:pt x="19625" y="432697"/>
                      <a:pt x="4682" y="372927"/>
                      <a:pt x="1362" y="311496"/>
                    </a:cubicBezTo>
                    <a:cubicBezTo>
                      <a:pt x="-1959" y="258921"/>
                      <a:pt x="1362" y="206345"/>
                      <a:pt x="5236" y="153769"/>
                    </a:cubicBezTo>
                    <a:cubicBezTo>
                      <a:pt x="10217" y="90678"/>
                      <a:pt x="49510" y="50278"/>
                      <a:pt x="102639" y="23713"/>
                    </a:cubicBezTo>
                    <a:cubicBezTo>
                      <a:pt x="161856" y="-6172"/>
                      <a:pt x="222733" y="-6725"/>
                      <a:pt x="286378" y="15965"/>
                    </a:cubicBezTo>
                    <a:cubicBezTo>
                      <a:pt x="435250" y="70201"/>
                      <a:pt x="538188" y="175906"/>
                      <a:pt x="622309" y="305409"/>
                    </a:cubicBezTo>
                    <a:cubicBezTo>
                      <a:pt x="651641" y="351343"/>
                      <a:pt x="674885" y="399492"/>
                      <a:pt x="686507" y="453174"/>
                    </a:cubicBezTo>
                    <a:cubicBezTo>
                      <a:pt x="688167" y="461476"/>
                      <a:pt x="688167" y="469777"/>
                      <a:pt x="689274" y="478078"/>
                    </a:cubicBezTo>
                    <a:cubicBezTo>
                      <a:pt x="689274" y="478078"/>
                      <a:pt x="688167" y="478632"/>
                      <a:pt x="687060" y="478632"/>
                    </a:cubicBezTo>
                    <a:close/>
                  </a:path>
                </a:pathLst>
              </a:custGeom>
              <a:grpFill/>
              <a:ln w="55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/>
              <p:cNvSpPr/>
              <p:nvPr/>
            </p:nvSpPr>
            <p:spPr>
              <a:xfrm>
                <a:off x="10895396" y="64446"/>
                <a:ext cx="563124" cy="558619"/>
              </a:xfrm>
              <a:custGeom>
                <a:avLst/>
                <a:gdLst>
                  <a:gd name="connsiteX0" fmla="*/ 0 w 691786"/>
                  <a:gd name="connsiteY0" fmla="*/ 688974 h 686251"/>
                  <a:gd name="connsiteX1" fmla="*/ 97404 w 691786"/>
                  <a:gd name="connsiteY1" fmla="*/ 594337 h 686251"/>
                  <a:gd name="connsiteX2" fmla="*/ 407877 w 691786"/>
                  <a:gd name="connsiteY2" fmla="*/ 465942 h 686251"/>
                  <a:gd name="connsiteX3" fmla="*/ 565051 w 691786"/>
                  <a:gd name="connsiteY3" fmla="*/ 401744 h 686251"/>
                  <a:gd name="connsiteX4" fmla="*/ 607112 w 691786"/>
                  <a:gd name="connsiteY4" fmla="*/ 139419 h 686251"/>
                  <a:gd name="connsiteX5" fmla="*/ 343126 w 691786"/>
                  <a:gd name="connsiteY5" fmla="*/ 24859 h 686251"/>
                  <a:gd name="connsiteX6" fmla="*/ 242955 w 691786"/>
                  <a:gd name="connsiteY6" fmla="*/ 30947 h 686251"/>
                  <a:gd name="connsiteX7" fmla="*/ 346447 w 691786"/>
                  <a:gd name="connsiteY7" fmla="*/ 1062 h 686251"/>
                  <a:gd name="connsiteX8" fmla="*/ 587742 w 691786"/>
                  <a:gd name="connsiteY8" fmla="*/ 61939 h 686251"/>
                  <a:gd name="connsiteX9" fmla="*/ 679611 w 691786"/>
                  <a:gd name="connsiteY9" fmla="*/ 158235 h 686251"/>
                  <a:gd name="connsiteX10" fmla="*/ 695107 w 691786"/>
                  <a:gd name="connsiteY10" fmla="*/ 260066 h 686251"/>
                  <a:gd name="connsiteX11" fmla="*/ 570032 w 691786"/>
                  <a:gd name="connsiteY11" fmla="*/ 438270 h 686251"/>
                  <a:gd name="connsiteX12" fmla="*/ 409537 w 691786"/>
                  <a:gd name="connsiteY12" fmla="*/ 494167 h 686251"/>
                  <a:gd name="connsiteX13" fmla="*/ 198681 w 691786"/>
                  <a:gd name="connsiteY13" fmla="*/ 569987 h 686251"/>
                  <a:gd name="connsiteX14" fmla="*/ 0 w 691786"/>
                  <a:gd name="connsiteY14" fmla="*/ 688974 h 686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1786" h="686251">
                    <a:moveTo>
                      <a:pt x="0" y="688974"/>
                    </a:moveTo>
                    <a:cubicBezTo>
                      <a:pt x="26011" y="650234"/>
                      <a:pt x="59770" y="619795"/>
                      <a:pt x="97404" y="594337"/>
                    </a:cubicBezTo>
                    <a:cubicBezTo>
                      <a:pt x="192040" y="530693"/>
                      <a:pt x="299405" y="496934"/>
                      <a:pt x="407877" y="465942"/>
                    </a:cubicBezTo>
                    <a:cubicBezTo>
                      <a:pt x="462667" y="449892"/>
                      <a:pt x="515242" y="428862"/>
                      <a:pt x="565051" y="401744"/>
                    </a:cubicBezTo>
                    <a:cubicBezTo>
                      <a:pt x="673523" y="342527"/>
                      <a:pt x="679611" y="218559"/>
                      <a:pt x="607112" y="139419"/>
                    </a:cubicBezTo>
                    <a:cubicBezTo>
                      <a:pt x="536273" y="62492"/>
                      <a:pt x="444404" y="30393"/>
                      <a:pt x="343126" y="24859"/>
                    </a:cubicBezTo>
                    <a:cubicBezTo>
                      <a:pt x="309367" y="22645"/>
                      <a:pt x="275608" y="28733"/>
                      <a:pt x="242955" y="30947"/>
                    </a:cubicBezTo>
                    <a:cubicBezTo>
                      <a:pt x="274501" y="14344"/>
                      <a:pt x="309367" y="3275"/>
                      <a:pt x="346447" y="1062"/>
                    </a:cubicBezTo>
                    <a:cubicBezTo>
                      <a:pt x="433335" y="-4473"/>
                      <a:pt x="515242" y="11023"/>
                      <a:pt x="587742" y="61939"/>
                    </a:cubicBezTo>
                    <a:cubicBezTo>
                      <a:pt x="624821" y="87950"/>
                      <a:pt x="656920" y="118388"/>
                      <a:pt x="679611" y="158235"/>
                    </a:cubicBezTo>
                    <a:cubicBezTo>
                      <a:pt x="697321" y="189781"/>
                      <a:pt x="696214" y="225200"/>
                      <a:pt x="695107" y="260066"/>
                    </a:cubicBezTo>
                    <a:cubicBezTo>
                      <a:pt x="692340" y="346401"/>
                      <a:pt x="642531" y="400084"/>
                      <a:pt x="570032" y="438270"/>
                    </a:cubicBezTo>
                    <a:cubicBezTo>
                      <a:pt x="519116" y="464835"/>
                      <a:pt x="464880" y="480331"/>
                      <a:pt x="409537" y="494167"/>
                    </a:cubicBezTo>
                    <a:cubicBezTo>
                      <a:pt x="337038" y="512430"/>
                      <a:pt x="266753" y="537888"/>
                      <a:pt x="198681" y="569987"/>
                    </a:cubicBezTo>
                    <a:cubicBezTo>
                      <a:pt x="128396" y="602086"/>
                      <a:pt x="63091" y="643593"/>
                      <a:pt x="0" y="688974"/>
                    </a:cubicBezTo>
                    <a:close/>
                  </a:path>
                </a:pathLst>
              </a:custGeom>
              <a:grpFill/>
              <a:ln w="55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0" name="Freeform: Shape 59"/>
            <p:cNvSpPr/>
            <p:nvPr/>
          </p:nvSpPr>
          <p:spPr>
            <a:xfrm>
              <a:off x="10524814" y="1876042"/>
              <a:ext cx="185936" cy="138371"/>
            </a:xfrm>
            <a:custGeom>
              <a:avLst/>
              <a:gdLst>
                <a:gd name="connsiteX0" fmla="*/ 242154 w 237974"/>
                <a:gd name="connsiteY0" fmla="*/ 132519 h 177097"/>
                <a:gd name="connsiteX1" fmla="*/ 139770 w 237974"/>
                <a:gd name="connsiteY1" fmla="*/ 121451 h 177097"/>
                <a:gd name="connsiteX2" fmla="*/ 139217 w 237974"/>
                <a:gd name="connsiteY2" fmla="*/ 126432 h 177097"/>
                <a:gd name="connsiteX3" fmla="*/ 220571 w 237974"/>
                <a:gd name="connsiteY3" fmla="*/ 135287 h 177097"/>
                <a:gd name="connsiteX4" fmla="*/ 221678 w 237974"/>
                <a:gd name="connsiteY4" fmla="*/ 139161 h 177097"/>
                <a:gd name="connsiteX5" fmla="*/ 172976 w 237974"/>
                <a:gd name="connsiteY5" fmla="*/ 152443 h 177097"/>
                <a:gd name="connsiteX6" fmla="*/ 82767 w 237974"/>
                <a:gd name="connsiteY6" fmla="*/ 177901 h 177097"/>
                <a:gd name="connsiteX7" fmla="*/ 10268 w 237974"/>
                <a:gd name="connsiteY7" fmla="*/ 149676 h 177097"/>
                <a:gd name="connsiteX8" fmla="*/ 16355 w 237974"/>
                <a:gd name="connsiteY8" fmla="*/ 72749 h 177097"/>
                <a:gd name="connsiteX9" fmla="*/ 85534 w 237974"/>
                <a:gd name="connsiteY9" fmla="*/ 65001 h 177097"/>
                <a:gd name="connsiteX10" fmla="*/ 98263 w 237974"/>
                <a:gd name="connsiteY10" fmla="*/ 74409 h 177097"/>
                <a:gd name="connsiteX11" fmla="*/ 93282 w 237974"/>
                <a:gd name="connsiteY11" fmla="*/ 65555 h 177097"/>
                <a:gd name="connsiteX12" fmla="*/ 92729 w 237974"/>
                <a:gd name="connsiteY12" fmla="*/ 10765 h 177097"/>
                <a:gd name="connsiteX13" fmla="*/ 154713 w 237974"/>
                <a:gd name="connsiteY13" fmla="*/ 8551 h 177097"/>
                <a:gd name="connsiteX14" fmla="*/ 202861 w 237974"/>
                <a:gd name="connsiteY14" fmla="*/ 59467 h 177097"/>
                <a:gd name="connsiteX15" fmla="*/ 242154 w 237974"/>
                <a:gd name="connsiteY15" fmla="*/ 132519 h 177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7974" h="177097">
                  <a:moveTo>
                    <a:pt x="242154" y="132519"/>
                  </a:moveTo>
                  <a:cubicBezTo>
                    <a:pt x="203968" y="128645"/>
                    <a:pt x="171869" y="124771"/>
                    <a:pt x="139770" y="121451"/>
                  </a:cubicBezTo>
                  <a:cubicBezTo>
                    <a:pt x="139770" y="123111"/>
                    <a:pt x="139217" y="124771"/>
                    <a:pt x="139217" y="126432"/>
                  </a:cubicBezTo>
                  <a:cubicBezTo>
                    <a:pt x="166335" y="129199"/>
                    <a:pt x="193453" y="131966"/>
                    <a:pt x="220571" y="135287"/>
                  </a:cubicBezTo>
                  <a:cubicBezTo>
                    <a:pt x="221124" y="136394"/>
                    <a:pt x="221124" y="138054"/>
                    <a:pt x="221678" y="139161"/>
                  </a:cubicBezTo>
                  <a:cubicBezTo>
                    <a:pt x="205628" y="143588"/>
                    <a:pt x="189025" y="148015"/>
                    <a:pt x="172976" y="152443"/>
                  </a:cubicBezTo>
                  <a:cubicBezTo>
                    <a:pt x="143091" y="160744"/>
                    <a:pt x="113206" y="171259"/>
                    <a:pt x="82767" y="177901"/>
                  </a:cubicBezTo>
                  <a:cubicBezTo>
                    <a:pt x="53435" y="184542"/>
                    <a:pt x="29638" y="171259"/>
                    <a:pt x="10268" y="149676"/>
                  </a:cubicBezTo>
                  <a:cubicBezTo>
                    <a:pt x="-5782" y="130859"/>
                    <a:pt x="-2461" y="93779"/>
                    <a:pt x="16355" y="72749"/>
                  </a:cubicBezTo>
                  <a:cubicBezTo>
                    <a:pt x="33512" y="53379"/>
                    <a:pt x="63950" y="50059"/>
                    <a:pt x="85534" y="65001"/>
                  </a:cubicBezTo>
                  <a:cubicBezTo>
                    <a:pt x="88855" y="67215"/>
                    <a:pt x="91622" y="69428"/>
                    <a:pt x="98263" y="74409"/>
                  </a:cubicBezTo>
                  <a:cubicBezTo>
                    <a:pt x="94942" y="68875"/>
                    <a:pt x="93836" y="67215"/>
                    <a:pt x="93282" y="65555"/>
                  </a:cubicBezTo>
                  <a:cubicBezTo>
                    <a:pt x="80553" y="41757"/>
                    <a:pt x="80553" y="21834"/>
                    <a:pt x="92729" y="10765"/>
                  </a:cubicBezTo>
                  <a:cubicBezTo>
                    <a:pt x="105458" y="-1410"/>
                    <a:pt x="137556" y="-4731"/>
                    <a:pt x="154713" y="8551"/>
                  </a:cubicBezTo>
                  <a:cubicBezTo>
                    <a:pt x="172976" y="22941"/>
                    <a:pt x="189579" y="40650"/>
                    <a:pt x="202861" y="59467"/>
                  </a:cubicBezTo>
                  <a:cubicBezTo>
                    <a:pt x="217804" y="80497"/>
                    <a:pt x="227765" y="104848"/>
                    <a:pt x="242154" y="132519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/>
            <p:cNvSpPr/>
            <p:nvPr/>
          </p:nvSpPr>
          <p:spPr>
            <a:xfrm>
              <a:off x="10925676" y="2126505"/>
              <a:ext cx="207558" cy="112427"/>
            </a:xfrm>
            <a:custGeom>
              <a:avLst/>
              <a:gdLst>
                <a:gd name="connsiteX0" fmla="*/ 267589 w 265645"/>
                <a:gd name="connsiteY0" fmla="*/ 92549 h 143891"/>
                <a:gd name="connsiteX1" fmla="*/ 259288 w 265645"/>
                <a:gd name="connsiteY1" fmla="*/ 101404 h 143891"/>
                <a:gd name="connsiteX2" fmla="*/ 109309 w 265645"/>
                <a:gd name="connsiteY2" fmla="*/ 144571 h 143891"/>
                <a:gd name="connsiteX3" fmla="*/ 11905 w 265645"/>
                <a:gd name="connsiteY3" fmla="*/ 109152 h 143891"/>
                <a:gd name="connsiteX4" fmla="*/ 50092 w 265645"/>
                <a:gd name="connsiteY4" fmla="*/ 2340 h 143891"/>
                <a:gd name="connsiteX5" fmla="*/ 121484 w 265645"/>
                <a:gd name="connsiteY5" fmla="*/ 28905 h 143891"/>
                <a:gd name="connsiteX6" fmla="*/ 144728 w 265645"/>
                <a:gd name="connsiteY6" fmla="*/ 56023 h 143891"/>
                <a:gd name="connsiteX7" fmla="*/ 181254 w 265645"/>
                <a:gd name="connsiteY7" fmla="*/ 87015 h 143891"/>
                <a:gd name="connsiteX8" fmla="*/ 267589 w 265645"/>
                <a:gd name="connsiteY8" fmla="*/ 92549 h 143891"/>
                <a:gd name="connsiteX9" fmla="*/ 267589 w 265645"/>
                <a:gd name="connsiteY9" fmla="*/ 92549 h 14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5645" h="143891">
                  <a:moveTo>
                    <a:pt x="267589" y="92549"/>
                  </a:moveTo>
                  <a:cubicBezTo>
                    <a:pt x="264822" y="95316"/>
                    <a:pt x="262609" y="100297"/>
                    <a:pt x="259288" y="101404"/>
                  </a:cubicBezTo>
                  <a:cubicBezTo>
                    <a:pt x="209479" y="116347"/>
                    <a:pt x="160224" y="132950"/>
                    <a:pt x="109309" y="144571"/>
                  </a:cubicBezTo>
                  <a:cubicBezTo>
                    <a:pt x="71122" y="153426"/>
                    <a:pt x="36809" y="139591"/>
                    <a:pt x="11905" y="109152"/>
                  </a:cubicBezTo>
                  <a:cubicBezTo>
                    <a:pt x="-15766" y="75393"/>
                    <a:pt x="8031" y="13409"/>
                    <a:pt x="50092" y="2340"/>
                  </a:cubicBezTo>
                  <a:cubicBezTo>
                    <a:pt x="81637" y="-5961"/>
                    <a:pt x="102114" y="8981"/>
                    <a:pt x="121484" y="28905"/>
                  </a:cubicBezTo>
                  <a:cubicBezTo>
                    <a:pt x="129232" y="37760"/>
                    <a:pt x="136980" y="47168"/>
                    <a:pt x="144728" y="56023"/>
                  </a:cubicBezTo>
                  <a:cubicBezTo>
                    <a:pt x="149709" y="74286"/>
                    <a:pt x="161331" y="85355"/>
                    <a:pt x="181254" y="87015"/>
                  </a:cubicBezTo>
                  <a:cubicBezTo>
                    <a:pt x="211140" y="88675"/>
                    <a:pt x="239365" y="90889"/>
                    <a:pt x="267589" y="92549"/>
                  </a:cubicBezTo>
                  <a:lnTo>
                    <a:pt x="267589" y="92549"/>
                  </a:ln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/>
            <p:cNvSpPr/>
            <p:nvPr/>
          </p:nvSpPr>
          <p:spPr>
            <a:xfrm>
              <a:off x="11004127" y="2075118"/>
              <a:ext cx="142696" cy="121076"/>
            </a:xfrm>
            <a:custGeom>
              <a:avLst/>
              <a:gdLst>
                <a:gd name="connsiteX0" fmla="*/ 45430 w 182631"/>
                <a:gd name="connsiteY0" fmla="*/ 121790 h 154960"/>
                <a:gd name="connsiteX1" fmla="*/ 22186 w 182631"/>
                <a:gd name="connsiteY1" fmla="*/ 94672 h 154960"/>
                <a:gd name="connsiteX2" fmla="*/ 2816 w 182631"/>
                <a:gd name="connsiteY2" fmla="*/ 56486 h 154960"/>
                <a:gd name="connsiteX3" fmla="*/ 36022 w 182631"/>
                <a:gd name="connsiteY3" fmla="*/ 1143 h 154960"/>
                <a:gd name="connsiteX4" fmla="*/ 127338 w 182631"/>
                <a:gd name="connsiteY4" fmla="*/ 46524 h 154960"/>
                <a:gd name="connsiteX5" fmla="*/ 182681 w 182631"/>
                <a:gd name="connsiteY5" fmla="*/ 142821 h 154960"/>
                <a:gd name="connsiteX6" fmla="*/ 187108 w 182631"/>
                <a:gd name="connsiteY6" fmla="*/ 158870 h 154960"/>
                <a:gd name="connsiteX7" fmla="*/ 168292 w 182631"/>
                <a:gd name="connsiteY7" fmla="*/ 158870 h 154960"/>
                <a:gd name="connsiteX8" fmla="*/ 168845 w 182631"/>
                <a:gd name="connsiteY8" fmla="*/ 159424 h 154960"/>
                <a:gd name="connsiteX9" fmla="*/ 99113 w 182631"/>
                <a:gd name="connsiteY9" fmla="*/ 149462 h 154960"/>
                <a:gd name="connsiteX10" fmla="*/ 45430 w 182631"/>
                <a:gd name="connsiteY10" fmla="*/ 121790 h 15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631" h="154960">
                  <a:moveTo>
                    <a:pt x="45430" y="121790"/>
                  </a:moveTo>
                  <a:cubicBezTo>
                    <a:pt x="37682" y="112936"/>
                    <a:pt x="29935" y="103527"/>
                    <a:pt x="22186" y="94672"/>
                  </a:cubicBezTo>
                  <a:cubicBezTo>
                    <a:pt x="15545" y="81944"/>
                    <a:pt x="7244" y="69768"/>
                    <a:pt x="2816" y="56486"/>
                  </a:cubicBezTo>
                  <a:cubicBezTo>
                    <a:pt x="-6592" y="30474"/>
                    <a:pt x="8351" y="5570"/>
                    <a:pt x="36022" y="1143"/>
                  </a:cubicBezTo>
                  <a:cubicBezTo>
                    <a:pt x="76976" y="-5498"/>
                    <a:pt x="105754" y="17746"/>
                    <a:pt x="127338" y="46524"/>
                  </a:cubicBezTo>
                  <a:cubicBezTo>
                    <a:pt x="148922" y="76409"/>
                    <a:pt x="164418" y="110168"/>
                    <a:pt x="182681" y="142821"/>
                  </a:cubicBezTo>
                  <a:cubicBezTo>
                    <a:pt x="184895" y="147248"/>
                    <a:pt x="185448" y="152229"/>
                    <a:pt x="187108" y="158870"/>
                  </a:cubicBezTo>
                  <a:cubicBezTo>
                    <a:pt x="179360" y="158870"/>
                    <a:pt x="173826" y="158870"/>
                    <a:pt x="168292" y="158870"/>
                  </a:cubicBezTo>
                  <a:cubicBezTo>
                    <a:pt x="168292" y="158870"/>
                    <a:pt x="168845" y="159424"/>
                    <a:pt x="168845" y="159424"/>
                  </a:cubicBezTo>
                  <a:cubicBezTo>
                    <a:pt x="145601" y="156103"/>
                    <a:pt x="122357" y="151676"/>
                    <a:pt x="99113" y="149462"/>
                  </a:cubicBezTo>
                  <a:cubicBezTo>
                    <a:pt x="76976" y="146141"/>
                    <a:pt x="57606" y="141160"/>
                    <a:pt x="45430" y="121790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/>
            <p:cNvSpPr/>
            <p:nvPr/>
          </p:nvSpPr>
          <p:spPr>
            <a:xfrm>
              <a:off x="10841578" y="953039"/>
              <a:ext cx="665914" cy="77834"/>
            </a:xfrm>
            <a:custGeom>
              <a:avLst/>
              <a:gdLst>
                <a:gd name="connsiteX0" fmla="*/ 0 w 852280"/>
                <a:gd name="connsiteY0" fmla="*/ 99617 h 99617"/>
                <a:gd name="connsiteX1" fmla="*/ 114560 w 852280"/>
                <a:gd name="connsiteY1" fmla="*/ 66965 h 99617"/>
                <a:gd name="connsiteX2" fmla="*/ 489785 w 852280"/>
                <a:gd name="connsiteY2" fmla="*/ 14389 h 99617"/>
                <a:gd name="connsiteX3" fmla="*/ 857262 w 852280"/>
                <a:gd name="connsiteY3" fmla="*/ 0 h 99617"/>
                <a:gd name="connsiteX4" fmla="*/ 847853 w 852280"/>
                <a:gd name="connsiteY4" fmla="*/ 3321 h 99617"/>
                <a:gd name="connsiteX5" fmla="*/ 694553 w 852280"/>
                <a:gd name="connsiteY5" fmla="*/ 22691 h 99617"/>
                <a:gd name="connsiteX6" fmla="*/ 250703 w 852280"/>
                <a:gd name="connsiteY6" fmla="*/ 57003 h 99617"/>
                <a:gd name="connsiteX7" fmla="*/ 23244 w 852280"/>
                <a:gd name="connsiteY7" fmla="*/ 99064 h 99617"/>
                <a:gd name="connsiteX8" fmla="*/ 1660 w 852280"/>
                <a:gd name="connsiteY8" fmla="*/ 104045 h 99617"/>
                <a:gd name="connsiteX9" fmla="*/ 0 w 852280"/>
                <a:gd name="connsiteY9" fmla="*/ 99617 h 9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2280" h="99617">
                  <a:moveTo>
                    <a:pt x="0" y="99617"/>
                  </a:moveTo>
                  <a:cubicBezTo>
                    <a:pt x="38187" y="88549"/>
                    <a:pt x="76373" y="76927"/>
                    <a:pt x="114560" y="66965"/>
                  </a:cubicBezTo>
                  <a:cubicBezTo>
                    <a:pt x="237421" y="35419"/>
                    <a:pt x="363049" y="21030"/>
                    <a:pt x="489785" y="14389"/>
                  </a:cubicBezTo>
                  <a:cubicBezTo>
                    <a:pt x="612093" y="7748"/>
                    <a:pt x="734400" y="3321"/>
                    <a:pt x="857262" y="0"/>
                  </a:cubicBezTo>
                  <a:cubicBezTo>
                    <a:pt x="853941" y="1107"/>
                    <a:pt x="851174" y="2767"/>
                    <a:pt x="847853" y="3321"/>
                  </a:cubicBezTo>
                  <a:cubicBezTo>
                    <a:pt x="796938" y="9962"/>
                    <a:pt x="746022" y="18817"/>
                    <a:pt x="694553" y="22691"/>
                  </a:cubicBezTo>
                  <a:cubicBezTo>
                    <a:pt x="546788" y="34866"/>
                    <a:pt x="397915" y="42061"/>
                    <a:pt x="250703" y="57003"/>
                  </a:cubicBezTo>
                  <a:cubicBezTo>
                    <a:pt x="174330" y="64751"/>
                    <a:pt x="99064" y="84675"/>
                    <a:pt x="23244" y="99064"/>
                  </a:cubicBezTo>
                  <a:cubicBezTo>
                    <a:pt x="16049" y="100724"/>
                    <a:pt x="8855" y="102384"/>
                    <a:pt x="1660" y="104045"/>
                  </a:cubicBezTo>
                  <a:cubicBezTo>
                    <a:pt x="553" y="102938"/>
                    <a:pt x="0" y="101277"/>
                    <a:pt x="0" y="99617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/>
            <p:cNvSpPr/>
            <p:nvPr/>
          </p:nvSpPr>
          <p:spPr>
            <a:xfrm>
              <a:off x="10728735" y="1770729"/>
              <a:ext cx="441060" cy="237826"/>
            </a:xfrm>
            <a:custGeom>
              <a:avLst/>
              <a:gdLst>
                <a:gd name="connsiteX0" fmla="*/ 13815 w 564497"/>
                <a:gd name="connsiteY0" fmla="*/ 0 h 304385"/>
                <a:gd name="connsiteX1" fmla="*/ 16582 w 564497"/>
                <a:gd name="connsiteY1" fmla="*/ 20477 h 304385"/>
                <a:gd name="connsiteX2" fmla="*/ 74692 w 564497"/>
                <a:gd name="connsiteY2" fmla="*/ 150533 h 304385"/>
                <a:gd name="connsiteX3" fmla="*/ 251789 w 564497"/>
                <a:gd name="connsiteY3" fmla="*/ 233547 h 304385"/>
                <a:gd name="connsiteX4" fmla="*/ 555622 w 564497"/>
                <a:gd name="connsiteY4" fmla="*/ 297745 h 304385"/>
                <a:gd name="connsiteX5" fmla="*/ 565030 w 564497"/>
                <a:gd name="connsiteY5" fmla="*/ 300512 h 304385"/>
                <a:gd name="connsiteX6" fmla="*/ 565030 w 564497"/>
                <a:gd name="connsiteY6" fmla="*/ 304939 h 304385"/>
                <a:gd name="connsiteX7" fmla="*/ 529057 w 564497"/>
                <a:gd name="connsiteY7" fmla="*/ 304939 h 304385"/>
                <a:gd name="connsiteX8" fmla="*/ 490871 w 564497"/>
                <a:gd name="connsiteY8" fmla="*/ 303279 h 304385"/>
                <a:gd name="connsiteX9" fmla="*/ 149405 w 564497"/>
                <a:gd name="connsiteY9" fmla="*/ 213623 h 304385"/>
                <a:gd name="connsiteX10" fmla="*/ 32078 w 564497"/>
                <a:gd name="connsiteY10" fmla="*/ 131163 h 304385"/>
                <a:gd name="connsiteX11" fmla="*/ 13815 w 564497"/>
                <a:gd name="connsiteY11" fmla="*/ 0 h 30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4497" h="304385">
                  <a:moveTo>
                    <a:pt x="13815" y="0"/>
                  </a:moveTo>
                  <a:cubicBezTo>
                    <a:pt x="14922" y="6641"/>
                    <a:pt x="17689" y="13836"/>
                    <a:pt x="16582" y="20477"/>
                  </a:cubicBezTo>
                  <a:cubicBezTo>
                    <a:pt x="6620" y="76927"/>
                    <a:pt x="30971" y="118434"/>
                    <a:pt x="74692" y="150533"/>
                  </a:cubicBezTo>
                  <a:cubicBezTo>
                    <a:pt x="127821" y="190380"/>
                    <a:pt x="189805" y="212517"/>
                    <a:pt x="251789" y="233547"/>
                  </a:cubicBezTo>
                  <a:cubicBezTo>
                    <a:pt x="350853" y="267306"/>
                    <a:pt x="452131" y="286123"/>
                    <a:pt x="555622" y="297745"/>
                  </a:cubicBezTo>
                  <a:cubicBezTo>
                    <a:pt x="558942" y="298298"/>
                    <a:pt x="561710" y="299405"/>
                    <a:pt x="565030" y="300512"/>
                  </a:cubicBezTo>
                  <a:cubicBezTo>
                    <a:pt x="565030" y="302172"/>
                    <a:pt x="565030" y="303279"/>
                    <a:pt x="565030" y="304939"/>
                  </a:cubicBezTo>
                  <a:cubicBezTo>
                    <a:pt x="552855" y="304939"/>
                    <a:pt x="540679" y="304939"/>
                    <a:pt x="529057" y="304939"/>
                  </a:cubicBezTo>
                  <a:cubicBezTo>
                    <a:pt x="516328" y="304386"/>
                    <a:pt x="503600" y="304386"/>
                    <a:pt x="490871" y="303279"/>
                  </a:cubicBezTo>
                  <a:cubicBezTo>
                    <a:pt x="372437" y="291104"/>
                    <a:pt x="257877" y="263986"/>
                    <a:pt x="149405" y="213623"/>
                  </a:cubicBezTo>
                  <a:cubicBezTo>
                    <a:pt x="105684" y="193147"/>
                    <a:pt x="65837" y="166582"/>
                    <a:pt x="32078" y="131163"/>
                  </a:cubicBezTo>
                  <a:cubicBezTo>
                    <a:pt x="-3341" y="95190"/>
                    <a:pt x="-9429" y="32652"/>
                    <a:pt x="13815" y="0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/>
            <p:cNvSpPr/>
            <p:nvPr/>
          </p:nvSpPr>
          <p:spPr>
            <a:xfrm>
              <a:off x="11039622" y="2170278"/>
              <a:ext cx="95131" cy="25945"/>
            </a:xfrm>
            <a:custGeom>
              <a:avLst/>
              <a:gdLst>
                <a:gd name="connsiteX0" fmla="*/ 0 w 121754"/>
                <a:gd name="connsiteY0" fmla="*/ 0 h 33205"/>
                <a:gd name="connsiteX1" fmla="*/ 52576 w 121754"/>
                <a:gd name="connsiteY1" fmla="*/ 27118 h 33205"/>
                <a:gd name="connsiteX2" fmla="*/ 122308 w 121754"/>
                <a:gd name="connsiteY2" fmla="*/ 37080 h 33205"/>
                <a:gd name="connsiteX3" fmla="*/ 36526 w 121754"/>
                <a:gd name="connsiteY3" fmla="*/ 30992 h 33205"/>
                <a:gd name="connsiteX4" fmla="*/ 0 w 121754"/>
                <a:gd name="connsiteY4" fmla="*/ 0 h 33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754" h="33205">
                  <a:moveTo>
                    <a:pt x="0" y="0"/>
                  </a:moveTo>
                  <a:cubicBezTo>
                    <a:pt x="12176" y="19370"/>
                    <a:pt x="31546" y="24904"/>
                    <a:pt x="52576" y="27118"/>
                  </a:cubicBezTo>
                  <a:cubicBezTo>
                    <a:pt x="75820" y="29332"/>
                    <a:pt x="99064" y="33759"/>
                    <a:pt x="122308" y="37080"/>
                  </a:cubicBezTo>
                  <a:cubicBezTo>
                    <a:pt x="93530" y="34866"/>
                    <a:pt x="64751" y="33206"/>
                    <a:pt x="36526" y="30992"/>
                  </a:cubicBezTo>
                  <a:cubicBezTo>
                    <a:pt x="17156" y="29332"/>
                    <a:pt x="5534" y="18263"/>
                    <a:pt x="0" y="0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44883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 rot="18900000">
            <a:off x="3250422" y="-1989383"/>
            <a:ext cx="10836764" cy="10836766"/>
          </a:xfrm>
          <a:custGeom>
            <a:avLst/>
            <a:gdLst>
              <a:gd name="connsiteX0" fmla="*/ 4849337 w 10836764"/>
              <a:gd name="connsiteY0" fmla="*/ 0 h 10836766"/>
              <a:gd name="connsiteX1" fmla="*/ 10836764 w 10836764"/>
              <a:gd name="connsiteY1" fmla="*/ 5987428 h 10836766"/>
              <a:gd name="connsiteX2" fmla="*/ 5987426 w 10836764"/>
              <a:gd name="connsiteY2" fmla="*/ 10836766 h 10836766"/>
              <a:gd name="connsiteX3" fmla="*/ 1 w 10836764"/>
              <a:gd name="connsiteY3" fmla="*/ 4849340 h 10836766"/>
              <a:gd name="connsiteX4" fmla="*/ 0 w 10836764"/>
              <a:gd name="connsiteY4" fmla="*/ 1529113 h 10836766"/>
              <a:gd name="connsiteX5" fmla="*/ 1529113 w 10836764"/>
              <a:gd name="connsiteY5" fmla="*/ 0 h 10836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36764" h="10836766">
                <a:moveTo>
                  <a:pt x="4849337" y="0"/>
                </a:moveTo>
                <a:lnTo>
                  <a:pt x="10836764" y="5987428"/>
                </a:lnTo>
                <a:lnTo>
                  <a:pt x="5987426" y="10836766"/>
                </a:lnTo>
                <a:lnTo>
                  <a:pt x="1" y="4849340"/>
                </a:lnTo>
                <a:lnTo>
                  <a:pt x="0" y="1529113"/>
                </a:lnTo>
                <a:cubicBezTo>
                  <a:pt x="0" y="684607"/>
                  <a:pt x="684607" y="0"/>
                  <a:pt x="1529113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89000">
                <a:schemeClr val="accent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Freeform: Shape 6"/>
          <p:cNvSpPr/>
          <p:nvPr userDrawn="1"/>
        </p:nvSpPr>
        <p:spPr>
          <a:xfrm rot="18900000">
            <a:off x="11356399" y="1902098"/>
            <a:ext cx="3106966" cy="3106966"/>
          </a:xfrm>
          <a:custGeom>
            <a:avLst/>
            <a:gdLst>
              <a:gd name="connsiteX0" fmla="*/ 3106966 w 3106966"/>
              <a:gd name="connsiteY0" fmla="*/ 0 h 3106966"/>
              <a:gd name="connsiteX1" fmla="*/ 1 w 3106966"/>
              <a:gd name="connsiteY1" fmla="*/ 3106966 h 3106966"/>
              <a:gd name="connsiteX2" fmla="*/ 0 w 3106966"/>
              <a:gd name="connsiteY2" fmla="*/ 1529113 h 3106966"/>
              <a:gd name="connsiteX3" fmla="*/ 1529113 w 3106966"/>
              <a:gd name="connsiteY3" fmla="*/ 0 h 3106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6966" h="3106966">
                <a:moveTo>
                  <a:pt x="3106966" y="0"/>
                </a:moveTo>
                <a:lnTo>
                  <a:pt x="1" y="3106966"/>
                </a:lnTo>
                <a:lnTo>
                  <a:pt x="0" y="1529113"/>
                </a:lnTo>
                <a:cubicBezTo>
                  <a:pt x="0" y="684607"/>
                  <a:pt x="684607" y="0"/>
                  <a:pt x="15291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 rot="18900000">
            <a:off x="3250422" y="-1989383"/>
            <a:ext cx="10836764" cy="10836766"/>
          </a:xfrm>
          <a:custGeom>
            <a:avLst/>
            <a:gdLst>
              <a:gd name="connsiteX0" fmla="*/ 4849337 w 10836764"/>
              <a:gd name="connsiteY0" fmla="*/ 0 h 10836766"/>
              <a:gd name="connsiteX1" fmla="*/ 10836764 w 10836764"/>
              <a:gd name="connsiteY1" fmla="*/ 5987428 h 10836766"/>
              <a:gd name="connsiteX2" fmla="*/ 5987426 w 10836764"/>
              <a:gd name="connsiteY2" fmla="*/ 10836766 h 10836766"/>
              <a:gd name="connsiteX3" fmla="*/ 1 w 10836764"/>
              <a:gd name="connsiteY3" fmla="*/ 4849340 h 10836766"/>
              <a:gd name="connsiteX4" fmla="*/ 0 w 10836764"/>
              <a:gd name="connsiteY4" fmla="*/ 1529113 h 10836766"/>
              <a:gd name="connsiteX5" fmla="*/ 1529113 w 10836764"/>
              <a:gd name="connsiteY5" fmla="*/ 0 h 10836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36764" h="10836766">
                <a:moveTo>
                  <a:pt x="4849337" y="0"/>
                </a:moveTo>
                <a:lnTo>
                  <a:pt x="10836764" y="5987428"/>
                </a:lnTo>
                <a:lnTo>
                  <a:pt x="5987426" y="10836766"/>
                </a:lnTo>
                <a:lnTo>
                  <a:pt x="1" y="4849340"/>
                </a:lnTo>
                <a:lnTo>
                  <a:pt x="0" y="1529113"/>
                </a:lnTo>
                <a:cubicBezTo>
                  <a:pt x="0" y="684607"/>
                  <a:pt x="684607" y="0"/>
                  <a:pt x="1529113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89000">
                <a:schemeClr val="accent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Freeform: Shape 6"/>
          <p:cNvSpPr/>
          <p:nvPr userDrawn="1"/>
        </p:nvSpPr>
        <p:spPr>
          <a:xfrm rot="18900000">
            <a:off x="11356399" y="1902098"/>
            <a:ext cx="3106966" cy="3106966"/>
          </a:xfrm>
          <a:custGeom>
            <a:avLst/>
            <a:gdLst>
              <a:gd name="connsiteX0" fmla="*/ 3106966 w 3106966"/>
              <a:gd name="connsiteY0" fmla="*/ 0 h 3106966"/>
              <a:gd name="connsiteX1" fmla="*/ 1 w 3106966"/>
              <a:gd name="connsiteY1" fmla="*/ 3106966 h 3106966"/>
              <a:gd name="connsiteX2" fmla="*/ 0 w 3106966"/>
              <a:gd name="connsiteY2" fmla="*/ 1529113 h 3106966"/>
              <a:gd name="connsiteX3" fmla="*/ 1529113 w 3106966"/>
              <a:gd name="connsiteY3" fmla="*/ 0 h 3106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6966" h="3106966">
                <a:moveTo>
                  <a:pt x="3106966" y="0"/>
                </a:moveTo>
                <a:lnTo>
                  <a:pt x="1" y="3106966"/>
                </a:lnTo>
                <a:lnTo>
                  <a:pt x="0" y="1529113"/>
                </a:lnTo>
                <a:cubicBezTo>
                  <a:pt x="0" y="684607"/>
                  <a:pt x="684607" y="0"/>
                  <a:pt x="15291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2E980C88-D6E2-416E-8BBE-722EAB40B9BD}" type="datetimeFigureOut">
              <a:rPr lang="en-US" smtClean="0"/>
              <a:pPr>
                <a:defRPr/>
              </a:pPr>
              <a:t>6/17/2019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3B6FE0D5-EF60-4387-95D3-3F608B6E866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BC84C82-ACEC-4DF0-B9E8-56DFD725397F}" type="datetimeFigureOut">
              <a:rPr lang="en-US" smtClean="0"/>
              <a:pPr>
                <a:defRPr/>
              </a:pPr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6D1AD1A-E134-4A08-91B4-4982B0416D1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4213AF-26F6-41FA-8D85-E2C5388D6E58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4213AF-26F6-41FA-8D85-E2C5388D6E58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4213AF-26F6-41FA-8D85-E2C5388D6E58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4213AF-26F6-41FA-8D85-E2C5388D6E58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84C82-ACEC-4DF0-B9E8-56DFD725397F}" type="datetimeFigureOut">
              <a:rPr lang="en-US"/>
              <a:pPr>
                <a:defRPr/>
              </a:pPr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1AD1A-E134-4A08-91B4-4982B0416D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4213AF-26F6-41FA-8D85-E2C5388D6E58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>
            <a:extLst/>
          </a:lstStyle>
          <a:p>
            <a:fld id="{544213AF-26F6-41FA-8D85-E2C5388D6E58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44213AF-26F6-41FA-8D85-E2C5388D6E58}" type="datetimeFigureOut">
              <a:rPr lang="en-US" smtClean="0"/>
              <a:pPr/>
              <a:t>6/17/2019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kumimoji="0" lang="en-US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955249" y="5001994"/>
            <a:ext cx="5069337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71414" y="5785023"/>
            <a:ext cx="5069337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4213AF-26F6-41FA-8D85-E2C5388D6E58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4213AF-26F6-41FA-8D85-E2C5388D6E58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1988800" y="3048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980C88-D6E2-416E-8BBE-722EAB40B9BD}" type="datetimeFigureOut">
              <a:rPr lang="en-US" smtClean="0"/>
              <a:pPr>
                <a:defRPr/>
              </a:pPr>
              <a:t>6/17/2019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207264" y="2420112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5791200" y="219945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3B6FE0D5-EF60-4387-95D3-3F608B6E866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C84C82-ACEC-4DF0-B9E8-56DFD725397F}" type="datetimeFigureOut">
              <a:rPr lang="en-US" smtClean="0"/>
              <a:pPr>
                <a:defRPr/>
              </a:pPr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15584" y="1026373"/>
            <a:ext cx="609600" cy="441325"/>
          </a:xfrm>
        </p:spPr>
        <p:txBody>
          <a:bodyPr/>
          <a:lstStyle/>
          <a:p>
            <a:pPr>
              <a:defRPr/>
            </a:pPr>
            <a:fld id="{46D1AD1A-E134-4A08-91B4-4982B0416D1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11988800" y="1905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203200" y="2286000"/>
            <a:ext cx="11777472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7264" y="142352"/>
            <a:ext cx="11777472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4568" y="2743200"/>
            <a:ext cx="8640232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203200" y="2438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791200" y="219945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21600" y="6409944"/>
            <a:ext cx="4059936" cy="365760"/>
          </a:xfrm>
        </p:spPr>
        <p:txBody>
          <a:bodyPr/>
          <a:lstStyle/>
          <a:p>
            <a:fld id="{9D21D778-B565-4D7E-94D7-64010A445B68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6084107" y="1575653"/>
            <a:ext cx="11895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02336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6096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12192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03200" y="1371600"/>
            <a:ext cx="11777472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4564" y="6391656"/>
            <a:ext cx="11777472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5386917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388441" y="1524000"/>
            <a:ext cx="5389033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6400" y="6409944"/>
            <a:ext cx="4775200" cy="365760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203200" y="128016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402336" y="2471383"/>
            <a:ext cx="5388864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6400800" y="2471383"/>
            <a:ext cx="53848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791200" y="1042417"/>
            <a:ext cx="609600" cy="441325"/>
          </a:xfrm>
        </p:spPr>
        <p:txBody>
          <a:bodyPr/>
          <a:lstStyle>
            <a:lvl1pPr algn="ctr">
              <a:defRPr/>
            </a:lvl1pPr>
          </a:lstStyle>
          <a:p>
            <a:pPr algn="ctr" eaLnBrk="1" latinLnBrk="0" hangingPunct="1"/>
            <a:fld id="{2C6B1FF6-39B9-40F5-8B67-33C6354A3D4F}" type="slidenum">
              <a:rPr kumimoji="0" lang="en-US" smtClean="0"/>
              <a:pPr algn="ctr" eaLnBrk="1" latinLnBrk="0" hangingPunct="1"/>
              <a:t>‹#›</a:t>
            </a:fld>
            <a:endParaRPr kumimoji="0" lang="en-US" dirty="0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28800" y="312739"/>
            <a:ext cx="609600" cy="4413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A0652B-08DE-4F29-AF93-8B3C2EF4B44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17536" y="6404984"/>
            <a:ext cx="4059936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68E1A-BA49-41A5-AC3D-CAD4C41EBDF3}" type="datetimeFigureOut">
              <a:rPr lang="en-US" smtClean="0"/>
              <a:pPr>
                <a:defRPr/>
              </a:pPr>
              <a:t>6/17/2019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779264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791200" y="1036021"/>
            <a:ext cx="609600" cy="441325"/>
          </a:xfrm>
        </p:spPr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03200" y="158496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689600" y="6324600"/>
            <a:ext cx="8128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03200" y="152400"/>
            <a:ext cx="11777472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12192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08000" y="1981201"/>
            <a:ext cx="31496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511040" cy="365760"/>
          </a:xfrm>
        </p:spPr>
        <p:txBody>
          <a:bodyPr/>
          <a:lstStyle/>
          <a:p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03200" y="152400"/>
            <a:ext cx="11777472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28800" y="312739"/>
            <a:ext cx="609600" cy="441325"/>
          </a:xfrm>
        </p:spPr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17536" y="6404984"/>
            <a:ext cx="4059936" cy="365760"/>
          </a:xfrm>
        </p:spPr>
        <p:txBody>
          <a:bodyPr/>
          <a:lstStyle/>
          <a:p>
            <a:fld id="{9D21D778-B565-4D7E-94D7-64010A445B68}" type="datetimeFigureOut">
              <a:rPr lang="en-US" smtClean="0"/>
              <a:pPr/>
              <a:t>6/17/2019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779264" cy="365760"/>
          </a:xfrm>
        </p:spPr>
        <p:txBody>
          <a:bodyPr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9347200" y="0"/>
            <a:ext cx="28448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6403340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9119616" y="2925763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9245600" y="3020251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1216" y="3009902"/>
            <a:ext cx="609600" cy="441325"/>
          </a:xfrm>
        </p:spPr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7376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5200" y="304802"/>
            <a:ext cx="1930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Frame 67"/>
          <p:cNvSpPr/>
          <p:nvPr userDrawn="1"/>
        </p:nvSpPr>
        <p:spPr>
          <a:xfrm>
            <a:off x="227150" y="235090"/>
            <a:ext cx="11737700" cy="6387820"/>
          </a:xfrm>
          <a:prstGeom prst="frame">
            <a:avLst>
              <a:gd name="adj1" fmla="val 3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 userDrawn="1"/>
        </p:nvSpPr>
        <p:spPr>
          <a:xfrm>
            <a:off x="11658600" y="0"/>
            <a:ext cx="533400" cy="1898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 userDrawn="1"/>
        </p:nvSpPr>
        <p:spPr>
          <a:xfrm>
            <a:off x="10207487" y="0"/>
            <a:ext cx="1984512" cy="442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66"/>
          <p:cNvGrpSpPr/>
          <p:nvPr userDrawn="1"/>
        </p:nvGrpSpPr>
        <p:grpSpPr>
          <a:xfrm>
            <a:off x="10331184" y="0"/>
            <a:ext cx="1784616" cy="1828654"/>
            <a:chOff x="10211914" y="309106"/>
            <a:chExt cx="1980086" cy="2028947"/>
          </a:xfrm>
          <a:solidFill>
            <a:schemeClr val="accent1">
              <a:alpha val="70000"/>
            </a:schemeClr>
          </a:solidFill>
        </p:grpSpPr>
        <p:sp>
          <p:nvSpPr>
            <p:cNvPr id="54" name="Freeform: Shape 53"/>
            <p:cNvSpPr/>
            <p:nvPr userDrawn="1"/>
          </p:nvSpPr>
          <p:spPr>
            <a:xfrm>
              <a:off x="10397155" y="1209459"/>
              <a:ext cx="1565331" cy="1128594"/>
            </a:xfrm>
            <a:custGeom>
              <a:avLst/>
              <a:gdLst>
                <a:gd name="connsiteX0" fmla="*/ 293748 w 2003413"/>
                <a:gd name="connsiteY0" fmla="*/ 0 h 1444449"/>
                <a:gd name="connsiteX1" fmla="*/ 327507 w 2003413"/>
                <a:gd name="connsiteY1" fmla="*/ 121754 h 1444449"/>
                <a:gd name="connsiteX2" fmla="*/ 399453 w 2003413"/>
                <a:gd name="connsiteY2" fmla="*/ 322649 h 1444449"/>
                <a:gd name="connsiteX3" fmla="*/ 519547 w 2003413"/>
                <a:gd name="connsiteY3" fmla="*/ 539593 h 1444449"/>
                <a:gd name="connsiteX4" fmla="*/ 797368 w 2003413"/>
                <a:gd name="connsiteY4" fmla="*/ 791957 h 1444449"/>
                <a:gd name="connsiteX5" fmla="*/ 936832 w 2003413"/>
                <a:gd name="connsiteY5" fmla="*/ 873864 h 1444449"/>
                <a:gd name="connsiteX6" fmla="*/ 948454 w 2003413"/>
                <a:gd name="connsiteY6" fmla="*/ 881059 h 1444449"/>
                <a:gd name="connsiteX7" fmla="*/ 986641 w 2003413"/>
                <a:gd name="connsiteY7" fmla="*/ 786423 h 1444449"/>
                <a:gd name="connsiteX8" fmla="*/ 1126105 w 2003413"/>
                <a:gd name="connsiteY8" fmla="*/ 681271 h 1444449"/>
                <a:gd name="connsiteX9" fmla="*/ 1520700 w 2003413"/>
                <a:gd name="connsiteY9" fmla="*/ 669649 h 1444449"/>
                <a:gd name="connsiteX10" fmla="*/ 1664592 w 2003413"/>
                <a:gd name="connsiteY10" fmla="*/ 724992 h 1444449"/>
                <a:gd name="connsiteX11" fmla="*/ 1685068 w 2003413"/>
                <a:gd name="connsiteY11" fmla="*/ 744362 h 1444449"/>
                <a:gd name="connsiteX12" fmla="*/ 1645221 w 2003413"/>
                <a:gd name="connsiteY12" fmla="*/ 732740 h 1444449"/>
                <a:gd name="connsiteX13" fmla="*/ 1393965 w 2003413"/>
                <a:gd name="connsiteY13" fmla="*/ 680718 h 1444449"/>
                <a:gd name="connsiteX14" fmla="*/ 1198051 w 2003413"/>
                <a:gd name="connsiteY14" fmla="*/ 715584 h 1444449"/>
                <a:gd name="connsiteX15" fmla="*/ 1138280 w 2003413"/>
                <a:gd name="connsiteY15" fmla="*/ 938062 h 1444449"/>
                <a:gd name="connsiteX16" fmla="*/ 1328660 w 2003413"/>
                <a:gd name="connsiteY16" fmla="*/ 1125675 h 1444449"/>
                <a:gd name="connsiteX17" fmla="*/ 1687835 w 2003413"/>
                <a:gd name="connsiteY17" fmla="*/ 1311073 h 1444449"/>
                <a:gd name="connsiteX18" fmla="*/ 1997202 w 2003413"/>
                <a:gd name="connsiteY18" fmla="*/ 1437255 h 1444449"/>
                <a:gd name="connsiteX19" fmla="*/ 2006057 w 2003413"/>
                <a:gd name="connsiteY19" fmla="*/ 1446110 h 1444449"/>
                <a:gd name="connsiteX20" fmla="*/ 1938539 w 2003413"/>
                <a:gd name="connsiteY20" fmla="*/ 1440022 h 1444449"/>
                <a:gd name="connsiteX21" fmla="*/ 1697244 w 2003413"/>
                <a:gd name="connsiteY21" fmla="*/ 1383019 h 1444449"/>
                <a:gd name="connsiteX22" fmla="*/ 1260588 w 2003413"/>
                <a:gd name="connsiteY22" fmla="*/ 1208689 h 1444449"/>
                <a:gd name="connsiteX23" fmla="*/ 996603 w 2003413"/>
                <a:gd name="connsiteY23" fmla="*/ 1006687 h 1444449"/>
                <a:gd name="connsiteX24" fmla="*/ 953435 w 2003413"/>
                <a:gd name="connsiteY24" fmla="*/ 902643 h 1444449"/>
                <a:gd name="connsiteX25" fmla="*/ 940706 w 2003413"/>
                <a:gd name="connsiteY25" fmla="*/ 887700 h 1444449"/>
                <a:gd name="connsiteX26" fmla="*/ 804563 w 2003413"/>
                <a:gd name="connsiteY26" fmla="*/ 821842 h 1444449"/>
                <a:gd name="connsiteX27" fmla="*/ 625805 w 2003413"/>
                <a:gd name="connsiteY27" fmla="*/ 712263 h 1444449"/>
                <a:gd name="connsiteX28" fmla="*/ 439300 w 2003413"/>
                <a:gd name="connsiteY28" fmla="*/ 602131 h 1444449"/>
                <a:gd name="connsiteX29" fmla="*/ 272164 w 2003413"/>
                <a:gd name="connsiteY29" fmla="*/ 543467 h 1444449"/>
                <a:gd name="connsiteX30" fmla="*/ 118311 w 2003413"/>
                <a:gd name="connsiteY30" fmla="*/ 475396 h 1444449"/>
                <a:gd name="connsiteX31" fmla="*/ 4304 w 2003413"/>
                <a:gd name="connsiteY31" fmla="*/ 330951 h 1444449"/>
                <a:gd name="connsiteX32" fmla="*/ 132146 w 2003413"/>
                <a:gd name="connsiteY32" fmla="*/ 142785 h 1444449"/>
                <a:gd name="connsiteX33" fmla="*/ 288767 w 2003413"/>
                <a:gd name="connsiteY33" fmla="*/ 178758 h 1444449"/>
                <a:gd name="connsiteX34" fmla="*/ 309797 w 2003413"/>
                <a:gd name="connsiteY34" fmla="*/ 192593 h 1444449"/>
                <a:gd name="connsiteX35" fmla="*/ 295408 w 2003413"/>
                <a:gd name="connsiteY35" fmla="*/ 95190 h 1444449"/>
                <a:gd name="connsiteX36" fmla="*/ 289874 w 2003413"/>
                <a:gd name="connsiteY36" fmla="*/ 553 h 1444449"/>
                <a:gd name="connsiteX37" fmla="*/ 293748 w 2003413"/>
                <a:gd name="connsiteY37" fmla="*/ 0 h 1444449"/>
                <a:gd name="connsiteX38" fmla="*/ 155944 w 2003413"/>
                <a:gd name="connsiteY38" fmla="*/ 283356 h 1444449"/>
                <a:gd name="connsiteX39" fmla="*/ 194684 w 2003413"/>
                <a:gd name="connsiteY39" fmla="*/ 400129 h 1444449"/>
                <a:gd name="connsiteX40" fmla="*/ 221249 w 2003413"/>
                <a:gd name="connsiteY40" fmla="*/ 405664 h 1444449"/>
                <a:gd name="connsiteX41" fmla="*/ 339682 w 2003413"/>
                <a:gd name="connsiteY41" fmla="*/ 344233 h 1444449"/>
                <a:gd name="connsiteX42" fmla="*/ 346323 w 2003413"/>
                <a:gd name="connsiteY42" fmla="*/ 326523 h 1444449"/>
                <a:gd name="connsiteX43" fmla="*/ 314778 w 2003413"/>
                <a:gd name="connsiteY43" fmla="*/ 225799 h 1444449"/>
                <a:gd name="connsiteX44" fmla="*/ 296515 w 2003413"/>
                <a:gd name="connsiteY44" fmla="*/ 209196 h 1444449"/>
                <a:gd name="connsiteX45" fmla="*/ 231210 w 2003413"/>
                <a:gd name="connsiteY45" fmla="*/ 204769 h 1444449"/>
                <a:gd name="connsiteX46" fmla="*/ 155944 w 2003413"/>
                <a:gd name="connsiteY46" fmla="*/ 283356 h 1444449"/>
                <a:gd name="connsiteX47" fmla="*/ 216268 w 2003413"/>
                <a:gd name="connsiteY47" fmla="*/ 419499 h 1444449"/>
                <a:gd name="connsiteX48" fmla="*/ 479700 w 2003413"/>
                <a:gd name="connsiteY48" fmla="*/ 557303 h 1444449"/>
                <a:gd name="connsiteX49" fmla="*/ 355732 w 2003413"/>
                <a:gd name="connsiteY49" fmla="*/ 349767 h 1444449"/>
                <a:gd name="connsiteX50" fmla="*/ 216268 w 2003413"/>
                <a:gd name="connsiteY50" fmla="*/ 419499 h 144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003413" h="1444449">
                  <a:moveTo>
                    <a:pt x="293748" y="0"/>
                  </a:moveTo>
                  <a:cubicBezTo>
                    <a:pt x="304816" y="40954"/>
                    <a:pt x="314225" y="81908"/>
                    <a:pt x="327507" y="121754"/>
                  </a:cubicBezTo>
                  <a:cubicBezTo>
                    <a:pt x="349644" y="189273"/>
                    <a:pt x="370121" y="258451"/>
                    <a:pt x="399453" y="322649"/>
                  </a:cubicBezTo>
                  <a:cubicBezTo>
                    <a:pt x="434319" y="397362"/>
                    <a:pt x="472505" y="472075"/>
                    <a:pt x="519547" y="539593"/>
                  </a:cubicBezTo>
                  <a:cubicBezTo>
                    <a:pt x="591493" y="644191"/>
                    <a:pt x="681148" y="732740"/>
                    <a:pt x="797368" y="791957"/>
                  </a:cubicBezTo>
                  <a:cubicBezTo>
                    <a:pt x="845517" y="816308"/>
                    <a:pt x="890344" y="846193"/>
                    <a:pt x="936832" y="873864"/>
                  </a:cubicBezTo>
                  <a:cubicBezTo>
                    <a:pt x="941813" y="876632"/>
                    <a:pt x="946241" y="879952"/>
                    <a:pt x="948454" y="881059"/>
                  </a:cubicBezTo>
                  <a:cubicBezTo>
                    <a:pt x="961183" y="848960"/>
                    <a:pt x="970591" y="815754"/>
                    <a:pt x="986641" y="786423"/>
                  </a:cubicBezTo>
                  <a:cubicBezTo>
                    <a:pt x="1016526" y="731080"/>
                    <a:pt x="1067995" y="701748"/>
                    <a:pt x="1126105" y="681271"/>
                  </a:cubicBezTo>
                  <a:cubicBezTo>
                    <a:pt x="1256714" y="635890"/>
                    <a:pt x="1387877" y="639211"/>
                    <a:pt x="1520700" y="669649"/>
                  </a:cubicBezTo>
                  <a:cubicBezTo>
                    <a:pt x="1571615" y="681271"/>
                    <a:pt x="1619764" y="698981"/>
                    <a:pt x="1664592" y="724992"/>
                  </a:cubicBezTo>
                  <a:cubicBezTo>
                    <a:pt x="1672339" y="729420"/>
                    <a:pt x="1679534" y="735507"/>
                    <a:pt x="1685068" y="744362"/>
                  </a:cubicBezTo>
                  <a:cubicBezTo>
                    <a:pt x="1671786" y="740488"/>
                    <a:pt x="1658504" y="736614"/>
                    <a:pt x="1645221" y="732740"/>
                  </a:cubicBezTo>
                  <a:cubicBezTo>
                    <a:pt x="1562761" y="707836"/>
                    <a:pt x="1479746" y="686252"/>
                    <a:pt x="1393965" y="680718"/>
                  </a:cubicBezTo>
                  <a:cubicBezTo>
                    <a:pt x="1326446" y="676290"/>
                    <a:pt x="1260035" y="682378"/>
                    <a:pt x="1198051" y="715584"/>
                  </a:cubicBezTo>
                  <a:cubicBezTo>
                    <a:pt x="1116697" y="758751"/>
                    <a:pt x="1095666" y="866116"/>
                    <a:pt x="1138280" y="938062"/>
                  </a:cubicBezTo>
                  <a:cubicBezTo>
                    <a:pt x="1185322" y="1017756"/>
                    <a:pt x="1255054" y="1073653"/>
                    <a:pt x="1328660" y="1125675"/>
                  </a:cubicBezTo>
                  <a:cubicBezTo>
                    <a:pt x="1439899" y="1204262"/>
                    <a:pt x="1562761" y="1260158"/>
                    <a:pt x="1687835" y="1311073"/>
                  </a:cubicBezTo>
                  <a:cubicBezTo>
                    <a:pt x="1790773" y="1353134"/>
                    <a:pt x="1893711" y="1395195"/>
                    <a:pt x="1997202" y="1437255"/>
                  </a:cubicBezTo>
                  <a:cubicBezTo>
                    <a:pt x="2000523" y="1438362"/>
                    <a:pt x="2003290" y="1440022"/>
                    <a:pt x="2006057" y="1446110"/>
                  </a:cubicBezTo>
                  <a:cubicBezTo>
                    <a:pt x="1983367" y="1443896"/>
                    <a:pt x="1961230" y="1442789"/>
                    <a:pt x="1938539" y="1440022"/>
                  </a:cubicBezTo>
                  <a:cubicBezTo>
                    <a:pt x="1856078" y="1428954"/>
                    <a:pt x="1776384" y="1406817"/>
                    <a:pt x="1697244" y="1383019"/>
                  </a:cubicBezTo>
                  <a:cubicBezTo>
                    <a:pt x="1546711" y="1337638"/>
                    <a:pt x="1402819" y="1274547"/>
                    <a:pt x="1260588" y="1208689"/>
                  </a:cubicBezTo>
                  <a:cubicBezTo>
                    <a:pt x="1157650" y="1160541"/>
                    <a:pt x="1068548" y="1094683"/>
                    <a:pt x="996603" y="1006687"/>
                  </a:cubicBezTo>
                  <a:cubicBezTo>
                    <a:pt x="972252" y="976802"/>
                    <a:pt x="953435" y="943597"/>
                    <a:pt x="953435" y="902643"/>
                  </a:cubicBezTo>
                  <a:cubicBezTo>
                    <a:pt x="953435" y="897662"/>
                    <a:pt x="946241" y="890467"/>
                    <a:pt x="940706" y="887700"/>
                  </a:cubicBezTo>
                  <a:cubicBezTo>
                    <a:pt x="895325" y="865563"/>
                    <a:pt x="848284" y="846193"/>
                    <a:pt x="804563" y="821842"/>
                  </a:cubicBezTo>
                  <a:cubicBezTo>
                    <a:pt x="743686" y="787530"/>
                    <a:pt x="683915" y="751003"/>
                    <a:pt x="625805" y="712263"/>
                  </a:cubicBezTo>
                  <a:cubicBezTo>
                    <a:pt x="565481" y="671863"/>
                    <a:pt x="507925" y="627588"/>
                    <a:pt x="439300" y="602131"/>
                  </a:cubicBezTo>
                  <a:cubicBezTo>
                    <a:pt x="383957" y="581654"/>
                    <a:pt x="326953" y="565051"/>
                    <a:pt x="272164" y="543467"/>
                  </a:cubicBezTo>
                  <a:cubicBezTo>
                    <a:pt x="220142" y="522990"/>
                    <a:pt x="167012" y="502514"/>
                    <a:pt x="118311" y="475396"/>
                  </a:cubicBezTo>
                  <a:cubicBezTo>
                    <a:pt x="61308" y="444404"/>
                    <a:pt x="19800" y="395702"/>
                    <a:pt x="4304" y="330951"/>
                  </a:cubicBezTo>
                  <a:cubicBezTo>
                    <a:pt x="-15619" y="249043"/>
                    <a:pt x="34743" y="159388"/>
                    <a:pt x="132146" y="142785"/>
                  </a:cubicBezTo>
                  <a:cubicBezTo>
                    <a:pt x="189150" y="133376"/>
                    <a:pt x="241725" y="143892"/>
                    <a:pt x="288767" y="178758"/>
                  </a:cubicBezTo>
                  <a:cubicBezTo>
                    <a:pt x="294855" y="183185"/>
                    <a:pt x="300942" y="186506"/>
                    <a:pt x="309797" y="192593"/>
                  </a:cubicBezTo>
                  <a:cubicBezTo>
                    <a:pt x="304816" y="157727"/>
                    <a:pt x="298729" y="126735"/>
                    <a:pt x="295408" y="95190"/>
                  </a:cubicBezTo>
                  <a:cubicBezTo>
                    <a:pt x="292087" y="63644"/>
                    <a:pt x="291534" y="32099"/>
                    <a:pt x="289874" y="553"/>
                  </a:cubicBezTo>
                  <a:cubicBezTo>
                    <a:pt x="290981" y="0"/>
                    <a:pt x="292087" y="0"/>
                    <a:pt x="293748" y="0"/>
                  </a:cubicBezTo>
                  <a:close/>
                  <a:moveTo>
                    <a:pt x="155944" y="283356"/>
                  </a:moveTo>
                  <a:cubicBezTo>
                    <a:pt x="155390" y="330397"/>
                    <a:pt x="173100" y="365817"/>
                    <a:pt x="194684" y="400129"/>
                  </a:cubicBezTo>
                  <a:cubicBezTo>
                    <a:pt x="202432" y="411751"/>
                    <a:pt x="209073" y="412858"/>
                    <a:pt x="221249" y="405664"/>
                  </a:cubicBezTo>
                  <a:cubicBezTo>
                    <a:pt x="259989" y="384080"/>
                    <a:pt x="299835" y="364156"/>
                    <a:pt x="339682" y="344233"/>
                  </a:cubicBezTo>
                  <a:cubicBezTo>
                    <a:pt x="349644" y="339252"/>
                    <a:pt x="348537" y="334271"/>
                    <a:pt x="346323" y="326523"/>
                  </a:cubicBezTo>
                  <a:cubicBezTo>
                    <a:pt x="335808" y="292764"/>
                    <a:pt x="326400" y="259005"/>
                    <a:pt x="314778" y="225799"/>
                  </a:cubicBezTo>
                  <a:cubicBezTo>
                    <a:pt x="312564" y="218604"/>
                    <a:pt x="303156" y="210303"/>
                    <a:pt x="296515" y="209196"/>
                  </a:cubicBezTo>
                  <a:cubicBezTo>
                    <a:pt x="274931" y="205876"/>
                    <a:pt x="252794" y="203109"/>
                    <a:pt x="231210" y="204769"/>
                  </a:cubicBezTo>
                  <a:cubicBezTo>
                    <a:pt x="185276" y="206982"/>
                    <a:pt x="155390" y="241849"/>
                    <a:pt x="155944" y="283356"/>
                  </a:cubicBezTo>
                  <a:close/>
                  <a:moveTo>
                    <a:pt x="216268" y="419499"/>
                  </a:moveTo>
                  <a:cubicBezTo>
                    <a:pt x="252794" y="459346"/>
                    <a:pt x="432658" y="552876"/>
                    <a:pt x="479700" y="557303"/>
                  </a:cubicBezTo>
                  <a:cubicBezTo>
                    <a:pt x="431552" y="492552"/>
                    <a:pt x="384510" y="427801"/>
                    <a:pt x="355732" y="349767"/>
                  </a:cubicBezTo>
                  <a:cubicBezTo>
                    <a:pt x="305370" y="366924"/>
                    <a:pt x="258328" y="387400"/>
                    <a:pt x="216268" y="419499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: Shape 54"/>
            <p:cNvSpPr/>
            <p:nvPr/>
          </p:nvSpPr>
          <p:spPr>
            <a:xfrm>
              <a:off x="10211914" y="508637"/>
              <a:ext cx="1617220" cy="864823"/>
            </a:xfrm>
            <a:custGeom>
              <a:avLst/>
              <a:gdLst>
                <a:gd name="connsiteX0" fmla="*/ 579532 w 2069824"/>
                <a:gd name="connsiteY0" fmla="*/ 774097 h 1106858"/>
                <a:gd name="connsiteX1" fmla="*/ 565143 w 2069824"/>
                <a:gd name="connsiteY1" fmla="*/ 786272 h 1106858"/>
                <a:gd name="connsiteX2" fmla="*/ 554628 w 2069824"/>
                <a:gd name="connsiteY2" fmla="*/ 870393 h 1106858"/>
                <a:gd name="connsiteX3" fmla="*/ 633768 w 2069824"/>
                <a:gd name="connsiteY3" fmla="*/ 944553 h 1106858"/>
                <a:gd name="connsiteX4" fmla="*/ 693539 w 2069824"/>
                <a:gd name="connsiteY4" fmla="*/ 976651 h 1106858"/>
                <a:gd name="connsiteX5" fmla="*/ 711802 w 2069824"/>
                <a:gd name="connsiteY5" fmla="*/ 975545 h 1106858"/>
                <a:gd name="connsiteX6" fmla="*/ 891113 w 2069824"/>
                <a:gd name="connsiteY6" fmla="*/ 873714 h 1106858"/>
                <a:gd name="connsiteX7" fmla="*/ 898861 w 2069824"/>
                <a:gd name="connsiteY7" fmla="*/ 869840 h 1106858"/>
                <a:gd name="connsiteX8" fmla="*/ 776553 w 2069824"/>
                <a:gd name="connsiteY8" fmla="*/ 811730 h 1106858"/>
                <a:gd name="connsiteX9" fmla="*/ 344325 w 2069824"/>
                <a:gd name="connsiteY9" fmla="*/ 580396 h 1106858"/>
                <a:gd name="connsiteX10" fmla="*/ 72591 w 2069824"/>
                <a:gd name="connsiteY10" fmla="*/ 351830 h 1106858"/>
                <a:gd name="connsiteX11" fmla="*/ 13928 w 2069824"/>
                <a:gd name="connsiteY11" fmla="*/ 85631 h 1106858"/>
                <a:gd name="connsiteX12" fmla="*/ 57095 w 2069824"/>
                <a:gd name="connsiteY12" fmla="*/ 19773 h 1106858"/>
                <a:gd name="connsiteX13" fmla="*/ 145090 w 2069824"/>
                <a:gd name="connsiteY13" fmla="*/ 13132 h 1106858"/>
                <a:gd name="connsiteX14" fmla="*/ 209288 w 2069824"/>
                <a:gd name="connsiteY14" fmla="*/ 74009 h 1106858"/>
                <a:gd name="connsiteX15" fmla="*/ 181617 w 2069824"/>
                <a:gd name="connsiteY15" fmla="*/ 127691 h 1106858"/>
                <a:gd name="connsiteX16" fmla="*/ 208735 w 2069824"/>
                <a:gd name="connsiteY16" fmla="*/ 316964 h 1106858"/>
                <a:gd name="connsiteX17" fmla="*/ 317207 w 2069824"/>
                <a:gd name="connsiteY17" fmla="*/ 466943 h 1106858"/>
                <a:gd name="connsiteX18" fmla="*/ 722870 w 2069824"/>
                <a:gd name="connsiteY18" fmla="*/ 741998 h 1106858"/>
                <a:gd name="connsiteX19" fmla="*/ 872296 w 2069824"/>
                <a:gd name="connsiteY19" fmla="*/ 816710 h 1106858"/>
                <a:gd name="connsiteX20" fmla="*/ 1147904 w 2069824"/>
                <a:gd name="connsiteY20" fmla="*/ 986613 h 1106858"/>
                <a:gd name="connsiteX21" fmla="*/ 1221510 w 2069824"/>
                <a:gd name="connsiteY21" fmla="*/ 1050258 h 1106858"/>
                <a:gd name="connsiteX22" fmla="*/ 1281834 w 2069824"/>
                <a:gd name="connsiteY22" fmla="*/ 1074608 h 1106858"/>
                <a:gd name="connsiteX23" fmla="*/ 1569063 w 2069824"/>
                <a:gd name="connsiteY23" fmla="*/ 1069074 h 1106858"/>
                <a:gd name="connsiteX24" fmla="*/ 2022875 w 2069824"/>
                <a:gd name="connsiteY24" fmla="*/ 1015945 h 1106858"/>
                <a:gd name="connsiteX25" fmla="*/ 2050547 w 2069824"/>
                <a:gd name="connsiteY25" fmla="*/ 1012624 h 1106858"/>
                <a:gd name="connsiteX26" fmla="*/ 2070470 w 2069824"/>
                <a:gd name="connsiteY26" fmla="*/ 1004876 h 1106858"/>
                <a:gd name="connsiteX27" fmla="*/ 2058295 w 2069824"/>
                <a:gd name="connsiteY27" fmla="*/ 1018159 h 1106858"/>
                <a:gd name="connsiteX28" fmla="*/ 1883964 w 2069824"/>
                <a:gd name="connsiteY28" fmla="*/ 1051364 h 1106858"/>
                <a:gd name="connsiteX29" fmla="*/ 1492690 w 2069824"/>
                <a:gd name="connsiteY29" fmla="*/ 1102833 h 1106858"/>
                <a:gd name="connsiteX30" fmla="*/ 1163953 w 2069824"/>
                <a:gd name="connsiteY30" fmla="*/ 1106154 h 1106858"/>
                <a:gd name="connsiteX31" fmla="*/ 928746 w 2069824"/>
                <a:gd name="connsiteY31" fmla="*/ 1083463 h 1106858"/>
                <a:gd name="connsiteX32" fmla="*/ 712909 w 2069824"/>
                <a:gd name="connsiteY32" fmla="*/ 1024246 h 1106858"/>
                <a:gd name="connsiteX33" fmla="*/ 562376 w 2069824"/>
                <a:gd name="connsiteY33" fmla="*/ 917435 h 1106858"/>
                <a:gd name="connsiteX34" fmla="*/ 544666 w 2069824"/>
                <a:gd name="connsiteY34" fmla="*/ 803982 h 1106858"/>
                <a:gd name="connsiteX35" fmla="*/ 573444 w 2069824"/>
                <a:gd name="connsiteY35" fmla="*/ 769116 h 1106858"/>
                <a:gd name="connsiteX36" fmla="*/ 579532 w 2069824"/>
                <a:gd name="connsiteY36" fmla="*/ 774097 h 110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069824" h="1106858">
                  <a:moveTo>
                    <a:pt x="579532" y="774097"/>
                  </a:moveTo>
                  <a:cubicBezTo>
                    <a:pt x="574551" y="777970"/>
                    <a:pt x="569571" y="781845"/>
                    <a:pt x="565143" y="786272"/>
                  </a:cubicBezTo>
                  <a:cubicBezTo>
                    <a:pt x="540239" y="810623"/>
                    <a:pt x="536918" y="839955"/>
                    <a:pt x="554628" y="870393"/>
                  </a:cubicBezTo>
                  <a:cubicBezTo>
                    <a:pt x="573444" y="903045"/>
                    <a:pt x="602776" y="925183"/>
                    <a:pt x="633768" y="944553"/>
                  </a:cubicBezTo>
                  <a:cubicBezTo>
                    <a:pt x="652585" y="956728"/>
                    <a:pt x="673062" y="967243"/>
                    <a:pt x="693539" y="976651"/>
                  </a:cubicBezTo>
                  <a:cubicBezTo>
                    <a:pt x="698519" y="978865"/>
                    <a:pt x="707374" y="978312"/>
                    <a:pt x="711802" y="975545"/>
                  </a:cubicBezTo>
                  <a:cubicBezTo>
                    <a:pt x="767145" y="933484"/>
                    <a:pt x="824701" y="896404"/>
                    <a:pt x="891113" y="873714"/>
                  </a:cubicBezTo>
                  <a:cubicBezTo>
                    <a:pt x="892773" y="873160"/>
                    <a:pt x="894433" y="872053"/>
                    <a:pt x="898861" y="869840"/>
                  </a:cubicBezTo>
                  <a:cubicBezTo>
                    <a:pt x="855693" y="849363"/>
                    <a:pt x="816400" y="829993"/>
                    <a:pt x="776553" y="811730"/>
                  </a:cubicBezTo>
                  <a:cubicBezTo>
                    <a:pt x="627681" y="743658"/>
                    <a:pt x="482682" y="668392"/>
                    <a:pt x="344325" y="580396"/>
                  </a:cubicBezTo>
                  <a:cubicBezTo>
                    <a:pt x="244154" y="516199"/>
                    <a:pt x="147304" y="445913"/>
                    <a:pt x="72591" y="351830"/>
                  </a:cubicBezTo>
                  <a:cubicBezTo>
                    <a:pt x="9500" y="274904"/>
                    <a:pt x="-19278" y="186355"/>
                    <a:pt x="13928" y="85631"/>
                  </a:cubicBezTo>
                  <a:cubicBezTo>
                    <a:pt x="22229" y="59620"/>
                    <a:pt x="37172" y="38036"/>
                    <a:pt x="57095" y="19773"/>
                  </a:cubicBezTo>
                  <a:cubicBezTo>
                    <a:pt x="81999" y="-2918"/>
                    <a:pt x="117972" y="-7345"/>
                    <a:pt x="145090" y="13132"/>
                  </a:cubicBezTo>
                  <a:cubicBezTo>
                    <a:pt x="167781" y="30288"/>
                    <a:pt x="186598" y="52425"/>
                    <a:pt x="209288" y="74009"/>
                  </a:cubicBezTo>
                  <a:cubicBezTo>
                    <a:pt x="184937" y="87844"/>
                    <a:pt x="184937" y="108875"/>
                    <a:pt x="181617" y="127691"/>
                  </a:cubicBezTo>
                  <a:cubicBezTo>
                    <a:pt x="169441" y="193549"/>
                    <a:pt x="181063" y="256087"/>
                    <a:pt x="208735" y="316964"/>
                  </a:cubicBezTo>
                  <a:cubicBezTo>
                    <a:pt x="234746" y="374521"/>
                    <a:pt x="272933" y="422669"/>
                    <a:pt x="317207" y="466943"/>
                  </a:cubicBezTo>
                  <a:cubicBezTo>
                    <a:pt x="435087" y="584270"/>
                    <a:pt x="576212" y="666731"/>
                    <a:pt x="722870" y="741998"/>
                  </a:cubicBezTo>
                  <a:cubicBezTo>
                    <a:pt x="772126" y="767455"/>
                    <a:pt x="821934" y="792913"/>
                    <a:pt x="872296" y="816710"/>
                  </a:cubicBezTo>
                  <a:cubicBezTo>
                    <a:pt x="970253" y="863752"/>
                    <a:pt x="1062122" y="919648"/>
                    <a:pt x="1147904" y="986613"/>
                  </a:cubicBezTo>
                  <a:cubicBezTo>
                    <a:pt x="1173362" y="1006537"/>
                    <a:pt x="1197712" y="1028120"/>
                    <a:pt x="1221510" y="1050258"/>
                  </a:cubicBezTo>
                  <a:cubicBezTo>
                    <a:pt x="1239220" y="1066861"/>
                    <a:pt x="1256929" y="1075162"/>
                    <a:pt x="1281834" y="1074608"/>
                  </a:cubicBezTo>
                  <a:cubicBezTo>
                    <a:pt x="1377577" y="1071841"/>
                    <a:pt x="1473320" y="1073502"/>
                    <a:pt x="1569063" y="1069074"/>
                  </a:cubicBezTo>
                  <a:cubicBezTo>
                    <a:pt x="1721810" y="1062433"/>
                    <a:pt x="1872896" y="1043616"/>
                    <a:pt x="2022875" y="1015945"/>
                  </a:cubicBezTo>
                  <a:cubicBezTo>
                    <a:pt x="2031730" y="1014285"/>
                    <a:pt x="2041692" y="1014285"/>
                    <a:pt x="2050547" y="1012624"/>
                  </a:cubicBezTo>
                  <a:cubicBezTo>
                    <a:pt x="2057188" y="1011518"/>
                    <a:pt x="2062722" y="1008197"/>
                    <a:pt x="2070470" y="1004876"/>
                  </a:cubicBezTo>
                  <a:cubicBezTo>
                    <a:pt x="2074344" y="1014838"/>
                    <a:pt x="2066596" y="1016498"/>
                    <a:pt x="2058295" y="1018159"/>
                  </a:cubicBezTo>
                  <a:cubicBezTo>
                    <a:pt x="2000185" y="1029227"/>
                    <a:pt x="1942628" y="1043063"/>
                    <a:pt x="1883964" y="1051364"/>
                  </a:cubicBezTo>
                  <a:cubicBezTo>
                    <a:pt x="1753909" y="1070181"/>
                    <a:pt x="1623299" y="1087891"/>
                    <a:pt x="1492690" y="1102833"/>
                  </a:cubicBezTo>
                  <a:cubicBezTo>
                    <a:pt x="1383665" y="1115009"/>
                    <a:pt x="1273532" y="1113349"/>
                    <a:pt x="1163953" y="1106154"/>
                  </a:cubicBezTo>
                  <a:cubicBezTo>
                    <a:pt x="1085366" y="1101173"/>
                    <a:pt x="1006226" y="1095639"/>
                    <a:pt x="928746" y="1083463"/>
                  </a:cubicBezTo>
                  <a:cubicBezTo>
                    <a:pt x="855140" y="1071841"/>
                    <a:pt x="781534" y="1055238"/>
                    <a:pt x="712909" y="1024246"/>
                  </a:cubicBezTo>
                  <a:cubicBezTo>
                    <a:pt x="655905" y="998789"/>
                    <a:pt x="603883" y="965030"/>
                    <a:pt x="562376" y="917435"/>
                  </a:cubicBezTo>
                  <a:cubicBezTo>
                    <a:pt x="529170" y="879248"/>
                    <a:pt x="523636" y="839401"/>
                    <a:pt x="544666" y="803982"/>
                  </a:cubicBezTo>
                  <a:cubicBezTo>
                    <a:pt x="552414" y="791253"/>
                    <a:pt x="564036" y="780738"/>
                    <a:pt x="573444" y="769116"/>
                  </a:cubicBezTo>
                  <a:cubicBezTo>
                    <a:pt x="575658" y="770776"/>
                    <a:pt x="577872" y="772436"/>
                    <a:pt x="579532" y="774097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/>
            <p:cNvSpPr/>
            <p:nvPr/>
          </p:nvSpPr>
          <p:spPr>
            <a:xfrm>
              <a:off x="10232073" y="1273699"/>
              <a:ext cx="1176160" cy="1029139"/>
            </a:xfrm>
            <a:custGeom>
              <a:avLst/>
              <a:gdLst>
                <a:gd name="connsiteX0" fmla="*/ 1507844 w 1505326"/>
                <a:gd name="connsiteY0" fmla="*/ 1291392 h 1317161"/>
                <a:gd name="connsiteX1" fmla="*/ 1399371 w 1505326"/>
                <a:gd name="connsiteY1" fmla="*/ 1301908 h 1317161"/>
                <a:gd name="connsiteX2" fmla="*/ 973784 w 1505326"/>
                <a:gd name="connsiteY2" fmla="*/ 1315743 h 1317161"/>
                <a:gd name="connsiteX3" fmla="*/ 562033 w 1505326"/>
                <a:gd name="connsiteY3" fmla="*/ 1262614 h 1317161"/>
                <a:gd name="connsiteX4" fmla="*/ 228869 w 1505326"/>
                <a:gd name="connsiteY4" fmla="*/ 1130898 h 1317161"/>
                <a:gd name="connsiteX5" fmla="*/ 50665 w 1505326"/>
                <a:gd name="connsiteY5" fmla="*/ 961549 h 1317161"/>
                <a:gd name="connsiteX6" fmla="*/ 26867 w 1505326"/>
                <a:gd name="connsiteY6" fmla="*/ 657716 h 1317161"/>
                <a:gd name="connsiteX7" fmla="*/ 200091 w 1505326"/>
                <a:gd name="connsiteY7" fmla="*/ 465676 h 1317161"/>
                <a:gd name="connsiteX8" fmla="*/ 228316 w 1505326"/>
                <a:gd name="connsiteY8" fmla="*/ 449074 h 1317161"/>
                <a:gd name="connsiteX9" fmla="*/ 164671 w 1505326"/>
                <a:gd name="connsiteY9" fmla="*/ 391517 h 1317161"/>
                <a:gd name="connsiteX10" fmla="*/ 92172 w 1505326"/>
                <a:gd name="connsiteY10" fmla="*/ 289133 h 1317161"/>
                <a:gd name="connsiteX11" fmla="*/ 141981 w 1505326"/>
                <a:gd name="connsiteY11" fmla="*/ 78830 h 1317161"/>
                <a:gd name="connsiteX12" fmla="*/ 368886 w 1505326"/>
                <a:gd name="connsiteY12" fmla="*/ 4670 h 1317161"/>
                <a:gd name="connsiteX13" fmla="*/ 444706 w 1505326"/>
                <a:gd name="connsiteY13" fmla="*/ 20719 h 1317161"/>
                <a:gd name="connsiteX14" fmla="*/ 444153 w 1505326"/>
                <a:gd name="connsiteY14" fmla="*/ 27361 h 1317161"/>
                <a:gd name="connsiteX15" fmla="*/ 425890 w 1505326"/>
                <a:gd name="connsiteY15" fmla="*/ 25700 h 1317161"/>
                <a:gd name="connsiteX16" fmla="*/ 407073 w 1505326"/>
                <a:gd name="connsiteY16" fmla="*/ 22380 h 1317161"/>
                <a:gd name="connsiteX17" fmla="*/ 175186 w 1505326"/>
                <a:gd name="connsiteY17" fmla="*/ 92665 h 1317161"/>
                <a:gd name="connsiteX18" fmla="*/ 147515 w 1505326"/>
                <a:gd name="connsiteY18" fmla="*/ 292453 h 1317161"/>
                <a:gd name="connsiteX19" fmla="*/ 332914 w 1505326"/>
                <a:gd name="connsiteY19" fmla="*/ 465123 h 1317161"/>
                <a:gd name="connsiteX20" fmla="*/ 551518 w 1505326"/>
                <a:gd name="connsiteY20" fmla="*/ 543710 h 1317161"/>
                <a:gd name="connsiteX21" fmla="*/ 786172 w 1505326"/>
                <a:gd name="connsiteY21" fmla="*/ 633919 h 1317161"/>
                <a:gd name="connsiteX22" fmla="*/ 858671 w 1505326"/>
                <a:gd name="connsiteY22" fmla="*/ 690369 h 1317161"/>
                <a:gd name="connsiteX23" fmla="*/ 865866 w 1505326"/>
                <a:gd name="connsiteY23" fmla="*/ 699223 h 1317161"/>
                <a:gd name="connsiteX24" fmla="*/ 750199 w 1505326"/>
                <a:gd name="connsiteY24" fmla="*/ 628938 h 1317161"/>
                <a:gd name="connsiteX25" fmla="*/ 552625 w 1505326"/>
                <a:gd name="connsiteY25" fmla="*/ 564187 h 1317161"/>
                <a:gd name="connsiteX26" fmla="*/ 369440 w 1505326"/>
                <a:gd name="connsiteY26" fmla="*/ 516038 h 1317161"/>
                <a:gd name="connsiteX27" fmla="*/ 268716 w 1505326"/>
                <a:gd name="connsiteY27" fmla="*/ 470657 h 1317161"/>
                <a:gd name="connsiteX28" fmla="*/ 237724 w 1505326"/>
                <a:gd name="connsiteY28" fmla="*/ 469550 h 1317161"/>
                <a:gd name="connsiteX29" fmla="*/ 129805 w 1505326"/>
                <a:gd name="connsiteY29" fmla="*/ 566954 h 1317161"/>
                <a:gd name="connsiteX30" fmla="*/ 63947 w 1505326"/>
                <a:gd name="connsiteY30" fmla="*/ 734089 h 1317161"/>
                <a:gd name="connsiteX31" fmla="*/ 115969 w 1505326"/>
                <a:gd name="connsiteY31" fmla="*/ 897904 h 1317161"/>
                <a:gd name="connsiteX32" fmla="*/ 290300 w 1505326"/>
                <a:gd name="connsiteY32" fmla="*/ 1058952 h 1317161"/>
                <a:gd name="connsiteX33" fmla="*/ 637853 w 1505326"/>
                <a:gd name="connsiteY33" fmla="*/ 1211145 h 1317161"/>
                <a:gd name="connsiteX34" fmla="*/ 1114909 w 1505326"/>
                <a:gd name="connsiteY34" fmla="*/ 1281984 h 1317161"/>
                <a:gd name="connsiteX35" fmla="*/ 1478512 w 1505326"/>
                <a:gd name="connsiteY35" fmla="*/ 1286965 h 1317161"/>
                <a:gd name="connsiteX36" fmla="*/ 1508950 w 1505326"/>
                <a:gd name="connsiteY36" fmla="*/ 1288625 h 1317161"/>
                <a:gd name="connsiteX37" fmla="*/ 1507844 w 1505326"/>
                <a:gd name="connsiteY37" fmla="*/ 1291392 h 1317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505326" h="1317161">
                  <a:moveTo>
                    <a:pt x="1507844" y="1291392"/>
                  </a:moveTo>
                  <a:cubicBezTo>
                    <a:pt x="1471871" y="1294713"/>
                    <a:pt x="1435344" y="1298587"/>
                    <a:pt x="1399371" y="1301908"/>
                  </a:cubicBezTo>
                  <a:cubicBezTo>
                    <a:pt x="1257694" y="1314636"/>
                    <a:pt x="1116016" y="1320171"/>
                    <a:pt x="973784" y="1315743"/>
                  </a:cubicBezTo>
                  <a:cubicBezTo>
                    <a:pt x="834874" y="1311316"/>
                    <a:pt x="697070" y="1295820"/>
                    <a:pt x="562033" y="1262614"/>
                  </a:cubicBezTo>
                  <a:cubicBezTo>
                    <a:pt x="445260" y="1234389"/>
                    <a:pt x="331807" y="1193989"/>
                    <a:pt x="228869" y="1130898"/>
                  </a:cubicBezTo>
                  <a:cubicBezTo>
                    <a:pt x="157477" y="1087177"/>
                    <a:pt x="93279" y="1035708"/>
                    <a:pt x="50665" y="961549"/>
                  </a:cubicBezTo>
                  <a:cubicBezTo>
                    <a:pt x="-5232" y="864145"/>
                    <a:pt x="-17407" y="760654"/>
                    <a:pt x="26867" y="657716"/>
                  </a:cubicBezTo>
                  <a:cubicBezTo>
                    <a:pt x="62287" y="575809"/>
                    <a:pt x="123164" y="512164"/>
                    <a:pt x="200091" y="465676"/>
                  </a:cubicBezTo>
                  <a:cubicBezTo>
                    <a:pt x="208945" y="460142"/>
                    <a:pt x="217800" y="455161"/>
                    <a:pt x="228316" y="449074"/>
                  </a:cubicBezTo>
                  <a:cubicBezTo>
                    <a:pt x="206178" y="429150"/>
                    <a:pt x="184595" y="411440"/>
                    <a:pt x="164671" y="391517"/>
                  </a:cubicBezTo>
                  <a:cubicBezTo>
                    <a:pt x="134233" y="362185"/>
                    <a:pt x="104347" y="331747"/>
                    <a:pt x="92172" y="289133"/>
                  </a:cubicBezTo>
                  <a:cubicBezTo>
                    <a:pt x="70035" y="209992"/>
                    <a:pt x="87745" y="140260"/>
                    <a:pt x="141981" y="78830"/>
                  </a:cubicBezTo>
                  <a:cubicBezTo>
                    <a:pt x="202858" y="9651"/>
                    <a:pt x="280338" y="-10273"/>
                    <a:pt x="368886" y="4670"/>
                  </a:cubicBezTo>
                  <a:cubicBezTo>
                    <a:pt x="394344" y="9097"/>
                    <a:pt x="419249" y="15185"/>
                    <a:pt x="444706" y="20719"/>
                  </a:cubicBezTo>
                  <a:cubicBezTo>
                    <a:pt x="444706" y="22933"/>
                    <a:pt x="444153" y="25147"/>
                    <a:pt x="444153" y="27361"/>
                  </a:cubicBezTo>
                  <a:cubicBezTo>
                    <a:pt x="438065" y="26807"/>
                    <a:pt x="431977" y="26254"/>
                    <a:pt x="425890" y="25700"/>
                  </a:cubicBezTo>
                  <a:cubicBezTo>
                    <a:pt x="419802" y="24594"/>
                    <a:pt x="413161" y="23487"/>
                    <a:pt x="407073" y="22380"/>
                  </a:cubicBezTo>
                  <a:cubicBezTo>
                    <a:pt x="316864" y="3563"/>
                    <a:pt x="239384" y="27361"/>
                    <a:pt x="175186" y="92665"/>
                  </a:cubicBezTo>
                  <a:cubicBezTo>
                    <a:pt x="120397" y="148008"/>
                    <a:pt x="115416" y="229362"/>
                    <a:pt x="147515" y="292453"/>
                  </a:cubicBezTo>
                  <a:cubicBezTo>
                    <a:pt x="188469" y="372147"/>
                    <a:pt x="258754" y="421402"/>
                    <a:pt x="332914" y="465123"/>
                  </a:cubicBezTo>
                  <a:cubicBezTo>
                    <a:pt x="400432" y="505523"/>
                    <a:pt x="476805" y="522680"/>
                    <a:pt x="551518" y="543710"/>
                  </a:cubicBezTo>
                  <a:cubicBezTo>
                    <a:pt x="632872" y="566401"/>
                    <a:pt x="713673" y="589091"/>
                    <a:pt x="786172" y="633919"/>
                  </a:cubicBezTo>
                  <a:cubicBezTo>
                    <a:pt x="812183" y="649968"/>
                    <a:pt x="834874" y="670999"/>
                    <a:pt x="858671" y="690369"/>
                  </a:cubicBezTo>
                  <a:cubicBezTo>
                    <a:pt x="861992" y="693136"/>
                    <a:pt x="864205" y="697010"/>
                    <a:pt x="865866" y="699223"/>
                  </a:cubicBezTo>
                  <a:cubicBezTo>
                    <a:pt x="827679" y="675979"/>
                    <a:pt x="790046" y="650522"/>
                    <a:pt x="750199" y="628938"/>
                  </a:cubicBezTo>
                  <a:cubicBezTo>
                    <a:pt x="688769" y="595179"/>
                    <a:pt x="620143" y="580790"/>
                    <a:pt x="552625" y="564187"/>
                  </a:cubicBezTo>
                  <a:cubicBezTo>
                    <a:pt x="491194" y="548691"/>
                    <a:pt x="429764" y="534855"/>
                    <a:pt x="369440" y="516038"/>
                  </a:cubicBezTo>
                  <a:cubicBezTo>
                    <a:pt x="334574" y="504970"/>
                    <a:pt x="301922" y="486707"/>
                    <a:pt x="268716" y="470657"/>
                  </a:cubicBezTo>
                  <a:cubicBezTo>
                    <a:pt x="257647" y="465676"/>
                    <a:pt x="248792" y="459589"/>
                    <a:pt x="237724" y="469550"/>
                  </a:cubicBezTo>
                  <a:cubicBezTo>
                    <a:pt x="201751" y="502203"/>
                    <a:pt x="161904" y="530981"/>
                    <a:pt x="129805" y="566954"/>
                  </a:cubicBezTo>
                  <a:cubicBezTo>
                    <a:pt x="88851" y="613442"/>
                    <a:pt x="61180" y="669338"/>
                    <a:pt x="63947" y="734089"/>
                  </a:cubicBezTo>
                  <a:cubicBezTo>
                    <a:pt x="66161" y="793306"/>
                    <a:pt x="85531" y="847543"/>
                    <a:pt x="115969" y="897904"/>
                  </a:cubicBezTo>
                  <a:cubicBezTo>
                    <a:pt x="158583" y="968743"/>
                    <a:pt x="222781" y="1015785"/>
                    <a:pt x="290300" y="1058952"/>
                  </a:cubicBezTo>
                  <a:cubicBezTo>
                    <a:pt x="398218" y="1127578"/>
                    <a:pt x="515545" y="1176279"/>
                    <a:pt x="637853" y="1211145"/>
                  </a:cubicBezTo>
                  <a:cubicBezTo>
                    <a:pt x="793920" y="1255420"/>
                    <a:pt x="953308" y="1278664"/>
                    <a:pt x="1114909" y="1281984"/>
                  </a:cubicBezTo>
                  <a:cubicBezTo>
                    <a:pt x="1236110" y="1284752"/>
                    <a:pt x="1357311" y="1285305"/>
                    <a:pt x="1478512" y="1286965"/>
                  </a:cubicBezTo>
                  <a:cubicBezTo>
                    <a:pt x="1488473" y="1286965"/>
                    <a:pt x="1498989" y="1288072"/>
                    <a:pt x="1508950" y="1288625"/>
                  </a:cubicBezTo>
                  <a:cubicBezTo>
                    <a:pt x="1507844" y="1289732"/>
                    <a:pt x="1507844" y="1290839"/>
                    <a:pt x="1507844" y="1291392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/>
            <p:cNvSpPr/>
            <p:nvPr/>
          </p:nvSpPr>
          <p:spPr>
            <a:xfrm>
              <a:off x="10383787" y="607109"/>
              <a:ext cx="1106974" cy="709156"/>
            </a:xfrm>
            <a:custGeom>
              <a:avLst/>
              <a:gdLst>
                <a:gd name="connsiteX0" fmla="*/ 4810 w 1416778"/>
                <a:gd name="connsiteY0" fmla="*/ 0 h 907623"/>
                <a:gd name="connsiteX1" fmla="*/ 38570 w 1416778"/>
                <a:gd name="connsiteY1" fmla="*/ 66411 h 907623"/>
                <a:gd name="connsiteX2" fmla="*/ 130439 w 1416778"/>
                <a:gd name="connsiteY2" fmla="*/ 203108 h 907623"/>
                <a:gd name="connsiteX3" fmla="*/ 316391 w 1416778"/>
                <a:gd name="connsiteY3" fmla="*/ 395702 h 907623"/>
                <a:gd name="connsiteX4" fmla="*/ 655643 w 1416778"/>
                <a:gd name="connsiteY4" fmla="*/ 623714 h 907623"/>
                <a:gd name="connsiteX5" fmla="*/ 752493 w 1416778"/>
                <a:gd name="connsiteY5" fmla="*/ 675183 h 907623"/>
                <a:gd name="connsiteX6" fmla="*/ 874801 w 1416778"/>
                <a:gd name="connsiteY6" fmla="*/ 700088 h 907623"/>
                <a:gd name="connsiteX7" fmla="*/ 1096726 w 1416778"/>
                <a:gd name="connsiteY7" fmla="*/ 680164 h 907623"/>
                <a:gd name="connsiteX8" fmla="*/ 1400558 w 1416778"/>
                <a:gd name="connsiteY8" fmla="*/ 664668 h 907623"/>
                <a:gd name="connsiteX9" fmla="*/ 1416608 w 1416778"/>
                <a:gd name="connsiteY9" fmla="*/ 665775 h 907623"/>
                <a:gd name="connsiteX10" fmla="*/ 1417161 w 1416778"/>
                <a:gd name="connsiteY10" fmla="*/ 670203 h 907623"/>
                <a:gd name="connsiteX11" fmla="*/ 1289873 w 1416778"/>
                <a:gd name="connsiteY11" fmla="*/ 683485 h 907623"/>
                <a:gd name="connsiteX12" fmla="*/ 1117756 w 1416778"/>
                <a:gd name="connsiteY12" fmla="*/ 715584 h 907623"/>
                <a:gd name="connsiteX13" fmla="*/ 1040830 w 1416778"/>
                <a:gd name="connsiteY13" fmla="*/ 758198 h 907623"/>
                <a:gd name="connsiteX14" fmla="*/ 1032528 w 1416778"/>
                <a:gd name="connsiteY14" fmla="*/ 835678 h 907623"/>
                <a:gd name="connsiteX15" fmla="*/ 1091192 w 1416778"/>
                <a:gd name="connsiteY15" fmla="*/ 899322 h 907623"/>
                <a:gd name="connsiteX16" fmla="*/ 1096172 w 1416778"/>
                <a:gd name="connsiteY16" fmla="*/ 908730 h 907623"/>
                <a:gd name="connsiteX17" fmla="*/ 1006517 w 1416778"/>
                <a:gd name="connsiteY17" fmla="*/ 857262 h 907623"/>
                <a:gd name="connsiteX18" fmla="*/ 769649 w 1416778"/>
                <a:gd name="connsiteY18" fmla="*/ 732740 h 907623"/>
                <a:gd name="connsiteX19" fmla="*/ 227842 w 1416778"/>
                <a:gd name="connsiteY19" fmla="*/ 411751 h 907623"/>
                <a:gd name="connsiteX20" fmla="*/ 35802 w 1416778"/>
                <a:gd name="connsiteY20" fmla="*/ 190380 h 907623"/>
                <a:gd name="connsiteX21" fmla="*/ 4810 w 1416778"/>
                <a:gd name="connsiteY21" fmla="*/ 0 h 907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16778" h="907623">
                  <a:moveTo>
                    <a:pt x="4810" y="0"/>
                  </a:moveTo>
                  <a:cubicBezTo>
                    <a:pt x="16432" y="23244"/>
                    <a:pt x="25841" y="45935"/>
                    <a:pt x="38570" y="66411"/>
                  </a:cubicBezTo>
                  <a:cubicBezTo>
                    <a:pt x="67901" y="112899"/>
                    <a:pt x="94466" y="162155"/>
                    <a:pt x="130439" y="203108"/>
                  </a:cubicBezTo>
                  <a:cubicBezTo>
                    <a:pt x="189102" y="270073"/>
                    <a:pt x="253300" y="332057"/>
                    <a:pt x="316391" y="395702"/>
                  </a:cubicBezTo>
                  <a:cubicBezTo>
                    <a:pt x="414348" y="494212"/>
                    <a:pt x="534995" y="558963"/>
                    <a:pt x="655643" y="623714"/>
                  </a:cubicBezTo>
                  <a:cubicBezTo>
                    <a:pt x="687742" y="640871"/>
                    <a:pt x="720394" y="657474"/>
                    <a:pt x="752493" y="675183"/>
                  </a:cubicBezTo>
                  <a:cubicBezTo>
                    <a:pt x="790680" y="696214"/>
                    <a:pt x="831080" y="704515"/>
                    <a:pt x="874801" y="700088"/>
                  </a:cubicBezTo>
                  <a:cubicBezTo>
                    <a:pt x="948407" y="692340"/>
                    <a:pt x="1022566" y="686805"/>
                    <a:pt x="1096726" y="680164"/>
                  </a:cubicBezTo>
                  <a:cubicBezTo>
                    <a:pt x="1198003" y="671309"/>
                    <a:pt x="1298727" y="660794"/>
                    <a:pt x="1400558" y="664668"/>
                  </a:cubicBezTo>
                  <a:cubicBezTo>
                    <a:pt x="1406093" y="664668"/>
                    <a:pt x="1411627" y="665222"/>
                    <a:pt x="1416608" y="665775"/>
                  </a:cubicBezTo>
                  <a:cubicBezTo>
                    <a:pt x="1416608" y="667435"/>
                    <a:pt x="1416608" y="669096"/>
                    <a:pt x="1417161" y="670203"/>
                  </a:cubicBezTo>
                  <a:cubicBezTo>
                    <a:pt x="1374547" y="674630"/>
                    <a:pt x="1332487" y="679611"/>
                    <a:pt x="1289873" y="683485"/>
                  </a:cubicBezTo>
                  <a:cubicBezTo>
                    <a:pt x="1231209" y="689019"/>
                    <a:pt x="1172546" y="693447"/>
                    <a:pt x="1117756" y="715584"/>
                  </a:cubicBezTo>
                  <a:cubicBezTo>
                    <a:pt x="1090638" y="726652"/>
                    <a:pt x="1064074" y="741041"/>
                    <a:pt x="1040830" y="758198"/>
                  </a:cubicBezTo>
                  <a:cubicBezTo>
                    <a:pt x="1016479" y="776461"/>
                    <a:pt x="1013711" y="811880"/>
                    <a:pt x="1032528" y="835678"/>
                  </a:cubicBezTo>
                  <a:cubicBezTo>
                    <a:pt x="1050238" y="858368"/>
                    <a:pt x="1071268" y="878292"/>
                    <a:pt x="1091192" y="899322"/>
                  </a:cubicBezTo>
                  <a:cubicBezTo>
                    <a:pt x="1093405" y="901536"/>
                    <a:pt x="1095619" y="903750"/>
                    <a:pt x="1096172" y="908730"/>
                  </a:cubicBezTo>
                  <a:cubicBezTo>
                    <a:pt x="1066287" y="891574"/>
                    <a:pt x="1036956" y="873311"/>
                    <a:pt x="1006517" y="857262"/>
                  </a:cubicBezTo>
                  <a:cubicBezTo>
                    <a:pt x="927930" y="815201"/>
                    <a:pt x="849343" y="772587"/>
                    <a:pt x="769649" y="732740"/>
                  </a:cubicBezTo>
                  <a:cubicBezTo>
                    <a:pt x="581483" y="638104"/>
                    <a:pt x="392764" y="545128"/>
                    <a:pt x="227842" y="411751"/>
                  </a:cubicBezTo>
                  <a:cubicBezTo>
                    <a:pt x="150916" y="349214"/>
                    <a:pt x="80630" y="280588"/>
                    <a:pt x="35802" y="190380"/>
                  </a:cubicBezTo>
                  <a:cubicBezTo>
                    <a:pt x="5364" y="130609"/>
                    <a:pt x="-7919" y="68625"/>
                    <a:pt x="4810" y="0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/>
            <p:cNvSpPr/>
            <p:nvPr userDrawn="1"/>
          </p:nvSpPr>
          <p:spPr>
            <a:xfrm>
              <a:off x="11776885" y="1615030"/>
              <a:ext cx="415115" cy="683210"/>
            </a:xfrm>
            <a:custGeom>
              <a:avLst/>
              <a:gdLst>
                <a:gd name="connsiteX0" fmla="*/ 0 w 531291"/>
                <a:gd name="connsiteY0" fmla="*/ 226944 h 874417"/>
                <a:gd name="connsiteX1" fmla="*/ 103491 w 531291"/>
                <a:gd name="connsiteY1" fmla="*/ 77518 h 874417"/>
                <a:gd name="connsiteX2" fmla="*/ 396809 w 531291"/>
                <a:gd name="connsiteY2" fmla="*/ 11107 h 874417"/>
                <a:gd name="connsiteX3" fmla="*/ 474289 w 531291"/>
                <a:gd name="connsiteY3" fmla="*/ 61469 h 874417"/>
                <a:gd name="connsiteX4" fmla="*/ 530738 w 531291"/>
                <a:gd name="connsiteY4" fmla="*/ 163300 h 874417"/>
                <a:gd name="connsiteX5" fmla="*/ 520777 w 531291"/>
                <a:gd name="connsiteY5" fmla="*/ 280073 h 874417"/>
                <a:gd name="connsiteX6" fmla="*/ 446064 w 531291"/>
                <a:gd name="connsiteY6" fmla="*/ 449423 h 874417"/>
                <a:gd name="connsiteX7" fmla="*/ 379099 w 531291"/>
                <a:gd name="connsiteY7" fmla="*/ 613238 h 874417"/>
                <a:gd name="connsiteX8" fmla="*/ 341466 w 531291"/>
                <a:gd name="connsiteY8" fmla="*/ 759343 h 874417"/>
                <a:gd name="connsiteX9" fmla="*/ 321542 w 531291"/>
                <a:gd name="connsiteY9" fmla="*/ 876670 h 874417"/>
                <a:gd name="connsiteX10" fmla="*/ 314348 w 531291"/>
                <a:gd name="connsiteY10" fmla="*/ 819113 h 874417"/>
                <a:gd name="connsiteX11" fmla="*/ 363049 w 531291"/>
                <a:gd name="connsiteY11" fmla="*/ 575605 h 874417"/>
                <a:gd name="connsiteX12" fmla="*/ 461007 w 531291"/>
                <a:gd name="connsiteY12" fmla="*/ 350912 h 874417"/>
                <a:gd name="connsiteX13" fmla="*/ 492552 w 531291"/>
                <a:gd name="connsiteY13" fmla="*/ 194292 h 874417"/>
                <a:gd name="connsiteX14" fmla="*/ 344786 w 531291"/>
                <a:gd name="connsiteY14" fmla="*/ 44866 h 874417"/>
                <a:gd name="connsiteX15" fmla="*/ 104598 w 531291"/>
                <a:gd name="connsiteY15" fmla="*/ 115152 h 874417"/>
                <a:gd name="connsiteX16" fmla="*/ 0 w 531291"/>
                <a:gd name="connsiteY16" fmla="*/ 226944 h 874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31291" h="874417">
                  <a:moveTo>
                    <a:pt x="0" y="226944"/>
                  </a:moveTo>
                  <a:cubicBezTo>
                    <a:pt x="17156" y="164960"/>
                    <a:pt x="54789" y="117365"/>
                    <a:pt x="103491" y="77518"/>
                  </a:cubicBezTo>
                  <a:cubicBezTo>
                    <a:pt x="189826" y="6679"/>
                    <a:pt x="289444" y="-16011"/>
                    <a:pt x="396809" y="11107"/>
                  </a:cubicBezTo>
                  <a:cubicBezTo>
                    <a:pt x="425034" y="18302"/>
                    <a:pt x="451045" y="41546"/>
                    <a:pt x="474289" y="61469"/>
                  </a:cubicBezTo>
                  <a:cubicBezTo>
                    <a:pt x="504727" y="88034"/>
                    <a:pt x="524097" y="123453"/>
                    <a:pt x="530738" y="163300"/>
                  </a:cubicBezTo>
                  <a:cubicBezTo>
                    <a:pt x="536826" y="202593"/>
                    <a:pt x="531845" y="241887"/>
                    <a:pt x="520777" y="280073"/>
                  </a:cubicBezTo>
                  <a:cubicBezTo>
                    <a:pt x="503620" y="339844"/>
                    <a:pt x="472628" y="394080"/>
                    <a:pt x="446064" y="449423"/>
                  </a:cubicBezTo>
                  <a:cubicBezTo>
                    <a:pt x="420606" y="502552"/>
                    <a:pt x="397915" y="557342"/>
                    <a:pt x="379099" y="613238"/>
                  </a:cubicBezTo>
                  <a:cubicBezTo>
                    <a:pt x="363049" y="660832"/>
                    <a:pt x="351981" y="710088"/>
                    <a:pt x="341466" y="759343"/>
                  </a:cubicBezTo>
                  <a:cubicBezTo>
                    <a:pt x="333718" y="797530"/>
                    <a:pt x="330397" y="836823"/>
                    <a:pt x="321542" y="876670"/>
                  </a:cubicBezTo>
                  <a:cubicBezTo>
                    <a:pt x="318775" y="857300"/>
                    <a:pt x="314901" y="838483"/>
                    <a:pt x="314348" y="819113"/>
                  </a:cubicBezTo>
                  <a:cubicBezTo>
                    <a:pt x="309920" y="733885"/>
                    <a:pt x="330951" y="653638"/>
                    <a:pt x="363049" y="575605"/>
                  </a:cubicBezTo>
                  <a:cubicBezTo>
                    <a:pt x="394595" y="500338"/>
                    <a:pt x="430014" y="426732"/>
                    <a:pt x="461007" y="350912"/>
                  </a:cubicBezTo>
                  <a:cubicBezTo>
                    <a:pt x="481483" y="301104"/>
                    <a:pt x="500853" y="249635"/>
                    <a:pt x="492552" y="194292"/>
                  </a:cubicBezTo>
                  <a:cubicBezTo>
                    <a:pt x="480377" y="110724"/>
                    <a:pt x="428908" y="53721"/>
                    <a:pt x="344786" y="44866"/>
                  </a:cubicBezTo>
                  <a:cubicBezTo>
                    <a:pt x="255684" y="35458"/>
                    <a:pt x="177097" y="64790"/>
                    <a:pt x="104598" y="115152"/>
                  </a:cubicBezTo>
                  <a:cubicBezTo>
                    <a:pt x="61431" y="144483"/>
                    <a:pt x="26011" y="181563"/>
                    <a:pt x="0" y="226944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" name="Group 2"/>
            <p:cNvGrpSpPr/>
            <p:nvPr userDrawn="1"/>
          </p:nvGrpSpPr>
          <p:grpSpPr>
            <a:xfrm>
              <a:off x="11017480" y="309106"/>
              <a:ext cx="667060" cy="841378"/>
              <a:chOff x="10512715" y="-139148"/>
              <a:chExt cx="1292932" cy="1630806"/>
            </a:xfrm>
            <a:grpFill/>
          </p:grpSpPr>
          <p:sp>
            <p:nvSpPr>
              <p:cNvPr id="53" name="Freeform: Shape 52"/>
              <p:cNvSpPr/>
              <p:nvPr/>
            </p:nvSpPr>
            <p:spPr>
              <a:xfrm>
                <a:off x="10512715" y="-139148"/>
                <a:ext cx="1292932" cy="1630806"/>
              </a:xfrm>
              <a:custGeom>
                <a:avLst/>
                <a:gdLst>
                  <a:gd name="connsiteX0" fmla="*/ 687060 w 1588341"/>
                  <a:gd name="connsiteY0" fmla="*/ 478632 h 2003413"/>
                  <a:gd name="connsiteX1" fmla="*/ 675992 w 1588341"/>
                  <a:gd name="connsiteY1" fmla="*/ 459815 h 2003413"/>
                  <a:gd name="connsiteX2" fmla="*/ 513837 w 1588341"/>
                  <a:gd name="connsiteY2" fmla="*/ 217967 h 2003413"/>
                  <a:gd name="connsiteX3" fmla="*/ 350022 w 1588341"/>
                  <a:gd name="connsiteY3" fmla="*/ 107281 h 2003413"/>
                  <a:gd name="connsiteX4" fmla="*/ 181226 w 1588341"/>
                  <a:gd name="connsiteY4" fmla="*/ 156536 h 2003413"/>
                  <a:gd name="connsiteX5" fmla="*/ 138612 w 1588341"/>
                  <a:gd name="connsiteY5" fmla="*/ 298214 h 2003413"/>
                  <a:gd name="connsiteX6" fmla="*/ 146914 w 1588341"/>
                  <a:gd name="connsiteY6" fmla="*/ 473651 h 2003413"/>
                  <a:gd name="connsiteX7" fmla="*/ 169051 w 1588341"/>
                  <a:gd name="connsiteY7" fmla="*/ 600386 h 2003413"/>
                  <a:gd name="connsiteX8" fmla="*/ 221627 w 1588341"/>
                  <a:gd name="connsiteY8" fmla="*/ 781911 h 2003413"/>
                  <a:gd name="connsiteX9" fmla="*/ 285824 w 1588341"/>
                  <a:gd name="connsiteY9" fmla="*/ 945172 h 2003413"/>
                  <a:gd name="connsiteX10" fmla="*/ 384888 w 1588341"/>
                  <a:gd name="connsiteY10" fmla="*/ 1122270 h 2003413"/>
                  <a:gd name="connsiteX11" fmla="*/ 564753 w 1588341"/>
                  <a:gd name="connsiteY11" fmla="*/ 1288298 h 2003413"/>
                  <a:gd name="connsiteX12" fmla="*/ 741296 w 1588341"/>
                  <a:gd name="connsiteY12" fmla="*/ 1304348 h 2003413"/>
                  <a:gd name="connsiteX13" fmla="*/ 927249 w 1588341"/>
                  <a:gd name="connsiteY13" fmla="*/ 1231295 h 2003413"/>
                  <a:gd name="connsiteX14" fmla="*/ 1272035 w 1588341"/>
                  <a:gd name="connsiteY14" fmla="*/ 1158243 h 2003413"/>
                  <a:gd name="connsiteX15" fmla="*/ 1485105 w 1588341"/>
                  <a:gd name="connsiteY15" fmla="*/ 1217460 h 2003413"/>
                  <a:gd name="connsiteX16" fmla="*/ 1589703 w 1588341"/>
                  <a:gd name="connsiteY16" fmla="*/ 1410053 h 2003413"/>
                  <a:gd name="connsiteX17" fmla="*/ 1515544 w 1588341"/>
                  <a:gd name="connsiteY17" fmla="*/ 1687874 h 2003413"/>
                  <a:gd name="connsiteX18" fmla="*/ 1291958 w 1588341"/>
                  <a:gd name="connsiteY18" fmla="*/ 1953520 h 2003413"/>
                  <a:gd name="connsiteX19" fmla="*/ 1182379 w 1588341"/>
                  <a:gd name="connsiteY19" fmla="*/ 2007203 h 2003413"/>
                  <a:gd name="connsiteX20" fmla="*/ 1229421 w 1588341"/>
                  <a:gd name="connsiteY20" fmla="*/ 1940238 h 2003413"/>
                  <a:gd name="connsiteX21" fmla="*/ 1358923 w 1588341"/>
                  <a:gd name="connsiteY21" fmla="*/ 1770335 h 2003413"/>
                  <a:gd name="connsiteX22" fmla="*/ 1453006 w 1588341"/>
                  <a:gd name="connsiteY22" fmla="*/ 1470930 h 2003413"/>
                  <a:gd name="connsiteX23" fmla="*/ 1441938 w 1588341"/>
                  <a:gd name="connsiteY23" fmla="*/ 1385149 h 2003413"/>
                  <a:gd name="connsiteX24" fmla="*/ 1420907 w 1588341"/>
                  <a:gd name="connsiteY24" fmla="*/ 1348069 h 2003413"/>
                  <a:gd name="connsiteX25" fmla="*/ 1283104 w 1588341"/>
                  <a:gd name="connsiteY25" fmla="*/ 1266715 h 2003413"/>
                  <a:gd name="connsiteX26" fmla="*/ 1087190 w 1588341"/>
                  <a:gd name="connsiteY26" fmla="*/ 1278890 h 2003413"/>
                  <a:gd name="connsiteX27" fmla="*/ 860837 w 1588341"/>
                  <a:gd name="connsiteY27" fmla="*/ 1353050 h 2003413"/>
                  <a:gd name="connsiteX28" fmla="*/ 460155 w 1588341"/>
                  <a:gd name="connsiteY28" fmla="*/ 1282211 h 2003413"/>
                  <a:gd name="connsiteX29" fmla="*/ 279737 w 1588341"/>
                  <a:gd name="connsiteY29" fmla="*/ 1072461 h 2003413"/>
                  <a:gd name="connsiteX30" fmla="*/ 138059 w 1588341"/>
                  <a:gd name="connsiteY30" fmla="*/ 782464 h 2003413"/>
                  <a:gd name="connsiteX31" fmla="*/ 39548 w 1588341"/>
                  <a:gd name="connsiteY31" fmla="*/ 491361 h 2003413"/>
                  <a:gd name="connsiteX32" fmla="*/ 1362 w 1588341"/>
                  <a:gd name="connsiteY32" fmla="*/ 311496 h 2003413"/>
                  <a:gd name="connsiteX33" fmla="*/ 5236 w 1588341"/>
                  <a:gd name="connsiteY33" fmla="*/ 153769 h 2003413"/>
                  <a:gd name="connsiteX34" fmla="*/ 102639 w 1588341"/>
                  <a:gd name="connsiteY34" fmla="*/ 23713 h 2003413"/>
                  <a:gd name="connsiteX35" fmla="*/ 286378 w 1588341"/>
                  <a:gd name="connsiteY35" fmla="*/ 15965 h 2003413"/>
                  <a:gd name="connsiteX36" fmla="*/ 622309 w 1588341"/>
                  <a:gd name="connsiteY36" fmla="*/ 305409 h 2003413"/>
                  <a:gd name="connsiteX37" fmla="*/ 686507 w 1588341"/>
                  <a:gd name="connsiteY37" fmla="*/ 453174 h 2003413"/>
                  <a:gd name="connsiteX38" fmla="*/ 689274 w 1588341"/>
                  <a:gd name="connsiteY38" fmla="*/ 478078 h 2003413"/>
                  <a:gd name="connsiteX39" fmla="*/ 687060 w 1588341"/>
                  <a:gd name="connsiteY39" fmla="*/ 478632 h 2003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588341" h="2003413">
                    <a:moveTo>
                      <a:pt x="687060" y="478632"/>
                    </a:moveTo>
                    <a:cubicBezTo>
                      <a:pt x="683186" y="472544"/>
                      <a:pt x="679312" y="466456"/>
                      <a:pt x="675992" y="459815"/>
                    </a:cubicBezTo>
                    <a:cubicBezTo>
                      <a:pt x="631718" y="372373"/>
                      <a:pt x="579142" y="290466"/>
                      <a:pt x="513837" y="217967"/>
                    </a:cubicBezTo>
                    <a:cubicBezTo>
                      <a:pt x="468456" y="167605"/>
                      <a:pt x="416434" y="126651"/>
                      <a:pt x="350022" y="107281"/>
                    </a:cubicBezTo>
                    <a:cubicBezTo>
                      <a:pt x="284164" y="88464"/>
                      <a:pt x="226054" y="105067"/>
                      <a:pt x="181226" y="156536"/>
                    </a:cubicBezTo>
                    <a:cubicBezTo>
                      <a:pt x="146360" y="196383"/>
                      <a:pt x="136952" y="246745"/>
                      <a:pt x="138612" y="298214"/>
                    </a:cubicBezTo>
                    <a:cubicBezTo>
                      <a:pt x="140273" y="356877"/>
                      <a:pt x="141379" y="414987"/>
                      <a:pt x="146914" y="473651"/>
                    </a:cubicBezTo>
                    <a:cubicBezTo>
                      <a:pt x="150788" y="516265"/>
                      <a:pt x="159089" y="558879"/>
                      <a:pt x="169051" y="600386"/>
                    </a:cubicBezTo>
                    <a:cubicBezTo>
                      <a:pt x="184547" y="661263"/>
                      <a:pt x="201703" y="722141"/>
                      <a:pt x="221627" y="781911"/>
                    </a:cubicBezTo>
                    <a:cubicBezTo>
                      <a:pt x="240443" y="837254"/>
                      <a:pt x="264794" y="890936"/>
                      <a:pt x="285824" y="945172"/>
                    </a:cubicBezTo>
                    <a:cubicBezTo>
                      <a:pt x="310729" y="1008817"/>
                      <a:pt x="345041" y="1066927"/>
                      <a:pt x="384888" y="1122270"/>
                    </a:cubicBezTo>
                    <a:cubicBezTo>
                      <a:pt x="434143" y="1189235"/>
                      <a:pt x="491700" y="1247898"/>
                      <a:pt x="564753" y="1288298"/>
                    </a:cubicBezTo>
                    <a:cubicBezTo>
                      <a:pt x="621202" y="1319844"/>
                      <a:pt x="680973" y="1325378"/>
                      <a:pt x="741296" y="1304348"/>
                    </a:cubicBezTo>
                    <a:cubicBezTo>
                      <a:pt x="804387" y="1282211"/>
                      <a:pt x="865818" y="1256753"/>
                      <a:pt x="927249" y="1231295"/>
                    </a:cubicBezTo>
                    <a:cubicBezTo>
                      <a:pt x="1037934" y="1185361"/>
                      <a:pt x="1151387" y="1155476"/>
                      <a:pt x="1272035" y="1158243"/>
                    </a:cubicBezTo>
                    <a:cubicBezTo>
                      <a:pt x="1347855" y="1160456"/>
                      <a:pt x="1420907" y="1174292"/>
                      <a:pt x="1485105" y="1217460"/>
                    </a:cubicBezTo>
                    <a:cubicBezTo>
                      <a:pt x="1553730" y="1263394"/>
                      <a:pt x="1585276" y="1329252"/>
                      <a:pt x="1589703" y="1410053"/>
                    </a:cubicBezTo>
                    <a:cubicBezTo>
                      <a:pt x="1595238" y="1510777"/>
                      <a:pt x="1565906" y="1602093"/>
                      <a:pt x="1515544" y="1687874"/>
                    </a:cubicBezTo>
                    <a:cubicBezTo>
                      <a:pt x="1455773" y="1789152"/>
                      <a:pt x="1384381" y="1880468"/>
                      <a:pt x="1291958" y="1953520"/>
                    </a:cubicBezTo>
                    <a:cubicBezTo>
                      <a:pt x="1260413" y="1978425"/>
                      <a:pt x="1225547" y="1999455"/>
                      <a:pt x="1182379" y="2007203"/>
                    </a:cubicBezTo>
                    <a:cubicBezTo>
                      <a:pt x="1197876" y="1985066"/>
                      <a:pt x="1213372" y="1962375"/>
                      <a:pt x="1229421" y="1940238"/>
                    </a:cubicBezTo>
                    <a:cubicBezTo>
                      <a:pt x="1272588" y="1883235"/>
                      <a:pt x="1318523" y="1828445"/>
                      <a:pt x="1358923" y="1770335"/>
                    </a:cubicBezTo>
                    <a:cubicBezTo>
                      <a:pt x="1421461" y="1680680"/>
                      <a:pt x="1459647" y="1582169"/>
                      <a:pt x="1453006" y="1470930"/>
                    </a:cubicBezTo>
                    <a:cubicBezTo>
                      <a:pt x="1451346" y="1442152"/>
                      <a:pt x="1448025" y="1412820"/>
                      <a:pt x="1441938" y="1385149"/>
                    </a:cubicBezTo>
                    <a:cubicBezTo>
                      <a:pt x="1439170" y="1371866"/>
                      <a:pt x="1429209" y="1359137"/>
                      <a:pt x="1420907" y="1348069"/>
                    </a:cubicBezTo>
                    <a:cubicBezTo>
                      <a:pt x="1386041" y="1302688"/>
                      <a:pt x="1337893" y="1279444"/>
                      <a:pt x="1283104" y="1266715"/>
                    </a:cubicBezTo>
                    <a:cubicBezTo>
                      <a:pt x="1216692" y="1251772"/>
                      <a:pt x="1150834" y="1260627"/>
                      <a:pt x="1087190" y="1278890"/>
                    </a:cubicBezTo>
                    <a:cubicBezTo>
                      <a:pt x="1010816" y="1301027"/>
                      <a:pt x="936657" y="1329252"/>
                      <a:pt x="860837" y="1353050"/>
                    </a:cubicBezTo>
                    <a:cubicBezTo>
                      <a:pt x="715285" y="1398984"/>
                      <a:pt x="581356" y="1375740"/>
                      <a:pt x="460155" y="1282211"/>
                    </a:cubicBezTo>
                    <a:cubicBezTo>
                      <a:pt x="385995" y="1224654"/>
                      <a:pt x="328992" y="1151602"/>
                      <a:pt x="279737" y="1072461"/>
                    </a:cubicBezTo>
                    <a:cubicBezTo>
                      <a:pt x="222180" y="980592"/>
                      <a:pt x="174585" y="883742"/>
                      <a:pt x="138059" y="782464"/>
                    </a:cubicBezTo>
                    <a:cubicBezTo>
                      <a:pt x="103193" y="686168"/>
                      <a:pt x="73308" y="588211"/>
                      <a:pt x="39548" y="491361"/>
                    </a:cubicBezTo>
                    <a:cubicBezTo>
                      <a:pt x="19625" y="432697"/>
                      <a:pt x="4682" y="372927"/>
                      <a:pt x="1362" y="311496"/>
                    </a:cubicBezTo>
                    <a:cubicBezTo>
                      <a:pt x="-1959" y="258921"/>
                      <a:pt x="1362" y="206345"/>
                      <a:pt x="5236" y="153769"/>
                    </a:cubicBezTo>
                    <a:cubicBezTo>
                      <a:pt x="10217" y="90678"/>
                      <a:pt x="49510" y="50278"/>
                      <a:pt x="102639" y="23713"/>
                    </a:cubicBezTo>
                    <a:cubicBezTo>
                      <a:pt x="161856" y="-6172"/>
                      <a:pt x="222733" y="-6725"/>
                      <a:pt x="286378" y="15965"/>
                    </a:cubicBezTo>
                    <a:cubicBezTo>
                      <a:pt x="435250" y="70201"/>
                      <a:pt x="538188" y="175906"/>
                      <a:pt x="622309" y="305409"/>
                    </a:cubicBezTo>
                    <a:cubicBezTo>
                      <a:pt x="651641" y="351343"/>
                      <a:pt x="674885" y="399492"/>
                      <a:pt x="686507" y="453174"/>
                    </a:cubicBezTo>
                    <a:cubicBezTo>
                      <a:pt x="688167" y="461476"/>
                      <a:pt x="688167" y="469777"/>
                      <a:pt x="689274" y="478078"/>
                    </a:cubicBezTo>
                    <a:cubicBezTo>
                      <a:pt x="689274" y="478078"/>
                      <a:pt x="688167" y="478632"/>
                      <a:pt x="687060" y="478632"/>
                    </a:cubicBezTo>
                    <a:close/>
                  </a:path>
                </a:pathLst>
              </a:custGeom>
              <a:grpFill/>
              <a:ln w="55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/>
              <p:cNvSpPr/>
              <p:nvPr/>
            </p:nvSpPr>
            <p:spPr>
              <a:xfrm>
                <a:off x="10895396" y="64446"/>
                <a:ext cx="563124" cy="558619"/>
              </a:xfrm>
              <a:custGeom>
                <a:avLst/>
                <a:gdLst>
                  <a:gd name="connsiteX0" fmla="*/ 0 w 691786"/>
                  <a:gd name="connsiteY0" fmla="*/ 688974 h 686251"/>
                  <a:gd name="connsiteX1" fmla="*/ 97404 w 691786"/>
                  <a:gd name="connsiteY1" fmla="*/ 594337 h 686251"/>
                  <a:gd name="connsiteX2" fmla="*/ 407877 w 691786"/>
                  <a:gd name="connsiteY2" fmla="*/ 465942 h 686251"/>
                  <a:gd name="connsiteX3" fmla="*/ 565051 w 691786"/>
                  <a:gd name="connsiteY3" fmla="*/ 401744 h 686251"/>
                  <a:gd name="connsiteX4" fmla="*/ 607112 w 691786"/>
                  <a:gd name="connsiteY4" fmla="*/ 139419 h 686251"/>
                  <a:gd name="connsiteX5" fmla="*/ 343126 w 691786"/>
                  <a:gd name="connsiteY5" fmla="*/ 24859 h 686251"/>
                  <a:gd name="connsiteX6" fmla="*/ 242955 w 691786"/>
                  <a:gd name="connsiteY6" fmla="*/ 30947 h 686251"/>
                  <a:gd name="connsiteX7" fmla="*/ 346447 w 691786"/>
                  <a:gd name="connsiteY7" fmla="*/ 1062 h 686251"/>
                  <a:gd name="connsiteX8" fmla="*/ 587742 w 691786"/>
                  <a:gd name="connsiteY8" fmla="*/ 61939 h 686251"/>
                  <a:gd name="connsiteX9" fmla="*/ 679611 w 691786"/>
                  <a:gd name="connsiteY9" fmla="*/ 158235 h 686251"/>
                  <a:gd name="connsiteX10" fmla="*/ 695107 w 691786"/>
                  <a:gd name="connsiteY10" fmla="*/ 260066 h 686251"/>
                  <a:gd name="connsiteX11" fmla="*/ 570032 w 691786"/>
                  <a:gd name="connsiteY11" fmla="*/ 438270 h 686251"/>
                  <a:gd name="connsiteX12" fmla="*/ 409537 w 691786"/>
                  <a:gd name="connsiteY12" fmla="*/ 494167 h 686251"/>
                  <a:gd name="connsiteX13" fmla="*/ 198681 w 691786"/>
                  <a:gd name="connsiteY13" fmla="*/ 569987 h 686251"/>
                  <a:gd name="connsiteX14" fmla="*/ 0 w 691786"/>
                  <a:gd name="connsiteY14" fmla="*/ 688974 h 686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1786" h="686251">
                    <a:moveTo>
                      <a:pt x="0" y="688974"/>
                    </a:moveTo>
                    <a:cubicBezTo>
                      <a:pt x="26011" y="650234"/>
                      <a:pt x="59770" y="619795"/>
                      <a:pt x="97404" y="594337"/>
                    </a:cubicBezTo>
                    <a:cubicBezTo>
                      <a:pt x="192040" y="530693"/>
                      <a:pt x="299405" y="496934"/>
                      <a:pt x="407877" y="465942"/>
                    </a:cubicBezTo>
                    <a:cubicBezTo>
                      <a:pt x="462667" y="449892"/>
                      <a:pt x="515242" y="428862"/>
                      <a:pt x="565051" y="401744"/>
                    </a:cubicBezTo>
                    <a:cubicBezTo>
                      <a:pt x="673523" y="342527"/>
                      <a:pt x="679611" y="218559"/>
                      <a:pt x="607112" y="139419"/>
                    </a:cubicBezTo>
                    <a:cubicBezTo>
                      <a:pt x="536273" y="62492"/>
                      <a:pt x="444404" y="30393"/>
                      <a:pt x="343126" y="24859"/>
                    </a:cubicBezTo>
                    <a:cubicBezTo>
                      <a:pt x="309367" y="22645"/>
                      <a:pt x="275608" y="28733"/>
                      <a:pt x="242955" y="30947"/>
                    </a:cubicBezTo>
                    <a:cubicBezTo>
                      <a:pt x="274501" y="14344"/>
                      <a:pt x="309367" y="3275"/>
                      <a:pt x="346447" y="1062"/>
                    </a:cubicBezTo>
                    <a:cubicBezTo>
                      <a:pt x="433335" y="-4473"/>
                      <a:pt x="515242" y="11023"/>
                      <a:pt x="587742" y="61939"/>
                    </a:cubicBezTo>
                    <a:cubicBezTo>
                      <a:pt x="624821" y="87950"/>
                      <a:pt x="656920" y="118388"/>
                      <a:pt x="679611" y="158235"/>
                    </a:cubicBezTo>
                    <a:cubicBezTo>
                      <a:pt x="697321" y="189781"/>
                      <a:pt x="696214" y="225200"/>
                      <a:pt x="695107" y="260066"/>
                    </a:cubicBezTo>
                    <a:cubicBezTo>
                      <a:pt x="692340" y="346401"/>
                      <a:pt x="642531" y="400084"/>
                      <a:pt x="570032" y="438270"/>
                    </a:cubicBezTo>
                    <a:cubicBezTo>
                      <a:pt x="519116" y="464835"/>
                      <a:pt x="464880" y="480331"/>
                      <a:pt x="409537" y="494167"/>
                    </a:cubicBezTo>
                    <a:cubicBezTo>
                      <a:pt x="337038" y="512430"/>
                      <a:pt x="266753" y="537888"/>
                      <a:pt x="198681" y="569987"/>
                    </a:cubicBezTo>
                    <a:cubicBezTo>
                      <a:pt x="128396" y="602086"/>
                      <a:pt x="63091" y="643593"/>
                      <a:pt x="0" y="688974"/>
                    </a:cubicBezTo>
                    <a:close/>
                  </a:path>
                </a:pathLst>
              </a:custGeom>
              <a:grpFill/>
              <a:ln w="55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0" name="Freeform: Shape 59"/>
            <p:cNvSpPr/>
            <p:nvPr/>
          </p:nvSpPr>
          <p:spPr>
            <a:xfrm>
              <a:off x="10524814" y="1876042"/>
              <a:ext cx="185936" cy="138371"/>
            </a:xfrm>
            <a:custGeom>
              <a:avLst/>
              <a:gdLst>
                <a:gd name="connsiteX0" fmla="*/ 242154 w 237974"/>
                <a:gd name="connsiteY0" fmla="*/ 132519 h 177097"/>
                <a:gd name="connsiteX1" fmla="*/ 139770 w 237974"/>
                <a:gd name="connsiteY1" fmla="*/ 121451 h 177097"/>
                <a:gd name="connsiteX2" fmla="*/ 139217 w 237974"/>
                <a:gd name="connsiteY2" fmla="*/ 126432 h 177097"/>
                <a:gd name="connsiteX3" fmla="*/ 220571 w 237974"/>
                <a:gd name="connsiteY3" fmla="*/ 135287 h 177097"/>
                <a:gd name="connsiteX4" fmla="*/ 221678 w 237974"/>
                <a:gd name="connsiteY4" fmla="*/ 139161 h 177097"/>
                <a:gd name="connsiteX5" fmla="*/ 172976 w 237974"/>
                <a:gd name="connsiteY5" fmla="*/ 152443 h 177097"/>
                <a:gd name="connsiteX6" fmla="*/ 82767 w 237974"/>
                <a:gd name="connsiteY6" fmla="*/ 177901 h 177097"/>
                <a:gd name="connsiteX7" fmla="*/ 10268 w 237974"/>
                <a:gd name="connsiteY7" fmla="*/ 149676 h 177097"/>
                <a:gd name="connsiteX8" fmla="*/ 16355 w 237974"/>
                <a:gd name="connsiteY8" fmla="*/ 72749 h 177097"/>
                <a:gd name="connsiteX9" fmla="*/ 85534 w 237974"/>
                <a:gd name="connsiteY9" fmla="*/ 65001 h 177097"/>
                <a:gd name="connsiteX10" fmla="*/ 98263 w 237974"/>
                <a:gd name="connsiteY10" fmla="*/ 74409 h 177097"/>
                <a:gd name="connsiteX11" fmla="*/ 93282 w 237974"/>
                <a:gd name="connsiteY11" fmla="*/ 65555 h 177097"/>
                <a:gd name="connsiteX12" fmla="*/ 92729 w 237974"/>
                <a:gd name="connsiteY12" fmla="*/ 10765 h 177097"/>
                <a:gd name="connsiteX13" fmla="*/ 154713 w 237974"/>
                <a:gd name="connsiteY13" fmla="*/ 8551 h 177097"/>
                <a:gd name="connsiteX14" fmla="*/ 202861 w 237974"/>
                <a:gd name="connsiteY14" fmla="*/ 59467 h 177097"/>
                <a:gd name="connsiteX15" fmla="*/ 242154 w 237974"/>
                <a:gd name="connsiteY15" fmla="*/ 132519 h 177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7974" h="177097">
                  <a:moveTo>
                    <a:pt x="242154" y="132519"/>
                  </a:moveTo>
                  <a:cubicBezTo>
                    <a:pt x="203968" y="128645"/>
                    <a:pt x="171869" y="124771"/>
                    <a:pt x="139770" y="121451"/>
                  </a:cubicBezTo>
                  <a:cubicBezTo>
                    <a:pt x="139770" y="123111"/>
                    <a:pt x="139217" y="124771"/>
                    <a:pt x="139217" y="126432"/>
                  </a:cubicBezTo>
                  <a:cubicBezTo>
                    <a:pt x="166335" y="129199"/>
                    <a:pt x="193453" y="131966"/>
                    <a:pt x="220571" y="135287"/>
                  </a:cubicBezTo>
                  <a:cubicBezTo>
                    <a:pt x="221124" y="136394"/>
                    <a:pt x="221124" y="138054"/>
                    <a:pt x="221678" y="139161"/>
                  </a:cubicBezTo>
                  <a:cubicBezTo>
                    <a:pt x="205628" y="143588"/>
                    <a:pt x="189025" y="148015"/>
                    <a:pt x="172976" y="152443"/>
                  </a:cubicBezTo>
                  <a:cubicBezTo>
                    <a:pt x="143091" y="160744"/>
                    <a:pt x="113206" y="171259"/>
                    <a:pt x="82767" y="177901"/>
                  </a:cubicBezTo>
                  <a:cubicBezTo>
                    <a:pt x="53435" y="184542"/>
                    <a:pt x="29638" y="171259"/>
                    <a:pt x="10268" y="149676"/>
                  </a:cubicBezTo>
                  <a:cubicBezTo>
                    <a:pt x="-5782" y="130859"/>
                    <a:pt x="-2461" y="93779"/>
                    <a:pt x="16355" y="72749"/>
                  </a:cubicBezTo>
                  <a:cubicBezTo>
                    <a:pt x="33512" y="53379"/>
                    <a:pt x="63950" y="50059"/>
                    <a:pt x="85534" y="65001"/>
                  </a:cubicBezTo>
                  <a:cubicBezTo>
                    <a:pt x="88855" y="67215"/>
                    <a:pt x="91622" y="69428"/>
                    <a:pt x="98263" y="74409"/>
                  </a:cubicBezTo>
                  <a:cubicBezTo>
                    <a:pt x="94942" y="68875"/>
                    <a:pt x="93836" y="67215"/>
                    <a:pt x="93282" y="65555"/>
                  </a:cubicBezTo>
                  <a:cubicBezTo>
                    <a:pt x="80553" y="41757"/>
                    <a:pt x="80553" y="21834"/>
                    <a:pt x="92729" y="10765"/>
                  </a:cubicBezTo>
                  <a:cubicBezTo>
                    <a:pt x="105458" y="-1410"/>
                    <a:pt x="137556" y="-4731"/>
                    <a:pt x="154713" y="8551"/>
                  </a:cubicBezTo>
                  <a:cubicBezTo>
                    <a:pt x="172976" y="22941"/>
                    <a:pt x="189579" y="40650"/>
                    <a:pt x="202861" y="59467"/>
                  </a:cubicBezTo>
                  <a:cubicBezTo>
                    <a:pt x="217804" y="80497"/>
                    <a:pt x="227765" y="104848"/>
                    <a:pt x="242154" y="132519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/>
            <p:cNvSpPr/>
            <p:nvPr/>
          </p:nvSpPr>
          <p:spPr>
            <a:xfrm>
              <a:off x="10925676" y="2126505"/>
              <a:ext cx="207558" cy="112427"/>
            </a:xfrm>
            <a:custGeom>
              <a:avLst/>
              <a:gdLst>
                <a:gd name="connsiteX0" fmla="*/ 267589 w 265645"/>
                <a:gd name="connsiteY0" fmla="*/ 92549 h 143891"/>
                <a:gd name="connsiteX1" fmla="*/ 259288 w 265645"/>
                <a:gd name="connsiteY1" fmla="*/ 101404 h 143891"/>
                <a:gd name="connsiteX2" fmla="*/ 109309 w 265645"/>
                <a:gd name="connsiteY2" fmla="*/ 144571 h 143891"/>
                <a:gd name="connsiteX3" fmla="*/ 11905 w 265645"/>
                <a:gd name="connsiteY3" fmla="*/ 109152 h 143891"/>
                <a:gd name="connsiteX4" fmla="*/ 50092 w 265645"/>
                <a:gd name="connsiteY4" fmla="*/ 2340 h 143891"/>
                <a:gd name="connsiteX5" fmla="*/ 121484 w 265645"/>
                <a:gd name="connsiteY5" fmla="*/ 28905 h 143891"/>
                <a:gd name="connsiteX6" fmla="*/ 144728 w 265645"/>
                <a:gd name="connsiteY6" fmla="*/ 56023 h 143891"/>
                <a:gd name="connsiteX7" fmla="*/ 181254 w 265645"/>
                <a:gd name="connsiteY7" fmla="*/ 87015 h 143891"/>
                <a:gd name="connsiteX8" fmla="*/ 267589 w 265645"/>
                <a:gd name="connsiteY8" fmla="*/ 92549 h 143891"/>
                <a:gd name="connsiteX9" fmla="*/ 267589 w 265645"/>
                <a:gd name="connsiteY9" fmla="*/ 92549 h 14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5645" h="143891">
                  <a:moveTo>
                    <a:pt x="267589" y="92549"/>
                  </a:moveTo>
                  <a:cubicBezTo>
                    <a:pt x="264822" y="95316"/>
                    <a:pt x="262609" y="100297"/>
                    <a:pt x="259288" y="101404"/>
                  </a:cubicBezTo>
                  <a:cubicBezTo>
                    <a:pt x="209479" y="116347"/>
                    <a:pt x="160224" y="132950"/>
                    <a:pt x="109309" y="144571"/>
                  </a:cubicBezTo>
                  <a:cubicBezTo>
                    <a:pt x="71122" y="153426"/>
                    <a:pt x="36809" y="139591"/>
                    <a:pt x="11905" y="109152"/>
                  </a:cubicBezTo>
                  <a:cubicBezTo>
                    <a:pt x="-15766" y="75393"/>
                    <a:pt x="8031" y="13409"/>
                    <a:pt x="50092" y="2340"/>
                  </a:cubicBezTo>
                  <a:cubicBezTo>
                    <a:pt x="81637" y="-5961"/>
                    <a:pt x="102114" y="8981"/>
                    <a:pt x="121484" y="28905"/>
                  </a:cubicBezTo>
                  <a:cubicBezTo>
                    <a:pt x="129232" y="37760"/>
                    <a:pt x="136980" y="47168"/>
                    <a:pt x="144728" y="56023"/>
                  </a:cubicBezTo>
                  <a:cubicBezTo>
                    <a:pt x="149709" y="74286"/>
                    <a:pt x="161331" y="85355"/>
                    <a:pt x="181254" y="87015"/>
                  </a:cubicBezTo>
                  <a:cubicBezTo>
                    <a:pt x="211140" y="88675"/>
                    <a:pt x="239365" y="90889"/>
                    <a:pt x="267589" y="92549"/>
                  </a:cubicBezTo>
                  <a:lnTo>
                    <a:pt x="267589" y="92549"/>
                  </a:ln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/>
            <p:cNvSpPr/>
            <p:nvPr/>
          </p:nvSpPr>
          <p:spPr>
            <a:xfrm>
              <a:off x="11004127" y="2075118"/>
              <a:ext cx="142696" cy="121076"/>
            </a:xfrm>
            <a:custGeom>
              <a:avLst/>
              <a:gdLst>
                <a:gd name="connsiteX0" fmla="*/ 45430 w 182631"/>
                <a:gd name="connsiteY0" fmla="*/ 121790 h 154960"/>
                <a:gd name="connsiteX1" fmla="*/ 22186 w 182631"/>
                <a:gd name="connsiteY1" fmla="*/ 94672 h 154960"/>
                <a:gd name="connsiteX2" fmla="*/ 2816 w 182631"/>
                <a:gd name="connsiteY2" fmla="*/ 56486 h 154960"/>
                <a:gd name="connsiteX3" fmla="*/ 36022 w 182631"/>
                <a:gd name="connsiteY3" fmla="*/ 1143 h 154960"/>
                <a:gd name="connsiteX4" fmla="*/ 127338 w 182631"/>
                <a:gd name="connsiteY4" fmla="*/ 46524 h 154960"/>
                <a:gd name="connsiteX5" fmla="*/ 182681 w 182631"/>
                <a:gd name="connsiteY5" fmla="*/ 142821 h 154960"/>
                <a:gd name="connsiteX6" fmla="*/ 187108 w 182631"/>
                <a:gd name="connsiteY6" fmla="*/ 158870 h 154960"/>
                <a:gd name="connsiteX7" fmla="*/ 168292 w 182631"/>
                <a:gd name="connsiteY7" fmla="*/ 158870 h 154960"/>
                <a:gd name="connsiteX8" fmla="*/ 168845 w 182631"/>
                <a:gd name="connsiteY8" fmla="*/ 159424 h 154960"/>
                <a:gd name="connsiteX9" fmla="*/ 99113 w 182631"/>
                <a:gd name="connsiteY9" fmla="*/ 149462 h 154960"/>
                <a:gd name="connsiteX10" fmla="*/ 45430 w 182631"/>
                <a:gd name="connsiteY10" fmla="*/ 121790 h 15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631" h="154960">
                  <a:moveTo>
                    <a:pt x="45430" y="121790"/>
                  </a:moveTo>
                  <a:cubicBezTo>
                    <a:pt x="37682" y="112936"/>
                    <a:pt x="29935" y="103527"/>
                    <a:pt x="22186" y="94672"/>
                  </a:cubicBezTo>
                  <a:cubicBezTo>
                    <a:pt x="15545" y="81944"/>
                    <a:pt x="7244" y="69768"/>
                    <a:pt x="2816" y="56486"/>
                  </a:cubicBezTo>
                  <a:cubicBezTo>
                    <a:pt x="-6592" y="30474"/>
                    <a:pt x="8351" y="5570"/>
                    <a:pt x="36022" y="1143"/>
                  </a:cubicBezTo>
                  <a:cubicBezTo>
                    <a:pt x="76976" y="-5498"/>
                    <a:pt x="105754" y="17746"/>
                    <a:pt x="127338" y="46524"/>
                  </a:cubicBezTo>
                  <a:cubicBezTo>
                    <a:pt x="148922" y="76409"/>
                    <a:pt x="164418" y="110168"/>
                    <a:pt x="182681" y="142821"/>
                  </a:cubicBezTo>
                  <a:cubicBezTo>
                    <a:pt x="184895" y="147248"/>
                    <a:pt x="185448" y="152229"/>
                    <a:pt x="187108" y="158870"/>
                  </a:cubicBezTo>
                  <a:cubicBezTo>
                    <a:pt x="179360" y="158870"/>
                    <a:pt x="173826" y="158870"/>
                    <a:pt x="168292" y="158870"/>
                  </a:cubicBezTo>
                  <a:cubicBezTo>
                    <a:pt x="168292" y="158870"/>
                    <a:pt x="168845" y="159424"/>
                    <a:pt x="168845" y="159424"/>
                  </a:cubicBezTo>
                  <a:cubicBezTo>
                    <a:pt x="145601" y="156103"/>
                    <a:pt x="122357" y="151676"/>
                    <a:pt x="99113" y="149462"/>
                  </a:cubicBezTo>
                  <a:cubicBezTo>
                    <a:pt x="76976" y="146141"/>
                    <a:pt x="57606" y="141160"/>
                    <a:pt x="45430" y="121790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/>
            <p:cNvSpPr/>
            <p:nvPr/>
          </p:nvSpPr>
          <p:spPr>
            <a:xfrm>
              <a:off x="10841578" y="953039"/>
              <a:ext cx="665914" cy="77834"/>
            </a:xfrm>
            <a:custGeom>
              <a:avLst/>
              <a:gdLst>
                <a:gd name="connsiteX0" fmla="*/ 0 w 852280"/>
                <a:gd name="connsiteY0" fmla="*/ 99617 h 99617"/>
                <a:gd name="connsiteX1" fmla="*/ 114560 w 852280"/>
                <a:gd name="connsiteY1" fmla="*/ 66965 h 99617"/>
                <a:gd name="connsiteX2" fmla="*/ 489785 w 852280"/>
                <a:gd name="connsiteY2" fmla="*/ 14389 h 99617"/>
                <a:gd name="connsiteX3" fmla="*/ 857262 w 852280"/>
                <a:gd name="connsiteY3" fmla="*/ 0 h 99617"/>
                <a:gd name="connsiteX4" fmla="*/ 847853 w 852280"/>
                <a:gd name="connsiteY4" fmla="*/ 3321 h 99617"/>
                <a:gd name="connsiteX5" fmla="*/ 694553 w 852280"/>
                <a:gd name="connsiteY5" fmla="*/ 22691 h 99617"/>
                <a:gd name="connsiteX6" fmla="*/ 250703 w 852280"/>
                <a:gd name="connsiteY6" fmla="*/ 57003 h 99617"/>
                <a:gd name="connsiteX7" fmla="*/ 23244 w 852280"/>
                <a:gd name="connsiteY7" fmla="*/ 99064 h 99617"/>
                <a:gd name="connsiteX8" fmla="*/ 1660 w 852280"/>
                <a:gd name="connsiteY8" fmla="*/ 104045 h 99617"/>
                <a:gd name="connsiteX9" fmla="*/ 0 w 852280"/>
                <a:gd name="connsiteY9" fmla="*/ 99617 h 9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2280" h="99617">
                  <a:moveTo>
                    <a:pt x="0" y="99617"/>
                  </a:moveTo>
                  <a:cubicBezTo>
                    <a:pt x="38187" y="88549"/>
                    <a:pt x="76373" y="76927"/>
                    <a:pt x="114560" y="66965"/>
                  </a:cubicBezTo>
                  <a:cubicBezTo>
                    <a:pt x="237421" y="35419"/>
                    <a:pt x="363049" y="21030"/>
                    <a:pt x="489785" y="14389"/>
                  </a:cubicBezTo>
                  <a:cubicBezTo>
                    <a:pt x="612093" y="7748"/>
                    <a:pt x="734400" y="3321"/>
                    <a:pt x="857262" y="0"/>
                  </a:cubicBezTo>
                  <a:cubicBezTo>
                    <a:pt x="853941" y="1107"/>
                    <a:pt x="851174" y="2767"/>
                    <a:pt x="847853" y="3321"/>
                  </a:cubicBezTo>
                  <a:cubicBezTo>
                    <a:pt x="796938" y="9962"/>
                    <a:pt x="746022" y="18817"/>
                    <a:pt x="694553" y="22691"/>
                  </a:cubicBezTo>
                  <a:cubicBezTo>
                    <a:pt x="546788" y="34866"/>
                    <a:pt x="397915" y="42061"/>
                    <a:pt x="250703" y="57003"/>
                  </a:cubicBezTo>
                  <a:cubicBezTo>
                    <a:pt x="174330" y="64751"/>
                    <a:pt x="99064" y="84675"/>
                    <a:pt x="23244" y="99064"/>
                  </a:cubicBezTo>
                  <a:cubicBezTo>
                    <a:pt x="16049" y="100724"/>
                    <a:pt x="8855" y="102384"/>
                    <a:pt x="1660" y="104045"/>
                  </a:cubicBezTo>
                  <a:cubicBezTo>
                    <a:pt x="553" y="102938"/>
                    <a:pt x="0" y="101277"/>
                    <a:pt x="0" y="99617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/>
            <p:cNvSpPr/>
            <p:nvPr/>
          </p:nvSpPr>
          <p:spPr>
            <a:xfrm>
              <a:off x="10728735" y="1770729"/>
              <a:ext cx="441060" cy="237826"/>
            </a:xfrm>
            <a:custGeom>
              <a:avLst/>
              <a:gdLst>
                <a:gd name="connsiteX0" fmla="*/ 13815 w 564497"/>
                <a:gd name="connsiteY0" fmla="*/ 0 h 304385"/>
                <a:gd name="connsiteX1" fmla="*/ 16582 w 564497"/>
                <a:gd name="connsiteY1" fmla="*/ 20477 h 304385"/>
                <a:gd name="connsiteX2" fmla="*/ 74692 w 564497"/>
                <a:gd name="connsiteY2" fmla="*/ 150533 h 304385"/>
                <a:gd name="connsiteX3" fmla="*/ 251789 w 564497"/>
                <a:gd name="connsiteY3" fmla="*/ 233547 h 304385"/>
                <a:gd name="connsiteX4" fmla="*/ 555622 w 564497"/>
                <a:gd name="connsiteY4" fmla="*/ 297745 h 304385"/>
                <a:gd name="connsiteX5" fmla="*/ 565030 w 564497"/>
                <a:gd name="connsiteY5" fmla="*/ 300512 h 304385"/>
                <a:gd name="connsiteX6" fmla="*/ 565030 w 564497"/>
                <a:gd name="connsiteY6" fmla="*/ 304939 h 304385"/>
                <a:gd name="connsiteX7" fmla="*/ 529057 w 564497"/>
                <a:gd name="connsiteY7" fmla="*/ 304939 h 304385"/>
                <a:gd name="connsiteX8" fmla="*/ 490871 w 564497"/>
                <a:gd name="connsiteY8" fmla="*/ 303279 h 304385"/>
                <a:gd name="connsiteX9" fmla="*/ 149405 w 564497"/>
                <a:gd name="connsiteY9" fmla="*/ 213623 h 304385"/>
                <a:gd name="connsiteX10" fmla="*/ 32078 w 564497"/>
                <a:gd name="connsiteY10" fmla="*/ 131163 h 304385"/>
                <a:gd name="connsiteX11" fmla="*/ 13815 w 564497"/>
                <a:gd name="connsiteY11" fmla="*/ 0 h 30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4497" h="304385">
                  <a:moveTo>
                    <a:pt x="13815" y="0"/>
                  </a:moveTo>
                  <a:cubicBezTo>
                    <a:pt x="14922" y="6641"/>
                    <a:pt x="17689" y="13836"/>
                    <a:pt x="16582" y="20477"/>
                  </a:cubicBezTo>
                  <a:cubicBezTo>
                    <a:pt x="6620" y="76927"/>
                    <a:pt x="30971" y="118434"/>
                    <a:pt x="74692" y="150533"/>
                  </a:cubicBezTo>
                  <a:cubicBezTo>
                    <a:pt x="127821" y="190380"/>
                    <a:pt x="189805" y="212517"/>
                    <a:pt x="251789" y="233547"/>
                  </a:cubicBezTo>
                  <a:cubicBezTo>
                    <a:pt x="350853" y="267306"/>
                    <a:pt x="452131" y="286123"/>
                    <a:pt x="555622" y="297745"/>
                  </a:cubicBezTo>
                  <a:cubicBezTo>
                    <a:pt x="558942" y="298298"/>
                    <a:pt x="561710" y="299405"/>
                    <a:pt x="565030" y="300512"/>
                  </a:cubicBezTo>
                  <a:cubicBezTo>
                    <a:pt x="565030" y="302172"/>
                    <a:pt x="565030" y="303279"/>
                    <a:pt x="565030" y="304939"/>
                  </a:cubicBezTo>
                  <a:cubicBezTo>
                    <a:pt x="552855" y="304939"/>
                    <a:pt x="540679" y="304939"/>
                    <a:pt x="529057" y="304939"/>
                  </a:cubicBezTo>
                  <a:cubicBezTo>
                    <a:pt x="516328" y="304386"/>
                    <a:pt x="503600" y="304386"/>
                    <a:pt x="490871" y="303279"/>
                  </a:cubicBezTo>
                  <a:cubicBezTo>
                    <a:pt x="372437" y="291104"/>
                    <a:pt x="257877" y="263986"/>
                    <a:pt x="149405" y="213623"/>
                  </a:cubicBezTo>
                  <a:cubicBezTo>
                    <a:pt x="105684" y="193147"/>
                    <a:pt x="65837" y="166582"/>
                    <a:pt x="32078" y="131163"/>
                  </a:cubicBezTo>
                  <a:cubicBezTo>
                    <a:pt x="-3341" y="95190"/>
                    <a:pt x="-9429" y="32652"/>
                    <a:pt x="13815" y="0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/>
            <p:cNvSpPr/>
            <p:nvPr/>
          </p:nvSpPr>
          <p:spPr>
            <a:xfrm>
              <a:off x="11039622" y="2170278"/>
              <a:ext cx="95131" cy="25945"/>
            </a:xfrm>
            <a:custGeom>
              <a:avLst/>
              <a:gdLst>
                <a:gd name="connsiteX0" fmla="*/ 0 w 121754"/>
                <a:gd name="connsiteY0" fmla="*/ 0 h 33205"/>
                <a:gd name="connsiteX1" fmla="*/ 52576 w 121754"/>
                <a:gd name="connsiteY1" fmla="*/ 27118 h 33205"/>
                <a:gd name="connsiteX2" fmla="*/ 122308 w 121754"/>
                <a:gd name="connsiteY2" fmla="*/ 37080 h 33205"/>
                <a:gd name="connsiteX3" fmla="*/ 36526 w 121754"/>
                <a:gd name="connsiteY3" fmla="*/ 30992 h 33205"/>
                <a:gd name="connsiteX4" fmla="*/ 0 w 121754"/>
                <a:gd name="connsiteY4" fmla="*/ 0 h 33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754" h="33205">
                  <a:moveTo>
                    <a:pt x="0" y="0"/>
                  </a:moveTo>
                  <a:cubicBezTo>
                    <a:pt x="12176" y="19370"/>
                    <a:pt x="31546" y="24904"/>
                    <a:pt x="52576" y="27118"/>
                  </a:cubicBezTo>
                  <a:cubicBezTo>
                    <a:pt x="75820" y="29332"/>
                    <a:pt x="99064" y="33759"/>
                    <a:pt x="122308" y="37080"/>
                  </a:cubicBezTo>
                  <a:cubicBezTo>
                    <a:pt x="93530" y="34866"/>
                    <a:pt x="64751" y="33206"/>
                    <a:pt x="36526" y="30992"/>
                  </a:cubicBezTo>
                  <a:cubicBezTo>
                    <a:pt x="17156" y="29332"/>
                    <a:pt x="5534" y="18263"/>
                    <a:pt x="0" y="0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44883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44883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4" name="Frame 53"/>
          <p:cNvSpPr/>
          <p:nvPr userDrawn="1"/>
        </p:nvSpPr>
        <p:spPr>
          <a:xfrm>
            <a:off x="227150" y="235090"/>
            <a:ext cx="11737700" cy="6387820"/>
          </a:xfrm>
          <a:prstGeom prst="frame">
            <a:avLst>
              <a:gd name="adj1" fmla="val 3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 userDrawn="1"/>
        </p:nvSpPr>
        <p:spPr>
          <a:xfrm>
            <a:off x="11658600" y="5267738"/>
            <a:ext cx="533400" cy="1590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 userDrawn="1"/>
        </p:nvSpPr>
        <p:spPr>
          <a:xfrm>
            <a:off x="8777550" y="6415147"/>
            <a:ext cx="3414449" cy="442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52"/>
          <p:cNvGrpSpPr/>
          <p:nvPr userDrawn="1"/>
        </p:nvGrpSpPr>
        <p:grpSpPr>
          <a:xfrm>
            <a:off x="8777551" y="5831857"/>
            <a:ext cx="1797226" cy="888752"/>
            <a:chOff x="8777551" y="5831857"/>
            <a:chExt cx="1797226" cy="888752"/>
          </a:xfrm>
        </p:grpSpPr>
        <p:sp>
          <p:nvSpPr>
            <p:cNvPr id="9" name="Freeform: Shape 8"/>
            <p:cNvSpPr/>
            <p:nvPr/>
          </p:nvSpPr>
          <p:spPr>
            <a:xfrm>
              <a:off x="8961268" y="5987308"/>
              <a:ext cx="612315" cy="567729"/>
            </a:xfrm>
            <a:custGeom>
              <a:avLst/>
              <a:gdLst>
                <a:gd name="connsiteX0" fmla="*/ 323153 w 1140063"/>
                <a:gd name="connsiteY0" fmla="*/ 519398 h 1057049"/>
                <a:gd name="connsiteX1" fmla="*/ 198632 w 1140063"/>
                <a:gd name="connsiteY1" fmla="*/ 487299 h 1057049"/>
                <a:gd name="connsiteX2" fmla="*/ 44225 w 1140063"/>
                <a:gd name="connsiteY2" fmla="*/ 392663 h 1057049"/>
                <a:gd name="connsiteX3" fmla="*/ 60274 w 1140063"/>
                <a:gd name="connsiteY3" fmla="*/ 125357 h 1057049"/>
                <a:gd name="connsiteX4" fmla="*/ 319833 w 1140063"/>
                <a:gd name="connsiteY4" fmla="*/ 6923 h 1057049"/>
                <a:gd name="connsiteX5" fmla="*/ 608169 w 1140063"/>
                <a:gd name="connsiteY5" fmla="*/ 22972 h 1057049"/>
                <a:gd name="connsiteX6" fmla="*/ 882117 w 1140063"/>
                <a:gd name="connsiteY6" fmla="*/ 135318 h 1057049"/>
                <a:gd name="connsiteX7" fmla="*/ 930265 w 1140063"/>
                <a:gd name="connsiteY7" fmla="*/ 143066 h 1057049"/>
                <a:gd name="connsiteX8" fmla="*/ 1085225 w 1140063"/>
                <a:gd name="connsiteY8" fmla="*/ 144173 h 1057049"/>
                <a:gd name="connsiteX9" fmla="*/ 1118431 w 1140063"/>
                <a:gd name="connsiteY9" fmla="*/ 264821 h 1057049"/>
                <a:gd name="connsiteX10" fmla="*/ 1080244 w 1140063"/>
                <a:gd name="connsiteY10" fmla="*/ 305221 h 1057049"/>
                <a:gd name="connsiteX11" fmla="*/ 1108469 w 1140063"/>
                <a:gd name="connsiteY11" fmla="*/ 350602 h 1057049"/>
                <a:gd name="connsiteX12" fmla="*/ 1143335 w 1140063"/>
                <a:gd name="connsiteY12" fmla="*/ 463502 h 1057049"/>
                <a:gd name="connsiteX13" fmla="*/ 1134480 w 1140063"/>
                <a:gd name="connsiteY13" fmla="*/ 481212 h 1057049"/>
                <a:gd name="connsiteX14" fmla="*/ 1123412 w 1140063"/>
                <a:gd name="connsiteY14" fmla="*/ 464609 h 1057049"/>
                <a:gd name="connsiteX15" fmla="*/ 1094633 w 1140063"/>
                <a:gd name="connsiteY15" fmla="*/ 354476 h 1057049"/>
                <a:gd name="connsiteX16" fmla="*/ 1072496 w 1140063"/>
                <a:gd name="connsiteY16" fmla="*/ 319610 h 1057049"/>
                <a:gd name="connsiteX17" fmla="*/ 1058107 w 1140063"/>
                <a:gd name="connsiteY17" fmla="*/ 317950 h 1057049"/>
                <a:gd name="connsiteX18" fmla="*/ 797995 w 1140063"/>
                <a:gd name="connsiteY18" fmla="*/ 451326 h 1057049"/>
                <a:gd name="connsiteX19" fmla="*/ 537330 w 1140063"/>
                <a:gd name="connsiteY19" fmla="*/ 516631 h 1057049"/>
                <a:gd name="connsiteX20" fmla="*/ 436606 w 1140063"/>
                <a:gd name="connsiteY20" fmla="*/ 524932 h 1057049"/>
                <a:gd name="connsiteX21" fmla="*/ 420003 w 1140063"/>
                <a:gd name="connsiteY21" fmla="*/ 534341 h 1057049"/>
                <a:gd name="connsiteX22" fmla="*/ 337542 w 1140063"/>
                <a:gd name="connsiteY22" fmla="*/ 705904 h 1057049"/>
                <a:gd name="connsiteX23" fmla="*/ 333668 w 1140063"/>
                <a:gd name="connsiteY23" fmla="*/ 912886 h 1057049"/>
                <a:gd name="connsiteX24" fmla="*/ 493056 w 1140063"/>
                <a:gd name="connsiteY24" fmla="*/ 1044049 h 1057049"/>
                <a:gd name="connsiteX25" fmla="*/ 781393 w 1140063"/>
                <a:gd name="connsiteY25" fmla="*/ 979851 h 1057049"/>
                <a:gd name="connsiteX26" fmla="*/ 993909 w 1140063"/>
                <a:gd name="connsiteY26" fmla="*/ 730255 h 1057049"/>
                <a:gd name="connsiteX27" fmla="*/ 1017153 w 1140063"/>
                <a:gd name="connsiteY27" fmla="*/ 584703 h 1057049"/>
                <a:gd name="connsiteX28" fmla="*/ 908681 w 1140063"/>
                <a:gd name="connsiteY28" fmla="*/ 493940 h 1057049"/>
                <a:gd name="connsiteX29" fmla="*/ 747080 w 1140063"/>
                <a:gd name="connsiteY29" fmla="*/ 553157 h 1057049"/>
                <a:gd name="connsiteX30" fmla="*/ 648016 w 1140063"/>
                <a:gd name="connsiteY30" fmla="*/ 650007 h 1057049"/>
                <a:gd name="connsiteX31" fmla="*/ 599868 w 1140063"/>
                <a:gd name="connsiteY31" fmla="*/ 784491 h 1057049"/>
                <a:gd name="connsiteX32" fmla="*/ 614257 w 1140063"/>
                <a:gd name="connsiteY32" fmla="*/ 772315 h 1057049"/>
                <a:gd name="connsiteX33" fmla="*/ 660745 w 1140063"/>
                <a:gd name="connsiteY33" fmla="*/ 761800 h 1057049"/>
                <a:gd name="connsiteX34" fmla="*/ 682329 w 1140063"/>
                <a:gd name="connsiteY34" fmla="*/ 798326 h 1057049"/>
                <a:gd name="connsiteX35" fmla="*/ 617577 w 1140063"/>
                <a:gd name="connsiteY35" fmla="*/ 854223 h 1057049"/>
                <a:gd name="connsiteX36" fmla="*/ 587692 w 1140063"/>
                <a:gd name="connsiteY36" fmla="*/ 825998 h 1057049"/>
                <a:gd name="connsiteX37" fmla="*/ 618131 w 1140063"/>
                <a:gd name="connsiteY37" fmla="*/ 662736 h 1057049"/>
                <a:gd name="connsiteX38" fmla="*/ 813491 w 1140063"/>
                <a:gd name="connsiteY38" fmla="*/ 498921 h 1057049"/>
                <a:gd name="connsiteX39" fmla="*/ 939673 w 1140063"/>
                <a:gd name="connsiteY39" fmla="*/ 486192 h 1057049"/>
                <a:gd name="connsiteX40" fmla="*/ 1029882 w 1140063"/>
                <a:gd name="connsiteY40" fmla="*/ 572527 h 1057049"/>
                <a:gd name="connsiteX41" fmla="*/ 990589 w 1140063"/>
                <a:gd name="connsiteY41" fmla="*/ 808841 h 1057049"/>
                <a:gd name="connsiteX42" fmla="*/ 607062 w 1140063"/>
                <a:gd name="connsiteY42" fmla="*/ 1056778 h 1057049"/>
                <a:gd name="connsiteX43" fmla="*/ 377943 w 1140063"/>
                <a:gd name="connsiteY43" fmla="*/ 1010290 h 1057049"/>
                <a:gd name="connsiteX44" fmla="*/ 246780 w 1140063"/>
                <a:gd name="connsiteY44" fmla="*/ 769548 h 1057049"/>
                <a:gd name="connsiteX45" fmla="*/ 309871 w 1140063"/>
                <a:gd name="connsiteY45" fmla="*/ 538215 h 1057049"/>
                <a:gd name="connsiteX46" fmla="*/ 323153 w 1140063"/>
                <a:gd name="connsiteY46" fmla="*/ 519398 h 1057049"/>
                <a:gd name="connsiteX47" fmla="*/ 878243 w 1140063"/>
                <a:gd name="connsiteY47" fmla="*/ 149708 h 1057049"/>
                <a:gd name="connsiteX48" fmla="*/ 879350 w 1140063"/>
                <a:gd name="connsiteY48" fmla="*/ 145280 h 1057049"/>
                <a:gd name="connsiteX49" fmla="*/ 788034 w 1140063"/>
                <a:gd name="connsiteY49" fmla="*/ 104326 h 1057049"/>
                <a:gd name="connsiteX50" fmla="*/ 500804 w 1140063"/>
                <a:gd name="connsiteY50" fmla="*/ 40129 h 1057049"/>
                <a:gd name="connsiteX51" fmla="*/ 233498 w 1140063"/>
                <a:gd name="connsiteY51" fmla="*/ 69460 h 1057049"/>
                <a:gd name="connsiteX52" fmla="*/ 68022 w 1140063"/>
                <a:gd name="connsiteY52" fmla="*/ 180146 h 1057049"/>
                <a:gd name="connsiteX53" fmla="*/ 83518 w 1140063"/>
                <a:gd name="connsiteY53" fmla="*/ 413693 h 1057049"/>
                <a:gd name="connsiteX54" fmla="*/ 132774 w 1140063"/>
                <a:gd name="connsiteY54" fmla="*/ 448559 h 1057049"/>
                <a:gd name="connsiteX55" fmla="*/ 320939 w 1140063"/>
                <a:gd name="connsiteY55" fmla="*/ 506116 h 1057049"/>
                <a:gd name="connsiteX56" fmla="*/ 336989 w 1140063"/>
                <a:gd name="connsiteY56" fmla="*/ 497261 h 1057049"/>
                <a:gd name="connsiteX57" fmla="*/ 759809 w 1140063"/>
                <a:gd name="connsiteY57" fmla="*/ 188448 h 1057049"/>
                <a:gd name="connsiteX58" fmla="*/ 878243 w 1140063"/>
                <a:gd name="connsiteY58" fmla="*/ 149708 h 1057049"/>
                <a:gd name="connsiteX59" fmla="*/ 440480 w 1140063"/>
                <a:gd name="connsiteY59" fmla="*/ 506669 h 1057049"/>
                <a:gd name="connsiteX60" fmla="*/ 442141 w 1140063"/>
                <a:gd name="connsiteY60" fmla="*/ 511650 h 1057049"/>
                <a:gd name="connsiteX61" fmla="*/ 524601 w 1140063"/>
                <a:gd name="connsiteY61" fmla="*/ 503902 h 1057049"/>
                <a:gd name="connsiteX62" fmla="*/ 851124 w 1140063"/>
                <a:gd name="connsiteY62" fmla="*/ 415907 h 1057049"/>
                <a:gd name="connsiteX63" fmla="*/ 1046485 w 1140063"/>
                <a:gd name="connsiteY63" fmla="*/ 310755 h 1057049"/>
                <a:gd name="connsiteX64" fmla="*/ 1049252 w 1140063"/>
                <a:gd name="connsiteY64" fmla="*/ 284191 h 1057049"/>
                <a:gd name="connsiteX65" fmla="*/ 915876 w 1140063"/>
                <a:gd name="connsiteY65" fmla="*/ 169078 h 1057049"/>
                <a:gd name="connsiteX66" fmla="*/ 897059 w 1140063"/>
                <a:gd name="connsiteY66" fmla="*/ 166310 h 1057049"/>
                <a:gd name="connsiteX67" fmla="*/ 812938 w 1140063"/>
                <a:gd name="connsiteY67" fmla="*/ 198963 h 1057049"/>
                <a:gd name="connsiteX68" fmla="*/ 572750 w 1140063"/>
                <a:gd name="connsiteY68" fmla="*/ 358904 h 1057049"/>
                <a:gd name="connsiteX69" fmla="*/ 440480 w 1140063"/>
                <a:gd name="connsiteY69" fmla="*/ 506669 h 1057049"/>
                <a:gd name="connsiteX70" fmla="*/ 1070836 w 1140063"/>
                <a:gd name="connsiteY70" fmla="*/ 292492 h 1057049"/>
                <a:gd name="connsiteX71" fmla="*/ 1124519 w 1140063"/>
                <a:gd name="connsiteY71" fmla="*/ 226081 h 1057049"/>
                <a:gd name="connsiteX72" fmla="*/ 1091313 w 1140063"/>
                <a:gd name="connsiteY72" fmla="*/ 156349 h 1057049"/>
                <a:gd name="connsiteX73" fmla="*/ 924730 w 1140063"/>
                <a:gd name="connsiteY73" fmla="*/ 160223 h 1057049"/>
                <a:gd name="connsiteX74" fmla="*/ 1070836 w 1140063"/>
                <a:gd name="connsiteY74" fmla="*/ 292492 h 1057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140063" h="1057049">
                  <a:moveTo>
                    <a:pt x="323153" y="519398"/>
                  </a:moveTo>
                  <a:cubicBezTo>
                    <a:pt x="279986" y="508329"/>
                    <a:pt x="239032" y="499475"/>
                    <a:pt x="198632" y="487299"/>
                  </a:cubicBezTo>
                  <a:cubicBezTo>
                    <a:pt x="138861" y="469589"/>
                    <a:pt x="84072" y="441918"/>
                    <a:pt x="44225" y="392663"/>
                  </a:cubicBezTo>
                  <a:cubicBezTo>
                    <a:pt x="-20526" y="311862"/>
                    <a:pt x="-13332" y="198409"/>
                    <a:pt x="60274" y="125357"/>
                  </a:cubicBezTo>
                  <a:cubicBezTo>
                    <a:pt x="132220" y="54518"/>
                    <a:pt x="221876" y="20759"/>
                    <a:pt x="319833" y="6923"/>
                  </a:cubicBezTo>
                  <a:cubicBezTo>
                    <a:pt x="416683" y="-6360"/>
                    <a:pt x="512979" y="-272"/>
                    <a:pt x="608169" y="22972"/>
                  </a:cubicBezTo>
                  <a:cubicBezTo>
                    <a:pt x="705019" y="46216"/>
                    <a:pt x="796888" y="83296"/>
                    <a:pt x="882117" y="135318"/>
                  </a:cubicBezTo>
                  <a:cubicBezTo>
                    <a:pt x="897613" y="144727"/>
                    <a:pt x="911448" y="147494"/>
                    <a:pt x="930265" y="143066"/>
                  </a:cubicBezTo>
                  <a:cubicBezTo>
                    <a:pt x="981734" y="131998"/>
                    <a:pt x="1033756" y="130338"/>
                    <a:pt x="1085225" y="144173"/>
                  </a:cubicBezTo>
                  <a:cubicBezTo>
                    <a:pt x="1153850" y="162436"/>
                    <a:pt x="1152190" y="224420"/>
                    <a:pt x="1118431" y="264821"/>
                  </a:cubicBezTo>
                  <a:cubicBezTo>
                    <a:pt x="1106809" y="278103"/>
                    <a:pt x="1094080" y="290832"/>
                    <a:pt x="1080244" y="305221"/>
                  </a:cubicBezTo>
                  <a:cubicBezTo>
                    <a:pt x="1089099" y="319610"/>
                    <a:pt x="1099061" y="334553"/>
                    <a:pt x="1108469" y="350602"/>
                  </a:cubicBezTo>
                  <a:cubicBezTo>
                    <a:pt x="1128393" y="385468"/>
                    <a:pt x="1144995" y="421995"/>
                    <a:pt x="1143335" y="463502"/>
                  </a:cubicBezTo>
                  <a:cubicBezTo>
                    <a:pt x="1143335" y="469589"/>
                    <a:pt x="1137801" y="475677"/>
                    <a:pt x="1134480" y="481212"/>
                  </a:cubicBezTo>
                  <a:cubicBezTo>
                    <a:pt x="1130606" y="475677"/>
                    <a:pt x="1123965" y="470143"/>
                    <a:pt x="1123412" y="464609"/>
                  </a:cubicBezTo>
                  <a:cubicBezTo>
                    <a:pt x="1122305" y="425869"/>
                    <a:pt x="1113450" y="388789"/>
                    <a:pt x="1094633" y="354476"/>
                  </a:cubicBezTo>
                  <a:cubicBezTo>
                    <a:pt x="1087992" y="342301"/>
                    <a:pt x="1080798" y="330679"/>
                    <a:pt x="1072496" y="319610"/>
                  </a:cubicBezTo>
                  <a:cubicBezTo>
                    <a:pt x="1070283" y="316843"/>
                    <a:pt x="1061428" y="315736"/>
                    <a:pt x="1058107" y="317950"/>
                  </a:cubicBezTo>
                  <a:cubicBezTo>
                    <a:pt x="980073" y="379381"/>
                    <a:pt x="890418" y="417567"/>
                    <a:pt x="797995" y="451326"/>
                  </a:cubicBezTo>
                  <a:cubicBezTo>
                    <a:pt x="713321" y="481765"/>
                    <a:pt x="626432" y="505009"/>
                    <a:pt x="537330" y="516631"/>
                  </a:cubicBezTo>
                  <a:cubicBezTo>
                    <a:pt x="504124" y="521058"/>
                    <a:pt x="470365" y="521612"/>
                    <a:pt x="436606" y="524932"/>
                  </a:cubicBezTo>
                  <a:cubicBezTo>
                    <a:pt x="430518" y="525486"/>
                    <a:pt x="423324" y="529360"/>
                    <a:pt x="420003" y="534341"/>
                  </a:cubicBezTo>
                  <a:cubicBezTo>
                    <a:pt x="384031" y="587470"/>
                    <a:pt x="355252" y="644473"/>
                    <a:pt x="337542" y="705904"/>
                  </a:cubicBezTo>
                  <a:cubicBezTo>
                    <a:pt x="318172" y="773975"/>
                    <a:pt x="309871" y="844261"/>
                    <a:pt x="333668" y="912886"/>
                  </a:cubicBezTo>
                  <a:cubicBezTo>
                    <a:pt x="359126" y="988706"/>
                    <a:pt x="415576" y="1031320"/>
                    <a:pt x="493056" y="1044049"/>
                  </a:cubicBezTo>
                  <a:cubicBezTo>
                    <a:pt x="597101" y="1061205"/>
                    <a:pt x="693951" y="1037961"/>
                    <a:pt x="781393" y="979851"/>
                  </a:cubicBezTo>
                  <a:cubicBezTo>
                    <a:pt x="876029" y="917314"/>
                    <a:pt x="946314" y="832639"/>
                    <a:pt x="993909" y="730255"/>
                  </a:cubicBezTo>
                  <a:cubicBezTo>
                    <a:pt x="1014940" y="684874"/>
                    <a:pt x="1027115" y="636172"/>
                    <a:pt x="1017153" y="584703"/>
                  </a:cubicBezTo>
                  <a:cubicBezTo>
                    <a:pt x="1006638" y="531574"/>
                    <a:pt x="962917" y="496154"/>
                    <a:pt x="908681" y="493940"/>
                  </a:cubicBezTo>
                  <a:cubicBezTo>
                    <a:pt x="846697" y="491727"/>
                    <a:pt x="793568" y="516078"/>
                    <a:pt x="747080" y="553157"/>
                  </a:cubicBezTo>
                  <a:cubicBezTo>
                    <a:pt x="711107" y="581936"/>
                    <a:pt x="677901" y="615141"/>
                    <a:pt x="648016" y="650007"/>
                  </a:cubicBezTo>
                  <a:cubicBezTo>
                    <a:pt x="616471" y="686534"/>
                    <a:pt x="596547" y="729701"/>
                    <a:pt x="599868" y="784491"/>
                  </a:cubicBezTo>
                  <a:cubicBezTo>
                    <a:pt x="606509" y="778956"/>
                    <a:pt x="610936" y="775636"/>
                    <a:pt x="614257" y="772315"/>
                  </a:cubicBezTo>
                  <a:cubicBezTo>
                    <a:pt x="627539" y="759033"/>
                    <a:pt x="643035" y="755712"/>
                    <a:pt x="660745" y="761800"/>
                  </a:cubicBezTo>
                  <a:cubicBezTo>
                    <a:pt x="677901" y="767334"/>
                    <a:pt x="681222" y="782830"/>
                    <a:pt x="682329" y="798326"/>
                  </a:cubicBezTo>
                  <a:cubicBezTo>
                    <a:pt x="686203" y="840941"/>
                    <a:pt x="659638" y="864184"/>
                    <a:pt x="617577" y="854223"/>
                  </a:cubicBezTo>
                  <a:cubicBezTo>
                    <a:pt x="602635" y="850902"/>
                    <a:pt x="591566" y="842601"/>
                    <a:pt x="587692" y="825998"/>
                  </a:cubicBezTo>
                  <a:cubicBezTo>
                    <a:pt x="573857" y="766781"/>
                    <a:pt x="587139" y="711991"/>
                    <a:pt x="618131" y="662736"/>
                  </a:cubicBezTo>
                  <a:cubicBezTo>
                    <a:pt x="665726" y="588577"/>
                    <a:pt x="729370" y="530467"/>
                    <a:pt x="813491" y="498921"/>
                  </a:cubicBezTo>
                  <a:cubicBezTo>
                    <a:pt x="853892" y="483425"/>
                    <a:pt x="896506" y="476784"/>
                    <a:pt x="939673" y="486192"/>
                  </a:cubicBezTo>
                  <a:cubicBezTo>
                    <a:pt x="987821" y="496154"/>
                    <a:pt x="1017707" y="526593"/>
                    <a:pt x="1029882" y="572527"/>
                  </a:cubicBezTo>
                  <a:cubicBezTo>
                    <a:pt x="1052019" y="656649"/>
                    <a:pt x="1036523" y="736896"/>
                    <a:pt x="990589" y="808841"/>
                  </a:cubicBezTo>
                  <a:cubicBezTo>
                    <a:pt x="901487" y="949966"/>
                    <a:pt x="773091" y="1033534"/>
                    <a:pt x="607062" y="1056778"/>
                  </a:cubicBezTo>
                  <a:cubicBezTo>
                    <a:pt x="525708" y="1068400"/>
                    <a:pt x="447121" y="1059545"/>
                    <a:pt x="377943" y="1010290"/>
                  </a:cubicBezTo>
                  <a:cubicBezTo>
                    <a:pt x="294928" y="951626"/>
                    <a:pt x="252314" y="871379"/>
                    <a:pt x="246780" y="769548"/>
                  </a:cubicBezTo>
                  <a:cubicBezTo>
                    <a:pt x="242352" y="684874"/>
                    <a:pt x="269471" y="610161"/>
                    <a:pt x="309871" y="538215"/>
                  </a:cubicBezTo>
                  <a:cubicBezTo>
                    <a:pt x="315958" y="532127"/>
                    <a:pt x="319279" y="526039"/>
                    <a:pt x="323153" y="519398"/>
                  </a:cubicBezTo>
                  <a:close/>
                  <a:moveTo>
                    <a:pt x="878243" y="149708"/>
                  </a:moveTo>
                  <a:cubicBezTo>
                    <a:pt x="878796" y="148047"/>
                    <a:pt x="879350" y="146387"/>
                    <a:pt x="879350" y="145280"/>
                  </a:cubicBezTo>
                  <a:cubicBezTo>
                    <a:pt x="848911" y="131444"/>
                    <a:pt x="819026" y="116502"/>
                    <a:pt x="788034" y="104326"/>
                  </a:cubicBezTo>
                  <a:cubicBezTo>
                    <a:pt x="695611" y="68353"/>
                    <a:pt x="599868" y="46770"/>
                    <a:pt x="500804" y="40129"/>
                  </a:cubicBezTo>
                  <a:cubicBezTo>
                    <a:pt x="410041" y="34041"/>
                    <a:pt x="319833" y="36255"/>
                    <a:pt x="233498" y="69460"/>
                  </a:cubicBezTo>
                  <a:cubicBezTo>
                    <a:pt x="170407" y="93811"/>
                    <a:pt x="112297" y="126463"/>
                    <a:pt x="68022" y="180146"/>
                  </a:cubicBezTo>
                  <a:cubicBezTo>
                    <a:pt x="12679" y="246558"/>
                    <a:pt x="12679" y="353923"/>
                    <a:pt x="83518" y="413693"/>
                  </a:cubicBezTo>
                  <a:cubicBezTo>
                    <a:pt x="99014" y="426976"/>
                    <a:pt x="115617" y="438598"/>
                    <a:pt x="132774" y="448559"/>
                  </a:cubicBezTo>
                  <a:cubicBezTo>
                    <a:pt x="190884" y="482872"/>
                    <a:pt x="256188" y="493940"/>
                    <a:pt x="320939" y="506116"/>
                  </a:cubicBezTo>
                  <a:cubicBezTo>
                    <a:pt x="325367" y="507223"/>
                    <a:pt x="333668" y="501688"/>
                    <a:pt x="336989" y="497261"/>
                  </a:cubicBezTo>
                  <a:cubicBezTo>
                    <a:pt x="443247" y="346728"/>
                    <a:pt x="588246" y="249878"/>
                    <a:pt x="759809" y="188448"/>
                  </a:cubicBezTo>
                  <a:cubicBezTo>
                    <a:pt x="799102" y="174058"/>
                    <a:pt x="838949" y="162436"/>
                    <a:pt x="878243" y="149708"/>
                  </a:cubicBezTo>
                  <a:close/>
                  <a:moveTo>
                    <a:pt x="440480" y="506669"/>
                  </a:moveTo>
                  <a:cubicBezTo>
                    <a:pt x="441034" y="508329"/>
                    <a:pt x="441587" y="509990"/>
                    <a:pt x="442141" y="511650"/>
                  </a:cubicBezTo>
                  <a:cubicBezTo>
                    <a:pt x="469812" y="508883"/>
                    <a:pt x="497483" y="507776"/>
                    <a:pt x="524601" y="503902"/>
                  </a:cubicBezTo>
                  <a:cubicBezTo>
                    <a:pt x="636947" y="488406"/>
                    <a:pt x="745420" y="457968"/>
                    <a:pt x="851124" y="415907"/>
                  </a:cubicBezTo>
                  <a:cubicBezTo>
                    <a:pt x="920303" y="388236"/>
                    <a:pt x="986161" y="355030"/>
                    <a:pt x="1046485" y="310755"/>
                  </a:cubicBezTo>
                  <a:cubicBezTo>
                    <a:pt x="1058660" y="301901"/>
                    <a:pt x="1058107" y="294706"/>
                    <a:pt x="1049252" y="284191"/>
                  </a:cubicBezTo>
                  <a:cubicBezTo>
                    <a:pt x="1010512" y="238810"/>
                    <a:pt x="966791" y="199516"/>
                    <a:pt x="915876" y="169078"/>
                  </a:cubicBezTo>
                  <a:cubicBezTo>
                    <a:pt x="910895" y="165757"/>
                    <a:pt x="902593" y="164650"/>
                    <a:pt x="897059" y="166310"/>
                  </a:cubicBezTo>
                  <a:cubicBezTo>
                    <a:pt x="868834" y="176272"/>
                    <a:pt x="840056" y="186234"/>
                    <a:pt x="812938" y="198963"/>
                  </a:cubicBezTo>
                  <a:cubicBezTo>
                    <a:pt x="724943" y="239916"/>
                    <a:pt x="645249" y="293599"/>
                    <a:pt x="572750" y="358904"/>
                  </a:cubicBezTo>
                  <a:cubicBezTo>
                    <a:pt x="522941" y="403731"/>
                    <a:pt x="479774" y="453540"/>
                    <a:pt x="440480" y="506669"/>
                  </a:cubicBezTo>
                  <a:close/>
                  <a:moveTo>
                    <a:pt x="1070836" y="292492"/>
                  </a:moveTo>
                  <a:cubicBezTo>
                    <a:pt x="1092973" y="272569"/>
                    <a:pt x="1112896" y="252645"/>
                    <a:pt x="1124519" y="226081"/>
                  </a:cubicBezTo>
                  <a:cubicBezTo>
                    <a:pt x="1141121" y="187341"/>
                    <a:pt x="1119538" y="164097"/>
                    <a:pt x="1091313" y="156349"/>
                  </a:cubicBezTo>
                  <a:cubicBezTo>
                    <a:pt x="1036523" y="140853"/>
                    <a:pt x="982840" y="146387"/>
                    <a:pt x="924730" y="160223"/>
                  </a:cubicBezTo>
                  <a:cubicBezTo>
                    <a:pt x="980627" y="198409"/>
                    <a:pt x="1030436" y="239916"/>
                    <a:pt x="1070836" y="292492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/>
            <p:cNvSpPr/>
            <p:nvPr/>
          </p:nvSpPr>
          <p:spPr>
            <a:xfrm>
              <a:off x="9528376" y="6090459"/>
              <a:ext cx="564757" cy="630150"/>
            </a:xfrm>
            <a:custGeom>
              <a:avLst/>
              <a:gdLst>
                <a:gd name="connsiteX0" fmla="*/ 636997 w 1051515"/>
                <a:gd name="connsiteY0" fmla="*/ 412571 h 1173269"/>
                <a:gd name="connsiteX1" fmla="*/ 566158 w 1051515"/>
                <a:gd name="connsiteY1" fmla="*/ 412571 h 1173269"/>
                <a:gd name="connsiteX2" fmla="*/ 565051 w 1051515"/>
                <a:gd name="connsiteY2" fmla="*/ 408143 h 1173269"/>
                <a:gd name="connsiteX3" fmla="*/ 579440 w 1051515"/>
                <a:gd name="connsiteY3" fmla="*/ 403162 h 1173269"/>
                <a:gd name="connsiteX4" fmla="*/ 631463 w 1051515"/>
                <a:gd name="connsiteY4" fmla="*/ 401502 h 1173269"/>
                <a:gd name="connsiteX5" fmla="*/ 652493 w 1051515"/>
                <a:gd name="connsiteY5" fmla="*/ 388220 h 1173269"/>
                <a:gd name="connsiteX6" fmla="*/ 809113 w 1051515"/>
                <a:gd name="connsiteY6" fmla="*/ 165188 h 1173269"/>
                <a:gd name="connsiteX7" fmla="*/ 920352 w 1051515"/>
                <a:gd name="connsiteY7" fmla="*/ 50628 h 1173269"/>
                <a:gd name="connsiteX8" fmla="*/ 1008901 w 1051515"/>
                <a:gd name="connsiteY8" fmla="*/ 1373 h 1173269"/>
                <a:gd name="connsiteX9" fmla="*/ 1051515 w 1051515"/>
                <a:gd name="connsiteY9" fmla="*/ 30705 h 1173269"/>
                <a:gd name="connsiteX10" fmla="*/ 1018309 w 1051515"/>
                <a:gd name="connsiteY10" fmla="*/ 136963 h 1173269"/>
                <a:gd name="connsiteX11" fmla="*/ 799705 w 1051515"/>
                <a:gd name="connsiteY11" fmla="*/ 351140 h 1173269"/>
                <a:gd name="connsiteX12" fmla="*/ 735507 w 1051515"/>
                <a:gd name="connsiteY12" fmla="*/ 397628 h 1173269"/>
                <a:gd name="connsiteX13" fmla="*/ 814648 w 1051515"/>
                <a:gd name="connsiteY13" fmla="*/ 397628 h 1173269"/>
                <a:gd name="connsiteX14" fmla="*/ 815755 w 1051515"/>
                <a:gd name="connsiteY14" fmla="*/ 402056 h 1173269"/>
                <a:gd name="connsiteX15" fmla="*/ 799152 w 1051515"/>
                <a:gd name="connsiteY15" fmla="*/ 407037 h 1173269"/>
                <a:gd name="connsiteX16" fmla="*/ 741595 w 1051515"/>
                <a:gd name="connsiteY16" fmla="*/ 409250 h 1173269"/>
                <a:gd name="connsiteX17" fmla="*/ 714477 w 1051515"/>
                <a:gd name="connsiteY17" fmla="*/ 426960 h 1173269"/>
                <a:gd name="connsiteX18" fmla="*/ 536826 w 1051515"/>
                <a:gd name="connsiteY18" fmla="*/ 776727 h 1173269"/>
                <a:gd name="connsiteX19" fmla="*/ 371351 w 1051515"/>
                <a:gd name="connsiteY19" fmla="*/ 999206 h 1173269"/>
                <a:gd name="connsiteX20" fmla="*/ 188720 w 1051515"/>
                <a:gd name="connsiteY20" fmla="*/ 1139223 h 1173269"/>
                <a:gd name="connsiteX21" fmla="*/ 33206 w 1051515"/>
                <a:gd name="connsiteY21" fmla="*/ 1176856 h 1173269"/>
                <a:gd name="connsiteX22" fmla="*/ 6088 w 1051515"/>
                <a:gd name="connsiteY22" fmla="*/ 1171322 h 1173269"/>
                <a:gd name="connsiteX23" fmla="*/ 0 w 1051515"/>
                <a:gd name="connsiteY23" fmla="*/ 1160807 h 1173269"/>
                <a:gd name="connsiteX24" fmla="*/ 9962 w 1051515"/>
                <a:gd name="connsiteY24" fmla="*/ 1154719 h 1173269"/>
                <a:gd name="connsiteX25" fmla="*/ 297745 w 1051515"/>
                <a:gd name="connsiteY25" fmla="*/ 1025770 h 1173269"/>
                <a:gd name="connsiteX26" fmla="*/ 410644 w 1051515"/>
                <a:gd name="connsiteY26" fmla="*/ 851440 h 1173269"/>
                <a:gd name="connsiteX27" fmla="*/ 506388 w 1051515"/>
                <a:gd name="connsiteY27" fmla="*/ 666041 h 1173269"/>
                <a:gd name="connsiteX28" fmla="*/ 624268 w 1051515"/>
                <a:gd name="connsiteY28" fmla="*/ 441349 h 1173269"/>
                <a:gd name="connsiteX29" fmla="*/ 636997 w 1051515"/>
                <a:gd name="connsiteY29" fmla="*/ 412571 h 1173269"/>
                <a:gd name="connsiteX30" fmla="*/ 743255 w 1051515"/>
                <a:gd name="connsiteY30" fmla="*/ 371617 h 1173269"/>
                <a:gd name="connsiteX31" fmla="*/ 751003 w 1051515"/>
                <a:gd name="connsiteY31" fmla="*/ 369403 h 1173269"/>
                <a:gd name="connsiteX32" fmla="*/ 1002260 w 1051515"/>
                <a:gd name="connsiteY32" fmla="*/ 120360 h 1173269"/>
                <a:gd name="connsiteX33" fmla="*/ 1044874 w 1051515"/>
                <a:gd name="connsiteY33" fmla="*/ 34025 h 1173269"/>
                <a:gd name="connsiteX34" fmla="*/ 1019970 w 1051515"/>
                <a:gd name="connsiteY34" fmla="*/ 8014 h 1173269"/>
                <a:gd name="connsiteX35" fmla="*/ 995619 w 1051515"/>
                <a:gd name="connsiteY35" fmla="*/ 15209 h 1173269"/>
                <a:gd name="connsiteX36" fmla="*/ 940276 w 1051515"/>
                <a:gd name="connsiteY36" fmla="*/ 59483 h 1173269"/>
                <a:gd name="connsiteX37" fmla="*/ 786423 w 1051515"/>
                <a:gd name="connsiteY37" fmla="*/ 289710 h 1173269"/>
                <a:gd name="connsiteX38" fmla="*/ 743255 w 1051515"/>
                <a:gd name="connsiteY38" fmla="*/ 371617 h 1173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51515" h="1173269">
                  <a:moveTo>
                    <a:pt x="636997" y="412571"/>
                  </a:moveTo>
                  <a:cubicBezTo>
                    <a:pt x="611539" y="412571"/>
                    <a:pt x="588849" y="412571"/>
                    <a:pt x="566158" y="412571"/>
                  </a:cubicBezTo>
                  <a:cubicBezTo>
                    <a:pt x="565605" y="410910"/>
                    <a:pt x="565051" y="409804"/>
                    <a:pt x="565051" y="408143"/>
                  </a:cubicBezTo>
                  <a:cubicBezTo>
                    <a:pt x="570032" y="406483"/>
                    <a:pt x="574459" y="403162"/>
                    <a:pt x="579440" y="403162"/>
                  </a:cubicBezTo>
                  <a:cubicBezTo>
                    <a:pt x="596596" y="402056"/>
                    <a:pt x="614306" y="402056"/>
                    <a:pt x="631463" y="401502"/>
                  </a:cubicBezTo>
                  <a:cubicBezTo>
                    <a:pt x="641424" y="401502"/>
                    <a:pt x="646959" y="397628"/>
                    <a:pt x="652493" y="388220"/>
                  </a:cubicBezTo>
                  <a:cubicBezTo>
                    <a:pt x="697874" y="309080"/>
                    <a:pt x="747129" y="232706"/>
                    <a:pt x="809113" y="165188"/>
                  </a:cubicBezTo>
                  <a:cubicBezTo>
                    <a:pt x="845086" y="125894"/>
                    <a:pt x="882166" y="87708"/>
                    <a:pt x="920352" y="50628"/>
                  </a:cubicBezTo>
                  <a:cubicBezTo>
                    <a:pt x="945257" y="26831"/>
                    <a:pt x="974035" y="8014"/>
                    <a:pt x="1008901" y="1373"/>
                  </a:cubicBezTo>
                  <a:cubicBezTo>
                    <a:pt x="1034912" y="-3608"/>
                    <a:pt x="1047088" y="4694"/>
                    <a:pt x="1051515" y="30705"/>
                  </a:cubicBezTo>
                  <a:cubicBezTo>
                    <a:pt x="1058156" y="71659"/>
                    <a:pt x="1039893" y="105418"/>
                    <a:pt x="1018309" y="136963"/>
                  </a:cubicBezTo>
                  <a:cubicBezTo>
                    <a:pt x="959092" y="222191"/>
                    <a:pt x="882719" y="289710"/>
                    <a:pt x="799705" y="351140"/>
                  </a:cubicBezTo>
                  <a:cubicBezTo>
                    <a:pt x="779228" y="366083"/>
                    <a:pt x="758751" y="381025"/>
                    <a:pt x="735507" y="397628"/>
                  </a:cubicBezTo>
                  <a:cubicBezTo>
                    <a:pt x="763732" y="397628"/>
                    <a:pt x="789190" y="397628"/>
                    <a:pt x="814648" y="397628"/>
                  </a:cubicBezTo>
                  <a:cubicBezTo>
                    <a:pt x="815201" y="399288"/>
                    <a:pt x="815201" y="400949"/>
                    <a:pt x="815755" y="402056"/>
                  </a:cubicBezTo>
                  <a:cubicBezTo>
                    <a:pt x="810220" y="403716"/>
                    <a:pt x="804686" y="406483"/>
                    <a:pt x="799152" y="407037"/>
                  </a:cubicBezTo>
                  <a:cubicBezTo>
                    <a:pt x="780335" y="408143"/>
                    <a:pt x="760965" y="409804"/>
                    <a:pt x="741595" y="409250"/>
                  </a:cubicBezTo>
                  <a:cubicBezTo>
                    <a:pt x="727206" y="408697"/>
                    <a:pt x="720565" y="414231"/>
                    <a:pt x="714477" y="426960"/>
                  </a:cubicBezTo>
                  <a:cubicBezTo>
                    <a:pt x="655813" y="543733"/>
                    <a:pt x="598257" y="661614"/>
                    <a:pt x="536826" y="776727"/>
                  </a:cubicBezTo>
                  <a:cubicBezTo>
                    <a:pt x="493105" y="858634"/>
                    <a:pt x="436656" y="932794"/>
                    <a:pt x="371351" y="999206"/>
                  </a:cubicBezTo>
                  <a:cubicBezTo>
                    <a:pt x="317115" y="1053995"/>
                    <a:pt x="259005" y="1104357"/>
                    <a:pt x="188720" y="1139223"/>
                  </a:cubicBezTo>
                  <a:cubicBezTo>
                    <a:pt x="140017" y="1163574"/>
                    <a:pt x="87995" y="1177410"/>
                    <a:pt x="33206" y="1176856"/>
                  </a:cubicBezTo>
                  <a:cubicBezTo>
                    <a:pt x="24351" y="1176856"/>
                    <a:pt x="14943" y="1174643"/>
                    <a:pt x="6088" y="1171322"/>
                  </a:cubicBezTo>
                  <a:cubicBezTo>
                    <a:pt x="2767" y="1170215"/>
                    <a:pt x="0" y="1164127"/>
                    <a:pt x="0" y="1160807"/>
                  </a:cubicBezTo>
                  <a:cubicBezTo>
                    <a:pt x="0" y="1158593"/>
                    <a:pt x="6641" y="1154166"/>
                    <a:pt x="9962" y="1154719"/>
                  </a:cubicBezTo>
                  <a:cubicBezTo>
                    <a:pt x="135590" y="1177963"/>
                    <a:pt x="220265" y="1109891"/>
                    <a:pt x="297745" y="1025770"/>
                  </a:cubicBezTo>
                  <a:cubicBezTo>
                    <a:pt x="345340" y="973748"/>
                    <a:pt x="378546" y="912870"/>
                    <a:pt x="410644" y="851440"/>
                  </a:cubicBezTo>
                  <a:cubicBezTo>
                    <a:pt x="442743" y="790009"/>
                    <a:pt x="474289" y="728025"/>
                    <a:pt x="506388" y="666041"/>
                  </a:cubicBezTo>
                  <a:cubicBezTo>
                    <a:pt x="545681" y="591328"/>
                    <a:pt x="584975" y="516615"/>
                    <a:pt x="624268" y="441349"/>
                  </a:cubicBezTo>
                  <a:cubicBezTo>
                    <a:pt x="628142" y="433048"/>
                    <a:pt x="632016" y="424193"/>
                    <a:pt x="636997" y="412571"/>
                  </a:cubicBezTo>
                  <a:close/>
                  <a:moveTo>
                    <a:pt x="743255" y="371617"/>
                  </a:moveTo>
                  <a:cubicBezTo>
                    <a:pt x="748236" y="370510"/>
                    <a:pt x="749896" y="370510"/>
                    <a:pt x="751003" y="369403"/>
                  </a:cubicBezTo>
                  <a:cubicBezTo>
                    <a:pt x="845640" y="297457"/>
                    <a:pt x="931421" y="216104"/>
                    <a:pt x="1002260" y="120360"/>
                  </a:cubicBezTo>
                  <a:cubicBezTo>
                    <a:pt x="1021630" y="94349"/>
                    <a:pt x="1040447" y="67784"/>
                    <a:pt x="1044874" y="34025"/>
                  </a:cubicBezTo>
                  <a:cubicBezTo>
                    <a:pt x="1047088" y="16316"/>
                    <a:pt x="1037679" y="5800"/>
                    <a:pt x="1019970" y="8014"/>
                  </a:cubicBezTo>
                  <a:cubicBezTo>
                    <a:pt x="1011668" y="9121"/>
                    <a:pt x="1002260" y="10781"/>
                    <a:pt x="995619" y="15209"/>
                  </a:cubicBezTo>
                  <a:cubicBezTo>
                    <a:pt x="976249" y="29044"/>
                    <a:pt x="956879" y="42880"/>
                    <a:pt x="940276" y="59483"/>
                  </a:cubicBezTo>
                  <a:cubicBezTo>
                    <a:pt x="874972" y="126448"/>
                    <a:pt x="830697" y="208355"/>
                    <a:pt x="786423" y="289710"/>
                  </a:cubicBezTo>
                  <a:cubicBezTo>
                    <a:pt x="772034" y="316828"/>
                    <a:pt x="758198" y="342839"/>
                    <a:pt x="743255" y="371617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/>
            <p:cNvSpPr/>
            <p:nvPr/>
          </p:nvSpPr>
          <p:spPr>
            <a:xfrm>
              <a:off x="9662134" y="6086353"/>
              <a:ext cx="564757" cy="630150"/>
            </a:xfrm>
            <a:custGeom>
              <a:avLst/>
              <a:gdLst>
                <a:gd name="connsiteX0" fmla="*/ 855048 w 1051515"/>
                <a:gd name="connsiteY0" fmla="*/ 401400 h 1173269"/>
                <a:gd name="connsiteX1" fmla="*/ 840105 w 1051515"/>
                <a:gd name="connsiteY1" fmla="*/ 405827 h 1173269"/>
                <a:gd name="connsiteX2" fmla="*/ 739381 w 1051515"/>
                <a:gd name="connsiteY2" fmla="*/ 408594 h 1173269"/>
                <a:gd name="connsiteX3" fmla="*/ 721672 w 1051515"/>
                <a:gd name="connsiteY3" fmla="*/ 420216 h 1173269"/>
                <a:gd name="connsiteX4" fmla="*/ 636997 w 1051515"/>
                <a:gd name="connsiteY4" fmla="*/ 592886 h 1173269"/>
                <a:gd name="connsiteX5" fmla="*/ 572246 w 1051515"/>
                <a:gd name="connsiteY5" fmla="*/ 719068 h 1173269"/>
                <a:gd name="connsiteX6" fmla="*/ 448831 w 1051515"/>
                <a:gd name="connsiteY6" fmla="*/ 905574 h 1173269"/>
                <a:gd name="connsiteX7" fmla="*/ 214177 w 1051515"/>
                <a:gd name="connsiteY7" fmla="*/ 1121411 h 1173269"/>
                <a:gd name="connsiteX8" fmla="*/ 39294 w 1051515"/>
                <a:gd name="connsiteY8" fmla="*/ 1175647 h 1173269"/>
                <a:gd name="connsiteX9" fmla="*/ 8301 w 1051515"/>
                <a:gd name="connsiteY9" fmla="*/ 1171220 h 1173269"/>
                <a:gd name="connsiteX10" fmla="*/ 0 w 1051515"/>
                <a:gd name="connsiteY10" fmla="*/ 1158490 h 1173269"/>
                <a:gd name="connsiteX11" fmla="*/ 12729 w 1051515"/>
                <a:gd name="connsiteY11" fmla="*/ 1154063 h 1173269"/>
                <a:gd name="connsiteX12" fmla="*/ 197574 w 1051515"/>
                <a:gd name="connsiteY12" fmla="*/ 1112003 h 1173269"/>
                <a:gd name="connsiteX13" fmla="*/ 392935 w 1051515"/>
                <a:gd name="connsiteY13" fmla="*/ 882330 h 1173269"/>
                <a:gd name="connsiteX14" fmla="*/ 478716 w 1051515"/>
                <a:gd name="connsiteY14" fmla="*/ 725156 h 1173269"/>
                <a:gd name="connsiteX15" fmla="*/ 523544 w 1051515"/>
                <a:gd name="connsiteY15" fmla="*/ 637161 h 1173269"/>
                <a:gd name="connsiteX16" fmla="*/ 633123 w 1051515"/>
                <a:gd name="connsiteY16" fmla="*/ 427964 h 1173269"/>
                <a:gd name="connsiteX17" fmla="*/ 640871 w 1051515"/>
                <a:gd name="connsiteY17" fmla="*/ 411361 h 1173269"/>
                <a:gd name="connsiteX18" fmla="*/ 604345 w 1051515"/>
                <a:gd name="connsiteY18" fmla="*/ 403060 h 1173269"/>
                <a:gd name="connsiteX19" fmla="*/ 604345 w 1051515"/>
                <a:gd name="connsiteY19" fmla="*/ 396419 h 1173269"/>
                <a:gd name="connsiteX20" fmla="*/ 623161 w 1051515"/>
                <a:gd name="connsiteY20" fmla="*/ 396972 h 1173269"/>
                <a:gd name="connsiteX21" fmla="*/ 663008 w 1051515"/>
                <a:gd name="connsiteY21" fmla="*/ 376495 h 1173269"/>
                <a:gd name="connsiteX22" fmla="*/ 886593 w 1051515"/>
                <a:gd name="connsiteY22" fmla="*/ 82625 h 1173269"/>
                <a:gd name="connsiteX23" fmla="*/ 981783 w 1051515"/>
                <a:gd name="connsiteY23" fmla="*/ 10679 h 1173269"/>
                <a:gd name="connsiteX24" fmla="*/ 1021630 w 1051515"/>
                <a:gd name="connsiteY24" fmla="*/ 163 h 1173269"/>
                <a:gd name="connsiteX25" fmla="*/ 1054836 w 1051515"/>
                <a:gd name="connsiteY25" fmla="*/ 29495 h 1173269"/>
                <a:gd name="connsiteX26" fmla="*/ 1033805 w 1051515"/>
                <a:gd name="connsiteY26" fmla="*/ 110296 h 1173269"/>
                <a:gd name="connsiteX27" fmla="*/ 912051 w 1051515"/>
                <a:gd name="connsiteY27" fmla="*/ 256401 h 1173269"/>
                <a:gd name="connsiteX28" fmla="*/ 742702 w 1051515"/>
                <a:gd name="connsiteY28" fmla="*/ 391991 h 1173269"/>
                <a:gd name="connsiteX29" fmla="*/ 738828 w 1051515"/>
                <a:gd name="connsiteY29" fmla="*/ 396972 h 1173269"/>
                <a:gd name="connsiteX30" fmla="*/ 853941 w 1051515"/>
                <a:gd name="connsiteY30" fmla="*/ 396972 h 1173269"/>
                <a:gd name="connsiteX31" fmla="*/ 855048 w 1051515"/>
                <a:gd name="connsiteY31" fmla="*/ 401400 h 1173269"/>
                <a:gd name="connsiteX32" fmla="*/ 748789 w 1051515"/>
                <a:gd name="connsiteY32" fmla="*/ 368194 h 1173269"/>
                <a:gd name="connsiteX33" fmla="*/ 751003 w 1051515"/>
                <a:gd name="connsiteY33" fmla="*/ 370408 h 1173269"/>
                <a:gd name="connsiteX34" fmla="*/ 761519 w 1051515"/>
                <a:gd name="connsiteY34" fmla="*/ 363213 h 1173269"/>
                <a:gd name="connsiteX35" fmla="*/ 932528 w 1051515"/>
                <a:gd name="connsiteY35" fmla="*/ 204932 h 1173269"/>
                <a:gd name="connsiteX36" fmla="*/ 1037679 w 1051515"/>
                <a:gd name="connsiteY36" fmla="*/ 63255 h 1173269"/>
                <a:gd name="connsiteX37" fmla="*/ 1037679 w 1051515"/>
                <a:gd name="connsiteY37" fmla="*/ 11786 h 1173269"/>
                <a:gd name="connsiteX38" fmla="*/ 989531 w 1051515"/>
                <a:gd name="connsiteY38" fmla="*/ 19534 h 1173269"/>
                <a:gd name="connsiteX39" fmla="*/ 911498 w 1051515"/>
                <a:gd name="connsiteY39" fmla="*/ 95353 h 1173269"/>
                <a:gd name="connsiteX40" fmla="*/ 800812 w 1051515"/>
                <a:gd name="connsiteY40" fmla="*/ 269684 h 1173269"/>
                <a:gd name="connsiteX41" fmla="*/ 748789 w 1051515"/>
                <a:gd name="connsiteY41" fmla="*/ 368194 h 1173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51515" h="1173269">
                  <a:moveTo>
                    <a:pt x="855048" y="401400"/>
                  </a:moveTo>
                  <a:cubicBezTo>
                    <a:pt x="850067" y="403060"/>
                    <a:pt x="845086" y="405827"/>
                    <a:pt x="840105" y="405827"/>
                  </a:cubicBezTo>
                  <a:cubicBezTo>
                    <a:pt x="806346" y="406934"/>
                    <a:pt x="772587" y="406934"/>
                    <a:pt x="739381" y="408594"/>
                  </a:cubicBezTo>
                  <a:cubicBezTo>
                    <a:pt x="733293" y="409148"/>
                    <a:pt x="724439" y="414682"/>
                    <a:pt x="721672" y="420216"/>
                  </a:cubicBezTo>
                  <a:cubicBezTo>
                    <a:pt x="692893" y="477773"/>
                    <a:pt x="665222" y="535329"/>
                    <a:pt x="636997" y="592886"/>
                  </a:cubicBezTo>
                  <a:cubicBezTo>
                    <a:pt x="615966" y="634947"/>
                    <a:pt x="596596" y="678668"/>
                    <a:pt x="572246" y="719068"/>
                  </a:cubicBezTo>
                  <a:cubicBezTo>
                    <a:pt x="533506" y="782712"/>
                    <a:pt x="493105" y="845250"/>
                    <a:pt x="448831" y="905574"/>
                  </a:cubicBezTo>
                  <a:cubicBezTo>
                    <a:pt x="385187" y="992462"/>
                    <a:pt x="304386" y="1062747"/>
                    <a:pt x="214177" y="1121411"/>
                  </a:cubicBezTo>
                  <a:cubicBezTo>
                    <a:pt x="161048" y="1155723"/>
                    <a:pt x="103491" y="1176754"/>
                    <a:pt x="39294" y="1175647"/>
                  </a:cubicBezTo>
                  <a:cubicBezTo>
                    <a:pt x="28778" y="1175647"/>
                    <a:pt x="18263" y="1173987"/>
                    <a:pt x="8301" y="1171220"/>
                  </a:cubicBezTo>
                  <a:cubicBezTo>
                    <a:pt x="4427" y="1170113"/>
                    <a:pt x="2767" y="1162918"/>
                    <a:pt x="0" y="1158490"/>
                  </a:cubicBezTo>
                  <a:cubicBezTo>
                    <a:pt x="4427" y="1156830"/>
                    <a:pt x="9408" y="1152956"/>
                    <a:pt x="12729" y="1154063"/>
                  </a:cubicBezTo>
                  <a:cubicBezTo>
                    <a:pt x="81907" y="1172326"/>
                    <a:pt x="142231" y="1151296"/>
                    <a:pt x="197574" y="1112003"/>
                  </a:cubicBezTo>
                  <a:cubicBezTo>
                    <a:pt x="282249" y="1052232"/>
                    <a:pt x="343680" y="972538"/>
                    <a:pt x="392935" y="882330"/>
                  </a:cubicBezTo>
                  <a:cubicBezTo>
                    <a:pt x="421713" y="830307"/>
                    <a:pt x="450491" y="777731"/>
                    <a:pt x="478716" y="725156"/>
                  </a:cubicBezTo>
                  <a:cubicBezTo>
                    <a:pt x="494212" y="695824"/>
                    <a:pt x="508601" y="665939"/>
                    <a:pt x="523544" y="637161"/>
                  </a:cubicBezTo>
                  <a:cubicBezTo>
                    <a:pt x="560070" y="567428"/>
                    <a:pt x="596596" y="497696"/>
                    <a:pt x="633123" y="427964"/>
                  </a:cubicBezTo>
                  <a:cubicBezTo>
                    <a:pt x="635890" y="422983"/>
                    <a:pt x="637550" y="418002"/>
                    <a:pt x="640871" y="411361"/>
                  </a:cubicBezTo>
                  <a:cubicBezTo>
                    <a:pt x="627589" y="408041"/>
                    <a:pt x="615966" y="405827"/>
                    <a:pt x="604345" y="403060"/>
                  </a:cubicBezTo>
                  <a:cubicBezTo>
                    <a:pt x="604345" y="400846"/>
                    <a:pt x="604345" y="398632"/>
                    <a:pt x="604345" y="396419"/>
                  </a:cubicBezTo>
                  <a:cubicBezTo>
                    <a:pt x="610432" y="396419"/>
                    <a:pt x="617627" y="394758"/>
                    <a:pt x="623161" y="396972"/>
                  </a:cubicBezTo>
                  <a:cubicBezTo>
                    <a:pt x="644192" y="404167"/>
                    <a:pt x="653046" y="394205"/>
                    <a:pt x="663008" y="376495"/>
                  </a:cubicBezTo>
                  <a:cubicBezTo>
                    <a:pt x="723885" y="268023"/>
                    <a:pt x="797491" y="169513"/>
                    <a:pt x="886593" y="82625"/>
                  </a:cubicBezTo>
                  <a:cubicBezTo>
                    <a:pt x="914818" y="54953"/>
                    <a:pt x="949131" y="32816"/>
                    <a:pt x="981783" y="10679"/>
                  </a:cubicBezTo>
                  <a:cubicBezTo>
                    <a:pt x="992298" y="3484"/>
                    <a:pt x="1007795" y="1270"/>
                    <a:pt x="1021630" y="163"/>
                  </a:cubicBezTo>
                  <a:cubicBezTo>
                    <a:pt x="1042107" y="-1497"/>
                    <a:pt x="1052622" y="9572"/>
                    <a:pt x="1054836" y="29495"/>
                  </a:cubicBezTo>
                  <a:cubicBezTo>
                    <a:pt x="1058156" y="59380"/>
                    <a:pt x="1048195" y="85945"/>
                    <a:pt x="1033805" y="110296"/>
                  </a:cubicBezTo>
                  <a:cubicBezTo>
                    <a:pt x="1001707" y="166192"/>
                    <a:pt x="960199" y="214894"/>
                    <a:pt x="912051" y="256401"/>
                  </a:cubicBezTo>
                  <a:cubicBezTo>
                    <a:pt x="857262" y="303443"/>
                    <a:pt x="799152" y="347164"/>
                    <a:pt x="742702" y="391991"/>
                  </a:cubicBezTo>
                  <a:cubicBezTo>
                    <a:pt x="741595" y="393098"/>
                    <a:pt x="741042" y="394205"/>
                    <a:pt x="738828" y="396972"/>
                  </a:cubicBezTo>
                  <a:cubicBezTo>
                    <a:pt x="778121" y="396972"/>
                    <a:pt x="815755" y="396972"/>
                    <a:pt x="853941" y="396972"/>
                  </a:cubicBezTo>
                  <a:cubicBezTo>
                    <a:pt x="853941" y="398632"/>
                    <a:pt x="854495" y="400293"/>
                    <a:pt x="855048" y="401400"/>
                  </a:cubicBezTo>
                  <a:close/>
                  <a:moveTo>
                    <a:pt x="748789" y="368194"/>
                  </a:moveTo>
                  <a:cubicBezTo>
                    <a:pt x="749343" y="368747"/>
                    <a:pt x="750450" y="369854"/>
                    <a:pt x="751003" y="370408"/>
                  </a:cubicBezTo>
                  <a:cubicBezTo>
                    <a:pt x="754324" y="368194"/>
                    <a:pt x="758751" y="365980"/>
                    <a:pt x="761519" y="363213"/>
                  </a:cubicBezTo>
                  <a:cubicBezTo>
                    <a:pt x="818522" y="310637"/>
                    <a:pt x="877185" y="259168"/>
                    <a:pt x="932528" y="204932"/>
                  </a:cubicBezTo>
                  <a:cubicBezTo>
                    <a:pt x="974589" y="163425"/>
                    <a:pt x="1011668" y="117491"/>
                    <a:pt x="1037679" y="63255"/>
                  </a:cubicBezTo>
                  <a:cubicBezTo>
                    <a:pt x="1048748" y="40564"/>
                    <a:pt x="1049855" y="18980"/>
                    <a:pt x="1037679" y="11786"/>
                  </a:cubicBezTo>
                  <a:cubicBezTo>
                    <a:pt x="1020523" y="1270"/>
                    <a:pt x="1002260" y="8465"/>
                    <a:pt x="989531" y="19534"/>
                  </a:cubicBezTo>
                  <a:cubicBezTo>
                    <a:pt x="961860" y="43331"/>
                    <a:pt x="932528" y="66575"/>
                    <a:pt x="911498" y="95353"/>
                  </a:cubicBezTo>
                  <a:cubicBezTo>
                    <a:pt x="871651" y="151250"/>
                    <a:pt x="836232" y="210467"/>
                    <a:pt x="800812" y="269684"/>
                  </a:cubicBezTo>
                  <a:cubicBezTo>
                    <a:pt x="781995" y="301782"/>
                    <a:pt x="765946" y="335542"/>
                    <a:pt x="748789" y="368194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/>
            <p:cNvSpPr/>
            <p:nvPr/>
          </p:nvSpPr>
          <p:spPr>
            <a:xfrm>
              <a:off x="10357792" y="6506703"/>
              <a:ext cx="216985" cy="160510"/>
            </a:xfrm>
            <a:custGeom>
              <a:avLst/>
              <a:gdLst>
                <a:gd name="connsiteX0" fmla="*/ 376670 w 404003"/>
                <a:gd name="connsiteY0" fmla="*/ 218118 h 298851"/>
                <a:gd name="connsiteX1" fmla="*/ 290888 w 404003"/>
                <a:gd name="connsiteY1" fmla="*/ 210923 h 298851"/>
                <a:gd name="connsiteX2" fmla="*/ 197359 w 404003"/>
                <a:gd name="connsiteY2" fmla="*/ 159454 h 298851"/>
                <a:gd name="connsiteX3" fmla="*/ 154191 w 404003"/>
                <a:gd name="connsiteY3" fmla="*/ 94703 h 298851"/>
                <a:gd name="connsiteX4" fmla="*/ 210087 w 404003"/>
                <a:gd name="connsiteY4" fmla="*/ 67 h 298851"/>
                <a:gd name="connsiteX5" fmla="*/ 293655 w 404003"/>
                <a:gd name="connsiteY5" fmla="*/ 32166 h 298851"/>
                <a:gd name="connsiteX6" fmla="*/ 378883 w 404003"/>
                <a:gd name="connsiteY6" fmla="*/ 157794 h 298851"/>
                <a:gd name="connsiteX7" fmla="*/ 399360 w 404003"/>
                <a:gd name="connsiteY7" fmla="*/ 199855 h 298851"/>
                <a:gd name="connsiteX8" fmla="*/ 389398 w 404003"/>
                <a:gd name="connsiteY8" fmla="*/ 224759 h 298851"/>
                <a:gd name="connsiteX9" fmla="*/ 293102 w 404003"/>
                <a:gd name="connsiteY9" fmla="*/ 255197 h 298851"/>
                <a:gd name="connsiteX10" fmla="*/ 167473 w 404003"/>
                <a:gd name="connsiteY10" fmla="*/ 293938 h 298851"/>
                <a:gd name="connsiteX11" fmla="*/ 62322 w 404003"/>
                <a:gd name="connsiteY11" fmla="*/ 285636 h 298851"/>
                <a:gd name="connsiteX12" fmla="*/ 14174 w 404003"/>
                <a:gd name="connsiteY12" fmla="*/ 245236 h 298851"/>
                <a:gd name="connsiteX13" fmla="*/ 93314 w 404003"/>
                <a:gd name="connsiteY13" fmla="*/ 93596 h 298851"/>
                <a:gd name="connsiteX14" fmla="*/ 146443 w 404003"/>
                <a:gd name="connsiteY14" fmla="*/ 111860 h 298851"/>
                <a:gd name="connsiteX15" fmla="*/ 208427 w 404003"/>
                <a:gd name="connsiteY15" fmla="*/ 184359 h 298851"/>
                <a:gd name="connsiteX16" fmla="*/ 264877 w 404003"/>
                <a:gd name="connsiteY16" fmla="*/ 216457 h 298851"/>
                <a:gd name="connsiteX17" fmla="*/ 376670 w 404003"/>
                <a:gd name="connsiteY17" fmla="*/ 224759 h 298851"/>
                <a:gd name="connsiteX18" fmla="*/ 376670 w 404003"/>
                <a:gd name="connsiteY18" fmla="*/ 218118 h 298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4003" h="298851">
                  <a:moveTo>
                    <a:pt x="376670" y="218118"/>
                  </a:moveTo>
                  <a:cubicBezTo>
                    <a:pt x="347891" y="215351"/>
                    <a:pt x="319113" y="210923"/>
                    <a:pt x="290888" y="210923"/>
                  </a:cubicBezTo>
                  <a:cubicBezTo>
                    <a:pt x="249381" y="210923"/>
                    <a:pt x="218942" y="194320"/>
                    <a:pt x="197359" y="159454"/>
                  </a:cubicBezTo>
                  <a:cubicBezTo>
                    <a:pt x="183523" y="137317"/>
                    <a:pt x="165813" y="117947"/>
                    <a:pt x="154191" y="94703"/>
                  </a:cubicBezTo>
                  <a:cubicBezTo>
                    <a:pt x="128733" y="46555"/>
                    <a:pt x="155851" y="2280"/>
                    <a:pt x="210087" y="67"/>
                  </a:cubicBezTo>
                  <a:cubicBezTo>
                    <a:pt x="242186" y="-1040"/>
                    <a:pt x="269304" y="11689"/>
                    <a:pt x="293655" y="32166"/>
                  </a:cubicBezTo>
                  <a:cubicBezTo>
                    <a:pt x="334056" y="65925"/>
                    <a:pt x="353426" y="114073"/>
                    <a:pt x="378883" y="157794"/>
                  </a:cubicBezTo>
                  <a:cubicBezTo>
                    <a:pt x="386631" y="171076"/>
                    <a:pt x="393273" y="185466"/>
                    <a:pt x="399360" y="199855"/>
                  </a:cubicBezTo>
                  <a:cubicBezTo>
                    <a:pt x="404341" y="210923"/>
                    <a:pt x="411535" y="220332"/>
                    <a:pt x="389398" y="224759"/>
                  </a:cubicBezTo>
                  <a:cubicBezTo>
                    <a:pt x="356746" y="231400"/>
                    <a:pt x="325201" y="245236"/>
                    <a:pt x="293102" y="255197"/>
                  </a:cubicBezTo>
                  <a:cubicBezTo>
                    <a:pt x="251595" y="268480"/>
                    <a:pt x="210087" y="282869"/>
                    <a:pt x="167473" y="293938"/>
                  </a:cubicBezTo>
                  <a:cubicBezTo>
                    <a:pt x="132054" y="303346"/>
                    <a:pt x="95527" y="303346"/>
                    <a:pt x="62322" y="285636"/>
                  </a:cubicBezTo>
                  <a:cubicBezTo>
                    <a:pt x="44059" y="275674"/>
                    <a:pt x="25242" y="261839"/>
                    <a:pt x="14174" y="245236"/>
                  </a:cubicBezTo>
                  <a:cubicBezTo>
                    <a:pt x="-24566" y="187126"/>
                    <a:pt x="20815" y="103004"/>
                    <a:pt x="93314" y="93596"/>
                  </a:cubicBezTo>
                  <a:cubicBezTo>
                    <a:pt x="114897" y="90829"/>
                    <a:pt x="132054" y="95810"/>
                    <a:pt x="146443" y="111860"/>
                  </a:cubicBezTo>
                  <a:cubicBezTo>
                    <a:pt x="167473" y="135657"/>
                    <a:pt x="188504" y="159454"/>
                    <a:pt x="208427" y="184359"/>
                  </a:cubicBezTo>
                  <a:cubicBezTo>
                    <a:pt x="223370" y="203175"/>
                    <a:pt x="239973" y="215351"/>
                    <a:pt x="264877" y="216457"/>
                  </a:cubicBezTo>
                  <a:cubicBezTo>
                    <a:pt x="302510" y="218118"/>
                    <a:pt x="339590" y="221992"/>
                    <a:pt x="376670" y="224759"/>
                  </a:cubicBezTo>
                  <a:cubicBezTo>
                    <a:pt x="376116" y="223099"/>
                    <a:pt x="376116" y="220885"/>
                    <a:pt x="376670" y="218118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/>
            <p:cNvSpPr/>
            <p:nvPr/>
          </p:nvSpPr>
          <p:spPr>
            <a:xfrm>
              <a:off x="8919987" y="6540914"/>
              <a:ext cx="225903" cy="121869"/>
            </a:xfrm>
            <a:custGeom>
              <a:avLst/>
              <a:gdLst>
                <a:gd name="connsiteX0" fmla="*/ 421042 w 420606"/>
                <a:gd name="connsiteY0" fmla="*/ 153867 h 226905"/>
                <a:gd name="connsiteX1" fmla="*/ 360165 w 420606"/>
                <a:gd name="connsiteY1" fmla="*/ 170469 h 226905"/>
                <a:gd name="connsiteX2" fmla="*/ 197457 w 420606"/>
                <a:gd name="connsiteY2" fmla="*/ 219171 h 226905"/>
                <a:gd name="connsiteX3" fmla="*/ 50245 w 420606"/>
                <a:gd name="connsiteY3" fmla="*/ 198694 h 226905"/>
                <a:gd name="connsiteX4" fmla="*/ 4310 w 420606"/>
                <a:gd name="connsiteY4" fmla="*/ 145565 h 226905"/>
                <a:gd name="connsiteX5" fmla="*/ 2096 w 420606"/>
                <a:gd name="connsiteY5" fmla="*/ 138924 h 226905"/>
                <a:gd name="connsiteX6" fmla="*/ 118316 w 420606"/>
                <a:gd name="connsiteY6" fmla="*/ 13 h 226905"/>
                <a:gd name="connsiteX7" fmla="*/ 163144 w 420606"/>
                <a:gd name="connsiteY7" fmla="*/ 26578 h 226905"/>
                <a:gd name="connsiteX8" fmla="*/ 225128 w 420606"/>
                <a:gd name="connsiteY8" fmla="*/ 99077 h 226905"/>
                <a:gd name="connsiteX9" fmla="*/ 292647 w 420606"/>
                <a:gd name="connsiteY9" fmla="*/ 135603 h 226905"/>
                <a:gd name="connsiteX10" fmla="*/ 419935 w 420606"/>
                <a:gd name="connsiteY10" fmla="*/ 146672 h 226905"/>
                <a:gd name="connsiteX11" fmla="*/ 421042 w 420606"/>
                <a:gd name="connsiteY11" fmla="*/ 153867 h 226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0606" h="226905">
                  <a:moveTo>
                    <a:pt x="421042" y="153867"/>
                  </a:moveTo>
                  <a:cubicBezTo>
                    <a:pt x="400565" y="159401"/>
                    <a:pt x="380088" y="164382"/>
                    <a:pt x="360165" y="170469"/>
                  </a:cubicBezTo>
                  <a:cubicBezTo>
                    <a:pt x="305929" y="186519"/>
                    <a:pt x="251693" y="203675"/>
                    <a:pt x="197457" y="219171"/>
                  </a:cubicBezTo>
                  <a:cubicBezTo>
                    <a:pt x="145434" y="234114"/>
                    <a:pt x="94519" y="233007"/>
                    <a:pt x="50245" y="198694"/>
                  </a:cubicBezTo>
                  <a:cubicBezTo>
                    <a:pt x="31982" y="184858"/>
                    <a:pt x="19253" y="163828"/>
                    <a:pt x="4310" y="145565"/>
                  </a:cubicBezTo>
                  <a:cubicBezTo>
                    <a:pt x="2650" y="143905"/>
                    <a:pt x="2096" y="141138"/>
                    <a:pt x="2096" y="138924"/>
                  </a:cubicBezTo>
                  <a:cubicBezTo>
                    <a:pt x="-11739" y="66978"/>
                    <a:pt x="44710" y="-1094"/>
                    <a:pt x="118316" y="13"/>
                  </a:cubicBezTo>
                  <a:cubicBezTo>
                    <a:pt x="138240" y="13"/>
                    <a:pt x="151522" y="13849"/>
                    <a:pt x="163144" y="26578"/>
                  </a:cubicBezTo>
                  <a:cubicBezTo>
                    <a:pt x="184728" y="50375"/>
                    <a:pt x="205758" y="74173"/>
                    <a:pt x="225128" y="99077"/>
                  </a:cubicBezTo>
                  <a:cubicBezTo>
                    <a:pt x="242838" y="121768"/>
                    <a:pt x="263315" y="133943"/>
                    <a:pt x="292647" y="135603"/>
                  </a:cubicBezTo>
                  <a:cubicBezTo>
                    <a:pt x="335261" y="137817"/>
                    <a:pt x="377321" y="142798"/>
                    <a:pt x="419935" y="146672"/>
                  </a:cubicBezTo>
                  <a:cubicBezTo>
                    <a:pt x="420489" y="149439"/>
                    <a:pt x="420489" y="151653"/>
                    <a:pt x="421042" y="153867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/>
            <p:cNvSpPr/>
            <p:nvPr/>
          </p:nvSpPr>
          <p:spPr>
            <a:xfrm>
              <a:off x="10075965" y="6293455"/>
              <a:ext cx="222930" cy="222930"/>
            </a:xfrm>
            <a:custGeom>
              <a:avLst/>
              <a:gdLst>
                <a:gd name="connsiteX0" fmla="*/ 418258 w 415071"/>
                <a:gd name="connsiteY0" fmla="*/ 161904 h 415071"/>
                <a:gd name="connsiteX1" fmla="*/ 412723 w 415071"/>
                <a:gd name="connsiteY1" fmla="*/ 176293 h 415071"/>
                <a:gd name="connsiteX2" fmla="*/ 247248 w 415071"/>
                <a:gd name="connsiteY2" fmla="*/ 362798 h 415071"/>
                <a:gd name="connsiteX3" fmla="*/ 113318 w 415071"/>
                <a:gd name="connsiteY3" fmla="*/ 417588 h 415071"/>
                <a:gd name="connsiteX4" fmla="*/ 972 w 415071"/>
                <a:gd name="connsiteY4" fmla="*/ 308562 h 415071"/>
                <a:gd name="connsiteX5" fmla="*/ 75132 w 415071"/>
                <a:gd name="connsiteY5" fmla="*/ 127591 h 415071"/>
                <a:gd name="connsiteX6" fmla="*/ 287648 w 415071"/>
                <a:gd name="connsiteY6" fmla="*/ 6390 h 415071"/>
                <a:gd name="connsiteX7" fmla="*/ 330263 w 415071"/>
                <a:gd name="connsiteY7" fmla="*/ 302 h 415071"/>
                <a:gd name="connsiteX8" fmla="*/ 387819 w 415071"/>
                <a:gd name="connsiteY8" fmla="*/ 29634 h 415071"/>
                <a:gd name="connsiteX9" fmla="*/ 384499 w 415071"/>
                <a:gd name="connsiteY9" fmla="*/ 91065 h 415071"/>
                <a:gd name="connsiteX10" fmla="*/ 293183 w 415071"/>
                <a:gd name="connsiteY10" fmla="*/ 159690 h 415071"/>
                <a:gd name="connsiteX11" fmla="*/ 114425 w 415071"/>
                <a:gd name="connsiteY11" fmla="*/ 215586 h 415071"/>
                <a:gd name="connsiteX12" fmla="*/ 97269 w 415071"/>
                <a:gd name="connsiteY12" fmla="*/ 229422 h 415071"/>
                <a:gd name="connsiteX13" fmla="*/ 61849 w 415071"/>
                <a:gd name="connsiteY13" fmla="*/ 319077 h 415071"/>
                <a:gd name="connsiteX14" fmla="*/ 152058 w 415071"/>
                <a:gd name="connsiteY14" fmla="*/ 401538 h 415071"/>
                <a:gd name="connsiteX15" fmla="*/ 249462 w 415071"/>
                <a:gd name="connsiteY15" fmla="*/ 346749 h 415071"/>
                <a:gd name="connsiteX16" fmla="*/ 395014 w 415071"/>
                <a:gd name="connsiteY16" fmla="*/ 179060 h 415071"/>
                <a:gd name="connsiteX17" fmla="*/ 412170 w 415071"/>
                <a:gd name="connsiteY17" fmla="*/ 158583 h 415071"/>
                <a:gd name="connsiteX18" fmla="*/ 418258 w 415071"/>
                <a:gd name="connsiteY18" fmla="*/ 161904 h 415071"/>
                <a:gd name="connsiteX19" fmla="*/ 114425 w 415071"/>
                <a:gd name="connsiteY19" fmla="*/ 202304 h 415071"/>
                <a:gd name="connsiteX20" fmla="*/ 126601 w 415071"/>
                <a:gd name="connsiteY20" fmla="*/ 200644 h 415071"/>
                <a:gd name="connsiteX21" fmla="*/ 314767 w 415071"/>
                <a:gd name="connsiteY21" fmla="*/ 96599 h 415071"/>
                <a:gd name="connsiteX22" fmla="*/ 352400 w 415071"/>
                <a:gd name="connsiteY22" fmla="*/ 34061 h 415071"/>
                <a:gd name="connsiteX23" fmla="*/ 331369 w 415071"/>
                <a:gd name="connsiteY23" fmla="*/ 8604 h 415071"/>
                <a:gd name="connsiteX24" fmla="*/ 305912 w 415071"/>
                <a:gd name="connsiteY24" fmla="*/ 13585 h 415071"/>
                <a:gd name="connsiteX25" fmla="*/ 247248 w 415071"/>
                <a:gd name="connsiteY25" fmla="*/ 49557 h 415071"/>
                <a:gd name="connsiteX26" fmla="*/ 114425 w 415071"/>
                <a:gd name="connsiteY26" fmla="*/ 202304 h 415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5071" h="415071">
                  <a:moveTo>
                    <a:pt x="418258" y="161904"/>
                  </a:moveTo>
                  <a:cubicBezTo>
                    <a:pt x="416597" y="166884"/>
                    <a:pt x="415490" y="172419"/>
                    <a:pt x="412723" y="176293"/>
                  </a:cubicBezTo>
                  <a:cubicBezTo>
                    <a:pt x="362361" y="242704"/>
                    <a:pt x="313106" y="310223"/>
                    <a:pt x="247248" y="362798"/>
                  </a:cubicBezTo>
                  <a:cubicBezTo>
                    <a:pt x="208508" y="393790"/>
                    <a:pt x="165894" y="418694"/>
                    <a:pt x="113318" y="417588"/>
                  </a:cubicBezTo>
                  <a:cubicBezTo>
                    <a:pt x="52441" y="415927"/>
                    <a:pt x="5953" y="368886"/>
                    <a:pt x="972" y="308562"/>
                  </a:cubicBezTo>
                  <a:cubicBezTo>
                    <a:pt x="-5669" y="234956"/>
                    <a:pt x="22002" y="176293"/>
                    <a:pt x="75132" y="127591"/>
                  </a:cubicBezTo>
                  <a:cubicBezTo>
                    <a:pt x="137116" y="71141"/>
                    <a:pt x="207401" y="29634"/>
                    <a:pt x="287648" y="6390"/>
                  </a:cubicBezTo>
                  <a:cubicBezTo>
                    <a:pt x="301484" y="2516"/>
                    <a:pt x="315873" y="1409"/>
                    <a:pt x="330263" y="302"/>
                  </a:cubicBezTo>
                  <a:cubicBezTo>
                    <a:pt x="355167" y="-1911"/>
                    <a:pt x="375644" y="8050"/>
                    <a:pt x="387819" y="29634"/>
                  </a:cubicBezTo>
                  <a:cubicBezTo>
                    <a:pt x="399441" y="49557"/>
                    <a:pt x="396120" y="71695"/>
                    <a:pt x="384499" y="91065"/>
                  </a:cubicBezTo>
                  <a:cubicBezTo>
                    <a:pt x="364022" y="126484"/>
                    <a:pt x="330263" y="146961"/>
                    <a:pt x="293183" y="159690"/>
                  </a:cubicBezTo>
                  <a:cubicBezTo>
                    <a:pt x="233966" y="180167"/>
                    <a:pt x="173642" y="196770"/>
                    <a:pt x="114425" y="215586"/>
                  </a:cubicBezTo>
                  <a:cubicBezTo>
                    <a:pt x="107784" y="217800"/>
                    <a:pt x="99483" y="223334"/>
                    <a:pt x="97269" y="229422"/>
                  </a:cubicBezTo>
                  <a:cubicBezTo>
                    <a:pt x="84540" y="258754"/>
                    <a:pt x="69597" y="288085"/>
                    <a:pt x="61849" y="319077"/>
                  </a:cubicBezTo>
                  <a:cubicBezTo>
                    <a:pt x="43586" y="392130"/>
                    <a:pt x="88414" y="415374"/>
                    <a:pt x="152058" y="401538"/>
                  </a:cubicBezTo>
                  <a:cubicBezTo>
                    <a:pt x="189691" y="393237"/>
                    <a:pt x="221237" y="371653"/>
                    <a:pt x="249462" y="346749"/>
                  </a:cubicBezTo>
                  <a:cubicBezTo>
                    <a:pt x="304805" y="296940"/>
                    <a:pt x="352400" y="239937"/>
                    <a:pt x="395014" y="179060"/>
                  </a:cubicBezTo>
                  <a:cubicBezTo>
                    <a:pt x="399994" y="171865"/>
                    <a:pt x="406636" y="165778"/>
                    <a:pt x="412170" y="158583"/>
                  </a:cubicBezTo>
                  <a:cubicBezTo>
                    <a:pt x="414384" y="159690"/>
                    <a:pt x="416044" y="160797"/>
                    <a:pt x="418258" y="161904"/>
                  </a:cubicBezTo>
                  <a:close/>
                  <a:moveTo>
                    <a:pt x="114425" y="202304"/>
                  </a:moveTo>
                  <a:cubicBezTo>
                    <a:pt x="121066" y="201750"/>
                    <a:pt x="123834" y="201750"/>
                    <a:pt x="126601" y="200644"/>
                  </a:cubicBezTo>
                  <a:cubicBezTo>
                    <a:pt x="196333" y="178506"/>
                    <a:pt x="261637" y="147514"/>
                    <a:pt x="314767" y="96599"/>
                  </a:cubicBezTo>
                  <a:cubicBezTo>
                    <a:pt x="332476" y="79443"/>
                    <a:pt x="349633" y="60626"/>
                    <a:pt x="352400" y="34061"/>
                  </a:cubicBezTo>
                  <a:cubicBezTo>
                    <a:pt x="354613" y="16352"/>
                    <a:pt x="348526" y="8050"/>
                    <a:pt x="331369" y="8604"/>
                  </a:cubicBezTo>
                  <a:cubicBezTo>
                    <a:pt x="323068" y="8604"/>
                    <a:pt x="313660" y="9711"/>
                    <a:pt x="305912" y="13585"/>
                  </a:cubicBezTo>
                  <a:cubicBezTo>
                    <a:pt x="285988" y="24653"/>
                    <a:pt x="265511" y="35722"/>
                    <a:pt x="247248" y="49557"/>
                  </a:cubicBezTo>
                  <a:cubicBezTo>
                    <a:pt x="195226" y="91618"/>
                    <a:pt x="152612" y="142534"/>
                    <a:pt x="114425" y="202304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/>
            <p:cNvSpPr/>
            <p:nvPr/>
          </p:nvSpPr>
          <p:spPr>
            <a:xfrm>
              <a:off x="10300330" y="6286001"/>
              <a:ext cx="231848" cy="222930"/>
            </a:xfrm>
            <a:custGeom>
              <a:avLst/>
              <a:gdLst>
                <a:gd name="connsiteX0" fmla="*/ 437170 w 431674"/>
                <a:gd name="connsiteY0" fmla="*/ 179102 h 415071"/>
                <a:gd name="connsiteX1" fmla="*/ 422781 w 431674"/>
                <a:gd name="connsiteY1" fmla="*/ 199579 h 415071"/>
                <a:gd name="connsiteX2" fmla="*/ 256752 w 431674"/>
                <a:gd name="connsiteY2" fmla="*/ 359520 h 415071"/>
                <a:gd name="connsiteX3" fmla="*/ 117841 w 431674"/>
                <a:gd name="connsiteY3" fmla="*/ 417077 h 415071"/>
                <a:gd name="connsiteX4" fmla="*/ 514 w 431674"/>
                <a:gd name="connsiteY4" fmla="*/ 305284 h 415071"/>
                <a:gd name="connsiteX5" fmla="*/ 80761 w 431674"/>
                <a:gd name="connsiteY5" fmla="*/ 124866 h 415071"/>
                <a:gd name="connsiteX6" fmla="*/ 306007 w 431674"/>
                <a:gd name="connsiteY6" fmla="*/ 3112 h 415071"/>
                <a:gd name="connsiteX7" fmla="*/ 352495 w 431674"/>
                <a:gd name="connsiteY7" fmla="*/ 2005 h 415071"/>
                <a:gd name="connsiteX8" fmla="*/ 377953 w 431674"/>
                <a:gd name="connsiteY8" fmla="*/ 106050 h 415071"/>
                <a:gd name="connsiteX9" fmla="*/ 281103 w 431674"/>
                <a:gd name="connsiteY9" fmla="*/ 165820 h 415071"/>
                <a:gd name="connsiteX10" fmla="*/ 115074 w 431674"/>
                <a:gd name="connsiteY10" fmla="*/ 216735 h 415071"/>
                <a:gd name="connsiteX11" fmla="*/ 102345 w 431674"/>
                <a:gd name="connsiteY11" fmla="*/ 223930 h 415071"/>
                <a:gd name="connsiteX12" fmla="*/ 59178 w 431674"/>
                <a:gd name="connsiteY12" fmla="*/ 332955 h 415071"/>
                <a:gd name="connsiteX13" fmla="*/ 125036 w 431674"/>
                <a:gd name="connsiteY13" fmla="*/ 405455 h 415071"/>
                <a:gd name="connsiteX14" fmla="*/ 239042 w 431674"/>
                <a:gd name="connsiteY14" fmla="*/ 358967 h 415071"/>
                <a:gd name="connsiteX15" fmla="*/ 407284 w 431674"/>
                <a:gd name="connsiteY15" fmla="*/ 198472 h 415071"/>
                <a:gd name="connsiteX16" fmla="*/ 431082 w 431674"/>
                <a:gd name="connsiteY16" fmla="*/ 174121 h 415071"/>
                <a:gd name="connsiteX17" fmla="*/ 437170 w 431674"/>
                <a:gd name="connsiteY17" fmla="*/ 179102 h 415071"/>
                <a:gd name="connsiteX18" fmla="*/ 112307 w 431674"/>
                <a:gd name="connsiteY18" fmla="*/ 204560 h 415071"/>
                <a:gd name="connsiteX19" fmla="*/ 123375 w 431674"/>
                <a:gd name="connsiteY19" fmla="*/ 203453 h 415071"/>
                <a:gd name="connsiteX20" fmla="*/ 328144 w 431674"/>
                <a:gd name="connsiteY20" fmla="*/ 85019 h 415071"/>
                <a:gd name="connsiteX21" fmla="*/ 355262 w 431674"/>
                <a:gd name="connsiteY21" fmla="*/ 31890 h 415071"/>
                <a:gd name="connsiteX22" fmla="*/ 339213 w 431674"/>
                <a:gd name="connsiteY22" fmla="*/ 8646 h 415071"/>
                <a:gd name="connsiteX23" fmla="*/ 313755 w 431674"/>
                <a:gd name="connsiteY23" fmla="*/ 11413 h 415071"/>
                <a:gd name="connsiteX24" fmla="*/ 253431 w 431674"/>
                <a:gd name="connsiteY24" fmla="*/ 47940 h 415071"/>
                <a:gd name="connsiteX25" fmla="*/ 174291 w 431674"/>
                <a:gd name="connsiteY25" fmla="*/ 125420 h 415071"/>
                <a:gd name="connsiteX26" fmla="*/ 112307 w 431674"/>
                <a:gd name="connsiteY26" fmla="*/ 204560 h 415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31674" h="415071">
                  <a:moveTo>
                    <a:pt x="437170" y="179102"/>
                  </a:moveTo>
                  <a:cubicBezTo>
                    <a:pt x="432189" y="185743"/>
                    <a:pt x="428315" y="192938"/>
                    <a:pt x="422781" y="199579"/>
                  </a:cubicBezTo>
                  <a:cubicBezTo>
                    <a:pt x="372418" y="258242"/>
                    <a:pt x="319289" y="313585"/>
                    <a:pt x="256752" y="359520"/>
                  </a:cubicBezTo>
                  <a:cubicBezTo>
                    <a:pt x="215245" y="389959"/>
                    <a:pt x="172077" y="416523"/>
                    <a:pt x="117841" y="417077"/>
                  </a:cubicBezTo>
                  <a:cubicBezTo>
                    <a:pt x="57517" y="418184"/>
                    <a:pt x="4388" y="365608"/>
                    <a:pt x="514" y="305284"/>
                  </a:cubicBezTo>
                  <a:cubicBezTo>
                    <a:pt x="-4467" y="230018"/>
                    <a:pt x="27079" y="172461"/>
                    <a:pt x="80761" y="124866"/>
                  </a:cubicBezTo>
                  <a:cubicBezTo>
                    <a:pt x="146066" y="66756"/>
                    <a:pt x="219118" y="21928"/>
                    <a:pt x="306007" y="3112"/>
                  </a:cubicBezTo>
                  <a:cubicBezTo>
                    <a:pt x="320950" y="-209"/>
                    <a:pt x="337552" y="-1316"/>
                    <a:pt x="352495" y="2005"/>
                  </a:cubicBezTo>
                  <a:cubicBezTo>
                    <a:pt x="398430" y="11967"/>
                    <a:pt x="411712" y="67863"/>
                    <a:pt x="377953" y="106050"/>
                  </a:cubicBezTo>
                  <a:cubicBezTo>
                    <a:pt x="351941" y="135935"/>
                    <a:pt x="317629" y="153091"/>
                    <a:pt x="281103" y="165820"/>
                  </a:cubicBezTo>
                  <a:cubicBezTo>
                    <a:pt x="226313" y="184636"/>
                    <a:pt x="170417" y="199579"/>
                    <a:pt x="115074" y="216735"/>
                  </a:cubicBezTo>
                  <a:cubicBezTo>
                    <a:pt x="110647" y="218396"/>
                    <a:pt x="104559" y="220056"/>
                    <a:pt x="102345" y="223930"/>
                  </a:cubicBezTo>
                  <a:cubicBezTo>
                    <a:pt x="82422" y="257689"/>
                    <a:pt x="63605" y="292555"/>
                    <a:pt x="59178" y="332955"/>
                  </a:cubicBezTo>
                  <a:cubicBezTo>
                    <a:pt x="53643" y="382764"/>
                    <a:pt x="75227" y="406008"/>
                    <a:pt x="125036" y="405455"/>
                  </a:cubicBezTo>
                  <a:cubicBezTo>
                    <a:pt x="169310" y="404901"/>
                    <a:pt x="204729" y="383318"/>
                    <a:pt x="239042" y="358967"/>
                  </a:cubicBezTo>
                  <a:cubicBezTo>
                    <a:pt x="302686" y="313585"/>
                    <a:pt x="356922" y="258242"/>
                    <a:pt x="407284" y="198472"/>
                  </a:cubicBezTo>
                  <a:cubicBezTo>
                    <a:pt x="414479" y="189617"/>
                    <a:pt x="423334" y="182423"/>
                    <a:pt x="431082" y="174121"/>
                  </a:cubicBezTo>
                  <a:cubicBezTo>
                    <a:pt x="432742" y="175228"/>
                    <a:pt x="434956" y="177442"/>
                    <a:pt x="437170" y="179102"/>
                  </a:cubicBezTo>
                  <a:close/>
                  <a:moveTo>
                    <a:pt x="112307" y="204560"/>
                  </a:moveTo>
                  <a:cubicBezTo>
                    <a:pt x="119501" y="204006"/>
                    <a:pt x="121715" y="204006"/>
                    <a:pt x="123375" y="203453"/>
                  </a:cubicBezTo>
                  <a:cubicBezTo>
                    <a:pt x="200302" y="179102"/>
                    <a:pt x="272248" y="145343"/>
                    <a:pt x="328144" y="85019"/>
                  </a:cubicBezTo>
                  <a:cubicBezTo>
                    <a:pt x="341427" y="71184"/>
                    <a:pt x="348068" y="50153"/>
                    <a:pt x="355262" y="31890"/>
                  </a:cubicBezTo>
                  <a:cubicBezTo>
                    <a:pt x="360243" y="19161"/>
                    <a:pt x="351941" y="10306"/>
                    <a:pt x="339213" y="8646"/>
                  </a:cubicBezTo>
                  <a:cubicBezTo>
                    <a:pt x="330911" y="7539"/>
                    <a:pt x="320950" y="7539"/>
                    <a:pt x="313755" y="11413"/>
                  </a:cubicBezTo>
                  <a:cubicBezTo>
                    <a:pt x="292725" y="22482"/>
                    <a:pt x="271141" y="32997"/>
                    <a:pt x="253431" y="47940"/>
                  </a:cubicBezTo>
                  <a:cubicBezTo>
                    <a:pt x="225206" y="71737"/>
                    <a:pt x="198642" y="97748"/>
                    <a:pt x="174291" y="125420"/>
                  </a:cubicBezTo>
                  <a:cubicBezTo>
                    <a:pt x="152707" y="149217"/>
                    <a:pt x="134444" y="175782"/>
                    <a:pt x="112307" y="204560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9545895" y="6310723"/>
              <a:ext cx="255627" cy="222930"/>
            </a:xfrm>
            <a:custGeom>
              <a:avLst/>
              <a:gdLst>
                <a:gd name="connsiteX0" fmla="*/ 293904 w 475948"/>
                <a:gd name="connsiteY0" fmla="*/ 270322 h 415071"/>
                <a:gd name="connsiteX1" fmla="*/ 345926 w 475948"/>
                <a:gd name="connsiteY1" fmla="*/ 270322 h 415071"/>
                <a:gd name="connsiteX2" fmla="*/ 458826 w 475948"/>
                <a:gd name="connsiteY2" fmla="*/ 173472 h 415071"/>
                <a:gd name="connsiteX3" fmla="*/ 474875 w 475948"/>
                <a:gd name="connsiteY3" fmla="*/ 149674 h 415071"/>
                <a:gd name="connsiteX4" fmla="*/ 452185 w 475948"/>
                <a:gd name="connsiteY4" fmla="*/ 202250 h 415071"/>
                <a:gd name="connsiteX5" fmla="*/ 287816 w 475948"/>
                <a:gd name="connsiteY5" fmla="*/ 279177 h 415071"/>
                <a:gd name="connsiteX6" fmla="*/ 228599 w 475948"/>
                <a:gd name="connsiteY6" fmla="*/ 352783 h 415071"/>
                <a:gd name="connsiteX7" fmla="*/ 131196 w 475948"/>
                <a:gd name="connsiteY7" fmla="*/ 415320 h 415071"/>
                <a:gd name="connsiteX8" fmla="*/ 7781 w 475948"/>
                <a:gd name="connsiteY8" fmla="*/ 340607 h 415071"/>
                <a:gd name="connsiteX9" fmla="*/ 39880 w 475948"/>
                <a:gd name="connsiteY9" fmla="*/ 176239 h 415071"/>
                <a:gd name="connsiteX10" fmla="*/ 255164 w 475948"/>
                <a:gd name="connsiteY10" fmla="*/ 11317 h 415071"/>
                <a:gd name="connsiteX11" fmla="*/ 307740 w 475948"/>
                <a:gd name="connsiteY11" fmla="*/ 249 h 415071"/>
                <a:gd name="connsiteX12" fmla="*/ 370831 w 475948"/>
                <a:gd name="connsiteY12" fmla="*/ 54485 h 415071"/>
                <a:gd name="connsiteX13" fmla="*/ 323235 w 475948"/>
                <a:gd name="connsiteY13" fmla="*/ 223280 h 415071"/>
                <a:gd name="connsiteX14" fmla="*/ 293904 w 475948"/>
                <a:gd name="connsiteY14" fmla="*/ 270322 h 415071"/>
                <a:gd name="connsiteX15" fmla="*/ 274534 w 475948"/>
                <a:gd name="connsiteY15" fmla="*/ 274196 h 415071"/>
                <a:gd name="connsiteX16" fmla="*/ 257378 w 475948"/>
                <a:gd name="connsiteY16" fmla="*/ 229922 h 415071"/>
                <a:gd name="connsiteX17" fmla="*/ 297778 w 475948"/>
                <a:gd name="connsiteY17" fmla="*/ 126984 h 415071"/>
                <a:gd name="connsiteX18" fmla="*/ 354781 w 475948"/>
                <a:gd name="connsiteY18" fmla="*/ 116469 h 415071"/>
                <a:gd name="connsiteX19" fmla="*/ 359762 w 475948"/>
                <a:gd name="connsiteY19" fmla="*/ 52271 h 415071"/>
                <a:gd name="connsiteX20" fmla="*/ 316041 w 475948"/>
                <a:gd name="connsiteY20" fmla="*/ 11317 h 415071"/>
                <a:gd name="connsiteX21" fmla="*/ 266786 w 475948"/>
                <a:gd name="connsiteY21" fmla="*/ 24046 h 415071"/>
                <a:gd name="connsiteX22" fmla="*/ 188199 w 475948"/>
                <a:gd name="connsiteY22" fmla="*/ 93778 h 415071"/>
                <a:gd name="connsiteX23" fmla="*/ 76960 w 475948"/>
                <a:gd name="connsiteY23" fmla="*/ 281944 h 415071"/>
                <a:gd name="connsiteX24" fmla="*/ 64231 w 475948"/>
                <a:gd name="connsiteY24" fmla="*/ 370493 h 415071"/>
                <a:gd name="connsiteX25" fmla="*/ 108505 w 475948"/>
                <a:gd name="connsiteY25" fmla="*/ 405359 h 415071"/>
                <a:gd name="connsiteX26" fmla="*/ 165508 w 475948"/>
                <a:gd name="connsiteY26" fmla="*/ 385989 h 415071"/>
                <a:gd name="connsiteX27" fmla="*/ 274534 w 475948"/>
                <a:gd name="connsiteY27" fmla="*/ 274196 h 415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75948" h="415071">
                  <a:moveTo>
                    <a:pt x="293904" y="270322"/>
                  </a:moveTo>
                  <a:cubicBezTo>
                    <a:pt x="312167" y="278623"/>
                    <a:pt x="329323" y="277517"/>
                    <a:pt x="345926" y="270322"/>
                  </a:cubicBezTo>
                  <a:cubicBezTo>
                    <a:pt x="393521" y="249845"/>
                    <a:pt x="430601" y="216086"/>
                    <a:pt x="458826" y="173472"/>
                  </a:cubicBezTo>
                  <a:cubicBezTo>
                    <a:pt x="463807" y="166277"/>
                    <a:pt x="468788" y="158529"/>
                    <a:pt x="474875" y="149674"/>
                  </a:cubicBezTo>
                  <a:cubicBezTo>
                    <a:pt x="481516" y="166277"/>
                    <a:pt x="480409" y="170705"/>
                    <a:pt x="452185" y="202250"/>
                  </a:cubicBezTo>
                  <a:cubicBezTo>
                    <a:pt x="408464" y="250952"/>
                    <a:pt x="362529" y="296333"/>
                    <a:pt x="287816" y="279177"/>
                  </a:cubicBezTo>
                  <a:cubicBezTo>
                    <a:pt x="268446" y="303528"/>
                    <a:pt x="249076" y="328986"/>
                    <a:pt x="228599" y="352783"/>
                  </a:cubicBezTo>
                  <a:cubicBezTo>
                    <a:pt x="202035" y="382668"/>
                    <a:pt x="170489" y="405359"/>
                    <a:pt x="131196" y="415320"/>
                  </a:cubicBezTo>
                  <a:cubicBezTo>
                    <a:pt x="78066" y="429156"/>
                    <a:pt x="24937" y="397611"/>
                    <a:pt x="7781" y="340607"/>
                  </a:cubicBezTo>
                  <a:cubicBezTo>
                    <a:pt x="-9929" y="280837"/>
                    <a:pt x="3354" y="225494"/>
                    <a:pt x="39880" y="176239"/>
                  </a:cubicBezTo>
                  <a:cubicBezTo>
                    <a:pt x="95776" y="100973"/>
                    <a:pt x="168829" y="46737"/>
                    <a:pt x="255164" y="11317"/>
                  </a:cubicBezTo>
                  <a:cubicBezTo>
                    <a:pt x="271213" y="4676"/>
                    <a:pt x="290030" y="1909"/>
                    <a:pt x="307740" y="249"/>
                  </a:cubicBezTo>
                  <a:cubicBezTo>
                    <a:pt x="344266" y="-2519"/>
                    <a:pt x="366403" y="17958"/>
                    <a:pt x="370831" y="54485"/>
                  </a:cubicBezTo>
                  <a:cubicBezTo>
                    <a:pt x="378578" y="117576"/>
                    <a:pt x="353121" y="170705"/>
                    <a:pt x="323235" y="223280"/>
                  </a:cubicBezTo>
                  <a:cubicBezTo>
                    <a:pt x="313274" y="239330"/>
                    <a:pt x="303865" y="254273"/>
                    <a:pt x="293904" y="270322"/>
                  </a:cubicBezTo>
                  <a:close/>
                  <a:moveTo>
                    <a:pt x="274534" y="274196"/>
                  </a:moveTo>
                  <a:cubicBezTo>
                    <a:pt x="267893" y="257040"/>
                    <a:pt x="259038" y="244311"/>
                    <a:pt x="257378" y="229922"/>
                  </a:cubicBezTo>
                  <a:cubicBezTo>
                    <a:pt x="251843" y="188968"/>
                    <a:pt x="270106" y="155762"/>
                    <a:pt x="297778" y="126984"/>
                  </a:cubicBezTo>
                  <a:cubicBezTo>
                    <a:pt x="316041" y="108167"/>
                    <a:pt x="327663" y="105400"/>
                    <a:pt x="354781" y="116469"/>
                  </a:cubicBezTo>
                  <a:cubicBezTo>
                    <a:pt x="356995" y="94332"/>
                    <a:pt x="360869" y="73301"/>
                    <a:pt x="359762" y="52271"/>
                  </a:cubicBezTo>
                  <a:cubicBezTo>
                    <a:pt x="359208" y="28474"/>
                    <a:pt x="339838" y="10764"/>
                    <a:pt x="316041" y="11317"/>
                  </a:cubicBezTo>
                  <a:cubicBezTo>
                    <a:pt x="299438" y="11871"/>
                    <a:pt x="279515" y="14638"/>
                    <a:pt x="266786" y="24046"/>
                  </a:cubicBezTo>
                  <a:cubicBezTo>
                    <a:pt x="238561" y="44523"/>
                    <a:pt x="210889" y="67214"/>
                    <a:pt x="188199" y="93778"/>
                  </a:cubicBezTo>
                  <a:cubicBezTo>
                    <a:pt x="139497" y="149121"/>
                    <a:pt x="101311" y="212212"/>
                    <a:pt x="76960" y="281944"/>
                  </a:cubicBezTo>
                  <a:cubicBezTo>
                    <a:pt x="66998" y="309616"/>
                    <a:pt x="64231" y="340607"/>
                    <a:pt x="64231" y="370493"/>
                  </a:cubicBezTo>
                  <a:cubicBezTo>
                    <a:pt x="64231" y="398164"/>
                    <a:pt x="81941" y="410340"/>
                    <a:pt x="108505" y="405359"/>
                  </a:cubicBezTo>
                  <a:cubicBezTo>
                    <a:pt x="127875" y="401485"/>
                    <a:pt x="148352" y="395950"/>
                    <a:pt x="165508" y="385989"/>
                  </a:cubicBezTo>
                  <a:cubicBezTo>
                    <a:pt x="214763" y="359424"/>
                    <a:pt x="243542" y="312936"/>
                    <a:pt x="274534" y="274196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9004283" y="6487394"/>
              <a:ext cx="151593" cy="127813"/>
            </a:xfrm>
            <a:custGeom>
              <a:avLst/>
              <a:gdLst>
                <a:gd name="connsiteX0" fmla="*/ 74821 w 282248"/>
                <a:gd name="connsiteY0" fmla="*/ 44 h 237974"/>
                <a:gd name="connsiteX1" fmla="*/ 198789 w 282248"/>
                <a:gd name="connsiteY1" fmla="*/ 75310 h 237974"/>
                <a:gd name="connsiteX2" fmla="*/ 276269 w 282248"/>
                <a:gd name="connsiteY2" fmla="*/ 209240 h 237974"/>
                <a:gd name="connsiteX3" fmla="*/ 284570 w 282248"/>
                <a:gd name="connsiteY3" fmla="*/ 242999 h 237974"/>
                <a:gd name="connsiteX4" fmla="*/ 253025 w 282248"/>
                <a:gd name="connsiteY4" fmla="*/ 239679 h 237974"/>
                <a:gd name="connsiteX5" fmla="*/ 134038 w 282248"/>
                <a:gd name="connsiteY5" fmla="*/ 226396 h 237974"/>
                <a:gd name="connsiteX6" fmla="*/ 78141 w 282248"/>
                <a:gd name="connsiteY6" fmla="*/ 195958 h 237974"/>
                <a:gd name="connsiteX7" fmla="*/ 5642 w 282248"/>
                <a:gd name="connsiteY7" fmla="*/ 90806 h 237974"/>
                <a:gd name="connsiteX8" fmla="*/ 65966 w 282248"/>
                <a:gd name="connsiteY8" fmla="*/ 44 h 237974"/>
                <a:gd name="connsiteX9" fmla="*/ 74821 w 282248"/>
                <a:gd name="connsiteY9" fmla="*/ 44 h 237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2248" h="237974">
                  <a:moveTo>
                    <a:pt x="74821" y="44"/>
                  </a:moveTo>
                  <a:cubicBezTo>
                    <a:pt x="130717" y="1151"/>
                    <a:pt x="169457" y="32696"/>
                    <a:pt x="198789" y="75310"/>
                  </a:cubicBezTo>
                  <a:cubicBezTo>
                    <a:pt x="227567" y="117925"/>
                    <a:pt x="251365" y="163859"/>
                    <a:pt x="276269" y="209240"/>
                  </a:cubicBezTo>
                  <a:cubicBezTo>
                    <a:pt x="281803" y="219202"/>
                    <a:pt x="281803" y="231377"/>
                    <a:pt x="284570" y="242999"/>
                  </a:cubicBezTo>
                  <a:cubicBezTo>
                    <a:pt x="274055" y="241893"/>
                    <a:pt x="263540" y="241339"/>
                    <a:pt x="253025" y="239679"/>
                  </a:cubicBezTo>
                  <a:cubicBezTo>
                    <a:pt x="213178" y="235252"/>
                    <a:pt x="173885" y="230271"/>
                    <a:pt x="134038" y="226396"/>
                  </a:cubicBezTo>
                  <a:cubicBezTo>
                    <a:pt x="110794" y="224183"/>
                    <a:pt x="93084" y="215328"/>
                    <a:pt x="78141" y="195958"/>
                  </a:cubicBezTo>
                  <a:cubicBezTo>
                    <a:pt x="52130" y="162199"/>
                    <a:pt x="23352" y="130653"/>
                    <a:pt x="5642" y="90806"/>
                  </a:cubicBezTo>
                  <a:cubicBezTo>
                    <a:pt x="-14835" y="43765"/>
                    <a:pt x="23905" y="-1616"/>
                    <a:pt x="65966" y="44"/>
                  </a:cubicBezTo>
                  <a:cubicBezTo>
                    <a:pt x="68733" y="44"/>
                    <a:pt x="71500" y="44"/>
                    <a:pt x="74821" y="44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/>
            <p:cNvSpPr/>
            <p:nvPr/>
          </p:nvSpPr>
          <p:spPr>
            <a:xfrm>
              <a:off x="9393195" y="5880987"/>
              <a:ext cx="202124" cy="109979"/>
            </a:xfrm>
            <a:custGeom>
              <a:avLst/>
              <a:gdLst>
                <a:gd name="connsiteX0" fmla="*/ 381193 w 376331"/>
                <a:gd name="connsiteY0" fmla="*/ 140682 h 204768"/>
                <a:gd name="connsiteX1" fmla="*/ 315335 w 376331"/>
                <a:gd name="connsiteY1" fmla="*/ 158392 h 204768"/>
                <a:gd name="connsiteX2" fmla="*/ 179191 w 376331"/>
                <a:gd name="connsiteY2" fmla="*/ 199899 h 204768"/>
                <a:gd name="connsiteX3" fmla="*/ 43048 w 376331"/>
                <a:gd name="connsiteY3" fmla="*/ 182743 h 204768"/>
                <a:gd name="connsiteX4" fmla="*/ 9842 w 376331"/>
                <a:gd name="connsiteY4" fmla="*/ 62649 h 204768"/>
                <a:gd name="connsiteX5" fmla="*/ 109459 w 376331"/>
                <a:gd name="connsiteY5" fmla="*/ 665 h 204768"/>
                <a:gd name="connsiteX6" fmla="*/ 143772 w 376331"/>
                <a:gd name="connsiteY6" fmla="*/ 18928 h 204768"/>
                <a:gd name="connsiteX7" fmla="*/ 191367 w 376331"/>
                <a:gd name="connsiteY7" fmla="*/ 73717 h 204768"/>
                <a:gd name="connsiteX8" fmla="*/ 225126 w 376331"/>
                <a:gd name="connsiteY8" fmla="*/ 110797 h 204768"/>
                <a:gd name="connsiteX9" fmla="*/ 254458 w 376331"/>
                <a:gd name="connsiteY9" fmla="*/ 122419 h 204768"/>
                <a:gd name="connsiteX10" fmla="*/ 380639 w 376331"/>
                <a:gd name="connsiteY10" fmla="*/ 134595 h 204768"/>
                <a:gd name="connsiteX11" fmla="*/ 381193 w 376331"/>
                <a:gd name="connsiteY11" fmla="*/ 140682 h 204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6331" h="204768">
                  <a:moveTo>
                    <a:pt x="381193" y="140682"/>
                  </a:moveTo>
                  <a:cubicBezTo>
                    <a:pt x="359056" y="146770"/>
                    <a:pt x="337472" y="152304"/>
                    <a:pt x="315335" y="158392"/>
                  </a:cubicBezTo>
                  <a:cubicBezTo>
                    <a:pt x="269954" y="172228"/>
                    <a:pt x="225126" y="187170"/>
                    <a:pt x="179191" y="199899"/>
                  </a:cubicBezTo>
                  <a:cubicBezTo>
                    <a:pt x="132150" y="212628"/>
                    <a:pt x="85662" y="213735"/>
                    <a:pt x="43048" y="182743"/>
                  </a:cubicBezTo>
                  <a:cubicBezTo>
                    <a:pt x="-2333" y="150644"/>
                    <a:pt x="-8974" y="119652"/>
                    <a:pt x="9842" y="62649"/>
                  </a:cubicBezTo>
                  <a:cubicBezTo>
                    <a:pt x="24231" y="18928"/>
                    <a:pt x="63525" y="-4316"/>
                    <a:pt x="109459" y="665"/>
                  </a:cubicBezTo>
                  <a:cubicBezTo>
                    <a:pt x="121635" y="1772"/>
                    <a:pt x="134364" y="10073"/>
                    <a:pt x="143772" y="18928"/>
                  </a:cubicBezTo>
                  <a:cubicBezTo>
                    <a:pt x="160928" y="36084"/>
                    <a:pt x="175871" y="55454"/>
                    <a:pt x="191367" y="73717"/>
                  </a:cubicBezTo>
                  <a:cubicBezTo>
                    <a:pt x="202436" y="86446"/>
                    <a:pt x="212397" y="100282"/>
                    <a:pt x="225126" y="110797"/>
                  </a:cubicBezTo>
                  <a:cubicBezTo>
                    <a:pt x="232874" y="117438"/>
                    <a:pt x="244496" y="121312"/>
                    <a:pt x="254458" y="122419"/>
                  </a:cubicBezTo>
                  <a:cubicBezTo>
                    <a:pt x="296519" y="127400"/>
                    <a:pt x="338579" y="130720"/>
                    <a:pt x="380639" y="134595"/>
                  </a:cubicBezTo>
                  <a:cubicBezTo>
                    <a:pt x="380639" y="137362"/>
                    <a:pt x="381193" y="139022"/>
                    <a:pt x="381193" y="140682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/>
            <p:cNvSpPr/>
            <p:nvPr/>
          </p:nvSpPr>
          <p:spPr>
            <a:xfrm>
              <a:off x="9781415" y="6008508"/>
              <a:ext cx="151593" cy="112951"/>
            </a:xfrm>
            <a:custGeom>
              <a:avLst/>
              <a:gdLst>
                <a:gd name="connsiteX0" fmla="*/ 160885 w 282248"/>
                <a:gd name="connsiteY0" fmla="*/ 142889 h 210303"/>
                <a:gd name="connsiteX1" fmla="*/ 268803 w 282248"/>
                <a:gd name="connsiteY1" fmla="*/ 163919 h 210303"/>
                <a:gd name="connsiteX2" fmla="*/ 230617 w 282248"/>
                <a:gd name="connsiteY2" fmla="*/ 174988 h 210303"/>
                <a:gd name="connsiteX3" fmla="*/ 124359 w 282248"/>
                <a:gd name="connsiteY3" fmla="*/ 207087 h 210303"/>
                <a:gd name="connsiteX4" fmla="*/ 21421 w 282248"/>
                <a:gd name="connsiteY4" fmla="*/ 188823 h 210303"/>
                <a:gd name="connsiteX5" fmla="*/ 1497 w 282248"/>
                <a:gd name="connsiteY5" fmla="*/ 140675 h 210303"/>
                <a:gd name="connsiteX6" fmla="*/ 5371 w 282248"/>
                <a:gd name="connsiteY6" fmla="*/ 118538 h 210303"/>
                <a:gd name="connsiteX7" fmla="*/ 111076 w 282248"/>
                <a:gd name="connsiteY7" fmla="*/ 82565 h 210303"/>
                <a:gd name="connsiteX8" fmla="*/ 109969 w 282248"/>
                <a:gd name="connsiteY8" fmla="*/ 68176 h 210303"/>
                <a:gd name="connsiteX9" fmla="*/ 114397 w 282248"/>
                <a:gd name="connsiteY9" fmla="*/ 15047 h 210303"/>
                <a:gd name="connsiteX10" fmla="*/ 174167 w 282248"/>
                <a:gd name="connsiteY10" fmla="*/ 3425 h 210303"/>
                <a:gd name="connsiteX11" fmla="*/ 236151 w 282248"/>
                <a:gd name="connsiteY11" fmla="*/ 51573 h 210303"/>
                <a:gd name="connsiteX12" fmla="*/ 282086 w 282248"/>
                <a:gd name="connsiteY12" fmla="*/ 135141 h 210303"/>
                <a:gd name="connsiteX13" fmla="*/ 284299 w 282248"/>
                <a:gd name="connsiteY13" fmla="*/ 154511 h 210303"/>
                <a:gd name="connsiteX14" fmla="*/ 266590 w 282248"/>
                <a:gd name="connsiteY14" fmla="*/ 154511 h 210303"/>
                <a:gd name="connsiteX15" fmla="*/ 160885 w 282248"/>
                <a:gd name="connsiteY15" fmla="*/ 142889 h 210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2248" h="210303">
                  <a:moveTo>
                    <a:pt x="160885" y="142889"/>
                  </a:moveTo>
                  <a:cubicBezTo>
                    <a:pt x="192984" y="161705"/>
                    <a:pt x="231170" y="152297"/>
                    <a:pt x="268803" y="163919"/>
                  </a:cubicBezTo>
                  <a:cubicBezTo>
                    <a:pt x="253861" y="168347"/>
                    <a:pt x="242239" y="171667"/>
                    <a:pt x="230617" y="174988"/>
                  </a:cubicBezTo>
                  <a:cubicBezTo>
                    <a:pt x="195197" y="185503"/>
                    <a:pt x="159778" y="196571"/>
                    <a:pt x="124359" y="207087"/>
                  </a:cubicBezTo>
                  <a:cubicBezTo>
                    <a:pt x="87279" y="218155"/>
                    <a:pt x="52413" y="214281"/>
                    <a:pt x="21421" y="188823"/>
                  </a:cubicBezTo>
                  <a:cubicBezTo>
                    <a:pt x="6478" y="176648"/>
                    <a:pt x="-4037" y="162259"/>
                    <a:pt x="1497" y="140675"/>
                  </a:cubicBezTo>
                  <a:cubicBezTo>
                    <a:pt x="3711" y="133481"/>
                    <a:pt x="4264" y="125732"/>
                    <a:pt x="5371" y="118538"/>
                  </a:cubicBezTo>
                  <a:cubicBezTo>
                    <a:pt x="10352" y="77584"/>
                    <a:pt x="71229" y="44932"/>
                    <a:pt x="111076" y="82565"/>
                  </a:cubicBezTo>
                  <a:cubicBezTo>
                    <a:pt x="110523" y="76477"/>
                    <a:pt x="111629" y="71496"/>
                    <a:pt x="109969" y="68176"/>
                  </a:cubicBezTo>
                  <a:cubicBezTo>
                    <a:pt x="100561" y="49359"/>
                    <a:pt x="99454" y="30543"/>
                    <a:pt x="114397" y="15047"/>
                  </a:cubicBezTo>
                  <a:cubicBezTo>
                    <a:pt x="130999" y="-2663"/>
                    <a:pt x="152583" y="-2110"/>
                    <a:pt x="174167" y="3425"/>
                  </a:cubicBezTo>
                  <a:cubicBezTo>
                    <a:pt x="201285" y="10619"/>
                    <a:pt x="221762" y="28329"/>
                    <a:pt x="236151" y="51573"/>
                  </a:cubicBezTo>
                  <a:cubicBezTo>
                    <a:pt x="252754" y="78691"/>
                    <a:pt x="267143" y="106916"/>
                    <a:pt x="282086" y="135141"/>
                  </a:cubicBezTo>
                  <a:cubicBezTo>
                    <a:pt x="284853" y="140675"/>
                    <a:pt x="283746" y="147870"/>
                    <a:pt x="284299" y="154511"/>
                  </a:cubicBezTo>
                  <a:cubicBezTo>
                    <a:pt x="278212" y="154511"/>
                    <a:pt x="272124" y="155618"/>
                    <a:pt x="266590" y="154511"/>
                  </a:cubicBezTo>
                  <a:cubicBezTo>
                    <a:pt x="230617" y="151190"/>
                    <a:pt x="195751" y="147316"/>
                    <a:pt x="160885" y="142889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8777551" y="5976521"/>
              <a:ext cx="151593" cy="112951"/>
            </a:xfrm>
            <a:custGeom>
              <a:avLst/>
              <a:gdLst>
                <a:gd name="connsiteX0" fmla="*/ 271725 w 282248"/>
                <a:gd name="connsiteY0" fmla="*/ 158170 h 210303"/>
                <a:gd name="connsiteX1" fmla="*/ 261764 w 282248"/>
                <a:gd name="connsiteY1" fmla="*/ 166471 h 210303"/>
                <a:gd name="connsiteX2" fmla="*/ 111784 w 282248"/>
                <a:gd name="connsiteY2" fmla="*/ 209639 h 210303"/>
                <a:gd name="connsiteX3" fmla="*/ 18255 w 282248"/>
                <a:gd name="connsiteY3" fmla="*/ 185841 h 210303"/>
                <a:gd name="connsiteX4" fmla="*/ 43712 w 282248"/>
                <a:gd name="connsiteY4" fmla="*/ 70175 h 210303"/>
                <a:gd name="connsiteX5" fmla="*/ 116212 w 282248"/>
                <a:gd name="connsiteY5" fmla="*/ 88438 h 210303"/>
                <a:gd name="connsiteX6" fmla="*/ 102929 w 282248"/>
                <a:gd name="connsiteY6" fmla="*/ 61320 h 210303"/>
                <a:gd name="connsiteX7" fmla="*/ 137795 w 282248"/>
                <a:gd name="connsiteY7" fmla="*/ 996 h 210303"/>
                <a:gd name="connsiteX8" fmla="*/ 194799 w 282248"/>
                <a:gd name="connsiteY8" fmla="*/ 15939 h 210303"/>
                <a:gd name="connsiteX9" fmla="*/ 240733 w 282248"/>
                <a:gd name="connsiteY9" fmla="*/ 66854 h 210303"/>
                <a:gd name="connsiteX10" fmla="*/ 282794 w 282248"/>
                <a:gd name="connsiteY10" fmla="*/ 141014 h 210303"/>
                <a:gd name="connsiteX11" fmla="*/ 271725 w 282248"/>
                <a:gd name="connsiteY11" fmla="*/ 158170 h 210303"/>
                <a:gd name="connsiteX12" fmla="*/ 154952 w 282248"/>
                <a:gd name="connsiteY12" fmla="*/ 139353 h 210303"/>
                <a:gd name="connsiteX13" fmla="*/ 271725 w 282248"/>
                <a:gd name="connsiteY13" fmla="*/ 158170 h 210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2248" h="210303">
                  <a:moveTo>
                    <a:pt x="271725" y="158170"/>
                  </a:moveTo>
                  <a:cubicBezTo>
                    <a:pt x="268405" y="160937"/>
                    <a:pt x="265638" y="165365"/>
                    <a:pt x="261764" y="166471"/>
                  </a:cubicBezTo>
                  <a:cubicBezTo>
                    <a:pt x="211955" y="181414"/>
                    <a:pt x="162146" y="196910"/>
                    <a:pt x="111784" y="209639"/>
                  </a:cubicBezTo>
                  <a:cubicBezTo>
                    <a:pt x="77472" y="218494"/>
                    <a:pt x="47033" y="209086"/>
                    <a:pt x="18255" y="185841"/>
                  </a:cubicBezTo>
                  <a:cubicBezTo>
                    <a:pt x="-19378" y="155956"/>
                    <a:pt x="7186" y="79030"/>
                    <a:pt x="43712" y="70175"/>
                  </a:cubicBezTo>
                  <a:cubicBezTo>
                    <a:pt x="72491" y="62980"/>
                    <a:pt x="95735" y="64641"/>
                    <a:pt x="116212" y="88438"/>
                  </a:cubicBezTo>
                  <a:cubicBezTo>
                    <a:pt x="111784" y="79583"/>
                    <a:pt x="106803" y="70728"/>
                    <a:pt x="102929" y="61320"/>
                  </a:cubicBezTo>
                  <a:cubicBezTo>
                    <a:pt x="91307" y="31988"/>
                    <a:pt x="106803" y="5977"/>
                    <a:pt x="137795" y="996"/>
                  </a:cubicBezTo>
                  <a:cubicBezTo>
                    <a:pt x="159379" y="-2324"/>
                    <a:pt x="179303" y="2656"/>
                    <a:pt x="194799" y="15939"/>
                  </a:cubicBezTo>
                  <a:cubicBezTo>
                    <a:pt x="211955" y="30881"/>
                    <a:pt x="228004" y="48038"/>
                    <a:pt x="240733" y="66854"/>
                  </a:cubicBezTo>
                  <a:cubicBezTo>
                    <a:pt x="256783" y="90098"/>
                    <a:pt x="268958" y="116109"/>
                    <a:pt x="282794" y="141014"/>
                  </a:cubicBezTo>
                  <a:cubicBezTo>
                    <a:pt x="289435" y="153189"/>
                    <a:pt x="286668" y="159830"/>
                    <a:pt x="271725" y="158170"/>
                  </a:cubicBezTo>
                  <a:cubicBezTo>
                    <a:pt x="232432" y="152082"/>
                    <a:pt x="193692" y="145995"/>
                    <a:pt x="154952" y="139353"/>
                  </a:cubicBezTo>
                  <a:cubicBezTo>
                    <a:pt x="192031" y="158723"/>
                    <a:pt x="232432" y="157063"/>
                    <a:pt x="271725" y="158170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10295719" y="5910303"/>
              <a:ext cx="151593" cy="112951"/>
            </a:xfrm>
            <a:custGeom>
              <a:avLst/>
              <a:gdLst>
                <a:gd name="connsiteX0" fmla="*/ 152990 w 282248"/>
                <a:gd name="connsiteY0" fmla="*/ 142549 h 210303"/>
                <a:gd name="connsiteX1" fmla="*/ 267550 w 282248"/>
                <a:gd name="connsiteY1" fmla="*/ 163579 h 210303"/>
                <a:gd name="connsiteX2" fmla="*/ 248733 w 282248"/>
                <a:gd name="connsiteY2" fmla="*/ 170220 h 210303"/>
                <a:gd name="connsiteX3" fmla="*/ 137494 w 282248"/>
                <a:gd name="connsiteY3" fmla="*/ 203426 h 210303"/>
                <a:gd name="connsiteX4" fmla="*/ 25148 w 282248"/>
                <a:gd name="connsiteY4" fmla="*/ 191804 h 210303"/>
                <a:gd name="connsiteX5" fmla="*/ 1350 w 282248"/>
                <a:gd name="connsiteY5" fmla="*/ 127606 h 210303"/>
                <a:gd name="connsiteX6" fmla="*/ 47285 w 282248"/>
                <a:gd name="connsiteY6" fmla="*/ 70603 h 210303"/>
                <a:gd name="connsiteX7" fmla="*/ 112036 w 282248"/>
                <a:gd name="connsiteY7" fmla="*/ 90527 h 210303"/>
                <a:gd name="connsiteX8" fmla="*/ 121998 w 282248"/>
                <a:gd name="connsiteY8" fmla="*/ 99382 h 210303"/>
                <a:gd name="connsiteX9" fmla="*/ 107609 w 282248"/>
                <a:gd name="connsiteY9" fmla="*/ 67283 h 210303"/>
                <a:gd name="connsiteX10" fmla="*/ 115910 w 282248"/>
                <a:gd name="connsiteY10" fmla="*/ 13047 h 210303"/>
                <a:gd name="connsiteX11" fmla="*/ 171253 w 282248"/>
                <a:gd name="connsiteY11" fmla="*/ 3638 h 210303"/>
                <a:gd name="connsiteX12" fmla="*/ 228256 w 282248"/>
                <a:gd name="connsiteY12" fmla="*/ 46806 h 210303"/>
                <a:gd name="connsiteX13" fmla="*/ 281385 w 282248"/>
                <a:gd name="connsiteY13" fmla="*/ 142549 h 210303"/>
                <a:gd name="connsiteX14" fmla="*/ 286366 w 282248"/>
                <a:gd name="connsiteY14" fmla="*/ 159152 h 210303"/>
                <a:gd name="connsiteX15" fmla="*/ 220508 w 282248"/>
                <a:gd name="connsiteY15" fmla="*/ 150297 h 210303"/>
                <a:gd name="connsiteX16" fmla="*/ 152990 w 282248"/>
                <a:gd name="connsiteY16" fmla="*/ 142549 h 210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248" h="210303">
                  <a:moveTo>
                    <a:pt x="152990" y="142549"/>
                  </a:moveTo>
                  <a:cubicBezTo>
                    <a:pt x="190623" y="164133"/>
                    <a:pt x="229363" y="151957"/>
                    <a:pt x="267550" y="163579"/>
                  </a:cubicBezTo>
                  <a:cubicBezTo>
                    <a:pt x="259248" y="166347"/>
                    <a:pt x="254267" y="168560"/>
                    <a:pt x="248733" y="170220"/>
                  </a:cubicBezTo>
                  <a:cubicBezTo>
                    <a:pt x="211653" y="181289"/>
                    <a:pt x="174574" y="191804"/>
                    <a:pt x="137494" y="203426"/>
                  </a:cubicBezTo>
                  <a:cubicBezTo>
                    <a:pt x="98200" y="215602"/>
                    <a:pt x="60567" y="218369"/>
                    <a:pt x="25148" y="191804"/>
                  </a:cubicBezTo>
                  <a:cubicBezTo>
                    <a:pt x="3011" y="174648"/>
                    <a:pt x="-3077" y="153618"/>
                    <a:pt x="1350" y="127606"/>
                  </a:cubicBezTo>
                  <a:cubicBezTo>
                    <a:pt x="6331" y="100488"/>
                    <a:pt x="18507" y="78905"/>
                    <a:pt x="47285" y="70603"/>
                  </a:cubicBezTo>
                  <a:cubicBezTo>
                    <a:pt x="73849" y="62855"/>
                    <a:pt x="96540" y="65069"/>
                    <a:pt x="112036" y="90527"/>
                  </a:cubicBezTo>
                  <a:cubicBezTo>
                    <a:pt x="113143" y="92740"/>
                    <a:pt x="115910" y="94401"/>
                    <a:pt x="121998" y="99382"/>
                  </a:cubicBezTo>
                  <a:cubicBezTo>
                    <a:pt x="115910" y="85546"/>
                    <a:pt x="112036" y="76691"/>
                    <a:pt x="107609" y="67283"/>
                  </a:cubicBezTo>
                  <a:cubicBezTo>
                    <a:pt x="98200" y="47359"/>
                    <a:pt x="99307" y="28543"/>
                    <a:pt x="115910" y="13047"/>
                  </a:cubicBezTo>
                  <a:cubicBezTo>
                    <a:pt x="131959" y="-1896"/>
                    <a:pt x="151883" y="-2449"/>
                    <a:pt x="171253" y="3638"/>
                  </a:cubicBezTo>
                  <a:cubicBezTo>
                    <a:pt x="195051" y="10833"/>
                    <a:pt x="215527" y="25222"/>
                    <a:pt x="228256" y="46806"/>
                  </a:cubicBezTo>
                  <a:cubicBezTo>
                    <a:pt x="247073" y="78351"/>
                    <a:pt x="263676" y="110450"/>
                    <a:pt x="281385" y="142549"/>
                  </a:cubicBezTo>
                  <a:cubicBezTo>
                    <a:pt x="283599" y="146423"/>
                    <a:pt x="284152" y="151404"/>
                    <a:pt x="286366" y="159152"/>
                  </a:cubicBezTo>
                  <a:cubicBezTo>
                    <a:pt x="263122" y="155831"/>
                    <a:pt x="242092" y="153064"/>
                    <a:pt x="220508" y="150297"/>
                  </a:cubicBezTo>
                  <a:cubicBezTo>
                    <a:pt x="200031" y="147530"/>
                    <a:pt x="179001" y="145316"/>
                    <a:pt x="152990" y="142549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9391080" y="6526110"/>
              <a:ext cx="151593" cy="112951"/>
            </a:xfrm>
            <a:custGeom>
              <a:avLst/>
              <a:gdLst>
                <a:gd name="connsiteX0" fmla="*/ 116165 w 282248"/>
                <a:gd name="connsiteY0" fmla="*/ 86239 h 210303"/>
                <a:gd name="connsiteX1" fmla="*/ 105096 w 282248"/>
                <a:gd name="connsiteY1" fmla="*/ 61335 h 210303"/>
                <a:gd name="connsiteX2" fmla="*/ 154905 w 282248"/>
                <a:gd name="connsiteY2" fmla="*/ 458 h 210303"/>
                <a:gd name="connsiteX3" fmla="*/ 225191 w 282248"/>
                <a:gd name="connsiteY3" fmla="*/ 44179 h 210303"/>
                <a:gd name="connsiteX4" fmla="*/ 283854 w 282248"/>
                <a:gd name="connsiteY4" fmla="*/ 146563 h 210303"/>
                <a:gd name="connsiteX5" fmla="*/ 285515 w 282248"/>
                <a:gd name="connsiteY5" fmla="*/ 158739 h 210303"/>
                <a:gd name="connsiteX6" fmla="*/ 109524 w 282248"/>
                <a:gd name="connsiteY6" fmla="*/ 209654 h 210303"/>
                <a:gd name="connsiteX7" fmla="*/ 15994 w 282248"/>
                <a:gd name="connsiteY7" fmla="*/ 182536 h 210303"/>
                <a:gd name="connsiteX8" fmla="*/ 4373 w 282248"/>
                <a:gd name="connsiteY8" fmla="*/ 114465 h 210303"/>
                <a:gd name="connsiteX9" fmla="*/ 53074 w 282248"/>
                <a:gd name="connsiteY9" fmla="*/ 67423 h 210303"/>
                <a:gd name="connsiteX10" fmla="*/ 112291 w 282248"/>
                <a:gd name="connsiteY10" fmla="*/ 89560 h 210303"/>
                <a:gd name="connsiteX11" fmla="*/ 116165 w 282248"/>
                <a:gd name="connsiteY11" fmla="*/ 86239 h 210303"/>
                <a:gd name="connsiteX12" fmla="*/ 260610 w 282248"/>
                <a:gd name="connsiteY12" fmla="*/ 155972 h 210303"/>
                <a:gd name="connsiteX13" fmla="*/ 159333 w 282248"/>
                <a:gd name="connsiteY13" fmla="*/ 143243 h 210303"/>
                <a:gd name="connsiteX14" fmla="*/ 260610 w 282248"/>
                <a:gd name="connsiteY14" fmla="*/ 155972 h 210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2248" h="210303">
                  <a:moveTo>
                    <a:pt x="116165" y="86239"/>
                  </a:moveTo>
                  <a:cubicBezTo>
                    <a:pt x="112291" y="77938"/>
                    <a:pt x="108417" y="70190"/>
                    <a:pt x="105096" y="61335"/>
                  </a:cubicBezTo>
                  <a:cubicBezTo>
                    <a:pt x="92368" y="24255"/>
                    <a:pt x="115612" y="-3969"/>
                    <a:pt x="154905" y="458"/>
                  </a:cubicBezTo>
                  <a:cubicBezTo>
                    <a:pt x="185344" y="3779"/>
                    <a:pt x="209141" y="19828"/>
                    <a:pt x="225191" y="44179"/>
                  </a:cubicBezTo>
                  <a:cubicBezTo>
                    <a:pt x="246774" y="76831"/>
                    <a:pt x="264484" y="112251"/>
                    <a:pt x="283854" y="146563"/>
                  </a:cubicBezTo>
                  <a:cubicBezTo>
                    <a:pt x="285515" y="149330"/>
                    <a:pt x="284961" y="153205"/>
                    <a:pt x="285515" y="158739"/>
                  </a:cubicBezTo>
                  <a:cubicBezTo>
                    <a:pt x="226851" y="175895"/>
                    <a:pt x="168187" y="193605"/>
                    <a:pt x="109524" y="209654"/>
                  </a:cubicBezTo>
                  <a:cubicBezTo>
                    <a:pt x="73551" y="219062"/>
                    <a:pt x="42559" y="208547"/>
                    <a:pt x="15994" y="182536"/>
                  </a:cubicBezTo>
                  <a:cubicBezTo>
                    <a:pt x="-5036" y="162059"/>
                    <a:pt x="-1162" y="137708"/>
                    <a:pt x="4373" y="114465"/>
                  </a:cubicBezTo>
                  <a:cubicBezTo>
                    <a:pt x="10460" y="90114"/>
                    <a:pt x="27616" y="74064"/>
                    <a:pt x="53074" y="67423"/>
                  </a:cubicBezTo>
                  <a:cubicBezTo>
                    <a:pt x="77979" y="60782"/>
                    <a:pt x="96795" y="69083"/>
                    <a:pt x="112291" y="89560"/>
                  </a:cubicBezTo>
                  <a:cubicBezTo>
                    <a:pt x="113951" y="88453"/>
                    <a:pt x="115058" y="87346"/>
                    <a:pt x="116165" y="86239"/>
                  </a:cubicBezTo>
                  <a:close/>
                  <a:moveTo>
                    <a:pt x="260610" y="155972"/>
                  </a:moveTo>
                  <a:cubicBezTo>
                    <a:pt x="226851" y="151544"/>
                    <a:pt x="193092" y="147670"/>
                    <a:pt x="159333" y="143243"/>
                  </a:cubicBezTo>
                  <a:cubicBezTo>
                    <a:pt x="191985" y="158739"/>
                    <a:pt x="226851" y="154311"/>
                    <a:pt x="260610" y="155972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9980796" y="6538405"/>
              <a:ext cx="151593" cy="112951"/>
            </a:xfrm>
            <a:custGeom>
              <a:avLst/>
              <a:gdLst>
                <a:gd name="connsiteX0" fmla="*/ 103454 w 282248"/>
                <a:gd name="connsiteY0" fmla="*/ 72203 h 210303"/>
                <a:gd name="connsiteX1" fmla="*/ 98473 w 282248"/>
                <a:gd name="connsiteY1" fmla="*/ 55047 h 210303"/>
                <a:gd name="connsiteX2" fmla="*/ 132785 w 282248"/>
                <a:gd name="connsiteY2" fmla="*/ 811 h 210303"/>
                <a:gd name="connsiteX3" fmla="*/ 201964 w 282248"/>
                <a:gd name="connsiteY3" fmla="*/ 25162 h 210303"/>
                <a:gd name="connsiteX4" fmla="*/ 265608 w 282248"/>
                <a:gd name="connsiteY4" fmla="*/ 119798 h 210303"/>
                <a:gd name="connsiteX5" fmla="*/ 283871 w 282248"/>
                <a:gd name="connsiteY5" fmla="*/ 154664 h 210303"/>
                <a:gd name="connsiteX6" fmla="*/ 239044 w 282248"/>
                <a:gd name="connsiteY6" fmla="*/ 170713 h 210303"/>
                <a:gd name="connsiteX7" fmla="*/ 109541 w 282248"/>
                <a:gd name="connsiteY7" fmla="*/ 207793 h 210303"/>
                <a:gd name="connsiteX8" fmla="*/ 18225 w 282248"/>
                <a:gd name="connsiteY8" fmla="*/ 182889 h 210303"/>
                <a:gd name="connsiteX9" fmla="*/ 15458 w 282248"/>
                <a:gd name="connsiteY9" fmla="*/ 91573 h 210303"/>
                <a:gd name="connsiteX10" fmla="*/ 103454 w 282248"/>
                <a:gd name="connsiteY10" fmla="*/ 72203 h 210303"/>
                <a:gd name="connsiteX11" fmla="*/ 170418 w 282248"/>
                <a:gd name="connsiteY11" fmla="*/ 145256 h 210303"/>
                <a:gd name="connsiteX12" fmla="*/ 169311 w 282248"/>
                <a:gd name="connsiteY12" fmla="*/ 150237 h 210303"/>
                <a:gd name="connsiteX13" fmla="*/ 229635 w 282248"/>
                <a:gd name="connsiteY13" fmla="*/ 154664 h 210303"/>
                <a:gd name="connsiteX14" fmla="*/ 229635 w 282248"/>
                <a:gd name="connsiteY14" fmla="*/ 151343 h 210303"/>
                <a:gd name="connsiteX15" fmla="*/ 170418 w 282248"/>
                <a:gd name="connsiteY15" fmla="*/ 145256 h 210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2248" h="210303">
                  <a:moveTo>
                    <a:pt x="103454" y="72203"/>
                  </a:moveTo>
                  <a:cubicBezTo>
                    <a:pt x="101240" y="64455"/>
                    <a:pt x="100133" y="59474"/>
                    <a:pt x="98473" y="55047"/>
                  </a:cubicBezTo>
                  <a:cubicBezTo>
                    <a:pt x="89618" y="29035"/>
                    <a:pt x="105667" y="3578"/>
                    <a:pt x="132785" y="811"/>
                  </a:cubicBezTo>
                  <a:cubicBezTo>
                    <a:pt x="159903" y="-2510"/>
                    <a:pt x="185361" y="4131"/>
                    <a:pt x="201964" y="25162"/>
                  </a:cubicBezTo>
                  <a:cubicBezTo>
                    <a:pt x="225208" y="55047"/>
                    <a:pt x="245131" y="87699"/>
                    <a:pt x="265608" y="119798"/>
                  </a:cubicBezTo>
                  <a:cubicBezTo>
                    <a:pt x="272249" y="129760"/>
                    <a:pt x="276677" y="140828"/>
                    <a:pt x="283871" y="154664"/>
                  </a:cubicBezTo>
                  <a:cubicBezTo>
                    <a:pt x="267268" y="160752"/>
                    <a:pt x="253433" y="166286"/>
                    <a:pt x="239044" y="170713"/>
                  </a:cubicBezTo>
                  <a:cubicBezTo>
                    <a:pt x="195876" y="183442"/>
                    <a:pt x="153262" y="197278"/>
                    <a:pt x="109541" y="207793"/>
                  </a:cubicBezTo>
                  <a:cubicBezTo>
                    <a:pt x="75782" y="216095"/>
                    <a:pt x="43683" y="210007"/>
                    <a:pt x="18225" y="182889"/>
                  </a:cubicBezTo>
                  <a:cubicBezTo>
                    <a:pt x="-5019" y="157985"/>
                    <a:pt x="-6125" y="119245"/>
                    <a:pt x="15458" y="91573"/>
                  </a:cubicBezTo>
                  <a:cubicBezTo>
                    <a:pt x="35382" y="66115"/>
                    <a:pt x="64160" y="58921"/>
                    <a:pt x="103454" y="72203"/>
                  </a:cubicBezTo>
                  <a:close/>
                  <a:moveTo>
                    <a:pt x="170418" y="145256"/>
                  </a:moveTo>
                  <a:cubicBezTo>
                    <a:pt x="169865" y="146916"/>
                    <a:pt x="169865" y="148576"/>
                    <a:pt x="169311" y="150237"/>
                  </a:cubicBezTo>
                  <a:cubicBezTo>
                    <a:pt x="189235" y="151897"/>
                    <a:pt x="209712" y="153557"/>
                    <a:pt x="229635" y="154664"/>
                  </a:cubicBezTo>
                  <a:cubicBezTo>
                    <a:pt x="229635" y="153557"/>
                    <a:pt x="229635" y="152450"/>
                    <a:pt x="229635" y="151343"/>
                  </a:cubicBezTo>
                  <a:cubicBezTo>
                    <a:pt x="210265" y="149683"/>
                    <a:pt x="190342" y="147469"/>
                    <a:pt x="170418" y="145256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/>
            <p:cNvSpPr/>
            <p:nvPr/>
          </p:nvSpPr>
          <p:spPr>
            <a:xfrm>
              <a:off x="9469225" y="5831857"/>
              <a:ext cx="139703" cy="118896"/>
            </a:xfrm>
            <a:custGeom>
              <a:avLst/>
              <a:gdLst>
                <a:gd name="connsiteX0" fmla="*/ 0 w 260111"/>
                <a:gd name="connsiteY0" fmla="*/ 62808 h 221371"/>
                <a:gd name="connsiteX1" fmla="*/ 46488 w 260111"/>
                <a:gd name="connsiteY1" fmla="*/ 3038 h 221371"/>
                <a:gd name="connsiteX2" fmla="*/ 167135 w 260111"/>
                <a:gd name="connsiteY2" fmla="*/ 50633 h 221371"/>
                <a:gd name="connsiteX3" fmla="*/ 258451 w 260111"/>
                <a:gd name="connsiteY3" fmla="*/ 207807 h 221371"/>
                <a:gd name="connsiteX4" fmla="*/ 259005 w 260111"/>
                <a:gd name="connsiteY4" fmla="*/ 222196 h 221371"/>
                <a:gd name="connsiteX5" fmla="*/ 245169 w 260111"/>
                <a:gd name="connsiteY5" fmla="*/ 224410 h 221371"/>
                <a:gd name="connsiteX6" fmla="*/ 154407 w 260111"/>
                <a:gd name="connsiteY6" fmla="*/ 210574 h 221371"/>
                <a:gd name="connsiteX7" fmla="*/ 147212 w 260111"/>
                <a:gd name="connsiteY7" fmla="*/ 210020 h 221371"/>
                <a:gd name="connsiteX8" fmla="*/ 59770 w 260111"/>
                <a:gd name="connsiteY8" fmla="*/ 167960 h 221371"/>
                <a:gd name="connsiteX9" fmla="*/ 2767 w 260111"/>
                <a:gd name="connsiteY9" fmla="*/ 73877 h 221371"/>
                <a:gd name="connsiteX10" fmla="*/ 0 w 260111"/>
                <a:gd name="connsiteY10" fmla="*/ 62808 h 221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0111" h="221371">
                  <a:moveTo>
                    <a:pt x="0" y="62808"/>
                  </a:moveTo>
                  <a:cubicBezTo>
                    <a:pt x="0" y="33477"/>
                    <a:pt x="19923" y="8572"/>
                    <a:pt x="46488" y="3038"/>
                  </a:cubicBezTo>
                  <a:cubicBezTo>
                    <a:pt x="97403" y="-8031"/>
                    <a:pt x="139464" y="11893"/>
                    <a:pt x="167135" y="50633"/>
                  </a:cubicBezTo>
                  <a:cubicBezTo>
                    <a:pt x="202002" y="99888"/>
                    <a:pt x="228566" y="154678"/>
                    <a:pt x="258451" y="207807"/>
                  </a:cubicBezTo>
                  <a:cubicBezTo>
                    <a:pt x="260665" y="211681"/>
                    <a:pt x="261218" y="218875"/>
                    <a:pt x="259005" y="222196"/>
                  </a:cubicBezTo>
                  <a:cubicBezTo>
                    <a:pt x="257345" y="224963"/>
                    <a:pt x="249596" y="224963"/>
                    <a:pt x="245169" y="224410"/>
                  </a:cubicBezTo>
                  <a:cubicBezTo>
                    <a:pt x="214730" y="219982"/>
                    <a:pt x="184845" y="215555"/>
                    <a:pt x="154407" y="210574"/>
                  </a:cubicBezTo>
                  <a:cubicBezTo>
                    <a:pt x="152193" y="210020"/>
                    <a:pt x="149979" y="210020"/>
                    <a:pt x="147212" y="210020"/>
                  </a:cubicBezTo>
                  <a:cubicBezTo>
                    <a:pt x="112346" y="208360"/>
                    <a:pt x="81354" y="202273"/>
                    <a:pt x="59770" y="167960"/>
                  </a:cubicBezTo>
                  <a:cubicBezTo>
                    <a:pt x="39847" y="136968"/>
                    <a:pt x="13282" y="110403"/>
                    <a:pt x="2767" y="73877"/>
                  </a:cubicBezTo>
                  <a:cubicBezTo>
                    <a:pt x="1660" y="69450"/>
                    <a:pt x="553" y="65022"/>
                    <a:pt x="0" y="62808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/>
            <p:cNvSpPr/>
            <p:nvPr/>
          </p:nvSpPr>
          <p:spPr>
            <a:xfrm>
              <a:off x="10383019" y="6065148"/>
              <a:ext cx="136730" cy="104034"/>
            </a:xfrm>
            <a:custGeom>
              <a:avLst/>
              <a:gdLst>
                <a:gd name="connsiteX0" fmla="*/ 125485 w 254577"/>
                <a:gd name="connsiteY0" fmla="*/ 107716 h 193700"/>
                <a:gd name="connsiteX1" fmla="*/ 100028 w 254577"/>
                <a:gd name="connsiteY1" fmla="*/ 67315 h 193700"/>
                <a:gd name="connsiteX2" fmla="*/ 101134 w 254577"/>
                <a:gd name="connsiteY2" fmla="*/ 15847 h 193700"/>
                <a:gd name="connsiteX3" fmla="*/ 155370 w 254577"/>
                <a:gd name="connsiteY3" fmla="*/ 4778 h 193700"/>
                <a:gd name="connsiteX4" fmla="*/ 202412 w 254577"/>
                <a:gd name="connsiteY4" fmla="*/ 38537 h 193700"/>
                <a:gd name="connsiteX5" fmla="*/ 253881 w 254577"/>
                <a:gd name="connsiteY5" fmla="*/ 124872 h 193700"/>
                <a:gd name="connsiteX6" fmla="*/ 259415 w 254577"/>
                <a:gd name="connsiteY6" fmla="*/ 146456 h 193700"/>
                <a:gd name="connsiteX7" fmla="*/ 99474 w 254577"/>
                <a:gd name="connsiteY7" fmla="*/ 194604 h 193700"/>
                <a:gd name="connsiteX8" fmla="*/ 9265 w 254577"/>
                <a:gd name="connsiteY8" fmla="*/ 165272 h 193700"/>
                <a:gd name="connsiteX9" fmla="*/ 14246 w 254577"/>
                <a:gd name="connsiteY9" fmla="*/ 87239 h 193700"/>
                <a:gd name="connsiteX10" fmla="*/ 77890 w 254577"/>
                <a:gd name="connsiteY10" fmla="*/ 65102 h 193700"/>
                <a:gd name="connsiteX11" fmla="*/ 97814 w 254577"/>
                <a:gd name="connsiteY11" fmla="*/ 81151 h 193700"/>
                <a:gd name="connsiteX12" fmla="*/ 121611 w 254577"/>
                <a:gd name="connsiteY12" fmla="*/ 110483 h 193700"/>
                <a:gd name="connsiteX13" fmla="*/ 125485 w 254577"/>
                <a:gd name="connsiteY13" fmla="*/ 107716 h 193700"/>
                <a:gd name="connsiteX14" fmla="*/ 232850 w 254577"/>
                <a:gd name="connsiteY14" fmla="*/ 148670 h 193700"/>
                <a:gd name="connsiteX15" fmla="*/ 233404 w 254577"/>
                <a:gd name="connsiteY15" fmla="*/ 143135 h 193700"/>
                <a:gd name="connsiteX16" fmla="*/ 185809 w 254577"/>
                <a:gd name="connsiteY16" fmla="*/ 136494 h 193700"/>
                <a:gd name="connsiteX17" fmla="*/ 133787 w 254577"/>
                <a:gd name="connsiteY17" fmla="*/ 127639 h 193700"/>
                <a:gd name="connsiteX18" fmla="*/ 232850 w 254577"/>
                <a:gd name="connsiteY18" fmla="*/ 148670 h 193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4577" h="193700">
                  <a:moveTo>
                    <a:pt x="125485" y="107716"/>
                  </a:moveTo>
                  <a:cubicBezTo>
                    <a:pt x="117184" y="94434"/>
                    <a:pt x="107222" y="81705"/>
                    <a:pt x="100028" y="67315"/>
                  </a:cubicBezTo>
                  <a:cubicBezTo>
                    <a:pt x="91172" y="50159"/>
                    <a:pt x="86192" y="31896"/>
                    <a:pt x="101134" y="15847"/>
                  </a:cubicBezTo>
                  <a:cubicBezTo>
                    <a:pt x="116077" y="-756"/>
                    <a:pt x="136554" y="-4077"/>
                    <a:pt x="155370" y="4778"/>
                  </a:cubicBezTo>
                  <a:cubicBezTo>
                    <a:pt x="172527" y="13079"/>
                    <a:pt x="191343" y="23595"/>
                    <a:pt x="202412" y="38537"/>
                  </a:cubicBezTo>
                  <a:cubicBezTo>
                    <a:pt x="222335" y="65102"/>
                    <a:pt x="237278" y="95540"/>
                    <a:pt x="253881" y="124872"/>
                  </a:cubicBezTo>
                  <a:cubicBezTo>
                    <a:pt x="257201" y="130406"/>
                    <a:pt x="257201" y="138154"/>
                    <a:pt x="259415" y="146456"/>
                  </a:cubicBezTo>
                  <a:cubicBezTo>
                    <a:pt x="205179" y="163059"/>
                    <a:pt x="153157" y="180768"/>
                    <a:pt x="99474" y="194604"/>
                  </a:cubicBezTo>
                  <a:cubicBezTo>
                    <a:pt x="65161" y="203459"/>
                    <a:pt x="32509" y="195711"/>
                    <a:pt x="9265" y="165272"/>
                  </a:cubicBezTo>
                  <a:cubicBezTo>
                    <a:pt x="-4571" y="147563"/>
                    <a:pt x="-2911" y="111590"/>
                    <a:pt x="14246" y="87239"/>
                  </a:cubicBezTo>
                  <a:cubicBezTo>
                    <a:pt x="25868" y="70636"/>
                    <a:pt x="60181" y="57907"/>
                    <a:pt x="77890" y="65102"/>
                  </a:cubicBezTo>
                  <a:cubicBezTo>
                    <a:pt x="85638" y="68422"/>
                    <a:pt x="92279" y="74510"/>
                    <a:pt x="97814" y="81151"/>
                  </a:cubicBezTo>
                  <a:cubicBezTo>
                    <a:pt x="106115" y="90559"/>
                    <a:pt x="113863" y="100521"/>
                    <a:pt x="121611" y="110483"/>
                  </a:cubicBezTo>
                  <a:cubicBezTo>
                    <a:pt x="123271" y="109376"/>
                    <a:pt x="124378" y="108269"/>
                    <a:pt x="125485" y="107716"/>
                  </a:cubicBezTo>
                  <a:close/>
                  <a:moveTo>
                    <a:pt x="232850" y="148670"/>
                  </a:moveTo>
                  <a:cubicBezTo>
                    <a:pt x="232850" y="147009"/>
                    <a:pt x="232850" y="144795"/>
                    <a:pt x="233404" y="143135"/>
                  </a:cubicBezTo>
                  <a:cubicBezTo>
                    <a:pt x="217354" y="140922"/>
                    <a:pt x="201858" y="139261"/>
                    <a:pt x="185809" y="136494"/>
                  </a:cubicBezTo>
                  <a:cubicBezTo>
                    <a:pt x="169759" y="134280"/>
                    <a:pt x="154263" y="130960"/>
                    <a:pt x="133787" y="127639"/>
                  </a:cubicBezTo>
                  <a:cubicBezTo>
                    <a:pt x="166439" y="150883"/>
                    <a:pt x="200751" y="143135"/>
                    <a:pt x="232850" y="148670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/>
            <p:cNvSpPr/>
            <p:nvPr/>
          </p:nvSpPr>
          <p:spPr>
            <a:xfrm>
              <a:off x="9215422" y="6609588"/>
              <a:ext cx="130786" cy="95117"/>
            </a:xfrm>
            <a:custGeom>
              <a:avLst/>
              <a:gdLst>
                <a:gd name="connsiteX0" fmla="*/ 126660 w 243508"/>
                <a:gd name="connsiteY0" fmla="*/ 110124 h 177097"/>
                <a:gd name="connsiteX1" fmla="*/ 102862 w 243508"/>
                <a:gd name="connsiteY1" fmla="*/ 76364 h 177097"/>
                <a:gd name="connsiteX2" fmla="*/ 87919 w 243508"/>
                <a:gd name="connsiteY2" fmla="*/ 47033 h 177097"/>
                <a:gd name="connsiteX3" fmla="*/ 117804 w 243508"/>
                <a:gd name="connsiteY3" fmla="*/ 545 h 177097"/>
                <a:gd name="connsiteX4" fmla="*/ 176468 w 243508"/>
                <a:gd name="connsiteY4" fmla="*/ 24342 h 177097"/>
                <a:gd name="connsiteX5" fmla="*/ 243986 w 243508"/>
                <a:gd name="connsiteY5" fmla="*/ 133368 h 177097"/>
                <a:gd name="connsiteX6" fmla="*/ 220742 w 243508"/>
                <a:gd name="connsiteY6" fmla="*/ 143883 h 177097"/>
                <a:gd name="connsiteX7" fmla="*/ 102309 w 243508"/>
                <a:gd name="connsiteY7" fmla="*/ 177642 h 177097"/>
                <a:gd name="connsiteX8" fmla="*/ 10993 w 243508"/>
                <a:gd name="connsiteY8" fmla="*/ 153291 h 177097"/>
                <a:gd name="connsiteX9" fmla="*/ 33130 w 243508"/>
                <a:gd name="connsiteY9" fmla="*/ 63636 h 177097"/>
                <a:gd name="connsiteX10" fmla="*/ 94560 w 243508"/>
                <a:gd name="connsiteY10" fmla="*/ 79132 h 177097"/>
                <a:gd name="connsiteX11" fmla="*/ 123339 w 243508"/>
                <a:gd name="connsiteY11" fmla="*/ 113444 h 177097"/>
                <a:gd name="connsiteX12" fmla="*/ 126660 w 243508"/>
                <a:gd name="connsiteY12" fmla="*/ 110124 h 177097"/>
                <a:gd name="connsiteX13" fmla="*/ 131640 w 243508"/>
                <a:gd name="connsiteY13" fmla="*/ 121192 h 177097"/>
                <a:gd name="connsiteX14" fmla="*/ 215761 w 243508"/>
                <a:gd name="connsiteY14" fmla="*/ 133368 h 177097"/>
                <a:gd name="connsiteX15" fmla="*/ 131640 w 243508"/>
                <a:gd name="connsiteY15" fmla="*/ 121192 h 177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3508" h="177097">
                  <a:moveTo>
                    <a:pt x="126660" y="110124"/>
                  </a:moveTo>
                  <a:cubicBezTo>
                    <a:pt x="118358" y="99055"/>
                    <a:pt x="110057" y="87987"/>
                    <a:pt x="102862" y="76364"/>
                  </a:cubicBezTo>
                  <a:cubicBezTo>
                    <a:pt x="96774" y="66956"/>
                    <a:pt x="91240" y="57548"/>
                    <a:pt x="87919" y="47033"/>
                  </a:cubicBezTo>
                  <a:cubicBezTo>
                    <a:pt x="80171" y="24342"/>
                    <a:pt x="94007" y="3312"/>
                    <a:pt x="117804" y="545"/>
                  </a:cubicBezTo>
                  <a:cubicBezTo>
                    <a:pt x="141602" y="-2222"/>
                    <a:pt x="163186" y="5526"/>
                    <a:pt x="176468" y="24342"/>
                  </a:cubicBezTo>
                  <a:cubicBezTo>
                    <a:pt x="200266" y="58655"/>
                    <a:pt x="220742" y="95181"/>
                    <a:pt x="243986" y="133368"/>
                  </a:cubicBezTo>
                  <a:cubicBezTo>
                    <a:pt x="232918" y="138349"/>
                    <a:pt x="227383" y="141669"/>
                    <a:pt x="220742" y="143883"/>
                  </a:cubicBezTo>
                  <a:cubicBezTo>
                    <a:pt x="181449" y="155505"/>
                    <a:pt x="142155" y="167127"/>
                    <a:pt x="102309" y="177642"/>
                  </a:cubicBezTo>
                  <a:cubicBezTo>
                    <a:pt x="67996" y="186497"/>
                    <a:pt x="35897" y="182070"/>
                    <a:pt x="10993" y="153291"/>
                  </a:cubicBezTo>
                  <a:cubicBezTo>
                    <a:pt x="-11144" y="127834"/>
                    <a:pt x="2138" y="76918"/>
                    <a:pt x="33130" y="63636"/>
                  </a:cubicBezTo>
                  <a:cubicBezTo>
                    <a:pt x="59141" y="53121"/>
                    <a:pt x="75744" y="56994"/>
                    <a:pt x="94560" y="79132"/>
                  </a:cubicBezTo>
                  <a:cubicBezTo>
                    <a:pt x="103969" y="90754"/>
                    <a:pt x="113377" y="101822"/>
                    <a:pt x="123339" y="113444"/>
                  </a:cubicBezTo>
                  <a:cubicBezTo>
                    <a:pt x="124446" y="111784"/>
                    <a:pt x="125553" y="110677"/>
                    <a:pt x="126660" y="110124"/>
                  </a:cubicBezTo>
                  <a:close/>
                  <a:moveTo>
                    <a:pt x="131640" y="121192"/>
                  </a:moveTo>
                  <a:cubicBezTo>
                    <a:pt x="157651" y="137242"/>
                    <a:pt x="186983" y="133368"/>
                    <a:pt x="215761" y="133368"/>
                  </a:cubicBezTo>
                  <a:cubicBezTo>
                    <a:pt x="187537" y="129494"/>
                    <a:pt x="159312" y="125066"/>
                    <a:pt x="131640" y="121192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/>
            <p:cNvSpPr/>
            <p:nvPr/>
          </p:nvSpPr>
          <p:spPr>
            <a:xfrm>
              <a:off x="8860774" y="6051366"/>
              <a:ext cx="62420" cy="8917"/>
            </a:xfrm>
            <a:custGeom>
              <a:avLst/>
              <a:gdLst>
                <a:gd name="connsiteX0" fmla="*/ 116773 w 116220"/>
                <a:gd name="connsiteY0" fmla="*/ 18817 h 16602"/>
                <a:gd name="connsiteX1" fmla="*/ 0 w 116220"/>
                <a:gd name="connsiteY1" fmla="*/ 0 h 16602"/>
                <a:gd name="connsiteX2" fmla="*/ 116773 w 116220"/>
                <a:gd name="connsiteY2" fmla="*/ 18817 h 16602"/>
                <a:gd name="connsiteX3" fmla="*/ 116773 w 116220"/>
                <a:gd name="connsiteY3" fmla="*/ 18817 h 16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220" h="16602">
                  <a:moveTo>
                    <a:pt x="116773" y="18817"/>
                  </a:moveTo>
                  <a:cubicBezTo>
                    <a:pt x="76927" y="17710"/>
                    <a:pt x="37080" y="19370"/>
                    <a:pt x="0" y="0"/>
                  </a:cubicBezTo>
                  <a:cubicBezTo>
                    <a:pt x="39293" y="6641"/>
                    <a:pt x="78033" y="12729"/>
                    <a:pt x="116773" y="18817"/>
                  </a:cubicBezTo>
                  <a:cubicBezTo>
                    <a:pt x="116773" y="19370"/>
                    <a:pt x="116773" y="18817"/>
                    <a:pt x="116773" y="18817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/>
            <p:cNvSpPr/>
            <p:nvPr/>
          </p:nvSpPr>
          <p:spPr>
            <a:xfrm>
              <a:off x="9476656" y="6603045"/>
              <a:ext cx="53503" cy="5945"/>
            </a:xfrm>
            <a:custGeom>
              <a:avLst/>
              <a:gdLst>
                <a:gd name="connsiteX0" fmla="*/ 101277 w 99617"/>
                <a:gd name="connsiteY0" fmla="*/ 12729 h 11068"/>
                <a:gd name="connsiteX1" fmla="*/ 0 w 99617"/>
                <a:gd name="connsiteY1" fmla="*/ 0 h 11068"/>
                <a:gd name="connsiteX2" fmla="*/ 101277 w 99617"/>
                <a:gd name="connsiteY2" fmla="*/ 12729 h 11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617" h="11068">
                  <a:moveTo>
                    <a:pt x="101277" y="12729"/>
                  </a:moveTo>
                  <a:cubicBezTo>
                    <a:pt x="66965" y="11069"/>
                    <a:pt x="32652" y="15496"/>
                    <a:pt x="0" y="0"/>
                  </a:cubicBezTo>
                  <a:cubicBezTo>
                    <a:pt x="33759" y="4428"/>
                    <a:pt x="67518" y="8301"/>
                    <a:pt x="101277" y="12729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/>
            <p:cNvSpPr/>
            <p:nvPr/>
          </p:nvSpPr>
          <p:spPr>
            <a:xfrm>
              <a:off x="10072028" y="6616420"/>
              <a:ext cx="29724" cy="2972"/>
            </a:xfrm>
            <a:custGeom>
              <a:avLst/>
              <a:gdLst>
                <a:gd name="connsiteX0" fmla="*/ 553 w 55342"/>
                <a:gd name="connsiteY0" fmla="*/ 0 h 5534"/>
                <a:gd name="connsiteX1" fmla="*/ 60324 w 55342"/>
                <a:gd name="connsiteY1" fmla="*/ 6088 h 5534"/>
                <a:gd name="connsiteX2" fmla="*/ 60324 w 55342"/>
                <a:gd name="connsiteY2" fmla="*/ 9408 h 5534"/>
                <a:gd name="connsiteX3" fmla="*/ 0 w 55342"/>
                <a:gd name="connsiteY3" fmla="*/ 4981 h 5534"/>
                <a:gd name="connsiteX4" fmla="*/ 553 w 55342"/>
                <a:gd name="connsiteY4" fmla="*/ 0 h 5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42" h="5534">
                  <a:moveTo>
                    <a:pt x="553" y="0"/>
                  </a:moveTo>
                  <a:cubicBezTo>
                    <a:pt x="20477" y="2214"/>
                    <a:pt x="40400" y="4428"/>
                    <a:pt x="60324" y="6088"/>
                  </a:cubicBezTo>
                  <a:cubicBezTo>
                    <a:pt x="60324" y="7195"/>
                    <a:pt x="60324" y="8301"/>
                    <a:pt x="60324" y="9408"/>
                  </a:cubicBezTo>
                  <a:cubicBezTo>
                    <a:pt x="40400" y="7748"/>
                    <a:pt x="19923" y="6088"/>
                    <a:pt x="0" y="4981"/>
                  </a:cubicBezTo>
                  <a:cubicBezTo>
                    <a:pt x="0" y="3321"/>
                    <a:pt x="553" y="1661"/>
                    <a:pt x="553" y="0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/>
            <p:cNvSpPr/>
            <p:nvPr/>
          </p:nvSpPr>
          <p:spPr>
            <a:xfrm>
              <a:off x="10454577" y="6133999"/>
              <a:ext cx="53503" cy="8917"/>
            </a:xfrm>
            <a:custGeom>
              <a:avLst/>
              <a:gdLst>
                <a:gd name="connsiteX0" fmla="*/ 99617 w 99617"/>
                <a:gd name="connsiteY0" fmla="*/ 20477 h 16602"/>
                <a:gd name="connsiteX1" fmla="*/ 0 w 99617"/>
                <a:gd name="connsiteY1" fmla="*/ 0 h 16602"/>
                <a:gd name="connsiteX2" fmla="*/ 52022 w 99617"/>
                <a:gd name="connsiteY2" fmla="*/ 8855 h 16602"/>
                <a:gd name="connsiteX3" fmla="*/ 99617 w 99617"/>
                <a:gd name="connsiteY3" fmla="*/ 15496 h 16602"/>
                <a:gd name="connsiteX4" fmla="*/ 99617 w 99617"/>
                <a:gd name="connsiteY4" fmla="*/ 20477 h 16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617" h="16602">
                  <a:moveTo>
                    <a:pt x="99617" y="20477"/>
                  </a:moveTo>
                  <a:cubicBezTo>
                    <a:pt x="68072" y="14943"/>
                    <a:pt x="33759" y="22691"/>
                    <a:pt x="0" y="0"/>
                  </a:cubicBezTo>
                  <a:cubicBezTo>
                    <a:pt x="20477" y="3321"/>
                    <a:pt x="36526" y="6641"/>
                    <a:pt x="52022" y="8855"/>
                  </a:cubicBezTo>
                  <a:cubicBezTo>
                    <a:pt x="68072" y="11069"/>
                    <a:pt x="83568" y="13282"/>
                    <a:pt x="99617" y="15496"/>
                  </a:cubicBezTo>
                  <a:cubicBezTo>
                    <a:pt x="99617" y="16603"/>
                    <a:pt x="99617" y="18817"/>
                    <a:pt x="99617" y="20477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/>
            <p:cNvSpPr/>
            <p:nvPr/>
          </p:nvSpPr>
          <p:spPr>
            <a:xfrm>
              <a:off x="9286124" y="6674679"/>
              <a:ext cx="44586" cy="5945"/>
            </a:xfrm>
            <a:custGeom>
              <a:avLst/>
              <a:gdLst>
                <a:gd name="connsiteX0" fmla="*/ 0 w 83014"/>
                <a:gd name="connsiteY0" fmla="*/ 0 h 11068"/>
                <a:gd name="connsiteX1" fmla="*/ 84121 w 83014"/>
                <a:gd name="connsiteY1" fmla="*/ 12176 h 11068"/>
                <a:gd name="connsiteX2" fmla="*/ 0 w 83014"/>
                <a:gd name="connsiteY2" fmla="*/ 0 h 11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014" h="11068">
                  <a:moveTo>
                    <a:pt x="0" y="0"/>
                  </a:moveTo>
                  <a:cubicBezTo>
                    <a:pt x="28225" y="3874"/>
                    <a:pt x="55897" y="8301"/>
                    <a:pt x="84121" y="12176"/>
                  </a:cubicBezTo>
                  <a:cubicBezTo>
                    <a:pt x="54790" y="12176"/>
                    <a:pt x="25458" y="1604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" name="Group 2"/>
          <p:cNvGrpSpPr/>
          <p:nvPr userDrawn="1"/>
        </p:nvGrpSpPr>
        <p:grpSpPr>
          <a:xfrm flipH="1">
            <a:off x="10589602" y="4896637"/>
            <a:ext cx="1361114" cy="1808068"/>
            <a:chOff x="457481" y="3133210"/>
            <a:chExt cx="2534244" cy="3366424"/>
          </a:xfrm>
          <a:solidFill>
            <a:schemeClr val="accent1"/>
          </a:solidFill>
        </p:grpSpPr>
        <p:sp>
          <p:nvSpPr>
            <p:cNvPr id="6" name="Freeform: Shape 5"/>
            <p:cNvSpPr/>
            <p:nvPr/>
          </p:nvSpPr>
          <p:spPr>
            <a:xfrm>
              <a:off x="827009" y="3133210"/>
              <a:ext cx="1588341" cy="2003413"/>
            </a:xfrm>
            <a:custGeom>
              <a:avLst/>
              <a:gdLst>
                <a:gd name="connsiteX0" fmla="*/ 687060 w 1588341"/>
                <a:gd name="connsiteY0" fmla="*/ 478632 h 2003413"/>
                <a:gd name="connsiteX1" fmla="*/ 675992 w 1588341"/>
                <a:gd name="connsiteY1" fmla="*/ 459815 h 2003413"/>
                <a:gd name="connsiteX2" fmla="*/ 513837 w 1588341"/>
                <a:gd name="connsiteY2" fmla="*/ 217967 h 2003413"/>
                <a:gd name="connsiteX3" fmla="*/ 350022 w 1588341"/>
                <a:gd name="connsiteY3" fmla="*/ 107281 h 2003413"/>
                <a:gd name="connsiteX4" fmla="*/ 181226 w 1588341"/>
                <a:gd name="connsiteY4" fmla="*/ 156536 h 2003413"/>
                <a:gd name="connsiteX5" fmla="*/ 138612 w 1588341"/>
                <a:gd name="connsiteY5" fmla="*/ 298214 h 2003413"/>
                <a:gd name="connsiteX6" fmla="*/ 146914 w 1588341"/>
                <a:gd name="connsiteY6" fmla="*/ 473651 h 2003413"/>
                <a:gd name="connsiteX7" fmla="*/ 169051 w 1588341"/>
                <a:gd name="connsiteY7" fmla="*/ 600386 h 2003413"/>
                <a:gd name="connsiteX8" fmla="*/ 221627 w 1588341"/>
                <a:gd name="connsiteY8" fmla="*/ 781911 h 2003413"/>
                <a:gd name="connsiteX9" fmla="*/ 285824 w 1588341"/>
                <a:gd name="connsiteY9" fmla="*/ 945172 h 2003413"/>
                <a:gd name="connsiteX10" fmla="*/ 384888 w 1588341"/>
                <a:gd name="connsiteY10" fmla="*/ 1122270 h 2003413"/>
                <a:gd name="connsiteX11" fmla="*/ 564753 w 1588341"/>
                <a:gd name="connsiteY11" fmla="*/ 1288298 h 2003413"/>
                <a:gd name="connsiteX12" fmla="*/ 741296 w 1588341"/>
                <a:gd name="connsiteY12" fmla="*/ 1304348 h 2003413"/>
                <a:gd name="connsiteX13" fmla="*/ 927249 w 1588341"/>
                <a:gd name="connsiteY13" fmla="*/ 1231295 h 2003413"/>
                <a:gd name="connsiteX14" fmla="*/ 1272035 w 1588341"/>
                <a:gd name="connsiteY14" fmla="*/ 1158243 h 2003413"/>
                <a:gd name="connsiteX15" fmla="*/ 1485105 w 1588341"/>
                <a:gd name="connsiteY15" fmla="*/ 1217460 h 2003413"/>
                <a:gd name="connsiteX16" fmla="*/ 1589703 w 1588341"/>
                <a:gd name="connsiteY16" fmla="*/ 1410053 h 2003413"/>
                <a:gd name="connsiteX17" fmla="*/ 1515544 w 1588341"/>
                <a:gd name="connsiteY17" fmla="*/ 1687874 h 2003413"/>
                <a:gd name="connsiteX18" fmla="*/ 1291958 w 1588341"/>
                <a:gd name="connsiteY18" fmla="*/ 1953520 h 2003413"/>
                <a:gd name="connsiteX19" fmla="*/ 1182379 w 1588341"/>
                <a:gd name="connsiteY19" fmla="*/ 2007203 h 2003413"/>
                <a:gd name="connsiteX20" fmla="*/ 1229421 w 1588341"/>
                <a:gd name="connsiteY20" fmla="*/ 1940238 h 2003413"/>
                <a:gd name="connsiteX21" fmla="*/ 1358923 w 1588341"/>
                <a:gd name="connsiteY21" fmla="*/ 1770335 h 2003413"/>
                <a:gd name="connsiteX22" fmla="*/ 1453006 w 1588341"/>
                <a:gd name="connsiteY22" fmla="*/ 1470930 h 2003413"/>
                <a:gd name="connsiteX23" fmla="*/ 1441938 w 1588341"/>
                <a:gd name="connsiteY23" fmla="*/ 1385149 h 2003413"/>
                <a:gd name="connsiteX24" fmla="*/ 1420907 w 1588341"/>
                <a:gd name="connsiteY24" fmla="*/ 1348069 h 2003413"/>
                <a:gd name="connsiteX25" fmla="*/ 1283104 w 1588341"/>
                <a:gd name="connsiteY25" fmla="*/ 1266715 h 2003413"/>
                <a:gd name="connsiteX26" fmla="*/ 1087190 w 1588341"/>
                <a:gd name="connsiteY26" fmla="*/ 1278890 h 2003413"/>
                <a:gd name="connsiteX27" fmla="*/ 860837 w 1588341"/>
                <a:gd name="connsiteY27" fmla="*/ 1353050 h 2003413"/>
                <a:gd name="connsiteX28" fmla="*/ 460155 w 1588341"/>
                <a:gd name="connsiteY28" fmla="*/ 1282211 h 2003413"/>
                <a:gd name="connsiteX29" fmla="*/ 279737 w 1588341"/>
                <a:gd name="connsiteY29" fmla="*/ 1072461 h 2003413"/>
                <a:gd name="connsiteX30" fmla="*/ 138059 w 1588341"/>
                <a:gd name="connsiteY30" fmla="*/ 782464 h 2003413"/>
                <a:gd name="connsiteX31" fmla="*/ 39548 w 1588341"/>
                <a:gd name="connsiteY31" fmla="*/ 491361 h 2003413"/>
                <a:gd name="connsiteX32" fmla="*/ 1362 w 1588341"/>
                <a:gd name="connsiteY32" fmla="*/ 311496 h 2003413"/>
                <a:gd name="connsiteX33" fmla="*/ 5236 w 1588341"/>
                <a:gd name="connsiteY33" fmla="*/ 153769 h 2003413"/>
                <a:gd name="connsiteX34" fmla="*/ 102639 w 1588341"/>
                <a:gd name="connsiteY34" fmla="*/ 23713 h 2003413"/>
                <a:gd name="connsiteX35" fmla="*/ 286378 w 1588341"/>
                <a:gd name="connsiteY35" fmla="*/ 15965 h 2003413"/>
                <a:gd name="connsiteX36" fmla="*/ 622309 w 1588341"/>
                <a:gd name="connsiteY36" fmla="*/ 305409 h 2003413"/>
                <a:gd name="connsiteX37" fmla="*/ 686507 w 1588341"/>
                <a:gd name="connsiteY37" fmla="*/ 453174 h 2003413"/>
                <a:gd name="connsiteX38" fmla="*/ 689274 w 1588341"/>
                <a:gd name="connsiteY38" fmla="*/ 478078 h 2003413"/>
                <a:gd name="connsiteX39" fmla="*/ 687060 w 1588341"/>
                <a:gd name="connsiteY39" fmla="*/ 478632 h 2003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588341" h="2003413">
                  <a:moveTo>
                    <a:pt x="687060" y="478632"/>
                  </a:moveTo>
                  <a:cubicBezTo>
                    <a:pt x="683186" y="472544"/>
                    <a:pt x="679312" y="466456"/>
                    <a:pt x="675992" y="459815"/>
                  </a:cubicBezTo>
                  <a:cubicBezTo>
                    <a:pt x="631718" y="372373"/>
                    <a:pt x="579142" y="290466"/>
                    <a:pt x="513837" y="217967"/>
                  </a:cubicBezTo>
                  <a:cubicBezTo>
                    <a:pt x="468456" y="167605"/>
                    <a:pt x="416434" y="126651"/>
                    <a:pt x="350022" y="107281"/>
                  </a:cubicBezTo>
                  <a:cubicBezTo>
                    <a:pt x="284164" y="88464"/>
                    <a:pt x="226054" y="105067"/>
                    <a:pt x="181226" y="156536"/>
                  </a:cubicBezTo>
                  <a:cubicBezTo>
                    <a:pt x="146360" y="196383"/>
                    <a:pt x="136952" y="246745"/>
                    <a:pt x="138612" y="298214"/>
                  </a:cubicBezTo>
                  <a:cubicBezTo>
                    <a:pt x="140273" y="356877"/>
                    <a:pt x="141379" y="414987"/>
                    <a:pt x="146914" y="473651"/>
                  </a:cubicBezTo>
                  <a:cubicBezTo>
                    <a:pt x="150788" y="516265"/>
                    <a:pt x="159089" y="558879"/>
                    <a:pt x="169051" y="600386"/>
                  </a:cubicBezTo>
                  <a:cubicBezTo>
                    <a:pt x="184547" y="661263"/>
                    <a:pt x="201703" y="722141"/>
                    <a:pt x="221627" y="781911"/>
                  </a:cubicBezTo>
                  <a:cubicBezTo>
                    <a:pt x="240443" y="837254"/>
                    <a:pt x="264794" y="890936"/>
                    <a:pt x="285824" y="945172"/>
                  </a:cubicBezTo>
                  <a:cubicBezTo>
                    <a:pt x="310729" y="1008817"/>
                    <a:pt x="345041" y="1066927"/>
                    <a:pt x="384888" y="1122270"/>
                  </a:cubicBezTo>
                  <a:cubicBezTo>
                    <a:pt x="434143" y="1189235"/>
                    <a:pt x="491700" y="1247898"/>
                    <a:pt x="564753" y="1288298"/>
                  </a:cubicBezTo>
                  <a:cubicBezTo>
                    <a:pt x="621202" y="1319844"/>
                    <a:pt x="680973" y="1325378"/>
                    <a:pt x="741296" y="1304348"/>
                  </a:cubicBezTo>
                  <a:cubicBezTo>
                    <a:pt x="804387" y="1282211"/>
                    <a:pt x="865818" y="1256753"/>
                    <a:pt x="927249" y="1231295"/>
                  </a:cubicBezTo>
                  <a:cubicBezTo>
                    <a:pt x="1037934" y="1185361"/>
                    <a:pt x="1151387" y="1155476"/>
                    <a:pt x="1272035" y="1158243"/>
                  </a:cubicBezTo>
                  <a:cubicBezTo>
                    <a:pt x="1347855" y="1160456"/>
                    <a:pt x="1420907" y="1174292"/>
                    <a:pt x="1485105" y="1217460"/>
                  </a:cubicBezTo>
                  <a:cubicBezTo>
                    <a:pt x="1553730" y="1263394"/>
                    <a:pt x="1585276" y="1329252"/>
                    <a:pt x="1589703" y="1410053"/>
                  </a:cubicBezTo>
                  <a:cubicBezTo>
                    <a:pt x="1595238" y="1510777"/>
                    <a:pt x="1565906" y="1602093"/>
                    <a:pt x="1515544" y="1687874"/>
                  </a:cubicBezTo>
                  <a:cubicBezTo>
                    <a:pt x="1455773" y="1789152"/>
                    <a:pt x="1384381" y="1880468"/>
                    <a:pt x="1291958" y="1953520"/>
                  </a:cubicBezTo>
                  <a:cubicBezTo>
                    <a:pt x="1260413" y="1978425"/>
                    <a:pt x="1225547" y="1999455"/>
                    <a:pt x="1182379" y="2007203"/>
                  </a:cubicBezTo>
                  <a:cubicBezTo>
                    <a:pt x="1197876" y="1985066"/>
                    <a:pt x="1213372" y="1962375"/>
                    <a:pt x="1229421" y="1940238"/>
                  </a:cubicBezTo>
                  <a:cubicBezTo>
                    <a:pt x="1272588" y="1883235"/>
                    <a:pt x="1318523" y="1828445"/>
                    <a:pt x="1358923" y="1770335"/>
                  </a:cubicBezTo>
                  <a:cubicBezTo>
                    <a:pt x="1421461" y="1680680"/>
                    <a:pt x="1459647" y="1582169"/>
                    <a:pt x="1453006" y="1470930"/>
                  </a:cubicBezTo>
                  <a:cubicBezTo>
                    <a:pt x="1451346" y="1442152"/>
                    <a:pt x="1448025" y="1412820"/>
                    <a:pt x="1441938" y="1385149"/>
                  </a:cubicBezTo>
                  <a:cubicBezTo>
                    <a:pt x="1439170" y="1371866"/>
                    <a:pt x="1429209" y="1359137"/>
                    <a:pt x="1420907" y="1348069"/>
                  </a:cubicBezTo>
                  <a:cubicBezTo>
                    <a:pt x="1386041" y="1302688"/>
                    <a:pt x="1337893" y="1279444"/>
                    <a:pt x="1283104" y="1266715"/>
                  </a:cubicBezTo>
                  <a:cubicBezTo>
                    <a:pt x="1216692" y="1251772"/>
                    <a:pt x="1150834" y="1260627"/>
                    <a:pt x="1087190" y="1278890"/>
                  </a:cubicBezTo>
                  <a:cubicBezTo>
                    <a:pt x="1010816" y="1301027"/>
                    <a:pt x="936657" y="1329252"/>
                    <a:pt x="860837" y="1353050"/>
                  </a:cubicBezTo>
                  <a:cubicBezTo>
                    <a:pt x="715285" y="1398984"/>
                    <a:pt x="581356" y="1375740"/>
                    <a:pt x="460155" y="1282211"/>
                  </a:cubicBezTo>
                  <a:cubicBezTo>
                    <a:pt x="385995" y="1224654"/>
                    <a:pt x="328992" y="1151602"/>
                    <a:pt x="279737" y="1072461"/>
                  </a:cubicBezTo>
                  <a:cubicBezTo>
                    <a:pt x="222180" y="980592"/>
                    <a:pt x="174585" y="883742"/>
                    <a:pt x="138059" y="782464"/>
                  </a:cubicBezTo>
                  <a:cubicBezTo>
                    <a:pt x="103193" y="686168"/>
                    <a:pt x="73308" y="588211"/>
                    <a:pt x="39548" y="491361"/>
                  </a:cubicBezTo>
                  <a:cubicBezTo>
                    <a:pt x="19625" y="432697"/>
                    <a:pt x="4682" y="372927"/>
                    <a:pt x="1362" y="311496"/>
                  </a:cubicBezTo>
                  <a:cubicBezTo>
                    <a:pt x="-1959" y="258921"/>
                    <a:pt x="1362" y="206345"/>
                    <a:pt x="5236" y="153769"/>
                  </a:cubicBezTo>
                  <a:cubicBezTo>
                    <a:pt x="10217" y="90678"/>
                    <a:pt x="49510" y="50278"/>
                    <a:pt x="102639" y="23713"/>
                  </a:cubicBezTo>
                  <a:cubicBezTo>
                    <a:pt x="161856" y="-6172"/>
                    <a:pt x="222733" y="-6725"/>
                    <a:pt x="286378" y="15965"/>
                  </a:cubicBezTo>
                  <a:cubicBezTo>
                    <a:pt x="435250" y="70201"/>
                    <a:pt x="538188" y="175906"/>
                    <a:pt x="622309" y="305409"/>
                  </a:cubicBezTo>
                  <a:cubicBezTo>
                    <a:pt x="651641" y="351343"/>
                    <a:pt x="674885" y="399492"/>
                    <a:pt x="686507" y="453174"/>
                  </a:cubicBezTo>
                  <a:cubicBezTo>
                    <a:pt x="688167" y="461476"/>
                    <a:pt x="688167" y="469777"/>
                    <a:pt x="689274" y="478078"/>
                  </a:cubicBezTo>
                  <a:cubicBezTo>
                    <a:pt x="689274" y="478078"/>
                    <a:pt x="688167" y="478632"/>
                    <a:pt x="687060" y="478632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694564" y="5055184"/>
              <a:ext cx="2003413" cy="1444450"/>
            </a:xfrm>
            <a:custGeom>
              <a:avLst/>
              <a:gdLst>
                <a:gd name="connsiteX0" fmla="*/ 293748 w 2003413"/>
                <a:gd name="connsiteY0" fmla="*/ 0 h 1444449"/>
                <a:gd name="connsiteX1" fmla="*/ 327507 w 2003413"/>
                <a:gd name="connsiteY1" fmla="*/ 121754 h 1444449"/>
                <a:gd name="connsiteX2" fmla="*/ 399453 w 2003413"/>
                <a:gd name="connsiteY2" fmla="*/ 322649 h 1444449"/>
                <a:gd name="connsiteX3" fmla="*/ 519547 w 2003413"/>
                <a:gd name="connsiteY3" fmla="*/ 539593 h 1444449"/>
                <a:gd name="connsiteX4" fmla="*/ 797368 w 2003413"/>
                <a:gd name="connsiteY4" fmla="*/ 791957 h 1444449"/>
                <a:gd name="connsiteX5" fmla="*/ 936832 w 2003413"/>
                <a:gd name="connsiteY5" fmla="*/ 873864 h 1444449"/>
                <a:gd name="connsiteX6" fmla="*/ 948454 w 2003413"/>
                <a:gd name="connsiteY6" fmla="*/ 881059 h 1444449"/>
                <a:gd name="connsiteX7" fmla="*/ 986641 w 2003413"/>
                <a:gd name="connsiteY7" fmla="*/ 786423 h 1444449"/>
                <a:gd name="connsiteX8" fmla="*/ 1126105 w 2003413"/>
                <a:gd name="connsiteY8" fmla="*/ 681271 h 1444449"/>
                <a:gd name="connsiteX9" fmla="*/ 1520700 w 2003413"/>
                <a:gd name="connsiteY9" fmla="*/ 669649 h 1444449"/>
                <a:gd name="connsiteX10" fmla="*/ 1664592 w 2003413"/>
                <a:gd name="connsiteY10" fmla="*/ 724992 h 1444449"/>
                <a:gd name="connsiteX11" fmla="*/ 1685068 w 2003413"/>
                <a:gd name="connsiteY11" fmla="*/ 744362 h 1444449"/>
                <a:gd name="connsiteX12" fmla="*/ 1645221 w 2003413"/>
                <a:gd name="connsiteY12" fmla="*/ 732740 h 1444449"/>
                <a:gd name="connsiteX13" fmla="*/ 1393965 w 2003413"/>
                <a:gd name="connsiteY13" fmla="*/ 680718 h 1444449"/>
                <a:gd name="connsiteX14" fmla="*/ 1198051 w 2003413"/>
                <a:gd name="connsiteY14" fmla="*/ 715584 h 1444449"/>
                <a:gd name="connsiteX15" fmla="*/ 1138280 w 2003413"/>
                <a:gd name="connsiteY15" fmla="*/ 938062 h 1444449"/>
                <a:gd name="connsiteX16" fmla="*/ 1328660 w 2003413"/>
                <a:gd name="connsiteY16" fmla="*/ 1125675 h 1444449"/>
                <a:gd name="connsiteX17" fmla="*/ 1687835 w 2003413"/>
                <a:gd name="connsiteY17" fmla="*/ 1311073 h 1444449"/>
                <a:gd name="connsiteX18" fmla="*/ 1997202 w 2003413"/>
                <a:gd name="connsiteY18" fmla="*/ 1437255 h 1444449"/>
                <a:gd name="connsiteX19" fmla="*/ 2006057 w 2003413"/>
                <a:gd name="connsiteY19" fmla="*/ 1446110 h 1444449"/>
                <a:gd name="connsiteX20" fmla="*/ 1938539 w 2003413"/>
                <a:gd name="connsiteY20" fmla="*/ 1440022 h 1444449"/>
                <a:gd name="connsiteX21" fmla="*/ 1697244 w 2003413"/>
                <a:gd name="connsiteY21" fmla="*/ 1383019 h 1444449"/>
                <a:gd name="connsiteX22" fmla="*/ 1260588 w 2003413"/>
                <a:gd name="connsiteY22" fmla="*/ 1208689 h 1444449"/>
                <a:gd name="connsiteX23" fmla="*/ 996603 w 2003413"/>
                <a:gd name="connsiteY23" fmla="*/ 1006687 h 1444449"/>
                <a:gd name="connsiteX24" fmla="*/ 953435 w 2003413"/>
                <a:gd name="connsiteY24" fmla="*/ 902643 h 1444449"/>
                <a:gd name="connsiteX25" fmla="*/ 940706 w 2003413"/>
                <a:gd name="connsiteY25" fmla="*/ 887700 h 1444449"/>
                <a:gd name="connsiteX26" fmla="*/ 804563 w 2003413"/>
                <a:gd name="connsiteY26" fmla="*/ 821842 h 1444449"/>
                <a:gd name="connsiteX27" fmla="*/ 625805 w 2003413"/>
                <a:gd name="connsiteY27" fmla="*/ 712263 h 1444449"/>
                <a:gd name="connsiteX28" fmla="*/ 439300 w 2003413"/>
                <a:gd name="connsiteY28" fmla="*/ 602131 h 1444449"/>
                <a:gd name="connsiteX29" fmla="*/ 272164 w 2003413"/>
                <a:gd name="connsiteY29" fmla="*/ 543467 h 1444449"/>
                <a:gd name="connsiteX30" fmla="*/ 118311 w 2003413"/>
                <a:gd name="connsiteY30" fmla="*/ 475396 h 1444449"/>
                <a:gd name="connsiteX31" fmla="*/ 4304 w 2003413"/>
                <a:gd name="connsiteY31" fmla="*/ 330951 h 1444449"/>
                <a:gd name="connsiteX32" fmla="*/ 132146 w 2003413"/>
                <a:gd name="connsiteY32" fmla="*/ 142785 h 1444449"/>
                <a:gd name="connsiteX33" fmla="*/ 288767 w 2003413"/>
                <a:gd name="connsiteY33" fmla="*/ 178758 h 1444449"/>
                <a:gd name="connsiteX34" fmla="*/ 309797 w 2003413"/>
                <a:gd name="connsiteY34" fmla="*/ 192593 h 1444449"/>
                <a:gd name="connsiteX35" fmla="*/ 295408 w 2003413"/>
                <a:gd name="connsiteY35" fmla="*/ 95190 h 1444449"/>
                <a:gd name="connsiteX36" fmla="*/ 289874 w 2003413"/>
                <a:gd name="connsiteY36" fmla="*/ 553 h 1444449"/>
                <a:gd name="connsiteX37" fmla="*/ 293748 w 2003413"/>
                <a:gd name="connsiteY37" fmla="*/ 0 h 1444449"/>
                <a:gd name="connsiteX38" fmla="*/ 155944 w 2003413"/>
                <a:gd name="connsiteY38" fmla="*/ 283356 h 1444449"/>
                <a:gd name="connsiteX39" fmla="*/ 194684 w 2003413"/>
                <a:gd name="connsiteY39" fmla="*/ 400129 h 1444449"/>
                <a:gd name="connsiteX40" fmla="*/ 221249 w 2003413"/>
                <a:gd name="connsiteY40" fmla="*/ 405664 h 1444449"/>
                <a:gd name="connsiteX41" fmla="*/ 339682 w 2003413"/>
                <a:gd name="connsiteY41" fmla="*/ 344233 h 1444449"/>
                <a:gd name="connsiteX42" fmla="*/ 346323 w 2003413"/>
                <a:gd name="connsiteY42" fmla="*/ 326523 h 1444449"/>
                <a:gd name="connsiteX43" fmla="*/ 314778 w 2003413"/>
                <a:gd name="connsiteY43" fmla="*/ 225799 h 1444449"/>
                <a:gd name="connsiteX44" fmla="*/ 296515 w 2003413"/>
                <a:gd name="connsiteY44" fmla="*/ 209196 h 1444449"/>
                <a:gd name="connsiteX45" fmla="*/ 231210 w 2003413"/>
                <a:gd name="connsiteY45" fmla="*/ 204769 h 1444449"/>
                <a:gd name="connsiteX46" fmla="*/ 155944 w 2003413"/>
                <a:gd name="connsiteY46" fmla="*/ 283356 h 1444449"/>
                <a:gd name="connsiteX47" fmla="*/ 216268 w 2003413"/>
                <a:gd name="connsiteY47" fmla="*/ 419499 h 1444449"/>
                <a:gd name="connsiteX48" fmla="*/ 479700 w 2003413"/>
                <a:gd name="connsiteY48" fmla="*/ 557303 h 1444449"/>
                <a:gd name="connsiteX49" fmla="*/ 355732 w 2003413"/>
                <a:gd name="connsiteY49" fmla="*/ 349767 h 1444449"/>
                <a:gd name="connsiteX50" fmla="*/ 216268 w 2003413"/>
                <a:gd name="connsiteY50" fmla="*/ 419499 h 144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003413" h="1444449">
                  <a:moveTo>
                    <a:pt x="293748" y="0"/>
                  </a:moveTo>
                  <a:cubicBezTo>
                    <a:pt x="304816" y="40954"/>
                    <a:pt x="314225" y="81908"/>
                    <a:pt x="327507" y="121754"/>
                  </a:cubicBezTo>
                  <a:cubicBezTo>
                    <a:pt x="349644" y="189273"/>
                    <a:pt x="370121" y="258451"/>
                    <a:pt x="399453" y="322649"/>
                  </a:cubicBezTo>
                  <a:cubicBezTo>
                    <a:pt x="434319" y="397362"/>
                    <a:pt x="472505" y="472075"/>
                    <a:pt x="519547" y="539593"/>
                  </a:cubicBezTo>
                  <a:cubicBezTo>
                    <a:pt x="591493" y="644191"/>
                    <a:pt x="681148" y="732740"/>
                    <a:pt x="797368" y="791957"/>
                  </a:cubicBezTo>
                  <a:cubicBezTo>
                    <a:pt x="845517" y="816308"/>
                    <a:pt x="890344" y="846193"/>
                    <a:pt x="936832" y="873864"/>
                  </a:cubicBezTo>
                  <a:cubicBezTo>
                    <a:pt x="941813" y="876632"/>
                    <a:pt x="946241" y="879952"/>
                    <a:pt x="948454" y="881059"/>
                  </a:cubicBezTo>
                  <a:cubicBezTo>
                    <a:pt x="961183" y="848960"/>
                    <a:pt x="970591" y="815754"/>
                    <a:pt x="986641" y="786423"/>
                  </a:cubicBezTo>
                  <a:cubicBezTo>
                    <a:pt x="1016526" y="731080"/>
                    <a:pt x="1067995" y="701748"/>
                    <a:pt x="1126105" y="681271"/>
                  </a:cubicBezTo>
                  <a:cubicBezTo>
                    <a:pt x="1256714" y="635890"/>
                    <a:pt x="1387877" y="639211"/>
                    <a:pt x="1520700" y="669649"/>
                  </a:cubicBezTo>
                  <a:cubicBezTo>
                    <a:pt x="1571615" y="681271"/>
                    <a:pt x="1619764" y="698981"/>
                    <a:pt x="1664592" y="724992"/>
                  </a:cubicBezTo>
                  <a:cubicBezTo>
                    <a:pt x="1672339" y="729420"/>
                    <a:pt x="1679534" y="735507"/>
                    <a:pt x="1685068" y="744362"/>
                  </a:cubicBezTo>
                  <a:cubicBezTo>
                    <a:pt x="1671786" y="740488"/>
                    <a:pt x="1658504" y="736614"/>
                    <a:pt x="1645221" y="732740"/>
                  </a:cubicBezTo>
                  <a:cubicBezTo>
                    <a:pt x="1562761" y="707836"/>
                    <a:pt x="1479746" y="686252"/>
                    <a:pt x="1393965" y="680718"/>
                  </a:cubicBezTo>
                  <a:cubicBezTo>
                    <a:pt x="1326446" y="676290"/>
                    <a:pt x="1260035" y="682378"/>
                    <a:pt x="1198051" y="715584"/>
                  </a:cubicBezTo>
                  <a:cubicBezTo>
                    <a:pt x="1116697" y="758751"/>
                    <a:pt x="1095666" y="866116"/>
                    <a:pt x="1138280" y="938062"/>
                  </a:cubicBezTo>
                  <a:cubicBezTo>
                    <a:pt x="1185322" y="1017756"/>
                    <a:pt x="1255054" y="1073653"/>
                    <a:pt x="1328660" y="1125675"/>
                  </a:cubicBezTo>
                  <a:cubicBezTo>
                    <a:pt x="1439899" y="1204262"/>
                    <a:pt x="1562761" y="1260158"/>
                    <a:pt x="1687835" y="1311073"/>
                  </a:cubicBezTo>
                  <a:cubicBezTo>
                    <a:pt x="1790773" y="1353134"/>
                    <a:pt x="1893711" y="1395195"/>
                    <a:pt x="1997202" y="1437255"/>
                  </a:cubicBezTo>
                  <a:cubicBezTo>
                    <a:pt x="2000523" y="1438362"/>
                    <a:pt x="2003290" y="1440022"/>
                    <a:pt x="2006057" y="1446110"/>
                  </a:cubicBezTo>
                  <a:cubicBezTo>
                    <a:pt x="1983367" y="1443896"/>
                    <a:pt x="1961230" y="1442789"/>
                    <a:pt x="1938539" y="1440022"/>
                  </a:cubicBezTo>
                  <a:cubicBezTo>
                    <a:pt x="1856078" y="1428954"/>
                    <a:pt x="1776384" y="1406817"/>
                    <a:pt x="1697244" y="1383019"/>
                  </a:cubicBezTo>
                  <a:cubicBezTo>
                    <a:pt x="1546711" y="1337638"/>
                    <a:pt x="1402819" y="1274547"/>
                    <a:pt x="1260588" y="1208689"/>
                  </a:cubicBezTo>
                  <a:cubicBezTo>
                    <a:pt x="1157650" y="1160541"/>
                    <a:pt x="1068548" y="1094683"/>
                    <a:pt x="996603" y="1006687"/>
                  </a:cubicBezTo>
                  <a:cubicBezTo>
                    <a:pt x="972252" y="976802"/>
                    <a:pt x="953435" y="943597"/>
                    <a:pt x="953435" y="902643"/>
                  </a:cubicBezTo>
                  <a:cubicBezTo>
                    <a:pt x="953435" y="897662"/>
                    <a:pt x="946241" y="890467"/>
                    <a:pt x="940706" y="887700"/>
                  </a:cubicBezTo>
                  <a:cubicBezTo>
                    <a:pt x="895325" y="865563"/>
                    <a:pt x="848284" y="846193"/>
                    <a:pt x="804563" y="821842"/>
                  </a:cubicBezTo>
                  <a:cubicBezTo>
                    <a:pt x="743686" y="787530"/>
                    <a:pt x="683915" y="751003"/>
                    <a:pt x="625805" y="712263"/>
                  </a:cubicBezTo>
                  <a:cubicBezTo>
                    <a:pt x="565481" y="671863"/>
                    <a:pt x="507925" y="627588"/>
                    <a:pt x="439300" y="602131"/>
                  </a:cubicBezTo>
                  <a:cubicBezTo>
                    <a:pt x="383957" y="581654"/>
                    <a:pt x="326953" y="565051"/>
                    <a:pt x="272164" y="543467"/>
                  </a:cubicBezTo>
                  <a:cubicBezTo>
                    <a:pt x="220142" y="522990"/>
                    <a:pt x="167012" y="502514"/>
                    <a:pt x="118311" y="475396"/>
                  </a:cubicBezTo>
                  <a:cubicBezTo>
                    <a:pt x="61308" y="444404"/>
                    <a:pt x="19800" y="395702"/>
                    <a:pt x="4304" y="330951"/>
                  </a:cubicBezTo>
                  <a:cubicBezTo>
                    <a:pt x="-15619" y="249043"/>
                    <a:pt x="34743" y="159388"/>
                    <a:pt x="132146" y="142785"/>
                  </a:cubicBezTo>
                  <a:cubicBezTo>
                    <a:pt x="189150" y="133376"/>
                    <a:pt x="241725" y="143892"/>
                    <a:pt x="288767" y="178758"/>
                  </a:cubicBezTo>
                  <a:cubicBezTo>
                    <a:pt x="294855" y="183185"/>
                    <a:pt x="300942" y="186506"/>
                    <a:pt x="309797" y="192593"/>
                  </a:cubicBezTo>
                  <a:cubicBezTo>
                    <a:pt x="304816" y="157727"/>
                    <a:pt x="298729" y="126735"/>
                    <a:pt x="295408" y="95190"/>
                  </a:cubicBezTo>
                  <a:cubicBezTo>
                    <a:pt x="292087" y="63644"/>
                    <a:pt x="291534" y="32099"/>
                    <a:pt x="289874" y="553"/>
                  </a:cubicBezTo>
                  <a:cubicBezTo>
                    <a:pt x="290981" y="0"/>
                    <a:pt x="292087" y="0"/>
                    <a:pt x="293748" y="0"/>
                  </a:cubicBezTo>
                  <a:close/>
                  <a:moveTo>
                    <a:pt x="155944" y="283356"/>
                  </a:moveTo>
                  <a:cubicBezTo>
                    <a:pt x="155390" y="330397"/>
                    <a:pt x="173100" y="365817"/>
                    <a:pt x="194684" y="400129"/>
                  </a:cubicBezTo>
                  <a:cubicBezTo>
                    <a:pt x="202432" y="411751"/>
                    <a:pt x="209073" y="412858"/>
                    <a:pt x="221249" y="405664"/>
                  </a:cubicBezTo>
                  <a:cubicBezTo>
                    <a:pt x="259989" y="384080"/>
                    <a:pt x="299835" y="364156"/>
                    <a:pt x="339682" y="344233"/>
                  </a:cubicBezTo>
                  <a:cubicBezTo>
                    <a:pt x="349644" y="339252"/>
                    <a:pt x="348537" y="334271"/>
                    <a:pt x="346323" y="326523"/>
                  </a:cubicBezTo>
                  <a:cubicBezTo>
                    <a:pt x="335808" y="292764"/>
                    <a:pt x="326400" y="259005"/>
                    <a:pt x="314778" y="225799"/>
                  </a:cubicBezTo>
                  <a:cubicBezTo>
                    <a:pt x="312564" y="218604"/>
                    <a:pt x="303156" y="210303"/>
                    <a:pt x="296515" y="209196"/>
                  </a:cubicBezTo>
                  <a:cubicBezTo>
                    <a:pt x="274931" y="205876"/>
                    <a:pt x="252794" y="203109"/>
                    <a:pt x="231210" y="204769"/>
                  </a:cubicBezTo>
                  <a:cubicBezTo>
                    <a:pt x="185276" y="206982"/>
                    <a:pt x="155390" y="241849"/>
                    <a:pt x="155944" y="283356"/>
                  </a:cubicBezTo>
                  <a:close/>
                  <a:moveTo>
                    <a:pt x="216268" y="419499"/>
                  </a:moveTo>
                  <a:cubicBezTo>
                    <a:pt x="252794" y="459346"/>
                    <a:pt x="432658" y="552876"/>
                    <a:pt x="479700" y="557303"/>
                  </a:cubicBezTo>
                  <a:cubicBezTo>
                    <a:pt x="431552" y="492552"/>
                    <a:pt x="384510" y="427801"/>
                    <a:pt x="355732" y="349767"/>
                  </a:cubicBezTo>
                  <a:cubicBezTo>
                    <a:pt x="305370" y="366924"/>
                    <a:pt x="258328" y="387400"/>
                    <a:pt x="216268" y="419499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/>
            <p:cNvSpPr/>
            <p:nvPr/>
          </p:nvSpPr>
          <p:spPr>
            <a:xfrm>
              <a:off x="457481" y="4158227"/>
              <a:ext cx="2069825" cy="1106858"/>
            </a:xfrm>
            <a:custGeom>
              <a:avLst/>
              <a:gdLst>
                <a:gd name="connsiteX0" fmla="*/ 579532 w 2069824"/>
                <a:gd name="connsiteY0" fmla="*/ 774097 h 1106858"/>
                <a:gd name="connsiteX1" fmla="*/ 565143 w 2069824"/>
                <a:gd name="connsiteY1" fmla="*/ 786272 h 1106858"/>
                <a:gd name="connsiteX2" fmla="*/ 554628 w 2069824"/>
                <a:gd name="connsiteY2" fmla="*/ 870393 h 1106858"/>
                <a:gd name="connsiteX3" fmla="*/ 633768 w 2069824"/>
                <a:gd name="connsiteY3" fmla="*/ 944553 h 1106858"/>
                <a:gd name="connsiteX4" fmla="*/ 693539 w 2069824"/>
                <a:gd name="connsiteY4" fmla="*/ 976651 h 1106858"/>
                <a:gd name="connsiteX5" fmla="*/ 711802 w 2069824"/>
                <a:gd name="connsiteY5" fmla="*/ 975545 h 1106858"/>
                <a:gd name="connsiteX6" fmla="*/ 891113 w 2069824"/>
                <a:gd name="connsiteY6" fmla="*/ 873714 h 1106858"/>
                <a:gd name="connsiteX7" fmla="*/ 898861 w 2069824"/>
                <a:gd name="connsiteY7" fmla="*/ 869840 h 1106858"/>
                <a:gd name="connsiteX8" fmla="*/ 776553 w 2069824"/>
                <a:gd name="connsiteY8" fmla="*/ 811730 h 1106858"/>
                <a:gd name="connsiteX9" fmla="*/ 344325 w 2069824"/>
                <a:gd name="connsiteY9" fmla="*/ 580396 h 1106858"/>
                <a:gd name="connsiteX10" fmla="*/ 72591 w 2069824"/>
                <a:gd name="connsiteY10" fmla="*/ 351830 h 1106858"/>
                <a:gd name="connsiteX11" fmla="*/ 13928 w 2069824"/>
                <a:gd name="connsiteY11" fmla="*/ 85631 h 1106858"/>
                <a:gd name="connsiteX12" fmla="*/ 57095 w 2069824"/>
                <a:gd name="connsiteY12" fmla="*/ 19773 h 1106858"/>
                <a:gd name="connsiteX13" fmla="*/ 145090 w 2069824"/>
                <a:gd name="connsiteY13" fmla="*/ 13132 h 1106858"/>
                <a:gd name="connsiteX14" fmla="*/ 209288 w 2069824"/>
                <a:gd name="connsiteY14" fmla="*/ 74009 h 1106858"/>
                <a:gd name="connsiteX15" fmla="*/ 181617 w 2069824"/>
                <a:gd name="connsiteY15" fmla="*/ 127691 h 1106858"/>
                <a:gd name="connsiteX16" fmla="*/ 208735 w 2069824"/>
                <a:gd name="connsiteY16" fmla="*/ 316964 h 1106858"/>
                <a:gd name="connsiteX17" fmla="*/ 317207 w 2069824"/>
                <a:gd name="connsiteY17" fmla="*/ 466943 h 1106858"/>
                <a:gd name="connsiteX18" fmla="*/ 722870 w 2069824"/>
                <a:gd name="connsiteY18" fmla="*/ 741998 h 1106858"/>
                <a:gd name="connsiteX19" fmla="*/ 872296 w 2069824"/>
                <a:gd name="connsiteY19" fmla="*/ 816710 h 1106858"/>
                <a:gd name="connsiteX20" fmla="*/ 1147904 w 2069824"/>
                <a:gd name="connsiteY20" fmla="*/ 986613 h 1106858"/>
                <a:gd name="connsiteX21" fmla="*/ 1221510 w 2069824"/>
                <a:gd name="connsiteY21" fmla="*/ 1050258 h 1106858"/>
                <a:gd name="connsiteX22" fmla="*/ 1281834 w 2069824"/>
                <a:gd name="connsiteY22" fmla="*/ 1074608 h 1106858"/>
                <a:gd name="connsiteX23" fmla="*/ 1569063 w 2069824"/>
                <a:gd name="connsiteY23" fmla="*/ 1069074 h 1106858"/>
                <a:gd name="connsiteX24" fmla="*/ 2022875 w 2069824"/>
                <a:gd name="connsiteY24" fmla="*/ 1015945 h 1106858"/>
                <a:gd name="connsiteX25" fmla="*/ 2050547 w 2069824"/>
                <a:gd name="connsiteY25" fmla="*/ 1012624 h 1106858"/>
                <a:gd name="connsiteX26" fmla="*/ 2070470 w 2069824"/>
                <a:gd name="connsiteY26" fmla="*/ 1004876 h 1106858"/>
                <a:gd name="connsiteX27" fmla="*/ 2058295 w 2069824"/>
                <a:gd name="connsiteY27" fmla="*/ 1018159 h 1106858"/>
                <a:gd name="connsiteX28" fmla="*/ 1883964 w 2069824"/>
                <a:gd name="connsiteY28" fmla="*/ 1051364 h 1106858"/>
                <a:gd name="connsiteX29" fmla="*/ 1492690 w 2069824"/>
                <a:gd name="connsiteY29" fmla="*/ 1102833 h 1106858"/>
                <a:gd name="connsiteX30" fmla="*/ 1163953 w 2069824"/>
                <a:gd name="connsiteY30" fmla="*/ 1106154 h 1106858"/>
                <a:gd name="connsiteX31" fmla="*/ 928746 w 2069824"/>
                <a:gd name="connsiteY31" fmla="*/ 1083463 h 1106858"/>
                <a:gd name="connsiteX32" fmla="*/ 712909 w 2069824"/>
                <a:gd name="connsiteY32" fmla="*/ 1024246 h 1106858"/>
                <a:gd name="connsiteX33" fmla="*/ 562376 w 2069824"/>
                <a:gd name="connsiteY33" fmla="*/ 917435 h 1106858"/>
                <a:gd name="connsiteX34" fmla="*/ 544666 w 2069824"/>
                <a:gd name="connsiteY34" fmla="*/ 803982 h 1106858"/>
                <a:gd name="connsiteX35" fmla="*/ 573444 w 2069824"/>
                <a:gd name="connsiteY35" fmla="*/ 769116 h 1106858"/>
                <a:gd name="connsiteX36" fmla="*/ 579532 w 2069824"/>
                <a:gd name="connsiteY36" fmla="*/ 774097 h 110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069824" h="1106858">
                  <a:moveTo>
                    <a:pt x="579532" y="774097"/>
                  </a:moveTo>
                  <a:cubicBezTo>
                    <a:pt x="574551" y="777970"/>
                    <a:pt x="569571" y="781845"/>
                    <a:pt x="565143" y="786272"/>
                  </a:cubicBezTo>
                  <a:cubicBezTo>
                    <a:pt x="540239" y="810623"/>
                    <a:pt x="536918" y="839955"/>
                    <a:pt x="554628" y="870393"/>
                  </a:cubicBezTo>
                  <a:cubicBezTo>
                    <a:pt x="573444" y="903045"/>
                    <a:pt x="602776" y="925183"/>
                    <a:pt x="633768" y="944553"/>
                  </a:cubicBezTo>
                  <a:cubicBezTo>
                    <a:pt x="652585" y="956728"/>
                    <a:pt x="673062" y="967243"/>
                    <a:pt x="693539" y="976651"/>
                  </a:cubicBezTo>
                  <a:cubicBezTo>
                    <a:pt x="698519" y="978865"/>
                    <a:pt x="707374" y="978312"/>
                    <a:pt x="711802" y="975545"/>
                  </a:cubicBezTo>
                  <a:cubicBezTo>
                    <a:pt x="767145" y="933484"/>
                    <a:pt x="824701" y="896404"/>
                    <a:pt x="891113" y="873714"/>
                  </a:cubicBezTo>
                  <a:cubicBezTo>
                    <a:pt x="892773" y="873160"/>
                    <a:pt x="894433" y="872053"/>
                    <a:pt x="898861" y="869840"/>
                  </a:cubicBezTo>
                  <a:cubicBezTo>
                    <a:pt x="855693" y="849363"/>
                    <a:pt x="816400" y="829993"/>
                    <a:pt x="776553" y="811730"/>
                  </a:cubicBezTo>
                  <a:cubicBezTo>
                    <a:pt x="627681" y="743658"/>
                    <a:pt x="482682" y="668392"/>
                    <a:pt x="344325" y="580396"/>
                  </a:cubicBezTo>
                  <a:cubicBezTo>
                    <a:pt x="244154" y="516199"/>
                    <a:pt x="147304" y="445913"/>
                    <a:pt x="72591" y="351830"/>
                  </a:cubicBezTo>
                  <a:cubicBezTo>
                    <a:pt x="9500" y="274904"/>
                    <a:pt x="-19278" y="186355"/>
                    <a:pt x="13928" y="85631"/>
                  </a:cubicBezTo>
                  <a:cubicBezTo>
                    <a:pt x="22229" y="59620"/>
                    <a:pt x="37172" y="38036"/>
                    <a:pt x="57095" y="19773"/>
                  </a:cubicBezTo>
                  <a:cubicBezTo>
                    <a:pt x="81999" y="-2918"/>
                    <a:pt x="117972" y="-7345"/>
                    <a:pt x="145090" y="13132"/>
                  </a:cubicBezTo>
                  <a:cubicBezTo>
                    <a:pt x="167781" y="30288"/>
                    <a:pt x="186598" y="52425"/>
                    <a:pt x="209288" y="74009"/>
                  </a:cubicBezTo>
                  <a:cubicBezTo>
                    <a:pt x="184937" y="87844"/>
                    <a:pt x="184937" y="108875"/>
                    <a:pt x="181617" y="127691"/>
                  </a:cubicBezTo>
                  <a:cubicBezTo>
                    <a:pt x="169441" y="193549"/>
                    <a:pt x="181063" y="256087"/>
                    <a:pt x="208735" y="316964"/>
                  </a:cubicBezTo>
                  <a:cubicBezTo>
                    <a:pt x="234746" y="374521"/>
                    <a:pt x="272933" y="422669"/>
                    <a:pt x="317207" y="466943"/>
                  </a:cubicBezTo>
                  <a:cubicBezTo>
                    <a:pt x="435087" y="584270"/>
                    <a:pt x="576212" y="666731"/>
                    <a:pt x="722870" y="741998"/>
                  </a:cubicBezTo>
                  <a:cubicBezTo>
                    <a:pt x="772126" y="767455"/>
                    <a:pt x="821934" y="792913"/>
                    <a:pt x="872296" y="816710"/>
                  </a:cubicBezTo>
                  <a:cubicBezTo>
                    <a:pt x="970253" y="863752"/>
                    <a:pt x="1062122" y="919648"/>
                    <a:pt x="1147904" y="986613"/>
                  </a:cubicBezTo>
                  <a:cubicBezTo>
                    <a:pt x="1173362" y="1006537"/>
                    <a:pt x="1197712" y="1028120"/>
                    <a:pt x="1221510" y="1050258"/>
                  </a:cubicBezTo>
                  <a:cubicBezTo>
                    <a:pt x="1239220" y="1066861"/>
                    <a:pt x="1256929" y="1075162"/>
                    <a:pt x="1281834" y="1074608"/>
                  </a:cubicBezTo>
                  <a:cubicBezTo>
                    <a:pt x="1377577" y="1071841"/>
                    <a:pt x="1473320" y="1073502"/>
                    <a:pt x="1569063" y="1069074"/>
                  </a:cubicBezTo>
                  <a:cubicBezTo>
                    <a:pt x="1721810" y="1062433"/>
                    <a:pt x="1872896" y="1043616"/>
                    <a:pt x="2022875" y="1015945"/>
                  </a:cubicBezTo>
                  <a:cubicBezTo>
                    <a:pt x="2031730" y="1014285"/>
                    <a:pt x="2041692" y="1014285"/>
                    <a:pt x="2050547" y="1012624"/>
                  </a:cubicBezTo>
                  <a:cubicBezTo>
                    <a:pt x="2057188" y="1011518"/>
                    <a:pt x="2062722" y="1008197"/>
                    <a:pt x="2070470" y="1004876"/>
                  </a:cubicBezTo>
                  <a:cubicBezTo>
                    <a:pt x="2074344" y="1014838"/>
                    <a:pt x="2066596" y="1016498"/>
                    <a:pt x="2058295" y="1018159"/>
                  </a:cubicBezTo>
                  <a:cubicBezTo>
                    <a:pt x="2000185" y="1029227"/>
                    <a:pt x="1942628" y="1043063"/>
                    <a:pt x="1883964" y="1051364"/>
                  </a:cubicBezTo>
                  <a:cubicBezTo>
                    <a:pt x="1753909" y="1070181"/>
                    <a:pt x="1623299" y="1087891"/>
                    <a:pt x="1492690" y="1102833"/>
                  </a:cubicBezTo>
                  <a:cubicBezTo>
                    <a:pt x="1383665" y="1115009"/>
                    <a:pt x="1273532" y="1113349"/>
                    <a:pt x="1163953" y="1106154"/>
                  </a:cubicBezTo>
                  <a:cubicBezTo>
                    <a:pt x="1085366" y="1101173"/>
                    <a:pt x="1006226" y="1095639"/>
                    <a:pt x="928746" y="1083463"/>
                  </a:cubicBezTo>
                  <a:cubicBezTo>
                    <a:pt x="855140" y="1071841"/>
                    <a:pt x="781534" y="1055238"/>
                    <a:pt x="712909" y="1024246"/>
                  </a:cubicBezTo>
                  <a:cubicBezTo>
                    <a:pt x="655905" y="998789"/>
                    <a:pt x="603883" y="965030"/>
                    <a:pt x="562376" y="917435"/>
                  </a:cubicBezTo>
                  <a:cubicBezTo>
                    <a:pt x="529170" y="879248"/>
                    <a:pt x="523636" y="839401"/>
                    <a:pt x="544666" y="803982"/>
                  </a:cubicBezTo>
                  <a:cubicBezTo>
                    <a:pt x="552414" y="791253"/>
                    <a:pt x="564036" y="780738"/>
                    <a:pt x="573444" y="769116"/>
                  </a:cubicBezTo>
                  <a:cubicBezTo>
                    <a:pt x="575658" y="770776"/>
                    <a:pt x="577872" y="772436"/>
                    <a:pt x="579532" y="774097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/>
            <p:cNvSpPr/>
            <p:nvPr/>
          </p:nvSpPr>
          <p:spPr>
            <a:xfrm>
              <a:off x="483281" y="5137403"/>
              <a:ext cx="1505327" cy="1317161"/>
            </a:xfrm>
            <a:custGeom>
              <a:avLst/>
              <a:gdLst>
                <a:gd name="connsiteX0" fmla="*/ 1507844 w 1505326"/>
                <a:gd name="connsiteY0" fmla="*/ 1291392 h 1317161"/>
                <a:gd name="connsiteX1" fmla="*/ 1399371 w 1505326"/>
                <a:gd name="connsiteY1" fmla="*/ 1301908 h 1317161"/>
                <a:gd name="connsiteX2" fmla="*/ 973784 w 1505326"/>
                <a:gd name="connsiteY2" fmla="*/ 1315743 h 1317161"/>
                <a:gd name="connsiteX3" fmla="*/ 562033 w 1505326"/>
                <a:gd name="connsiteY3" fmla="*/ 1262614 h 1317161"/>
                <a:gd name="connsiteX4" fmla="*/ 228869 w 1505326"/>
                <a:gd name="connsiteY4" fmla="*/ 1130898 h 1317161"/>
                <a:gd name="connsiteX5" fmla="*/ 50665 w 1505326"/>
                <a:gd name="connsiteY5" fmla="*/ 961549 h 1317161"/>
                <a:gd name="connsiteX6" fmla="*/ 26867 w 1505326"/>
                <a:gd name="connsiteY6" fmla="*/ 657716 h 1317161"/>
                <a:gd name="connsiteX7" fmla="*/ 200091 w 1505326"/>
                <a:gd name="connsiteY7" fmla="*/ 465676 h 1317161"/>
                <a:gd name="connsiteX8" fmla="*/ 228316 w 1505326"/>
                <a:gd name="connsiteY8" fmla="*/ 449074 h 1317161"/>
                <a:gd name="connsiteX9" fmla="*/ 164671 w 1505326"/>
                <a:gd name="connsiteY9" fmla="*/ 391517 h 1317161"/>
                <a:gd name="connsiteX10" fmla="*/ 92172 w 1505326"/>
                <a:gd name="connsiteY10" fmla="*/ 289133 h 1317161"/>
                <a:gd name="connsiteX11" fmla="*/ 141981 w 1505326"/>
                <a:gd name="connsiteY11" fmla="*/ 78830 h 1317161"/>
                <a:gd name="connsiteX12" fmla="*/ 368886 w 1505326"/>
                <a:gd name="connsiteY12" fmla="*/ 4670 h 1317161"/>
                <a:gd name="connsiteX13" fmla="*/ 444706 w 1505326"/>
                <a:gd name="connsiteY13" fmla="*/ 20719 h 1317161"/>
                <a:gd name="connsiteX14" fmla="*/ 444153 w 1505326"/>
                <a:gd name="connsiteY14" fmla="*/ 27361 h 1317161"/>
                <a:gd name="connsiteX15" fmla="*/ 425890 w 1505326"/>
                <a:gd name="connsiteY15" fmla="*/ 25700 h 1317161"/>
                <a:gd name="connsiteX16" fmla="*/ 407073 w 1505326"/>
                <a:gd name="connsiteY16" fmla="*/ 22380 h 1317161"/>
                <a:gd name="connsiteX17" fmla="*/ 175186 w 1505326"/>
                <a:gd name="connsiteY17" fmla="*/ 92665 h 1317161"/>
                <a:gd name="connsiteX18" fmla="*/ 147515 w 1505326"/>
                <a:gd name="connsiteY18" fmla="*/ 292453 h 1317161"/>
                <a:gd name="connsiteX19" fmla="*/ 332914 w 1505326"/>
                <a:gd name="connsiteY19" fmla="*/ 465123 h 1317161"/>
                <a:gd name="connsiteX20" fmla="*/ 551518 w 1505326"/>
                <a:gd name="connsiteY20" fmla="*/ 543710 h 1317161"/>
                <a:gd name="connsiteX21" fmla="*/ 786172 w 1505326"/>
                <a:gd name="connsiteY21" fmla="*/ 633919 h 1317161"/>
                <a:gd name="connsiteX22" fmla="*/ 858671 w 1505326"/>
                <a:gd name="connsiteY22" fmla="*/ 690369 h 1317161"/>
                <a:gd name="connsiteX23" fmla="*/ 865866 w 1505326"/>
                <a:gd name="connsiteY23" fmla="*/ 699223 h 1317161"/>
                <a:gd name="connsiteX24" fmla="*/ 750199 w 1505326"/>
                <a:gd name="connsiteY24" fmla="*/ 628938 h 1317161"/>
                <a:gd name="connsiteX25" fmla="*/ 552625 w 1505326"/>
                <a:gd name="connsiteY25" fmla="*/ 564187 h 1317161"/>
                <a:gd name="connsiteX26" fmla="*/ 369440 w 1505326"/>
                <a:gd name="connsiteY26" fmla="*/ 516038 h 1317161"/>
                <a:gd name="connsiteX27" fmla="*/ 268716 w 1505326"/>
                <a:gd name="connsiteY27" fmla="*/ 470657 h 1317161"/>
                <a:gd name="connsiteX28" fmla="*/ 237724 w 1505326"/>
                <a:gd name="connsiteY28" fmla="*/ 469550 h 1317161"/>
                <a:gd name="connsiteX29" fmla="*/ 129805 w 1505326"/>
                <a:gd name="connsiteY29" fmla="*/ 566954 h 1317161"/>
                <a:gd name="connsiteX30" fmla="*/ 63947 w 1505326"/>
                <a:gd name="connsiteY30" fmla="*/ 734089 h 1317161"/>
                <a:gd name="connsiteX31" fmla="*/ 115969 w 1505326"/>
                <a:gd name="connsiteY31" fmla="*/ 897904 h 1317161"/>
                <a:gd name="connsiteX32" fmla="*/ 290300 w 1505326"/>
                <a:gd name="connsiteY32" fmla="*/ 1058952 h 1317161"/>
                <a:gd name="connsiteX33" fmla="*/ 637853 w 1505326"/>
                <a:gd name="connsiteY33" fmla="*/ 1211145 h 1317161"/>
                <a:gd name="connsiteX34" fmla="*/ 1114909 w 1505326"/>
                <a:gd name="connsiteY34" fmla="*/ 1281984 h 1317161"/>
                <a:gd name="connsiteX35" fmla="*/ 1478512 w 1505326"/>
                <a:gd name="connsiteY35" fmla="*/ 1286965 h 1317161"/>
                <a:gd name="connsiteX36" fmla="*/ 1508950 w 1505326"/>
                <a:gd name="connsiteY36" fmla="*/ 1288625 h 1317161"/>
                <a:gd name="connsiteX37" fmla="*/ 1507844 w 1505326"/>
                <a:gd name="connsiteY37" fmla="*/ 1291392 h 1317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505326" h="1317161">
                  <a:moveTo>
                    <a:pt x="1507844" y="1291392"/>
                  </a:moveTo>
                  <a:cubicBezTo>
                    <a:pt x="1471871" y="1294713"/>
                    <a:pt x="1435344" y="1298587"/>
                    <a:pt x="1399371" y="1301908"/>
                  </a:cubicBezTo>
                  <a:cubicBezTo>
                    <a:pt x="1257694" y="1314636"/>
                    <a:pt x="1116016" y="1320171"/>
                    <a:pt x="973784" y="1315743"/>
                  </a:cubicBezTo>
                  <a:cubicBezTo>
                    <a:pt x="834874" y="1311316"/>
                    <a:pt x="697070" y="1295820"/>
                    <a:pt x="562033" y="1262614"/>
                  </a:cubicBezTo>
                  <a:cubicBezTo>
                    <a:pt x="445260" y="1234389"/>
                    <a:pt x="331807" y="1193989"/>
                    <a:pt x="228869" y="1130898"/>
                  </a:cubicBezTo>
                  <a:cubicBezTo>
                    <a:pt x="157477" y="1087177"/>
                    <a:pt x="93279" y="1035708"/>
                    <a:pt x="50665" y="961549"/>
                  </a:cubicBezTo>
                  <a:cubicBezTo>
                    <a:pt x="-5232" y="864145"/>
                    <a:pt x="-17407" y="760654"/>
                    <a:pt x="26867" y="657716"/>
                  </a:cubicBezTo>
                  <a:cubicBezTo>
                    <a:pt x="62287" y="575809"/>
                    <a:pt x="123164" y="512164"/>
                    <a:pt x="200091" y="465676"/>
                  </a:cubicBezTo>
                  <a:cubicBezTo>
                    <a:pt x="208945" y="460142"/>
                    <a:pt x="217800" y="455161"/>
                    <a:pt x="228316" y="449074"/>
                  </a:cubicBezTo>
                  <a:cubicBezTo>
                    <a:pt x="206178" y="429150"/>
                    <a:pt x="184595" y="411440"/>
                    <a:pt x="164671" y="391517"/>
                  </a:cubicBezTo>
                  <a:cubicBezTo>
                    <a:pt x="134233" y="362185"/>
                    <a:pt x="104347" y="331747"/>
                    <a:pt x="92172" y="289133"/>
                  </a:cubicBezTo>
                  <a:cubicBezTo>
                    <a:pt x="70035" y="209992"/>
                    <a:pt x="87745" y="140260"/>
                    <a:pt x="141981" y="78830"/>
                  </a:cubicBezTo>
                  <a:cubicBezTo>
                    <a:pt x="202858" y="9651"/>
                    <a:pt x="280338" y="-10273"/>
                    <a:pt x="368886" y="4670"/>
                  </a:cubicBezTo>
                  <a:cubicBezTo>
                    <a:pt x="394344" y="9097"/>
                    <a:pt x="419249" y="15185"/>
                    <a:pt x="444706" y="20719"/>
                  </a:cubicBezTo>
                  <a:cubicBezTo>
                    <a:pt x="444706" y="22933"/>
                    <a:pt x="444153" y="25147"/>
                    <a:pt x="444153" y="27361"/>
                  </a:cubicBezTo>
                  <a:cubicBezTo>
                    <a:pt x="438065" y="26807"/>
                    <a:pt x="431977" y="26254"/>
                    <a:pt x="425890" y="25700"/>
                  </a:cubicBezTo>
                  <a:cubicBezTo>
                    <a:pt x="419802" y="24594"/>
                    <a:pt x="413161" y="23487"/>
                    <a:pt x="407073" y="22380"/>
                  </a:cubicBezTo>
                  <a:cubicBezTo>
                    <a:pt x="316864" y="3563"/>
                    <a:pt x="239384" y="27361"/>
                    <a:pt x="175186" y="92665"/>
                  </a:cubicBezTo>
                  <a:cubicBezTo>
                    <a:pt x="120397" y="148008"/>
                    <a:pt x="115416" y="229362"/>
                    <a:pt x="147515" y="292453"/>
                  </a:cubicBezTo>
                  <a:cubicBezTo>
                    <a:pt x="188469" y="372147"/>
                    <a:pt x="258754" y="421402"/>
                    <a:pt x="332914" y="465123"/>
                  </a:cubicBezTo>
                  <a:cubicBezTo>
                    <a:pt x="400432" y="505523"/>
                    <a:pt x="476805" y="522680"/>
                    <a:pt x="551518" y="543710"/>
                  </a:cubicBezTo>
                  <a:cubicBezTo>
                    <a:pt x="632872" y="566401"/>
                    <a:pt x="713673" y="589091"/>
                    <a:pt x="786172" y="633919"/>
                  </a:cubicBezTo>
                  <a:cubicBezTo>
                    <a:pt x="812183" y="649968"/>
                    <a:pt x="834874" y="670999"/>
                    <a:pt x="858671" y="690369"/>
                  </a:cubicBezTo>
                  <a:cubicBezTo>
                    <a:pt x="861992" y="693136"/>
                    <a:pt x="864205" y="697010"/>
                    <a:pt x="865866" y="699223"/>
                  </a:cubicBezTo>
                  <a:cubicBezTo>
                    <a:pt x="827679" y="675979"/>
                    <a:pt x="790046" y="650522"/>
                    <a:pt x="750199" y="628938"/>
                  </a:cubicBezTo>
                  <a:cubicBezTo>
                    <a:pt x="688769" y="595179"/>
                    <a:pt x="620143" y="580790"/>
                    <a:pt x="552625" y="564187"/>
                  </a:cubicBezTo>
                  <a:cubicBezTo>
                    <a:pt x="491194" y="548691"/>
                    <a:pt x="429764" y="534855"/>
                    <a:pt x="369440" y="516038"/>
                  </a:cubicBezTo>
                  <a:cubicBezTo>
                    <a:pt x="334574" y="504970"/>
                    <a:pt x="301922" y="486707"/>
                    <a:pt x="268716" y="470657"/>
                  </a:cubicBezTo>
                  <a:cubicBezTo>
                    <a:pt x="257647" y="465676"/>
                    <a:pt x="248792" y="459589"/>
                    <a:pt x="237724" y="469550"/>
                  </a:cubicBezTo>
                  <a:cubicBezTo>
                    <a:pt x="201751" y="502203"/>
                    <a:pt x="161904" y="530981"/>
                    <a:pt x="129805" y="566954"/>
                  </a:cubicBezTo>
                  <a:cubicBezTo>
                    <a:pt x="88851" y="613442"/>
                    <a:pt x="61180" y="669338"/>
                    <a:pt x="63947" y="734089"/>
                  </a:cubicBezTo>
                  <a:cubicBezTo>
                    <a:pt x="66161" y="793306"/>
                    <a:pt x="85531" y="847543"/>
                    <a:pt x="115969" y="897904"/>
                  </a:cubicBezTo>
                  <a:cubicBezTo>
                    <a:pt x="158583" y="968743"/>
                    <a:pt x="222781" y="1015785"/>
                    <a:pt x="290300" y="1058952"/>
                  </a:cubicBezTo>
                  <a:cubicBezTo>
                    <a:pt x="398218" y="1127578"/>
                    <a:pt x="515545" y="1176279"/>
                    <a:pt x="637853" y="1211145"/>
                  </a:cubicBezTo>
                  <a:cubicBezTo>
                    <a:pt x="793920" y="1255420"/>
                    <a:pt x="953308" y="1278664"/>
                    <a:pt x="1114909" y="1281984"/>
                  </a:cubicBezTo>
                  <a:cubicBezTo>
                    <a:pt x="1236110" y="1284752"/>
                    <a:pt x="1357311" y="1285305"/>
                    <a:pt x="1478512" y="1286965"/>
                  </a:cubicBezTo>
                  <a:cubicBezTo>
                    <a:pt x="1488473" y="1286965"/>
                    <a:pt x="1498989" y="1288072"/>
                    <a:pt x="1508950" y="1288625"/>
                  </a:cubicBezTo>
                  <a:cubicBezTo>
                    <a:pt x="1507844" y="1289732"/>
                    <a:pt x="1507844" y="1290839"/>
                    <a:pt x="1507844" y="1291392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/>
            <p:cNvSpPr/>
            <p:nvPr/>
          </p:nvSpPr>
          <p:spPr>
            <a:xfrm>
              <a:off x="677455" y="4284258"/>
              <a:ext cx="1416778" cy="907624"/>
            </a:xfrm>
            <a:custGeom>
              <a:avLst/>
              <a:gdLst>
                <a:gd name="connsiteX0" fmla="*/ 4810 w 1416778"/>
                <a:gd name="connsiteY0" fmla="*/ 0 h 907623"/>
                <a:gd name="connsiteX1" fmla="*/ 38570 w 1416778"/>
                <a:gd name="connsiteY1" fmla="*/ 66411 h 907623"/>
                <a:gd name="connsiteX2" fmla="*/ 130439 w 1416778"/>
                <a:gd name="connsiteY2" fmla="*/ 203108 h 907623"/>
                <a:gd name="connsiteX3" fmla="*/ 316391 w 1416778"/>
                <a:gd name="connsiteY3" fmla="*/ 395702 h 907623"/>
                <a:gd name="connsiteX4" fmla="*/ 655643 w 1416778"/>
                <a:gd name="connsiteY4" fmla="*/ 623714 h 907623"/>
                <a:gd name="connsiteX5" fmla="*/ 752493 w 1416778"/>
                <a:gd name="connsiteY5" fmla="*/ 675183 h 907623"/>
                <a:gd name="connsiteX6" fmla="*/ 874801 w 1416778"/>
                <a:gd name="connsiteY6" fmla="*/ 700088 h 907623"/>
                <a:gd name="connsiteX7" fmla="*/ 1096726 w 1416778"/>
                <a:gd name="connsiteY7" fmla="*/ 680164 h 907623"/>
                <a:gd name="connsiteX8" fmla="*/ 1400558 w 1416778"/>
                <a:gd name="connsiteY8" fmla="*/ 664668 h 907623"/>
                <a:gd name="connsiteX9" fmla="*/ 1416608 w 1416778"/>
                <a:gd name="connsiteY9" fmla="*/ 665775 h 907623"/>
                <a:gd name="connsiteX10" fmla="*/ 1417161 w 1416778"/>
                <a:gd name="connsiteY10" fmla="*/ 670203 h 907623"/>
                <a:gd name="connsiteX11" fmla="*/ 1289873 w 1416778"/>
                <a:gd name="connsiteY11" fmla="*/ 683485 h 907623"/>
                <a:gd name="connsiteX12" fmla="*/ 1117756 w 1416778"/>
                <a:gd name="connsiteY12" fmla="*/ 715584 h 907623"/>
                <a:gd name="connsiteX13" fmla="*/ 1040830 w 1416778"/>
                <a:gd name="connsiteY13" fmla="*/ 758198 h 907623"/>
                <a:gd name="connsiteX14" fmla="*/ 1032528 w 1416778"/>
                <a:gd name="connsiteY14" fmla="*/ 835678 h 907623"/>
                <a:gd name="connsiteX15" fmla="*/ 1091192 w 1416778"/>
                <a:gd name="connsiteY15" fmla="*/ 899322 h 907623"/>
                <a:gd name="connsiteX16" fmla="*/ 1096172 w 1416778"/>
                <a:gd name="connsiteY16" fmla="*/ 908730 h 907623"/>
                <a:gd name="connsiteX17" fmla="*/ 1006517 w 1416778"/>
                <a:gd name="connsiteY17" fmla="*/ 857262 h 907623"/>
                <a:gd name="connsiteX18" fmla="*/ 769649 w 1416778"/>
                <a:gd name="connsiteY18" fmla="*/ 732740 h 907623"/>
                <a:gd name="connsiteX19" fmla="*/ 227842 w 1416778"/>
                <a:gd name="connsiteY19" fmla="*/ 411751 h 907623"/>
                <a:gd name="connsiteX20" fmla="*/ 35802 w 1416778"/>
                <a:gd name="connsiteY20" fmla="*/ 190380 h 907623"/>
                <a:gd name="connsiteX21" fmla="*/ 4810 w 1416778"/>
                <a:gd name="connsiteY21" fmla="*/ 0 h 907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16778" h="907623">
                  <a:moveTo>
                    <a:pt x="4810" y="0"/>
                  </a:moveTo>
                  <a:cubicBezTo>
                    <a:pt x="16432" y="23244"/>
                    <a:pt x="25841" y="45935"/>
                    <a:pt x="38570" y="66411"/>
                  </a:cubicBezTo>
                  <a:cubicBezTo>
                    <a:pt x="67901" y="112899"/>
                    <a:pt x="94466" y="162155"/>
                    <a:pt x="130439" y="203108"/>
                  </a:cubicBezTo>
                  <a:cubicBezTo>
                    <a:pt x="189102" y="270073"/>
                    <a:pt x="253300" y="332057"/>
                    <a:pt x="316391" y="395702"/>
                  </a:cubicBezTo>
                  <a:cubicBezTo>
                    <a:pt x="414348" y="494212"/>
                    <a:pt x="534995" y="558963"/>
                    <a:pt x="655643" y="623714"/>
                  </a:cubicBezTo>
                  <a:cubicBezTo>
                    <a:pt x="687742" y="640871"/>
                    <a:pt x="720394" y="657474"/>
                    <a:pt x="752493" y="675183"/>
                  </a:cubicBezTo>
                  <a:cubicBezTo>
                    <a:pt x="790680" y="696214"/>
                    <a:pt x="831080" y="704515"/>
                    <a:pt x="874801" y="700088"/>
                  </a:cubicBezTo>
                  <a:cubicBezTo>
                    <a:pt x="948407" y="692340"/>
                    <a:pt x="1022566" y="686805"/>
                    <a:pt x="1096726" y="680164"/>
                  </a:cubicBezTo>
                  <a:cubicBezTo>
                    <a:pt x="1198003" y="671309"/>
                    <a:pt x="1298727" y="660794"/>
                    <a:pt x="1400558" y="664668"/>
                  </a:cubicBezTo>
                  <a:cubicBezTo>
                    <a:pt x="1406093" y="664668"/>
                    <a:pt x="1411627" y="665222"/>
                    <a:pt x="1416608" y="665775"/>
                  </a:cubicBezTo>
                  <a:cubicBezTo>
                    <a:pt x="1416608" y="667435"/>
                    <a:pt x="1416608" y="669096"/>
                    <a:pt x="1417161" y="670203"/>
                  </a:cubicBezTo>
                  <a:cubicBezTo>
                    <a:pt x="1374547" y="674630"/>
                    <a:pt x="1332487" y="679611"/>
                    <a:pt x="1289873" y="683485"/>
                  </a:cubicBezTo>
                  <a:cubicBezTo>
                    <a:pt x="1231209" y="689019"/>
                    <a:pt x="1172546" y="693447"/>
                    <a:pt x="1117756" y="715584"/>
                  </a:cubicBezTo>
                  <a:cubicBezTo>
                    <a:pt x="1090638" y="726652"/>
                    <a:pt x="1064074" y="741041"/>
                    <a:pt x="1040830" y="758198"/>
                  </a:cubicBezTo>
                  <a:cubicBezTo>
                    <a:pt x="1016479" y="776461"/>
                    <a:pt x="1013711" y="811880"/>
                    <a:pt x="1032528" y="835678"/>
                  </a:cubicBezTo>
                  <a:cubicBezTo>
                    <a:pt x="1050238" y="858368"/>
                    <a:pt x="1071268" y="878292"/>
                    <a:pt x="1091192" y="899322"/>
                  </a:cubicBezTo>
                  <a:cubicBezTo>
                    <a:pt x="1093405" y="901536"/>
                    <a:pt x="1095619" y="903750"/>
                    <a:pt x="1096172" y="908730"/>
                  </a:cubicBezTo>
                  <a:cubicBezTo>
                    <a:pt x="1066287" y="891574"/>
                    <a:pt x="1036956" y="873311"/>
                    <a:pt x="1006517" y="857262"/>
                  </a:cubicBezTo>
                  <a:cubicBezTo>
                    <a:pt x="927930" y="815201"/>
                    <a:pt x="849343" y="772587"/>
                    <a:pt x="769649" y="732740"/>
                  </a:cubicBezTo>
                  <a:cubicBezTo>
                    <a:pt x="581483" y="638104"/>
                    <a:pt x="392764" y="545128"/>
                    <a:pt x="227842" y="411751"/>
                  </a:cubicBezTo>
                  <a:cubicBezTo>
                    <a:pt x="150916" y="349214"/>
                    <a:pt x="80630" y="280588"/>
                    <a:pt x="35802" y="190380"/>
                  </a:cubicBezTo>
                  <a:cubicBezTo>
                    <a:pt x="5364" y="130609"/>
                    <a:pt x="-7919" y="68625"/>
                    <a:pt x="4810" y="0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2460433" y="5574262"/>
              <a:ext cx="531292" cy="874418"/>
            </a:xfrm>
            <a:custGeom>
              <a:avLst/>
              <a:gdLst>
                <a:gd name="connsiteX0" fmla="*/ 0 w 531291"/>
                <a:gd name="connsiteY0" fmla="*/ 226944 h 874417"/>
                <a:gd name="connsiteX1" fmla="*/ 103491 w 531291"/>
                <a:gd name="connsiteY1" fmla="*/ 77518 h 874417"/>
                <a:gd name="connsiteX2" fmla="*/ 396809 w 531291"/>
                <a:gd name="connsiteY2" fmla="*/ 11107 h 874417"/>
                <a:gd name="connsiteX3" fmla="*/ 474289 w 531291"/>
                <a:gd name="connsiteY3" fmla="*/ 61469 h 874417"/>
                <a:gd name="connsiteX4" fmla="*/ 530738 w 531291"/>
                <a:gd name="connsiteY4" fmla="*/ 163300 h 874417"/>
                <a:gd name="connsiteX5" fmla="*/ 520777 w 531291"/>
                <a:gd name="connsiteY5" fmla="*/ 280073 h 874417"/>
                <a:gd name="connsiteX6" fmla="*/ 446064 w 531291"/>
                <a:gd name="connsiteY6" fmla="*/ 449423 h 874417"/>
                <a:gd name="connsiteX7" fmla="*/ 379099 w 531291"/>
                <a:gd name="connsiteY7" fmla="*/ 613238 h 874417"/>
                <a:gd name="connsiteX8" fmla="*/ 341466 w 531291"/>
                <a:gd name="connsiteY8" fmla="*/ 759343 h 874417"/>
                <a:gd name="connsiteX9" fmla="*/ 321542 w 531291"/>
                <a:gd name="connsiteY9" fmla="*/ 876670 h 874417"/>
                <a:gd name="connsiteX10" fmla="*/ 314348 w 531291"/>
                <a:gd name="connsiteY10" fmla="*/ 819113 h 874417"/>
                <a:gd name="connsiteX11" fmla="*/ 363049 w 531291"/>
                <a:gd name="connsiteY11" fmla="*/ 575605 h 874417"/>
                <a:gd name="connsiteX12" fmla="*/ 461007 w 531291"/>
                <a:gd name="connsiteY12" fmla="*/ 350912 h 874417"/>
                <a:gd name="connsiteX13" fmla="*/ 492552 w 531291"/>
                <a:gd name="connsiteY13" fmla="*/ 194292 h 874417"/>
                <a:gd name="connsiteX14" fmla="*/ 344786 w 531291"/>
                <a:gd name="connsiteY14" fmla="*/ 44866 h 874417"/>
                <a:gd name="connsiteX15" fmla="*/ 104598 w 531291"/>
                <a:gd name="connsiteY15" fmla="*/ 115152 h 874417"/>
                <a:gd name="connsiteX16" fmla="*/ 0 w 531291"/>
                <a:gd name="connsiteY16" fmla="*/ 226944 h 874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31291" h="874417">
                  <a:moveTo>
                    <a:pt x="0" y="226944"/>
                  </a:moveTo>
                  <a:cubicBezTo>
                    <a:pt x="17156" y="164960"/>
                    <a:pt x="54789" y="117365"/>
                    <a:pt x="103491" y="77518"/>
                  </a:cubicBezTo>
                  <a:cubicBezTo>
                    <a:pt x="189826" y="6679"/>
                    <a:pt x="289444" y="-16011"/>
                    <a:pt x="396809" y="11107"/>
                  </a:cubicBezTo>
                  <a:cubicBezTo>
                    <a:pt x="425034" y="18302"/>
                    <a:pt x="451045" y="41546"/>
                    <a:pt x="474289" y="61469"/>
                  </a:cubicBezTo>
                  <a:cubicBezTo>
                    <a:pt x="504727" y="88034"/>
                    <a:pt x="524097" y="123453"/>
                    <a:pt x="530738" y="163300"/>
                  </a:cubicBezTo>
                  <a:cubicBezTo>
                    <a:pt x="536826" y="202593"/>
                    <a:pt x="531845" y="241887"/>
                    <a:pt x="520777" y="280073"/>
                  </a:cubicBezTo>
                  <a:cubicBezTo>
                    <a:pt x="503620" y="339844"/>
                    <a:pt x="472628" y="394080"/>
                    <a:pt x="446064" y="449423"/>
                  </a:cubicBezTo>
                  <a:cubicBezTo>
                    <a:pt x="420606" y="502552"/>
                    <a:pt x="397915" y="557342"/>
                    <a:pt x="379099" y="613238"/>
                  </a:cubicBezTo>
                  <a:cubicBezTo>
                    <a:pt x="363049" y="660832"/>
                    <a:pt x="351981" y="710088"/>
                    <a:pt x="341466" y="759343"/>
                  </a:cubicBezTo>
                  <a:cubicBezTo>
                    <a:pt x="333718" y="797530"/>
                    <a:pt x="330397" y="836823"/>
                    <a:pt x="321542" y="876670"/>
                  </a:cubicBezTo>
                  <a:cubicBezTo>
                    <a:pt x="318775" y="857300"/>
                    <a:pt x="314901" y="838483"/>
                    <a:pt x="314348" y="819113"/>
                  </a:cubicBezTo>
                  <a:cubicBezTo>
                    <a:pt x="309920" y="733885"/>
                    <a:pt x="330951" y="653638"/>
                    <a:pt x="363049" y="575605"/>
                  </a:cubicBezTo>
                  <a:cubicBezTo>
                    <a:pt x="394595" y="500338"/>
                    <a:pt x="430014" y="426732"/>
                    <a:pt x="461007" y="350912"/>
                  </a:cubicBezTo>
                  <a:cubicBezTo>
                    <a:pt x="481483" y="301104"/>
                    <a:pt x="500853" y="249635"/>
                    <a:pt x="492552" y="194292"/>
                  </a:cubicBezTo>
                  <a:cubicBezTo>
                    <a:pt x="480377" y="110724"/>
                    <a:pt x="428908" y="53721"/>
                    <a:pt x="344786" y="44866"/>
                  </a:cubicBezTo>
                  <a:cubicBezTo>
                    <a:pt x="255684" y="35458"/>
                    <a:pt x="177097" y="64790"/>
                    <a:pt x="104598" y="115152"/>
                  </a:cubicBezTo>
                  <a:cubicBezTo>
                    <a:pt x="61431" y="144483"/>
                    <a:pt x="26011" y="181563"/>
                    <a:pt x="0" y="226944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/>
            <p:cNvSpPr/>
            <p:nvPr/>
          </p:nvSpPr>
          <p:spPr>
            <a:xfrm>
              <a:off x="1297125" y="3383321"/>
              <a:ext cx="691786" cy="686252"/>
            </a:xfrm>
            <a:custGeom>
              <a:avLst/>
              <a:gdLst>
                <a:gd name="connsiteX0" fmla="*/ 0 w 691786"/>
                <a:gd name="connsiteY0" fmla="*/ 688974 h 686251"/>
                <a:gd name="connsiteX1" fmla="*/ 97404 w 691786"/>
                <a:gd name="connsiteY1" fmla="*/ 594337 h 686251"/>
                <a:gd name="connsiteX2" fmla="*/ 407877 w 691786"/>
                <a:gd name="connsiteY2" fmla="*/ 465942 h 686251"/>
                <a:gd name="connsiteX3" fmla="*/ 565051 w 691786"/>
                <a:gd name="connsiteY3" fmla="*/ 401744 h 686251"/>
                <a:gd name="connsiteX4" fmla="*/ 607112 w 691786"/>
                <a:gd name="connsiteY4" fmla="*/ 139419 h 686251"/>
                <a:gd name="connsiteX5" fmla="*/ 343126 w 691786"/>
                <a:gd name="connsiteY5" fmla="*/ 24859 h 686251"/>
                <a:gd name="connsiteX6" fmla="*/ 242955 w 691786"/>
                <a:gd name="connsiteY6" fmla="*/ 30947 h 686251"/>
                <a:gd name="connsiteX7" fmla="*/ 346447 w 691786"/>
                <a:gd name="connsiteY7" fmla="*/ 1062 h 686251"/>
                <a:gd name="connsiteX8" fmla="*/ 587742 w 691786"/>
                <a:gd name="connsiteY8" fmla="*/ 61939 h 686251"/>
                <a:gd name="connsiteX9" fmla="*/ 679611 w 691786"/>
                <a:gd name="connsiteY9" fmla="*/ 158235 h 686251"/>
                <a:gd name="connsiteX10" fmla="*/ 695107 w 691786"/>
                <a:gd name="connsiteY10" fmla="*/ 260066 h 686251"/>
                <a:gd name="connsiteX11" fmla="*/ 570032 w 691786"/>
                <a:gd name="connsiteY11" fmla="*/ 438270 h 686251"/>
                <a:gd name="connsiteX12" fmla="*/ 409537 w 691786"/>
                <a:gd name="connsiteY12" fmla="*/ 494167 h 686251"/>
                <a:gd name="connsiteX13" fmla="*/ 198681 w 691786"/>
                <a:gd name="connsiteY13" fmla="*/ 569987 h 686251"/>
                <a:gd name="connsiteX14" fmla="*/ 0 w 691786"/>
                <a:gd name="connsiteY14" fmla="*/ 688974 h 686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1786" h="686251">
                  <a:moveTo>
                    <a:pt x="0" y="688974"/>
                  </a:moveTo>
                  <a:cubicBezTo>
                    <a:pt x="26011" y="650234"/>
                    <a:pt x="59770" y="619795"/>
                    <a:pt x="97404" y="594337"/>
                  </a:cubicBezTo>
                  <a:cubicBezTo>
                    <a:pt x="192040" y="530693"/>
                    <a:pt x="299405" y="496934"/>
                    <a:pt x="407877" y="465942"/>
                  </a:cubicBezTo>
                  <a:cubicBezTo>
                    <a:pt x="462667" y="449892"/>
                    <a:pt x="515242" y="428862"/>
                    <a:pt x="565051" y="401744"/>
                  </a:cubicBezTo>
                  <a:cubicBezTo>
                    <a:pt x="673523" y="342527"/>
                    <a:pt x="679611" y="218559"/>
                    <a:pt x="607112" y="139419"/>
                  </a:cubicBezTo>
                  <a:cubicBezTo>
                    <a:pt x="536273" y="62492"/>
                    <a:pt x="444404" y="30393"/>
                    <a:pt x="343126" y="24859"/>
                  </a:cubicBezTo>
                  <a:cubicBezTo>
                    <a:pt x="309367" y="22645"/>
                    <a:pt x="275608" y="28733"/>
                    <a:pt x="242955" y="30947"/>
                  </a:cubicBezTo>
                  <a:cubicBezTo>
                    <a:pt x="274501" y="14344"/>
                    <a:pt x="309367" y="3275"/>
                    <a:pt x="346447" y="1062"/>
                  </a:cubicBezTo>
                  <a:cubicBezTo>
                    <a:pt x="433335" y="-4473"/>
                    <a:pt x="515242" y="11023"/>
                    <a:pt x="587742" y="61939"/>
                  </a:cubicBezTo>
                  <a:cubicBezTo>
                    <a:pt x="624821" y="87950"/>
                    <a:pt x="656920" y="118388"/>
                    <a:pt x="679611" y="158235"/>
                  </a:cubicBezTo>
                  <a:cubicBezTo>
                    <a:pt x="697321" y="189781"/>
                    <a:pt x="696214" y="225200"/>
                    <a:pt x="695107" y="260066"/>
                  </a:cubicBezTo>
                  <a:cubicBezTo>
                    <a:pt x="692340" y="346401"/>
                    <a:pt x="642531" y="400084"/>
                    <a:pt x="570032" y="438270"/>
                  </a:cubicBezTo>
                  <a:cubicBezTo>
                    <a:pt x="519116" y="464835"/>
                    <a:pt x="464880" y="480331"/>
                    <a:pt x="409537" y="494167"/>
                  </a:cubicBezTo>
                  <a:cubicBezTo>
                    <a:pt x="337038" y="512430"/>
                    <a:pt x="266753" y="537888"/>
                    <a:pt x="198681" y="569987"/>
                  </a:cubicBezTo>
                  <a:cubicBezTo>
                    <a:pt x="128396" y="602086"/>
                    <a:pt x="63091" y="643593"/>
                    <a:pt x="0" y="688974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/>
            <p:cNvSpPr/>
            <p:nvPr/>
          </p:nvSpPr>
          <p:spPr>
            <a:xfrm>
              <a:off x="857950" y="5908322"/>
              <a:ext cx="237974" cy="177097"/>
            </a:xfrm>
            <a:custGeom>
              <a:avLst/>
              <a:gdLst>
                <a:gd name="connsiteX0" fmla="*/ 242154 w 237974"/>
                <a:gd name="connsiteY0" fmla="*/ 132519 h 177097"/>
                <a:gd name="connsiteX1" fmla="*/ 139770 w 237974"/>
                <a:gd name="connsiteY1" fmla="*/ 121451 h 177097"/>
                <a:gd name="connsiteX2" fmla="*/ 139217 w 237974"/>
                <a:gd name="connsiteY2" fmla="*/ 126432 h 177097"/>
                <a:gd name="connsiteX3" fmla="*/ 220571 w 237974"/>
                <a:gd name="connsiteY3" fmla="*/ 135287 h 177097"/>
                <a:gd name="connsiteX4" fmla="*/ 221678 w 237974"/>
                <a:gd name="connsiteY4" fmla="*/ 139161 h 177097"/>
                <a:gd name="connsiteX5" fmla="*/ 172976 w 237974"/>
                <a:gd name="connsiteY5" fmla="*/ 152443 h 177097"/>
                <a:gd name="connsiteX6" fmla="*/ 82767 w 237974"/>
                <a:gd name="connsiteY6" fmla="*/ 177901 h 177097"/>
                <a:gd name="connsiteX7" fmla="*/ 10268 w 237974"/>
                <a:gd name="connsiteY7" fmla="*/ 149676 h 177097"/>
                <a:gd name="connsiteX8" fmla="*/ 16355 w 237974"/>
                <a:gd name="connsiteY8" fmla="*/ 72749 h 177097"/>
                <a:gd name="connsiteX9" fmla="*/ 85534 w 237974"/>
                <a:gd name="connsiteY9" fmla="*/ 65001 h 177097"/>
                <a:gd name="connsiteX10" fmla="*/ 98263 w 237974"/>
                <a:gd name="connsiteY10" fmla="*/ 74409 h 177097"/>
                <a:gd name="connsiteX11" fmla="*/ 93282 w 237974"/>
                <a:gd name="connsiteY11" fmla="*/ 65555 h 177097"/>
                <a:gd name="connsiteX12" fmla="*/ 92729 w 237974"/>
                <a:gd name="connsiteY12" fmla="*/ 10765 h 177097"/>
                <a:gd name="connsiteX13" fmla="*/ 154713 w 237974"/>
                <a:gd name="connsiteY13" fmla="*/ 8551 h 177097"/>
                <a:gd name="connsiteX14" fmla="*/ 202861 w 237974"/>
                <a:gd name="connsiteY14" fmla="*/ 59467 h 177097"/>
                <a:gd name="connsiteX15" fmla="*/ 242154 w 237974"/>
                <a:gd name="connsiteY15" fmla="*/ 132519 h 177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7974" h="177097">
                  <a:moveTo>
                    <a:pt x="242154" y="132519"/>
                  </a:moveTo>
                  <a:cubicBezTo>
                    <a:pt x="203968" y="128645"/>
                    <a:pt x="171869" y="124771"/>
                    <a:pt x="139770" y="121451"/>
                  </a:cubicBezTo>
                  <a:cubicBezTo>
                    <a:pt x="139770" y="123111"/>
                    <a:pt x="139217" y="124771"/>
                    <a:pt x="139217" y="126432"/>
                  </a:cubicBezTo>
                  <a:cubicBezTo>
                    <a:pt x="166335" y="129199"/>
                    <a:pt x="193453" y="131966"/>
                    <a:pt x="220571" y="135287"/>
                  </a:cubicBezTo>
                  <a:cubicBezTo>
                    <a:pt x="221124" y="136394"/>
                    <a:pt x="221124" y="138054"/>
                    <a:pt x="221678" y="139161"/>
                  </a:cubicBezTo>
                  <a:cubicBezTo>
                    <a:pt x="205628" y="143588"/>
                    <a:pt x="189025" y="148015"/>
                    <a:pt x="172976" y="152443"/>
                  </a:cubicBezTo>
                  <a:cubicBezTo>
                    <a:pt x="143091" y="160744"/>
                    <a:pt x="113206" y="171259"/>
                    <a:pt x="82767" y="177901"/>
                  </a:cubicBezTo>
                  <a:cubicBezTo>
                    <a:pt x="53435" y="184542"/>
                    <a:pt x="29638" y="171259"/>
                    <a:pt x="10268" y="149676"/>
                  </a:cubicBezTo>
                  <a:cubicBezTo>
                    <a:pt x="-5782" y="130859"/>
                    <a:pt x="-2461" y="93779"/>
                    <a:pt x="16355" y="72749"/>
                  </a:cubicBezTo>
                  <a:cubicBezTo>
                    <a:pt x="33512" y="53379"/>
                    <a:pt x="63950" y="50059"/>
                    <a:pt x="85534" y="65001"/>
                  </a:cubicBezTo>
                  <a:cubicBezTo>
                    <a:pt x="88855" y="67215"/>
                    <a:pt x="91622" y="69428"/>
                    <a:pt x="98263" y="74409"/>
                  </a:cubicBezTo>
                  <a:cubicBezTo>
                    <a:pt x="94942" y="68875"/>
                    <a:pt x="93836" y="67215"/>
                    <a:pt x="93282" y="65555"/>
                  </a:cubicBezTo>
                  <a:cubicBezTo>
                    <a:pt x="80553" y="41757"/>
                    <a:pt x="80553" y="21834"/>
                    <a:pt x="92729" y="10765"/>
                  </a:cubicBezTo>
                  <a:cubicBezTo>
                    <a:pt x="105458" y="-1410"/>
                    <a:pt x="137556" y="-4731"/>
                    <a:pt x="154713" y="8551"/>
                  </a:cubicBezTo>
                  <a:cubicBezTo>
                    <a:pt x="172976" y="22941"/>
                    <a:pt x="189579" y="40650"/>
                    <a:pt x="202861" y="59467"/>
                  </a:cubicBezTo>
                  <a:cubicBezTo>
                    <a:pt x="217804" y="80497"/>
                    <a:pt x="227765" y="104848"/>
                    <a:pt x="242154" y="132519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/>
            <p:cNvSpPr/>
            <p:nvPr/>
          </p:nvSpPr>
          <p:spPr>
            <a:xfrm>
              <a:off x="1371001" y="6228881"/>
              <a:ext cx="265646" cy="143892"/>
            </a:xfrm>
            <a:custGeom>
              <a:avLst/>
              <a:gdLst>
                <a:gd name="connsiteX0" fmla="*/ 267589 w 265645"/>
                <a:gd name="connsiteY0" fmla="*/ 92549 h 143891"/>
                <a:gd name="connsiteX1" fmla="*/ 259288 w 265645"/>
                <a:gd name="connsiteY1" fmla="*/ 101404 h 143891"/>
                <a:gd name="connsiteX2" fmla="*/ 109309 w 265645"/>
                <a:gd name="connsiteY2" fmla="*/ 144571 h 143891"/>
                <a:gd name="connsiteX3" fmla="*/ 11905 w 265645"/>
                <a:gd name="connsiteY3" fmla="*/ 109152 h 143891"/>
                <a:gd name="connsiteX4" fmla="*/ 50092 w 265645"/>
                <a:gd name="connsiteY4" fmla="*/ 2340 h 143891"/>
                <a:gd name="connsiteX5" fmla="*/ 121484 w 265645"/>
                <a:gd name="connsiteY5" fmla="*/ 28905 h 143891"/>
                <a:gd name="connsiteX6" fmla="*/ 144728 w 265645"/>
                <a:gd name="connsiteY6" fmla="*/ 56023 h 143891"/>
                <a:gd name="connsiteX7" fmla="*/ 181254 w 265645"/>
                <a:gd name="connsiteY7" fmla="*/ 87015 h 143891"/>
                <a:gd name="connsiteX8" fmla="*/ 267589 w 265645"/>
                <a:gd name="connsiteY8" fmla="*/ 92549 h 143891"/>
                <a:gd name="connsiteX9" fmla="*/ 267589 w 265645"/>
                <a:gd name="connsiteY9" fmla="*/ 92549 h 14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5645" h="143891">
                  <a:moveTo>
                    <a:pt x="267589" y="92549"/>
                  </a:moveTo>
                  <a:cubicBezTo>
                    <a:pt x="264822" y="95316"/>
                    <a:pt x="262609" y="100297"/>
                    <a:pt x="259288" y="101404"/>
                  </a:cubicBezTo>
                  <a:cubicBezTo>
                    <a:pt x="209479" y="116347"/>
                    <a:pt x="160224" y="132950"/>
                    <a:pt x="109309" y="144571"/>
                  </a:cubicBezTo>
                  <a:cubicBezTo>
                    <a:pt x="71122" y="153426"/>
                    <a:pt x="36809" y="139591"/>
                    <a:pt x="11905" y="109152"/>
                  </a:cubicBezTo>
                  <a:cubicBezTo>
                    <a:pt x="-15766" y="75393"/>
                    <a:pt x="8031" y="13409"/>
                    <a:pt x="50092" y="2340"/>
                  </a:cubicBezTo>
                  <a:cubicBezTo>
                    <a:pt x="81637" y="-5961"/>
                    <a:pt x="102114" y="8981"/>
                    <a:pt x="121484" y="28905"/>
                  </a:cubicBezTo>
                  <a:cubicBezTo>
                    <a:pt x="129232" y="37760"/>
                    <a:pt x="136980" y="47168"/>
                    <a:pt x="144728" y="56023"/>
                  </a:cubicBezTo>
                  <a:cubicBezTo>
                    <a:pt x="149709" y="74286"/>
                    <a:pt x="161331" y="85355"/>
                    <a:pt x="181254" y="87015"/>
                  </a:cubicBezTo>
                  <a:cubicBezTo>
                    <a:pt x="211140" y="88675"/>
                    <a:pt x="239365" y="90889"/>
                    <a:pt x="267589" y="92549"/>
                  </a:cubicBezTo>
                  <a:lnTo>
                    <a:pt x="267589" y="92549"/>
                  </a:ln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/>
            <p:cNvSpPr/>
            <p:nvPr/>
          </p:nvSpPr>
          <p:spPr>
            <a:xfrm>
              <a:off x="1471406" y="6163113"/>
              <a:ext cx="182632" cy="154960"/>
            </a:xfrm>
            <a:custGeom>
              <a:avLst/>
              <a:gdLst>
                <a:gd name="connsiteX0" fmla="*/ 45430 w 182631"/>
                <a:gd name="connsiteY0" fmla="*/ 121790 h 154960"/>
                <a:gd name="connsiteX1" fmla="*/ 22186 w 182631"/>
                <a:gd name="connsiteY1" fmla="*/ 94672 h 154960"/>
                <a:gd name="connsiteX2" fmla="*/ 2816 w 182631"/>
                <a:gd name="connsiteY2" fmla="*/ 56486 h 154960"/>
                <a:gd name="connsiteX3" fmla="*/ 36022 w 182631"/>
                <a:gd name="connsiteY3" fmla="*/ 1143 h 154960"/>
                <a:gd name="connsiteX4" fmla="*/ 127338 w 182631"/>
                <a:gd name="connsiteY4" fmla="*/ 46524 h 154960"/>
                <a:gd name="connsiteX5" fmla="*/ 182681 w 182631"/>
                <a:gd name="connsiteY5" fmla="*/ 142821 h 154960"/>
                <a:gd name="connsiteX6" fmla="*/ 187108 w 182631"/>
                <a:gd name="connsiteY6" fmla="*/ 158870 h 154960"/>
                <a:gd name="connsiteX7" fmla="*/ 168292 w 182631"/>
                <a:gd name="connsiteY7" fmla="*/ 158870 h 154960"/>
                <a:gd name="connsiteX8" fmla="*/ 168845 w 182631"/>
                <a:gd name="connsiteY8" fmla="*/ 159424 h 154960"/>
                <a:gd name="connsiteX9" fmla="*/ 99113 w 182631"/>
                <a:gd name="connsiteY9" fmla="*/ 149462 h 154960"/>
                <a:gd name="connsiteX10" fmla="*/ 45430 w 182631"/>
                <a:gd name="connsiteY10" fmla="*/ 121790 h 15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631" h="154960">
                  <a:moveTo>
                    <a:pt x="45430" y="121790"/>
                  </a:moveTo>
                  <a:cubicBezTo>
                    <a:pt x="37682" y="112936"/>
                    <a:pt x="29935" y="103527"/>
                    <a:pt x="22186" y="94672"/>
                  </a:cubicBezTo>
                  <a:cubicBezTo>
                    <a:pt x="15545" y="81944"/>
                    <a:pt x="7244" y="69768"/>
                    <a:pt x="2816" y="56486"/>
                  </a:cubicBezTo>
                  <a:cubicBezTo>
                    <a:pt x="-6592" y="30474"/>
                    <a:pt x="8351" y="5570"/>
                    <a:pt x="36022" y="1143"/>
                  </a:cubicBezTo>
                  <a:cubicBezTo>
                    <a:pt x="76976" y="-5498"/>
                    <a:pt x="105754" y="17746"/>
                    <a:pt x="127338" y="46524"/>
                  </a:cubicBezTo>
                  <a:cubicBezTo>
                    <a:pt x="148922" y="76409"/>
                    <a:pt x="164418" y="110168"/>
                    <a:pt x="182681" y="142821"/>
                  </a:cubicBezTo>
                  <a:cubicBezTo>
                    <a:pt x="184895" y="147248"/>
                    <a:pt x="185448" y="152229"/>
                    <a:pt x="187108" y="158870"/>
                  </a:cubicBezTo>
                  <a:cubicBezTo>
                    <a:pt x="179360" y="158870"/>
                    <a:pt x="173826" y="158870"/>
                    <a:pt x="168292" y="158870"/>
                  </a:cubicBezTo>
                  <a:cubicBezTo>
                    <a:pt x="168292" y="158870"/>
                    <a:pt x="168845" y="159424"/>
                    <a:pt x="168845" y="159424"/>
                  </a:cubicBezTo>
                  <a:cubicBezTo>
                    <a:pt x="145601" y="156103"/>
                    <a:pt x="122357" y="151676"/>
                    <a:pt x="99113" y="149462"/>
                  </a:cubicBezTo>
                  <a:cubicBezTo>
                    <a:pt x="76976" y="146141"/>
                    <a:pt x="57606" y="141160"/>
                    <a:pt x="45430" y="121790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/>
            <p:cNvSpPr/>
            <p:nvPr/>
          </p:nvSpPr>
          <p:spPr>
            <a:xfrm>
              <a:off x="1263366" y="4727001"/>
              <a:ext cx="852281" cy="99617"/>
            </a:xfrm>
            <a:custGeom>
              <a:avLst/>
              <a:gdLst>
                <a:gd name="connsiteX0" fmla="*/ 0 w 852280"/>
                <a:gd name="connsiteY0" fmla="*/ 99617 h 99617"/>
                <a:gd name="connsiteX1" fmla="*/ 114560 w 852280"/>
                <a:gd name="connsiteY1" fmla="*/ 66965 h 99617"/>
                <a:gd name="connsiteX2" fmla="*/ 489785 w 852280"/>
                <a:gd name="connsiteY2" fmla="*/ 14389 h 99617"/>
                <a:gd name="connsiteX3" fmla="*/ 857262 w 852280"/>
                <a:gd name="connsiteY3" fmla="*/ 0 h 99617"/>
                <a:gd name="connsiteX4" fmla="*/ 847853 w 852280"/>
                <a:gd name="connsiteY4" fmla="*/ 3321 h 99617"/>
                <a:gd name="connsiteX5" fmla="*/ 694553 w 852280"/>
                <a:gd name="connsiteY5" fmla="*/ 22691 h 99617"/>
                <a:gd name="connsiteX6" fmla="*/ 250703 w 852280"/>
                <a:gd name="connsiteY6" fmla="*/ 57003 h 99617"/>
                <a:gd name="connsiteX7" fmla="*/ 23244 w 852280"/>
                <a:gd name="connsiteY7" fmla="*/ 99064 h 99617"/>
                <a:gd name="connsiteX8" fmla="*/ 1660 w 852280"/>
                <a:gd name="connsiteY8" fmla="*/ 104045 h 99617"/>
                <a:gd name="connsiteX9" fmla="*/ 0 w 852280"/>
                <a:gd name="connsiteY9" fmla="*/ 99617 h 9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2280" h="99617">
                  <a:moveTo>
                    <a:pt x="0" y="99617"/>
                  </a:moveTo>
                  <a:cubicBezTo>
                    <a:pt x="38187" y="88549"/>
                    <a:pt x="76373" y="76927"/>
                    <a:pt x="114560" y="66965"/>
                  </a:cubicBezTo>
                  <a:cubicBezTo>
                    <a:pt x="237421" y="35419"/>
                    <a:pt x="363049" y="21030"/>
                    <a:pt x="489785" y="14389"/>
                  </a:cubicBezTo>
                  <a:cubicBezTo>
                    <a:pt x="612093" y="7748"/>
                    <a:pt x="734400" y="3321"/>
                    <a:pt x="857262" y="0"/>
                  </a:cubicBezTo>
                  <a:cubicBezTo>
                    <a:pt x="853941" y="1107"/>
                    <a:pt x="851174" y="2767"/>
                    <a:pt x="847853" y="3321"/>
                  </a:cubicBezTo>
                  <a:cubicBezTo>
                    <a:pt x="796938" y="9962"/>
                    <a:pt x="746022" y="18817"/>
                    <a:pt x="694553" y="22691"/>
                  </a:cubicBezTo>
                  <a:cubicBezTo>
                    <a:pt x="546788" y="34866"/>
                    <a:pt x="397915" y="42061"/>
                    <a:pt x="250703" y="57003"/>
                  </a:cubicBezTo>
                  <a:cubicBezTo>
                    <a:pt x="174330" y="64751"/>
                    <a:pt x="99064" y="84675"/>
                    <a:pt x="23244" y="99064"/>
                  </a:cubicBezTo>
                  <a:cubicBezTo>
                    <a:pt x="16049" y="100724"/>
                    <a:pt x="8855" y="102384"/>
                    <a:pt x="1660" y="104045"/>
                  </a:cubicBezTo>
                  <a:cubicBezTo>
                    <a:pt x="553" y="102938"/>
                    <a:pt x="0" y="101277"/>
                    <a:pt x="0" y="99617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/>
            <p:cNvSpPr/>
            <p:nvPr/>
          </p:nvSpPr>
          <p:spPr>
            <a:xfrm>
              <a:off x="1118942" y="5773535"/>
              <a:ext cx="564498" cy="304386"/>
            </a:xfrm>
            <a:custGeom>
              <a:avLst/>
              <a:gdLst>
                <a:gd name="connsiteX0" fmla="*/ 13815 w 564497"/>
                <a:gd name="connsiteY0" fmla="*/ 0 h 304385"/>
                <a:gd name="connsiteX1" fmla="*/ 16582 w 564497"/>
                <a:gd name="connsiteY1" fmla="*/ 20477 h 304385"/>
                <a:gd name="connsiteX2" fmla="*/ 74692 w 564497"/>
                <a:gd name="connsiteY2" fmla="*/ 150533 h 304385"/>
                <a:gd name="connsiteX3" fmla="*/ 251789 w 564497"/>
                <a:gd name="connsiteY3" fmla="*/ 233547 h 304385"/>
                <a:gd name="connsiteX4" fmla="*/ 555622 w 564497"/>
                <a:gd name="connsiteY4" fmla="*/ 297745 h 304385"/>
                <a:gd name="connsiteX5" fmla="*/ 565030 w 564497"/>
                <a:gd name="connsiteY5" fmla="*/ 300512 h 304385"/>
                <a:gd name="connsiteX6" fmla="*/ 565030 w 564497"/>
                <a:gd name="connsiteY6" fmla="*/ 304939 h 304385"/>
                <a:gd name="connsiteX7" fmla="*/ 529057 w 564497"/>
                <a:gd name="connsiteY7" fmla="*/ 304939 h 304385"/>
                <a:gd name="connsiteX8" fmla="*/ 490871 w 564497"/>
                <a:gd name="connsiteY8" fmla="*/ 303279 h 304385"/>
                <a:gd name="connsiteX9" fmla="*/ 149405 w 564497"/>
                <a:gd name="connsiteY9" fmla="*/ 213623 h 304385"/>
                <a:gd name="connsiteX10" fmla="*/ 32078 w 564497"/>
                <a:gd name="connsiteY10" fmla="*/ 131163 h 304385"/>
                <a:gd name="connsiteX11" fmla="*/ 13815 w 564497"/>
                <a:gd name="connsiteY11" fmla="*/ 0 h 30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4497" h="304385">
                  <a:moveTo>
                    <a:pt x="13815" y="0"/>
                  </a:moveTo>
                  <a:cubicBezTo>
                    <a:pt x="14922" y="6641"/>
                    <a:pt x="17689" y="13836"/>
                    <a:pt x="16582" y="20477"/>
                  </a:cubicBezTo>
                  <a:cubicBezTo>
                    <a:pt x="6620" y="76927"/>
                    <a:pt x="30971" y="118434"/>
                    <a:pt x="74692" y="150533"/>
                  </a:cubicBezTo>
                  <a:cubicBezTo>
                    <a:pt x="127821" y="190380"/>
                    <a:pt x="189805" y="212517"/>
                    <a:pt x="251789" y="233547"/>
                  </a:cubicBezTo>
                  <a:cubicBezTo>
                    <a:pt x="350853" y="267306"/>
                    <a:pt x="452131" y="286123"/>
                    <a:pt x="555622" y="297745"/>
                  </a:cubicBezTo>
                  <a:cubicBezTo>
                    <a:pt x="558942" y="298298"/>
                    <a:pt x="561710" y="299405"/>
                    <a:pt x="565030" y="300512"/>
                  </a:cubicBezTo>
                  <a:cubicBezTo>
                    <a:pt x="565030" y="302172"/>
                    <a:pt x="565030" y="303279"/>
                    <a:pt x="565030" y="304939"/>
                  </a:cubicBezTo>
                  <a:cubicBezTo>
                    <a:pt x="552855" y="304939"/>
                    <a:pt x="540679" y="304939"/>
                    <a:pt x="529057" y="304939"/>
                  </a:cubicBezTo>
                  <a:cubicBezTo>
                    <a:pt x="516328" y="304386"/>
                    <a:pt x="503600" y="304386"/>
                    <a:pt x="490871" y="303279"/>
                  </a:cubicBezTo>
                  <a:cubicBezTo>
                    <a:pt x="372437" y="291104"/>
                    <a:pt x="257877" y="263986"/>
                    <a:pt x="149405" y="213623"/>
                  </a:cubicBezTo>
                  <a:cubicBezTo>
                    <a:pt x="105684" y="193147"/>
                    <a:pt x="65837" y="166582"/>
                    <a:pt x="32078" y="131163"/>
                  </a:cubicBezTo>
                  <a:cubicBezTo>
                    <a:pt x="-3341" y="95190"/>
                    <a:pt x="-9429" y="32652"/>
                    <a:pt x="13815" y="0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/>
            <p:cNvSpPr/>
            <p:nvPr/>
          </p:nvSpPr>
          <p:spPr>
            <a:xfrm>
              <a:off x="1516836" y="6284904"/>
              <a:ext cx="121754" cy="33206"/>
            </a:xfrm>
            <a:custGeom>
              <a:avLst/>
              <a:gdLst>
                <a:gd name="connsiteX0" fmla="*/ 0 w 121754"/>
                <a:gd name="connsiteY0" fmla="*/ 0 h 33205"/>
                <a:gd name="connsiteX1" fmla="*/ 52576 w 121754"/>
                <a:gd name="connsiteY1" fmla="*/ 27118 h 33205"/>
                <a:gd name="connsiteX2" fmla="*/ 122308 w 121754"/>
                <a:gd name="connsiteY2" fmla="*/ 37080 h 33205"/>
                <a:gd name="connsiteX3" fmla="*/ 36526 w 121754"/>
                <a:gd name="connsiteY3" fmla="*/ 30992 h 33205"/>
                <a:gd name="connsiteX4" fmla="*/ 0 w 121754"/>
                <a:gd name="connsiteY4" fmla="*/ 0 h 33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754" h="33205">
                  <a:moveTo>
                    <a:pt x="0" y="0"/>
                  </a:moveTo>
                  <a:cubicBezTo>
                    <a:pt x="12176" y="19370"/>
                    <a:pt x="31546" y="24904"/>
                    <a:pt x="52576" y="27118"/>
                  </a:cubicBezTo>
                  <a:cubicBezTo>
                    <a:pt x="75820" y="29332"/>
                    <a:pt x="99064" y="33759"/>
                    <a:pt x="122308" y="37080"/>
                  </a:cubicBezTo>
                  <a:cubicBezTo>
                    <a:pt x="93530" y="34866"/>
                    <a:pt x="64751" y="33206"/>
                    <a:pt x="36526" y="30992"/>
                  </a:cubicBezTo>
                  <a:cubicBezTo>
                    <a:pt x="17156" y="29332"/>
                    <a:pt x="5534" y="18263"/>
                    <a:pt x="0" y="0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 rot="18900000">
            <a:off x="3250422" y="-1989383"/>
            <a:ext cx="10836764" cy="10836766"/>
          </a:xfrm>
          <a:custGeom>
            <a:avLst/>
            <a:gdLst>
              <a:gd name="connsiteX0" fmla="*/ 4849337 w 10836764"/>
              <a:gd name="connsiteY0" fmla="*/ 0 h 10836766"/>
              <a:gd name="connsiteX1" fmla="*/ 10836764 w 10836764"/>
              <a:gd name="connsiteY1" fmla="*/ 5987428 h 10836766"/>
              <a:gd name="connsiteX2" fmla="*/ 5987426 w 10836764"/>
              <a:gd name="connsiteY2" fmla="*/ 10836766 h 10836766"/>
              <a:gd name="connsiteX3" fmla="*/ 1 w 10836764"/>
              <a:gd name="connsiteY3" fmla="*/ 4849340 h 10836766"/>
              <a:gd name="connsiteX4" fmla="*/ 0 w 10836764"/>
              <a:gd name="connsiteY4" fmla="*/ 1529113 h 10836766"/>
              <a:gd name="connsiteX5" fmla="*/ 1529113 w 10836764"/>
              <a:gd name="connsiteY5" fmla="*/ 0 h 10836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36764" h="10836766">
                <a:moveTo>
                  <a:pt x="4849337" y="0"/>
                </a:moveTo>
                <a:lnTo>
                  <a:pt x="10836764" y="5987428"/>
                </a:lnTo>
                <a:lnTo>
                  <a:pt x="5987426" y="10836766"/>
                </a:lnTo>
                <a:lnTo>
                  <a:pt x="1" y="4849340"/>
                </a:lnTo>
                <a:lnTo>
                  <a:pt x="0" y="1529113"/>
                </a:lnTo>
                <a:cubicBezTo>
                  <a:pt x="0" y="684607"/>
                  <a:pt x="684607" y="0"/>
                  <a:pt x="1529113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89000">
                <a:schemeClr val="accent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Freeform: Shape 6"/>
          <p:cNvSpPr/>
          <p:nvPr userDrawn="1"/>
        </p:nvSpPr>
        <p:spPr>
          <a:xfrm rot="18900000">
            <a:off x="11356399" y="1902098"/>
            <a:ext cx="3106966" cy="3106966"/>
          </a:xfrm>
          <a:custGeom>
            <a:avLst/>
            <a:gdLst>
              <a:gd name="connsiteX0" fmla="*/ 3106966 w 3106966"/>
              <a:gd name="connsiteY0" fmla="*/ 0 h 3106966"/>
              <a:gd name="connsiteX1" fmla="*/ 1 w 3106966"/>
              <a:gd name="connsiteY1" fmla="*/ 3106966 h 3106966"/>
              <a:gd name="connsiteX2" fmla="*/ 0 w 3106966"/>
              <a:gd name="connsiteY2" fmla="*/ 1529113 h 3106966"/>
              <a:gd name="connsiteX3" fmla="*/ 1529113 w 3106966"/>
              <a:gd name="connsiteY3" fmla="*/ 0 h 3106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6966" h="3106966">
                <a:moveTo>
                  <a:pt x="3106966" y="0"/>
                </a:moveTo>
                <a:lnTo>
                  <a:pt x="1" y="3106966"/>
                </a:lnTo>
                <a:lnTo>
                  <a:pt x="0" y="1529113"/>
                </a:lnTo>
                <a:cubicBezTo>
                  <a:pt x="0" y="684607"/>
                  <a:pt x="684607" y="0"/>
                  <a:pt x="15291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757D1-EB5D-44FF-81F2-565719855E58}" type="datetimeFigureOut">
              <a:rPr lang="id-ID"/>
              <a:pPr>
                <a:defRPr/>
              </a:pPr>
              <a:t>17/06/2019</a:t>
            </a:fld>
            <a:endParaRPr lang="id-ID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3918D-2C44-476E-A838-76AF4382F207}" type="slidenum">
              <a:rPr lang="id-ID"/>
              <a:pPr>
                <a:defRPr/>
              </a:pPr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/>
          <p:cNvSpPr>
            <a:spLocks noGrp="1"/>
          </p:cNvSpPr>
          <p:nvPr>
            <p:ph type="pic" idx="14" hasCustomPrompt="1"/>
          </p:nvPr>
        </p:nvSpPr>
        <p:spPr>
          <a:xfrm>
            <a:off x="3779656" y="1838324"/>
            <a:ext cx="8412345" cy="4067177"/>
          </a:xfrm>
          <a:custGeom>
            <a:avLst/>
            <a:gdLst>
              <a:gd name="connsiteX0" fmla="*/ 0 w 8412345"/>
              <a:gd name="connsiteY0" fmla="*/ 0 h 4067177"/>
              <a:gd name="connsiteX1" fmla="*/ 8412345 w 8412345"/>
              <a:gd name="connsiteY1" fmla="*/ 0 h 4067177"/>
              <a:gd name="connsiteX2" fmla="*/ 8412345 w 8412345"/>
              <a:gd name="connsiteY2" fmla="*/ 4067177 h 4067177"/>
              <a:gd name="connsiteX3" fmla="*/ 1452936 w 8412345"/>
              <a:gd name="connsiteY3" fmla="*/ 4067177 h 4067177"/>
              <a:gd name="connsiteX4" fmla="*/ 1340647 w 8412345"/>
              <a:gd name="connsiteY4" fmla="*/ 3752847 h 4067177"/>
              <a:gd name="connsiteX5" fmla="*/ 8412344 w 8412345"/>
              <a:gd name="connsiteY5" fmla="*/ 3752847 h 4067177"/>
              <a:gd name="connsiteX6" fmla="*/ 8412344 w 8412345"/>
              <a:gd name="connsiteY6" fmla="*/ 3524256 h 4067177"/>
              <a:gd name="connsiteX7" fmla="*/ 1258986 w 8412345"/>
              <a:gd name="connsiteY7" fmla="*/ 3524256 h 4067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12345" h="4067177">
                <a:moveTo>
                  <a:pt x="0" y="0"/>
                </a:moveTo>
                <a:lnTo>
                  <a:pt x="8412345" y="0"/>
                </a:lnTo>
                <a:lnTo>
                  <a:pt x="8412345" y="4067177"/>
                </a:lnTo>
                <a:lnTo>
                  <a:pt x="1452936" y="4067177"/>
                </a:lnTo>
                <a:lnTo>
                  <a:pt x="1340647" y="3752847"/>
                </a:lnTo>
                <a:lnTo>
                  <a:pt x="8412344" y="3752847"/>
                </a:lnTo>
                <a:lnTo>
                  <a:pt x="8412344" y="3524256"/>
                </a:lnTo>
                <a:lnTo>
                  <a:pt x="1258986" y="35242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  <p:sp>
        <p:nvSpPr>
          <p:cNvPr id="34" name="Picture Placeholder 33"/>
          <p:cNvSpPr>
            <a:spLocks noGrp="1"/>
          </p:cNvSpPr>
          <p:nvPr>
            <p:ph type="pic" idx="15" hasCustomPrompt="1"/>
          </p:nvPr>
        </p:nvSpPr>
        <p:spPr>
          <a:xfrm>
            <a:off x="0" y="1285875"/>
            <a:ext cx="4432248" cy="4067177"/>
          </a:xfrm>
          <a:custGeom>
            <a:avLst/>
            <a:gdLst>
              <a:gd name="connsiteX0" fmla="*/ 0 w 4432248"/>
              <a:gd name="connsiteY0" fmla="*/ 0 h 4067177"/>
              <a:gd name="connsiteX1" fmla="*/ 571500 w 4432248"/>
              <a:gd name="connsiteY1" fmla="*/ 0 h 4067177"/>
              <a:gd name="connsiteX2" fmla="*/ 904875 w 4432248"/>
              <a:gd name="connsiteY2" fmla="*/ 0 h 4067177"/>
              <a:gd name="connsiteX3" fmla="*/ 2979312 w 4432248"/>
              <a:gd name="connsiteY3" fmla="*/ 0 h 4067177"/>
              <a:gd name="connsiteX4" fmla="*/ 4432248 w 4432248"/>
              <a:gd name="connsiteY4" fmla="*/ 4067177 h 4067177"/>
              <a:gd name="connsiteX5" fmla="*/ 571500 w 4432248"/>
              <a:gd name="connsiteY5" fmla="*/ 4067177 h 4067177"/>
              <a:gd name="connsiteX6" fmla="*/ 571500 w 4432248"/>
              <a:gd name="connsiteY6" fmla="*/ 4067175 h 4067177"/>
              <a:gd name="connsiteX7" fmla="*/ 0 w 4432248"/>
              <a:gd name="connsiteY7" fmla="*/ 4067175 h 4067177"/>
              <a:gd name="connsiteX0-1" fmla="*/ 0 w 4432248"/>
              <a:gd name="connsiteY0-2" fmla="*/ 0 h 4067177"/>
              <a:gd name="connsiteX1-3" fmla="*/ 571500 w 4432248"/>
              <a:gd name="connsiteY1-4" fmla="*/ 0 h 4067177"/>
              <a:gd name="connsiteX2-5" fmla="*/ 2979312 w 4432248"/>
              <a:gd name="connsiteY2-6" fmla="*/ 0 h 4067177"/>
              <a:gd name="connsiteX3-7" fmla="*/ 4432248 w 4432248"/>
              <a:gd name="connsiteY3-8" fmla="*/ 4067177 h 4067177"/>
              <a:gd name="connsiteX4-9" fmla="*/ 571500 w 4432248"/>
              <a:gd name="connsiteY4-10" fmla="*/ 4067177 h 4067177"/>
              <a:gd name="connsiteX5-11" fmla="*/ 571500 w 4432248"/>
              <a:gd name="connsiteY5-12" fmla="*/ 4067175 h 4067177"/>
              <a:gd name="connsiteX6-13" fmla="*/ 0 w 4432248"/>
              <a:gd name="connsiteY6-14" fmla="*/ 4067175 h 4067177"/>
              <a:gd name="connsiteX7-15" fmla="*/ 0 w 4432248"/>
              <a:gd name="connsiteY7-16" fmla="*/ 0 h 4067177"/>
              <a:gd name="connsiteX0-17" fmla="*/ 0 w 4432248"/>
              <a:gd name="connsiteY0-18" fmla="*/ 0 h 4067177"/>
              <a:gd name="connsiteX1-19" fmla="*/ 2979312 w 4432248"/>
              <a:gd name="connsiteY1-20" fmla="*/ 0 h 4067177"/>
              <a:gd name="connsiteX2-21" fmla="*/ 4432248 w 4432248"/>
              <a:gd name="connsiteY2-22" fmla="*/ 4067177 h 4067177"/>
              <a:gd name="connsiteX3-23" fmla="*/ 571500 w 4432248"/>
              <a:gd name="connsiteY3-24" fmla="*/ 4067177 h 4067177"/>
              <a:gd name="connsiteX4-25" fmla="*/ 571500 w 4432248"/>
              <a:gd name="connsiteY4-26" fmla="*/ 4067175 h 4067177"/>
              <a:gd name="connsiteX5-27" fmla="*/ 0 w 4432248"/>
              <a:gd name="connsiteY5-28" fmla="*/ 4067175 h 4067177"/>
              <a:gd name="connsiteX6-29" fmla="*/ 0 w 4432248"/>
              <a:gd name="connsiteY6-30" fmla="*/ 0 h 4067177"/>
              <a:gd name="connsiteX0-31" fmla="*/ 0 w 4432248"/>
              <a:gd name="connsiteY0-32" fmla="*/ 0 h 4067177"/>
              <a:gd name="connsiteX1-33" fmla="*/ 2979312 w 4432248"/>
              <a:gd name="connsiteY1-34" fmla="*/ 0 h 4067177"/>
              <a:gd name="connsiteX2-35" fmla="*/ 4432248 w 4432248"/>
              <a:gd name="connsiteY2-36" fmla="*/ 4067177 h 4067177"/>
              <a:gd name="connsiteX3-37" fmla="*/ 571500 w 4432248"/>
              <a:gd name="connsiteY3-38" fmla="*/ 4067177 h 4067177"/>
              <a:gd name="connsiteX4-39" fmla="*/ 0 w 4432248"/>
              <a:gd name="connsiteY4-40" fmla="*/ 4067175 h 4067177"/>
              <a:gd name="connsiteX5-41" fmla="*/ 0 w 4432248"/>
              <a:gd name="connsiteY5-42" fmla="*/ 0 h 4067177"/>
              <a:gd name="connsiteX0-43" fmla="*/ 0 w 4432248"/>
              <a:gd name="connsiteY0-44" fmla="*/ 0 h 4067177"/>
              <a:gd name="connsiteX1-45" fmla="*/ 2979312 w 4432248"/>
              <a:gd name="connsiteY1-46" fmla="*/ 0 h 4067177"/>
              <a:gd name="connsiteX2-47" fmla="*/ 4432248 w 4432248"/>
              <a:gd name="connsiteY2-48" fmla="*/ 4067177 h 4067177"/>
              <a:gd name="connsiteX3-49" fmla="*/ 0 w 4432248"/>
              <a:gd name="connsiteY3-50" fmla="*/ 4067175 h 4067177"/>
              <a:gd name="connsiteX4-51" fmla="*/ 0 w 4432248"/>
              <a:gd name="connsiteY4-52" fmla="*/ 0 h 406717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432248" h="4067177">
                <a:moveTo>
                  <a:pt x="0" y="0"/>
                </a:moveTo>
                <a:lnTo>
                  <a:pt x="2979312" y="0"/>
                </a:lnTo>
                <a:lnTo>
                  <a:pt x="4432248" y="4067177"/>
                </a:lnTo>
                <a:lnTo>
                  <a:pt x="0" y="40671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idx="14" hasCustomPrompt="1"/>
          </p:nvPr>
        </p:nvSpPr>
        <p:spPr>
          <a:xfrm>
            <a:off x="5956300" y="0"/>
            <a:ext cx="5346285" cy="6857999"/>
          </a:xfrm>
          <a:custGeom>
            <a:avLst/>
            <a:gdLst>
              <a:gd name="connsiteX0" fmla="*/ 1411644 w 5346285"/>
              <a:gd name="connsiteY0" fmla="*/ 735217 h 6857999"/>
              <a:gd name="connsiteX1" fmla="*/ 1555977 w 5346285"/>
              <a:gd name="connsiteY1" fmla="*/ 742505 h 6857999"/>
              <a:gd name="connsiteX2" fmla="*/ 1692597 w 5346285"/>
              <a:gd name="connsiteY2" fmla="*/ 763356 h 6857999"/>
              <a:gd name="connsiteX3" fmla="*/ 346164 w 5346285"/>
              <a:gd name="connsiteY3" fmla="*/ 2792427 h 6857999"/>
              <a:gd name="connsiteX4" fmla="*/ 1115774 w 5346285"/>
              <a:gd name="connsiteY4" fmla="*/ 2792427 h 6857999"/>
              <a:gd name="connsiteX5" fmla="*/ 2281106 w 5346285"/>
              <a:gd name="connsiteY5" fmla="*/ 1036275 h 6857999"/>
              <a:gd name="connsiteX6" fmla="*/ 2309581 w 5346285"/>
              <a:gd name="connsiteY6" fmla="*/ 1057568 h 6857999"/>
              <a:gd name="connsiteX7" fmla="*/ 2814083 w 5346285"/>
              <a:gd name="connsiteY7" fmla="*/ 1984766 h 6857999"/>
              <a:gd name="connsiteX8" fmla="*/ 2818612 w 5346285"/>
              <a:gd name="connsiteY8" fmla="*/ 2064522 h 6857999"/>
              <a:gd name="connsiteX9" fmla="*/ 2874475 w 5346285"/>
              <a:gd name="connsiteY9" fmla="*/ 2050158 h 6857999"/>
              <a:gd name="connsiteX10" fmla="*/ 3289075 w 5346285"/>
              <a:gd name="connsiteY10" fmla="*/ 2008363 h 6857999"/>
              <a:gd name="connsiteX11" fmla="*/ 5346285 w 5346285"/>
              <a:gd name="connsiteY11" fmla="*/ 4065573 h 6857999"/>
              <a:gd name="connsiteX12" fmla="*/ 3289075 w 5346285"/>
              <a:gd name="connsiteY12" fmla="*/ 6122783 h 6857999"/>
              <a:gd name="connsiteX13" fmla="*/ 1834408 w 5346285"/>
              <a:gd name="connsiteY13" fmla="*/ 5520240 h 6857999"/>
              <a:gd name="connsiteX14" fmla="*/ 1828667 w 5346285"/>
              <a:gd name="connsiteY14" fmla="*/ 5513924 h 6857999"/>
              <a:gd name="connsiteX15" fmla="*/ 936777 w 5346285"/>
              <a:gd name="connsiteY15" fmla="*/ 6857999 h 6857999"/>
              <a:gd name="connsiteX16" fmla="*/ 167167 w 5346285"/>
              <a:gd name="connsiteY16" fmla="*/ 6857999 h 6857999"/>
              <a:gd name="connsiteX17" fmla="*/ 1433594 w 5346285"/>
              <a:gd name="connsiteY17" fmla="*/ 4949498 h 6857999"/>
              <a:gd name="connsiteX18" fmla="*/ 1393531 w 5346285"/>
              <a:gd name="connsiteY18" fmla="*/ 4866332 h 6857999"/>
              <a:gd name="connsiteX19" fmla="*/ 1231865 w 5346285"/>
              <a:gd name="connsiteY19" fmla="*/ 4065573 h 6857999"/>
              <a:gd name="connsiteX20" fmla="*/ 1273661 w 5346285"/>
              <a:gd name="connsiteY20" fmla="*/ 3650974 h 6857999"/>
              <a:gd name="connsiteX21" fmla="*/ 1298900 w 5346285"/>
              <a:gd name="connsiteY21" fmla="*/ 3552812 h 6857999"/>
              <a:gd name="connsiteX22" fmla="*/ 1267312 w 5346285"/>
              <a:gd name="connsiteY22" fmla="*/ 3551217 h 6857999"/>
              <a:gd name="connsiteX23" fmla="*/ 0 w 5346285"/>
              <a:gd name="connsiteY23" fmla="*/ 2146861 h 6857999"/>
              <a:gd name="connsiteX24" fmla="*/ 1411644 w 5346285"/>
              <a:gd name="connsiteY24" fmla="*/ 735217 h 6857999"/>
              <a:gd name="connsiteX25" fmla="*/ 2199138 w 5346285"/>
              <a:gd name="connsiteY25" fmla="*/ 0 h 6857999"/>
              <a:gd name="connsiteX26" fmla="*/ 2968749 w 5346285"/>
              <a:gd name="connsiteY26" fmla="*/ 0 h 6857999"/>
              <a:gd name="connsiteX27" fmla="*/ 2281106 w 5346285"/>
              <a:gd name="connsiteY27" fmla="*/ 1036275 h 6857999"/>
              <a:gd name="connsiteX28" fmla="*/ 2200908 w 5346285"/>
              <a:gd name="connsiteY28" fmla="*/ 976304 h 6857999"/>
              <a:gd name="connsiteX29" fmla="*/ 1696140 w 5346285"/>
              <a:gd name="connsiteY29" fmla="*/ 763897 h 6857999"/>
              <a:gd name="connsiteX30" fmla="*/ 1692597 w 5346285"/>
              <a:gd name="connsiteY30" fmla="*/ 76335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346285" h="6857999">
                <a:moveTo>
                  <a:pt x="1411644" y="735217"/>
                </a:moveTo>
                <a:cubicBezTo>
                  <a:pt x="1460371" y="735217"/>
                  <a:pt x="1508521" y="737686"/>
                  <a:pt x="1555977" y="742505"/>
                </a:cubicBezTo>
                <a:lnTo>
                  <a:pt x="1692597" y="763356"/>
                </a:lnTo>
                <a:lnTo>
                  <a:pt x="346164" y="2792427"/>
                </a:lnTo>
                <a:lnTo>
                  <a:pt x="1115774" y="2792427"/>
                </a:lnTo>
                <a:lnTo>
                  <a:pt x="2281106" y="1036275"/>
                </a:lnTo>
                <a:lnTo>
                  <a:pt x="2309581" y="1057568"/>
                </a:lnTo>
                <a:cubicBezTo>
                  <a:pt x="2584098" y="1284120"/>
                  <a:pt x="2771517" y="1612438"/>
                  <a:pt x="2814083" y="1984766"/>
                </a:cubicBezTo>
                <a:lnTo>
                  <a:pt x="2818612" y="2064522"/>
                </a:lnTo>
                <a:lnTo>
                  <a:pt x="2874475" y="2050158"/>
                </a:lnTo>
                <a:cubicBezTo>
                  <a:pt x="3008395" y="2022754"/>
                  <a:pt x="3147054" y="2008363"/>
                  <a:pt x="3289075" y="2008363"/>
                </a:cubicBezTo>
                <a:cubicBezTo>
                  <a:pt x="4425241" y="2008363"/>
                  <a:pt x="5346285" y="2929407"/>
                  <a:pt x="5346285" y="4065573"/>
                </a:cubicBezTo>
                <a:cubicBezTo>
                  <a:pt x="5346285" y="5201739"/>
                  <a:pt x="4425241" y="6122783"/>
                  <a:pt x="3289075" y="6122783"/>
                </a:cubicBezTo>
                <a:cubicBezTo>
                  <a:pt x="2720992" y="6122783"/>
                  <a:pt x="2206690" y="5892522"/>
                  <a:pt x="1834408" y="5520240"/>
                </a:cubicBezTo>
                <a:lnTo>
                  <a:pt x="1828667" y="5513924"/>
                </a:lnTo>
                <a:lnTo>
                  <a:pt x="936777" y="6857999"/>
                </a:lnTo>
                <a:lnTo>
                  <a:pt x="167167" y="6857999"/>
                </a:lnTo>
                <a:lnTo>
                  <a:pt x="1433594" y="4949498"/>
                </a:lnTo>
                <a:lnTo>
                  <a:pt x="1393531" y="4866332"/>
                </a:lnTo>
                <a:cubicBezTo>
                  <a:pt x="1289431" y="4620211"/>
                  <a:pt x="1231865" y="4349615"/>
                  <a:pt x="1231865" y="4065573"/>
                </a:cubicBezTo>
                <a:cubicBezTo>
                  <a:pt x="1231865" y="3923552"/>
                  <a:pt x="1246257" y="3784893"/>
                  <a:pt x="1273661" y="3650974"/>
                </a:cubicBezTo>
                <a:lnTo>
                  <a:pt x="1298900" y="3552812"/>
                </a:lnTo>
                <a:lnTo>
                  <a:pt x="1267312" y="3551217"/>
                </a:lnTo>
                <a:cubicBezTo>
                  <a:pt x="555482" y="3478927"/>
                  <a:pt x="0" y="2877763"/>
                  <a:pt x="0" y="2146861"/>
                </a:cubicBezTo>
                <a:cubicBezTo>
                  <a:pt x="0" y="1367232"/>
                  <a:pt x="632015" y="735217"/>
                  <a:pt x="1411644" y="735217"/>
                </a:cubicBezTo>
                <a:close/>
                <a:moveTo>
                  <a:pt x="2199138" y="0"/>
                </a:moveTo>
                <a:lnTo>
                  <a:pt x="2968749" y="0"/>
                </a:lnTo>
                <a:lnTo>
                  <a:pt x="2281106" y="1036275"/>
                </a:lnTo>
                <a:lnTo>
                  <a:pt x="2200908" y="976304"/>
                </a:lnTo>
                <a:cubicBezTo>
                  <a:pt x="2050708" y="874831"/>
                  <a:pt x="1879929" y="801505"/>
                  <a:pt x="1696140" y="763897"/>
                </a:cubicBezTo>
                <a:lnTo>
                  <a:pt x="1692597" y="7633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Frame 67"/>
          <p:cNvSpPr/>
          <p:nvPr/>
        </p:nvSpPr>
        <p:spPr>
          <a:xfrm>
            <a:off x="227150" y="235090"/>
            <a:ext cx="11737700" cy="6387820"/>
          </a:xfrm>
          <a:prstGeom prst="frame">
            <a:avLst>
              <a:gd name="adj1" fmla="val 3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1658600" y="0"/>
            <a:ext cx="533400" cy="1898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10207487" y="0"/>
            <a:ext cx="1984512" cy="442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66"/>
          <p:cNvGrpSpPr/>
          <p:nvPr/>
        </p:nvGrpSpPr>
        <p:grpSpPr>
          <a:xfrm>
            <a:off x="10331184" y="0"/>
            <a:ext cx="1784616" cy="1828654"/>
            <a:chOff x="10211914" y="309106"/>
            <a:chExt cx="1980086" cy="2028947"/>
          </a:xfrm>
          <a:solidFill>
            <a:schemeClr val="accent1">
              <a:alpha val="70000"/>
            </a:schemeClr>
          </a:solidFill>
        </p:grpSpPr>
        <p:sp>
          <p:nvSpPr>
            <p:cNvPr id="54" name="Freeform: Shape 53"/>
            <p:cNvSpPr/>
            <p:nvPr userDrawn="1"/>
          </p:nvSpPr>
          <p:spPr>
            <a:xfrm>
              <a:off x="10397155" y="1209459"/>
              <a:ext cx="1565331" cy="1128594"/>
            </a:xfrm>
            <a:custGeom>
              <a:avLst/>
              <a:gdLst>
                <a:gd name="connsiteX0" fmla="*/ 293748 w 2003413"/>
                <a:gd name="connsiteY0" fmla="*/ 0 h 1444449"/>
                <a:gd name="connsiteX1" fmla="*/ 327507 w 2003413"/>
                <a:gd name="connsiteY1" fmla="*/ 121754 h 1444449"/>
                <a:gd name="connsiteX2" fmla="*/ 399453 w 2003413"/>
                <a:gd name="connsiteY2" fmla="*/ 322649 h 1444449"/>
                <a:gd name="connsiteX3" fmla="*/ 519547 w 2003413"/>
                <a:gd name="connsiteY3" fmla="*/ 539593 h 1444449"/>
                <a:gd name="connsiteX4" fmla="*/ 797368 w 2003413"/>
                <a:gd name="connsiteY4" fmla="*/ 791957 h 1444449"/>
                <a:gd name="connsiteX5" fmla="*/ 936832 w 2003413"/>
                <a:gd name="connsiteY5" fmla="*/ 873864 h 1444449"/>
                <a:gd name="connsiteX6" fmla="*/ 948454 w 2003413"/>
                <a:gd name="connsiteY6" fmla="*/ 881059 h 1444449"/>
                <a:gd name="connsiteX7" fmla="*/ 986641 w 2003413"/>
                <a:gd name="connsiteY7" fmla="*/ 786423 h 1444449"/>
                <a:gd name="connsiteX8" fmla="*/ 1126105 w 2003413"/>
                <a:gd name="connsiteY8" fmla="*/ 681271 h 1444449"/>
                <a:gd name="connsiteX9" fmla="*/ 1520700 w 2003413"/>
                <a:gd name="connsiteY9" fmla="*/ 669649 h 1444449"/>
                <a:gd name="connsiteX10" fmla="*/ 1664592 w 2003413"/>
                <a:gd name="connsiteY10" fmla="*/ 724992 h 1444449"/>
                <a:gd name="connsiteX11" fmla="*/ 1685068 w 2003413"/>
                <a:gd name="connsiteY11" fmla="*/ 744362 h 1444449"/>
                <a:gd name="connsiteX12" fmla="*/ 1645221 w 2003413"/>
                <a:gd name="connsiteY12" fmla="*/ 732740 h 1444449"/>
                <a:gd name="connsiteX13" fmla="*/ 1393965 w 2003413"/>
                <a:gd name="connsiteY13" fmla="*/ 680718 h 1444449"/>
                <a:gd name="connsiteX14" fmla="*/ 1198051 w 2003413"/>
                <a:gd name="connsiteY14" fmla="*/ 715584 h 1444449"/>
                <a:gd name="connsiteX15" fmla="*/ 1138280 w 2003413"/>
                <a:gd name="connsiteY15" fmla="*/ 938062 h 1444449"/>
                <a:gd name="connsiteX16" fmla="*/ 1328660 w 2003413"/>
                <a:gd name="connsiteY16" fmla="*/ 1125675 h 1444449"/>
                <a:gd name="connsiteX17" fmla="*/ 1687835 w 2003413"/>
                <a:gd name="connsiteY17" fmla="*/ 1311073 h 1444449"/>
                <a:gd name="connsiteX18" fmla="*/ 1997202 w 2003413"/>
                <a:gd name="connsiteY18" fmla="*/ 1437255 h 1444449"/>
                <a:gd name="connsiteX19" fmla="*/ 2006057 w 2003413"/>
                <a:gd name="connsiteY19" fmla="*/ 1446110 h 1444449"/>
                <a:gd name="connsiteX20" fmla="*/ 1938539 w 2003413"/>
                <a:gd name="connsiteY20" fmla="*/ 1440022 h 1444449"/>
                <a:gd name="connsiteX21" fmla="*/ 1697244 w 2003413"/>
                <a:gd name="connsiteY21" fmla="*/ 1383019 h 1444449"/>
                <a:gd name="connsiteX22" fmla="*/ 1260588 w 2003413"/>
                <a:gd name="connsiteY22" fmla="*/ 1208689 h 1444449"/>
                <a:gd name="connsiteX23" fmla="*/ 996603 w 2003413"/>
                <a:gd name="connsiteY23" fmla="*/ 1006687 h 1444449"/>
                <a:gd name="connsiteX24" fmla="*/ 953435 w 2003413"/>
                <a:gd name="connsiteY24" fmla="*/ 902643 h 1444449"/>
                <a:gd name="connsiteX25" fmla="*/ 940706 w 2003413"/>
                <a:gd name="connsiteY25" fmla="*/ 887700 h 1444449"/>
                <a:gd name="connsiteX26" fmla="*/ 804563 w 2003413"/>
                <a:gd name="connsiteY26" fmla="*/ 821842 h 1444449"/>
                <a:gd name="connsiteX27" fmla="*/ 625805 w 2003413"/>
                <a:gd name="connsiteY27" fmla="*/ 712263 h 1444449"/>
                <a:gd name="connsiteX28" fmla="*/ 439300 w 2003413"/>
                <a:gd name="connsiteY28" fmla="*/ 602131 h 1444449"/>
                <a:gd name="connsiteX29" fmla="*/ 272164 w 2003413"/>
                <a:gd name="connsiteY29" fmla="*/ 543467 h 1444449"/>
                <a:gd name="connsiteX30" fmla="*/ 118311 w 2003413"/>
                <a:gd name="connsiteY30" fmla="*/ 475396 h 1444449"/>
                <a:gd name="connsiteX31" fmla="*/ 4304 w 2003413"/>
                <a:gd name="connsiteY31" fmla="*/ 330951 h 1444449"/>
                <a:gd name="connsiteX32" fmla="*/ 132146 w 2003413"/>
                <a:gd name="connsiteY32" fmla="*/ 142785 h 1444449"/>
                <a:gd name="connsiteX33" fmla="*/ 288767 w 2003413"/>
                <a:gd name="connsiteY33" fmla="*/ 178758 h 1444449"/>
                <a:gd name="connsiteX34" fmla="*/ 309797 w 2003413"/>
                <a:gd name="connsiteY34" fmla="*/ 192593 h 1444449"/>
                <a:gd name="connsiteX35" fmla="*/ 295408 w 2003413"/>
                <a:gd name="connsiteY35" fmla="*/ 95190 h 1444449"/>
                <a:gd name="connsiteX36" fmla="*/ 289874 w 2003413"/>
                <a:gd name="connsiteY36" fmla="*/ 553 h 1444449"/>
                <a:gd name="connsiteX37" fmla="*/ 293748 w 2003413"/>
                <a:gd name="connsiteY37" fmla="*/ 0 h 1444449"/>
                <a:gd name="connsiteX38" fmla="*/ 155944 w 2003413"/>
                <a:gd name="connsiteY38" fmla="*/ 283356 h 1444449"/>
                <a:gd name="connsiteX39" fmla="*/ 194684 w 2003413"/>
                <a:gd name="connsiteY39" fmla="*/ 400129 h 1444449"/>
                <a:gd name="connsiteX40" fmla="*/ 221249 w 2003413"/>
                <a:gd name="connsiteY40" fmla="*/ 405664 h 1444449"/>
                <a:gd name="connsiteX41" fmla="*/ 339682 w 2003413"/>
                <a:gd name="connsiteY41" fmla="*/ 344233 h 1444449"/>
                <a:gd name="connsiteX42" fmla="*/ 346323 w 2003413"/>
                <a:gd name="connsiteY42" fmla="*/ 326523 h 1444449"/>
                <a:gd name="connsiteX43" fmla="*/ 314778 w 2003413"/>
                <a:gd name="connsiteY43" fmla="*/ 225799 h 1444449"/>
                <a:gd name="connsiteX44" fmla="*/ 296515 w 2003413"/>
                <a:gd name="connsiteY44" fmla="*/ 209196 h 1444449"/>
                <a:gd name="connsiteX45" fmla="*/ 231210 w 2003413"/>
                <a:gd name="connsiteY45" fmla="*/ 204769 h 1444449"/>
                <a:gd name="connsiteX46" fmla="*/ 155944 w 2003413"/>
                <a:gd name="connsiteY46" fmla="*/ 283356 h 1444449"/>
                <a:gd name="connsiteX47" fmla="*/ 216268 w 2003413"/>
                <a:gd name="connsiteY47" fmla="*/ 419499 h 1444449"/>
                <a:gd name="connsiteX48" fmla="*/ 479700 w 2003413"/>
                <a:gd name="connsiteY48" fmla="*/ 557303 h 1444449"/>
                <a:gd name="connsiteX49" fmla="*/ 355732 w 2003413"/>
                <a:gd name="connsiteY49" fmla="*/ 349767 h 1444449"/>
                <a:gd name="connsiteX50" fmla="*/ 216268 w 2003413"/>
                <a:gd name="connsiteY50" fmla="*/ 419499 h 144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003413" h="1444449">
                  <a:moveTo>
                    <a:pt x="293748" y="0"/>
                  </a:moveTo>
                  <a:cubicBezTo>
                    <a:pt x="304816" y="40954"/>
                    <a:pt x="314225" y="81908"/>
                    <a:pt x="327507" y="121754"/>
                  </a:cubicBezTo>
                  <a:cubicBezTo>
                    <a:pt x="349644" y="189273"/>
                    <a:pt x="370121" y="258451"/>
                    <a:pt x="399453" y="322649"/>
                  </a:cubicBezTo>
                  <a:cubicBezTo>
                    <a:pt x="434319" y="397362"/>
                    <a:pt x="472505" y="472075"/>
                    <a:pt x="519547" y="539593"/>
                  </a:cubicBezTo>
                  <a:cubicBezTo>
                    <a:pt x="591493" y="644191"/>
                    <a:pt x="681148" y="732740"/>
                    <a:pt x="797368" y="791957"/>
                  </a:cubicBezTo>
                  <a:cubicBezTo>
                    <a:pt x="845517" y="816308"/>
                    <a:pt x="890344" y="846193"/>
                    <a:pt x="936832" y="873864"/>
                  </a:cubicBezTo>
                  <a:cubicBezTo>
                    <a:pt x="941813" y="876632"/>
                    <a:pt x="946241" y="879952"/>
                    <a:pt x="948454" y="881059"/>
                  </a:cubicBezTo>
                  <a:cubicBezTo>
                    <a:pt x="961183" y="848960"/>
                    <a:pt x="970591" y="815754"/>
                    <a:pt x="986641" y="786423"/>
                  </a:cubicBezTo>
                  <a:cubicBezTo>
                    <a:pt x="1016526" y="731080"/>
                    <a:pt x="1067995" y="701748"/>
                    <a:pt x="1126105" y="681271"/>
                  </a:cubicBezTo>
                  <a:cubicBezTo>
                    <a:pt x="1256714" y="635890"/>
                    <a:pt x="1387877" y="639211"/>
                    <a:pt x="1520700" y="669649"/>
                  </a:cubicBezTo>
                  <a:cubicBezTo>
                    <a:pt x="1571615" y="681271"/>
                    <a:pt x="1619764" y="698981"/>
                    <a:pt x="1664592" y="724992"/>
                  </a:cubicBezTo>
                  <a:cubicBezTo>
                    <a:pt x="1672339" y="729420"/>
                    <a:pt x="1679534" y="735507"/>
                    <a:pt x="1685068" y="744362"/>
                  </a:cubicBezTo>
                  <a:cubicBezTo>
                    <a:pt x="1671786" y="740488"/>
                    <a:pt x="1658504" y="736614"/>
                    <a:pt x="1645221" y="732740"/>
                  </a:cubicBezTo>
                  <a:cubicBezTo>
                    <a:pt x="1562761" y="707836"/>
                    <a:pt x="1479746" y="686252"/>
                    <a:pt x="1393965" y="680718"/>
                  </a:cubicBezTo>
                  <a:cubicBezTo>
                    <a:pt x="1326446" y="676290"/>
                    <a:pt x="1260035" y="682378"/>
                    <a:pt x="1198051" y="715584"/>
                  </a:cubicBezTo>
                  <a:cubicBezTo>
                    <a:pt x="1116697" y="758751"/>
                    <a:pt x="1095666" y="866116"/>
                    <a:pt x="1138280" y="938062"/>
                  </a:cubicBezTo>
                  <a:cubicBezTo>
                    <a:pt x="1185322" y="1017756"/>
                    <a:pt x="1255054" y="1073653"/>
                    <a:pt x="1328660" y="1125675"/>
                  </a:cubicBezTo>
                  <a:cubicBezTo>
                    <a:pt x="1439899" y="1204262"/>
                    <a:pt x="1562761" y="1260158"/>
                    <a:pt x="1687835" y="1311073"/>
                  </a:cubicBezTo>
                  <a:cubicBezTo>
                    <a:pt x="1790773" y="1353134"/>
                    <a:pt x="1893711" y="1395195"/>
                    <a:pt x="1997202" y="1437255"/>
                  </a:cubicBezTo>
                  <a:cubicBezTo>
                    <a:pt x="2000523" y="1438362"/>
                    <a:pt x="2003290" y="1440022"/>
                    <a:pt x="2006057" y="1446110"/>
                  </a:cubicBezTo>
                  <a:cubicBezTo>
                    <a:pt x="1983367" y="1443896"/>
                    <a:pt x="1961230" y="1442789"/>
                    <a:pt x="1938539" y="1440022"/>
                  </a:cubicBezTo>
                  <a:cubicBezTo>
                    <a:pt x="1856078" y="1428954"/>
                    <a:pt x="1776384" y="1406817"/>
                    <a:pt x="1697244" y="1383019"/>
                  </a:cubicBezTo>
                  <a:cubicBezTo>
                    <a:pt x="1546711" y="1337638"/>
                    <a:pt x="1402819" y="1274547"/>
                    <a:pt x="1260588" y="1208689"/>
                  </a:cubicBezTo>
                  <a:cubicBezTo>
                    <a:pt x="1157650" y="1160541"/>
                    <a:pt x="1068548" y="1094683"/>
                    <a:pt x="996603" y="1006687"/>
                  </a:cubicBezTo>
                  <a:cubicBezTo>
                    <a:pt x="972252" y="976802"/>
                    <a:pt x="953435" y="943597"/>
                    <a:pt x="953435" y="902643"/>
                  </a:cubicBezTo>
                  <a:cubicBezTo>
                    <a:pt x="953435" y="897662"/>
                    <a:pt x="946241" y="890467"/>
                    <a:pt x="940706" y="887700"/>
                  </a:cubicBezTo>
                  <a:cubicBezTo>
                    <a:pt x="895325" y="865563"/>
                    <a:pt x="848284" y="846193"/>
                    <a:pt x="804563" y="821842"/>
                  </a:cubicBezTo>
                  <a:cubicBezTo>
                    <a:pt x="743686" y="787530"/>
                    <a:pt x="683915" y="751003"/>
                    <a:pt x="625805" y="712263"/>
                  </a:cubicBezTo>
                  <a:cubicBezTo>
                    <a:pt x="565481" y="671863"/>
                    <a:pt x="507925" y="627588"/>
                    <a:pt x="439300" y="602131"/>
                  </a:cubicBezTo>
                  <a:cubicBezTo>
                    <a:pt x="383957" y="581654"/>
                    <a:pt x="326953" y="565051"/>
                    <a:pt x="272164" y="543467"/>
                  </a:cubicBezTo>
                  <a:cubicBezTo>
                    <a:pt x="220142" y="522990"/>
                    <a:pt x="167012" y="502514"/>
                    <a:pt x="118311" y="475396"/>
                  </a:cubicBezTo>
                  <a:cubicBezTo>
                    <a:pt x="61308" y="444404"/>
                    <a:pt x="19800" y="395702"/>
                    <a:pt x="4304" y="330951"/>
                  </a:cubicBezTo>
                  <a:cubicBezTo>
                    <a:pt x="-15619" y="249043"/>
                    <a:pt x="34743" y="159388"/>
                    <a:pt x="132146" y="142785"/>
                  </a:cubicBezTo>
                  <a:cubicBezTo>
                    <a:pt x="189150" y="133376"/>
                    <a:pt x="241725" y="143892"/>
                    <a:pt x="288767" y="178758"/>
                  </a:cubicBezTo>
                  <a:cubicBezTo>
                    <a:pt x="294855" y="183185"/>
                    <a:pt x="300942" y="186506"/>
                    <a:pt x="309797" y="192593"/>
                  </a:cubicBezTo>
                  <a:cubicBezTo>
                    <a:pt x="304816" y="157727"/>
                    <a:pt x="298729" y="126735"/>
                    <a:pt x="295408" y="95190"/>
                  </a:cubicBezTo>
                  <a:cubicBezTo>
                    <a:pt x="292087" y="63644"/>
                    <a:pt x="291534" y="32099"/>
                    <a:pt x="289874" y="553"/>
                  </a:cubicBezTo>
                  <a:cubicBezTo>
                    <a:pt x="290981" y="0"/>
                    <a:pt x="292087" y="0"/>
                    <a:pt x="293748" y="0"/>
                  </a:cubicBezTo>
                  <a:close/>
                  <a:moveTo>
                    <a:pt x="155944" y="283356"/>
                  </a:moveTo>
                  <a:cubicBezTo>
                    <a:pt x="155390" y="330397"/>
                    <a:pt x="173100" y="365817"/>
                    <a:pt x="194684" y="400129"/>
                  </a:cubicBezTo>
                  <a:cubicBezTo>
                    <a:pt x="202432" y="411751"/>
                    <a:pt x="209073" y="412858"/>
                    <a:pt x="221249" y="405664"/>
                  </a:cubicBezTo>
                  <a:cubicBezTo>
                    <a:pt x="259989" y="384080"/>
                    <a:pt x="299835" y="364156"/>
                    <a:pt x="339682" y="344233"/>
                  </a:cubicBezTo>
                  <a:cubicBezTo>
                    <a:pt x="349644" y="339252"/>
                    <a:pt x="348537" y="334271"/>
                    <a:pt x="346323" y="326523"/>
                  </a:cubicBezTo>
                  <a:cubicBezTo>
                    <a:pt x="335808" y="292764"/>
                    <a:pt x="326400" y="259005"/>
                    <a:pt x="314778" y="225799"/>
                  </a:cubicBezTo>
                  <a:cubicBezTo>
                    <a:pt x="312564" y="218604"/>
                    <a:pt x="303156" y="210303"/>
                    <a:pt x="296515" y="209196"/>
                  </a:cubicBezTo>
                  <a:cubicBezTo>
                    <a:pt x="274931" y="205876"/>
                    <a:pt x="252794" y="203109"/>
                    <a:pt x="231210" y="204769"/>
                  </a:cubicBezTo>
                  <a:cubicBezTo>
                    <a:pt x="185276" y="206982"/>
                    <a:pt x="155390" y="241849"/>
                    <a:pt x="155944" y="283356"/>
                  </a:cubicBezTo>
                  <a:close/>
                  <a:moveTo>
                    <a:pt x="216268" y="419499"/>
                  </a:moveTo>
                  <a:cubicBezTo>
                    <a:pt x="252794" y="459346"/>
                    <a:pt x="432658" y="552876"/>
                    <a:pt x="479700" y="557303"/>
                  </a:cubicBezTo>
                  <a:cubicBezTo>
                    <a:pt x="431552" y="492552"/>
                    <a:pt x="384510" y="427801"/>
                    <a:pt x="355732" y="349767"/>
                  </a:cubicBezTo>
                  <a:cubicBezTo>
                    <a:pt x="305370" y="366924"/>
                    <a:pt x="258328" y="387400"/>
                    <a:pt x="216268" y="419499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: Shape 54"/>
            <p:cNvSpPr/>
            <p:nvPr/>
          </p:nvSpPr>
          <p:spPr>
            <a:xfrm>
              <a:off x="10211914" y="508637"/>
              <a:ext cx="1617220" cy="864823"/>
            </a:xfrm>
            <a:custGeom>
              <a:avLst/>
              <a:gdLst>
                <a:gd name="connsiteX0" fmla="*/ 579532 w 2069824"/>
                <a:gd name="connsiteY0" fmla="*/ 774097 h 1106858"/>
                <a:gd name="connsiteX1" fmla="*/ 565143 w 2069824"/>
                <a:gd name="connsiteY1" fmla="*/ 786272 h 1106858"/>
                <a:gd name="connsiteX2" fmla="*/ 554628 w 2069824"/>
                <a:gd name="connsiteY2" fmla="*/ 870393 h 1106858"/>
                <a:gd name="connsiteX3" fmla="*/ 633768 w 2069824"/>
                <a:gd name="connsiteY3" fmla="*/ 944553 h 1106858"/>
                <a:gd name="connsiteX4" fmla="*/ 693539 w 2069824"/>
                <a:gd name="connsiteY4" fmla="*/ 976651 h 1106858"/>
                <a:gd name="connsiteX5" fmla="*/ 711802 w 2069824"/>
                <a:gd name="connsiteY5" fmla="*/ 975545 h 1106858"/>
                <a:gd name="connsiteX6" fmla="*/ 891113 w 2069824"/>
                <a:gd name="connsiteY6" fmla="*/ 873714 h 1106858"/>
                <a:gd name="connsiteX7" fmla="*/ 898861 w 2069824"/>
                <a:gd name="connsiteY7" fmla="*/ 869840 h 1106858"/>
                <a:gd name="connsiteX8" fmla="*/ 776553 w 2069824"/>
                <a:gd name="connsiteY8" fmla="*/ 811730 h 1106858"/>
                <a:gd name="connsiteX9" fmla="*/ 344325 w 2069824"/>
                <a:gd name="connsiteY9" fmla="*/ 580396 h 1106858"/>
                <a:gd name="connsiteX10" fmla="*/ 72591 w 2069824"/>
                <a:gd name="connsiteY10" fmla="*/ 351830 h 1106858"/>
                <a:gd name="connsiteX11" fmla="*/ 13928 w 2069824"/>
                <a:gd name="connsiteY11" fmla="*/ 85631 h 1106858"/>
                <a:gd name="connsiteX12" fmla="*/ 57095 w 2069824"/>
                <a:gd name="connsiteY12" fmla="*/ 19773 h 1106858"/>
                <a:gd name="connsiteX13" fmla="*/ 145090 w 2069824"/>
                <a:gd name="connsiteY13" fmla="*/ 13132 h 1106858"/>
                <a:gd name="connsiteX14" fmla="*/ 209288 w 2069824"/>
                <a:gd name="connsiteY14" fmla="*/ 74009 h 1106858"/>
                <a:gd name="connsiteX15" fmla="*/ 181617 w 2069824"/>
                <a:gd name="connsiteY15" fmla="*/ 127691 h 1106858"/>
                <a:gd name="connsiteX16" fmla="*/ 208735 w 2069824"/>
                <a:gd name="connsiteY16" fmla="*/ 316964 h 1106858"/>
                <a:gd name="connsiteX17" fmla="*/ 317207 w 2069824"/>
                <a:gd name="connsiteY17" fmla="*/ 466943 h 1106858"/>
                <a:gd name="connsiteX18" fmla="*/ 722870 w 2069824"/>
                <a:gd name="connsiteY18" fmla="*/ 741998 h 1106858"/>
                <a:gd name="connsiteX19" fmla="*/ 872296 w 2069824"/>
                <a:gd name="connsiteY19" fmla="*/ 816710 h 1106858"/>
                <a:gd name="connsiteX20" fmla="*/ 1147904 w 2069824"/>
                <a:gd name="connsiteY20" fmla="*/ 986613 h 1106858"/>
                <a:gd name="connsiteX21" fmla="*/ 1221510 w 2069824"/>
                <a:gd name="connsiteY21" fmla="*/ 1050258 h 1106858"/>
                <a:gd name="connsiteX22" fmla="*/ 1281834 w 2069824"/>
                <a:gd name="connsiteY22" fmla="*/ 1074608 h 1106858"/>
                <a:gd name="connsiteX23" fmla="*/ 1569063 w 2069824"/>
                <a:gd name="connsiteY23" fmla="*/ 1069074 h 1106858"/>
                <a:gd name="connsiteX24" fmla="*/ 2022875 w 2069824"/>
                <a:gd name="connsiteY24" fmla="*/ 1015945 h 1106858"/>
                <a:gd name="connsiteX25" fmla="*/ 2050547 w 2069824"/>
                <a:gd name="connsiteY25" fmla="*/ 1012624 h 1106858"/>
                <a:gd name="connsiteX26" fmla="*/ 2070470 w 2069824"/>
                <a:gd name="connsiteY26" fmla="*/ 1004876 h 1106858"/>
                <a:gd name="connsiteX27" fmla="*/ 2058295 w 2069824"/>
                <a:gd name="connsiteY27" fmla="*/ 1018159 h 1106858"/>
                <a:gd name="connsiteX28" fmla="*/ 1883964 w 2069824"/>
                <a:gd name="connsiteY28" fmla="*/ 1051364 h 1106858"/>
                <a:gd name="connsiteX29" fmla="*/ 1492690 w 2069824"/>
                <a:gd name="connsiteY29" fmla="*/ 1102833 h 1106858"/>
                <a:gd name="connsiteX30" fmla="*/ 1163953 w 2069824"/>
                <a:gd name="connsiteY30" fmla="*/ 1106154 h 1106858"/>
                <a:gd name="connsiteX31" fmla="*/ 928746 w 2069824"/>
                <a:gd name="connsiteY31" fmla="*/ 1083463 h 1106858"/>
                <a:gd name="connsiteX32" fmla="*/ 712909 w 2069824"/>
                <a:gd name="connsiteY32" fmla="*/ 1024246 h 1106858"/>
                <a:gd name="connsiteX33" fmla="*/ 562376 w 2069824"/>
                <a:gd name="connsiteY33" fmla="*/ 917435 h 1106858"/>
                <a:gd name="connsiteX34" fmla="*/ 544666 w 2069824"/>
                <a:gd name="connsiteY34" fmla="*/ 803982 h 1106858"/>
                <a:gd name="connsiteX35" fmla="*/ 573444 w 2069824"/>
                <a:gd name="connsiteY35" fmla="*/ 769116 h 1106858"/>
                <a:gd name="connsiteX36" fmla="*/ 579532 w 2069824"/>
                <a:gd name="connsiteY36" fmla="*/ 774097 h 110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069824" h="1106858">
                  <a:moveTo>
                    <a:pt x="579532" y="774097"/>
                  </a:moveTo>
                  <a:cubicBezTo>
                    <a:pt x="574551" y="777970"/>
                    <a:pt x="569571" y="781845"/>
                    <a:pt x="565143" y="786272"/>
                  </a:cubicBezTo>
                  <a:cubicBezTo>
                    <a:pt x="540239" y="810623"/>
                    <a:pt x="536918" y="839955"/>
                    <a:pt x="554628" y="870393"/>
                  </a:cubicBezTo>
                  <a:cubicBezTo>
                    <a:pt x="573444" y="903045"/>
                    <a:pt x="602776" y="925183"/>
                    <a:pt x="633768" y="944553"/>
                  </a:cubicBezTo>
                  <a:cubicBezTo>
                    <a:pt x="652585" y="956728"/>
                    <a:pt x="673062" y="967243"/>
                    <a:pt x="693539" y="976651"/>
                  </a:cubicBezTo>
                  <a:cubicBezTo>
                    <a:pt x="698519" y="978865"/>
                    <a:pt x="707374" y="978312"/>
                    <a:pt x="711802" y="975545"/>
                  </a:cubicBezTo>
                  <a:cubicBezTo>
                    <a:pt x="767145" y="933484"/>
                    <a:pt x="824701" y="896404"/>
                    <a:pt x="891113" y="873714"/>
                  </a:cubicBezTo>
                  <a:cubicBezTo>
                    <a:pt x="892773" y="873160"/>
                    <a:pt x="894433" y="872053"/>
                    <a:pt x="898861" y="869840"/>
                  </a:cubicBezTo>
                  <a:cubicBezTo>
                    <a:pt x="855693" y="849363"/>
                    <a:pt x="816400" y="829993"/>
                    <a:pt x="776553" y="811730"/>
                  </a:cubicBezTo>
                  <a:cubicBezTo>
                    <a:pt x="627681" y="743658"/>
                    <a:pt x="482682" y="668392"/>
                    <a:pt x="344325" y="580396"/>
                  </a:cubicBezTo>
                  <a:cubicBezTo>
                    <a:pt x="244154" y="516199"/>
                    <a:pt x="147304" y="445913"/>
                    <a:pt x="72591" y="351830"/>
                  </a:cubicBezTo>
                  <a:cubicBezTo>
                    <a:pt x="9500" y="274904"/>
                    <a:pt x="-19278" y="186355"/>
                    <a:pt x="13928" y="85631"/>
                  </a:cubicBezTo>
                  <a:cubicBezTo>
                    <a:pt x="22229" y="59620"/>
                    <a:pt x="37172" y="38036"/>
                    <a:pt x="57095" y="19773"/>
                  </a:cubicBezTo>
                  <a:cubicBezTo>
                    <a:pt x="81999" y="-2918"/>
                    <a:pt x="117972" y="-7345"/>
                    <a:pt x="145090" y="13132"/>
                  </a:cubicBezTo>
                  <a:cubicBezTo>
                    <a:pt x="167781" y="30288"/>
                    <a:pt x="186598" y="52425"/>
                    <a:pt x="209288" y="74009"/>
                  </a:cubicBezTo>
                  <a:cubicBezTo>
                    <a:pt x="184937" y="87844"/>
                    <a:pt x="184937" y="108875"/>
                    <a:pt x="181617" y="127691"/>
                  </a:cubicBezTo>
                  <a:cubicBezTo>
                    <a:pt x="169441" y="193549"/>
                    <a:pt x="181063" y="256087"/>
                    <a:pt x="208735" y="316964"/>
                  </a:cubicBezTo>
                  <a:cubicBezTo>
                    <a:pt x="234746" y="374521"/>
                    <a:pt x="272933" y="422669"/>
                    <a:pt x="317207" y="466943"/>
                  </a:cubicBezTo>
                  <a:cubicBezTo>
                    <a:pt x="435087" y="584270"/>
                    <a:pt x="576212" y="666731"/>
                    <a:pt x="722870" y="741998"/>
                  </a:cubicBezTo>
                  <a:cubicBezTo>
                    <a:pt x="772126" y="767455"/>
                    <a:pt x="821934" y="792913"/>
                    <a:pt x="872296" y="816710"/>
                  </a:cubicBezTo>
                  <a:cubicBezTo>
                    <a:pt x="970253" y="863752"/>
                    <a:pt x="1062122" y="919648"/>
                    <a:pt x="1147904" y="986613"/>
                  </a:cubicBezTo>
                  <a:cubicBezTo>
                    <a:pt x="1173362" y="1006537"/>
                    <a:pt x="1197712" y="1028120"/>
                    <a:pt x="1221510" y="1050258"/>
                  </a:cubicBezTo>
                  <a:cubicBezTo>
                    <a:pt x="1239220" y="1066861"/>
                    <a:pt x="1256929" y="1075162"/>
                    <a:pt x="1281834" y="1074608"/>
                  </a:cubicBezTo>
                  <a:cubicBezTo>
                    <a:pt x="1377577" y="1071841"/>
                    <a:pt x="1473320" y="1073502"/>
                    <a:pt x="1569063" y="1069074"/>
                  </a:cubicBezTo>
                  <a:cubicBezTo>
                    <a:pt x="1721810" y="1062433"/>
                    <a:pt x="1872896" y="1043616"/>
                    <a:pt x="2022875" y="1015945"/>
                  </a:cubicBezTo>
                  <a:cubicBezTo>
                    <a:pt x="2031730" y="1014285"/>
                    <a:pt x="2041692" y="1014285"/>
                    <a:pt x="2050547" y="1012624"/>
                  </a:cubicBezTo>
                  <a:cubicBezTo>
                    <a:pt x="2057188" y="1011518"/>
                    <a:pt x="2062722" y="1008197"/>
                    <a:pt x="2070470" y="1004876"/>
                  </a:cubicBezTo>
                  <a:cubicBezTo>
                    <a:pt x="2074344" y="1014838"/>
                    <a:pt x="2066596" y="1016498"/>
                    <a:pt x="2058295" y="1018159"/>
                  </a:cubicBezTo>
                  <a:cubicBezTo>
                    <a:pt x="2000185" y="1029227"/>
                    <a:pt x="1942628" y="1043063"/>
                    <a:pt x="1883964" y="1051364"/>
                  </a:cubicBezTo>
                  <a:cubicBezTo>
                    <a:pt x="1753909" y="1070181"/>
                    <a:pt x="1623299" y="1087891"/>
                    <a:pt x="1492690" y="1102833"/>
                  </a:cubicBezTo>
                  <a:cubicBezTo>
                    <a:pt x="1383665" y="1115009"/>
                    <a:pt x="1273532" y="1113349"/>
                    <a:pt x="1163953" y="1106154"/>
                  </a:cubicBezTo>
                  <a:cubicBezTo>
                    <a:pt x="1085366" y="1101173"/>
                    <a:pt x="1006226" y="1095639"/>
                    <a:pt x="928746" y="1083463"/>
                  </a:cubicBezTo>
                  <a:cubicBezTo>
                    <a:pt x="855140" y="1071841"/>
                    <a:pt x="781534" y="1055238"/>
                    <a:pt x="712909" y="1024246"/>
                  </a:cubicBezTo>
                  <a:cubicBezTo>
                    <a:pt x="655905" y="998789"/>
                    <a:pt x="603883" y="965030"/>
                    <a:pt x="562376" y="917435"/>
                  </a:cubicBezTo>
                  <a:cubicBezTo>
                    <a:pt x="529170" y="879248"/>
                    <a:pt x="523636" y="839401"/>
                    <a:pt x="544666" y="803982"/>
                  </a:cubicBezTo>
                  <a:cubicBezTo>
                    <a:pt x="552414" y="791253"/>
                    <a:pt x="564036" y="780738"/>
                    <a:pt x="573444" y="769116"/>
                  </a:cubicBezTo>
                  <a:cubicBezTo>
                    <a:pt x="575658" y="770776"/>
                    <a:pt x="577872" y="772436"/>
                    <a:pt x="579532" y="774097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/>
            <p:cNvSpPr/>
            <p:nvPr/>
          </p:nvSpPr>
          <p:spPr>
            <a:xfrm>
              <a:off x="10232073" y="1273699"/>
              <a:ext cx="1176160" cy="1029139"/>
            </a:xfrm>
            <a:custGeom>
              <a:avLst/>
              <a:gdLst>
                <a:gd name="connsiteX0" fmla="*/ 1507844 w 1505326"/>
                <a:gd name="connsiteY0" fmla="*/ 1291392 h 1317161"/>
                <a:gd name="connsiteX1" fmla="*/ 1399371 w 1505326"/>
                <a:gd name="connsiteY1" fmla="*/ 1301908 h 1317161"/>
                <a:gd name="connsiteX2" fmla="*/ 973784 w 1505326"/>
                <a:gd name="connsiteY2" fmla="*/ 1315743 h 1317161"/>
                <a:gd name="connsiteX3" fmla="*/ 562033 w 1505326"/>
                <a:gd name="connsiteY3" fmla="*/ 1262614 h 1317161"/>
                <a:gd name="connsiteX4" fmla="*/ 228869 w 1505326"/>
                <a:gd name="connsiteY4" fmla="*/ 1130898 h 1317161"/>
                <a:gd name="connsiteX5" fmla="*/ 50665 w 1505326"/>
                <a:gd name="connsiteY5" fmla="*/ 961549 h 1317161"/>
                <a:gd name="connsiteX6" fmla="*/ 26867 w 1505326"/>
                <a:gd name="connsiteY6" fmla="*/ 657716 h 1317161"/>
                <a:gd name="connsiteX7" fmla="*/ 200091 w 1505326"/>
                <a:gd name="connsiteY7" fmla="*/ 465676 h 1317161"/>
                <a:gd name="connsiteX8" fmla="*/ 228316 w 1505326"/>
                <a:gd name="connsiteY8" fmla="*/ 449074 h 1317161"/>
                <a:gd name="connsiteX9" fmla="*/ 164671 w 1505326"/>
                <a:gd name="connsiteY9" fmla="*/ 391517 h 1317161"/>
                <a:gd name="connsiteX10" fmla="*/ 92172 w 1505326"/>
                <a:gd name="connsiteY10" fmla="*/ 289133 h 1317161"/>
                <a:gd name="connsiteX11" fmla="*/ 141981 w 1505326"/>
                <a:gd name="connsiteY11" fmla="*/ 78830 h 1317161"/>
                <a:gd name="connsiteX12" fmla="*/ 368886 w 1505326"/>
                <a:gd name="connsiteY12" fmla="*/ 4670 h 1317161"/>
                <a:gd name="connsiteX13" fmla="*/ 444706 w 1505326"/>
                <a:gd name="connsiteY13" fmla="*/ 20719 h 1317161"/>
                <a:gd name="connsiteX14" fmla="*/ 444153 w 1505326"/>
                <a:gd name="connsiteY14" fmla="*/ 27361 h 1317161"/>
                <a:gd name="connsiteX15" fmla="*/ 425890 w 1505326"/>
                <a:gd name="connsiteY15" fmla="*/ 25700 h 1317161"/>
                <a:gd name="connsiteX16" fmla="*/ 407073 w 1505326"/>
                <a:gd name="connsiteY16" fmla="*/ 22380 h 1317161"/>
                <a:gd name="connsiteX17" fmla="*/ 175186 w 1505326"/>
                <a:gd name="connsiteY17" fmla="*/ 92665 h 1317161"/>
                <a:gd name="connsiteX18" fmla="*/ 147515 w 1505326"/>
                <a:gd name="connsiteY18" fmla="*/ 292453 h 1317161"/>
                <a:gd name="connsiteX19" fmla="*/ 332914 w 1505326"/>
                <a:gd name="connsiteY19" fmla="*/ 465123 h 1317161"/>
                <a:gd name="connsiteX20" fmla="*/ 551518 w 1505326"/>
                <a:gd name="connsiteY20" fmla="*/ 543710 h 1317161"/>
                <a:gd name="connsiteX21" fmla="*/ 786172 w 1505326"/>
                <a:gd name="connsiteY21" fmla="*/ 633919 h 1317161"/>
                <a:gd name="connsiteX22" fmla="*/ 858671 w 1505326"/>
                <a:gd name="connsiteY22" fmla="*/ 690369 h 1317161"/>
                <a:gd name="connsiteX23" fmla="*/ 865866 w 1505326"/>
                <a:gd name="connsiteY23" fmla="*/ 699223 h 1317161"/>
                <a:gd name="connsiteX24" fmla="*/ 750199 w 1505326"/>
                <a:gd name="connsiteY24" fmla="*/ 628938 h 1317161"/>
                <a:gd name="connsiteX25" fmla="*/ 552625 w 1505326"/>
                <a:gd name="connsiteY25" fmla="*/ 564187 h 1317161"/>
                <a:gd name="connsiteX26" fmla="*/ 369440 w 1505326"/>
                <a:gd name="connsiteY26" fmla="*/ 516038 h 1317161"/>
                <a:gd name="connsiteX27" fmla="*/ 268716 w 1505326"/>
                <a:gd name="connsiteY27" fmla="*/ 470657 h 1317161"/>
                <a:gd name="connsiteX28" fmla="*/ 237724 w 1505326"/>
                <a:gd name="connsiteY28" fmla="*/ 469550 h 1317161"/>
                <a:gd name="connsiteX29" fmla="*/ 129805 w 1505326"/>
                <a:gd name="connsiteY29" fmla="*/ 566954 h 1317161"/>
                <a:gd name="connsiteX30" fmla="*/ 63947 w 1505326"/>
                <a:gd name="connsiteY30" fmla="*/ 734089 h 1317161"/>
                <a:gd name="connsiteX31" fmla="*/ 115969 w 1505326"/>
                <a:gd name="connsiteY31" fmla="*/ 897904 h 1317161"/>
                <a:gd name="connsiteX32" fmla="*/ 290300 w 1505326"/>
                <a:gd name="connsiteY32" fmla="*/ 1058952 h 1317161"/>
                <a:gd name="connsiteX33" fmla="*/ 637853 w 1505326"/>
                <a:gd name="connsiteY33" fmla="*/ 1211145 h 1317161"/>
                <a:gd name="connsiteX34" fmla="*/ 1114909 w 1505326"/>
                <a:gd name="connsiteY34" fmla="*/ 1281984 h 1317161"/>
                <a:gd name="connsiteX35" fmla="*/ 1478512 w 1505326"/>
                <a:gd name="connsiteY35" fmla="*/ 1286965 h 1317161"/>
                <a:gd name="connsiteX36" fmla="*/ 1508950 w 1505326"/>
                <a:gd name="connsiteY36" fmla="*/ 1288625 h 1317161"/>
                <a:gd name="connsiteX37" fmla="*/ 1507844 w 1505326"/>
                <a:gd name="connsiteY37" fmla="*/ 1291392 h 1317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505326" h="1317161">
                  <a:moveTo>
                    <a:pt x="1507844" y="1291392"/>
                  </a:moveTo>
                  <a:cubicBezTo>
                    <a:pt x="1471871" y="1294713"/>
                    <a:pt x="1435344" y="1298587"/>
                    <a:pt x="1399371" y="1301908"/>
                  </a:cubicBezTo>
                  <a:cubicBezTo>
                    <a:pt x="1257694" y="1314636"/>
                    <a:pt x="1116016" y="1320171"/>
                    <a:pt x="973784" y="1315743"/>
                  </a:cubicBezTo>
                  <a:cubicBezTo>
                    <a:pt x="834874" y="1311316"/>
                    <a:pt x="697070" y="1295820"/>
                    <a:pt x="562033" y="1262614"/>
                  </a:cubicBezTo>
                  <a:cubicBezTo>
                    <a:pt x="445260" y="1234389"/>
                    <a:pt x="331807" y="1193989"/>
                    <a:pt x="228869" y="1130898"/>
                  </a:cubicBezTo>
                  <a:cubicBezTo>
                    <a:pt x="157477" y="1087177"/>
                    <a:pt x="93279" y="1035708"/>
                    <a:pt x="50665" y="961549"/>
                  </a:cubicBezTo>
                  <a:cubicBezTo>
                    <a:pt x="-5232" y="864145"/>
                    <a:pt x="-17407" y="760654"/>
                    <a:pt x="26867" y="657716"/>
                  </a:cubicBezTo>
                  <a:cubicBezTo>
                    <a:pt x="62287" y="575809"/>
                    <a:pt x="123164" y="512164"/>
                    <a:pt x="200091" y="465676"/>
                  </a:cubicBezTo>
                  <a:cubicBezTo>
                    <a:pt x="208945" y="460142"/>
                    <a:pt x="217800" y="455161"/>
                    <a:pt x="228316" y="449074"/>
                  </a:cubicBezTo>
                  <a:cubicBezTo>
                    <a:pt x="206178" y="429150"/>
                    <a:pt x="184595" y="411440"/>
                    <a:pt x="164671" y="391517"/>
                  </a:cubicBezTo>
                  <a:cubicBezTo>
                    <a:pt x="134233" y="362185"/>
                    <a:pt x="104347" y="331747"/>
                    <a:pt x="92172" y="289133"/>
                  </a:cubicBezTo>
                  <a:cubicBezTo>
                    <a:pt x="70035" y="209992"/>
                    <a:pt x="87745" y="140260"/>
                    <a:pt x="141981" y="78830"/>
                  </a:cubicBezTo>
                  <a:cubicBezTo>
                    <a:pt x="202858" y="9651"/>
                    <a:pt x="280338" y="-10273"/>
                    <a:pt x="368886" y="4670"/>
                  </a:cubicBezTo>
                  <a:cubicBezTo>
                    <a:pt x="394344" y="9097"/>
                    <a:pt x="419249" y="15185"/>
                    <a:pt x="444706" y="20719"/>
                  </a:cubicBezTo>
                  <a:cubicBezTo>
                    <a:pt x="444706" y="22933"/>
                    <a:pt x="444153" y="25147"/>
                    <a:pt x="444153" y="27361"/>
                  </a:cubicBezTo>
                  <a:cubicBezTo>
                    <a:pt x="438065" y="26807"/>
                    <a:pt x="431977" y="26254"/>
                    <a:pt x="425890" y="25700"/>
                  </a:cubicBezTo>
                  <a:cubicBezTo>
                    <a:pt x="419802" y="24594"/>
                    <a:pt x="413161" y="23487"/>
                    <a:pt x="407073" y="22380"/>
                  </a:cubicBezTo>
                  <a:cubicBezTo>
                    <a:pt x="316864" y="3563"/>
                    <a:pt x="239384" y="27361"/>
                    <a:pt x="175186" y="92665"/>
                  </a:cubicBezTo>
                  <a:cubicBezTo>
                    <a:pt x="120397" y="148008"/>
                    <a:pt x="115416" y="229362"/>
                    <a:pt x="147515" y="292453"/>
                  </a:cubicBezTo>
                  <a:cubicBezTo>
                    <a:pt x="188469" y="372147"/>
                    <a:pt x="258754" y="421402"/>
                    <a:pt x="332914" y="465123"/>
                  </a:cubicBezTo>
                  <a:cubicBezTo>
                    <a:pt x="400432" y="505523"/>
                    <a:pt x="476805" y="522680"/>
                    <a:pt x="551518" y="543710"/>
                  </a:cubicBezTo>
                  <a:cubicBezTo>
                    <a:pt x="632872" y="566401"/>
                    <a:pt x="713673" y="589091"/>
                    <a:pt x="786172" y="633919"/>
                  </a:cubicBezTo>
                  <a:cubicBezTo>
                    <a:pt x="812183" y="649968"/>
                    <a:pt x="834874" y="670999"/>
                    <a:pt x="858671" y="690369"/>
                  </a:cubicBezTo>
                  <a:cubicBezTo>
                    <a:pt x="861992" y="693136"/>
                    <a:pt x="864205" y="697010"/>
                    <a:pt x="865866" y="699223"/>
                  </a:cubicBezTo>
                  <a:cubicBezTo>
                    <a:pt x="827679" y="675979"/>
                    <a:pt x="790046" y="650522"/>
                    <a:pt x="750199" y="628938"/>
                  </a:cubicBezTo>
                  <a:cubicBezTo>
                    <a:pt x="688769" y="595179"/>
                    <a:pt x="620143" y="580790"/>
                    <a:pt x="552625" y="564187"/>
                  </a:cubicBezTo>
                  <a:cubicBezTo>
                    <a:pt x="491194" y="548691"/>
                    <a:pt x="429764" y="534855"/>
                    <a:pt x="369440" y="516038"/>
                  </a:cubicBezTo>
                  <a:cubicBezTo>
                    <a:pt x="334574" y="504970"/>
                    <a:pt x="301922" y="486707"/>
                    <a:pt x="268716" y="470657"/>
                  </a:cubicBezTo>
                  <a:cubicBezTo>
                    <a:pt x="257647" y="465676"/>
                    <a:pt x="248792" y="459589"/>
                    <a:pt x="237724" y="469550"/>
                  </a:cubicBezTo>
                  <a:cubicBezTo>
                    <a:pt x="201751" y="502203"/>
                    <a:pt x="161904" y="530981"/>
                    <a:pt x="129805" y="566954"/>
                  </a:cubicBezTo>
                  <a:cubicBezTo>
                    <a:pt x="88851" y="613442"/>
                    <a:pt x="61180" y="669338"/>
                    <a:pt x="63947" y="734089"/>
                  </a:cubicBezTo>
                  <a:cubicBezTo>
                    <a:pt x="66161" y="793306"/>
                    <a:pt x="85531" y="847543"/>
                    <a:pt x="115969" y="897904"/>
                  </a:cubicBezTo>
                  <a:cubicBezTo>
                    <a:pt x="158583" y="968743"/>
                    <a:pt x="222781" y="1015785"/>
                    <a:pt x="290300" y="1058952"/>
                  </a:cubicBezTo>
                  <a:cubicBezTo>
                    <a:pt x="398218" y="1127578"/>
                    <a:pt x="515545" y="1176279"/>
                    <a:pt x="637853" y="1211145"/>
                  </a:cubicBezTo>
                  <a:cubicBezTo>
                    <a:pt x="793920" y="1255420"/>
                    <a:pt x="953308" y="1278664"/>
                    <a:pt x="1114909" y="1281984"/>
                  </a:cubicBezTo>
                  <a:cubicBezTo>
                    <a:pt x="1236110" y="1284752"/>
                    <a:pt x="1357311" y="1285305"/>
                    <a:pt x="1478512" y="1286965"/>
                  </a:cubicBezTo>
                  <a:cubicBezTo>
                    <a:pt x="1488473" y="1286965"/>
                    <a:pt x="1498989" y="1288072"/>
                    <a:pt x="1508950" y="1288625"/>
                  </a:cubicBezTo>
                  <a:cubicBezTo>
                    <a:pt x="1507844" y="1289732"/>
                    <a:pt x="1507844" y="1290839"/>
                    <a:pt x="1507844" y="1291392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/>
            <p:cNvSpPr/>
            <p:nvPr/>
          </p:nvSpPr>
          <p:spPr>
            <a:xfrm>
              <a:off x="10383787" y="607109"/>
              <a:ext cx="1106974" cy="709156"/>
            </a:xfrm>
            <a:custGeom>
              <a:avLst/>
              <a:gdLst>
                <a:gd name="connsiteX0" fmla="*/ 4810 w 1416778"/>
                <a:gd name="connsiteY0" fmla="*/ 0 h 907623"/>
                <a:gd name="connsiteX1" fmla="*/ 38570 w 1416778"/>
                <a:gd name="connsiteY1" fmla="*/ 66411 h 907623"/>
                <a:gd name="connsiteX2" fmla="*/ 130439 w 1416778"/>
                <a:gd name="connsiteY2" fmla="*/ 203108 h 907623"/>
                <a:gd name="connsiteX3" fmla="*/ 316391 w 1416778"/>
                <a:gd name="connsiteY3" fmla="*/ 395702 h 907623"/>
                <a:gd name="connsiteX4" fmla="*/ 655643 w 1416778"/>
                <a:gd name="connsiteY4" fmla="*/ 623714 h 907623"/>
                <a:gd name="connsiteX5" fmla="*/ 752493 w 1416778"/>
                <a:gd name="connsiteY5" fmla="*/ 675183 h 907623"/>
                <a:gd name="connsiteX6" fmla="*/ 874801 w 1416778"/>
                <a:gd name="connsiteY6" fmla="*/ 700088 h 907623"/>
                <a:gd name="connsiteX7" fmla="*/ 1096726 w 1416778"/>
                <a:gd name="connsiteY7" fmla="*/ 680164 h 907623"/>
                <a:gd name="connsiteX8" fmla="*/ 1400558 w 1416778"/>
                <a:gd name="connsiteY8" fmla="*/ 664668 h 907623"/>
                <a:gd name="connsiteX9" fmla="*/ 1416608 w 1416778"/>
                <a:gd name="connsiteY9" fmla="*/ 665775 h 907623"/>
                <a:gd name="connsiteX10" fmla="*/ 1417161 w 1416778"/>
                <a:gd name="connsiteY10" fmla="*/ 670203 h 907623"/>
                <a:gd name="connsiteX11" fmla="*/ 1289873 w 1416778"/>
                <a:gd name="connsiteY11" fmla="*/ 683485 h 907623"/>
                <a:gd name="connsiteX12" fmla="*/ 1117756 w 1416778"/>
                <a:gd name="connsiteY12" fmla="*/ 715584 h 907623"/>
                <a:gd name="connsiteX13" fmla="*/ 1040830 w 1416778"/>
                <a:gd name="connsiteY13" fmla="*/ 758198 h 907623"/>
                <a:gd name="connsiteX14" fmla="*/ 1032528 w 1416778"/>
                <a:gd name="connsiteY14" fmla="*/ 835678 h 907623"/>
                <a:gd name="connsiteX15" fmla="*/ 1091192 w 1416778"/>
                <a:gd name="connsiteY15" fmla="*/ 899322 h 907623"/>
                <a:gd name="connsiteX16" fmla="*/ 1096172 w 1416778"/>
                <a:gd name="connsiteY16" fmla="*/ 908730 h 907623"/>
                <a:gd name="connsiteX17" fmla="*/ 1006517 w 1416778"/>
                <a:gd name="connsiteY17" fmla="*/ 857262 h 907623"/>
                <a:gd name="connsiteX18" fmla="*/ 769649 w 1416778"/>
                <a:gd name="connsiteY18" fmla="*/ 732740 h 907623"/>
                <a:gd name="connsiteX19" fmla="*/ 227842 w 1416778"/>
                <a:gd name="connsiteY19" fmla="*/ 411751 h 907623"/>
                <a:gd name="connsiteX20" fmla="*/ 35802 w 1416778"/>
                <a:gd name="connsiteY20" fmla="*/ 190380 h 907623"/>
                <a:gd name="connsiteX21" fmla="*/ 4810 w 1416778"/>
                <a:gd name="connsiteY21" fmla="*/ 0 h 907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16778" h="907623">
                  <a:moveTo>
                    <a:pt x="4810" y="0"/>
                  </a:moveTo>
                  <a:cubicBezTo>
                    <a:pt x="16432" y="23244"/>
                    <a:pt x="25841" y="45935"/>
                    <a:pt x="38570" y="66411"/>
                  </a:cubicBezTo>
                  <a:cubicBezTo>
                    <a:pt x="67901" y="112899"/>
                    <a:pt x="94466" y="162155"/>
                    <a:pt x="130439" y="203108"/>
                  </a:cubicBezTo>
                  <a:cubicBezTo>
                    <a:pt x="189102" y="270073"/>
                    <a:pt x="253300" y="332057"/>
                    <a:pt x="316391" y="395702"/>
                  </a:cubicBezTo>
                  <a:cubicBezTo>
                    <a:pt x="414348" y="494212"/>
                    <a:pt x="534995" y="558963"/>
                    <a:pt x="655643" y="623714"/>
                  </a:cubicBezTo>
                  <a:cubicBezTo>
                    <a:pt x="687742" y="640871"/>
                    <a:pt x="720394" y="657474"/>
                    <a:pt x="752493" y="675183"/>
                  </a:cubicBezTo>
                  <a:cubicBezTo>
                    <a:pt x="790680" y="696214"/>
                    <a:pt x="831080" y="704515"/>
                    <a:pt x="874801" y="700088"/>
                  </a:cubicBezTo>
                  <a:cubicBezTo>
                    <a:pt x="948407" y="692340"/>
                    <a:pt x="1022566" y="686805"/>
                    <a:pt x="1096726" y="680164"/>
                  </a:cubicBezTo>
                  <a:cubicBezTo>
                    <a:pt x="1198003" y="671309"/>
                    <a:pt x="1298727" y="660794"/>
                    <a:pt x="1400558" y="664668"/>
                  </a:cubicBezTo>
                  <a:cubicBezTo>
                    <a:pt x="1406093" y="664668"/>
                    <a:pt x="1411627" y="665222"/>
                    <a:pt x="1416608" y="665775"/>
                  </a:cubicBezTo>
                  <a:cubicBezTo>
                    <a:pt x="1416608" y="667435"/>
                    <a:pt x="1416608" y="669096"/>
                    <a:pt x="1417161" y="670203"/>
                  </a:cubicBezTo>
                  <a:cubicBezTo>
                    <a:pt x="1374547" y="674630"/>
                    <a:pt x="1332487" y="679611"/>
                    <a:pt x="1289873" y="683485"/>
                  </a:cubicBezTo>
                  <a:cubicBezTo>
                    <a:pt x="1231209" y="689019"/>
                    <a:pt x="1172546" y="693447"/>
                    <a:pt x="1117756" y="715584"/>
                  </a:cubicBezTo>
                  <a:cubicBezTo>
                    <a:pt x="1090638" y="726652"/>
                    <a:pt x="1064074" y="741041"/>
                    <a:pt x="1040830" y="758198"/>
                  </a:cubicBezTo>
                  <a:cubicBezTo>
                    <a:pt x="1016479" y="776461"/>
                    <a:pt x="1013711" y="811880"/>
                    <a:pt x="1032528" y="835678"/>
                  </a:cubicBezTo>
                  <a:cubicBezTo>
                    <a:pt x="1050238" y="858368"/>
                    <a:pt x="1071268" y="878292"/>
                    <a:pt x="1091192" y="899322"/>
                  </a:cubicBezTo>
                  <a:cubicBezTo>
                    <a:pt x="1093405" y="901536"/>
                    <a:pt x="1095619" y="903750"/>
                    <a:pt x="1096172" y="908730"/>
                  </a:cubicBezTo>
                  <a:cubicBezTo>
                    <a:pt x="1066287" y="891574"/>
                    <a:pt x="1036956" y="873311"/>
                    <a:pt x="1006517" y="857262"/>
                  </a:cubicBezTo>
                  <a:cubicBezTo>
                    <a:pt x="927930" y="815201"/>
                    <a:pt x="849343" y="772587"/>
                    <a:pt x="769649" y="732740"/>
                  </a:cubicBezTo>
                  <a:cubicBezTo>
                    <a:pt x="581483" y="638104"/>
                    <a:pt x="392764" y="545128"/>
                    <a:pt x="227842" y="411751"/>
                  </a:cubicBezTo>
                  <a:cubicBezTo>
                    <a:pt x="150916" y="349214"/>
                    <a:pt x="80630" y="280588"/>
                    <a:pt x="35802" y="190380"/>
                  </a:cubicBezTo>
                  <a:cubicBezTo>
                    <a:pt x="5364" y="130609"/>
                    <a:pt x="-7919" y="68625"/>
                    <a:pt x="4810" y="0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/>
            <p:cNvSpPr/>
            <p:nvPr userDrawn="1"/>
          </p:nvSpPr>
          <p:spPr>
            <a:xfrm>
              <a:off x="11776885" y="1615030"/>
              <a:ext cx="415115" cy="683210"/>
            </a:xfrm>
            <a:custGeom>
              <a:avLst/>
              <a:gdLst>
                <a:gd name="connsiteX0" fmla="*/ 0 w 531291"/>
                <a:gd name="connsiteY0" fmla="*/ 226944 h 874417"/>
                <a:gd name="connsiteX1" fmla="*/ 103491 w 531291"/>
                <a:gd name="connsiteY1" fmla="*/ 77518 h 874417"/>
                <a:gd name="connsiteX2" fmla="*/ 396809 w 531291"/>
                <a:gd name="connsiteY2" fmla="*/ 11107 h 874417"/>
                <a:gd name="connsiteX3" fmla="*/ 474289 w 531291"/>
                <a:gd name="connsiteY3" fmla="*/ 61469 h 874417"/>
                <a:gd name="connsiteX4" fmla="*/ 530738 w 531291"/>
                <a:gd name="connsiteY4" fmla="*/ 163300 h 874417"/>
                <a:gd name="connsiteX5" fmla="*/ 520777 w 531291"/>
                <a:gd name="connsiteY5" fmla="*/ 280073 h 874417"/>
                <a:gd name="connsiteX6" fmla="*/ 446064 w 531291"/>
                <a:gd name="connsiteY6" fmla="*/ 449423 h 874417"/>
                <a:gd name="connsiteX7" fmla="*/ 379099 w 531291"/>
                <a:gd name="connsiteY7" fmla="*/ 613238 h 874417"/>
                <a:gd name="connsiteX8" fmla="*/ 341466 w 531291"/>
                <a:gd name="connsiteY8" fmla="*/ 759343 h 874417"/>
                <a:gd name="connsiteX9" fmla="*/ 321542 w 531291"/>
                <a:gd name="connsiteY9" fmla="*/ 876670 h 874417"/>
                <a:gd name="connsiteX10" fmla="*/ 314348 w 531291"/>
                <a:gd name="connsiteY10" fmla="*/ 819113 h 874417"/>
                <a:gd name="connsiteX11" fmla="*/ 363049 w 531291"/>
                <a:gd name="connsiteY11" fmla="*/ 575605 h 874417"/>
                <a:gd name="connsiteX12" fmla="*/ 461007 w 531291"/>
                <a:gd name="connsiteY12" fmla="*/ 350912 h 874417"/>
                <a:gd name="connsiteX13" fmla="*/ 492552 w 531291"/>
                <a:gd name="connsiteY13" fmla="*/ 194292 h 874417"/>
                <a:gd name="connsiteX14" fmla="*/ 344786 w 531291"/>
                <a:gd name="connsiteY14" fmla="*/ 44866 h 874417"/>
                <a:gd name="connsiteX15" fmla="*/ 104598 w 531291"/>
                <a:gd name="connsiteY15" fmla="*/ 115152 h 874417"/>
                <a:gd name="connsiteX16" fmla="*/ 0 w 531291"/>
                <a:gd name="connsiteY16" fmla="*/ 226944 h 874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31291" h="874417">
                  <a:moveTo>
                    <a:pt x="0" y="226944"/>
                  </a:moveTo>
                  <a:cubicBezTo>
                    <a:pt x="17156" y="164960"/>
                    <a:pt x="54789" y="117365"/>
                    <a:pt x="103491" y="77518"/>
                  </a:cubicBezTo>
                  <a:cubicBezTo>
                    <a:pt x="189826" y="6679"/>
                    <a:pt x="289444" y="-16011"/>
                    <a:pt x="396809" y="11107"/>
                  </a:cubicBezTo>
                  <a:cubicBezTo>
                    <a:pt x="425034" y="18302"/>
                    <a:pt x="451045" y="41546"/>
                    <a:pt x="474289" y="61469"/>
                  </a:cubicBezTo>
                  <a:cubicBezTo>
                    <a:pt x="504727" y="88034"/>
                    <a:pt x="524097" y="123453"/>
                    <a:pt x="530738" y="163300"/>
                  </a:cubicBezTo>
                  <a:cubicBezTo>
                    <a:pt x="536826" y="202593"/>
                    <a:pt x="531845" y="241887"/>
                    <a:pt x="520777" y="280073"/>
                  </a:cubicBezTo>
                  <a:cubicBezTo>
                    <a:pt x="503620" y="339844"/>
                    <a:pt x="472628" y="394080"/>
                    <a:pt x="446064" y="449423"/>
                  </a:cubicBezTo>
                  <a:cubicBezTo>
                    <a:pt x="420606" y="502552"/>
                    <a:pt x="397915" y="557342"/>
                    <a:pt x="379099" y="613238"/>
                  </a:cubicBezTo>
                  <a:cubicBezTo>
                    <a:pt x="363049" y="660832"/>
                    <a:pt x="351981" y="710088"/>
                    <a:pt x="341466" y="759343"/>
                  </a:cubicBezTo>
                  <a:cubicBezTo>
                    <a:pt x="333718" y="797530"/>
                    <a:pt x="330397" y="836823"/>
                    <a:pt x="321542" y="876670"/>
                  </a:cubicBezTo>
                  <a:cubicBezTo>
                    <a:pt x="318775" y="857300"/>
                    <a:pt x="314901" y="838483"/>
                    <a:pt x="314348" y="819113"/>
                  </a:cubicBezTo>
                  <a:cubicBezTo>
                    <a:pt x="309920" y="733885"/>
                    <a:pt x="330951" y="653638"/>
                    <a:pt x="363049" y="575605"/>
                  </a:cubicBezTo>
                  <a:cubicBezTo>
                    <a:pt x="394595" y="500338"/>
                    <a:pt x="430014" y="426732"/>
                    <a:pt x="461007" y="350912"/>
                  </a:cubicBezTo>
                  <a:cubicBezTo>
                    <a:pt x="481483" y="301104"/>
                    <a:pt x="500853" y="249635"/>
                    <a:pt x="492552" y="194292"/>
                  </a:cubicBezTo>
                  <a:cubicBezTo>
                    <a:pt x="480377" y="110724"/>
                    <a:pt x="428908" y="53721"/>
                    <a:pt x="344786" y="44866"/>
                  </a:cubicBezTo>
                  <a:cubicBezTo>
                    <a:pt x="255684" y="35458"/>
                    <a:pt x="177097" y="64790"/>
                    <a:pt x="104598" y="115152"/>
                  </a:cubicBezTo>
                  <a:cubicBezTo>
                    <a:pt x="61431" y="144483"/>
                    <a:pt x="26011" y="181563"/>
                    <a:pt x="0" y="226944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" name="Group 2"/>
            <p:cNvGrpSpPr/>
            <p:nvPr userDrawn="1"/>
          </p:nvGrpSpPr>
          <p:grpSpPr>
            <a:xfrm>
              <a:off x="11017480" y="309106"/>
              <a:ext cx="667060" cy="841378"/>
              <a:chOff x="10512715" y="-139148"/>
              <a:chExt cx="1292932" cy="1630806"/>
            </a:xfrm>
            <a:grpFill/>
          </p:grpSpPr>
          <p:sp>
            <p:nvSpPr>
              <p:cNvPr id="53" name="Freeform: Shape 52"/>
              <p:cNvSpPr/>
              <p:nvPr/>
            </p:nvSpPr>
            <p:spPr>
              <a:xfrm>
                <a:off x="10512715" y="-139148"/>
                <a:ext cx="1292932" cy="1630806"/>
              </a:xfrm>
              <a:custGeom>
                <a:avLst/>
                <a:gdLst>
                  <a:gd name="connsiteX0" fmla="*/ 687060 w 1588341"/>
                  <a:gd name="connsiteY0" fmla="*/ 478632 h 2003413"/>
                  <a:gd name="connsiteX1" fmla="*/ 675992 w 1588341"/>
                  <a:gd name="connsiteY1" fmla="*/ 459815 h 2003413"/>
                  <a:gd name="connsiteX2" fmla="*/ 513837 w 1588341"/>
                  <a:gd name="connsiteY2" fmla="*/ 217967 h 2003413"/>
                  <a:gd name="connsiteX3" fmla="*/ 350022 w 1588341"/>
                  <a:gd name="connsiteY3" fmla="*/ 107281 h 2003413"/>
                  <a:gd name="connsiteX4" fmla="*/ 181226 w 1588341"/>
                  <a:gd name="connsiteY4" fmla="*/ 156536 h 2003413"/>
                  <a:gd name="connsiteX5" fmla="*/ 138612 w 1588341"/>
                  <a:gd name="connsiteY5" fmla="*/ 298214 h 2003413"/>
                  <a:gd name="connsiteX6" fmla="*/ 146914 w 1588341"/>
                  <a:gd name="connsiteY6" fmla="*/ 473651 h 2003413"/>
                  <a:gd name="connsiteX7" fmla="*/ 169051 w 1588341"/>
                  <a:gd name="connsiteY7" fmla="*/ 600386 h 2003413"/>
                  <a:gd name="connsiteX8" fmla="*/ 221627 w 1588341"/>
                  <a:gd name="connsiteY8" fmla="*/ 781911 h 2003413"/>
                  <a:gd name="connsiteX9" fmla="*/ 285824 w 1588341"/>
                  <a:gd name="connsiteY9" fmla="*/ 945172 h 2003413"/>
                  <a:gd name="connsiteX10" fmla="*/ 384888 w 1588341"/>
                  <a:gd name="connsiteY10" fmla="*/ 1122270 h 2003413"/>
                  <a:gd name="connsiteX11" fmla="*/ 564753 w 1588341"/>
                  <a:gd name="connsiteY11" fmla="*/ 1288298 h 2003413"/>
                  <a:gd name="connsiteX12" fmla="*/ 741296 w 1588341"/>
                  <a:gd name="connsiteY12" fmla="*/ 1304348 h 2003413"/>
                  <a:gd name="connsiteX13" fmla="*/ 927249 w 1588341"/>
                  <a:gd name="connsiteY13" fmla="*/ 1231295 h 2003413"/>
                  <a:gd name="connsiteX14" fmla="*/ 1272035 w 1588341"/>
                  <a:gd name="connsiteY14" fmla="*/ 1158243 h 2003413"/>
                  <a:gd name="connsiteX15" fmla="*/ 1485105 w 1588341"/>
                  <a:gd name="connsiteY15" fmla="*/ 1217460 h 2003413"/>
                  <a:gd name="connsiteX16" fmla="*/ 1589703 w 1588341"/>
                  <a:gd name="connsiteY16" fmla="*/ 1410053 h 2003413"/>
                  <a:gd name="connsiteX17" fmla="*/ 1515544 w 1588341"/>
                  <a:gd name="connsiteY17" fmla="*/ 1687874 h 2003413"/>
                  <a:gd name="connsiteX18" fmla="*/ 1291958 w 1588341"/>
                  <a:gd name="connsiteY18" fmla="*/ 1953520 h 2003413"/>
                  <a:gd name="connsiteX19" fmla="*/ 1182379 w 1588341"/>
                  <a:gd name="connsiteY19" fmla="*/ 2007203 h 2003413"/>
                  <a:gd name="connsiteX20" fmla="*/ 1229421 w 1588341"/>
                  <a:gd name="connsiteY20" fmla="*/ 1940238 h 2003413"/>
                  <a:gd name="connsiteX21" fmla="*/ 1358923 w 1588341"/>
                  <a:gd name="connsiteY21" fmla="*/ 1770335 h 2003413"/>
                  <a:gd name="connsiteX22" fmla="*/ 1453006 w 1588341"/>
                  <a:gd name="connsiteY22" fmla="*/ 1470930 h 2003413"/>
                  <a:gd name="connsiteX23" fmla="*/ 1441938 w 1588341"/>
                  <a:gd name="connsiteY23" fmla="*/ 1385149 h 2003413"/>
                  <a:gd name="connsiteX24" fmla="*/ 1420907 w 1588341"/>
                  <a:gd name="connsiteY24" fmla="*/ 1348069 h 2003413"/>
                  <a:gd name="connsiteX25" fmla="*/ 1283104 w 1588341"/>
                  <a:gd name="connsiteY25" fmla="*/ 1266715 h 2003413"/>
                  <a:gd name="connsiteX26" fmla="*/ 1087190 w 1588341"/>
                  <a:gd name="connsiteY26" fmla="*/ 1278890 h 2003413"/>
                  <a:gd name="connsiteX27" fmla="*/ 860837 w 1588341"/>
                  <a:gd name="connsiteY27" fmla="*/ 1353050 h 2003413"/>
                  <a:gd name="connsiteX28" fmla="*/ 460155 w 1588341"/>
                  <a:gd name="connsiteY28" fmla="*/ 1282211 h 2003413"/>
                  <a:gd name="connsiteX29" fmla="*/ 279737 w 1588341"/>
                  <a:gd name="connsiteY29" fmla="*/ 1072461 h 2003413"/>
                  <a:gd name="connsiteX30" fmla="*/ 138059 w 1588341"/>
                  <a:gd name="connsiteY30" fmla="*/ 782464 h 2003413"/>
                  <a:gd name="connsiteX31" fmla="*/ 39548 w 1588341"/>
                  <a:gd name="connsiteY31" fmla="*/ 491361 h 2003413"/>
                  <a:gd name="connsiteX32" fmla="*/ 1362 w 1588341"/>
                  <a:gd name="connsiteY32" fmla="*/ 311496 h 2003413"/>
                  <a:gd name="connsiteX33" fmla="*/ 5236 w 1588341"/>
                  <a:gd name="connsiteY33" fmla="*/ 153769 h 2003413"/>
                  <a:gd name="connsiteX34" fmla="*/ 102639 w 1588341"/>
                  <a:gd name="connsiteY34" fmla="*/ 23713 h 2003413"/>
                  <a:gd name="connsiteX35" fmla="*/ 286378 w 1588341"/>
                  <a:gd name="connsiteY35" fmla="*/ 15965 h 2003413"/>
                  <a:gd name="connsiteX36" fmla="*/ 622309 w 1588341"/>
                  <a:gd name="connsiteY36" fmla="*/ 305409 h 2003413"/>
                  <a:gd name="connsiteX37" fmla="*/ 686507 w 1588341"/>
                  <a:gd name="connsiteY37" fmla="*/ 453174 h 2003413"/>
                  <a:gd name="connsiteX38" fmla="*/ 689274 w 1588341"/>
                  <a:gd name="connsiteY38" fmla="*/ 478078 h 2003413"/>
                  <a:gd name="connsiteX39" fmla="*/ 687060 w 1588341"/>
                  <a:gd name="connsiteY39" fmla="*/ 478632 h 2003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588341" h="2003413">
                    <a:moveTo>
                      <a:pt x="687060" y="478632"/>
                    </a:moveTo>
                    <a:cubicBezTo>
                      <a:pt x="683186" y="472544"/>
                      <a:pt x="679312" y="466456"/>
                      <a:pt x="675992" y="459815"/>
                    </a:cubicBezTo>
                    <a:cubicBezTo>
                      <a:pt x="631718" y="372373"/>
                      <a:pt x="579142" y="290466"/>
                      <a:pt x="513837" y="217967"/>
                    </a:cubicBezTo>
                    <a:cubicBezTo>
                      <a:pt x="468456" y="167605"/>
                      <a:pt x="416434" y="126651"/>
                      <a:pt x="350022" y="107281"/>
                    </a:cubicBezTo>
                    <a:cubicBezTo>
                      <a:pt x="284164" y="88464"/>
                      <a:pt x="226054" y="105067"/>
                      <a:pt x="181226" y="156536"/>
                    </a:cubicBezTo>
                    <a:cubicBezTo>
                      <a:pt x="146360" y="196383"/>
                      <a:pt x="136952" y="246745"/>
                      <a:pt x="138612" y="298214"/>
                    </a:cubicBezTo>
                    <a:cubicBezTo>
                      <a:pt x="140273" y="356877"/>
                      <a:pt x="141379" y="414987"/>
                      <a:pt x="146914" y="473651"/>
                    </a:cubicBezTo>
                    <a:cubicBezTo>
                      <a:pt x="150788" y="516265"/>
                      <a:pt x="159089" y="558879"/>
                      <a:pt x="169051" y="600386"/>
                    </a:cubicBezTo>
                    <a:cubicBezTo>
                      <a:pt x="184547" y="661263"/>
                      <a:pt x="201703" y="722141"/>
                      <a:pt x="221627" y="781911"/>
                    </a:cubicBezTo>
                    <a:cubicBezTo>
                      <a:pt x="240443" y="837254"/>
                      <a:pt x="264794" y="890936"/>
                      <a:pt x="285824" y="945172"/>
                    </a:cubicBezTo>
                    <a:cubicBezTo>
                      <a:pt x="310729" y="1008817"/>
                      <a:pt x="345041" y="1066927"/>
                      <a:pt x="384888" y="1122270"/>
                    </a:cubicBezTo>
                    <a:cubicBezTo>
                      <a:pt x="434143" y="1189235"/>
                      <a:pt x="491700" y="1247898"/>
                      <a:pt x="564753" y="1288298"/>
                    </a:cubicBezTo>
                    <a:cubicBezTo>
                      <a:pt x="621202" y="1319844"/>
                      <a:pt x="680973" y="1325378"/>
                      <a:pt x="741296" y="1304348"/>
                    </a:cubicBezTo>
                    <a:cubicBezTo>
                      <a:pt x="804387" y="1282211"/>
                      <a:pt x="865818" y="1256753"/>
                      <a:pt x="927249" y="1231295"/>
                    </a:cubicBezTo>
                    <a:cubicBezTo>
                      <a:pt x="1037934" y="1185361"/>
                      <a:pt x="1151387" y="1155476"/>
                      <a:pt x="1272035" y="1158243"/>
                    </a:cubicBezTo>
                    <a:cubicBezTo>
                      <a:pt x="1347855" y="1160456"/>
                      <a:pt x="1420907" y="1174292"/>
                      <a:pt x="1485105" y="1217460"/>
                    </a:cubicBezTo>
                    <a:cubicBezTo>
                      <a:pt x="1553730" y="1263394"/>
                      <a:pt x="1585276" y="1329252"/>
                      <a:pt x="1589703" y="1410053"/>
                    </a:cubicBezTo>
                    <a:cubicBezTo>
                      <a:pt x="1595238" y="1510777"/>
                      <a:pt x="1565906" y="1602093"/>
                      <a:pt x="1515544" y="1687874"/>
                    </a:cubicBezTo>
                    <a:cubicBezTo>
                      <a:pt x="1455773" y="1789152"/>
                      <a:pt x="1384381" y="1880468"/>
                      <a:pt x="1291958" y="1953520"/>
                    </a:cubicBezTo>
                    <a:cubicBezTo>
                      <a:pt x="1260413" y="1978425"/>
                      <a:pt x="1225547" y="1999455"/>
                      <a:pt x="1182379" y="2007203"/>
                    </a:cubicBezTo>
                    <a:cubicBezTo>
                      <a:pt x="1197876" y="1985066"/>
                      <a:pt x="1213372" y="1962375"/>
                      <a:pt x="1229421" y="1940238"/>
                    </a:cubicBezTo>
                    <a:cubicBezTo>
                      <a:pt x="1272588" y="1883235"/>
                      <a:pt x="1318523" y="1828445"/>
                      <a:pt x="1358923" y="1770335"/>
                    </a:cubicBezTo>
                    <a:cubicBezTo>
                      <a:pt x="1421461" y="1680680"/>
                      <a:pt x="1459647" y="1582169"/>
                      <a:pt x="1453006" y="1470930"/>
                    </a:cubicBezTo>
                    <a:cubicBezTo>
                      <a:pt x="1451346" y="1442152"/>
                      <a:pt x="1448025" y="1412820"/>
                      <a:pt x="1441938" y="1385149"/>
                    </a:cubicBezTo>
                    <a:cubicBezTo>
                      <a:pt x="1439170" y="1371866"/>
                      <a:pt x="1429209" y="1359137"/>
                      <a:pt x="1420907" y="1348069"/>
                    </a:cubicBezTo>
                    <a:cubicBezTo>
                      <a:pt x="1386041" y="1302688"/>
                      <a:pt x="1337893" y="1279444"/>
                      <a:pt x="1283104" y="1266715"/>
                    </a:cubicBezTo>
                    <a:cubicBezTo>
                      <a:pt x="1216692" y="1251772"/>
                      <a:pt x="1150834" y="1260627"/>
                      <a:pt x="1087190" y="1278890"/>
                    </a:cubicBezTo>
                    <a:cubicBezTo>
                      <a:pt x="1010816" y="1301027"/>
                      <a:pt x="936657" y="1329252"/>
                      <a:pt x="860837" y="1353050"/>
                    </a:cubicBezTo>
                    <a:cubicBezTo>
                      <a:pt x="715285" y="1398984"/>
                      <a:pt x="581356" y="1375740"/>
                      <a:pt x="460155" y="1282211"/>
                    </a:cubicBezTo>
                    <a:cubicBezTo>
                      <a:pt x="385995" y="1224654"/>
                      <a:pt x="328992" y="1151602"/>
                      <a:pt x="279737" y="1072461"/>
                    </a:cubicBezTo>
                    <a:cubicBezTo>
                      <a:pt x="222180" y="980592"/>
                      <a:pt x="174585" y="883742"/>
                      <a:pt x="138059" y="782464"/>
                    </a:cubicBezTo>
                    <a:cubicBezTo>
                      <a:pt x="103193" y="686168"/>
                      <a:pt x="73308" y="588211"/>
                      <a:pt x="39548" y="491361"/>
                    </a:cubicBezTo>
                    <a:cubicBezTo>
                      <a:pt x="19625" y="432697"/>
                      <a:pt x="4682" y="372927"/>
                      <a:pt x="1362" y="311496"/>
                    </a:cubicBezTo>
                    <a:cubicBezTo>
                      <a:pt x="-1959" y="258921"/>
                      <a:pt x="1362" y="206345"/>
                      <a:pt x="5236" y="153769"/>
                    </a:cubicBezTo>
                    <a:cubicBezTo>
                      <a:pt x="10217" y="90678"/>
                      <a:pt x="49510" y="50278"/>
                      <a:pt x="102639" y="23713"/>
                    </a:cubicBezTo>
                    <a:cubicBezTo>
                      <a:pt x="161856" y="-6172"/>
                      <a:pt x="222733" y="-6725"/>
                      <a:pt x="286378" y="15965"/>
                    </a:cubicBezTo>
                    <a:cubicBezTo>
                      <a:pt x="435250" y="70201"/>
                      <a:pt x="538188" y="175906"/>
                      <a:pt x="622309" y="305409"/>
                    </a:cubicBezTo>
                    <a:cubicBezTo>
                      <a:pt x="651641" y="351343"/>
                      <a:pt x="674885" y="399492"/>
                      <a:pt x="686507" y="453174"/>
                    </a:cubicBezTo>
                    <a:cubicBezTo>
                      <a:pt x="688167" y="461476"/>
                      <a:pt x="688167" y="469777"/>
                      <a:pt x="689274" y="478078"/>
                    </a:cubicBezTo>
                    <a:cubicBezTo>
                      <a:pt x="689274" y="478078"/>
                      <a:pt x="688167" y="478632"/>
                      <a:pt x="687060" y="478632"/>
                    </a:cubicBezTo>
                    <a:close/>
                  </a:path>
                </a:pathLst>
              </a:custGeom>
              <a:grpFill/>
              <a:ln w="55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/>
              <p:cNvSpPr/>
              <p:nvPr/>
            </p:nvSpPr>
            <p:spPr>
              <a:xfrm>
                <a:off x="10895396" y="64446"/>
                <a:ext cx="563124" cy="558619"/>
              </a:xfrm>
              <a:custGeom>
                <a:avLst/>
                <a:gdLst>
                  <a:gd name="connsiteX0" fmla="*/ 0 w 691786"/>
                  <a:gd name="connsiteY0" fmla="*/ 688974 h 686251"/>
                  <a:gd name="connsiteX1" fmla="*/ 97404 w 691786"/>
                  <a:gd name="connsiteY1" fmla="*/ 594337 h 686251"/>
                  <a:gd name="connsiteX2" fmla="*/ 407877 w 691786"/>
                  <a:gd name="connsiteY2" fmla="*/ 465942 h 686251"/>
                  <a:gd name="connsiteX3" fmla="*/ 565051 w 691786"/>
                  <a:gd name="connsiteY3" fmla="*/ 401744 h 686251"/>
                  <a:gd name="connsiteX4" fmla="*/ 607112 w 691786"/>
                  <a:gd name="connsiteY4" fmla="*/ 139419 h 686251"/>
                  <a:gd name="connsiteX5" fmla="*/ 343126 w 691786"/>
                  <a:gd name="connsiteY5" fmla="*/ 24859 h 686251"/>
                  <a:gd name="connsiteX6" fmla="*/ 242955 w 691786"/>
                  <a:gd name="connsiteY6" fmla="*/ 30947 h 686251"/>
                  <a:gd name="connsiteX7" fmla="*/ 346447 w 691786"/>
                  <a:gd name="connsiteY7" fmla="*/ 1062 h 686251"/>
                  <a:gd name="connsiteX8" fmla="*/ 587742 w 691786"/>
                  <a:gd name="connsiteY8" fmla="*/ 61939 h 686251"/>
                  <a:gd name="connsiteX9" fmla="*/ 679611 w 691786"/>
                  <a:gd name="connsiteY9" fmla="*/ 158235 h 686251"/>
                  <a:gd name="connsiteX10" fmla="*/ 695107 w 691786"/>
                  <a:gd name="connsiteY10" fmla="*/ 260066 h 686251"/>
                  <a:gd name="connsiteX11" fmla="*/ 570032 w 691786"/>
                  <a:gd name="connsiteY11" fmla="*/ 438270 h 686251"/>
                  <a:gd name="connsiteX12" fmla="*/ 409537 w 691786"/>
                  <a:gd name="connsiteY12" fmla="*/ 494167 h 686251"/>
                  <a:gd name="connsiteX13" fmla="*/ 198681 w 691786"/>
                  <a:gd name="connsiteY13" fmla="*/ 569987 h 686251"/>
                  <a:gd name="connsiteX14" fmla="*/ 0 w 691786"/>
                  <a:gd name="connsiteY14" fmla="*/ 688974 h 686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1786" h="686251">
                    <a:moveTo>
                      <a:pt x="0" y="688974"/>
                    </a:moveTo>
                    <a:cubicBezTo>
                      <a:pt x="26011" y="650234"/>
                      <a:pt x="59770" y="619795"/>
                      <a:pt x="97404" y="594337"/>
                    </a:cubicBezTo>
                    <a:cubicBezTo>
                      <a:pt x="192040" y="530693"/>
                      <a:pt x="299405" y="496934"/>
                      <a:pt x="407877" y="465942"/>
                    </a:cubicBezTo>
                    <a:cubicBezTo>
                      <a:pt x="462667" y="449892"/>
                      <a:pt x="515242" y="428862"/>
                      <a:pt x="565051" y="401744"/>
                    </a:cubicBezTo>
                    <a:cubicBezTo>
                      <a:pt x="673523" y="342527"/>
                      <a:pt x="679611" y="218559"/>
                      <a:pt x="607112" y="139419"/>
                    </a:cubicBezTo>
                    <a:cubicBezTo>
                      <a:pt x="536273" y="62492"/>
                      <a:pt x="444404" y="30393"/>
                      <a:pt x="343126" y="24859"/>
                    </a:cubicBezTo>
                    <a:cubicBezTo>
                      <a:pt x="309367" y="22645"/>
                      <a:pt x="275608" y="28733"/>
                      <a:pt x="242955" y="30947"/>
                    </a:cubicBezTo>
                    <a:cubicBezTo>
                      <a:pt x="274501" y="14344"/>
                      <a:pt x="309367" y="3275"/>
                      <a:pt x="346447" y="1062"/>
                    </a:cubicBezTo>
                    <a:cubicBezTo>
                      <a:pt x="433335" y="-4473"/>
                      <a:pt x="515242" y="11023"/>
                      <a:pt x="587742" y="61939"/>
                    </a:cubicBezTo>
                    <a:cubicBezTo>
                      <a:pt x="624821" y="87950"/>
                      <a:pt x="656920" y="118388"/>
                      <a:pt x="679611" y="158235"/>
                    </a:cubicBezTo>
                    <a:cubicBezTo>
                      <a:pt x="697321" y="189781"/>
                      <a:pt x="696214" y="225200"/>
                      <a:pt x="695107" y="260066"/>
                    </a:cubicBezTo>
                    <a:cubicBezTo>
                      <a:pt x="692340" y="346401"/>
                      <a:pt x="642531" y="400084"/>
                      <a:pt x="570032" y="438270"/>
                    </a:cubicBezTo>
                    <a:cubicBezTo>
                      <a:pt x="519116" y="464835"/>
                      <a:pt x="464880" y="480331"/>
                      <a:pt x="409537" y="494167"/>
                    </a:cubicBezTo>
                    <a:cubicBezTo>
                      <a:pt x="337038" y="512430"/>
                      <a:pt x="266753" y="537888"/>
                      <a:pt x="198681" y="569987"/>
                    </a:cubicBezTo>
                    <a:cubicBezTo>
                      <a:pt x="128396" y="602086"/>
                      <a:pt x="63091" y="643593"/>
                      <a:pt x="0" y="688974"/>
                    </a:cubicBezTo>
                    <a:close/>
                  </a:path>
                </a:pathLst>
              </a:custGeom>
              <a:grpFill/>
              <a:ln w="55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0" name="Freeform: Shape 59"/>
            <p:cNvSpPr/>
            <p:nvPr/>
          </p:nvSpPr>
          <p:spPr>
            <a:xfrm>
              <a:off x="10524814" y="1876042"/>
              <a:ext cx="185936" cy="138371"/>
            </a:xfrm>
            <a:custGeom>
              <a:avLst/>
              <a:gdLst>
                <a:gd name="connsiteX0" fmla="*/ 242154 w 237974"/>
                <a:gd name="connsiteY0" fmla="*/ 132519 h 177097"/>
                <a:gd name="connsiteX1" fmla="*/ 139770 w 237974"/>
                <a:gd name="connsiteY1" fmla="*/ 121451 h 177097"/>
                <a:gd name="connsiteX2" fmla="*/ 139217 w 237974"/>
                <a:gd name="connsiteY2" fmla="*/ 126432 h 177097"/>
                <a:gd name="connsiteX3" fmla="*/ 220571 w 237974"/>
                <a:gd name="connsiteY3" fmla="*/ 135287 h 177097"/>
                <a:gd name="connsiteX4" fmla="*/ 221678 w 237974"/>
                <a:gd name="connsiteY4" fmla="*/ 139161 h 177097"/>
                <a:gd name="connsiteX5" fmla="*/ 172976 w 237974"/>
                <a:gd name="connsiteY5" fmla="*/ 152443 h 177097"/>
                <a:gd name="connsiteX6" fmla="*/ 82767 w 237974"/>
                <a:gd name="connsiteY6" fmla="*/ 177901 h 177097"/>
                <a:gd name="connsiteX7" fmla="*/ 10268 w 237974"/>
                <a:gd name="connsiteY7" fmla="*/ 149676 h 177097"/>
                <a:gd name="connsiteX8" fmla="*/ 16355 w 237974"/>
                <a:gd name="connsiteY8" fmla="*/ 72749 h 177097"/>
                <a:gd name="connsiteX9" fmla="*/ 85534 w 237974"/>
                <a:gd name="connsiteY9" fmla="*/ 65001 h 177097"/>
                <a:gd name="connsiteX10" fmla="*/ 98263 w 237974"/>
                <a:gd name="connsiteY10" fmla="*/ 74409 h 177097"/>
                <a:gd name="connsiteX11" fmla="*/ 93282 w 237974"/>
                <a:gd name="connsiteY11" fmla="*/ 65555 h 177097"/>
                <a:gd name="connsiteX12" fmla="*/ 92729 w 237974"/>
                <a:gd name="connsiteY12" fmla="*/ 10765 h 177097"/>
                <a:gd name="connsiteX13" fmla="*/ 154713 w 237974"/>
                <a:gd name="connsiteY13" fmla="*/ 8551 h 177097"/>
                <a:gd name="connsiteX14" fmla="*/ 202861 w 237974"/>
                <a:gd name="connsiteY14" fmla="*/ 59467 h 177097"/>
                <a:gd name="connsiteX15" fmla="*/ 242154 w 237974"/>
                <a:gd name="connsiteY15" fmla="*/ 132519 h 177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7974" h="177097">
                  <a:moveTo>
                    <a:pt x="242154" y="132519"/>
                  </a:moveTo>
                  <a:cubicBezTo>
                    <a:pt x="203968" y="128645"/>
                    <a:pt x="171869" y="124771"/>
                    <a:pt x="139770" y="121451"/>
                  </a:cubicBezTo>
                  <a:cubicBezTo>
                    <a:pt x="139770" y="123111"/>
                    <a:pt x="139217" y="124771"/>
                    <a:pt x="139217" y="126432"/>
                  </a:cubicBezTo>
                  <a:cubicBezTo>
                    <a:pt x="166335" y="129199"/>
                    <a:pt x="193453" y="131966"/>
                    <a:pt x="220571" y="135287"/>
                  </a:cubicBezTo>
                  <a:cubicBezTo>
                    <a:pt x="221124" y="136394"/>
                    <a:pt x="221124" y="138054"/>
                    <a:pt x="221678" y="139161"/>
                  </a:cubicBezTo>
                  <a:cubicBezTo>
                    <a:pt x="205628" y="143588"/>
                    <a:pt x="189025" y="148015"/>
                    <a:pt x="172976" y="152443"/>
                  </a:cubicBezTo>
                  <a:cubicBezTo>
                    <a:pt x="143091" y="160744"/>
                    <a:pt x="113206" y="171259"/>
                    <a:pt x="82767" y="177901"/>
                  </a:cubicBezTo>
                  <a:cubicBezTo>
                    <a:pt x="53435" y="184542"/>
                    <a:pt x="29638" y="171259"/>
                    <a:pt x="10268" y="149676"/>
                  </a:cubicBezTo>
                  <a:cubicBezTo>
                    <a:pt x="-5782" y="130859"/>
                    <a:pt x="-2461" y="93779"/>
                    <a:pt x="16355" y="72749"/>
                  </a:cubicBezTo>
                  <a:cubicBezTo>
                    <a:pt x="33512" y="53379"/>
                    <a:pt x="63950" y="50059"/>
                    <a:pt x="85534" y="65001"/>
                  </a:cubicBezTo>
                  <a:cubicBezTo>
                    <a:pt x="88855" y="67215"/>
                    <a:pt x="91622" y="69428"/>
                    <a:pt x="98263" y="74409"/>
                  </a:cubicBezTo>
                  <a:cubicBezTo>
                    <a:pt x="94942" y="68875"/>
                    <a:pt x="93836" y="67215"/>
                    <a:pt x="93282" y="65555"/>
                  </a:cubicBezTo>
                  <a:cubicBezTo>
                    <a:pt x="80553" y="41757"/>
                    <a:pt x="80553" y="21834"/>
                    <a:pt x="92729" y="10765"/>
                  </a:cubicBezTo>
                  <a:cubicBezTo>
                    <a:pt x="105458" y="-1410"/>
                    <a:pt x="137556" y="-4731"/>
                    <a:pt x="154713" y="8551"/>
                  </a:cubicBezTo>
                  <a:cubicBezTo>
                    <a:pt x="172976" y="22941"/>
                    <a:pt x="189579" y="40650"/>
                    <a:pt x="202861" y="59467"/>
                  </a:cubicBezTo>
                  <a:cubicBezTo>
                    <a:pt x="217804" y="80497"/>
                    <a:pt x="227765" y="104848"/>
                    <a:pt x="242154" y="132519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/>
            <p:cNvSpPr/>
            <p:nvPr/>
          </p:nvSpPr>
          <p:spPr>
            <a:xfrm>
              <a:off x="10925676" y="2126505"/>
              <a:ext cx="207558" cy="112427"/>
            </a:xfrm>
            <a:custGeom>
              <a:avLst/>
              <a:gdLst>
                <a:gd name="connsiteX0" fmla="*/ 267589 w 265645"/>
                <a:gd name="connsiteY0" fmla="*/ 92549 h 143891"/>
                <a:gd name="connsiteX1" fmla="*/ 259288 w 265645"/>
                <a:gd name="connsiteY1" fmla="*/ 101404 h 143891"/>
                <a:gd name="connsiteX2" fmla="*/ 109309 w 265645"/>
                <a:gd name="connsiteY2" fmla="*/ 144571 h 143891"/>
                <a:gd name="connsiteX3" fmla="*/ 11905 w 265645"/>
                <a:gd name="connsiteY3" fmla="*/ 109152 h 143891"/>
                <a:gd name="connsiteX4" fmla="*/ 50092 w 265645"/>
                <a:gd name="connsiteY4" fmla="*/ 2340 h 143891"/>
                <a:gd name="connsiteX5" fmla="*/ 121484 w 265645"/>
                <a:gd name="connsiteY5" fmla="*/ 28905 h 143891"/>
                <a:gd name="connsiteX6" fmla="*/ 144728 w 265645"/>
                <a:gd name="connsiteY6" fmla="*/ 56023 h 143891"/>
                <a:gd name="connsiteX7" fmla="*/ 181254 w 265645"/>
                <a:gd name="connsiteY7" fmla="*/ 87015 h 143891"/>
                <a:gd name="connsiteX8" fmla="*/ 267589 w 265645"/>
                <a:gd name="connsiteY8" fmla="*/ 92549 h 143891"/>
                <a:gd name="connsiteX9" fmla="*/ 267589 w 265645"/>
                <a:gd name="connsiteY9" fmla="*/ 92549 h 14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5645" h="143891">
                  <a:moveTo>
                    <a:pt x="267589" y="92549"/>
                  </a:moveTo>
                  <a:cubicBezTo>
                    <a:pt x="264822" y="95316"/>
                    <a:pt x="262609" y="100297"/>
                    <a:pt x="259288" y="101404"/>
                  </a:cubicBezTo>
                  <a:cubicBezTo>
                    <a:pt x="209479" y="116347"/>
                    <a:pt x="160224" y="132950"/>
                    <a:pt x="109309" y="144571"/>
                  </a:cubicBezTo>
                  <a:cubicBezTo>
                    <a:pt x="71122" y="153426"/>
                    <a:pt x="36809" y="139591"/>
                    <a:pt x="11905" y="109152"/>
                  </a:cubicBezTo>
                  <a:cubicBezTo>
                    <a:pt x="-15766" y="75393"/>
                    <a:pt x="8031" y="13409"/>
                    <a:pt x="50092" y="2340"/>
                  </a:cubicBezTo>
                  <a:cubicBezTo>
                    <a:pt x="81637" y="-5961"/>
                    <a:pt x="102114" y="8981"/>
                    <a:pt x="121484" y="28905"/>
                  </a:cubicBezTo>
                  <a:cubicBezTo>
                    <a:pt x="129232" y="37760"/>
                    <a:pt x="136980" y="47168"/>
                    <a:pt x="144728" y="56023"/>
                  </a:cubicBezTo>
                  <a:cubicBezTo>
                    <a:pt x="149709" y="74286"/>
                    <a:pt x="161331" y="85355"/>
                    <a:pt x="181254" y="87015"/>
                  </a:cubicBezTo>
                  <a:cubicBezTo>
                    <a:pt x="211140" y="88675"/>
                    <a:pt x="239365" y="90889"/>
                    <a:pt x="267589" y="92549"/>
                  </a:cubicBezTo>
                  <a:lnTo>
                    <a:pt x="267589" y="92549"/>
                  </a:ln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/>
            <p:cNvSpPr/>
            <p:nvPr/>
          </p:nvSpPr>
          <p:spPr>
            <a:xfrm>
              <a:off x="11004127" y="2075118"/>
              <a:ext cx="142696" cy="121076"/>
            </a:xfrm>
            <a:custGeom>
              <a:avLst/>
              <a:gdLst>
                <a:gd name="connsiteX0" fmla="*/ 45430 w 182631"/>
                <a:gd name="connsiteY0" fmla="*/ 121790 h 154960"/>
                <a:gd name="connsiteX1" fmla="*/ 22186 w 182631"/>
                <a:gd name="connsiteY1" fmla="*/ 94672 h 154960"/>
                <a:gd name="connsiteX2" fmla="*/ 2816 w 182631"/>
                <a:gd name="connsiteY2" fmla="*/ 56486 h 154960"/>
                <a:gd name="connsiteX3" fmla="*/ 36022 w 182631"/>
                <a:gd name="connsiteY3" fmla="*/ 1143 h 154960"/>
                <a:gd name="connsiteX4" fmla="*/ 127338 w 182631"/>
                <a:gd name="connsiteY4" fmla="*/ 46524 h 154960"/>
                <a:gd name="connsiteX5" fmla="*/ 182681 w 182631"/>
                <a:gd name="connsiteY5" fmla="*/ 142821 h 154960"/>
                <a:gd name="connsiteX6" fmla="*/ 187108 w 182631"/>
                <a:gd name="connsiteY6" fmla="*/ 158870 h 154960"/>
                <a:gd name="connsiteX7" fmla="*/ 168292 w 182631"/>
                <a:gd name="connsiteY7" fmla="*/ 158870 h 154960"/>
                <a:gd name="connsiteX8" fmla="*/ 168845 w 182631"/>
                <a:gd name="connsiteY8" fmla="*/ 159424 h 154960"/>
                <a:gd name="connsiteX9" fmla="*/ 99113 w 182631"/>
                <a:gd name="connsiteY9" fmla="*/ 149462 h 154960"/>
                <a:gd name="connsiteX10" fmla="*/ 45430 w 182631"/>
                <a:gd name="connsiteY10" fmla="*/ 121790 h 15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631" h="154960">
                  <a:moveTo>
                    <a:pt x="45430" y="121790"/>
                  </a:moveTo>
                  <a:cubicBezTo>
                    <a:pt x="37682" y="112936"/>
                    <a:pt x="29935" y="103527"/>
                    <a:pt x="22186" y="94672"/>
                  </a:cubicBezTo>
                  <a:cubicBezTo>
                    <a:pt x="15545" y="81944"/>
                    <a:pt x="7244" y="69768"/>
                    <a:pt x="2816" y="56486"/>
                  </a:cubicBezTo>
                  <a:cubicBezTo>
                    <a:pt x="-6592" y="30474"/>
                    <a:pt x="8351" y="5570"/>
                    <a:pt x="36022" y="1143"/>
                  </a:cubicBezTo>
                  <a:cubicBezTo>
                    <a:pt x="76976" y="-5498"/>
                    <a:pt x="105754" y="17746"/>
                    <a:pt x="127338" y="46524"/>
                  </a:cubicBezTo>
                  <a:cubicBezTo>
                    <a:pt x="148922" y="76409"/>
                    <a:pt x="164418" y="110168"/>
                    <a:pt x="182681" y="142821"/>
                  </a:cubicBezTo>
                  <a:cubicBezTo>
                    <a:pt x="184895" y="147248"/>
                    <a:pt x="185448" y="152229"/>
                    <a:pt x="187108" y="158870"/>
                  </a:cubicBezTo>
                  <a:cubicBezTo>
                    <a:pt x="179360" y="158870"/>
                    <a:pt x="173826" y="158870"/>
                    <a:pt x="168292" y="158870"/>
                  </a:cubicBezTo>
                  <a:cubicBezTo>
                    <a:pt x="168292" y="158870"/>
                    <a:pt x="168845" y="159424"/>
                    <a:pt x="168845" y="159424"/>
                  </a:cubicBezTo>
                  <a:cubicBezTo>
                    <a:pt x="145601" y="156103"/>
                    <a:pt x="122357" y="151676"/>
                    <a:pt x="99113" y="149462"/>
                  </a:cubicBezTo>
                  <a:cubicBezTo>
                    <a:pt x="76976" y="146141"/>
                    <a:pt x="57606" y="141160"/>
                    <a:pt x="45430" y="121790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/>
            <p:cNvSpPr/>
            <p:nvPr/>
          </p:nvSpPr>
          <p:spPr>
            <a:xfrm>
              <a:off x="10841578" y="953039"/>
              <a:ext cx="665914" cy="77834"/>
            </a:xfrm>
            <a:custGeom>
              <a:avLst/>
              <a:gdLst>
                <a:gd name="connsiteX0" fmla="*/ 0 w 852280"/>
                <a:gd name="connsiteY0" fmla="*/ 99617 h 99617"/>
                <a:gd name="connsiteX1" fmla="*/ 114560 w 852280"/>
                <a:gd name="connsiteY1" fmla="*/ 66965 h 99617"/>
                <a:gd name="connsiteX2" fmla="*/ 489785 w 852280"/>
                <a:gd name="connsiteY2" fmla="*/ 14389 h 99617"/>
                <a:gd name="connsiteX3" fmla="*/ 857262 w 852280"/>
                <a:gd name="connsiteY3" fmla="*/ 0 h 99617"/>
                <a:gd name="connsiteX4" fmla="*/ 847853 w 852280"/>
                <a:gd name="connsiteY4" fmla="*/ 3321 h 99617"/>
                <a:gd name="connsiteX5" fmla="*/ 694553 w 852280"/>
                <a:gd name="connsiteY5" fmla="*/ 22691 h 99617"/>
                <a:gd name="connsiteX6" fmla="*/ 250703 w 852280"/>
                <a:gd name="connsiteY6" fmla="*/ 57003 h 99617"/>
                <a:gd name="connsiteX7" fmla="*/ 23244 w 852280"/>
                <a:gd name="connsiteY7" fmla="*/ 99064 h 99617"/>
                <a:gd name="connsiteX8" fmla="*/ 1660 w 852280"/>
                <a:gd name="connsiteY8" fmla="*/ 104045 h 99617"/>
                <a:gd name="connsiteX9" fmla="*/ 0 w 852280"/>
                <a:gd name="connsiteY9" fmla="*/ 99617 h 9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2280" h="99617">
                  <a:moveTo>
                    <a:pt x="0" y="99617"/>
                  </a:moveTo>
                  <a:cubicBezTo>
                    <a:pt x="38187" y="88549"/>
                    <a:pt x="76373" y="76927"/>
                    <a:pt x="114560" y="66965"/>
                  </a:cubicBezTo>
                  <a:cubicBezTo>
                    <a:pt x="237421" y="35419"/>
                    <a:pt x="363049" y="21030"/>
                    <a:pt x="489785" y="14389"/>
                  </a:cubicBezTo>
                  <a:cubicBezTo>
                    <a:pt x="612093" y="7748"/>
                    <a:pt x="734400" y="3321"/>
                    <a:pt x="857262" y="0"/>
                  </a:cubicBezTo>
                  <a:cubicBezTo>
                    <a:pt x="853941" y="1107"/>
                    <a:pt x="851174" y="2767"/>
                    <a:pt x="847853" y="3321"/>
                  </a:cubicBezTo>
                  <a:cubicBezTo>
                    <a:pt x="796938" y="9962"/>
                    <a:pt x="746022" y="18817"/>
                    <a:pt x="694553" y="22691"/>
                  </a:cubicBezTo>
                  <a:cubicBezTo>
                    <a:pt x="546788" y="34866"/>
                    <a:pt x="397915" y="42061"/>
                    <a:pt x="250703" y="57003"/>
                  </a:cubicBezTo>
                  <a:cubicBezTo>
                    <a:pt x="174330" y="64751"/>
                    <a:pt x="99064" y="84675"/>
                    <a:pt x="23244" y="99064"/>
                  </a:cubicBezTo>
                  <a:cubicBezTo>
                    <a:pt x="16049" y="100724"/>
                    <a:pt x="8855" y="102384"/>
                    <a:pt x="1660" y="104045"/>
                  </a:cubicBezTo>
                  <a:cubicBezTo>
                    <a:pt x="553" y="102938"/>
                    <a:pt x="0" y="101277"/>
                    <a:pt x="0" y="99617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/>
            <p:cNvSpPr/>
            <p:nvPr/>
          </p:nvSpPr>
          <p:spPr>
            <a:xfrm>
              <a:off x="10728735" y="1770729"/>
              <a:ext cx="441060" cy="237826"/>
            </a:xfrm>
            <a:custGeom>
              <a:avLst/>
              <a:gdLst>
                <a:gd name="connsiteX0" fmla="*/ 13815 w 564497"/>
                <a:gd name="connsiteY0" fmla="*/ 0 h 304385"/>
                <a:gd name="connsiteX1" fmla="*/ 16582 w 564497"/>
                <a:gd name="connsiteY1" fmla="*/ 20477 h 304385"/>
                <a:gd name="connsiteX2" fmla="*/ 74692 w 564497"/>
                <a:gd name="connsiteY2" fmla="*/ 150533 h 304385"/>
                <a:gd name="connsiteX3" fmla="*/ 251789 w 564497"/>
                <a:gd name="connsiteY3" fmla="*/ 233547 h 304385"/>
                <a:gd name="connsiteX4" fmla="*/ 555622 w 564497"/>
                <a:gd name="connsiteY4" fmla="*/ 297745 h 304385"/>
                <a:gd name="connsiteX5" fmla="*/ 565030 w 564497"/>
                <a:gd name="connsiteY5" fmla="*/ 300512 h 304385"/>
                <a:gd name="connsiteX6" fmla="*/ 565030 w 564497"/>
                <a:gd name="connsiteY6" fmla="*/ 304939 h 304385"/>
                <a:gd name="connsiteX7" fmla="*/ 529057 w 564497"/>
                <a:gd name="connsiteY7" fmla="*/ 304939 h 304385"/>
                <a:gd name="connsiteX8" fmla="*/ 490871 w 564497"/>
                <a:gd name="connsiteY8" fmla="*/ 303279 h 304385"/>
                <a:gd name="connsiteX9" fmla="*/ 149405 w 564497"/>
                <a:gd name="connsiteY9" fmla="*/ 213623 h 304385"/>
                <a:gd name="connsiteX10" fmla="*/ 32078 w 564497"/>
                <a:gd name="connsiteY10" fmla="*/ 131163 h 304385"/>
                <a:gd name="connsiteX11" fmla="*/ 13815 w 564497"/>
                <a:gd name="connsiteY11" fmla="*/ 0 h 30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4497" h="304385">
                  <a:moveTo>
                    <a:pt x="13815" y="0"/>
                  </a:moveTo>
                  <a:cubicBezTo>
                    <a:pt x="14922" y="6641"/>
                    <a:pt x="17689" y="13836"/>
                    <a:pt x="16582" y="20477"/>
                  </a:cubicBezTo>
                  <a:cubicBezTo>
                    <a:pt x="6620" y="76927"/>
                    <a:pt x="30971" y="118434"/>
                    <a:pt x="74692" y="150533"/>
                  </a:cubicBezTo>
                  <a:cubicBezTo>
                    <a:pt x="127821" y="190380"/>
                    <a:pt x="189805" y="212517"/>
                    <a:pt x="251789" y="233547"/>
                  </a:cubicBezTo>
                  <a:cubicBezTo>
                    <a:pt x="350853" y="267306"/>
                    <a:pt x="452131" y="286123"/>
                    <a:pt x="555622" y="297745"/>
                  </a:cubicBezTo>
                  <a:cubicBezTo>
                    <a:pt x="558942" y="298298"/>
                    <a:pt x="561710" y="299405"/>
                    <a:pt x="565030" y="300512"/>
                  </a:cubicBezTo>
                  <a:cubicBezTo>
                    <a:pt x="565030" y="302172"/>
                    <a:pt x="565030" y="303279"/>
                    <a:pt x="565030" y="304939"/>
                  </a:cubicBezTo>
                  <a:cubicBezTo>
                    <a:pt x="552855" y="304939"/>
                    <a:pt x="540679" y="304939"/>
                    <a:pt x="529057" y="304939"/>
                  </a:cubicBezTo>
                  <a:cubicBezTo>
                    <a:pt x="516328" y="304386"/>
                    <a:pt x="503600" y="304386"/>
                    <a:pt x="490871" y="303279"/>
                  </a:cubicBezTo>
                  <a:cubicBezTo>
                    <a:pt x="372437" y="291104"/>
                    <a:pt x="257877" y="263986"/>
                    <a:pt x="149405" y="213623"/>
                  </a:cubicBezTo>
                  <a:cubicBezTo>
                    <a:pt x="105684" y="193147"/>
                    <a:pt x="65837" y="166582"/>
                    <a:pt x="32078" y="131163"/>
                  </a:cubicBezTo>
                  <a:cubicBezTo>
                    <a:pt x="-3341" y="95190"/>
                    <a:pt x="-9429" y="32652"/>
                    <a:pt x="13815" y="0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/>
            <p:cNvSpPr/>
            <p:nvPr/>
          </p:nvSpPr>
          <p:spPr>
            <a:xfrm>
              <a:off x="11039622" y="2170278"/>
              <a:ext cx="95131" cy="25945"/>
            </a:xfrm>
            <a:custGeom>
              <a:avLst/>
              <a:gdLst>
                <a:gd name="connsiteX0" fmla="*/ 0 w 121754"/>
                <a:gd name="connsiteY0" fmla="*/ 0 h 33205"/>
                <a:gd name="connsiteX1" fmla="*/ 52576 w 121754"/>
                <a:gd name="connsiteY1" fmla="*/ 27118 h 33205"/>
                <a:gd name="connsiteX2" fmla="*/ 122308 w 121754"/>
                <a:gd name="connsiteY2" fmla="*/ 37080 h 33205"/>
                <a:gd name="connsiteX3" fmla="*/ 36526 w 121754"/>
                <a:gd name="connsiteY3" fmla="*/ 30992 h 33205"/>
                <a:gd name="connsiteX4" fmla="*/ 0 w 121754"/>
                <a:gd name="connsiteY4" fmla="*/ 0 h 33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754" h="33205">
                  <a:moveTo>
                    <a:pt x="0" y="0"/>
                  </a:moveTo>
                  <a:cubicBezTo>
                    <a:pt x="12176" y="19370"/>
                    <a:pt x="31546" y="24904"/>
                    <a:pt x="52576" y="27118"/>
                  </a:cubicBezTo>
                  <a:cubicBezTo>
                    <a:pt x="75820" y="29332"/>
                    <a:pt x="99064" y="33759"/>
                    <a:pt x="122308" y="37080"/>
                  </a:cubicBezTo>
                  <a:cubicBezTo>
                    <a:pt x="93530" y="34866"/>
                    <a:pt x="64751" y="33206"/>
                    <a:pt x="36526" y="30992"/>
                  </a:cubicBezTo>
                  <a:cubicBezTo>
                    <a:pt x="17156" y="29332"/>
                    <a:pt x="5534" y="18263"/>
                    <a:pt x="0" y="0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44883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21" name="Frame 20"/>
          <p:cNvSpPr/>
          <p:nvPr userDrawn="1"/>
        </p:nvSpPr>
        <p:spPr>
          <a:xfrm>
            <a:off x="227150" y="235090"/>
            <a:ext cx="11737700" cy="6387820"/>
          </a:xfrm>
          <a:prstGeom prst="frame">
            <a:avLst>
              <a:gd name="adj1" fmla="val 3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11658600" y="0"/>
            <a:ext cx="533400" cy="1898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 userDrawn="1"/>
        </p:nvSpPr>
        <p:spPr>
          <a:xfrm>
            <a:off x="10207487" y="0"/>
            <a:ext cx="1984512" cy="442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66"/>
          <p:cNvGrpSpPr/>
          <p:nvPr userDrawn="1"/>
        </p:nvGrpSpPr>
        <p:grpSpPr>
          <a:xfrm>
            <a:off x="10331184" y="0"/>
            <a:ext cx="1784616" cy="1828654"/>
            <a:chOff x="10211914" y="309106"/>
            <a:chExt cx="1980086" cy="2028947"/>
          </a:xfrm>
          <a:solidFill>
            <a:schemeClr val="accent1">
              <a:alpha val="70000"/>
            </a:schemeClr>
          </a:solidFill>
        </p:grpSpPr>
        <p:sp>
          <p:nvSpPr>
            <p:cNvPr id="25" name="Freeform: Shape 53"/>
            <p:cNvSpPr/>
            <p:nvPr userDrawn="1"/>
          </p:nvSpPr>
          <p:spPr>
            <a:xfrm>
              <a:off x="10397155" y="1209459"/>
              <a:ext cx="1565331" cy="1128594"/>
            </a:xfrm>
            <a:custGeom>
              <a:avLst/>
              <a:gdLst>
                <a:gd name="connsiteX0" fmla="*/ 293748 w 2003413"/>
                <a:gd name="connsiteY0" fmla="*/ 0 h 1444449"/>
                <a:gd name="connsiteX1" fmla="*/ 327507 w 2003413"/>
                <a:gd name="connsiteY1" fmla="*/ 121754 h 1444449"/>
                <a:gd name="connsiteX2" fmla="*/ 399453 w 2003413"/>
                <a:gd name="connsiteY2" fmla="*/ 322649 h 1444449"/>
                <a:gd name="connsiteX3" fmla="*/ 519547 w 2003413"/>
                <a:gd name="connsiteY3" fmla="*/ 539593 h 1444449"/>
                <a:gd name="connsiteX4" fmla="*/ 797368 w 2003413"/>
                <a:gd name="connsiteY4" fmla="*/ 791957 h 1444449"/>
                <a:gd name="connsiteX5" fmla="*/ 936832 w 2003413"/>
                <a:gd name="connsiteY5" fmla="*/ 873864 h 1444449"/>
                <a:gd name="connsiteX6" fmla="*/ 948454 w 2003413"/>
                <a:gd name="connsiteY6" fmla="*/ 881059 h 1444449"/>
                <a:gd name="connsiteX7" fmla="*/ 986641 w 2003413"/>
                <a:gd name="connsiteY7" fmla="*/ 786423 h 1444449"/>
                <a:gd name="connsiteX8" fmla="*/ 1126105 w 2003413"/>
                <a:gd name="connsiteY8" fmla="*/ 681271 h 1444449"/>
                <a:gd name="connsiteX9" fmla="*/ 1520700 w 2003413"/>
                <a:gd name="connsiteY9" fmla="*/ 669649 h 1444449"/>
                <a:gd name="connsiteX10" fmla="*/ 1664592 w 2003413"/>
                <a:gd name="connsiteY10" fmla="*/ 724992 h 1444449"/>
                <a:gd name="connsiteX11" fmla="*/ 1685068 w 2003413"/>
                <a:gd name="connsiteY11" fmla="*/ 744362 h 1444449"/>
                <a:gd name="connsiteX12" fmla="*/ 1645221 w 2003413"/>
                <a:gd name="connsiteY12" fmla="*/ 732740 h 1444449"/>
                <a:gd name="connsiteX13" fmla="*/ 1393965 w 2003413"/>
                <a:gd name="connsiteY13" fmla="*/ 680718 h 1444449"/>
                <a:gd name="connsiteX14" fmla="*/ 1198051 w 2003413"/>
                <a:gd name="connsiteY14" fmla="*/ 715584 h 1444449"/>
                <a:gd name="connsiteX15" fmla="*/ 1138280 w 2003413"/>
                <a:gd name="connsiteY15" fmla="*/ 938062 h 1444449"/>
                <a:gd name="connsiteX16" fmla="*/ 1328660 w 2003413"/>
                <a:gd name="connsiteY16" fmla="*/ 1125675 h 1444449"/>
                <a:gd name="connsiteX17" fmla="*/ 1687835 w 2003413"/>
                <a:gd name="connsiteY17" fmla="*/ 1311073 h 1444449"/>
                <a:gd name="connsiteX18" fmla="*/ 1997202 w 2003413"/>
                <a:gd name="connsiteY18" fmla="*/ 1437255 h 1444449"/>
                <a:gd name="connsiteX19" fmla="*/ 2006057 w 2003413"/>
                <a:gd name="connsiteY19" fmla="*/ 1446110 h 1444449"/>
                <a:gd name="connsiteX20" fmla="*/ 1938539 w 2003413"/>
                <a:gd name="connsiteY20" fmla="*/ 1440022 h 1444449"/>
                <a:gd name="connsiteX21" fmla="*/ 1697244 w 2003413"/>
                <a:gd name="connsiteY21" fmla="*/ 1383019 h 1444449"/>
                <a:gd name="connsiteX22" fmla="*/ 1260588 w 2003413"/>
                <a:gd name="connsiteY22" fmla="*/ 1208689 h 1444449"/>
                <a:gd name="connsiteX23" fmla="*/ 996603 w 2003413"/>
                <a:gd name="connsiteY23" fmla="*/ 1006687 h 1444449"/>
                <a:gd name="connsiteX24" fmla="*/ 953435 w 2003413"/>
                <a:gd name="connsiteY24" fmla="*/ 902643 h 1444449"/>
                <a:gd name="connsiteX25" fmla="*/ 940706 w 2003413"/>
                <a:gd name="connsiteY25" fmla="*/ 887700 h 1444449"/>
                <a:gd name="connsiteX26" fmla="*/ 804563 w 2003413"/>
                <a:gd name="connsiteY26" fmla="*/ 821842 h 1444449"/>
                <a:gd name="connsiteX27" fmla="*/ 625805 w 2003413"/>
                <a:gd name="connsiteY27" fmla="*/ 712263 h 1444449"/>
                <a:gd name="connsiteX28" fmla="*/ 439300 w 2003413"/>
                <a:gd name="connsiteY28" fmla="*/ 602131 h 1444449"/>
                <a:gd name="connsiteX29" fmla="*/ 272164 w 2003413"/>
                <a:gd name="connsiteY29" fmla="*/ 543467 h 1444449"/>
                <a:gd name="connsiteX30" fmla="*/ 118311 w 2003413"/>
                <a:gd name="connsiteY30" fmla="*/ 475396 h 1444449"/>
                <a:gd name="connsiteX31" fmla="*/ 4304 w 2003413"/>
                <a:gd name="connsiteY31" fmla="*/ 330951 h 1444449"/>
                <a:gd name="connsiteX32" fmla="*/ 132146 w 2003413"/>
                <a:gd name="connsiteY32" fmla="*/ 142785 h 1444449"/>
                <a:gd name="connsiteX33" fmla="*/ 288767 w 2003413"/>
                <a:gd name="connsiteY33" fmla="*/ 178758 h 1444449"/>
                <a:gd name="connsiteX34" fmla="*/ 309797 w 2003413"/>
                <a:gd name="connsiteY34" fmla="*/ 192593 h 1444449"/>
                <a:gd name="connsiteX35" fmla="*/ 295408 w 2003413"/>
                <a:gd name="connsiteY35" fmla="*/ 95190 h 1444449"/>
                <a:gd name="connsiteX36" fmla="*/ 289874 w 2003413"/>
                <a:gd name="connsiteY36" fmla="*/ 553 h 1444449"/>
                <a:gd name="connsiteX37" fmla="*/ 293748 w 2003413"/>
                <a:gd name="connsiteY37" fmla="*/ 0 h 1444449"/>
                <a:gd name="connsiteX38" fmla="*/ 155944 w 2003413"/>
                <a:gd name="connsiteY38" fmla="*/ 283356 h 1444449"/>
                <a:gd name="connsiteX39" fmla="*/ 194684 w 2003413"/>
                <a:gd name="connsiteY39" fmla="*/ 400129 h 1444449"/>
                <a:gd name="connsiteX40" fmla="*/ 221249 w 2003413"/>
                <a:gd name="connsiteY40" fmla="*/ 405664 h 1444449"/>
                <a:gd name="connsiteX41" fmla="*/ 339682 w 2003413"/>
                <a:gd name="connsiteY41" fmla="*/ 344233 h 1444449"/>
                <a:gd name="connsiteX42" fmla="*/ 346323 w 2003413"/>
                <a:gd name="connsiteY42" fmla="*/ 326523 h 1444449"/>
                <a:gd name="connsiteX43" fmla="*/ 314778 w 2003413"/>
                <a:gd name="connsiteY43" fmla="*/ 225799 h 1444449"/>
                <a:gd name="connsiteX44" fmla="*/ 296515 w 2003413"/>
                <a:gd name="connsiteY44" fmla="*/ 209196 h 1444449"/>
                <a:gd name="connsiteX45" fmla="*/ 231210 w 2003413"/>
                <a:gd name="connsiteY45" fmla="*/ 204769 h 1444449"/>
                <a:gd name="connsiteX46" fmla="*/ 155944 w 2003413"/>
                <a:gd name="connsiteY46" fmla="*/ 283356 h 1444449"/>
                <a:gd name="connsiteX47" fmla="*/ 216268 w 2003413"/>
                <a:gd name="connsiteY47" fmla="*/ 419499 h 1444449"/>
                <a:gd name="connsiteX48" fmla="*/ 479700 w 2003413"/>
                <a:gd name="connsiteY48" fmla="*/ 557303 h 1444449"/>
                <a:gd name="connsiteX49" fmla="*/ 355732 w 2003413"/>
                <a:gd name="connsiteY49" fmla="*/ 349767 h 1444449"/>
                <a:gd name="connsiteX50" fmla="*/ 216268 w 2003413"/>
                <a:gd name="connsiteY50" fmla="*/ 419499 h 144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003413" h="1444449">
                  <a:moveTo>
                    <a:pt x="293748" y="0"/>
                  </a:moveTo>
                  <a:cubicBezTo>
                    <a:pt x="304816" y="40954"/>
                    <a:pt x="314225" y="81908"/>
                    <a:pt x="327507" y="121754"/>
                  </a:cubicBezTo>
                  <a:cubicBezTo>
                    <a:pt x="349644" y="189273"/>
                    <a:pt x="370121" y="258451"/>
                    <a:pt x="399453" y="322649"/>
                  </a:cubicBezTo>
                  <a:cubicBezTo>
                    <a:pt x="434319" y="397362"/>
                    <a:pt x="472505" y="472075"/>
                    <a:pt x="519547" y="539593"/>
                  </a:cubicBezTo>
                  <a:cubicBezTo>
                    <a:pt x="591493" y="644191"/>
                    <a:pt x="681148" y="732740"/>
                    <a:pt x="797368" y="791957"/>
                  </a:cubicBezTo>
                  <a:cubicBezTo>
                    <a:pt x="845517" y="816308"/>
                    <a:pt x="890344" y="846193"/>
                    <a:pt x="936832" y="873864"/>
                  </a:cubicBezTo>
                  <a:cubicBezTo>
                    <a:pt x="941813" y="876632"/>
                    <a:pt x="946241" y="879952"/>
                    <a:pt x="948454" y="881059"/>
                  </a:cubicBezTo>
                  <a:cubicBezTo>
                    <a:pt x="961183" y="848960"/>
                    <a:pt x="970591" y="815754"/>
                    <a:pt x="986641" y="786423"/>
                  </a:cubicBezTo>
                  <a:cubicBezTo>
                    <a:pt x="1016526" y="731080"/>
                    <a:pt x="1067995" y="701748"/>
                    <a:pt x="1126105" y="681271"/>
                  </a:cubicBezTo>
                  <a:cubicBezTo>
                    <a:pt x="1256714" y="635890"/>
                    <a:pt x="1387877" y="639211"/>
                    <a:pt x="1520700" y="669649"/>
                  </a:cubicBezTo>
                  <a:cubicBezTo>
                    <a:pt x="1571615" y="681271"/>
                    <a:pt x="1619764" y="698981"/>
                    <a:pt x="1664592" y="724992"/>
                  </a:cubicBezTo>
                  <a:cubicBezTo>
                    <a:pt x="1672339" y="729420"/>
                    <a:pt x="1679534" y="735507"/>
                    <a:pt x="1685068" y="744362"/>
                  </a:cubicBezTo>
                  <a:cubicBezTo>
                    <a:pt x="1671786" y="740488"/>
                    <a:pt x="1658504" y="736614"/>
                    <a:pt x="1645221" y="732740"/>
                  </a:cubicBezTo>
                  <a:cubicBezTo>
                    <a:pt x="1562761" y="707836"/>
                    <a:pt x="1479746" y="686252"/>
                    <a:pt x="1393965" y="680718"/>
                  </a:cubicBezTo>
                  <a:cubicBezTo>
                    <a:pt x="1326446" y="676290"/>
                    <a:pt x="1260035" y="682378"/>
                    <a:pt x="1198051" y="715584"/>
                  </a:cubicBezTo>
                  <a:cubicBezTo>
                    <a:pt x="1116697" y="758751"/>
                    <a:pt x="1095666" y="866116"/>
                    <a:pt x="1138280" y="938062"/>
                  </a:cubicBezTo>
                  <a:cubicBezTo>
                    <a:pt x="1185322" y="1017756"/>
                    <a:pt x="1255054" y="1073653"/>
                    <a:pt x="1328660" y="1125675"/>
                  </a:cubicBezTo>
                  <a:cubicBezTo>
                    <a:pt x="1439899" y="1204262"/>
                    <a:pt x="1562761" y="1260158"/>
                    <a:pt x="1687835" y="1311073"/>
                  </a:cubicBezTo>
                  <a:cubicBezTo>
                    <a:pt x="1790773" y="1353134"/>
                    <a:pt x="1893711" y="1395195"/>
                    <a:pt x="1997202" y="1437255"/>
                  </a:cubicBezTo>
                  <a:cubicBezTo>
                    <a:pt x="2000523" y="1438362"/>
                    <a:pt x="2003290" y="1440022"/>
                    <a:pt x="2006057" y="1446110"/>
                  </a:cubicBezTo>
                  <a:cubicBezTo>
                    <a:pt x="1983367" y="1443896"/>
                    <a:pt x="1961230" y="1442789"/>
                    <a:pt x="1938539" y="1440022"/>
                  </a:cubicBezTo>
                  <a:cubicBezTo>
                    <a:pt x="1856078" y="1428954"/>
                    <a:pt x="1776384" y="1406817"/>
                    <a:pt x="1697244" y="1383019"/>
                  </a:cubicBezTo>
                  <a:cubicBezTo>
                    <a:pt x="1546711" y="1337638"/>
                    <a:pt x="1402819" y="1274547"/>
                    <a:pt x="1260588" y="1208689"/>
                  </a:cubicBezTo>
                  <a:cubicBezTo>
                    <a:pt x="1157650" y="1160541"/>
                    <a:pt x="1068548" y="1094683"/>
                    <a:pt x="996603" y="1006687"/>
                  </a:cubicBezTo>
                  <a:cubicBezTo>
                    <a:pt x="972252" y="976802"/>
                    <a:pt x="953435" y="943597"/>
                    <a:pt x="953435" y="902643"/>
                  </a:cubicBezTo>
                  <a:cubicBezTo>
                    <a:pt x="953435" y="897662"/>
                    <a:pt x="946241" y="890467"/>
                    <a:pt x="940706" y="887700"/>
                  </a:cubicBezTo>
                  <a:cubicBezTo>
                    <a:pt x="895325" y="865563"/>
                    <a:pt x="848284" y="846193"/>
                    <a:pt x="804563" y="821842"/>
                  </a:cubicBezTo>
                  <a:cubicBezTo>
                    <a:pt x="743686" y="787530"/>
                    <a:pt x="683915" y="751003"/>
                    <a:pt x="625805" y="712263"/>
                  </a:cubicBezTo>
                  <a:cubicBezTo>
                    <a:pt x="565481" y="671863"/>
                    <a:pt x="507925" y="627588"/>
                    <a:pt x="439300" y="602131"/>
                  </a:cubicBezTo>
                  <a:cubicBezTo>
                    <a:pt x="383957" y="581654"/>
                    <a:pt x="326953" y="565051"/>
                    <a:pt x="272164" y="543467"/>
                  </a:cubicBezTo>
                  <a:cubicBezTo>
                    <a:pt x="220142" y="522990"/>
                    <a:pt x="167012" y="502514"/>
                    <a:pt x="118311" y="475396"/>
                  </a:cubicBezTo>
                  <a:cubicBezTo>
                    <a:pt x="61308" y="444404"/>
                    <a:pt x="19800" y="395702"/>
                    <a:pt x="4304" y="330951"/>
                  </a:cubicBezTo>
                  <a:cubicBezTo>
                    <a:pt x="-15619" y="249043"/>
                    <a:pt x="34743" y="159388"/>
                    <a:pt x="132146" y="142785"/>
                  </a:cubicBezTo>
                  <a:cubicBezTo>
                    <a:pt x="189150" y="133376"/>
                    <a:pt x="241725" y="143892"/>
                    <a:pt x="288767" y="178758"/>
                  </a:cubicBezTo>
                  <a:cubicBezTo>
                    <a:pt x="294855" y="183185"/>
                    <a:pt x="300942" y="186506"/>
                    <a:pt x="309797" y="192593"/>
                  </a:cubicBezTo>
                  <a:cubicBezTo>
                    <a:pt x="304816" y="157727"/>
                    <a:pt x="298729" y="126735"/>
                    <a:pt x="295408" y="95190"/>
                  </a:cubicBezTo>
                  <a:cubicBezTo>
                    <a:pt x="292087" y="63644"/>
                    <a:pt x="291534" y="32099"/>
                    <a:pt x="289874" y="553"/>
                  </a:cubicBezTo>
                  <a:cubicBezTo>
                    <a:pt x="290981" y="0"/>
                    <a:pt x="292087" y="0"/>
                    <a:pt x="293748" y="0"/>
                  </a:cubicBezTo>
                  <a:close/>
                  <a:moveTo>
                    <a:pt x="155944" y="283356"/>
                  </a:moveTo>
                  <a:cubicBezTo>
                    <a:pt x="155390" y="330397"/>
                    <a:pt x="173100" y="365817"/>
                    <a:pt x="194684" y="400129"/>
                  </a:cubicBezTo>
                  <a:cubicBezTo>
                    <a:pt x="202432" y="411751"/>
                    <a:pt x="209073" y="412858"/>
                    <a:pt x="221249" y="405664"/>
                  </a:cubicBezTo>
                  <a:cubicBezTo>
                    <a:pt x="259989" y="384080"/>
                    <a:pt x="299835" y="364156"/>
                    <a:pt x="339682" y="344233"/>
                  </a:cubicBezTo>
                  <a:cubicBezTo>
                    <a:pt x="349644" y="339252"/>
                    <a:pt x="348537" y="334271"/>
                    <a:pt x="346323" y="326523"/>
                  </a:cubicBezTo>
                  <a:cubicBezTo>
                    <a:pt x="335808" y="292764"/>
                    <a:pt x="326400" y="259005"/>
                    <a:pt x="314778" y="225799"/>
                  </a:cubicBezTo>
                  <a:cubicBezTo>
                    <a:pt x="312564" y="218604"/>
                    <a:pt x="303156" y="210303"/>
                    <a:pt x="296515" y="209196"/>
                  </a:cubicBezTo>
                  <a:cubicBezTo>
                    <a:pt x="274931" y="205876"/>
                    <a:pt x="252794" y="203109"/>
                    <a:pt x="231210" y="204769"/>
                  </a:cubicBezTo>
                  <a:cubicBezTo>
                    <a:pt x="185276" y="206982"/>
                    <a:pt x="155390" y="241849"/>
                    <a:pt x="155944" y="283356"/>
                  </a:cubicBezTo>
                  <a:close/>
                  <a:moveTo>
                    <a:pt x="216268" y="419499"/>
                  </a:moveTo>
                  <a:cubicBezTo>
                    <a:pt x="252794" y="459346"/>
                    <a:pt x="432658" y="552876"/>
                    <a:pt x="479700" y="557303"/>
                  </a:cubicBezTo>
                  <a:cubicBezTo>
                    <a:pt x="431552" y="492552"/>
                    <a:pt x="384510" y="427801"/>
                    <a:pt x="355732" y="349767"/>
                  </a:cubicBezTo>
                  <a:cubicBezTo>
                    <a:pt x="305370" y="366924"/>
                    <a:pt x="258328" y="387400"/>
                    <a:pt x="216268" y="419499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54"/>
            <p:cNvSpPr/>
            <p:nvPr/>
          </p:nvSpPr>
          <p:spPr>
            <a:xfrm>
              <a:off x="10211914" y="508637"/>
              <a:ext cx="1617220" cy="864823"/>
            </a:xfrm>
            <a:custGeom>
              <a:avLst/>
              <a:gdLst>
                <a:gd name="connsiteX0" fmla="*/ 579532 w 2069824"/>
                <a:gd name="connsiteY0" fmla="*/ 774097 h 1106858"/>
                <a:gd name="connsiteX1" fmla="*/ 565143 w 2069824"/>
                <a:gd name="connsiteY1" fmla="*/ 786272 h 1106858"/>
                <a:gd name="connsiteX2" fmla="*/ 554628 w 2069824"/>
                <a:gd name="connsiteY2" fmla="*/ 870393 h 1106858"/>
                <a:gd name="connsiteX3" fmla="*/ 633768 w 2069824"/>
                <a:gd name="connsiteY3" fmla="*/ 944553 h 1106858"/>
                <a:gd name="connsiteX4" fmla="*/ 693539 w 2069824"/>
                <a:gd name="connsiteY4" fmla="*/ 976651 h 1106858"/>
                <a:gd name="connsiteX5" fmla="*/ 711802 w 2069824"/>
                <a:gd name="connsiteY5" fmla="*/ 975545 h 1106858"/>
                <a:gd name="connsiteX6" fmla="*/ 891113 w 2069824"/>
                <a:gd name="connsiteY6" fmla="*/ 873714 h 1106858"/>
                <a:gd name="connsiteX7" fmla="*/ 898861 w 2069824"/>
                <a:gd name="connsiteY7" fmla="*/ 869840 h 1106858"/>
                <a:gd name="connsiteX8" fmla="*/ 776553 w 2069824"/>
                <a:gd name="connsiteY8" fmla="*/ 811730 h 1106858"/>
                <a:gd name="connsiteX9" fmla="*/ 344325 w 2069824"/>
                <a:gd name="connsiteY9" fmla="*/ 580396 h 1106858"/>
                <a:gd name="connsiteX10" fmla="*/ 72591 w 2069824"/>
                <a:gd name="connsiteY10" fmla="*/ 351830 h 1106858"/>
                <a:gd name="connsiteX11" fmla="*/ 13928 w 2069824"/>
                <a:gd name="connsiteY11" fmla="*/ 85631 h 1106858"/>
                <a:gd name="connsiteX12" fmla="*/ 57095 w 2069824"/>
                <a:gd name="connsiteY12" fmla="*/ 19773 h 1106858"/>
                <a:gd name="connsiteX13" fmla="*/ 145090 w 2069824"/>
                <a:gd name="connsiteY13" fmla="*/ 13132 h 1106858"/>
                <a:gd name="connsiteX14" fmla="*/ 209288 w 2069824"/>
                <a:gd name="connsiteY14" fmla="*/ 74009 h 1106858"/>
                <a:gd name="connsiteX15" fmla="*/ 181617 w 2069824"/>
                <a:gd name="connsiteY15" fmla="*/ 127691 h 1106858"/>
                <a:gd name="connsiteX16" fmla="*/ 208735 w 2069824"/>
                <a:gd name="connsiteY16" fmla="*/ 316964 h 1106858"/>
                <a:gd name="connsiteX17" fmla="*/ 317207 w 2069824"/>
                <a:gd name="connsiteY17" fmla="*/ 466943 h 1106858"/>
                <a:gd name="connsiteX18" fmla="*/ 722870 w 2069824"/>
                <a:gd name="connsiteY18" fmla="*/ 741998 h 1106858"/>
                <a:gd name="connsiteX19" fmla="*/ 872296 w 2069824"/>
                <a:gd name="connsiteY19" fmla="*/ 816710 h 1106858"/>
                <a:gd name="connsiteX20" fmla="*/ 1147904 w 2069824"/>
                <a:gd name="connsiteY20" fmla="*/ 986613 h 1106858"/>
                <a:gd name="connsiteX21" fmla="*/ 1221510 w 2069824"/>
                <a:gd name="connsiteY21" fmla="*/ 1050258 h 1106858"/>
                <a:gd name="connsiteX22" fmla="*/ 1281834 w 2069824"/>
                <a:gd name="connsiteY22" fmla="*/ 1074608 h 1106858"/>
                <a:gd name="connsiteX23" fmla="*/ 1569063 w 2069824"/>
                <a:gd name="connsiteY23" fmla="*/ 1069074 h 1106858"/>
                <a:gd name="connsiteX24" fmla="*/ 2022875 w 2069824"/>
                <a:gd name="connsiteY24" fmla="*/ 1015945 h 1106858"/>
                <a:gd name="connsiteX25" fmla="*/ 2050547 w 2069824"/>
                <a:gd name="connsiteY25" fmla="*/ 1012624 h 1106858"/>
                <a:gd name="connsiteX26" fmla="*/ 2070470 w 2069824"/>
                <a:gd name="connsiteY26" fmla="*/ 1004876 h 1106858"/>
                <a:gd name="connsiteX27" fmla="*/ 2058295 w 2069824"/>
                <a:gd name="connsiteY27" fmla="*/ 1018159 h 1106858"/>
                <a:gd name="connsiteX28" fmla="*/ 1883964 w 2069824"/>
                <a:gd name="connsiteY28" fmla="*/ 1051364 h 1106858"/>
                <a:gd name="connsiteX29" fmla="*/ 1492690 w 2069824"/>
                <a:gd name="connsiteY29" fmla="*/ 1102833 h 1106858"/>
                <a:gd name="connsiteX30" fmla="*/ 1163953 w 2069824"/>
                <a:gd name="connsiteY30" fmla="*/ 1106154 h 1106858"/>
                <a:gd name="connsiteX31" fmla="*/ 928746 w 2069824"/>
                <a:gd name="connsiteY31" fmla="*/ 1083463 h 1106858"/>
                <a:gd name="connsiteX32" fmla="*/ 712909 w 2069824"/>
                <a:gd name="connsiteY32" fmla="*/ 1024246 h 1106858"/>
                <a:gd name="connsiteX33" fmla="*/ 562376 w 2069824"/>
                <a:gd name="connsiteY33" fmla="*/ 917435 h 1106858"/>
                <a:gd name="connsiteX34" fmla="*/ 544666 w 2069824"/>
                <a:gd name="connsiteY34" fmla="*/ 803982 h 1106858"/>
                <a:gd name="connsiteX35" fmla="*/ 573444 w 2069824"/>
                <a:gd name="connsiteY35" fmla="*/ 769116 h 1106858"/>
                <a:gd name="connsiteX36" fmla="*/ 579532 w 2069824"/>
                <a:gd name="connsiteY36" fmla="*/ 774097 h 110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069824" h="1106858">
                  <a:moveTo>
                    <a:pt x="579532" y="774097"/>
                  </a:moveTo>
                  <a:cubicBezTo>
                    <a:pt x="574551" y="777970"/>
                    <a:pt x="569571" y="781845"/>
                    <a:pt x="565143" y="786272"/>
                  </a:cubicBezTo>
                  <a:cubicBezTo>
                    <a:pt x="540239" y="810623"/>
                    <a:pt x="536918" y="839955"/>
                    <a:pt x="554628" y="870393"/>
                  </a:cubicBezTo>
                  <a:cubicBezTo>
                    <a:pt x="573444" y="903045"/>
                    <a:pt x="602776" y="925183"/>
                    <a:pt x="633768" y="944553"/>
                  </a:cubicBezTo>
                  <a:cubicBezTo>
                    <a:pt x="652585" y="956728"/>
                    <a:pt x="673062" y="967243"/>
                    <a:pt x="693539" y="976651"/>
                  </a:cubicBezTo>
                  <a:cubicBezTo>
                    <a:pt x="698519" y="978865"/>
                    <a:pt x="707374" y="978312"/>
                    <a:pt x="711802" y="975545"/>
                  </a:cubicBezTo>
                  <a:cubicBezTo>
                    <a:pt x="767145" y="933484"/>
                    <a:pt x="824701" y="896404"/>
                    <a:pt x="891113" y="873714"/>
                  </a:cubicBezTo>
                  <a:cubicBezTo>
                    <a:pt x="892773" y="873160"/>
                    <a:pt x="894433" y="872053"/>
                    <a:pt x="898861" y="869840"/>
                  </a:cubicBezTo>
                  <a:cubicBezTo>
                    <a:pt x="855693" y="849363"/>
                    <a:pt x="816400" y="829993"/>
                    <a:pt x="776553" y="811730"/>
                  </a:cubicBezTo>
                  <a:cubicBezTo>
                    <a:pt x="627681" y="743658"/>
                    <a:pt x="482682" y="668392"/>
                    <a:pt x="344325" y="580396"/>
                  </a:cubicBezTo>
                  <a:cubicBezTo>
                    <a:pt x="244154" y="516199"/>
                    <a:pt x="147304" y="445913"/>
                    <a:pt x="72591" y="351830"/>
                  </a:cubicBezTo>
                  <a:cubicBezTo>
                    <a:pt x="9500" y="274904"/>
                    <a:pt x="-19278" y="186355"/>
                    <a:pt x="13928" y="85631"/>
                  </a:cubicBezTo>
                  <a:cubicBezTo>
                    <a:pt x="22229" y="59620"/>
                    <a:pt x="37172" y="38036"/>
                    <a:pt x="57095" y="19773"/>
                  </a:cubicBezTo>
                  <a:cubicBezTo>
                    <a:pt x="81999" y="-2918"/>
                    <a:pt x="117972" y="-7345"/>
                    <a:pt x="145090" y="13132"/>
                  </a:cubicBezTo>
                  <a:cubicBezTo>
                    <a:pt x="167781" y="30288"/>
                    <a:pt x="186598" y="52425"/>
                    <a:pt x="209288" y="74009"/>
                  </a:cubicBezTo>
                  <a:cubicBezTo>
                    <a:pt x="184937" y="87844"/>
                    <a:pt x="184937" y="108875"/>
                    <a:pt x="181617" y="127691"/>
                  </a:cubicBezTo>
                  <a:cubicBezTo>
                    <a:pt x="169441" y="193549"/>
                    <a:pt x="181063" y="256087"/>
                    <a:pt x="208735" y="316964"/>
                  </a:cubicBezTo>
                  <a:cubicBezTo>
                    <a:pt x="234746" y="374521"/>
                    <a:pt x="272933" y="422669"/>
                    <a:pt x="317207" y="466943"/>
                  </a:cubicBezTo>
                  <a:cubicBezTo>
                    <a:pt x="435087" y="584270"/>
                    <a:pt x="576212" y="666731"/>
                    <a:pt x="722870" y="741998"/>
                  </a:cubicBezTo>
                  <a:cubicBezTo>
                    <a:pt x="772126" y="767455"/>
                    <a:pt x="821934" y="792913"/>
                    <a:pt x="872296" y="816710"/>
                  </a:cubicBezTo>
                  <a:cubicBezTo>
                    <a:pt x="970253" y="863752"/>
                    <a:pt x="1062122" y="919648"/>
                    <a:pt x="1147904" y="986613"/>
                  </a:cubicBezTo>
                  <a:cubicBezTo>
                    <a:pt x="1173362" y="1006537"/>
                    <a:pt x="1197712" y="1028120"/>
                    <a:pt x="1221510" y="1050258"/>
                  </a:cubicBezTo>
                  <a:cubicBezTo>
                    <a:pt x="1239220" y="1066861"/>
                    <a:pt x="1256929" y="1075162"/>
                    <a:pt x="1281834" y="1074608"/>
                  </a:cubicBezTo>
                  <a:cubicBezTo>
                    <a:pt x="1377577" y="1071841"/>
                    <a:pt x="1473320" y="1073502"/>
                    <a:pt x="1569063" y="1069074"/>
                  </a:cubicBezTo>
                  <a:cubicBezTo>
                    <a:pt x="1721810" y="1062433"/>
                    <a:pt x="1872896" y="1043616"/>
                    <a:pt x="2022875" y="1015945"/>
                  </a:cubicBezTo>
                  <a:cubicBezTo>
                    <a:pt x="2031730" y="1014285"/>
                    <a:pt x="2041692" y="1014285"/>
                    <a:pt x="2050547" y="1012624"/>
                  </a:cubicBezTo>
                  <a:cubicBezTo>
                    <a:pt x="2057188" y="1011518"/>
                    <a:pt x="2062722" y="1008197"/>
                    <a:pt x="2070470" y="1004876"/>
                  </a:cubicBezTo>
                  <a:cubicBezTo>
                    <a:pt x="2074344" y="1014838"/>
                    <a:pt x="2066596" y="1016498"/>
                    <a:pt x="2058295" y="1018159"/>
                  </a:cubicBezTo>
                  <a:cubicBezTo>
                    <a:pt x="2000185" y="1029227"/>
                    <a:pt x="1942628" y="1043063"/>
                    <a:pt x="1883964" y="1051364"/>
                  </a:cubicBezTo>
                  <a:cubicBezTo>
                    <a:pt x="1753909" y="1070181"/>
                    <a:pt x="1623299" y="1087891"/>
                    <a:pt x="1492690" y="1102833"/>
                  </a:cubicBezTo>
                  <a:cubicBezTo>
                    <a:pt x="1383665" y="1115009"/>
                    <a:pt x="1273532" y="1113349"/>
                    <a:pt x="1163953" y="1106154"/>
                  </a:cubicBezTo>
                  <a:cubicBezTo>
                    <a:pt x="1085366" y="1101173"/>
                    <a:pt x="1006226" y="1095639"/>
                    <a:pt x="928746" y="1083463"/>
                  </a:cubicBezTo>
                  <a:cubicBezTo>
                    <a:pt x="855140" y="1071841"/>
                    <a:pt x="781534" y="1055238"/>
                    <a:pt x="712909" y="1024246"/>
                  </a:cubicBezTo>
                  <a:cubicBezTo>
                    <a:pt x="655905" y="998789"/>
                    <a:pt x="603883" y="965030"/>
                    <a:pt x="562376" y="917435"/>
                  </a:cubicBezTo>
                  <a:cubicBezTo>
                    <a:pt x="529170" y="879248"/>
                    <a:pt x="523636" y="839401"/>
                    <a:pt x="544666" y="803982"/>
                  </a:cubicBezTo>
                  <a:cubicBezTo>
                    <a:pt x="552414" y="791253"/>
                    <a:pt x="564036" y="780738"/>
                    <a:pt x="573444" y="769116"/>
                  </a:cubicBezTo>
                  <a:cubicBezTo>
                    <a:pt x="575658" y="770776"/>
                    <a:pt x="577872" y="772436"/>
                    <a:pt x="579532" y="774097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55"/>
            <p:cNvSpPr/>
            <p:nvPr/>
          </p:nvSpPr>
          <p:spPr>
            <a:xfrm>
              <a:off x="10232073" y="1273699"/>
              <a:ext cx="1176160" cy="1029139"/>
            </a:xfrm>
            <a:custGeom>
              <a:avLst/>
              <a:gdLst>
                <a:gd name="connsiteX0" fmla="*/ 1507844 w 1505326"/>
                <a:gd name="connsiteY0" fmla="*/ 1291392 h 1317161"/>
                <a:gd name="connsiteX1" fmla="*/ 1399371 w 1505326"/>
                <a:gd name="connsiteY1" fmla="*/ 1301908 h 1317161"/>
                <a:gd name="connsiteX2" fmla="*/ 973784 w 1505326"/>
                <a:gd name="connsiteY2" fmla="*/ 1315743 h 1317161"/>
                <a:gd name="connsiteX3" fmla="*/ 562033 w 1505326"/>
                <a:gd name="connsiteY3" fmla="*/ 1262614 h 1317161"/>
                <a:gd name="connsiteX4" fmla="*/ 228869 w 1505326"/>
                <a:gd name="connsiteY4" fmla="*/ 1130898 h 1317161"/>
                <a:gd name="connsiteX5" fmla="*/ 50665 w 1505326"/>
                <a:gd name="connsiteY5" fmla="*/ 961549 h 1317161"/>
                <a:gd name="connsiteX6" fmla="*/ 26867 w 1505326"/>
                <a:gd name="connsiteY6" fmla="*/ 657716 h 1317161"/>
                <a:gd name="connsiteX7" fmla="*/ 200091 w 1505326"/>
                <a:gd name="connsiteY7" fmla="*/ 465676 h 1317161"/>
                <a:gd name="connsiteX8" fmla="*/ 228316 w 1505326"/>
                <a:gd name="connsiteY8" fmla="*/ 449074 h 1317161"/>
                <a:gd name="connsiteX9" fmla="*/ 164671 w 1505326"/>
                <a:gd name="connsiteY9" fmla="*/ 391517 h 1317161"/>
                <a:gd name="connsiteX10" fmla="*/ 92172 w 1505326"/>
                <a:gd name="connsiteY10" fmla="*/ 289133 h 1317161"/>
                <a:gd name="connsiteX11" fmla="*/ 141981 w 1505326"/>
                <a:gd name="connsiteY11" fmla="*/ 78830 h 1317161"/>
                <a:gd name="connsiteX12" fmla="*/ 368886 w 1505326"/>
                <a:gd name="connsiteY12" fmla="*/ 4670 h 1317161"/>
                <a:gd name="connsiteX13" fmla="*/ 444706 w 1505326"/>
                <a:gd name="connsiteY13" fmla="*/ 20719 h 1317161"/>
                <a:gd name="connsiteX14" fmla="*/ 444153 w 1505326"/>
                <a:gd name="connsiteY14" fmla="*/ 27361 h 1317161"/>
                <a:gd name="connsiteX15" fmla="*/ 425890 w 1505326"/>
                <a:gd name="connsiteY15" fmla="*/ 25700 h 1317161"/>
                <a:gd name="connsiteX16" fmla="*/ 407073 w 1505326"/>
                <a:gd name="connsiteY16" fmla="*/ 22380 h 1317161"/>
                <a:gd name="connsiteX17" fmla="*/ 175186 w 1505326"/>
                <a:gd name="connsiteY17" fmla="*/ 92665 h 1317161"/>
                <a:gd name="connsiteX18" fmla="*/ 147515 w 1505326"/>
                <a:gd name="connsiteY18" fmla="*/ 292453 h 1317161"/>
                <a:gd name="connsiteX19" fmla="*/ 332914 w 1505326"/>
                <a:gd name="connsiteY19" fmla="*/ 465123 h 1317161"/>
                <a:gd name="connsiteX20" fmla="*/ 551518 w 1505326"/>
                <a:gd name="connsiteY20" fmla="*/ 543710 h 1317161"/>
                <a:gd name="connsiteX21" fmla="*/ 786172 w 1505326"/>
                <a:gd name="connsiteY21" fmla="*/ 633919 h 1317161"/>
                <a:gd name="connsiteX22" fmla="*/ 858671 w 1505326"/>
                <a:gd name="connsiteY22" fmla="*/ 690369 h 1317161"/>
                <a:gd name="connsiteX23" fmla="*/ 865866 w 1505326"/>
                <a:gd name="connsiteY23" fmla="*/ 699223 h 1317161"/>
                <a:gd name="connsiteX24" fmla="*/ 750199 w 1505326"/>
                <a:gd name="connsiteY24" fmla="*/ 628938 h 1317161"/>
                <a:gd name="connsiteX25" fmla="*/ 552625 w 1505326"/>
                <a:gd name="connsiteY25" fmla="*/ 564187 h 1317161"/>
                <a:gd name="connsiteX26" fmla="*/ 369440 w 1505326"/>
                <a:gd name="connsiteY26" fmla="*/ 516038 h 1317161"/>
                <a:gd name="connsiteX27" fmla="*/ 268716 w 1505326"/>
                <a:gd name="connsiteY27" fmla="*/ 470657 h 1317161"/>
                <a:gd name="connsiteX28" fmla="*/ 237724 w 1505326"/>
                <a:gd name="connsiteY28" fmla="*/ 469550 h 1317161"/>
                <a:gd name="connsiteX29" fmla="*/ 129805 w 1505326"/>
                <a:gd name="connsiteY29" fmla="*/ 566954 h 1317161"/>
                <a:gd name="connsiteX30" fmla="*/ 63947 w 1505326"/>
                <a:gd name="connsiteY30" fmla="*/ 734089 h 1317161"/>
                <a:gd name="connsiteX31" fmla="*/ 115969 w 1505326"/>
                <a:gd name="connsiteY31" fmla="*/ 897904 h 1317161"/>
                <a:gd name="connsiteX32" fmla="*/ 290300 w 1505326"/>
                <a:gd name="connsiteY32" fmla="*/ 1058952 h 1317161"/>
                <a:gd name="connsiteX33" fmla="*/ 637853 w 1505326"/>
                <a:gd name="connsiteY33" fmla="*/ 1211145 h 1317161"/>
                <a:gd name="connsiteX34" fmla="*/ 1114909 w 1505326"/>
                <a:gd name="connsiteY34" fmla="*/ 1281984 h 1317161"/>
                <a:gd name="connsiteX35" fmla="*/ 1478512 w 1505326"/>
                <a:gd name="connsiteY35" fmla="*/ 1286965 h 1317161"/>
                <a:gd name="connsiteX36" fmla="*/ 1508950 w 1505326"/>
                <a:gd name="connsiteY36" fmla="*/ 1288625 h 1317161"/>
                <a:gd name="connsiteX37" fmla="*/ 1507844 w 1505326"/>
                <a:gd name="connsiteY37" fmla="*/ 1291392 h 1317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505326" h="1317161">
                  <a:moveTo>
                    <a:pt x="1507844" y="1291392"/>
                  </a:moveTo>
                  <a:cubicBezTo>
                    <a:pt x="1471871" y="1294713"/>
                    <a:pt x="1435344" y="1298587"/>
                    <a:pt x="1399371" y="1301908"/>
                  </a:cubicBezTo>
                  <a:cubicBezTo>
                    <a:pt x="1257694" y="1314636"/>
                    <a:pt x="1116016" y="1320171"/>
                    <a:pt x="973784" y="1315743"/>
                  </a:cubicBezTo>
                  <a:cubicBezTo>
                    <a:pt x="834874" y="1311316"/>
                    <a:pt x="697070" y="1295820"/>
                    <a:pt x="562033" y="1262614"/>
                  </a:cubicBezTo>
                  <a:cubicBezTo>
                    <a:pt x="445260" y="1234389"/>
                    <a:pt x="331807" y="1193989"/>
                    <a:pt x="228869" y="1130898"/>
                  </a:cubicBezTo>
                  <a:cubicBezTo>
                    <a:pt x="157477" y="1087177"/>
                    <a:pt x="93279" y="1035708"/>
                    <a:pt x="50665" y="961549"/>
                  </a:cubicBezTo>
                  <a:cubicBezTo>
                    <a:pt x="-5232" y="864145"/>
                    <a:pt x="-17407" y="760654"/>
                    <a:pt x="26867" y="657716"/>
                  </a:cubicBezTo>
                  <a:cubicBezTo>
                    <a:pt x="62287" y="575809"/>
                    <a:pt x="123164" y="512164"/>
                    <a:pt x="200091" y="465676"/>
                  </a:cubicBezTo>
                  <a:cubicBezTo>
                    <a:pt x="208945" y="460142"/>
                    <a:pt x="217800" y="455161"/>
                    <a:pt x="228316" y="449074"/>
                  </a:cubicBezTo>
                  <a:cubicBezTo>
                    <a:pt x="206178" y="429150"/>
                    <a:pt x="184595" y="411440"/>
                    <a:pt x="164671" y="391517"/>
                  </a:cubicBezTo>
                  <a:cubicBezTo>
                    <a:pt x="134233" y="362185"/>
                    <a:pt x="104347" y="331747"/>
                    <a:pt x="92172" y="289133"/>
                  </a:cubicBezTo>
                  <a:cubicBezTo>
                    <a:pt x="70035" y="209992"/>
                    <a:pt x="87745" y="140260"/>
                    <a:pt x="141981" y="78830"/>
                  </a:cubicBezTo>
                  <a:cubicBezTo>
                    <a:pt x="202858" y="9651"/>
                    <a:pt x="280338" y="-10273"/>
                    <a:pt x="368886" y="4670"/>
                  </a:cubicBezTo>
                  <a:cubicBezTo>
                    <a:pt x="394344" y="9097"/>
                    <a:pt x="419249" y="15185"/>
                    <a:pt x="444706" y="20719"/>
                  </a:cubicBezTo>
                  <a:cubicBezTo>
                    <a:pt x="444706" y="22933"/>
                    <a:pt x="444153" y="25147"/>
                    <a:pt x="444153" y="27361"/>
                  </a:cubicBezTo>
                  <a:cubicBezTo>
                    <a:pt x="438065" y="26807"/>
                    <a:pt x="431977" y="26254"/>
                    <a:pt x="425890" y="25700"/>
                  </a:cubicBezTo>
                  <a:cubicBezTo>
                    <a:pt x="419802" y="24594"/>
                    <a:pt x="413161" y="23487"/>
                    <a:pt x="407073" y="22380"/>
                  </a:cubicBezTo>
                  <a:cubicBezTo>
                    <a:pt x="316864" y="3563"/>
                    <a:pt x="239384" y="27361"/>
                    <a:pt x="175186" y="92665"/>
                  </a:cubicBezTo>
                  <a:cubicBezTo>
                    <a:pt x="120397" y="148008"/>
                    <a:pt x="115416" y="229362"/>
                    <a:pt x="147515" y="292453"/>
                  </a:cubicBezTo>
                  <a:cubicBezTo>
                    <a:pt x="188469" y="372147"/>
                    <a:pt x="258754" y="421402"/>
                    <a:pt x="332914" y="465123"/>
                  </a:cubicBezTo>
                  <a:cubicBezTo>
                    <a:pt x="400432" y="505523"/>
                    <a:pt x="476805" y="522680"/>
                    <a:pt x="551518" y="543710"/>
                  </a:cubicBezTo>
                  <a:cubicBezTo>
                    <a:pt x="632872" y="566401"/>
                    <a:pt x="713673" y="589091"/>
                    <a:pt x="786172" y="633919"/>
                  </a:cubicBezTo>
                  <a:cubicBezTo>
                    <a:pt x="812183" y="649968"/>
                    <a:pt x="834874" y="670999"/>
                    <a:pt x="858671" y="690369"/>
                  </a:cubicBezTo>
                  <a:cubicBezTo>
                    <a:pt x="861992" y="693136"/>
                    <a:pt x="864205" y="697010"/>
                    <a:pt x="865866" y="699223"/>
                  </a:cubicBezTo>
                  <a:cubicBezTo>
                    <a:pt x="827679" y="675979"/>
                    <a:pt x="790046" y="650522"/>
                    <a:pt x="750199" y="628938"/>
                  </a:cubicBezTo>
                  <a:cubicBezTo>
                    <a:pt x="688769" y="595179"/>
                    <a:pt x="620143" y="580790"/>
                    <a:pt x="552625" y="564187"/>
                  </a:cubicBezTo>
                  <a:cubicBezTo>
                    <a:pt x="491194" y="548691"/>
                    <a:pt x="429764" y="534855"/>
                    <a:pt x="369440" y="516038"/>
                  </a:cubicBezTo>
                  <a:cubicBezTo>
                    <a:pt x="334574" y="504970"/>
                    <a:pt x="301922" y="486707"/>
                    <a:pt x="268716" y="470657"/>
                  </a:cubicBezTo>
                  <a:cubicBezTo>
                    <a:pt x="257647" y="465676"/>
                    <a:pt x="248792" y="459589"/>
                    <a:pt x="237724" y="469550"/>
                  </a:cubicBezTo>
                  <a:cubicBezTo>
                    <a:pt x="201751" y="502203"/>
                    <a:pt x="161904" y="530981"/>
                    <a:pt x="129805" y="566954"/>
                  </a:cubicBezTo>
                  <a:cubicBezTo>
                    <a:pt x="88851" y="613442"/>
                    <a:pt x="61180" y="669338"/>
                    <a:pt x="63947" y="734089"/>
                  </a:cubicBezTo>
                  <a:cubicBezTo>
                    <a:pt x="66161" y="793306"/>
                    <a:pt x="85531" y="847543"/>
                    <a:pt x="115969" y="897904"/>
                  </a:cubicBezTo>
                  <a:cubicBezTo>
                    <a:pt x="158583" y="968743"/>
                    <a:pt x="222781" y="1015785"/>
                    <a:pt x="290300" y="1058952"/>
                  </a:cubicBezTo>
                  <a:cubicBezTo>
                    <a:pt x="398218" y="1127578"/>
                    <a:pt x="515545" y="1176279"/>
                    <a:pt x="637853" y="1211145"/>
                  </a:cubicBezTo>
                  <a:cubicBezTo>
                    <a:pt x="793920" y="1255420"/>
                    <a:pt x="953308" y="1278664"/>
                    <a:pt x="1114909" y="1281984"/>
                  </a:cubicBezTo>
                  <a:cubicBezTo>
                    <a:pt x="1236110" y="1284752"/>
                    <a:pt x="1357311" y="1285305"/>
                    <a:pt x="1478512" y="1286965"/>
                  </a:cubicBezTo>
                  <a:cubicBezTo>
                    <a:pt x="1488473" y="1286965"/>
                    <a:pt x="1498989" y="1288072"/>
                    <a:pt x="1508950" y="1288625"/>
                  </a:cubicBezTo>
                  <a:cubicBezTo>
                    <a:pt x="1507844" y="1289732"/>
                    <a:pt x="1507844" y="1290839"/>
                    <a:pt x="1507844" y="1291392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56"/>
            <p:cNvSpPr/>
            <p:nvPr/>
          </p:nvSpPr>
          <p:spPr>
            <a:xfrm>
              <a:off x="10383787" y="607109"/>
              <a:ext cx="1106974" cy="709156"/>
            </a:xfrm>
            <a:custGeom>
              <a:avLst/>
              <a:gdLst>
                <a:gd name="connsiteX0" fmla="*/ 4810 w 1416778"/>
                <a:gd name="connsiteY0" fmla="*/ 0 h 907623"/>
                <a:gd name="connsiteX1" fmla="*/ 38570 w 1416778"/>
                <a:gd name="connsiteY1" fmla="*/ 66411 h 907623"/>
                <a:gd name="connsiteX2" fmla="*/ 130439 w 1416778"/>
                <a:gd name="connsiteY2" fmla="*/ 203108 h 907623"/>
                <a:gd name="connsiteX3" fmla="*/ 316391 w 1416778"/>
                <a:gd name="connsiteY3" fmla="*/ 395702 h 907623"/>
                <a:gd name="connsiteX4" fmla="*/ 655643 w 1416778"/>
                <a:gd name="connsiteY4" fmla="*/ 623714 h 907623"/>
                <a:gd name="connsiteX5" fmla="*/ 752493 w 1416778"/>
                <a:gd name="connsiteY5" fmla="*/ 675183 h 907623"/>
                <a:gd name="connsiteX6" fmla="*/ 874801 w 1416778"/>
                <a:gd name="connsiteY6" fmla="*/ 700088 h 907623"/>
                <a:gd name="connsiteX7" fmla="*/ 1096726 w 1416778"/>
                <a:gd name="connsiteY7" fmla="*/ 680164 h 907623"/>
                <a:gd name="connsiteX8" fmla="*/ 1400558 w 1416778"/>
                <a:gd name="connsiteY8" fmla="*/ 664668 h 907623"/>
                <a:gd name="connsiteX9" fmla="*/ 1416608 w 1416778"/>
                <a:gd name="connsiteY9" fmla="*/ 665775 h 907623"/>
                <a:gd name="connsiteX10" fmla="*/ 1417161 w 1416778"/>
                <a:gd name="connsiteY10" fmla="*/ 670203 h 907623"/>
                <a:gd name="connsiteX11" fmla="*/ 1289873 w 1416778"/>
                <a:gd name="connsiteY11" fmla="*/ 683485 h 907623"/>
                <a:gd name="connsiteX12" fmla="*/ 1117756 w 1416778"/>
                <a:gd name="connsiteY12" fmla="*/ 715584 h 907623"/>
                <a:gd name="connsiteX13" fmla="*/ 1040830 w 1416778"/>
                <a:gd name="connsiteY13" fmla="*/ 758198 h 907623"/>
                <a:gd name="connsiteX14" fmla="*/ 1032528 w 1416778"/>
                <a:gd name="connsiteY14" fmla="*/ 835678 h 907623"/>
                <a:gd name="connsiteX15" fmla="*/ 1091192 w 1416778"/>
                <a:gd name="connsiteY15" fmla="*/ 899322 h 907623"/>
                <a:gd name="connsiteX16" fmla="*/ 1096172 w 1416778"/>
                <a:gd name="connsiteY16" fmla="*/ 908730 h 907623"/>
                <a:gd name="connsiteX17" fmla="*/ 1006517 w 1416778"/>
                <a:gd name="connsiteY17" fmla="*/ 857262 h 907623"/>
                <a:gd name="connsiteX18" fmla="*/ 769649 w 1416778"/>
                <a:gd name="connsiteY18" fmla="*/ 732740 h 907623"/>
                <a:gd name="connsiteX19" fmla="*/ 227842 w 1416778"/>
                <a:gd name="connsiteY19" fmla="*/ 411751 h 907623"/>
                <a:gd name="connsiteX20" fmla="*/ 35802 w 1416778"/>
                <a:gd name="connsiteY20" fmla="*/ 190380 h 907623"/>
                <a:gd name="connsiteX21" fmla="*/ 4810 w 1416778"/>
                <a:gd name="connsiteY21" fmla="*/ 0 h 907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16778" h="907623">
                  <a:moveTo>
                    <a:pt x="4810" y="0"/>
                  </a:moveTo>
                  <a:cubicBezTo>
                    <a:pt x="16432" y="23244"/>
                    <a:pt x="25841" y="45935"/>
                    <a:pt x="38570" y="66411"/>
                  </a:cubicBezTo>
                  <a:cubicBezTo>
                    <a:pt x="67901" y="112899"/>
                    <a:pt x="94466" y="162155"/>
                    <a:pt x="130439" y="203108"/>
                  </a:cubicBezTo>
                  <a:cubicBezTo>
                    <a:pt x="189102" y="270073"/>
                    <a:pt x="253300" y="332057"/>
                    <a:pt x="316391" y="395702"/>
                  </a:cubicBezTo>
                  <a:cubicBezTo>
                    <a:pt x="414348" y="494212"/>
                    <a:pt x="534995" y="558963"/>
                    <a:pt x="655643" y="623714"/>
                  </a:cubicBezTo>
                  <a:cubicBezTo>
                    <a:pt x="687742" y="640871"/>
                    <a:pt x="720394" y="657474"/>
                    <a:pt x="752493" y="675183"/>
                  </a:cubicBezTo>
                  <a:cubicBezTo>
                    <a:pt x="790680" y="696214"/>
                    <a:pt x="831080" y="704515"/>
                    <a:pt x="874801" y="700088"/>
                  </a:cubicBezTo>
                  <a:cubicBezTo>
                    <a:pt x="948407" y="692340"/>
                    <a:pt x="1022566" y="686805"/>
                    <a:pt x="1096726" y="680164"/>
                  </a:cubicBezTo>
                  <a:cubicBezTo>
                    <a:pt x="1198003" y="671309"/>
                    <a:pt x="1298727" y="660794"/>
                    <a:pt x="1400558" y="664668"/>
                  </a:cubicBezTo>
                  <a:cubicBezTo>
                    <a:pt x="1406093" y="664668"/>
                    <a:pt x="1411627" y="665222"/>
                    <a:pt x="1416608" y="665775"/>
                  </a:cubicBezTo>
                  <a:cubicBezTo>
                    <a:pt x="1416608" y="667435"/>
                    <a:pt x="1416608" y="669096"/>
                    <a:pt x="1417161" y="670203"/>
                  </a:cubicBezTo>
                  <a:cubicBezTo>
                    <a:pt x="1374547" y="674630"/>
                    <a:pt x="1332487" y="679611"/>
                    <a:pt x="1289873" y="683485"/>
                  </a:cubicBezTo>
                  <a:cubicBezTo>
                    <a:pt x="1231209" y="689019"/>
                    <a:pt x="1172546" y="693447"/>
                    <a:pt x="1117756" y="715584"/>
                  </a:cubicBezTo>
                  <a:cubicBezTo>
                    <a:pt x="1090638" y="726652"/>
                    <a:pt x="1064074" y="741041"/>
                    <a:pt x="1040830" y="758198"/>
                  </a:cubicBezTo>
                  <a:cubicBezTo>
                    <a:pt x="1016479" y="776461"/>
                    <a:pt x="1013711" y="811880"/>
                    <a:pt x="1032528" y="835678"/>
                  </a:cubicBezTo>
                  <a:cubicBezTo>
                    <a:pt x="1050238" y="858368"/>
                    <a:pt x="1071268" y="878292"/>
                    <a:pt x="1091192" y="899322"/>
                  </a:cubicBezTo>
                  <a:cubicBezTo>
                    <a:pt x="1093405" y="901536"/>
                    <a:pt x="1095619" y="903750"/>
                    <a:pt x="1096172" y="908730"/>
                  </a:cubicBezTo>
                  <a:cubicBezTo>
                    <a:pt x="1066287" y="891574"/>
                    <a:pt x="1036956" y="873311"/>
                    <a:pt x="1006517" y="857262"/>
                  </a:cubicBezTo>
                  <a:cubicBezTo>
                    <a:pt x="927930" y="815201"/>
                    <a:pt x="849343" y="772587"/>
                    <a:pt x="769649" y="732740"/>
                  </a:cubicBezTo>
                  <a:cubicBezTo>
                    <a:pt x="581483" y="638104"/>
                    <a:pt x="392764" y="545128"/>
                    <a:pt x="227842" y="411751"/>
                  </a:cubicBezTo>
                  <a:cubicBezTo>
                    <a:pt x="150916" y="349214"/>
                    <a:pt x="80630" y="280588"/>
                    <a:pt x="35802" y="190380"/>
                  </a:cubicBezTo>
                  <a:cubicBezTo>
                    <a:pt x="5364" y="130609"/>
                    <a:pt x="-7919" y="68625"/>
                    <a:pt x="4810" y="0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57"/>
            <p:cNvSpPr/>
            <p:nvPr userDrawn="1"/>
          </p:nvSpPr>
          <p:spPr>
            <a:xfrm>
              <a:off x="11776885" y="1615030"/>
              <a:ext cx="415115" cy="683210"/>
            </a:xfrm>
            <a:custGeom>
              <a:avLst/>
              <a:gdLst>
                <a:gd name="connsiteX0" fmla="*/ 0 w 531291"/>
                <a:gd name="connsiteY0" fmla="*/ 226944 h 874417"/>
                <a:gd name="connsiteX1" fmla="*/ 103491 w 531291"/>
                <a:gd name="connsiteY1" fmla="*/ 77518 h 874417"/>
                <a:gd name="connsiteX2" fmla="*/ 396809 w 531291"/>
                <a:gd name="connsiteY2" fmla="*/ 11107 h 874417"/>
                <a:gd name="connsiteX3" fmla="*/ 474289 w 531291"/>
                <a:gd name="connsiteY3" fmla="*/ 61469 h 874417"/>
                <a:gd name="connsiteX4" fmla="*/ 530738 w 531291"/>
                <a:gd name="connsiteY4" fmla="*/ 163300 h 874417"/>
                <a:gd name="connsiteX5" fmla="*/ 520777 w 531291"/>
                <a:gd name="connsiteY5" fmla="*/ 280073 h 874417"/>
                <a:gd name="connsiteX6" fmla="*/ 446064 w 531291"/>
                <a:gd name="connsiteY6" fmla="*/ 449423 h 874417"/>
                <a:gd name="connsiteX7" fmla="*/ 379099 w 531291"/>
                <a:gd name="connsiteY7" fmla="*/ 613238 h 874417"/>
                <a:gd name="connsiteX8" fmla="*/ 341466 w 531291"/>
                <a:gd name="connsiteY8" fmla="*/ 759343 h 874417"/>
                <a:gd name="connsiteX9" fmla="*/ 321542 w 531291"/>
                <a:gd name="connsiteY9" fmla="*/ 876670 h 874417"/>
                <a:gd name="connsiteX10" fmla="*/ 314348 w 531291"/>
                <a:gd name="connsiteY10" fmla="*/ 819113 h 874417"/>
                <a:gd name="connsiteX11" fmla="*/ 363049 w 531291"/>
                <a:gd name="connsiteY11" fmla="*/ 575605 h 874417"/>
                <a:gd name="connsiteX12" fmla="*/ 461007 w 531291"/>
                <a:gd name="connsiteY12" fmla="*/ 350912 h 874417"/>
                <a:gd name="connsiteX13" fmla="*/ 492552 w 531291"/>
                <a:gd name="connsiteY13" fmla="*/ 194292 h 874417"/>
                <a:gd name="connsiteX14" fmla="*/ 344786 w 531291"/>
                <a:gd name="connsiteY14" fmla="*/ 44866 h 874417"/>
                <a:gd name="connsiteX15" fmla="*/ 104598 w 531291"/>
                <a:gd name="connsiteY15" fmla="*/ 115152 h 874417"/>
                <a:gd name="connsiteX16" fmla="*/ 0 w 531291"/>
                <a:gd name="connsiteY16" fmla="*/ 226944 h 874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31291" h="874417">
                  <a:moveTo>
                    <a:pt x="0" y="226944"/>
                  </a:moveTo>
                  <a:cubicBezTo>
                    <a:pt x="17156" y="164960"/>
                    <a:pt x="54789" y="117365"/>
                    <a:pt x="103491" y="77518"/>
                  </a:cubicBezTo>
                  <a:cubicBezTo>
                    <a:pt x="189826" y="6679"/>
                    <a:pt x="289444" y="-16011"/>
                    <a:pt x="396809" y="11107"/>
                  </a:cubicBezTo>
                  <a:cubicBezTo>
                    <a:pt x="425034" y="18302"/>
                    <a:pt x="451045" y="41546"/>
                    <a:pt x="474289" y="61469"/>
                  </a:cubicBezTo>
                  <a:cubicBezTo>
                    <a:pt x="504727" y="88034"/>
                    <a:pt x="524097" y="123453"/>
                    <a:pt x="530738" y="163300"/>
                  </a:cubicBezTo>
                  <a:cubicBezTo>
                    <a:pt x="536826" y="202593"/>
                    <a:pt x="531845" y="241887"/>
                    <a:pt x="520777" y="280073"/>
                  </a:cubicBezTo>
                  <a:cubicBezTo>
                    <a:pt x="503620" y="339844"/>
                    <a:pt x="472628" y="394080"/>
                    <a:pt x="446064" y="449423"/>
                  </a:cubicBezTo>
                  <a:cubicBezTo>
                    <a:pt x="420606" y="502552"/>
                    <a:pt x="397915" y="557342"/>
                    <a:pt x="379099" y="613238"/>
                  </a:cubicBezTo>
                  <a:cubicBezTo>
                    <a:pt x="363049" y="660832"/>
                    <a:pt x="351981" y="710088"/>
                    <a:pt x="341466" y="759343"/>
                  </a:cubicBezTo>
                  <a:cubicBezTo>
                    <a:pt x="333718" y="797530"/>
                    <a:pt x="330397" y="836823"/>
                    <a:pt x="321542" y="876670"/>
                  </a:cubicBezTo>
                  <a:cubicBezTo>
                    <a:pt x="318775" y="857300"/>
                    <a:pt x="314901" y="838483"/>
                    <a:pt x="314348" y="819113"/>
                  </a:cubicBezTo>
                  <a:cubicBezTo>
                    <a:pt x="309920" y="733885"/>
                    <a:pt x="330951" y="653638"/>
                    <a:pt x="363049" y="575605"/>
                  </a:cubicBezTo>
                  <a:cubicBezTo>
                    <a:pt x="394595" y="500338"/>
                    <a:pt x="430014" y="426732"/>
                    <a:pt x="461007" y="350912"/>
                  </a:cubicBezTo>
                  <a:cubicBezTo>
                    <a:pt x="481483" y="301104"/>
                    <a:pt x="500853" y="249635"/>
                    <a:pt x="492552" y="194292"/>
                  </a:cubicBezTo>
                  <a:cubicBezTo>
                    <a:pt x="480377" y="110724"/>
                    <a:pt x="428908" y="53721"/>
                    <a:pt x="344786" y="44866"/>
                  </a:cubicBezTo>
                  <a:cubicBezTo>
                    <a:pt x="255684" y="35458"/>
                    <a:pt x="177097" y="64790"/>
                    <a:pt x="104598" y="115152"/>
                  </a:cubicBezTo>
                  <a:cubicBezTo>
                    <a:pt x="61431" y="144483"/>
                    <a:pt x="26011" y="181563"/>
                    <a:pt x="0" y="226944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0" name="Group 29"/>
            <p:cNvGrpSpPr/>
            <p:nvPr userDrawn="1"/>
          </p:nvGrpSpPr>
          <p:grpSpPr>
            <a:xfrm>
              <a:off x="11017480" y="309106"/>
              <a:ext cx="667060" cy="841378"/>
              <a:chOff x="10512715" y="-139148"/>
              <a:chExt cx="1292932" cy="1630806"/>
            </a:xfrm>
            <a:grpFill/>
          </p:grpSpPr>
          <p:sp>
            <p:nvSpPr>
              <p:cNvPr id="37" name="Freeform: Shape 52"/>
              <p:cNvSpPr/>
              <p:nvPr/>
            </p:nvSpPr>
            <p:spPr>
              <a:xfrm>
                <a:off x="10512715" y="-139148"/>
                <a:ext cx="1292932" cy="1630806"/>
              </a:xfrm>
              <a:custGeom>
                <a:avLst/>
                <a:gdLst>
                  <a:gd name="connsiteX0" fmla="*/ 687060 w 1588341"/>
                  <a:gd name="connsiteY0" fmla="*/ 478632 h 2003413"/>
                  <a:gd name="connsiteX1" fmla="*/ 675992 w 1588341"/>
                  <a:gd name="connsiteY1" fmla="*/ 459815 h 2003413"/>
                  <a:gd name="connsiteX2" fmla="*/ 513837 w 1588341"/>
                  <a:gd name="connsiteY2" fmla="*/ 217967 h 2003413"/>
                  <a:gd name="connsiteX3" fmla="*/ 350022 w 1588341"/>
                  <a:gd name="connsiteY3" fmla="*/ 107281 h 2003413"/>
                  <a:gd name="connsiteX4" fmla="*/ 181226 w 1588341"/>
                  <a:gd name="connsiteY4" fmla="*/ 156536 h 2003413"/>
                  <a:gd name="connsiteX5" fmla="*/ 138612 w 1588341"/>
                  <a:gd name="connsiteY5" fmla="*/ 298214 h 2003413"/>
                  <a:gd name="connsiteX6" fmla="*/ 146914 w 1588341"/>
                  <a:gd name="connsiteY6" fmla="*/ 473651 h 2003413"/>
                  <a:gd name="connsiteX7" fmla="*/ 169051 w 1588341"/>
                  <a:gd name="connsiteY7" fmla="*/ 600386 h 2003413"/>
                  <a:gd name="connsiteX8" fmla="*/ 221627 w 1588341"/>
                  <a:gd name="connsiteY8" fmla="*/ 781911 h 2003413"/>
                  <a:gd name="connsiteX9" fmla="*/ 285824 w 1588341"/>
                  <a:gd name="connsiteY9" fmla="*/ 945172 h 2003413"/>
                  <a:gd name="connsiteX10" fmla="*/ 384888 w 1588341"/>
                  <a:gd name="connsiteY10" fmla="*/ 1122270 h 2003413"/>
                  <a:gd name="connsiteX11" fmla="*/ 564753 w 1588341"/>
                  <a:gd name="connsiteY11" fmla="*/ 1288298 h 2003413"/>
                  <a:gd name="connsiteX12" fmla="*/ 741296 w 1588341"/>
                  <a:gd name="connsiteY12" fmla="*/ 1304348 h 2003413"/>
                  <a:gd name="connsiteX13" fmla="*/ 927249 w 1588341"/>
                  <a:gd name="connsiteY13" fmla="*/ 1231295 h 2003413"/>
                  <a:gd name="connsiteX14" fmla="*/ 1272035 w 1588341"/>
                  <a:gd name="connsiteY14" fmla="*/ 1158243 h 2003413"/>
                  <a:gd name="connsiteX15" fmla="*/ 1485105 w 1588341"/>
                  <a:gd name="connsiteY15" fmla="*/ 1217460 h 2003413"/>
                  <a:gd name="connsiteX16" fmla="*/ 1589703 w 1588341"/>
                  <a:gd name="connsiteY16" fmla="*/ 1410053 h 2003413"/>
                  <a:gd name="connsiteX17" fmla="*/ 1515544 w 1588341"/>
                  <a:gd name="connsiteY17" fmla="*/ 1687874 h 2003413"/>
                  <a:gd name="connsiteX18" fmla="*/ 1291958 w 1588341"/>
                  <a:gd name="connsiteY18" fmla="*/ 1953520 h 2003413"/>
                  <a:gd name="connsiteX19" fmla="*/ 1182379 w 1588341"/>
                  <a:gd name="connsiteY19" fmla="*/ 2007203 h 2003413"/>
                  <a:gd name="connsiteX20" fmla="*/ 1229421 w 1588341"/>
                  <a:gd name="connsiteY20" fmla="*/ 1940238 h 2003413"/>
                  <a:gd name="connsiteX21" fmla="*/ 1358923 w 1588341"/>
                  <a:gd name="connsiteY21" fmla="*/ 1770335 h 2003413"/>
                  <a:gd name="connsiteX22" fmla="*/ 1453006 w 1588341"/>
                  <a:gd name="connsiteY22" fmla="*/ 1470930 h 2003413"/>
                  <a:gd name="connsiteX23" fmla="*/ 1441938 w 1588341"/>
                  <a:gd name="connsiteY23" fmla="*/ 1385149 h 2003413"/>
                  <a:gd name="connsiteX24" fmla="*/ 1420907 w 1588341"/>
                  <a:gd name="connsiteY24" fmla="*/ 1348069 h 2003413"/>
                  <a:gd name="connsiteX25" fmla="*/ 1283104 w 1588341"/>
                  <a:gd name="connsiteY25" fmla="*/ 1266715 h 2003413"/>
                  <a:gd name="connsiteX26" fmla="*/ 1087190 w 1588341"/>
                  <a:gd name="connsiteY26" fmla="*/ 1278890 h 2003413"/>
                  <a:gd name="connsiteX27" fmla="*/ 860837 w 1588341"/>
                  <a:gd name="connsiteY27" fmla="*/ 1353050 h 2003413"/>
                  <a:gd name="connsiteX28" fmla="*/ 460155 w 1588341"/>
                  <a:gd name="connsiteY28" fmla="*/ 1282211 h 2003413"/>
                  <a:gd name="connsiteX29" fmla="*/ 279737 w 1588341"/>
                  <a:gd name="connsiteY29" fmla="*/ 1072461 h 2003413"/>
                  <a:gd name="connsiteX30" fmla="*/ 138059 w 1588341"/>
                  <a:gd name="connsiteY30" fmla="*/ 782464 h 2003413"/>
                  <a:gd name="connsiteX31" fmla="*/ 39548 w 1588341"/>
                  <a:gd name="connsiteY31" fmla="*/ 491361 h 2003413"/>
                  <a:gd name="connsiteX32" fmla="*/ 1362 w 1588341"/>
                  <a:gd name="connsiteY32" fmla="*/ 311496 h 2003413"/>
                  <a:gd name="connsiteX33" fmla="*/ 5236 w 1588341"/>
                  <a:gd name="connsiteY33" fmla="*/ 153769 h 2003413"/>
                  <a:gd name="connsiteX34" fmla="*/ 102639 w 1588341"/>
                  <a:gd name="connsiteY34" fmla="*/ 23713 h 2003413"/>
                  <a:gd name="connsiteX35" fmla="*/ 286378 w 1588341"/>
                  <a:gd name="connsiteY35" fmla="*/ 15965 h 2003413"/>
                  <a:gd name="connsiteX36" fmla="*/ 622309 w 1588341"/>
                  <a:gd name="connsiteY36" fmla="*/ 305409 h 2003413"/>
                  <a:gd name="connsiteX37" fmla="*/ 686507 w 1588341"/>
                  <a:gd name="connsiteY37" fmla="*/ 453174 h 2003413"/>
                  <a:gd name="connsiteX38" fmla="*/ 689274 w 1588341"/>
                  <a:gd name="connsiteY38" fmla="*/ 478078 h 2003413"/>
                  <a:gd name="connsiteX39" fmla="*/ 687060 w 1588341"/>
                  <a:gd name="connsiteY39" fmla="*/ 478632 h 2003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588341" h="2003413">
                    <a:moveTo>
                      <a:pt x="687060" y="478632"/>
                    </a:moveTo>
                    <a:cubicBezTo>
                      <a:pt x="683186" y="472544"/>
                      <a:pt x="679312" y="466456"/>
                      <a:pt x="675992" y="459815"/>
                    </a:cubicBezTo>
                    <a:cubicBezTo>
                      <a:pt x="631718" y="372373"/>
                      <a:pt x="579142" y="290466"/>
                      <a:pt x="513837" y="217967"/>
                    </a:cubicBezTo>
                    <a:cubicBezTo>
                      <a:pt x="468456" y="167605"/>
                      <a:pt x="416434" y="126651"/>
                      <a:pt x="350022" y="107281"/>
                    </a:cubicBezTo>
                    <a:cubicBezTo>
                      <a:pt x="284164" y="88464"/>
                      <a:pt x="226054" y="105067"/>
                      <a:pt x="181226" y="156536"/>
                    </a:cubicBezTo>
                    <a:cubicBezTo>
                      <a:pt x="146360" y="196383"/>
                      <a:pt x="136952" y="246745"/>
                      <a:pt x="138612" y="298214"/>
                    </a:cubicBezTo>
                    <a:cubicBezTo>
                      <a:pt x="140273" y="356877"/>
                      <a:pt x="141379" y="414987"/>
                      <a:pt x="146914" y="473651"/>
                    </a:cubicBezTo>
                    <a:cubicBezTo>
                      <a:pt x="150788" y="516265"/>
                      <a:pt x="159089" y="558879"/>
                      <a:pt x="169051" y="600386"/>
                    </a:cubicBezTo>
                    <a:cubicBezTo>
                      <a:pt x="184547" y="661263"/>
                      <a:pt x="201703" y="722141"/>
                      <a:pt x="221627" y="781911"/>
                    </a:cubicBezTo>
                    <a:cubicBezTo>
                      <a:pt x="240443" y="837254"/>
                      <a:pt x="264794" y="890936"/>
                      <a:pt x="285824" y="945172"/>
                    </a:cubicBezTo>
                    <a:cubicBezTo>
                      <a:pt x="310729" y="1008817"/>
                      <a:pt x="345041" y="1066927"/>
                      <a:pt x="384888" y="1122270"/>
                    </a:cubicBezTo>
                    <a:cubicBezTo>
                      <a:pt x="434143" y="1189235"/>
                      <a:pt x="491700" y="1247898"/>
                      <a:pt x="564753" y="1288298"/>
                    </a:cubicBezTo>
                    <a:cubicBezTo>
                      <a:pt x="621202" y="1319844"/>
                      <a:pt x="680973" y="1325378"/>
                      <a:pt x="741296" y="1304348"/>
                    </a:cubicBezTo>
                    <a:cubicBezTo>
                      <a:pt x="804387" y="1282211"/>
                      <a:pt x="865818" y="1256753"/>
                      <a:pt x="927249" y="1231295"/>
                    </a:cubicBezTo>
                    <a:cubicBezTo>
                      <a:pt x="1037934" y="1185361"/>
                      <a:pt x="1151387" y="1155476"/>
                      <a:pt x="1272035" y="1158243"/>
                    </a:cubicBezTo>
                    <a:cubicBezTo>
                      <a:pt x="1347855" y="1160456"/>
                      <a:pt x="1420907" y="1174292"/>
                      <a:pt x="1485105" y="1217460"/>
                    </a:cubicBezTo>
                    <a:cubicBezTo>
                      <a:pt x="1553730" y="1263394"/>
                      <a:pt x="1585276" y="1329252"/>
                      <a:pt x="1589703" y="1410053"/>
                    </a:cubicBezTo>
                    <a:cubicBezTo>
                      <a:pt x="1595238" y="1510777"/>
                      <a:pt x="1565906" y="1602093"/>
                      <a:pt x="1515544" y="1687874"/>
                    </a:cubicBezTo>
                    <a:cubicBezTo>
                      <a:pt x="1455773" y="1789152"/>
                      <a:pt x="1384381" y="1880468"/>
                      <a:pt x="1291958" y="1953520"/>
                    </a:cubicBezTo>
                    <a:cubicBezTo>
                      <a:pt x="1260413" y="1978425"/>
                      <a:pt x="1225547" y="1999455"/>
                      <a:pt x="1182379" y="2007203"/>
                    </a:cubicBezTo>
                    <a:cubicBezTo>
                      <a:pt x="1197876" y="1985066"/>
                      <a:pt x="1213372" y="1962375"/>
                      <a:pt x="1229421" y="1940238"/>
                    </a:cubicBezTo>
                    <a:cubicBezTo>
                      <a:pt x="1272588" y="1883235"/>
                      <a:pt x="1318523" y="1828445"/>
                      <a:pt x="1358923" y="1770335"/>
                    </a:cubicBezTo>
                    <a:cubicBezTo>
                      <a:pt x="1421461" y="1680680"/>
                      <a:pt x="1459647" y="1582169"/>
                      <a:pt x="1453006" y="1470930"/>
                    </a:cubicBezTo>
                    <a:cubicBezTo>
                      <a:pt x="1451346" y="1442152"/>
                      <a:pt x="1448025" y="1412820"/>
                      <a:pt x="1441938" y="1385149"/>
                    </a:cubicBezTo>
                    <a:cubicBezTo>
                      <a:pt x="1439170" y="1371866"/>
                      <a:pt x="1429209" y="1359137"/>
                      <a:pt x="1420907" y="1348069"/>
                    </a:cubicBezTo>
                    <a:cubicBezTo>
                      <a:pt x="1386041" y="1302688"/>
                      <a:pt x="1337893" y="1279444"/>
                      <a:pt x="1283104" y="1266715"/>
                    </a:cubicBezTo>
                    <a:cubicBezTo>
                      <a:pt x="1216692" y="1251772"/>
                      <a:pt x="1150834" y="1260627"/>
                      <a:pt x="1087190" y="1278890"/>
                    </a:cubicBezTo>
                    <a:cubicBezTo>
                      <a:pt x="1010816" y="1301027"/>
                      <a:pt x="936657" y="1329252"/>
                      <a:pt x="860837" y="1353050"/>
                    </a:cubicBezTo>
                    <a:cubicBezTo>
                      <a:pt x="715285" y="1398984"/>
                      <a:pt x="581356" y="1375740"/>
                      <a:pt x="460155" y="1282211"/>
                    </a:cubicBezTo>
                    <a:cubicBezTo>
                      <a:pt x="385995" y="1224654"/>
                      <a:pt x="328992" y="1151602"/>
                      <a:pt x="279737" y="1072461"/>
                    </a:cubicBezTo>
                    <a:cubicBezTo>
                      <a:pt x="222180" y="980592"/>
                      <a:pt x="174585" y="883742"/>
                      <a:pt x="138059" y="782464"/>
                    </a:cubicBezTo>
                    <a:cubicBezTo>
                      <a:pt x="103193" y="686168"/>
                      <a:pt x="73308" y="588211"/>
                      <a:pt x="39548" y="491361"/>
                    </a:cubicBezTo>
                    <a:cubicBezTo>
                      <a:pt x="19625" y="432697"/>
                      <a:pt x="4682" y="372927"/>
                      <a:pt x="1362" y="311496"/>
                    </a:cubicBezTo>
                    <a:cubicBezTo>
                      <a:pt x="-1959" y="258921"/>
                      <a:pt x="1362" y="206345"/>
                      <a:pt x="5236" y="153769"/>
                    </a:cubicBezTo>
                    <a:cubicBezTo>
                      <a:pt x="10217" y="90678"/>
                      <a:pt x="49510" y="50278"/>
                      <a:pt x="102639" y="23713"/>
                    </a:cubicBezTo>
                    <a:cubicBezTo>
                      <a:pt x="161856" y="-6172"/>
                      <a:pt x="222733" y="-6725"/>
                      <a:pt x="286378" y="15965"/>
                    </a:cubicBezTo>
                    <a:cubicBezTo>
                      <a:pt x="435250" y="70201"/>
                      <a:pt x="538188" y="175906"/>
                      <a:pt x="622309" y="305409"/>
                    </a:cubicBezTo>
                    <a:cubicBezTo>
                      <a:pt x="651641" y="351343"/>
                      <a:pt x="674885" y="399492"/>
                      <a:pt x="686507" y="453174"/>
                    </a:cubicBezTo>
                    <a:cubicBezTo>
                      <a:pt x="688167" y="461476"/>
                      <a:pt x="688167" y="469777"/>
                      <a:pt x="689274" y="478078"/>
                    </a:cubicBezTo>
                    <a:cubicBezTo>
                      <a:pt x="689274" y="478078"/>
                      <a:pt x="688167" y="478632"/>
                      <a:pt x="687060" y="478632"/>
                    </a:cubicBezTo>
                    <a:close/>
                  </a:path>
                </a:pathLst>
              </a:custGeom>
              <a:grpFill/>
              <a:ln w="55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58"/>
              <p:cNvSpPr/>
              <p:nvPr/>
            </p:nvSpPr>
            <p:spPr>
              <a:xfrm>
                <a:off x="10895396" y="64446"/>
                <a:ext cx="563124" cy="558619"/>
              </a:xfrm>
              <a:custGeom>
                <a:avLst/>
                <a:gdLst>
                  <a:gd name="connsiteX0" fmla="*/ 0 w 691786"/>
                  <a:gd name="connsiteY0" fmla="*/ 688974 h 686251"/>
                  <a:gd name="connsiteX1" fmla="*/ 97404 w 691786"/>
                  <a:gd name="connsiteY1" fmla="*/ 594337 h 686251"/>
                  <a:gd name="connsiteX2" fmla="*/ 407877 w 691786"/>
                  <a:gd name="connsiteY2" fmla="*/ 465942 h 686251"/>
                  <a:gd name="connsiteX3" fmla="*/ 565051 w 691786"/>
                  <a:gd name="connsiteY3" fmla="*/ 401744 h 686251"/>
                  <a:gd name="connsiteX4" fmla="*/ 607112 w 691786"/>
                  <a:gd name="connsiteY4" fmla="*/ 139419 h 686251"/>
                  <a:gd name="connsiteX5" fmla="*/ 343126 w 691786"/>
                  <a:gd name="connsiteY5" fmla="*/ 24859 h 686251"/>
                  <a:gd name="connsiteX6" fmla="*/ 242955 w 691786"/>
                  <a:gd name="connsiteY6" fmla="*/ 30947 h 686251"/>
                  <a:gd name="connsiteX7" fmla="*/ 346447 w 691786"/>
                  <a:gd name="connsiteY7" fmla="*/ 1062 h 686251"/>
                  <a:gd name="connsiteX8" fmla="*/ 587742 w 691786"/>
                  <a:gd name="connsiteY8" fmla="*/ 61939 h 686251"/>
                  <a:gd name="connsiteX9" fmla="*/ 679611 w 691786"/>
                  <a:gd name="connsiteY9" fmla="*/ 158235 h 686251"/>
                  <a:gd name="connsiteX10" fmla="*/ 695107 w 691786"/>
                  <a:gd name="connsiteY10" fmla="*/ 260066 h 686251"/>
                  <a:gd name="connsiteX11" fmla="*/ 570032 w 691786"/>
                  <a:gd name="connsiteY11" fmla="*/ 438270 h 686251"/>
                  <a:gd name="connsiteX12" fmla="*/ 409537 w 691786"/>
                  <a:gd name="connsiteY12" fmla="*/ 494167 h 686251"/>
                  <a:gd name="connsiteX13" fmla="*/ 198681 w 691786"/>
                  <a:gd name="connsiteY13" fmla="*/ 569987 h 686251"/>
                  <a:gd name="connsiteX14" fmla="*/ 0 w 691786"/>
                  <a:gd name="connsiteY14" fmla="*/ 688974 h 686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1786" h="686251">
                    <a:moveTo>
                      <a:pt x="0" y="688974"/>
                    </a:moveTo>
                    <a:cubicBezTo>
                      <a:pt x="26011" y="650234"/>
                      <a:pt x="59770" y="619795"/>
                      <a:pt x="97404" y="594337"/>
                    </a:cubicBezTo>
                    <a:cubicBezTo>
                      <a:pt x="192040" y="530693"/>
                      <a:pt x="299405" y="496934"/>
                      <a:pt x="407877" y="465942"/>
                    </a:cubicBezTo>
                    <a:cubicBezTo>
                      <a:pt x="462667" y="449892"/>
                      <a:pt x="515242" y="428862"/>
                      <a:pt x="565051" y="401744"/>
                    </a:cubicBezTo>
                    <a:cubicBezTo>
                      <a:pt x="673523" y="342527"/>
                      <a:pt x="679611" y="218559"/>
                      <a:pt x="607112" y="139419"/>
                    </a:cubicBezTo>
                    <a:cubicBezTo>
                      <a:pt x="536273" y="62492"/>
                      <a:pt x="444404" y="30393"/>
                      <a:pt x="343126" y="24859"/>
                    </a:cubicBezTo>
                    <a:cubicBezTo>
                      <a:pt x="309367" y="22645"/>
                      <a:pt x="275608" y="28733"/>
                      <a:pt x="242955" y="30947"/>
                    </a:cubicBezTo>
                    <a:cubicBezTo>
                      <a:pt x="274501" y="14344"/>
                      <a:pt x="309367" y="3275"/>
                      <a:pt x="346447" y="1062"/>
                    </a:cubicBezTo>
                    <a:cubicBezTo>
                      <a:pt x="433335" y="-4473"/>
                      <a:pt x="515242" y="11023"/>
                      <a:pt x="587742" y="61939"/>
                    </a:cubicBezTo>
                    <a:cubicBezTo>
                      <a:pt x="624821" y="87950"/>
                      <a:pt x="656920" y="118388"/>
                      <a:pt x="679611" y="158235"/>
                    </a:cubicBezTo>
                    <a:cubicBezTo>
                      <a:pt x="697321" y="189781"/>
                      <a:pt x="696214" y="225200"/>
                      <a:pt x="695107" y="260066"/>
                    </a:cubicBezTo>
                    <a:cubicBezTo>
                      <a:pt x="692340" y="346401"/>
                      <a:pt x="642531" y="400084"/>
                      <a:pt x="570032" y="438270"/>
                    </a:cubicBezTo>
                    <a:cubicBezTo>
                      <a:pt x="519116" y="464835"/>
                      <a:pt x="464880" y="480331"/>
                      <a:pt x="409537" y="494167"/>
                    </a:cubicBezTo>
                    <a:cubicBezTo>
                      <a:pt x="337038" y="512430"/>
                      <a:pt x="266753" y="537888"/>
                      <a:pt x="198681" y="569987"/>
                    </a:cubicBezTo>
                    <a:cubicBezTo>
                      <a:pt x="128396" y="602086"/>
                      <a:pt x="63091" y="643593"/>
                      <a:pt x="0" y="688974"/>
                    </a:cubicBezTo>
                    <a:close/>
                  </a:path>
                </a:pathLst>
              </a:custGeom>
              <a:grpFill/>
              <a:ln w="55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1" name="Freeform: Shape 59"/>
            <p:cNvSpPr/>
            <p:nvPr/>
          </p:nvSpPr>
          <p:spPr>
            <a:xfrm>
              <a:off x="10524814" y="1876042"/>
              <a:ext cx="185936" cy="138371"/>
            </a:xfrm>
            <a:custGeom>
              <a:avLst/>
              <a:gdLst>
                <a:gd name="connsiteX0" fmla="*/ 242154 w 237974"/>
                <a:gd name="connsiteY0" fmla="*/ 132519 h 177097"/>
                <a:gd name="connsiteX1" fmla="*/ 139770 w 237974"/>
                <a:gd name="connsiteY1" fmla="*/ 121451 h 177097"/>
                <a:gd name="connsiteX2" fmla="*/ 139217 w 237974"/>
                <a:gd name="connsiteY2" fmla="*/ 126432 h 177097"/>
                <a:gd name="connsiteX3" fmla="*/ 220571 w 237974"/>
                <a:gd name="connsiteY3" fmla="*/ 135287 h 177097"/>
                <a:gd name="connsiteX4" fmla="*/ 221678 w 237974"/>
                <a:gd name="connsiteY4" fmla="*/ 139161 h 177097"/>
                <a:gd name="connsiteX5" fmla="*/ 172976 w 237974"/>
                <a:gd name="connsiteY5" fmla="*/ 152443 h 177097"/>
                <a:gd name="connsiteX6" fmla="*/ 82767 w 237974"/>
                <a:gd name="connsiteY6" fmla="*/ 177901 h 177097"/>
                <a:gd name="connsiteX7" fmla="*/ 10268 w 237974"/>
                <a:gd name="connsiteY7" fmla="*/ 149676 h 177097"/>
                <a:gd name="connsiteX8" fmla="*/ 16355 w 237974"/>
                <a:gd name="connsiteY8" fmla="*/ 72749 h 177097"/>
                <a:gd name="connsiteX9" fmla="*/ 85534 w 237974"/>
                <a:gd name="connsiteY9" fmla="*/ 65001 h 177097"/>
                <a:gd name="connsiteX10" fmla="*/ 98263 w 237974"/>
                <a:gd name="connsiteY10" fmla="*/ 74409 h 177097"/>
                <a:gd name="connsiteX11" fmla="*/ 93282 w 237974"/>
                <a:gd name="connsiteY11" fmla="*/ 65555 h 177097"/>
                <a:gd name="connsiteX12" fmla="*/ 92729 w 237974"/>
                <a:gd name="connsiteY12" fmla="*/ 10765 h 177097"/>
                <a:gd name="connsiteX13" fmla="*/ 154713 w 237974"/>
                <a:gd name="connsiteY13" fmla="*/ 8551 h 177097"/>
                <a:gd name="connsiteX14" fmla="*/ 202861 w 237974"/>
                <a:gd name="connsiteY14" fmla="*/ 59467 h 177097"/>
                <a:gd name="connsiteX15" fmla="*/ 242154 w 237974"/>
                <a:gd name="connsiteY15" fmla="*/ 132519 h 177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7974" h="177097">
                  <a:moveTo>
                    <a:pt x="242154" y="132519"/>
                  </a:moveTo>
                  <a:cubicBezTo>
                    <a:pt x="203968" y="128645"/>
                    <a:pt x="171869" y="124771"/>
                    <a:pt x="139770" y="121451"/>
                  </a:cubicBezTo>
                  <a:cubicBezTo>
                    <a:pt x="139770" y="123111"/>
                    <a:pt x="139217" y="124771"/>
                    <a:pt x="139217" y="126432"/>
                  </a:cubicBezTo>
                  <a:cubicBezTo>
                    <a:pt x="166335" y="129199"/>
                    <a:pt x="193453" y="131966"/>
                    <a:pt x="220571" y="135287"/>
                  </a:cubicBezTo>
                  <a:cubicBezTo>
                    <a:pt x="221124" y="136394"/>
                    <a:pt x="221124" y="138054"/>
                    <a:pt x="221678" y="139161"/>
                  </a:cubicBezTo>
                  <a:cubicBezTo>
                    <a:pt x="205628" y="143588"/>
                    <a:pt x="189025" y="148015"/>
                    <a:pt x="172976" y="152443"/>
                  </a:cubicBezTo>
                  <a:cubicBezTo>
                    <a:pt x="143091" y="160744"/>
                    <a:pt x="113206" y="171259"/>
                    <a:pt x="82767" y="177901"/>
                  </a:cubicBezTo>
                  <a:cubicBezTo>
                    <a:pt x="53435" y="184542"/>
                    <a:pt x="29638" y="171259"/>
                    <a:pt x="10268" y="149676"/>
                  </a:cubicBezTo>
                  <a:cubicBezTo>
                    <a:pt x="-5782" y="130859"/>
                    <a:pt x="-2461" y="93779"/>
                    <a:pt x="16355" y="72749"/>
                  </a:cubicBezTo>
                  <a:cubicBezTo>
                    <a:pt x="33512" y="53379"/>
                    <a:pt x="63950" y="50059"/>
                    <a:pt x="85534" y="65001"/>
                  </a:cubicBezTo>
                  <a:cubicBezTo>
                    <a:pt x="88855" y="67215"/>
                    <a:pt x="91622" y="69428"/>
                    <a:pt x="98263" y="74409"/>
                  </a:cubicBezTo>
                  <a:cubicBezTo>
                    <a:pt x="94942" y="68875"/>
                    <a:pt x="93836" y="67215"/>
                    <a:pt x="93282" y="65555"/>
                  </a:cubicBezTo>
                  <a:cubicBezTo>
                    <a:pt x="80553" y="41757"/>
                    <a:pt x="80553" y="21834"/>
                    <a:pt x="92729" y="10765"/>
                  </a:cubicBezTo>
                  <a:cubicBezTo>
                    <a:pt x="105458" y="-1410"/>
                    <a:pt x="137556" y="-4731"/>
                    <a:pt x="154713" y="8551"/>
                  </a:cubicBezTo>
                  <a:cubicBezTo>
                    <a:pt x="172976" y="22941"/>
                    <a:pt x="189579" y="40650"/>
                    <a:pt x="202861" y="59467"/>
                  </a:cubicBezTo>
                  <a:cubicBezTo>
                    <a:pt x="217804" y="80497"/>
                    <a:pt x="227765" y="104848"/>
                    <a:pt x="242154" y="132519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60"/>
            <p:cNvSpPr/>
            <p:nvPr/>
          </p:nvSpPr>
          <p:spPr>
            <a:xfrm>
              <a:off x="10925676" y="2126505"/>
              <a:ext cx="207558" cy="112427"/>
            </a:xfrm>
            <a:custGeom>
              <a:avLst/>
              <a:gdLst>
                <a:gd name="connsiteX0" fmla="*/ 267589 w 265645"/>
                <a:gd name="connsiteY0" fmla="*/ 92549 h 143891"/>
                <a:gd name="connsiteX1" fmla="*/ 259288 w 265645"/>
                <a:gd name="connsiteY1" fmla="*/ 101404 h 143891"/>
                <a:gd name="connsiteX2" fmla="*/ 109309 w 265645"/>
                <a:gd name="connsiteY2" fmla="*/ 144571 h 143891"/>
                <a:gd name="connsiteX3" fmla="*/ 11905 w 265645"/>
                <a:gd name="connsiteY3" fmla="*/ 109152 h 143891"/>
                <a:gd name="connsiteX4" fmla="*/ 50092 w 265645"/>
                <a:gd name="connsiteY4" fmla="*/ 2340 h 143891"/>
                <a:gd name="connsiteX5" fmla="*/ 121484 w 265645"/>
                <a:gd name="connsiteY5" fmla="*/ 28905 h 143891"/>
                <a:gd name="connsiteX6" fmla="*/ 144728 w 265645"/>
                <a:gd name="connsiteY6" fmla="*/ 56023 h 143891"/>
                <a:gd name="connsiteX7" fmla="*/ 181254 w 265645"/>
                <a:gd name="connsiteY7" fmla="*/ 87015 h 143891"/>
                <a:gd name="connsiteX8" fmla="*/ 267589 w 265645"/>
                <a:gd name="connsiteY8" fmla="*/ 92549 h 143891"/>
                <a:gd name="connsiteX9" fmla="*/ 267589 w 265645"/>
                <a:gd name="connsiteY9" fmla="*/ 92549 h 14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5645" h="143891">
                  <a:moveTo>
                    <a:pt x="267589" y="92549"/>
                  </a:moveTo>
                  <a:cubicBezTo>
                    <a:pt x="264822" y="95316"/>
                    <a:pt x="262609" y="100297"/>
                    <a:pt x="259288" y="101404"/>
                  </a:cubicBezTo>
                  <a:cubicBezTo>
                    <a:pt x="209479" y="116347"/>
                    <a:pt x="160224" y="132950"/>
                    <a:pt x="109309" y="144571"/>
                  </a:cubicBezTo>
                  <a:cubicBezTo>
                    <a:pt x="71122" y="153426"/>
                    <a:pt x="36809" y="139591"/>
                    <a:pt x="11905" y="109152"/>
                  </a:cubicBezTo>
                  <a:cubicBezTo>
                    <a:pt x="-15766" y="75393"/>
                    <a:pt x="8031" y="13409"/>
                    <a:pt x="50092" y="2340"/>
                  </a:cubicBezTo>
                  <a:cubicBezTo>
                    <a:pt x="81637" y="-5961"/>
                    <a:pt x="102114" y="8981"/>
                    <a:pt x="121484" y="28905"/>
                  </a:cubicBezTo>
                  <a:cubicBezTo>
                    <a:pt x="129232" y="37760"/>
                    <a:pt x="136980" y="47168"/>
                    <a:pt x="144728" y="56023"/>
                  </a:cubicBezTo>
                  <a:cubicBezTo>
                    <a:pt x="149709" y="74286"/>
                    <a:pt x="161331" y="85355"/>
                    <a:pt x="181254" y="87015"/>
                  </a:cubicBezTo>
                  <a:cubicBezTo>
                    <a:pt x="211140" y="88675"/>
                    <a:pt x="239365" y="90889"/>
                    <a:pt x="267589" y="92549"/>
                  </a:cubicBezTo>
                  <a:lnTo>
                    <a:pt x="267589" y="92549"/>
                  </a:ln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61"/>
            <p:cNvSpPr/>
            <p:nvPr/>
          </p:nvSpPr>
          <p:spPr>
            <a:xfrm>
              <a:off x="11004127" y="2075118"/>
              <a:ext cx="142696" cy="121076"/>
            </a:xfrm>
            <a:custGeom>
              <a:avLst/>
              <a:gdLst>
                <a:gd name="connsiteX0" fmla="*/ 45430 w 182631"/>
                <a:gd name="connsiteY0" fmla="*/ 121790 h 154960"/>
                <a:gd name="connsiteX1" fmla="*/ 22186 w 182631"/>
                <a:gd name="connsiteY1" fmla="*/ 94672 h 154960"/>
                <a:gd name="connsiteX2" fmla="*/ 2816 w 182631"/>
                <a:gd name="connsiteY2" fmla="*/ 56486 h 154960"/>
                <a:gd name="connsiteX3" fmla="*/ 36022 w 182631"/>
                <a:gd name="connsiteY3" fmla="*/ 1143 h 154960"/>
                <a:gd name="connsiteX4" fmla="*/ 127338 w 182631"/>
                <a:gd name="connsiteY4" fmla="*/ 46524 h 154960"/>
                <a:gd name="connsiteX5" fmla="*/ 182681 w 182631"/>
                <a:gd name="connsiteY5" fmla="*/ 142821 h 154960"/>
                <a:gd name="connsiteX6" fmla="*/ 187108 w 182631"/>
                <a:gd name="connsiteY6" fmla="*/ 158870 h 154960"/>
                <a:gd name="connsiteX7" fmla="*/ 168292 w 182631"/>
                <a:gd name="connsiteY7" fmla="*/ 158870 h 154960"/>
                <a:gd name="connsiteX8" fmla="*/ 168845 w 182631"/>
                <a:gd name="connsiteY8" fmla="*/ 159424 h 154960"/>
                <a:gd name="connsiteX9" fmla="*/ 99113 w 182631"/>
                <a:gd name="connsiteY9" fmla="*/ 149462 h 154960"/>
                <a:gd name="connsiteX10" fmla="*/ 45430 w 182631"/>
                <a:gd name="connsiteY10" fmla="*/ 121790 h 15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631" h="154960">
                  <a:moveTo>
                    <a:pt x="45430" y="121790"/>
                  </a:moveTo>
                  <a:cubicBezTo>
                    <a:pt x="37682" y="112936"/>
                    <a:pt x="29935" y="103527"/>
                    <a:pt x="22186" y="94672"/>
                  </a:cubicBezTo>
                  <a:cubicBezTo>
                    <a:pt x="15545" y="81944"/>
                    <a:pt x="7244" y="69768"/>
                    <a:pt x="2816" y="56486"/>
                  </a:cubicBezTo>
                  <a:cubicBezTo>
                    <a:pt x="-6592" y="30474"/>
                    <a:pt x="8351" y="5570"/>
                    <a:pt x="36022" y="1143"/>
                  </a:cubicBezTo>
                  <a:cubicBezTo>
                    <a:pt x="76976" y="-5498"/>
                    <a:pt x="105754" y="17746"/>
                    <a:pt x="127338" y="46524"/>
                  </a:cubicBezTo>
                  <a:cubicBezTo>
                    <a:pt x="148922" y="76409"/>
                    <a:pt x="164418" y="110168"/>
                    <a:pt x="182681" y="142821"/>
                  </a:cubicBezTo>
                  <a:cubicBezTo>
                    <a:pt x="184895" y="147248"/>
                    <a:pt x="185448" y="152229"/>
                    <a:pt x="187108" y="158870"/>
                  </a:cubicBezTo>
                  <a:cubicBezTo>
                    <a:pt x="179360" y="158870"/>
                    <a:pt x="173826" y="158870"/>
                    <a:pt x="168292" y="158870"/>
                  </a:cubicBezTo>
                  <a:cubicBezTo>
                    <a:pt x="168292" y="158870"/>
                    <a:pt x="168845" y="159424"/>
                    <a:pt x="168845" y="159424"/>
                  </a:cubicBezTo>
                  <a:cubicBezTo>
                    <a:pt x="145601" y="156103"/>
                    <a:pt x="122357" y="151676"/>
                    <a:pt x="99113" y="149462"/>
                  </a:cubicBezTo>
                  <a:cubicBezTo>
                    <a:pt x="76976" y="146141"/>
                    <a:pt x="57606" y="141160"/>
                    <a:pt x="45430" y="121790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62"/>
            <p:cNvSpPr/>
            <p:nvPr/>
          </p:nvSpPr>
          <p:spPr>
            <a:xfrm>
              <a:off x="10841578" y="953039"/>
              <a:ext cx="665914" cy="77834"/>
            </a:xfrm>
            <a:custGeom>
              <a:avLst/>
              <a:gdLst>
                <a:gd name="connsiteX0" fmla="*/ 0 w 852280"/>
                <a:gd name="connsiteY0" fmla="*/ 99617 h 99617"/>
                <a:gd name="connsiteX1" fmla="*/ 114560 w 852280"/>
                <a:gd name="connsiteY1" fmla="*/ 66965 h 99617"/>
                <a:gd name="connsiteX2" fmla="*/ 489785 w 852280"/>
                <a:gd name="connsiteY2" fmla="*/ 14389 h 99617"/>
                <a:gd name="connsiteX3" fmla="*/ 857262 w 852280"/>
                <a:gd name="connsiteY3" fmla="*/ 0 h 99617"/>
                <a:gd name="connsiteX4" fmla="*/ 847853 w 852280"/>
                <a:gd name="connsiteY4" fmla="*/ 3321 h 99617"/>
                <a:gd name="connsiteX5" fmla="*/ 694553 w 852280"/>
                <a:gd name="connsiteY5" fmla="*/ 22691 h 99617"/>
                <a:gd name="connsiteX6" fmla="*/ 250703 w 852280"/>
                <a:gd name="connsiteY6" fmla="*/ 57003 h 99617"/>
                <a:gd name="connsiteX7" fmla="*/ 23244 w 852280"/>
                <a:gd name="connsiteY7" fmla="*/ 99064 h 99617"/>
                <a:gd name="connsiteX8" fmla="*/ 1660 w 852280"/>
                <a:gd name="connsiteY8" fmla="*/ 104045 h 99617"/>
                <a:gd name="connsiteX9" fmla="*/ 0 w 852280"/>
                <a:gd name="connsiteY9" fmla="*/ 99617 h 9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2280" h="99617">
                  <a:moveTo>
                    <a:pt x="0" y="99617"/>
                  </a:moveTo>
                  <a:cubicBezTo>
                    <a:pt x="38187" y="88549"/>
                    <a:pt x="76373" y="76927"/>
                    <a:pt x="114560" y="66965"/>
                  </a:cubicBezTo>
                  <a:cubicBezTo>
                    <a:pt x="237421" y="35419"/>
                    <a:pt x="363049" y="21030"/>
                    <a:pt x="489785" y="14389"/>
                  </a:cubicBezTo>
                  <a:cubicBezTo>
                    <a:pt x="612093" y="7748"/>
                    <a:pt x="734400" y="3321"/>
                    <a:pt x="857262" y="0"/>
                  </a:cubicBezTo>
                  <a:cubicBezTo>
                    <a:pt x="853941" y="1107"/>
                    <a:pt x="851174" y="2767"/>
                    <a:pt x="847853" y="3321"/>
                  </a:cubicBezTo>
                  <a:cubicBezTo>
                    <a:pt x="796938" y="9962"/>
                    <a:pt x="746022" y="18817"/>
                    <a:pt x="694553" y="22691"/>
                  </a:cubicBezTo>
                  <a:cubicBezTo>
                    <a:pt x="546788" y="34866"/>
                    <a:pt x="397915" y="42061"/>
                    <a:pt x="250703" y="57003"/>
                  </a:cubicBezTo>
                  <a:cubicBezTo>
                    <a:pt x="174330" y="64751"/>
                    <a:pt x="99064" y="84675"/>
                    <a:pt x="23244" y="99064"/>
                  </a:cubicBezTo>
                  <a:cubicBezTo>
                    <a:pt x="16049" y="100724"/>
                    <a:pt x="8855" y="102384"/>
                    <a:pt x="1660" y="104045"/>
                  </a:cubicBezTo>
                  <a:cubicBezTo>
                    <a:pt x="553" y="102938"/>
                    <a:pt x="0" y="101277"/>
                    <a:pt x="0" y="99617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63"/>
            <p:cNvSpPr/>
            <p:nvPr/>
          </p:nvSpPr>
          <p:spPr>
            <a:xfrm>
              <a:off x="10728735" y="1770729"/>
              <a:ext cx="441060" cy="237826"/>
            </a:xfrm>
            <a:custGeom>
              <a:avLst/>
              <a:gdLst>
                <a:gd name="connsiteX0" fmla="*/ 13815 w 564497"/>
                <a:gd name="connsiteY0" fmla="*/ 0 h 304385"/>
                <a:gd name="connsiteX1" fmla="*/ 16582 w 564497"/>
                <a:gd name="connsiteY1" fmla="*/ 20477 h 304385"/>
                <a:gd name="connsiteX2" fmla="*/ 74692 w 564497"/>
                <a:gd name="connsiteY2" fmla="*/ 150533 h 304385"/>
                <a:gd name="connsiteX3" fmla="*/ 251789 w 564497"/>
                <a:gd name="connsiteY3" fmla="*/ 233547 h 304385"/>
                <a:gd name="connsiteX4" fmla="*/ 555622 w 564497"/>
                <a:gd name="connsiteY4" fmla="*/ 297745 h 304385"/>
                <a:gd name="connsiteX5" fmla="*/ 565030 w 564497"/>
                <a:gd name="connsiteY5" fmla="*/ 300512 h 304385"/>
                <a:gd name="connsiteX6" fmla="*/ 565030 w 564497"/>
                <a:gd name="connsiteY6" fmla="*/ 304939 h 304385"/>
                <a:gd name="connsiteX7" fmla="*/ 529057 w 564497"/>
                <a:gd name="connsiteY7" fmla="*/ 304939 h 304385"/>
                <a:gd name="connsiteX8" fmla="*/ 490871 w 564497"/>
                <a:gd name="connsiteY8" fmla="*/ 303279 h 304385"/>
                <a:gd name="connsiteX9" fmla="*/ 149405 w 564497"/>
                <a:gd name="connsiteY9" fmla="*/ 213623 h 304385"/>
                <a:gd name="connsiteX10" fmla="*/ 32078 w 564497"/>
                <a:gd name="connsiteY10" fmla="*/ 131163 h 304385"/>
                <a:gd name="connsiteX11" fmla="*/ 13815 w 564497"/>
                <a:gd name="connsiteY11" fmla="*/ 0 h 30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4497" h="304385">
                  <a:moveTo>
                    <a:pt x="13815" y="0"/>
                  </a:moveTo>
                  <a:cubicBezTo>
                    <a:pt x="14922" y="6641"/>
                    <a:pt x="17689" y="13836"/>
                    <a:pt x="16582" y="20477"/>
                  </a:cubicBezTo>
                  <a:cubicBezTo>
                    <a:pt x="6620" y="76927"/>
                    <a:pt x="30971" y="118434"/>
                    <a:pt x="74692" y="150533"/>
                  </a:cubicBezTo>
                  <a:cubicBezTo>
                    <a:pt x="127821" y="190380"/>
                    <a:pt x="189805" y="212517"/>
                    <a:pt x="251789" y="233547"/>
                  </a:cubicBezTo>
                  <a:cubicBezTo>
                    <a:pt x="350853" y="267306"/>
                    <a:pt x="452131" y="286123"/>
                    <a:pt x="555622" y="297745"/>
                  </a:cubicBezTo>
                  <a:cubicBezTo>
                    <a:pt x="558942" y="298298"/>
                    <a:pt x="561710" y="299405"/>
                    <a:pt x="565030" y="300512"/>
                  </a:cubicBezTo>
                  <a:cubicBezTo>
                    <a:pt x="565030" y="302172"/>
                    <a:pt x="565030" y="303279"/>
                    <a:pt x="565030" y="304939"/>
                  </a:cubicBezTo>
                  <a:cubicBezTo>
                    <a:pt x="552855" y="304939"/>
                    <a:pt x="540679" y="304939"/>
                    <a:pt x="529057" y="304939"/>
                  </a:cubicBezTo>
                  <a:cubicBezTo>
                    <a:pt x="516328" y="304386"/>
                    <a:pt x="503600" y="304386"/>
                    <a:pt x="490871" y="303279"/>
                  </a:cubicBezTo>
                  <a:cubicBezTo>
                    <a:pt x="372437" y="291104"/>
                    <a:pt x="257877" y="263986"/>
                    <a:pt x="149405" y="213623"/>
                  </a:cubicBezTo>
                  <a:cubicBezTo>
                    <a:pt x="105684" y="193147"/>
                    <a:pt x="65837" y="166582"/>
                    <a:pt x="32078" y="131163"/>
                  </a:cubicBezTo>
                  <a:cubicBezTo>
                    <a:pt x="-3341" y="95190"/>
                    <a:pt x="-9429" y="32652"/>
                    <a:pt x="13815" y="0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64"/>
            <p:cNvSpPr/>
            <p:nvPr/>
          </p:nvSpPr>
          <p:spPr>
            <a:xfrm>
              <a:off x="11039622" y="2170278"/>
              <a:ext cx="95131" cy="25945"/>
            </a:xfrm>
            <a:custGeom>
              <a:avLst/>
              <a:gdLst>
                <a:gd name="connsiteX0" fmla="*/ 0 w 121754"/>
                <a:gd name="connsiteY0" fmla="*/ 0 h 33205"/>
                <a:gd name="connsiteX1" fmla="*/ 52576 w 121754"/>
                <a:gd name="connsiteY1" fmla="*/ 27118 h 33205"/>
                <a:gd name="connsiteX2" fmla="*/ 122308 w 121754"/>
                <a:gd name="connsiteY2" fmla="*/ 37080 h 33205"/>
                <a:gd name="connsiteX3" fmla="*/ 36526 w 121754"/>
                <a:gd name="connsiteY3" fmla="*/ 30992 h 33205"/>
                <a:gd name="connsiteX4" fmla="*/ 0 w 121754"/>
                <a:gd name="connsiteY4" fmla="*/ 0 h 33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754" h="33205">
                  <a:moveTo>
                    <a:pt x="0" y="0"/>
                  </a:moveTo>
                  <a:cubicBezTo>
                    <a:pt x="12176" y="19370"/>
                    <a:pt x="31546" y="24904"/>
                    <a:pt x="52576" y="27118"/>
                  </a:cubicBezTo>
                  <a:cubicBezTo>
                    <a:pt x="75820" y="29332"/>
                    <a:pt x="99064" y="33759"/>
                    <a:pt x="122308" y="37080"/>
                  </a:cubicBezTo>
                  <a:cubicBezTo>
                    <a:pt x="93530" y="34866"/>
                    <a:pt x="64751" y="33206"/>
                    <a:pt x="36526" y="30992"/>
                  </a:cubicBezTo>
                  <a:cubicBezTo>
                    <a:pt x="17156" y="29332"/>
                    <a:pt x="5534" y="18263"/>
                    <a:pt x="0" y="0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44883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4" name="Frame 53"/>
          <p:cNvSpPr/>
          <p:nvPr/>
        </p:nvSpPr>
        <p:spPr>
          <a:xfrm>
            <a:off x="227150" y="235090"/>
            <a:ext cx="11737700" cy="6387820"/>
          </a:xfrm>
          <a:prstGeom prst="frame">
            <a:avLst>
              <a:gd name="adj1" fmla="val 3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1658600" y="5267738"/>
            <a:ext cx="533400" cy="1590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8777550" y="6415147"/>
            <a:ext cx="3414449" cy="442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52"/>
          <p:cNvGrpSpPr/>
          <p:nvPr/>
        </p:nvGrpSpPr>
        <p:grpSpPr>
          <a:xfrm>
            <a:off x="8777551" y="5831857"/>
            <a:ext cx="1797226" cy="888752"/>
            <a:chOff x="8777551" y="5831857"/>
            <a:chExt cx="1797226" cy="888752"/>
          </a:xfrm>
        </p:grpSpPr>
        <p:sp>
          <p:nvSpPr>
            <p:cNvPr id="9" name="Freeform: Shape 8"/>
            <p:cNvSpPr/>
            <p:nvPr/>
          </p:nvSpPr>
          <p:spPr>
            <a:xfrm>
              <a:off x="8961268" y="5987308"/>
              <a:ext cx="612315" cy="567729"/>
            </a:xfrm>
            <a:custGeom>
              <a:avLst/>
              <a:gdLst>
                <a:gd name="connsiteX0" fmla="*/ 323153 w 1140063"/>
                <a:gd name="connsiteY0" fmla="*/ 519398 h 1057049"/>
                <a:gd name="connsiteX1" fmla="*/ 198632 w 1140063"/>
                <a:gd name="connsiteY1" fmla="*/ 487299 h 1057049"/>
                <a:gd name="connsiteX2" fmla="*/ 44225 w 1140063"/>
                <a:gd name="connsiteY2" fmla="*/ 392663 h 1057049"/>
                <a:gd name="connsiteX3" fmla="*/ 60274 w 1140063"/>
                <a:gd name="connsiteY3" fmla="*/ 125357 h 1057049"/>
                <a:gd name="connsiteX4" fmla="*/ 319833 w 1140063"/>
                <a:gd name="connsiteY4" fmla="*/ 6923 h 1057049"/>
                <a:gd name="connsiteX5" fmla="*/ 608169 w 1140063"/>
                <a:gd name="connsiteY5" fmla="*/ 22972 h 1057049"/>
                <a:gd name="connsiteX6" fmla="*/ 882117 w 1140063"/>
                <a:gd name="connsiteY6" fmla="*/ 135318 h 1057049"/>
                <a:gd name="connsiteX7" fmla="*/ 930265 w 1140063"/>
                <a:gd name="connsiteY7" fmla="*/ 143066 h 1057049"/>
                <a:gd name="connsiteX8" fmla="*/ 1085225 w 1140063"/>
                <a:gd name="connsiteY8" fmla="*/ 144173 h 1057049"/>
                <a:gd name="connsiteX9" fmla="*/ 1118431 w 1140063"/>
                <a:gd name="connsiteY9" fmla="*/ 264821 h 1057049"/>
                <a:gd name="connsiteX10" fmla="*/ 1080244 w 1140063"/>
                <a:gd name="connsiteY10" fmla="*/ 305221 h 1057049"/>
                <a:gd name="connsiteX11" fmla="*/ 1108469 w 1140063"/>
                <a:gd name="connsiteY11" fmla="*/ 350602 h 1057049"/>
                <a:gd name="connsiteX12" fmla="*/ 1143335 w 1140063"/>
                <a:gd name="connsiteY12" fmla="*/ 463502 h 1057049"/>
                <a:gd name="connsiteX13" fmla="*/ 1134480 w 1140063"/>
                <a:gd name="connsiteY13" fmla="*/ 481212 h 1057049"/>
                <a:gd name="connsiteX14" fmla="*/ 1123412 w 1140063"/>
                <a:gd name="connsiteY14" fmla="*/ 464609 h 1057049"/>
                <a:gd name="connsiteX15" fmla="*/ 1094633 w 1140063"/>
                <a:gd name="connsiteY15" fmla="*/ 354476 h 1057049"/>
                <a:gd name="connsiteX16" fmla="*/ 1072496 w 1140063"/>
                <a:gd name="connsiteY16" fmla="*/ 319610 h 1057049"/>
                <a:gd name="connsiteX17" fmla="*/ 1058107 w 1140063"/>
                <a:gd name="connsiteY17" fmla="*/ 317950 h 1057049"/>
                <a:gd name="connsiteX18" fmla="*/ 797995 w 1140063"/>
                <a:gd name="connsiteY18" fmla="*/ 451326 h 1057049"/>
                <a:gd name="connsiteX19" fmla="*/ 537330 w 1140063"/>
                <a:gd name="connsiteY19" fmla="*/ 516631 h 1057049"/>
                <a:gd name="connsiteX20" fmla="*/ 436606 w 1140063"/>
                <a:gd name="connsiteY20" fmla="*/ 524932 h 1057049"/>
                <a:gd name="connsiteX21" fmla="*/ 420003 w 1140063"/>
                <a:gd name="connsiteY21" fmla="*/ 534341 h 1057049"/>
                <a:gd name="connsiteX22" fmla="*/ 337542 w 1140063"/>
                <a:gd name="connsiteY22" fmla="*/ 705904 h 1057049"/>
                <a:gd name="connsiteX23" fmla="*/ 333668 w 1140063"/>
                <a:gd name="connsiteY23" fmla="*/ 912886 h 1057049"/>
                <a:gd name="connsiteX24" fmla="*/ 493056 w 1140063"/>
                <a:gd name="connsiteY24" fmla="*/ 1044049 h 1057049"/>
                <a:gd name="connsiteX25" fmla="*/ 781393 w 1140063"/>
                <a:gd name="connsiteY25" fmla="*/ 979851 h 1057049"/>
                <a:gd name="connsiteX26" fmla="*/ 993909 w 1140063"/>
                <a:gd name="connsiteY26" fmla="*/ 730255 h 1057049"/>
                <a:gd name="connsiteX27" fmla="*/ 1017153 w 1140063"/>
                <a:gd name="connsiteY27" fmla="*/ 584703 h 1057049"/>
                <a:gd name="connsiteX28" fmla="*/ 908681 w 1140063"/>
                <a:gd name="connsiteY28" fmla="*/ 493940 h 1057049"/>
                <a:gd name="connsiteX29" fmla="*/ 747080 w 1140063"/>
                <a:gd name="connsiteY29" fmla="*/ 553157 h 1057049"/>
                <a:gd name="connsiteX30" fmla="*/ 648016 w 1140063"/>
                <a:gd name="connsiteY30" fmla="*/ 650007 h 1057049"/>
                <a:gd name="connsiteX31" fmla="*/ 599868 w 1140063"/>
                <a:gd name="connsiteY31" fmla="*/ 784491 h 1057049"/>
                <a:gd name="connsiteX32" fmla="*/ 614257 w 1140063"/>
                <a:gd name="connsiteY32" fmla="*/ 772315 h 1057049"/>
                <a:gd name="connsiteX33" fmla="*/ 660745 w 1140063"/>
                <a:gd name="connsiteY33" fmla="*/ 761800 h 1057049"/>
                <a:gd name="connsiteX34" fmla="*/ 682329 w 1140063"/>
                <a:gd name="connsiteY34" fmla="*/ 798326 h 1057049"/>
                <a:gd name="connsiteX35" fmla="*/ 617577 w 1140063"/>
                <a:gd name="connsiteY35" fmla="*/ 854223 h 1057049"/>
                <a:gd name="connsiteX36" fmla="*/ 587692 w 1140063"/>
                <a:gd name="connsiteY36" fmla="*/ 825998 h 1057049"/>
                <a:gd name="connsiteX37" fmla="*/ 618131 w 1140063"/>
                <a:gd name="connsiteY37" fmla="*/ 662736 h 1057049"/>
                <a:gd name="connsiteX38" fmla="*/ 813491 w 1140063"/>
                <a:gd name="connsiteY38" fmla="*/ 498921 h 1057049"/>
                <a:gd name="connsiteX39" fmla="*/ 939673 w 1140063"/>
                <a:gd name="connsiteY39" fmla="*/ 486192 h 1057049"/>
                <a:gd name="connsiteX40" fmla="*/ 1029882 w 1140063"/>
                <a:gd name="connsiteY40" fmla="*/ 572527 h 1057049"/>
                <a:gd name="connsiteX41" fmla="*/ 990589 w 1140063"/>
                <a:gd name="connsiteY41" fmla="*/ 808841 h 1057049"/>
                <a:gd name="connsiteX42" fmla="*/ 607062 w 1140063"/>
                <a:gd name="connsiteY42" fmla="*/ 1056778 h 1057049"/>
                <a:gd name="connsiteX43" fmla="*/ 377943 w 1140063"/>
                <a:gd name="connsiteY43" fmla="*/ 1010290 h 1057049"/>
                <a:gd name="connsiteX44" fmla="*/ 246780 w 1140063"/>
                <a:gd name="connsiteY44" fmla="*/ 769548 h 1057049"/>
                <a:gd name="connsiteX45" fmla="*/ 309871 w 1140063"/>
                <a:gd name="connsiteY45" fmla="*/ 538215 h 1057049"/>
                <a:gd name="connsiteX46" fmla="*/ 323153 w 1140063"/>
                <a:gd name="connsiteY46" fmla="*/ 519398 h 1057049"/>
                <a:gd name="connsiteX47" fmla="*/ 878243 w 1140063"/>
                <a:gd name="connsiteY47" fmla="*/ 149708 h 1057049"/>
                <a:gd name="connsiteX48" fmla="*/ 879350 w 1140063"/>
                <a:gd name="connsiteY48" fmla="*/ 145280 h 1057049"/>
                <a:gd name="connsiteX49" fmla="*/ 788034 w 1140063"/>
                <a:gd name="connsiteY49" fmla="*/ 104326 h 1057049"/>
                <a:gd name="connsiteX50" fmla="*/ 500804 w 1140063"/>
                <a:gd name="connsiteY50" fmla="*/ 40129 h 1057049"/>
                <a:gd name="connsiteX51" fmla="*/ 233498 w 1140063"/>
                <a:gd name="connsiteY51" fmla="*/ 69460 h 1057049"/>
                <a:gd name="connsiteX52" fmla="*/ 68022 w 1140063"/>
                <a:gd name="connsiteY52" fmla="*/ 180146 h 1057049"/>
                <a:gd name="connsiteX53" fmla="*/ 83518 w 1140063"/>
                <a:gd name="connsiteY53" fmla="*/ 413693 h 1057049"/>
                <a:gd name="connsiteX54" fmla="*/ 132774 w 1140063"/>
                <a:gd name="connsiteY54" fmla="*/ 448559 h 1057049"/>
                <a:gd name="connsiteX55" fmla="*/ 320939 w 1140063"/>
                <a:gd name="connsiteY55" fmla="*/ 506116 h 1057049"/>
                <a:gd name="connsiteX56" fmla="*/ 336989 w 1140063"/>
                <a:gd name="connsiteY56" fmla="*/ 497261 h 1057049"/>
                <a:gd name="connsiteX57" fmla="*/ 759809 w 1140063"/>
                <a:gd name="connsiteY57" fmla="*/ 188448 h 1057049"/>
                <a:gd name="connsiteX58" fmla="*/ 878243 w 1140063"/>
                <a:gd name="connsiteY58" fmla="*/ 149708 h 1057049"/>
                <a:gd name="connsiteX59" fmla="*/ 440480 w 1140063"/>
                <a:gd name="connsiteY59" fmla="*/ 506669 h 1057049"/>
                <a:gd name="connsiteX60" fmla="*/ 442141 w 1140063"/>
                <a:gd name="connsiteY60" fmla="*/ 511650 h 1057049"/>
                <a:gd name="connsiteX61" fmla="*/ 524601 w 1140063"/>
                <a:gd name="connsiteY61" fmla="*/ 503902 h 1057049"/>
                <a:gd name="connsiteX62" fmla="*/ 851124 w 1140063"/>
                <a:gd name="connsiteY62" fmla="*/ 415907 h 1057049"/>
                <a:gd name="connsiteX63" fmla="*/ 1046485 w 1140063"/>
                <a:gd name="connsiteY63" fmla="*/ 310755 h 1057049"/>
                <a:gd name="connsiteX64" fmla="*/ 1049252 w 1140063"/>
                <a:gd name="connsiteY64" fmla="*/ 284191 h 1057049"/>
                <a:gd name="connsiteX65" fmla="*/ 915876 w 1140063"/>
                <a:gd name="connsiteY65" fmla="*/ 169078 h 1057049"/>
                <a:gd name="connsiteX66" fmla="*/ 897059 w 1140063"/>
                <a:gd name="connsiteY66" fmla="*/ 166310 h 1057049"/>
                <a:gd name="connsiteX67" fmla="*/ 812938 w 1140063"/>
                <a:gd name="connsiteY67" fmla="*/ 198963 h 1057049"/>
                <a:gd name="connsiteX68" fmla="*/ 572750 w 1140063"/>
                <a:gd name="connsiteY68" fmla="*/ 358904 h 1057049"/>
                <a:gd name="connsiteX69" fmla="*/ 440480 w 1140063"/>
                <a:gd name="connsiteY69" fmla="*/ 506669 h 1057049"/>
                <a:gd name="connsiteX70" fmla="*/ 1070836 w 1140063"/>
                <a:gd name="connsiteY70" fmla="*/ 292492 h 1057049"/>
                <a:gd name="connsiteX71" fmla="*/ 1124519 w 1140063"/>
                <a:gd name="connsiteY71" fmla="*/ 226081 h 1057049"/>
                <a:gd name="connsiteX72" fmla="*/ 1091313 w 1140063"/>
                <a:gd name="connsiteY72" fmla="*/ 156349 h 1057049"/>
                <a:gd name="connsiteX73" fmla="*/ 924730 w 1140063"/>
                <a:gd name="connsiteY73" fmla="*/ 160223 h 1057049"/>
                <a:gd name="connsiteX74" fmla="*/ 1070836 w 1140063"/>
                <a:gd name="connsiteY74" fmla="*/ 292492 h 1057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140063" h="1057049">
                  <a:moveTo>
                    <a:pt x="323153" y="519398"/>
                  </a:moveTo>
                  <a:cubicBezTo>
                    <a:pt x="279986" y="508329"/>
                    <a:pt x="239032" y="499475"/>
                    <a:pt x="198632" y="487299"/>
                  </a:cubicBezTo>
                  <a:cubicBezTo>
                    <a:pt x="138861" y="469589"/>
                    <a:pt x="84072" y="441918"/>
                    <a:pt x="44225" y="392663"/>
                  </a:cubicBezTo>
                  <a:cubicBezTo>
                    <a:pt x="-20526" y="311862"/>
                    <a:pt x="-13332" y="198409"/>
                    <a:pt x="60274" y="125357"/>
                  </a:cubicBezTo>
                  <a:cubicBezTo>
                    <a:pt x="132220" y="54518"/>
                    <a:pt x="221876" y="20759"/>
                    <a:pt x="319833" y="6923"/>
                  </a:cubicBezTo>
                  <a:cubicBezTo>
                    <a:pt x="416683" y="-6360"/>
                    <a:pt x="512979" y="-272"/>
                    <a:pt x="608169" y="22972"/>
                  </a:cubicBezTo>
                  <a:cubicBezTo>
                    <a:pt x="705019" y="46216"/>
                    <a:pt x="796888" y="83296"/>
                    <a:pt x="882117" y="135318"/>
                  </a:cubicBezTo>
                  <a:cubicBezTo>
                    <a:pt x="897613" y="144727"/>
                    <a:pt x="911448" y="147494"/>
                    <a:pt x="930265" y="143066"/>
                  </a:cubicBezTo>
                  <a:cubicBezTo>
                    <a:pt x="981734" y="131998"/>
                    <a:pt x="1033756" y="130338"/>
                    <a:pt x="1085225" y="144173"/>
                  </a:cubicBezTo>
                  <a:cubicBezTo>
                    <a:pt x="1153850" y="162436"/>
                    <a:pt x="1152190" y="224420"/>
                    <a:pt x="1118431" y="264821"/>
                  </a:cubicBezTo>
                  <a:cubicBezTo>
                    <a:pt x="1106809" y="278103"/>
                    <a:pt x="1094080" y="290832"/>
                    <a:pt x="1080244" y="305221"/>
                  </a:cubicBezTo>
                  <a:cubicBezTo>
                    <a:pt x="1089099" y="319610"/>
                    <a:pt x="1099061" y="334553"/>
                    <a:pt x="1108469" y="350602"/>
                  </a:cubicBezTo>
                  <a:cubicBezTo>
                    <a:pt x="1128393" y="385468"/>
                    <a:pt x="1144995" y="421995"/>
                    <a:pt x="1143335" y="463502"/>
                  </a:cubicBezTo>
                  <a:cubicBezTo>
                    <a:pt x="1143335" y="469589"/>
                    <a:pt x="1137801" y="475677"/>
                    <a:pt x="1134480" y="481212"/>
                  </a:cubicBezTo>
                  <a:cubicBezTo>
                    <a:pt x="1130606" y="475677"/>
                    <a:pt x="1123965" y="470143"/>
                    <a:pt x="1123412" y="464609"/>
                  </a:cubicBezTo>
                  <a:cubicBezTo>
                    <a:pt x="1122305" y="425869"/>
                    <a:pt x="1113450" y="388789"/>
                    <a:pt x="1094633" y="354476"/>
                  </a:cubicBezTo>
                  <a:cubicBezTo>
                    <a:pt x="1087992" y="342301"/>
                    <a:pt x="1080798" y="330679"/>
                    <a:pt x="1072496" y="319610"/>
                  </a:cubicBezTo>
                  <a:cubicBezTo>
                    <a:pt x="1070283" y="316843"/>
                    <a:pt x="1061428" y="315736"/>
                    <a:pt x="1058107" y="317950"/>
                  </a:cubicBezTo>
                  <a:cubicBezTo>
                    <a:pt x="980073" y="379381"/>
                    <a:pt x="890418" y="417567"/>
                    <a:pt x="797995" y="451326"/>
                  </a:cubicBezTo>
                  <a:cubicBezTo>
                    <a:pt x="713321" y="481765"/>
                    <a:pt x="626432" y="505009"/>
                    <a:pt x="537330" y="516631"/>
                  </a:cubicBezTo>
                  <a:cubicBezTo>
                    <a:pt x="504124" y="521058"/>
                    <a:pt x="470365" y="521612"/>
                    <a:pt x="436606" y="524932"/>
                  </a:cubicBezTo>
                  <a:cubicBezTo>
                    <a:pt x="430518" y="525486"/>
                    <a:pt x="423324" y="529360"/>
                    <a:pt x="420003" y="534341"/>
                  </a:cubicBezTo>
                  <a:cubicBezTo>
                    <a:pt x="384031" y="587470"/>
                    <a:pt x="355252" y="644473"/>
                    <a:pt x="337542" y="705904"/>
                  </a:cubicBezTo>
                  <a:cubicBezTo>
                    <a:pt x="318172" y="773975"/>
                    <a:pt x="309871" y="844261"/>
                    <a:pt x="333668" y="912886"/>
                  </a:cubicBezTo>
                  <a:cubicBezTo>
                    <a:pt x="359126" y="988706"/>
                    <a:pt x="415576" y="1031320"/>
                    <a:pt x="493056" y="1044049"/>
                  </a:cubicBezTo>
                  <a:cubicBezTo>
                    <a:pt x="597101" y="1061205"/>
                    <a:pt x="693951" y="1037961"/>
                    <a:pt x="781393" y="979851"/>
                  </a:cubicBezTo>
                  <a:cubicBezTo>
                    <a:pt x="876029" y="917314"/>
                    <a:pt x="946314" y="832639"/>
                    <a:pt x="993909" y="730255"/>
                  </a:cubicBezTo>
                  <a:cubicBezTo>
                    <a:pt x="1014940" y="684874"/>
                    <a:pt x="1027115" y="636172"/>
                    <a:pt x="1017153" y="584703"/>
                  </a:cubicBezTo>
                  <a:cubicBezTo>
                    <a:pt x="1006638" y="531574"/>
                    <a:pt x="962917" y="496154"/>
                    <a:pt x="908681" y="493940"/>
                  </a:cubicBezTo>
                  <a:cubicBezTo>
                    <a:pt x="846697" y="491727"/>
                    <a:pt x="793568" y="516078"/>
                    <a:pt x="747080" y="553157"/>
                  </a:cubicBezTo>
                  <a:cubicBezTo>
                    <a:pt x="711107" y="581936"/>
                    <a:pt x="677901" y="615141"/>
                    <a:pt x="648016" y="650007"/>
                  </a:cubicBezTo>
                  <a:cubicBezTo>
                    <a:pt x="616471" y="686534"/>
                    <a:pt x="596547" y="729701"/>
                    <a:pt x="599868" y="784491"/>
                  </a:cubicBezTo>
                  <a:cubicBezTo>
                    <a:pt x="606509" y="778956"/>
                    <a:pt x="610936" y="775636"/>
                    <a:pt x="614257" y="772315"/>
                  </a:cubicBezTo>
                  <a:cubicBezTo>
                    <a:pt x="627539" y="759033"/>
                    <a:pt x="643035" y="755712"/>
                    <a:pt x="660745" y="761800"/>
                  </a:cubicBezTo>
                  <a:cubicBezTo>
                    <a:pt x="677901" y="767334"/>
                    <a:pt x="681222" y="782830"/>
                    <a:pt x="682329" y="798326"/>
                  </a:cubicBezTo>
                  <a:cubicBezTo>
                    <a:pt x="686203" y="840941"/>
                    <a:pt x="659638" y="864184"/>
                    <a:pt x="617577" y="854223"/>
                  </a:cubicBezTo>
                  <a:cubicBezTo>
                    <a:pt x="602635" y="850902"/>
                    <a:pt x="591566" y="842601"/>
                    <a:pt x="587692" y="825998"/>
                  </a:cubicBezTo>
                  <a:cubicBezTo>
                    <a:pt x="573857" y="766781"/>
                    <a:pt x="587139" y="711991"/>
                    <a:pt x="618131" y="662736"/>
                  </a:cubicBezTo>
                  <a:cubicBezTo>
                    <a:pt x="665726" y="588577"/>
                    <a:pt x="729370" y="530467"/>
                    <a:pt x="813491" y="498921"/>
                  </a:cubicBezTo>
                  <a:cubicBezTo>
                    <a:pt x="853892" y="483425"/>
                    <a:pt x="896506" y="476784"/>
                    <a:pt x="939673" y="486192"/>
                  </a:cubicBezTo>
                  <a:cubicBezTo>
                    <a:pt x="987821" y="496154"/>
                    <a:pt x="1017707" y="526593"/>
                    <a:pt x="1029882" y="572527"/>
                  </a:cubicBezTo>
                  <a:cubicBezTo>
                    <a:pt x="1052019" y="656649"/>
                    <a:pt x="1036523" y="736896"/>
                    <a:pt x="990589" y="808841"/>
                  </a:cubicBezTo>
                  <a:cubicBezTo>
                    <a:pt x="901487" y="949966"/>
                    <a:pt x="773091" y="1033534"/>
                    <a:pt x="607062" y="1056778"/>
                  </a:cubicBezTo>
                  <a:cubicBezTo>
                    <a:pt x="525708" y="1068400"/>
                    <a:pt x="447121" y="1059545"/>
                    <a:pt x="377943" y="1010290"/>
                  </a:cubicBezTo>
                  <a:cubicBezTo>
                    <a:pt x="294928" y="951626"/>
                    <a:pt x="252314" y="871379"/>
                    <a:pt x="246780" y="769548"/>
                  </a:cubicBezTo>
                  <a:cubicBezTo>
                    <a:pt x="242352" y="684874"/>
                    <a:pt x="269471" y="610161"/>
                    <a:pt x="309871" y="538215"/>
                  </a:cubicBezTo>
                  <a:cubicBezTo>
                    <a:pt x="315958" y="532127"/>
                    <a:pt x="319279" y="526039"/>
                    <a:pt x="323153" y="519398"/>
                  </a:cubicBezTo>
                  <a:close/>
                  <a:moveTo>
                    <a:pt x="878243" y="149708"/>
                  </a:moveTo>
                  <a:cubicBezTo>
                    <a:pt x="878796" y="148047"/>
                    <a:pt x="879350" y="146387"/>
                    <a:pt x="879350" y="145280"/>
                  </a:cubicBezTo>
                  <a:cubicBezTo>
                    <a:pt x="848911" y="131444"/>
                    <a:pt x="819026" y="116502"/>
                    <a:pt x="788034" y="104326"/>
                  </a:cubicBezTo>
                  <a:cubicBezTo>
                    <a:pt x="695611" y="68353"/>
                    <a:pt x="599868" y="46770"/>
                    <a:pt x="500804" y="40129"/>
                  </a:cubicBezTo>
                  <a:cubicBezTo>
                    <a:pt x="410041" y="34041"/>
                    <a:pt x="319833" y="36255"/>
                    <a:pt x="233498" y="69460"/>
                  </a:cubicBezTo>
                  <a:cubicBezTo>
                    <a:pt x="170407" y="93811"/>
                    <a:pt x="112297" y="126463"/>
                    <a:pt x="68022" y="180146"/>
                  </a:cubicBezTo>
                  <a:cubicBezTo>
                    <a:pt x="12679" y="246558"/>
                    <a:pt x="12679" y="353923"/>
                    <a:pt x="83518" y="413693"/>
                  </a:cubicBezTo>
                  <a:cubicBezTo>
                    <a:pt x="99014" y="426976"/>
                    <a:pt x="115617" y="438598"/>
                    <a:pt x="132774" y="448559"/>
                  </a:cubicBezTo>
                  <a:cubicBezTo>
                    <a:pt x="190884" y="482872"/>
                    <a:pt x="256188" y="493940"/>
                    <a:pt x="320939" y="506116"/>
                  </a:cubicBezTo>
                  <a:cubicBezTo>
                    <a:pt x="325367" y="507223"/>
                    <a:pt x="333668" y="501688"/>
                    <a:pt x="336989" y="497261"/>
                  </a:cubicBezTo>
                  <a:cubicBezTo>
                    <a:pt x="443247" y="346728"/>
                    <a:pt x="588246" y="249878"/>
                    <a:pt x="759809" y="188448"/>
                  </a:cubicBezTo>
                  <a:cubicBezTo>
                    <a:pt x="799102" y="174058"/>
                    <a:pt x="838949" y="162436"/>
                    <a:pt x="878243" y="149708"/>
                  </a:cubicBezTo>
                  <a:close/>
                  <a:moveTo>
                    <a:pt x="440480" y="506669"/>
                  </a:moveTo>
                  <a:cubicBezTo>
                    <a:pt x="441034" y="508329"/>
                    <a:pt x="441587" y="509990"/>
                    <a:pt x="442141" y="511650"/>
                  </a:cubicBezTo>
                  <a:cubicBezTo>
                    <a:pt x="469812" y="508883"/>
                    <a:pt x="497483" y="507776"/>
                    <a:pt x="524601" y="503902"/>
                  </a:cubicBezTo>
                  <a:cubicBezTo>
                    <a:pt x="636947" y="488406"/>
                    <a:pt x="745420" y="457968"/>
                    <a:pt x="851124" y="415907"/>
                  </a:cubicBezTo>
                  <a:cubicBezTo>
                    <a:pt x="920303" y="388236"/>
                    <a:pt x="986161" y="355030"/>
                    <a:pt x="1046485" y="310755"/>
                  </a:cubicBezTo>
                  <a:cubicBezTo>
                    <a:pt x="1058660" y="301901"/>
                    <a:pt x="1058107" y="294706"/>
                    <a:pt x="1049252" y="284191"/>
                  </a:cubicBezTo>
                  <a:cubicBezTo>
                    <a:pt x="1010512" y="238810"/>
                    <a:pt x="966791" y="199516"/>
                    <a:pt x="915876" y="169078"/>
                  </a:cubicBezTo>
                  <a:cubicBezTo>
                    <a:pt x="910895" y="165757"/>
                    <a:pt x="902593" y="164650"/>
                    <a:pt x="897059" y="166310"/>
                  </a:cubicBezTo>
                  <a:cubicBezTo>
                    <a:pt x="868834" y="176272"/>
                    <a:pt x="840056" y="186234"/>
                    <a:pt x="812938" y="198963"/>
                  </a:cubicBezTo>
                  <a:cubicBezTo>
                    <a:pt x="724943" y="239916"/>
                    <a:pt x="645249" y="293599"/>
                    <a:pt x="572750" y="358904"/>
                  </a:cubicBezTo>
                  <a:cubicBezTo>
                    <a:pt x="522941" y="403731"/>
                    <a:pt x="479774" y="453540"/>
                    <a:pt x="440480" y="506669"/>
                  </a:cubicBezTo>
                  <a:close/>
                  <a:moveTo>
                    <a:pt x="1070836" y="292492"/>
                  </a:moveTo>
                  <a:cubicBezTo>
                    <a:pt x="1092973" y="272569"/>
                    <a:pt x="1112896" y="252645"/>
                    <a:pt x="1124519" y="226081"/>
                  </a:cubicBezTo>
                  <a:cubicBezTo>
                    <a:pt x="1141121" y="187341"/>
                    <a:pt x="1119538" y="164097"/>
                    <a:pt x="1091313" y="156349"/>
                  </a:cubicBezTo>
                  <a:cubicBezTo>
                    <a:pt x="1036523" y="140853"/>
                    <a:pt x="982840" y="146387"/>
                    <a:pt x="924730" y="160223"/>
                  </a:cubicBezTo>
                  <a:cubicBezTo>
                    <a:pt x="980627" y="198409"/>
                    <a:pt x="1030436" y="239916"/>
                    <a:pt x="1070836" y="292492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/>
            <p:cNvSpPr/>
            <p:nvPr/>
          </p:nvSpPr>
          <p:spPr>
            <a:xfrm>
              <a:off x="9528376" y="6090459"/>
              <a:ext cx="564757" cy="630150"/>
            </a:xfrm>
            <a:custGeom>
              <a:avLst/>
              <a:gdLst>
                <a:gd name="connsiteX0" fmla="*/ 636997 w 1051515"/>
                <a:gd name="connsiteY0" fmla="*/ 412571 h 1173269"/>
                <a:gd name="connsiteX1" fmla="*/ 566158 w 1051515"/>
                <a:gd name="connsiteY1" fmla="*/ 412571 h 1173269"/>
                <a:gd name="connsiteX2" fmla="*/ 565051 w 1051515"/>
                <a:gd name="connsiteY2" fmla="*/ 408143 h 1173269"/>
                <a:gd name="connsiteX3" fmla="*/ 579440 w 1051515"/>
                <a:gd name="connsiteY3" fmla="*/ 403162 h 1173269"/>
                <a:gd name="connsiteX4" fmla="*/ 631463 w 1051515"/>
                <a:gd name="connsiteY4" fmla="*/ 401502 h 1173269"/>
                <a:gd name="connsiteX5" fmla="*/ 652493 w 1051515"/>
                <a:gd name="connsiteY5" fmla="*/ 388220 h 1173269"/>
                <a:gd name="connsiteX6" fmla="*/ 809113 w 1051515"/>
                <a:gd name="connsiteY6" fmla="*/ 165188 h 1173269"/>
                <a:gd name="connsiteX7" fmla="*/ 920352 w 1051515"/>
                <a:gd name="connsiteY7" fmla="*/ 50628 h 1173269"/>
                <a:gd name="connsiteX8" fmla="*/ 1008901 w 1051515"/>
                <a:gd name="connsiteY8" fmla="*/ 1373 h 1173269"/>
                <a:gd name="connsiteX9" fmla="*/ 1051515 w 1051515"/>
                <a:gd name="connsiteY9" fmla="*/ 30705 h 1173269"/>
                <a:gd name="connsiteX10" fmla="*/ 1018309 w 1051515"/>
                <a:gd name="connsiteY10" fmla="*/ 136963 h 1173269"/>
                <a:gd name="connsiteX11" fmla="*/ 799705 w 1051515"/>
                <a:gd name="connsiteY11" fmla="*/ 351140 h 1173269"/>
                <a:gd name="connsiteX12" fmla="*/ 735507 w 1051515"/>
                <a:gd name="connsiteY12" fmla="*/ 397628 h 1173269"/>
                <a:gd name="connsiteX13" fmla="*/ 814648 w 1051515"/>
                <a:gd name="connsiteY13" fmla="*/ 397628 h 1173269"/>
                <a:gd name="connsiteX14" fmla="*/ 815755 w 1051515"/>
                <a:gd name="connsiteY14" fmla="*/ 402056 h 1173269"/>
                <a:gd name="connsiteX15" fmla="*/ 799152 w 1051515"/>
                <a:gd name="connsiteY15" fmla="*/ 407037 h 1173269"/>
                <a:gd name="connsiteX16" fmla="*/ 741595 w 1051515"/>
                <a:gd name="connsiteY16" fmla="*/ 409250 h 1173269"/>
                <a:gd name="connsiteX17" fmla="*/ 714477 w 1051515"/>
                <a:gd name="connsiteY17" fmla="*/ 426960 h 1173269"/>
                <a:gd name="connsiteX18" fmla="*/ 536826 w 1051515"/>
                <a:gd name="connsiteY18" fmla="*/ 776727 h 1173269"/>
                <a:gd name="connsiteX19" fmla="*/ 371351 w 1051515"/>
                <a:gd name="connsiteY19" fmla="*/ 999206 h 1173269"/>
                <a:gd name="connsiteX20" fmla="*/ 188720 w 1051515"/>
                <a:gd name="connsiteY20" fmla="*/ 1139223 h 1173269"/>
                <a:gd name="connsiteX21" fmla="*/ 33206 w 1051515"/>
                <a:gd name="connsiteY21" fmla="*/ 1176856 h 1173269"/>
                <a:gd name="connsiteX22" fmla="*/ 6088 w 1051515"/>
                <a:gd name="connsiteY22" fmla="*/ 1171322 h 1173269"/>
                <a:gd name="connsiteX23" fmla="*/ 0 w 1051515"/>
                <a:gd name="connsiteY23" fmla="*/ 1160807 h 1173269"/>
                <a:gd name="connsiteX24" fmla="*/ 9962 w 1051515"/>
                <a:gd name="connsiteY24" fmla="*/ 1154719 h 1173269"/>
                <a:gd name="connsiteX25" fmla="*/ 297745 w 1051515"/>
                <a:gd name="connsiteY25" fmla="*/ 1025770 h 1173269"/>
                <a:gd name="connsiteX26" fmla="*/ 410644 w 1051515"/>
                <a:gd name="connsiteY26" fmla="*/ 851440 h 1173269"/>
                <a:gd name="connsiteX27" fmla="*/ 506388 w 1051515"/>
                <a:gd name="connsiteY27" fmla="*/ 666041 h 1173269"/>
                <a:gd name="connsiteX28" fmla="*/ 624268 w 1051515"/>
                <a:gd name="connsiteY28" fmla="*/ 441349 h 1173269"/>
                <a:gd name="connsiteX29" fmla="*/ 636997 w 1051515"/>
                <a:gd name="connsiteY29" fmla="*/ 412571 h 1173269"/>
                <a:gd name="connsiteX30" fmla="*/ 743255 w 1051515"/>
                <a:gd name="connsiteY30" fmla="*/ 371617 h 1173269"/>
                <a:gd name="connsiteX31" fmla="*/ 751003 w 1051515"/>
                <a:gd name="connsiteY31" fmla="*/ 369403 h 1173269"/>
                <a:gd name="connsiteX32" fmla="*/ 1002260 w 1051515"/>
                <a:gd name="connsiteY32" fmla="*/ 120360 h 1173269"/>
                <a:gd name="connsiteX33" fmla="*/ 1044874 w 1051515"/>
                <a:gd name="connsiteY33" fmla="*/ 34025 h 1173269"/>
                <a:gd name="connsiteX34" fmla="*/ 1019970 w 1051515"/>
                <a:gd name="connsiteY34" fmla="*/ 8014 h 1173269"/>
                <a:gd name="connsiteX35" fmla="*/ 995619 w 1051515"/>
                <a:gd name="connsiteY35" fmla="*/ 15209 h 1173269"/>
                <a:gd name="connsiteX36" fmla="*/ 940276 w 1051515"/>
                <a:gd name="connsiteY36" fmla="*/ 59483 h 1173269"/>
                <a:gd name="connsiteX37" fmla="*/ 786423 w 1051515"/>
                <a:gd name="connsiteY37" fmla="*/ 289710 h 1173269"/>
                <a:gd name="connsiteX38" fmla="*/ 743255 w 1051515"/>
                <a:gd name="connsiteY38" fmla="*/ 371617 h 1173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51515" h="1173269">
                  <a:moveTo>
                    <a:pt x="636997" y="412571"/>
                  </a:moveTo>
                  <a:cubicBezTo>
                    <a:pt x="611539" y="412571"/>
                    <a:pt x="588849" y="412571"/>
                    <a:pt x="566158" y="412571"/>
                  </a:cubicBezTo>
                  <a:cubicBezTo>
                    <a:pt x="565605" y="410910"/>
                    <a:pt x="565051" y="409804"/>
                    <a:pt x="565051" y="408143"/>
                  </a:cubicBezTo>
                  <a:cubicBezTo>
                    <a:pt x="570032" y="406483"/>
                    <a:pt x="574459" y="403162"/>
                    <a:pt x="579440" y="403162"/>
                  </a:cubicBezTo>
                  <a:cubicBezTo>
                    <a:pt x="596596" y="402056"/>
                    <a:pt x="614306" y="402056"/>
                    <a:pt x="631463" y="401502"/>
                  </a:cubicBezTo>
                  <a:cubicBezTo>
                    <a:pt x="641424" y="401502"/>
                    <a:pt x="646959" y="397628"/>
                    <a:pt x="652493" y="388220"/>
                  </a:cubicBezTo>
                  <a:cubicBezTo>
                    <a:pt x="697874" y="309080"/>
                    <a:pt x="747129" y="232706"/>
                    <a:pt x="809113" y="165188"/>
                  </a:cubicBezTo>
                  <a:cubicBezTo>
                    <a:pt x="845086" y="125894"/>
                    <a:pt x="882166" y="87708"/>
                    <a:pt x="920352" y="50628"/>
                  </a:cubicBezTo>
                  <a:cubicBezTo>
                    <a:pt x="945257" y="26831"/>
                    <a:pt x="974035" y="8014"/>
                    <a:pt x="1008901" y="1373"/>
                  </a:cubicBezTo>
                  <a:cubicBezTo>
                    <a:pt x="1034912" y="-3608"/>
                    <a:pt x="1047088" y="4694"/>
                    <a:pt x="1051515" y="30705"/>
                  </a:cubicBezTo>
                  <a:cubicBezTo>
                    <a:pt x="1058156" y="71659"/>
                    <a:pt x="1039893" y="105418"/>
                    <a:pt x="1018309" y="136963"/>
                  </a:cubicBezTo>
                  <a:cubicBezTo>
                    <a:pt x="959092" y="222191"/>
                    <a:pt x="882719" y="289710"/>
                    <a:pt x="799705" y="351140"/>
                  </a:cubicBezTo>
                  <a:cubicBezTo>
                    <a:pt x="779228" y="366083"/>
                    <a:pt x="758751" y="381025"/>
                    <a:pt x="735507" y="397628"/>
                  </a:cubicBezTo>
                  <a:cubicBezTo>
                    <a:pt x="763732" y="397628"/>
                    <a:pt x="789190" y="397628"/>
                    <a:pt x="814648" y="397628"/>
                  </a:cubicBezTo>
                  <a:cubicBezTo>
                    <a:pt x="815201" y="399288"/>
                    <a:pt x="815201" y="400949"/>
                    <a:pt x="815755" y="402056"/>
                  </a:cubicBezTo>
                  <a:cubicBezTo>
                    <a:pt x="810220" y="403716"/>
                    <a:pt x="804686" y="406483"/>
                    <a:pt x="799152" y="407037"/>
                  </a:cubicBezTo>
                  <a:cubicBezTo>
                    <a:pt x="780335" y="408143"/>
                    <a:pt x="760965" y="409804"/>
                    <a:pt x="741595" y="409250"/>
                  </a:cubicBezTo>
                  <a:cubicBezTo>
                    <a:pt x="727206" y="408697"/>
                    <a:pt x="720565" y="414231"/>
                    <a:pt x="714477" y="426960"/>
                  </a:cubicBezTo>
                  <a:cubicBezTo>
                    <a:pt x="655813" y="543733"/>
                    <a:pt x="598257" y="661614"/>
                    <a:pt x="536826" y="776727"/>
                  </a:cubicBezTo>
                  <a:cubicBezTo>
                    <a:pt x="493105" y="858634"/>
                    <a:pt x="436656" y="932794"/>
                    <a:pt x="371351" y="999206"/>
                  </a:cubicBezTo>
                  <a:cubicBezTo>
                    <a:pt x="317115" y="1053995"/>
                    <a:pt x="259005" y="1104357"/>
                    <a:pt x="188720" y="1139223"/>
                  </a:cubicBezTo>
                  <a:cubicBezTo>
                    <a:pt x="140017" y="1163574"/>
                    <a:pt x="87995" y="1177410"/>
                    <a:pt x="33206" y="1176856"/>
                  </a:cubicBezTo>
                  <a:cubicBezTo>
                    <a:pt x="24351" y="1176856"/>
                    <a:pt x="14943" y="1174643"/>
                    <a:pt x="6088" y="1171322"/>
                  </a:cubicBezTo>
                  <a:cubicBezTo>
                    <a:pt x="2767" y="1170215"/>
                    <a:pt x="0" y="1164127"/>
                    <a:pt x="0" y="1160807"/>
                  </a:cubicBezTo>
                  <a:cubicBezTo>
                    <a:pt x="0" y="1158593"/>
                    <a:pt x="6641" y="1154166"/>
                    <a:pt x="9962" y="1154719"/>
                  </a:cubicBezTo>
                  <a:cubicBezTo>
                    <a:pt x="135590" y="1177963"/>
                    <a:pt x="220265" y="1109891"/>
                    <a:pt x="297745" y="1025770"/>
                  </a:cubicBezTo>
                  <a:cubicBezTo>
                    <a:pt x="345340" y="973748"/>
                    <a:pt x="378546" y="912870"/>
                    <a:pt x="410644" y="851440"/>
                  </a:cubicBezTo>
                  <a:cubicBezTo>
                    <a:pt x="442743" y="790009"/>
                    <a:pt x="474289" y="728025"/>
                    <a:pt x="506388" y="666041"/>
                  </a:cubicBezTo>
                  <a:cubicBezTo>
                    <a:pt x="545681" y="591328"/>
                    <a:pt x="584975" y="516615"/>
                    <a:pt x="624268" y="441349"/>
                  </a:cubicBezTo>
                  <a:cubicBezTo>
                    <a:pt x="628142" y="433048"/>
                    <a:pt x="632016" y="424193"/>
                    <a:pt x="636997" y="412571"/>
                  </a:cubicBezTo>
                  <a:close/>
                  <a:moveTo>
                    <a:pt x="743255" y="371617"/>
                  </a:moveTo>
                  <a:cubicBezTo>
                    <a:pt x="748236" y="370510"/>
                    <a:pt x="749896" y="370510"/>
                    <a:pt x="751003" y="369403"/>
                  </a:cubicBezTo>
                  <a:cubicBezTo>
                    <a:pt x="845640" y="297457"/>
                    <a:pt x="931421" y="216104"/>
                    <a:pt x="1002260" y="120360"/>
                  </a:cubicBezTo>
                  <a:cubicBezTo>
                    <a:pt x="1021630" y="94349"/>
                    <a:pt x="1040447" y="67784"/>
                    <a:pt x="1044874" y="34025"/>
                  </a:cubicBezTo>
                  <a:cubicBezTo>
                    <a:pt x="1047088" y="16316"/>
                    <a:pt x="1037679" y="5800"/>
                    <a:pt x="1019970" y="8014"/>
                  </a:cubicBezTo>
                  <a:cubicBezTo>
                    <a:pt x="1011668" y="9121"/>
                    <a:pt x="1002260" y="10781"/>
                    <a:pt x="995619" y="15209"/>
                  </a:cubicBezTo>
                  <a:cubicBezTo>
                    <a:pt x="976249" y="29044"/>
                    <a:pt x="956879" y="42880"/>
                    <a:pt x="940276" y="59483"/>
                  </a:cubicBezTo>
                  <a:cubicBezTo>
                    <a:pt x="874972" y="126448"/>
                    <a:pt x="830697" y="208355"/>
                    <a:pt x="786423" y="289710"/>
                  </a:cubicBezTo>
                  <a:cubicBezTo>
                    <a:pt x="772034" y="316828"/>
                    <a:pt x="758198" y="342839"/>
                    <a:pt x="743255" y="371617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/>
            <p:cNvSpPr/>
            <p:nvPr/>
          </p:nvSpPr>
          <p:spPr>
            <a:xfrm>
              <a:off x="9662134" y="6086353"/>
              <a:ext cx="564757" cy="630150"/>
            </a:xfrm>
            <a:custGeom>
              <a:avLst/>
              <a:gdLst>
                <a:gd name="connsiteX0" fmla="*/ 855048 w 1051515"/>
                <a:gd name="connsiteY0" fmla="*/ 401400 h 1173269"/>
                <a:gd name="connsiteX1" fmla="*/ 840105 w 1051515"/>
                <a:gd name="connsiteY1" fmla="*/ 405827 h 1173269"/>
                <a:gd name="connsiteX2" fmla="*/ 739381 w 1051515"/>
                <a:gd name="connsiteY2" fmla="*/ 408594 h 1173269"/>
                <a:gd name="connsiteX3" fmla="*/ 721672 w 1051515"/>
                <a:gd name="connsiteY3" fmla="*/ 420216 h 1173269"/>
                <a:gd name="connsiteX4" fmla="*/ 636997 w 1051515"/>
                <a:gd name="connsiteY4" fmla="*/ 592886 h 1173269"/>
                <a:gd name="connsiteX5" fmla="*/ 572246 w 1051515"/>
                <a:gd name="connsiteY5" fmla="*/ 719068 h 1173269"/>
                <a:gd name="connsiteX6" fmla="*/ 448831 w 1051515"/>
                <a:gd name="connsiteY6" fmla="*/ 905574 h 1173269"/>
                <a:gd name="connsiteX7" fmla="*/ 214177 w 1051515"/>
                <a:gd name="connsiteY7" fmla="*/ 1121411 h 1173269"/>
                <a:gd name="connsiteX8" fmla="*/ 39294 w 1051515"/>
                <a:gd name="connsiteY8" fmla="*/ 1175647 h 1173269"/>
                <a:gd name="connsiteX9" fmla="*/ 8301 w 1051515"/>
                <a:gd name="connsiteY9" fmla="*/ 1171220 h 1173269"/>
                <a:gd name="connsiteX10" fmla="*/ 0 w 1051515"/>
                <a:gd name="connsiteY10" fmla="*/ 1158490 h 1173269"/>
                <a:gd name="connsiteX11" fmla="*/ 12729 w 1051515"/>
                <a:gd name="connsiteY11" fmla="*/ 1154063 h 1173269"/>
                <a:gd name="connsiteX12" fmla="*/ 197574 w 1051515"/>
                <a:gd name="connsiteY12" fmla="*/ 1112003 h 1173269"/>
                <a:gd name="connsiteX13" fmla="*/ 392935 w 1051515"/>
                <a:gd name="connsiteY13" fmla="*/ 882330 h 1173269"/>
                <a:gd name="connsiteX14" fmla="*/ 478716 w 1051515"/>
                <a:gd name="connsiteY14" fmla="*/ 725156 h 1173269"/>
                <a:gd name="connsiteX15" fmla="*/ 523544 w 1051515"/>
                <a:gd name="connsiteY15" fmla="*/ 637161 h 1173269"/>
                <a:gd name="connsiteX16" fmla="*/ 633123 w 1051515"/>
                <a:gd name="connsiteY16" fmla="*/ 427964 h 1173269"/>
                <a:gd name="connsiteX17" fmla="*/ 640871 w 1051515"/>
                <a:gd name="connsiteY17" fmla="*/ 411361 h 1173269"/>
                <a:gd name="connsiteX18" fmla="*/ 604345 w 1051515"/>
                <a:gd name="connsiteY18" fmla="*/ 403060 h 1173269"/>
                <a:gd name="connsiteX19" fmla="*/ 604345 w 1051515"/>
                <a:gd name="connsiteY19" fmla="*/ 396419 h 1173269"/>
                <a:gd name="connsiteX20" fmla="*/ 623161 w 1051515"/>
                <a:gd name="connsiteY20" fmla="*/ 396972 h 1173269"/>
                <a:gd name="connsiteX21" fmla="*/ 663008 w 1051515"/>
                <a:gd name="connsiteY21" fmla="*/ 376495 h 1173269"/>
                <a:gd name="connsiteX22" fmla="*/ 886593 w 1051515"/>
                <a:gd name="connsiteY22" fmla="*/ 82625 h 1173269"/>
                <a:gd name="connsiteX23" fmla="*/ 981783 w 1051515"/>
                <a:gd name="connsiteY23" fmla="*/ 10679 h 1173269"/>
                <a:gd name="connsiteX24" fmla="*/ 1021630 w 1051515"/>
                <a:gd name="connsiteY24" fmla="*/ 163 h 1173269"/>
                <a:gd name="connsiteX25" fmla="*/ 1054836 w 1051515"/>
                <a:gd name="connsiteY25" fmla="*/ 29495 h 1173269"/>
                <a:gd name="connsiteX26" fmla="*/ 1033805 w 1051515"/>
                <a:gd name="connsiteY26" fmla="*/ 110296 h 1173269"/>
                <a:gd name="connsiteX27" fmla="*/ 912051 w 1051515"/>
                <a:gd name="connsiteY27" fmla="*/ 256401 h 1173269"/>
                <a:gd name="connsiteX28" fmla="*/ 742702 w 1051515"/>
                <a:gd name="connsiteY28" fmla="*/ 391991 h 1173269"/>
                <a:gd name="connsiteX29" fmla="*/ 738828 w 1051515"/>
                <a:gd name="connsiteY29" fmla="*/ 396972 h 1173269"/>
                <a:gd name="connsiteX30" fmla="*/ 853941 w 1051515"/>
                <a:gd name="connsiteY30" fmla="*/ 396972 h 1173269"/>
                <a:gd name="connsiteX31" fmla="*/ 855048 w 1051515"/>
                <a:gd name="connsiteY31" fmla="*/ 401400 h 1173269"/>
                <a:gd name="connsiteX32" fmla="*/ 748789 w 1051515"/>
                <a:gd name="connsiteY32" fmla="*/ 368194 h 1173269"/>
                <a:gd name="connsiteX33" fmla="*/ 751003 w 1051515"/>
                <a:gd name="connsiteY33" fmla="*/ 370408 h 1173269"/>
                <a:gd name="connsiteX34" fmla="*/ 761519 w 1051515"/>
                <a:gd name="connsiteY34" fmla="*/ 363213 h 1173269"/>
                <a:gd name="connsiteX35" fmla="*/ 932528 w 1051515"/>
                <a:gd name="connsiteY35" fmla="*/ 204932 h 1173269"/>
                <a:gd name="connsiteX36" fmla="*/ 1037679 w 1051515"/>
                <a:gd name="connsiteY36" fmla="*/ 63255 h 1173269"/>
                <a:gd name="connsiteX37" fmla="*/ 1037679 w 1051515"/>
                <a:gd name="connsiteY37" fmla="*/ 11786 h 1173269"/>
                <a:gd name="connsiteX38" fmla="*/ 989531 w 1051515"/>
                <a:gd name="connsiteY38" fmla="*/ 19534 h 1173269"/>
                <a:gd name="connsiteX39" fmla="*/ 911498 w 1051515"/>
                <a:gd name="connsiteY39" fmla="*/ 95353 h 1173269"/>
                <a:gd name="connsiteX40" fmla="*/ 800812 w 1051515"/>
                <a:gd name="connsiteY40" fmla="*/ 269684 h 1173269"/>
                <a:gd name="connsiteX41" fmla="*/ 748789 w 1051515"/>
                <a:gd name="connsiteY41" fmla="*/ 368194 h 1173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51515" h="1173269">
                  <a:moveTo>
                    <a:pt x="855048" y="401400"/>
                  </a:moveTo>
                  <a:cubicBezTo>
                    <a:pt x="850067" y="403060"/>
                    <a:pt x="845086" y="405827"/>
                    <a:pt x="840105" y="405827"/>
                  </a:cubicBezTo>
                  <a:cubicBezTo>
                    <a:pt x="806346" y="406934"/>
                    <a:pt x="772587" y="406934"/>
                    <a:pt x="739381" y="408594"/>
                  </a:cubicBezTo>
                  <a:cubicBezTo>
                    <a:pt x="733293" y="409148"/>
                    <a:pt x="724439" y="414682"/>
                    <a:pt x="721672" y="420216"/>
                  </a:cubicBezTo>
                  <a:cubicBezTo>
                    <a:pt x="692893" y="477773"/>
                    <a:pt x="665222" y="535329"/>
                    <a:pt x="636997" y="592886"/>
                  </a:cubicBezTo>
                  <a:cubicBezTo>
                    <a:pt x="615966" y="634947"/>
                    <a:pt x="596596" y="678668"/>
                    <a:pt x="572246" y="719068"/>
                  </a:cubicBezTo>
                  <a:cubicBezTo>
                    <a:pt x="533506" y="782712"/>
                    <a:pt x="493105" y="845250"/>
                    <a:pt x="448831" y="905574"/>
                  </a:cubicBezTo>
                  <a:cubicBezTo>
                    <a:pt x="385187" y="992462"/>
                    <a:pt x="304386" y="1062747"/>
                    <a:pt x="214177" y="1121411"/>
                  </a:cubicBezTo>
                  <a:cubicBezTo>
                    <a:pt x="161048" y="1155723"/>
                    <a:pt x="103491" y="1176754"/>
                    <a:pt x="39294" y="1175647"/>
                  </a:cubicBezTo>
                  <a:cubicBezTo>
                    <a:pt x="28778" y="1175647"/>
                    <a:pt x="18263" y="1173987"/>
                    <a:pt x="8301" y="1171220"/>
                  </a:cubicBezTo>
                  <a:cubicBezTo>
                    <a:pt x="4427" y="1170113"/>
                    <a:pt x="2767" y="1162918"/>
                    <a:pt x="0" y="1158490"/>
                  </a:cubicBezTo>
                  <a:cubicBezTo>
                    <a:pt x="4427" y="1156830"/>
                    <a:pt x="9408" y="1152956"/>
                    <a:pt x="12729" y="1154063"/>
                  </a:cubicBezTo>
                  <a:cubicBezTo>
                    <a:pt x="81907" y="1172326"/>
                    <a:pt x="142231" y="1151296"/>
                    <a:pt x="197574" y="1112003"/>
                  </a:cubicBezTo>
                  <a:cubicBezTo>
                    <a:pt x="282249" y="1052232"/>
                    <a:pt x="343680" y="972538"/>
                    <a:pt x="392935" y="882330"/>
                  </a:cubicBezTo>
                  <a:cubicBezTo>
                    <a:pt x="421713" y="830307"/>
                    <a:pt x="450491" y="777731"/>
                    <a:pt x="478716" y="725156"/>
                  </a:cubicBezTo>
                  <a:cubicBezTo>
                    <a:pt x="494212" y="695824"/>
                    <a:pt x="508601" y="665939"/>
                    <a:pt x="523544" y="637161"/>
                  </a:cubicBezTo>
                  <a:cubicBezTo>
                    <a:pt x="560070" y="567428"/>
                    <a:pt x="596596" y="497696"/>
                    <a:pt x="633123" y="427964"/>
                  </a:cubicBezTo>
                  <a:cubicBezTo>
                    <a:pt x="635890" y="422983"/>
                    <a:pt x="637550" y="418002"/>
                    <a:pt x="640871" y="411361"/>
                  </a:cubicBezTo>
                  <a:cubicBezTo>
                    <a:pt x="627589" y="408041"/>
                    <a:pt x="615966" y="405827"/>
                    <a:pt x="604345" y="403060"/>
                  </a:cubicBezTo>
                  <a:cubicBezTo>
                    <a:pt x="604345" y="400846"/>
                    <a:pt x="604345" y="398632"/>
                    <a:pt x="604345" y="396419"/>
                  </a:cubicBezTo>
                  <a:cubicBezTo>
                    <a:pt x="610432" y="396419"/>
                    <a:pt x="617627" y="394758"/>
                    <a:pt x="623161" y="396972"/>
                  </a:cubicBezTo>
                  <a:cubicBezTo>
                    <a:pt x="644192" y="404167"/>
                    <a:pt x="653046" y="394205"/>
                    <a:pt x="663008" y="376495"/>
                  </a:cubicBezTo>
                  <a:cubicBezTo>
                    <a:pt x="723885" y="268023"/>
                    <a:pt x="797491" y="169513"/>
                    <a:pt x="886593" y="82625"/>
                  </a:cubicBezTo>
                  <a:cubicBezTo>
                    <a:pt x="914818" y="54953"/>
                    <a:pt x="949131" y="32816"/>
                    <a:pt x="981783" y="10679"/>
                  </a:cubicBezTo>
                  <a:cubicBezTo>
                    <a:pt x="992298" y="3484"/>
                    <a:pt x="1007795" y="1270"/>
                    <a:pt x="1021630" y="163"/>
                  </a:cubicBezTo>
                  <a:cubicBezTo>
                    <a:pt x="1042107" y="-1497"/>
                    <a:pt x="1052622" y="9572"/>
                    <a:pt x="1054836" y="29495"/>
                  </a:cubicBezTo>
                  <a:cubicBezTo>
                    <a:pt x="1058156" y="59380"/>
                    <a:pt x="1048195" y="85945"/>
                    <a:pt x="1033805" y="110296"/>
                  </a:cubicBezTo>
                  <a:cubicBezTo>
                    <a:pt x="1001707" y="166192"/>
                    <a:pt x="960199" y="214894"/>
                    <a:pt x="912051" y="256401"/>
                  </a:cubicBezTo>
                  <a:cubicBezTo>
                    <a:pt x="857262" y="303443"/>
                    <a:pt x="799152" y="347164"/>
                    <a:pt x="742702" y="391991"/>
                  </a:cubicBezTo>
                  <a:cubicBezTo>
                    <a:pt x="741595" y="393098"/>
                    <a:pt x="741042" y="394205"/>
                    <a:pt x="738828" y="396972"/>
                  </a:cubicBezTo>
                  <a:cubicBezTo>
                    <a:pt x="778121" y="396972"/>
                    <a:pt x="815755" y="396972"/>
                    <a:pt x="853941" y="396972"/>
                  </a:cubicBezTo>
                  <a:cubicBezTo>
                    <a:pt x="853941" y="398632"/>
                    <a:pt x="854495" y="400293"/>
                    <a:pt x="855048" y="401400"/>
                  </a:cubicBezTo>
                  <a:close/>
                  <a:moveTo>
                    <a:pt x="748789" y="368194"/>
                  </a:moveTo>
                  <a:cubicBezTo>
                    <a:pt x="749343" y="368747"/>
                    <a:pt x="750450" y="369854"/>
                    <a:pt x="751003" y="370408"/>
                  </a:cubicBezTo>
                  <a:cubicBezTo>
                    <a:pt x="754324" y="368194"/>
                    <a:pt x="758751" y="365980"/>
                    <a:pt x="761519" y="363213"/>
                  </a:cubicBezTo>
                  <a:cubicBezTo>
                    <a:pt x="818522" y="310637"/>
                    <a:pt x="877185" y="259168"/>
                    <a:pt x="932528" y="204932"/>
                  </a:cubicBezTo>
                  <a:cubicBezTo>
                    <a:pt x="974589" y="163425"/>
                    <a:pt x="1011668" y="117491"/>
                    <a:pt x="1037679" y="63255"/>
                  </a:cubicBezTo>
                  <a:cubicBezTo>
                    <a:pt x="1048748" y="40564"/>
                    <a:pt x="1049855" y="18980"/>
                    <a:pt x="1037679" y="11786"/>
                  </a:cubicBezTo>
                  <a:cubicBezTo>
                    <a:pt x="1020523" y="1270"/>
                    <a:pt x="1002260" y="8465"/>
                    <a:pt x="989531" y="19534"/>
                  </a:cubicBezTo>
                  <a:cubicBezTo>
                    <a:pt x="961860" y="43331"/>
                    <a:pt x="932528" y="66575"/>
                    <a:pt x="911498" y="95353"/>
                  </a:cubicBezTo>
                  <a:cubicBezTo>
                    <a:pt x="871651" y="151250"/>
                    <a:pt x="836232" y="210467"/>
                    <a:pt x="800812" y="269684"/>
                  </a:cubicBezTo>
                  <a:cubicBezTo>
                    <a:pt x="781995" y="301782"/>
                    <a:pt x="765946" y="335542"/>
                    <a:pt x="748789" y="368194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/>
            <p:cNvSpPr/>
            <p:nvPr/>
          </p:nvSpPr>
          <p:spPr>
            <a:xfrm>
              <a:off x="10357792" y="6506703"/>
              <a:ext cx="216985" cy="160510"/>
            </a:xfrm>
            <a:custGeom>
              <a:avLst/>
              <a:gdLst>
                <a:gd name="connsiteX0" fmla="*/ 376670 w 404003"/>
                <a:gd name="connsiteY0" fmla="*/ 218118 h 298851"/>
                <a:gd name="connsiteX1" fmla="*/ 290888 w 404003"/>
                <a:gd name="connsiteY1" fmla="*/ 210923 h 298851"/>
                <a:gd name="connsiteX2" fmla="*/ 197359 w 404003"/>
                <a:gd name="connsiteY2" fmla="*/ 159454 h 298851"/>
                <a:gd name="connsiteX3" fmla="*/ 154191 w 404003"/>
                <a:gd name="connsiteY3" fmla="*/ 94703 h 298851"/>
                <a:gd name="connsiteX4" fmla="*/ 210087 w 404003"/>
                <a:gd name="connsiteY4" fmla="*/ 67 h 298851"/>
                <a:gd name="connsiteX5" fmla="*/ 293655 w 404003"/>
                <a:gd name="connsiteY5" fmla="*/ 32166 h 298851"/>
                <a:gd name="connsiteX6" fmla="*/ 378883 w 404003"/>
                <a:gd name="connsiteY6" fmla="*/ 157794 h 298851"/>
                <a:gd name="connsiteX7" fmla="*/ 399360 w 404003"/>
                <a:gd name="connsiteY7" fmla="*/ 199855 h 298851"/>
                <a:gd name="connsiteX8" fmla="*/ 389398 w 404003"/>
                <a:gd name="connsiteY8" fmla="*/ 224759 h 298851"/>
                <a:gd name="connsiteX9" fmla="*/ 293102 w 404003"/>
                <a:gd name="connsiteY9" fmla="*/ 255197 h 298851"/>
                <a:gd name="connsiteX10" fmla="*/ 167473 w 404003"/>
                <a:gd name="connsiteY10" fmla="*/ 293938 h 298851"/>
                <a:gd name="connsiteX11" fmla="*/ 62322 w 404003"/>
                <a:gd name="connsiteY11" fmla="*/ 285636 h 298851"/>
                <a:gd name="connsiteX12" fmla="*/ 14174 w 404003"/>
                <a:gd name="connsiteY12" fmla="*/ 245236 h 298851"/>
                <a:gd name="connsiteX13" fmla="*/ 93314 w 404003"/>
                <a:gd name="connsiteY13" fmla="*/ 93596 h 298851"/>
                <a:gd name="connsiteX14" fmla="*/ 146443 w 404003"/>
                <a:gd name="connsiteY14" fmla="*/ 111860 h 298851"/>
                <a:gd name="connsiteX15" fmla="*/ 208427 w 404003"/>
                <a:gd name="connsiteY15" fmla="*/ 184359 h 298851"/>
                <a:gd name="connsiteX16" fmla="*/ 264877 w 404003"/>
                <a:gd name="connsiteY16" fmla="*/ 216457 h 298851"/>
                <a:gd name="connsiteX17" fmla="*/ 376670 w 404003"/>
                <a:gd name="connsiteY17" fmla="*/ 224759 h 298851"/>
                <a:gd name="connsiteX18" fmla="*/ 376670 w 404003"/>
                <a:gd name="connsiteY18" fmla="*/ 218118 h 298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4003" h="298851">
                  <a:moveTo>
                    <a:pt x="376670" y="218118"/>
                  </a:moveTo>
                  <a:cubicBezTo>
                    <a:pt x="347891" y="215351"/>
                    <a:pt x="319113" y="210923"/>
                    <a:pt x="290888" y="210923"/>
                  </a:cubicBezTo>
                  <a:cubicBezTo>
                    <a:pt x="249381" y="210923"/>
                    <a:pt x="218942" y="194320"/>
                    <a:pt x="197359" y="159454"/>
                  </a:cubicBezTo>
                  <a:cubicBezTo>
                    <a:pt x="183523" y="137317"/>
                    <a:pt x="165813" y="117947"/>
                    <a:pt x="154191" y="94703"/>
                  </a:cubicBezTo>
                  <a:cubicBezTo>
                    <a:pt x="128733" y="46555"/>
                    <a:pt x="155851" y="2280"/>
                    <a:pt x="210087" y="67"/>
                  </a:cubicBezTo>
                  <a:cubicBezTo>
                    <a:pt x="242186" y="-1040"/>
                    <a:pt x="269304" y="11689"/>
                    <a:pt x="293655" y="32166"/>
                  </a:cubicBezTo>
                  <a:cubicBezTo>
                    <a:pt x="334056" y="65925"/>
                    <a:pt x="353426" y="114073"/>
                    <a:pt x="378883" y="157794"/>
                  </a:cubicBezTo>
                  <a:cubicBezTo>
                    <a:pt x="386631" y="171076"/>
                    <a:pt x="393273" y="185466"/>
                    <a:pt x="399360" y="199855"/>
                  </a:cubicBezTo>
                  <a:cubicBezTo>
                    <a:pt x="404341" y="210923"/>
                    <a:pt x="411535" y="220332"/>
                    <a:pt x="389398" y="224759"/>
                  </a:cubicBezTo>
                  <a:cubicBezTo>
                    <a:pt x="356746" y="231400"/>
                    <a:pt x="325201" y="245236"/>
                    <a:pt x="293102" y="255197"/>
                  </a:cubicBezTo>
                  <a:cubicBezTo>
                    <a:pt x="251595" y="268480"/>
                    <a:pt x="210087" y="282869"/>
                    <a:pt x="167473" y="293938"/>
                  </a:cubicBezTo>
                  <a:cubicBezTo>
                    <a:pt x="132054" y="303346"/>
                    <a:pt x="95527" y="303346"/>
                    <a:pt x="62322" y="285636"/>
                  </a:cubicBezTo>
                  <a:cubicBezTo>
                    <a:pt x="44059" y="275674"/>
                    <a:pt x="25242" y="261839"/>
                    <a:pt x="14174" y="245236"/>
                  </a:cubicBezTo>
                  <a:cubicBezTo>
                    <a:pt x="-24566" y="187126"/>
                    <a:pt x="20815" y="103004"/>
                    <a:pt x="93314" y="93596"/>
                  </a:cubicBezTo>
                  <a:cubicBezTo>
                    <a:pt x="114897" y="90829"/>
                    <a:pt x="132054" y="95810"/>
                    <a:pt x="146443" y="111860"/>
                  </a:cubicBezTo>
                  <a:cubicBezTo>
                    <a:pt x="167473" y="135657"/>
                    <a:pt x="188504" y="159454"/>
                    <a:pt x="208427" y="184359"/>
                  </a:cubicBezTo>
                  <a:cubicBezTo>
                    <a:pt x="223370" y="203175"/>
                    <a:pt x="239973" y="215351"/>
                    <a:pt x="264877" y="216457"/>
                  </a:cubicBezTo>
                  <a:cubicBezTo>
                    <a:pt x="302510" y="218118"/>
                    <a:pt x="339590" y="221992"/>
                    <a:pt x="376670" y="224759"/>
                  </a:cubicBezTo>
                  <a:cubicBezTo>
                    <a:pt x="376116" y="223099"/>
                    <a:pt x="376116" y="220885"/>
                    <a:pt x="376670" y="218118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/>
            <p:cNvSpPr/>
            <p:nvPr/>
          </p:nvSpPr>
          <p:spPr>
            <a:xfrm>
              <a:off x="8919987" y="6540914"/>
              <a:ext cx="225903" cy="121869"/>
            </a:xfrm>
            <a:custGeom>
              <a:avLst/>
              <a:gdLst>
                <a:gd name="connsiteX0" fmla="*/ 421042 w 420606"/>
                <a:gd name="connsiteY0" fmla="*/ 153867 h 226905"/>
                <a:gd name="connsiteX1" fmla="*/ 360165 w 420606"/>
                <a:gd name="connsiteY1" fmla="*/ 170469 h 226905"/>
                <a:gd name="connsiteX2" fmla="*/ 197457 w 420606"/>
                <a:gd name="connsiteY2" fmla="*/ 219171 h 226905"/>
                <a:gd name="connsiteX3" fmla="*/ 50245 w 420606"/>
                <a:gd name="connsiteY3" fmla="*/ 198694 h 226905"/>
                <a:gd name="connsiteX4" fmla="*/ 4310 w 420606"/>
                <a:gd name="connsiteY4" fmla="*/ 145565 h 226905"/>
                <a:gd name="connsiteX5" fmla="*/ 2096 w 420606"/>
                <a:gd name="connsiteY5" fmla="*/ 138924 h 226905"/>
                <a:gd name="connsiteX6" fmla="*/ 118316 w 420606"/>
                <a:gd name="connsiteY6" fmla="*/ 13 h 226905"/>
                <a:gd name="connsiteX7" fmla="*/ 163144 w 420606"/>
                <a:gd name="connsiteY7" fmla="*/ 26578 h 226905"/>
                <a:gd name="connsiteX8" fmla="*/ 225128 w 420606"/>
                <a:gd name="connsiteY8" fmla="*/ 99077 h 226905"/>
                <a:gd name="connsiteX9" fmla="*/ 292647 w 420606"/>
                <a:gd name="connsiteY9" fmla="*/ 135603 h 226905"/>
                <a:gd name="connsiteX10" fmla="*/ 419935 w 420606"/>
                <a:gd name="connsiteY10" fmla="*/ 146672 h 226905"/>
                <a:gd name="connsiteX11" fmla="*/ 421042 w 420606"/>
                <a:gd name="connsiteY11" fmla="*/ 153867 h 226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0606" h="226905">
                  <a:moveTo>
                    <a:pt x="421042" y="153867"/>
                  </a:moveTo>
                  <a:cubicBezTo>
                    <a:pt x="400565" y="159401"/>
                    <a:pt x="380088" y="164382"/>
                    <a:pt x="360165" y="170469"/>
                  </a:cubicBezTo>
                  <a:cubicBezTo>
                    <a:pt x="305929" y="186519"/>
                    <a:pt x="251693" y="203675"/>
                    <a:pt x="197457" y="219171"/>
                  </a:cubicBezTo>
                  <a:cubicBezTo>
                    <a:pt x="145434" y="234114"/>
                    <a:pt x="94519" y="233007"/>
                    <a:pt x="50245" y="198694"/>
                  </a:cubicBezTo>
                  <a:cubicBezTo>
                    <a:pt x="31982" y="184858"/>
                    <a:pt x="19253" y="163828"/>
                    <a:pt x="4310" y="145565"/>
                  </a:cubicBezTo>
                  <a:cubicBezTo>
                    <a:pt x="2650" y="143905"/>
                    <a:pt x="2096" y="141138"/>
                    <a:pt x="2096" y="138924"/>
                  </a:cubicBezTo>
                  <a:cubicBezTo>
                    <a:pt x="-11739" y="66978"/>
                    <a:pt x="44710" y="-1094"/>
                    <a:pt x="118316" y="13"/>
                  </a:cubicBezTo>
                  <a:cubicBezTo>
                    <a:pt x="138240" y="13"/>
                    <a:pt x="151522" y="13849"/>
                    <a:pt x="163144" y="26578"/>
                  </a:cubicBezTo>
                  <a:cubicBezTo>
                    <a:pt x="184728" y="50375"/>
                    <a:pt x="205758" y="74173"/>
                    <a:pt x="225128" y="99077"/>
                  </a:cubicBezTo>
                  <a:cubicBezTo>
                    <a:pt x="242838" y="121768"/>
                    <a:pt x="263315" y="133943"/>
                    <a:pt x="292647" y="135603"/>
                  </a:cubicBezTo>
                  <a:cubicBezTo>
                    <a:pt x="335261" y="137817"/>
                    <a:pt x="377321" y="142798"/>
                    <a:pt x="419935" y="146672"/>
                  </a:cubicBezTo>
                  <a:cubicBezTo>
                    <a:pt x="420489" y="149439"/>
                    <a:pt x="420489" y="151653"/>
                    <a:pt x="421042" y="153867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/>
            <p:cNvSpPr/>
            <p:nvPr/>
          </p:nvSpPr>
          <p:spPr>
            <a:xfrm>
              <a:off x="10075965" y="6293455"/>
              <a:ext cx="222930" cy="222930"/>
            </a:xfrm>
            <a:custGeom>
              <a:avLst/>
              <a:gdLst>
                <a:gd name="connsiteX0" fmla="*/ 418258 w 415071"/>
                <a:gd name="connsiteY0" fmla="*/ 161904 h 415071"/>
                <a:gd name="connsiteX1" fmla="*/ 412723 w 415071"/>
                <a:gd name="connsiteY1" fmla="*/ 176293 h 415071"/>
                <a:gd name="connsiteX2" fmla="*/ 247248 w 415071"/>
                <a:gd name="connsiteY2" fmla="*/ 362798 h 415071"/>
                <a:gd name="connsiteX3" fmla="*/ 113318 w 415071"/>
                <a:gd name="connsiteY3" fmla="*/ 417588 h 415071"/>
                <a:gd name="connsiteX4" fmla="*/ 972 w 415071"/>
                <a:gd name="connsiteY4" fmla="*/ 308562 h 415071"/>
                <a:gd name="connsiteX5" fmla="*/ 75132 w 415071"/>
                <a:gd name="connsiteY5" fmla="*/ 127591 h 415071"/>
                <a:gd name="connsiteX6" fmla="*/ 287648 w 415071"/>
                <a:gd name="connsiteY6" fmla="*/ 6390 h 415071"/>
                <a:gd name="connsiteX7" fmla="*/ 330263 w 415071"/>
                <a:gd name="connsiteY7" fmla="*/ 302 h 415071"/>
                <a:gd name="connsiteX8" fmla="*/ 387819 w 415071"/>
                <a:gd name="connsiteY8" fmla="*/ 29634 h 415071"/>
                <a:gd name="connsiteX9" fmla="*/ 384499 w 415071"/>
                <a:gd name="connsiteY9" fmla="*/ 91065 h 415071"/>
                <a:gd name="connsiteX10" fmla="*/ 293183 w 415071"/>
                <a:gd name="connsiteY10" fmla="*/ 159690 h 415071"/>
                <a:gd name="connsiteX11" fmla="*/ 114425 w 415071"/>
                <a:gd name="connsiteY11" fmla="*/ 215586 h 415071"/>
                <a:gd name="connsiteX12" fmla="*/ 97269 w 415071"/>
                <a:gd name="connsiteY12" fmla="*/ 229422 h 415071"/>
                <a:gd name="connsiteX13" fmla="*/ 61849 w 415071"/>
                <a:gd name="connsiteY13" fmla="*/ 319077 h 415071"/>
                <a:gd name="connsiteX14" fmla="*/ 152058 w 415071"/>
                <a:gd name="connsiteY14" fmla="*/ 401538 h 415071"/>
                <a:gd name="connsiteX15" fmla="*/ 249462 w 415071"/>
                <a:gd name="connsiteY15" fmla="*/ 346749 h 415071"/>
                <a:gd name="connsiteX16" fmla="*/ 395014 w 415071"/>
                <a:gd name="connsiteY16" fmla="*/ 179060 h 415071"/>
                <a:gd name="connsiteX17" fmla="*/ 412170 w 415071"/>
                <a:gd name="connsiteY17" fmla="*/ 158583 h 415071"/>
                <a:gd name="connsiteX18" fmla="*/ 418258 w 415071"/>
                <a:gd name="connsiteY18" fmla="*/ 161904 h 415071"/>
                <a:gd name="connsiteX19" fmla="*/ 114425 w 415071"/>
                <a:gd name="connsiteY19" fmla="*/ 202304 h 415071"/>
                <a:gd name="connsiteX20" fmla="*/ 126601 w 415071"/>
                <a:gd name="connsiteY20" fmla="*/ 200644 h 415071"/>
                <a:gd name="connsiteX21" fmla="*/ 314767 w 415071"/>
                <a:gd name="connsiteY21" fmla="*/ 96599 h 415071"/>
                <a:gd name="connsiteX22" fmla="*/ 352400 w 415071"/>
                <a:gd name="connsiteY22" fmla="*/ 34061 h 415071"/>
                <a:gd name="connsiteX23" fmla="*/ 331369 w 415071"/>
                <a:gd name="connsiteY23" fmla="*/ 8604 h 415071"/>
                <a:gd name="connsiteX24" fmla="*/ 305912 w 415071"/>
                <a:gd name="connsiteY24" fmla="*/ 13585 h 415071"/>
                <a:gd name="connsiteX25" fmla="*/ 247248 w 415071"/>
                <a:gd name="connsiteY25" fmla="*/ 49557 h 415071"/>
                <a:gd name="connsiteX26" fmla="*/ 114425 w 415071"/>
                <a:gd name="connsiteY26" fmla="*/ 202304 h 415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5071" h="415071">
                  <a:moveTo>
                    <a:pt x="418258" y="161904"/>
                  </a:moveTo>
                  <a:cubicBezTo>
                    <a:pt x="416597" y="166884"/>
                    <a:pt x="415490" y="172419"/>
                    <a:pt x="412723" y="176293"/>
                  </a:cubicBezTo>
                  <a:cubicBezTo>
                    <a:pt x="362361" y="242704"/>
                    <a:pt x="313106" y="310223"/>
                    <a:pt x="247248" y="362798"/>
                  </a:cubicBezTo>
                  <a:cubicBezTo>
                    <a:pt x="208508" y="393790"/>
                    <a:pt x="165894" y="418694"/>
                    <a:pt x="113318" y="417588"/>
                  </a:cubicBezTo>
                  <a:cubicBezTo>
                    <a:pt x="52441" y="415927"/>
                    <a:pt x="5953" y="368886"/>
                    <a:pt x="972" y="308562"/>
                  </a:cubicBezTo>
                  <a:cubicBezTo>
                    <a:pt x="-5669" y="234956"/>
                    <a:pt x="22002" y="176293"/>
                    <a:pt x="75132" y="127591"/>
                  </a:cubicBezTo>
                  <a:cubicBezTo>
                    <a:pt x="137116" y="71141"/>
                    <a:pt x="207401" y="29634"/>
                    <a:pt x="287648" y="6390"/>
                  </a:cubicBezTo>
                  <a:cubicBezTo>
                    <a:pt x="301484" y="2516"/>
                    <a:pt x="315873" y="1409"/>
                    <a:pt x="330263" y="302"/>
                  </a:cubicBezTo>
                  <a:cubicBezTo>
                    <a:pt x="355167" y="-1911"/>
                    <a:pt x="375644" y="8050"/>
                    <a:pt x="387819" y="29634"/>
                  </a:cubicBezTo>
                  <a:cubicBezTo>
                    <a:pt x="399441" y="49557"/>
                    <a:pt x="396120" y="71695"/>
                    <a:pt x="384499" y="91065"/>
                  </a:cubicBezTo>
                  <a:cubicBezTo>
                    <a:pt x="364022" y="126484"/>
                    <a:pt x="330263" y="146961"/>
                    <a:pt x="293183" y="159690"/>
                  </a:cubicBezTo>
                  <a:cubicBezTo>
                    <a:pt x="233966" y="180167"/>
                    <a:pt x="173642" y="196770"/>
                    <a:pt x="114425" y="215586"/>
                  </a:cubicBezTo>
                  <a:cubicBezTo>
                    <a:pt x="107784" y="217800"/>
                    <a:pt x="99483" y="223334"/>
                    <a:pt x="97269" y="229422"/>
                  </a:cubicBezTo>
                  <a:cubicBezTo>
                    <a:pt x="84540" y="258754"/>
                    <a:pt x="69597" y="288085"/>
                    <a:pt x="61849" y="319077"/>
                  </a:cubicBezTo>
                  <a:cubicBezTo>
                    <a:pt x="43586" y="392130"/>
                    <a:pt x="88414" y="415374"/>
                    <a:pt x="152058" y="401538"/>
                  </a:cubicBezTo>
                  <a:cubicBezTo>
                    <a:pt x="189691" y="393237"/>
                    <a:pt x="221237" y="371653"/>
                    <a:pt x="249462" y="346749"/>
                  </a:cubicBezTo>
                  <a:cubicBezTo>
                    <a:pt x="304805" y="296940"/>
                    <a:pt x="352400" y="239937"/>
                    <a:pt x="395014" y="179060"/>
                  </a:cubicBezTo>
                  <a:cubicBezTo>
                    <a:pt x="399994" y="171865"/>
                    <a:pt x="406636" y="165778"/>
                    <a:pt x="412170" y="158583"/>
                  </a:cubicBezTo>
                  <a:cubicBezTo>
                    <a:pt x="414384" y="159690"/>
                    <a:pt x="416044" y="160797"/>
                    <a:pt x="418258" y="161904"/>
                  </a:cubicBezTo>
                  <a:close/>
                  <a:moveTo>
                    <a:pt x="114425" y="202304"/>
                  </a:moveTo>
                  <a:cubicBezTo>
                    <a:pt x="121066" y="201750"/>
                    <a:pt x="123834" y="201750"/>
                    <a:pt x="126601" y="200644"/>
                  </a:cubicBezTo>
                  <a:cubicBezTo>
                    <a:pt x="196333" y="178506"/>
                    <a:pt x="261637" y="147514"/>
                    <a:pt x="314767" y="96599"/>
                  </a:cubicBezTo>
                  <a:cubicBezTo>
                    <a:pt x="332476" y="79443"/>
                    <a:pt x="349633" y="60626"/>
                    <a:pt x="352400" y="34061"/>
                  </a:cubicBezTo>
                  <a:cubicBezTo>
                    <a:pt x="354613" y="16352"/>
                    <a:pt x="348526" y="8050"/>
                    <a:pt x="331369" y="8604"/>
                  </a:cubicBezTo>
                  <a:cubicBezTo>
                    <a:pt x="323068" y="8604"/>
                    <a:pt x="313660" y="9711"/>
                    <a:pt x="305912" y="13585"/>
                  </a:cubicBezTo>
                  <a:cubicBezTo>
                    <a:pt x="285988" y="24653"/>
                    <a:pt x="265511" y="35722"/>
                    <a:pt x="247248" y="49557"/>
                  </a:cubicBezTo>
                  <a:cubicBezTo>
                    <a:pt x="195226" y="91618"/>
                    <a:pt x="152612" y="142534"/>
                    <a:pt x="114425" y="202304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/>
            <p:cNvSpPr/>
            <p:nvPr/>
          </p:nvSpPr>
          <p:spPr>
            <a:xfrm>
              <a:off x="10300330" y="6286001"/>
              <a:ext cx="231848" cy="222930"/>
            </a:xfrm>
            <a:custGeom>
              <a:avLst/>
              <a:gdLst>
                <a:gd name="connsiteX0" fmla="*/ 437170 w 431674"/>
                <a:gd name="connsiteY0" fmla="*/ 179102 h 415071"/>
                <a:gd name="connsiteX1" fmla="*/ 422781 w 431674"/>
                <a:gd name="connsiteY1" fmla="*/ 199579 h 415071"/>
                <a:gd name="connsiteX2" fmla="*/ 256752 w 431674"/>
                <a:gd name="connsiteY2" fmla="*/ 359520 h 415071"/>
                <a:gd name="connsiteX3" fmla="*/ 117841 w 431674"/>
                <a:gd name="connsiteY3" fmla="*/ 417077 h 415071"/>
                <a:gd name="connsiteX4" fmla="*/ 514 w 431674"/>
                <a:gd name="connsiteY4" fmla="*/ 305284 h 415071"/>
                <a:gd name="connsiteX5" fmla="*/ 80761 w 431674"/>
                <a:gd name="connsiteY5" fmla="*/ 124866 h 415071"/>
                <a:gd name="connsiteX6" fmla="*/ 306007 w 431674"/>
                <a:gd name="connsiteY6" fmla="*/ 3112 h 415071"/>
                <a:gd name="connsiteX7" fmla="*/ 352495 w 431674"/>
                <a:gd name="connsiteY7" fmla="*/ 2005 h 415071"/>
                <a:gd name="connsiteX8" fmla="*/ 377953 w 431674"/>
                <a:gd name="connsiteY8" fmla="*/ 106050 h 415071"/>
                <a:gd name="connsiteX9" fmla="*/ 281103 w 431674"/>
                <a:gd name="connsiteY9" fmla="*/ 165820 h 415071"/>
                <a:gd name="connsiteX10" fmla="*/ 115074 w 431674"/>
                <a:gd name="connsiteY10" fmla="*/ 216735 h 415071"/>
                <a:gd name="connsiteX11" fmla="*/ 102345 w 431674"/>
                <a:gd name="connsiteY11" fmla="*/ 223930 h 415071"/>
                <a:gd name="connsiteX12" fmla="*/ 59178 w 431674"/>
                <a:gd name="connsiteY12" fmla="*/ 332955 h 415071"/>
                <a:gd name="connsiteX13" fmla="*/ 125036 w 431674"/>
                <a:gd name="connsiteY13" fmla="*/ 405455 h 415071"/>
                <a:gd name="connsiteX14" fmla="*/ 239042 w 431674"/>
                <a:gd name="connsiteY14" fmla="*/ 358967 h 415071"/>
                <a:gd name="connsiteX15" fmla="*/ 407284 w 431674"/>
                <a:gd name="connsiteY15" fmla="*/ 198472 h 415071"/>
                <a:gd name="connsiteX16" fmla="*/ 431082 w 431674"/>
                <a:gd name="connsiteY16" fmla="*/ 174121 h 415071"/>
                <a:gd name="connsiteX17" fmla="*/ 437170 w 431674"/>
                <a:gd name="connsiteY17" fmla="*/ 179102 h 415071"/>
                <a:gd name="connsiteX18" fmla="*/ 112307 w 431674"/>
                <a:gd name="connsiteY18" fmla="*/ 204560 h 415071"/>
                <a:gd name="connsiteX19" fmla="*/ 123375 w 431674"/>
                <a:gd name="connsiteY19" fmla="*/ 203453 h 415071"/>
                <a:gd name="connsiteX20" fmla="*/ 328144 w 431674"/>
                <a:gd name="connsiteY20" fmla="*/ 85019 h 415071"/>
                <a:gd name="connsiteX21" fmla="*/ 355262 w 431674"/>
                <a:gd name="connsiteY21" fmla="*/ 31890 h 415071"/>
                <a:gd name="connsiteX22" fmla="*/ 339213 w 431674"/>
                <a:gd name="connsiteY22" fmla="*/ 8646 h 415071"/>
                <a:gd name="connsiteX23" fmla="*/ 313755 w 431674"/>
                <a:gd name="connsiteY23" fmla="*/ 11413 h 415071"/>
                <a:gd name="connsiteX24" fmla="*/ 253431 w 431674"/>
                <a:gd name="connsiteY24" fmla="*/ 47940 h 415071"/>
                <a:gd name="connsiteX25" fmla="*/ 174291 w 431674"/>
                <a:gd name="connsiteY25" fmla="*/ 125420 h 415071"/>
                <a:gd name="connsiteX26" fmla="*/ 112307 w 431674"/>
                <a:gd name="connsiteY26" fmla="*/ 204560 h 415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31674" h="415071">
                  <a:moveTo>
                    <a:pt x="437170" y="179102"/>
                  </a:moveTo>
                  <a:cubicBezTo>
                    <a:pt x="432189" y="185743"/>
                    <a:pt x="428315" y="192938"/>
                    <a:pt x="422781" y="199579"/>
                  </a:cubicBezTo>
                  <a:cubicBezTo>
                    <a:pt x="372418" y="258242"/>
                    <a:pt x="319289" y="313585"/>
                    <a:pt x="256752" y="359520"/>
                  </a:cubicBezTo>
                  <a:cubicBezTo>
                    <a:pt x="215245" y="389959"/>
                    <a:pt x="172077" y="416523"/>
                    <a:pt x="117841" y="417077"/>
                  </a:cubicBezTo>
                  <a:cubicBezTo>
                    <a:pt x="57517" y="418184"/>
                    <a:pt x="4388" y="365608"/>
                    <a:pt x="514" y="305284"/>
                  </a:cubicBezTo>
                  <a:cubicBezTo>
                    <a:pt x="-4467" y="230018"/>
                    <a:pt x="27079" y="172461"/>
                    <a:pt x="80761" y="124866"/>
                  </a:cubicBezTo>
                  <a:cubicBezTo>
                    <a:pt x="146066" y="66756"/>
                    <a:pt x="219118" y="21928"/>
                    <a:pt x="306007" y="3112"/>
                  </a:cubicBezTo>
                  <a:cubicBezTo>
                    <a:pt x="320950" y="-209"/>
                    <a:pt x="337552" y="-1316"/>
                    <a:pt x="352495" y="2005"/>
                  </a:cubicBezTo>
                  <a:cubicBezTo>
                    <a:pt x="398430" y="11967"/>
                    <a:pt x="411712" y="67863"/>
                    <a:pt x="377953" y="106050"/>
                  </a:cubicBezTo>
                  <a:cubicBezTo>
                    <a:pt x="351941" y="135935"/>
                    <a:pt x="317629" y="153091"/>
                    <a:pt x="281103" y="165820"/>
                  </a:cubicBezTo>
                  <a:cubicBezTo>
                    <a:pt x="226313" y="184636"/>
                    <a:pt x="170417" y="199579"/>
                    <a:pt x="115074" y="216735"/>
                  </a:cubicBezTo>
                  <a:cubicBezTo>
                    <a:pt x="110647" y="218396"/>
                    <a:pt x="104559" y="220056"/>
                    <a:pt x="102345" y="223930"/>
                  </a:cubicBezTo>
                  <a:cubicBezTo>
                    <a:pt x="82422" y="257689"/>
                    <a:pt x="63605" y="292555"/>
                    <a:pt x="59178" y="332955"/>
                  </a:cubicBezTo>
                  <a:cubicBezTo>
                    <a:pt x="53643" y="382764"/>
                    <a:pt x="75227" y="406008"/>
                    <a:pt x="125036" y="405455"/>
                  </a:cubicBezTo>
                  <a:cubicBezTo>
                    <a:pt x="169310" y="404901"/>
                    <a:pt x="204729" y="383318"/>
                    <a:pt x="239042" y="358967"/>
                  </a:cubicBezTo>
                  <a:cubicBezTo>
                    <a:pt x="302686" y="313585"/>
                    <a:pt x="356922" y="258242"/>
                    <a:pt x="407284" y="198472"/>
                  </a:cubicBezTo>
                  <a:cubicBezTo>
                    <a:pt x="414479" y="189617"/>
                    <a:pt x="423334" y="182423"/>
                    <a:pt x="431082" y="174121"/>
                  </a:cubicBezTo>
                  <a:cubicBezTo>
                    <a:pt x="432742" y="175228"/>
                    <a:pt x="434956" y="177442"/>
                    <a:pt x="437170" y="179102"/>
                  </a:cubicBezTo>
                  <a:close/>
                  <a:moveTo>
                    <a:pt x="112307" y="204560"/>
                  </a:moveTo>
                  <a:cubicBezTo>
                    <a:pt x="119501" y="204006"/>
                    <a:pt x="121715" y="204006"/>
                    <a:pt x="123375" y="203453"/>
                  </a:cubicBezTo>
                  <a:cubicBezTo>
                    <a:pt x="200302" y="179102"/>
                    <a:pt x="272248" y="145343"/>
                    <a:pt x="328144" y="85019"/>
                  </a:cubicBezTo>
                  <a:cubicBezTo>
                    <a:pt x="341427" y="71184"/>
                    <a:pt x="348068" y="50153"/>
                    <a:pt x="355262" y="31890"/>
                  </a:cubicBezTo>
                  <a:cubicBezTo>
                    <a:pt x="360243" y="19161"/>
                    <a:pt x="351941" y="10306"/>
                    <a:pt x="339213" y="8646"/>
                  </a:cubicBezTo>
                  <a:cubicBezTo>
                    <a:pt x="330911" y="7539"/>
                    <a:pt x="320950" y="7539"/>
                    <a:pt x="313755" y="11413"/>
                  </a:cubicBezTo>
                  <a:cubicBezTo>
                    <a:pt x="292725" y="22482"/>
                    <a:pt x="271141" y="32997"/>
                    <a:pt x="253431" y="47940"/>
                  </a:cubicBezTo>
                  <a:cubicBezTo>
                    <a:pt x="225206" y="71737"/>
                    <a:pt x="198642" y="97748"/>
                    <a:pt x="174291" y="125420"/>
                  </a:cubicBezTo>
                  <a:cubicBezTo>
                    <a:pt x="152707" y="149217"/>
                    <a:pt x="134444" y="175782"/>
                    <a:pt x="112307" y="204560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9545895" y="6310723"/>
              <a:ext cx="255627" cy="222930"/>
            </a:xfrm>
            <a:custGeom>
              <a:avLst/>
              <a:gdLst>
                <a:gd name="connsiteX0" fmla="*/ 293904 w 475948"/>
                <a:gd name="connsiteY0" fmla="*/ 270322 h 415071"/>
                <a:gd name="connsiteX1" fmla="*/ 345926 w 475948"/>
                <a:gd name="connsiteY1" fmla="*/ 270322 h 415071"/>
                <a:gd name="connsiteX2" fmla="*/ 458826 w 475948"/>
                <a:gd name="connsiteY2" fmla="*/ 173472 h 415071"/>
                <a:gd name="connsiteX3" fmla="*/ 474875 w 475948"/>
                <a:gd name="connsiteY3" fmla="*/ 149674 h 415071"/>
                <a:gd name="connsiteX4" fmla="*/ 452185 w 475948"/>
                <a:gd name="connsiteY4" fmla="*/ 202250 h 415071"/>
                <a:gd name="connsiteX5" fmla="*/ 287816 w 475948"/>
                <a:gd name="connsiteY5" fmla="*/ 279177 h 415071"/>
                <a:gd name="connsiteX6" fmla="*/ 228599 w 475948"/>
                <a:gd name="connsiteY6" fmla="*/ 352783 h 415071"/>
                <a:gd name="connsiteX7" fmla="*/ 131196 w 475948"/>
                <a:gd name="connsiteY7" fmla="*/ 415320 h 415071"/>
                <a:gd name="connsiteX8" fmla="*/ 7781 w 475948"/>
                <a:gd name="connsiteY8" fmla="*/ 340607 h 415071"/>
                <a:gd name="connsiteX9" fmla="*/ 39880 w 475948"/>
                <a:gd name="connsiteY9" fmla="*/ 176239 h 415071"/>
                <a:gd name="connsiteX10" fmla="*/ 255164 w 475948"/>
                <a:gd name="connsiteY10" fmla="*/ 11317 h 415071"/>
                <a:gd name="connsiteX11" fmla="*/ 307740 w 475948"/>
                <a:gd name="connsiteY11" fmla="*/ 249 h 415071"/>
                <a:gd name="connsiteX12" fmla="*/ 370831 w 475948"/>
                <a:gd name="connsiteY12" fmla="*/ 54485 h 415071"/>
                <a:gd name="connsiteX13" fmla="*/ 323235 w 475948"/>
                <a:gd name="connsiteY13" fmla="*/ 223280 h 415071"/>
                <a:gd name="connsiteX14" fmla="*/ 293904 w 475948"/>
                <a:gd name="connsiteY14" fmla="*/ 270322 h 415071"/>
                <a:gd name="connsiteX15" fmla="*/ 274534 w 475948"/>
                <a:gd name="connsiteY15" fmla="*/ 274196 h 415071"/>
                <a:gd name="connsiteX16" fmla="*/ 257378 w 475948"/>
                <a:gd name="connsiteY16" fmla="*/ 229922 h 415071"/>
                <a:gd name="connsiteX17" fmla="*/ 297778 w 475948"/>
                <a:gd name="connsiteY17" fmla="*/ 126984 h 415071"/>
                <a:gd name="connsiteX18" fmla="*/ 354781 w 475948"/>
                <a:gd name="connsiteY18" fmla="*/ 116469 h 415071"/>
                <a:gd name="connsiteX19" fmla="*/ 359762 w 475948"/>
                <a:gd name="connsiteY19" fmla="*/ 52271 h 415071"/>
                <a:gd name="connsiteX20" fmla="*/ 316041 w 475948"/>
                <a:gd name="connsiteY20" fmla="*/ 11317 h 415071"/>
                <a:gd name="connsiteX21" fmla="*/ 266786 w 475948"/>
                <a:gd name="connsiteY21" fmla="*/ 24046 h 415071"/>
                <a:gd name="connsiteX22" fmla="*/ 188199 w 475948"/>
                <a:gd name="connsiteY22" fmla="*/ 93778 h 415071"/>
                <a:gd name="connsiteX23" fmla="*/ 76960 w 475948"/>
                <a:gd name="connsiteY23" fmla="*/ 281944 h 415071"/>
                <a:gd name="connsiteX24" fmla="*/ 64231 w 475948"/>
                <a:gd name="connsiteY24" fmla="*/ 370493 h 415071"/>
                <a:gd name="connsiteX25" fmla="*/ 108505 w 475948"/>
                <a:gd name="connsiteY25" fmla="*/ 405359 h 415071"/>
                <a:gd name="connsiteX26" fmla="*/ 165508 w 475948"/>
                <a:gd name="connsiteY26" fmla="*/ 385989 h 415071"/>
                <a:gd name="connsiteX27" fmla="*/ 274534 w 475948"/>
                <a:gd name="connsiteY27" fmla="*/ 274196 h 415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75948" h="415071">
                  <a:moveTo>
                    <a:pt x="293904" y="270322"/>
                  </a:moveTo>
                  <a:cubicBezTo>
                    <a:pt x="312167" y="278623"/>
                    <a:pt x="329323" y="277517"/>
                    <a:pt x="345926" y="270322"/>
                  </a:cubicBezTo>
                  <a:cubicBezTo>
                    <a:pt x="393521" y="249845"/>
                    <a:pt x="430601" y="216086"/>
                    <a:pt x="458826" y="173472"/>
                  </a:cubicBezTo>
                  <a:cubicBezTo>
                    <a:pt x="463807" y="166277"/>
                    <a:pt x="468788" y="158529"/>
                    <a:pt x="474875" y="149674"/>
                  </a:cubicBezTo>
                  <a:cubicBezTo>
                    <a:pt x="481516" y="166277"/>
                    <a:pt x="480409" y="170705"/>
                    <a:pt x="452185" y="202250"/>
                  </a:cubicBezTo>
                  <a:cubicBezTo>
                    <a:pt x="408464" y="250952"/>
                    <a:pt x="362529" y="296333"/>
                    <a:pt x="287816" y="279177"/>
                  </a:cubicBezTo>
                  <a:cubicBezTo>
                    <a:pt x="268446" y="303528"/>
                    <a:pt x="249076" y="328986"/>
                    <a:pt x="228599" y="352783"/>
                  </a:cubicBezTo>
                  <a:cubicBezTo>
                    <a:pt x="202035" y="382668"/>
                    <a:pt x="170489" y="405359"/>
                    <a:pt x="131196" y="415320"/>
                  </a:cubicBezTo>
                  <a:cubicBezTo>
                    <a:pt x="78066" y="429156"/>
                    <a:pt x="24937" y="397611"/>
                    <a:pt x="7781" y="340607"/>
                  </a:cubicBezTo>
                  <a:cubicBezTo>
                    <a:pt x="-9929" y="280837"/>
                    <a:pt x="3354" y="225494"/>
                    <a:pt x="39880" y="176239"/>
                  </a:cubicBezTo>
                  <a:cubicBezTo>
                    <a:pt x="95776" y="100973"/>
                    <a:pt x="168829" y="46737"/>
                    <a:pt x="255164" y="11317"/>
                  </a:cubicBezTo>
                  <a:cubicBezTo>
                    <a:pt x="271213" y="4676"/>
                    <a:pt x="290030" y="1909"/>
                    <a:pt x="307740" y="249"/>
                  </a:cubicBezTo>
                  <a:cubicBezTo>
                    <a:pt x="344266" y="-2519"/>
                    <a:pt x="366403" y="17958"/>
                    <a:pt x="370831" y="54485"/>
                  </a:cubicBezTo>
                  <a:cubicBezTo>
                    <a:pt x="378578" y="117576"/>
                    <a:pt x="353121" y="170705"/>
                    <a:pt x="323235" y="223280"/>
                  </a:cubicBezTo>
                  <a:cubicBezTo>
                    <a:pt x="313274" y="239330"/>
                    <a:pt x="303865" y="254273"/>
                    <a:pt x="293904" y="270322"/>
                  </a:cubicBezTo>
                  <a:close/>
                  <a:moveTo>
                    <a:pt x="274534" y="274196"/>
                  </a:moveTo>
                  <a:cubicBezTo>
                    <a:pt x="267893" y="257040"/>
                    <a:pt x="259038" y="244311"/>
                    <a:pt x="257378" y="229922"/>
                  </a:cubicBezTo>
                  <a:cubicBezTo>
                    <a:pt x="251843" y="188968"/>
                    <a:pt x="270106" y="155762"/>
                    <a:pt x="297778" y="126984"/>
                  </a:cubicBezTo>
                  <a:cubicBezTo>
                    <a:pt x="316041" y="108167"/>
                    <a:pt x="327663" y="105400"/>
                    <a:pt x="354781" y="116469"/>
                  </a:cubicBezTo>
                  <a:cubicBezTo>
                    <a:pt x="356995" y="94332"/>
                    <a:pt x="360869" y="73301"/>
                    <a:pt x="359762" y="52271"/>
                  </a:cubicBezTo>
                  <a:cubicBezTo>
                    <a:pt x="359208" y="28474"/>
                    <a:pt x="339838" y="10764"/>
                    <a:pt x="316041" y="11317"/>
                  </a:cubicBezTo>
                  <a:cubicBezTo>
                    <a:pt x="299438" y="11871"/>
                    <a:pt x="279515" y="14638"/>
                    <a:pt x="266786" y="24046"/>
                  </a:cubicBezTo>
                  <a:cubicBezTo>
                    <a:pt x="238561" y="44523"/>
                    <a:pt x="210889" y="67214"/>
                    <a:pt x="188199" y="93778"/>
                  </a:cubicBezTo>
                  <a:cubicBezTo>
                    <a:pt x="139497" y="149121"/>
                    <a:pt x="101311" y="212212"/>
                    <a:pt x="76960" y="281944"/>
                  </a:cubicBezTo>
                  <a:cubicBezTo>
                    <a:pt x="66998" y="309616"/>
                    <a:pt x="64231" y="340607"/>
                    <a:pt x="64231" y="370493"/>
                  </a:cubicBezTo>
                  <a:cubicBezTo>
                    <a:pt x="64231" y="398164"/>
                    <a:pt x="81941" y="410340"/>
                    <a:pt x="108505" y="405359"/>
                  </a:cubicBezTo>
                  <a:cubicBezTo>
                    <a:pt x="127875" y="401485"/>
                    <a:pt x="148352" y="395950"/>
                    <a:pt x="165508" y="385989"/>
                  </a:cubicBezTo>
                  <a:cubicBezTo>
                    <a:pt x="214763" y="359424"/>
                    <a:pt x="243542" y="312936"/>
                    <a:pt x="274534" y="274196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9004283" y="6487394"/>
              <a:ext cx="151593" cy="127813"/>
            </a:xfrm>
            <a:custGeom>
              <a:avLst/>
              <a:gdLst>
                <a:gd name="connsiteX0" fmla="*/ 74821 w 282248"/>
                <a:gd name="connsiteY0" fmla="*/ 44 h 237974"/>
                <a:gd name="connsiteX1" fmla="*/ 198789 w 282248"/>
                <a:gd name="connsiteY1" fmla="*/ 75310 h 237974"/>
                <a:gd name="connsiteX2" fmla="*/ 276269 w 282248"/>
                <a:gd name="connsiteY2" fmla="*/ 209240 h 237974"/>
                <a:gd name="connsiteX3" fmla="*/ 284570 w 282248"/>
                <a:gd name="connsiteY3" fmla="*/ 242999 h 237974"/>
                <a:gd name="connsiteX4" fmla="*/ 253025 w 282248"/>
                <a:gd name="connsiteY4" fmla="*/ 239679 h 237974"/>
                <a:gd name="connsiteX5" fmla="*/ 134038 w 282248"/>
                <a:gd name="connsiteY5" fmla="*/ 226396 h 237974"/>
                <a:gd name="connsiteX6" fmla="*/ 78141 w 282248"/>
                <a:gd name="connsiteY6" fmla="*/ 195958 h 237974"/>
                <a:gd name="connsiteX7" fmla="*/ 5642 w 282248"/>
                <a:gd name="connsiteY7" fmla="*/ 90806 h 237974"/>
                <a:gd name="connsiteX8" fmla="*/ 65966 w 282248"/>
                <a:gd name="connsiteY8" fmla="*/ 44 h 237974"/>
                <a:gd name="connsiteX9" fmla="*/ 74821 w 282248"/>
                <a:gd name="connsiteY9" fmla="*/ 44 h 237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2248" h="237974">
                  <a:moveTo>
                    <a:pt x="74821" y="44"/>
                  </a:moveTo>
                  <a:cubicBezTo>
                    <a:pt x="130717" y="1151"/>
                    <a:pt x="169457" y="32696"/>
                    <a:pt x="198789" y="75310"/>
                  </a:cubicBezTo>
                  <a:cubicBezTo>
                    <a:pt x="227567" y="117925"/>
                    <a:pt x="251365" y="163859"/>
                    <a:pt x="276269" y="209240"/>
                  </a:cubicBezTo>
                  <a:cubicBezTo>
                    <a:pt x="281803" y="219202"/>
                    <a:pt x="281803" y="231377"/>
                    <a:pt x="284570" y="242999"/>
                  </a:cubicBezTo>
                  <a:cubicBezTo>
                    <a:pt x="274055" y="241893"/>
                    <a:pt x="263540" y="241339"/>
                    <a:pt x="253025" y="239679"/>
                  </a:cubicBezTo>
                  <a:cubicBezTo>
                    <a:pt x="213178" y="235252"/>
                    <a:pt x="173885" y="230271"/>
                    <a:pt x="134038" y="226396"/>
                  </a:cubicBezTo>
                  <a:cubicBezTo>
                    <a:pt x="110794" y="224183"/>
                    <a:pt x="93084" y="215328"/>
                    <a:pt x="78141" y="195958"/>
                  </a:cubicBezTo>
                  <a:cubicBezTo>
                    <a:pt x="52130" y="162199"/>
                    <a:pt x="23352" y="130653"/>
                    <a:pt x="5642" y="90806"/>
                  </a:cubicBezTo>
                  <a:cubicBezTo>
                    <a:pt x="-14835" y="43765"/>
                    <a:pt x="23905" y="-1616"/>
                    <a:pt x="65966" y="44"/>
                  </a:cubicBezTo>
                  <a:cubicBezTo>
                    <a:pt x="68733" y="44"/>
                    <a:pt x="71500" y="44"/>
                    <a:pt x="74821" y="44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/>
            <p:cNvSpPr/>
            <p:nvPr/>
          </p:nvSpPr>
          <p:spPr>
            <a:xfrm>
              <a:off x="9393195" y="5880987"/>
              <a:ext cx="202124" cy="109979"/>
            </a:xfrm>
            <a:custGeom>
              <a:avLst/>
              <a:gdLst>
                <a:gd name="connsiteX0" fmla="*/ 381193 w 376331"/>
                <a:gd name="connsiteY0" fmla="*/ 140682 h 204768"/>
                <a:gd name="connsiteX1" fmla="*/ 315335 w 376331"/>
                <a:gd name="connsiteY1" fmla="*/ 158392 h 204768"/>
                <a:gd name="connsiteX2" fmla="*/ 179191 w 376331"/>
                <a:gd name="connsiteY2" fmla="*/ 199899 h 204768"/>
                <a:gd name="connsiteX3" fmla="*/ 43048 w 376331"/>
                <a:gd name="connsiteY3" fmla="*/ 182743 h 204768"/>
                <a:gd name="connsiteX4" fmla="*/ 9842 w 376331"/>
                <a:gd name="connsiteY4" fmla="*/ 62649 h 204768"/>
                <a:gd name="connsiteX5" fmla="*/ 109459 w 376331"/>
                <a:gd name="connsiteY5" fmla="*/ 665 h 204768"/>
                <a:gd name="connsiteX6" fmla="*/ 143772 w 376331"/>
                <a:gd name="connsiteY6" fmla="*/ 18928 h 204768"/>
                <a:gd name="connsiteX7" fmla="*/ 191367 w 376331"/>
                <a:gd name="connsiteY7" fmla="*/ 73717 h 204768"/>
                <a:gd name="connsiteX8" fmla="*/ 225126 w 376331"/>
                <a:gd name="connsiteY8" fmla="*/ 110797 h 204768"/>
                <a:gd name="connsiteX9" fmla="*/ 254458 w 376331"/>
                <a:gd name="connsiteY9" fmla="*/ 122419 h 204768"/>
                <a:gd name="connsiteX10" fmla="*/ 380639 w 376331"/>
                <a:gd name="connsiteY10" fmla="*/ 134595 h 204768"/>
                <a:gd name="connsiteX11" fmla="*/ 381193 w 376331"/>
                <a:gd name="connsiteY11" fmla="*/ 140682 h 204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6331" h="204768">
                  <a:moveTo>
                    <a:pt x="381193" y="140682"/>
                  </a:moveTo>
                  <a:cubicBezTo>
                    <a:pt x="359056" y="146770"/>
                    <a:pt x="337472" y="152304"/>
                    <a:pt x="315335" y="158392"/>
                  </a:cubicBezTo>
                  <a:cubicBezTo>
                    <a:pt x="269954" y="172228"/>
                    <a:pt x="225126" y="187170"/>
                    <a:pt x="179191" y="199899"/>
                  </a:cubicBezTo>
                  <a:cubicBezTo>
                    <a:pt x="132150" y="212628"/>
                    <a:pt x="85662" y="213735"/>
                    <a:pt x="43048" y="182743"/>
                  </a:cubicBezTo>
                  <a:cubicBezTo>
                    <a:pt x="-2333" y="150644"/>
                    <a:pt x="-8974" y="119652"/>
                    <a:pt x="9842" y="62649"/>
                  </a:cubicBezTo>
                  <a:cubicBezTo>
                    <a:pt x="24231" y="18928"/>
                    <a:pt x="63525" y="-4316"/>
                    <a:pt x="109459" y="665"/>
                  </a:cubicBezTo>
                  <a:cubicBezTo>
                    <a:pt x="121635" y="1772"/>
                    <a:pt x="134364" y="10073"/>
                    <a:pt x="143772" y="18928"/>
                  </a:cubicBezTo>
                  <a:cubicBezTo>
                    <a:pt x="160928" y="36084"/>
                    <a:pt x="175871" y="55454"/>
                    <a:pt x="191367" y="73717"/>
                  </a:cubicBezTo>
                  <a:cubicBezTo>
                    <a:pt x="202436" y="86446"/>
                    <a:pt x="212397" y="100282"/>
                    <a:pt x="225126" y="110797"/>
                  </a:cubicBezTo>
                  <a:cubicBezTo>
                    <a:pt x="232874" y="117438"/>
                    <a:pt x="244496" y="121312"/>
                    <a:pt x="254458" y="122419"/>
                  </a:cubicBezTo>
                  <a:cubicBezTo>
                    <a:pt x="296519" y="127400"/>
                    <a:pt x="338579" y="130720"/>
                    <a:pt x="380639" y="134595"/>
                  </a:cubicBezTo>
                  <a:cubicBezTo>
                    <a:pt x="380639" y="137362"/>
                    <a:pt x="381193" y="139022"/>
                    <a:pt x="381193" y="140682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/>
            <p:cNvSpPr/>
            <p:nvPr/>
          </p:nvSpPr>
          <p:spPr>
            <a:xfrm>
              <a:off x="9781415" y="6008508"/>
              <a:ext cx="151593" cy="112951"/>
            </a:xfrm>
            <a:custGeom>
              <a:avLst/>
              <a:gdLst>
                <a:gd name="connsiteX0" fmla="*/ 160885 w 282248"/>
                <a:gd name="connsiteY0" fmla="*/ 142889 h 210303"/>
                <a:gd name="connsiteX1" fmla="*/ 268803 w 282248"/>
                <a:gd name="connsiteY1" fmla="*/ 163919 h 210303"/>
                <a:gd name="connsiteX2" fmla="*/ 230617 w 282248"/>
                <a:gd name="connsiteY2" fmla="*/ 174988 h 210303"/>
                <a:gd name="connsiteX3" fmla="*/ 124359 w 282248"/>
                <a:gd name="connsiteY3" fmla="*/ 207087 h 210303"/>
                <a:gd name="connsiteX4" fmla="*/ 21421 w 282248"/>
                <a:gd name="connsiteY4" fmla="*/ 188823 h 210303"/>
                <a:gd name="connsiteX5" fmla="*/ 1497 w 282248"/>
                <a:gd name="connsiteY5" fmla="*/ 140675 h 210303"/>
                <a:gd name="connsiteX6" fmla="*/ 5371 w 282248"/>
                <a:gd name="connsiteY6" fmla="*/ 118538 h 210303"/>
                <a:gd name="connsiteX7" fmla="*/ 111076 w 282248"/>
                <a:gd name="connsiteY7" fmla="*/ 82565 h 210303"/>
                <a:gd name="connsiteX8" fmla="*/ 109969 w 282248"/>
                <a:gd name="connsiteY8" fmla="*/ 68176 h 210303"/>
                <a:gd name="connsiteX9" fmla="*/ 114397 w 282248"/>
                <a:gd name="connsiteY9" fmla="*/ 15047 h 210303"/>
                <a:gd name="connsiteX10" fmla="*/ 174167 w 282248"/>
                <a:gd name="connsiteY10" fmla="*/ 3425 h 210303"/>
                <a:gd name="connsiteX11" fmla="*/ 236151 w 282248"/>
                <a:gd name="connsiteY11" fmla="*/ 51573 h 210303"/>
                <a:gd name="connsiteX12" fmla="*/ 282086 w 282248"/>
                <a:gd name="connsiteY12" fmla="*/ 135141 h 210303"/>
                <a:gd name="connsiteX13" fmla="*/ 284299 w 282248"/>
                <a:gd name="connsiteY13" fmla="*/ 154511 h 210303"/>
                <a:gd name="connsiteX14" fmla="*/ 266590 w 282248"/>
                <a:gd name="connsiteY14" fmla="*/ 154511 h 210303"/>
                <a:gd name="connsiteX15" fmla="*/ 160885 w 282248"/>
                <a:gd name="connsiteY15" fmla="*/ 142889 h 210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2248" h="210303">
                  <a:moveTo>
                    <a:pt x="160885" y="142889"/>
                  </a:moveTo>
                  <a:cubicBezTo>
                    <a:pt x="192984" y="161705"/>
                    <a:pt x="231170" y="152297"/>
                    <a:pt x="268803" y="163919"/>
                  </a:cubicBezTo>
                  <a:cubicBezTo>
                    <a:pt x="253861" y="168347"/>
                    <a:pt x="242239" y="171667"/>
                    <a:pt x="230617" y="174988"/>
                  </a:cubicBezTo>
                  <a:cubicBezTo>
                    <a:pt x="195197" y="185503"/>
                    <a:pt x="159778" y="196571"/>
                    <a:pt x="124359" y="207087"/>
                  </a:cubicBezTo>
                  <a:cubicBezTo>
                    <a:pt x="87279" y="218155"/>
                    <a:pt x="52413" y="214281"/>
                    <a:pt x="21421" y="188823"/>
                  </a:cubicBezTo>
                  <a:cubicBezTo>
                    <a:pt x="6478" y="176648"/>
                    <a:pt x="-4037" y="162259"/>
                    <a:pt x="1497" y="140675"/>
                  </a:cubicBezTo>
                  <a:cubicBezTo>
                    <a:pt x="3711" y="133481"/>
                    <a:pt x="4264" y="125732"/>
                    <a:pt x="5371" y="118538"/>
                  </a:cubicBezTo>
                  <a:cubicBezTo>
                    <a:pt x="10352" y="77584"/>
                    <a:pt x="71229" y="44932"/>
                    <a:pt x="111076" y="82565"/>
                  </a:cubicBezTo>
                  <a:cubicBezTo>
                    <a:pt x="110523" y="76477"/>
                    <a:pt x="111629" y="71496"/>
                    <a:pt x="109969" y="68176"/>
                  </a:cubicBezTo>
                  <a:cubicBezTo>
                    <a:pt x="100561" y="49359"/>
                    <a:pt x="99454" y="30543"/>
                    <a:pt x="114397" y="15047"/>
                  </a:cubicBezTo>
                  <a:cubicBezTo>
                    <a:pt x="130999" y="-2663"/>
                    <a:pt x="152583" y="-2110"/>
                    <a:pt x="174167" y="3425"/>
                  </a:cubicBezTo>
                  <a:cubicBezTo>
                    <a:pt x="201285" y="10619"/>
                    <a:pt x="221762" y="28329"/>
                    <a:pt x="236151" y="51573"/>
                  </a:cubicBezTo>
                  <a:cubicBezTo>
                    <a:pt x="252754" y="78691"/>
                    <a:pt x="267143" y="106916"/>
                    <a:pt x="282086" y="135141"/>
                  </a:cubicBezTo>
                  <a:cubicBezTo>
                    <a:pt x="284853" y="140675"/>
                    <a:pt x="283746" y="147870"/>
                    <a:pt x="284299" y="154511"/>
                  </a:cubicBezTo>
                  <a:cubicBezTo>
                    <a:pt x="278212" y="154511"/>
                    <a:pt x="272124" y="155618"/>
                    <a:pt x="266590" y="154511"/>
                  </a:cubicBezTo>
                  <a:cubicBezTo>
                    <a:pt x="230617" y="151190"/>
                    <a:pt x="195751" y="147316"/>
                    <a:pt x="160885" y="142889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8777551" y="5976521"/>
              <a:ext cx="151593" cy="112951"/>
            </a:xfrm>
            <a:custGeom>
              <a:avLst/>
              <a:gdLst>
                <a:gd name="connsiteX0" fmla="*/ 271725 w 282248"/>
                <a:gd name="connsiteY0" fmla="*/ 158170 h 210303"/>
                <a:gd name="connsiteX1" fmla="*/ 261764 w 282248"/>
                <a:gd name="connsiteY1" fmla="*/ 166471 h 210303"/>
                <a:gd name="connsiteX2" fmla="*/ 111784 w 282248"/>
                <a:gd name="connsiteY2" fmla="*/ 209639 h 210303"/>
                <a:gd name="connsiteX3" fmla="*/ 18255 w 282248"/>
                <a:gd name="connsiteY3" fmla="*/ 185841 h 210303"/>
                <a:gd name="connsiteX4" fmla="*/ 43712 w 282248"/>
                <a:gd name="connsiteY4" fmla="*/ 70175 h 210303"/>
                <a:gd name="connsiteX5" fmla="*/ 116212 w 282248"/>
                <a:gd name="connsiteY5" fmla="*/ 88438 h 210303"/>
                <a:gd name="connsiteX6" fmla="*/ 102929 w 282248"/>
                <a:gd name="connsiteY6" fmla="*/ 61320 h 210303"/>
                <a:gd name="connsiteX7" fmla="*/ 137795 w 282248"/>
                <a:gd name="connsiteY7" fmla="*/ 996 h 210303"/>
                <a:gd name="connsiteX8" fmla="*/ 194799 w 282248"/>
                <a:gd name="connsiteY8" fmla="*/ 15939 h 210303"/>
                <a:gd name="connsiteX9" fmla="*/ 240733 w 282248"/>
                <a:gd name="connsiteY9" fmla="*/ 66854 h 210303"/>
                <a:gd name="connsiteX10" fmla="*/ 282794 w 282248"/>
                <a:gd name="connsiteY10" fmla="*/ 141014 h 210303"/>
                <a:gd name="connsiteX11" fmla="*/ 271725 w 282248"/>
                <a:gd name="connsiteY11" fmla="*/ 158170 h 210303"/>
                <a:gd name="connsiteX12" fmla="*/ 154952 w 282248"/>
                <a:gd name="connsiteY12" fmla="*/ 139353 h 210303"/>
                <a:gd name="connsiteX13" fmla="*/ 271725 w 282248"/>
                <a:gd name="connsiteY13" fmla="*/ 158170 h 210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2248" h="210303">
                  <a:moveTo>
                    <a:pt x="271725" y="158170"/>
                  </a:moveTo>
                  <a:cubicBezTo>
                    <a:pt x="268405" y="160937"/>
                    <a:pt x="265638" y="165365"/>
                    <a:pt x="261764" y="166471"/>
                  </a:cubicBezTo>
                  <a:cubicBezTo>
                    <a:pt x="211955" y="181414"/>
                    <a:pt x="162146" y="196910"/>
                    <a:pt x="111784" y="209639"/>
                  </a:cubicBezTo>
                  <a:cubicBezTo>
                    <a:pt x="77472" y="218494"/>
                    <a:pt x="47033" y="209086"/>
                    <a:pt x="18255" y="185841"/>
                  </a:cubicBezTo>
                  <a:cubicBezTo>
                    <a:pt x="-19378" y="155956"/>
                    <a:pt x="7186" y="79030"/>
                    <a:pt x="43712" y="70175"/>
                  </a:cubicBezTo>
                  <a:cubicBezTo>
                    <a:pt x="72491" y="62980"/>
                    <a:pt x="95735" y="64641"/>
                    <a:pt x="116212" y="88438"/>
                  </a:cubicBezTo>
                  <a:cubicBezTo>
                    <a:pt x="111784" y="79583"/>
                    <a:pt x="106803" y="70728"/>
                    <a:pt x="102929" y="61320"/>
                  </a:cubicBezTo>
                  <a:cubicBezTo>
                    <a:pt x="91307" y="31988"/>
                    <a:pt x="106803" y="5977"/>
                    <a:pt x="137795" y="996"/>
                  </a:cubicBezTo>
                  <a:cubicBezTo>
                    <a:pt x="159379" y="-2324"/>
                    <a:pt x="179303" y="2656"/>
                    <a:pt x="194799" y="15939"/>
                  </a:cubicBezTo>
                  <a:cubicBezTo>
                    <a:pt x="211955" y="30881"/>
                    <a:pt x="228004" y="48038"/>
                    <a:pt x="240733" y="66854"/>
                  </a:cubicBezTo>
                  <a:cubicBezTo>
                    <a:pt x="256783" y="90098"/>
                    <a:pt x="268958" y="116109"/>
                    <a:pt x="282794" y="141014"/>
                  </a:cubicBezTo>
                  <a:cubicBezTo>
                    <a:pt x="289435" y="153189"/>
                    <a:pt x="286668" y="159830"/>
                    <a:pt x="271725" y="158170"/>
                  </a:cubicBezTo>
                  <a:cubicBezTo>
                    <a:pt x="232432" y="152082"/>
                    <a:pt x="193692" y="145995"/>
                    <a:pt x="154952" y="139353"/>
                  </a:cubicBezTo>
                  <a:cubicBezTo>
                    <a:pt x="192031" y="158723"/>
                    <a:pt x="232432" y="157063"/>
                    <a:pt x="271725" y="158170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10295719" y="5910303"/>
              <a:ext cx="151593" cy="112951"/>
            </a:xfrm>
            <a:custGeom>
              <a:avLst/>
              <a:gdLst>
                <a:gd name="connsiteX0" fmla="*/ 152990 w 282248"/>
                <a:gd name="connsiteY0" fmla="*/ 142549 h 210303"/>
                <a:gd name="connsiteX1" fmla="*/ 267550 w 282248"/>
                <a:gd name="connsiteY1" fmla="*/ 163579 h 210303"/>
                <a:gd name="connsiteX2" fmla="*/ 248733 w 282248"/>
                <a:gd name="connsiteY2" fmla="*/ 170220 h 210303"/>
                <a:gd name="connsiteX3" fmla="*/ 137494 w 282248"/>
                <a:gd name="connsiteY3" fmla="*/ 203426 h 210303"/>
                <a:gd name="connsiteX4" fmla="*/ 25148 w 282248"/>
                <a:gd name="connsiteY4" fmla="*/ 191804 h 210303"/>
                <a:gd name="connsiteX5" fmla="*/ 1350 w 282248"/>
                <a:gd name="connsiteY5" fmla="*/ 127606 h 210303"/>
                <a:gd name="connsiteX6" fmla="*/ 47285 w 282248"/>
                <a:gd name="connsiteY6" fmla="*/ 70603 h 210303"/>
                <a:gd name="connsiteX7" fmla="*/ 112036 w 282248"/>
                <a:gd name="connsiteY7" fmla="*/ 90527 h 210303"/>
                <a:gd name="connsiteX8" fmla="*/ 121998 w 282248"/>
                <a:gd name="connsiteY8" fmla="*/ 99382 h 210303"/>
                <a:gd name="connsiteX9" fmla="*/ 107609 w 282248"/>
                <a:gd name="connsiteY9" fmla="*/ 67283 h 210303"/>
                <a:gd name="connsiteX10" fmla="*/ 115910 w 282248"/>
                <a:gd name="connsiteY10" fmla="*/ 13047 h 210303"/>
                <a:gd name="connsiteX11" fmla="*/ 171253 w 282248"/>
                <a:gd name="connsiteY11" fmla="*/ 3638 h 210303"/>
                <a:gd name="connsiteX12" fmla="*/ 228256 w 282248"/>
                <a:gd name="connsiteY12" fmla="*/ 46806 h 210303"/>
                <a:gd name="connsiteX13" fmla="*/ 281385 w 282248"/>
                <a:gd name="connsiteY13" fmla="*/ 142549 h 210303"/>
                <a:gd name="connsiteX14" fmla="*/ 286366 w 282248"/>
                <a:gd name="connsiteY14" fmla="*/ 159152 h 210303"/>
                <a:gd name="connsiteX15" fmla="*/ 220508 w 282248"/>
                <a:gd name="connsiteY15" fmla="*/ 150297 h 210303"/>
                <a:gd name="connsiteX16" fmla="*/ 152990 w 282248"/>
                <a:gd name="connsiteY16" fmla="*/ 142549 h 210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248" h="210303">
                  <a:moveTo>
                    <a:pt x="152990" y="142549"/>
                  </a:moveTo>
                  <a:cubicBezTo>
                    <a:pt x="190623" y="164133"/>
                    <a:pt x="229363" y="151957"/>
                    <a:pt x="267550" y="163579"/>
                  </a:cubicBezTo>
                  <a:cubicBezTo>
                    <a:pt x="259248" y="166347"/>
                    <a:pt x="254267" y="168560"/>
                    <a:pt x="248733" y="170220"/>
                  </a:cubicBezTo>
                  <a:cubicBezTo>
                    <a:pt x="211653" y="181289"/>
                    <a:pt x="174574" y="191804"/>
                    <a:pt x="137494" y="203426"/>
                  </a:cubicBezTo>
                  <a:cubicBezTo>
                    <a:pt x="98200" y="215602"/>
                    <a:pt x="60567" y="218369"/>
                    <a:pt x="25148" y="191804"/>
                  </a:cubicBezTo>
                  <a:cubicBezTo>
                    <a:pt x="3011" y="174648"/>
                    <a:pt x="-3077" y="153618"/>
                    <a:pt x="1350" y="127606"/>
                  </a:cubicBezTo>
                  <a:cubicBezTo>
                    <a:pt x="6331" y="100488"/>
                    <a:pt x="18507" y="78905"/>
                    <a:pt x="47285" y="70603"/>
                  </a:cubicBezTo>
                  <a:cubicBezTo>
                    <a:pt x="73849" y="62855"/>
                    <a:pt x="96540" y="65069"/>
                    <a:pt x="112036" y="90527"/>
                  </a:cubicBezTo>
                  <a:cubicBezTo>
                    <a:pt x="113143" y="92740"/>
                    <a:pt x="115910" y="94401"/>
                    <a:pt x="121998" y="99382"/>
                  </a:cubicBezTo>
                  <a:cubicBezTo>
                    <a:pt x="115910" y="85546"/>
                    <a:pt x="112036" y="76691"/>
                    <a:pt x="107609" y="67283"/>
                  </a:cubicBezTo>
                  <a:cubicBezTo>
                    <a:pt x="98200" y="47359"/>
                    <a:pt x="99307" y="28543"/>
                    <a:pt x="115910" y="13047"/>
                  </a:cubicBezTo>
                  <a:cubicBezTo>
                    <a:pt x="131959" y="-1896"/>
                    <a:pt x="151883" y="-2449"/>
                    <a:pt x="171253" y="3638"/>
                  </a:cubicBezTo>
                  <a:cubicBezTo>
                    <a:pt x="195051" y="10833"/>
                    <a:pt x="215527" y="25222"/>
                    <a:pt x="228256" y="46806"/>
                  </a:cubicBezTo>
                  <a:cubicBezTo>
                    <a:pt x="247073" y="78351"/>
                    <a:pt x="263676" y="110450"/>
                    <a:pt x="281385" y="142549"/>
                  </a:cubicBezTo>
                  <a:cubicBezTo>
                    <a:pt x="283599" y="146423"/>
                    <a:pt x="284152" y="151404"/>
                    <a:pt x="286366" y="159152"/>
                  </a:cubicBezTo>
                  <a:cubicBezTo>
                    <a:pt x="263122" y="155831"/>
                    <a:pt x="242092" y="153064"/>
                    <a:pt x="220508" y="150297"/>
                  </a:cubicBezTo>
                  <a:cubicBezTo>
                    <a:pt x="200031" y="147530"/>
                    <a:pt x="179001" y="145316"/>
                    <a:pt x="152990" y="142549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9391080" y="6526110"/>
              <a:ext cx="151593" cy="112951"/>
            </a:xfrm>
            <a:custGeom>
              <a:avLst/>
              <a:gdLst>
                <a:gd name="connsiteX0" fmla="*/ 116165 w 282248"/>
                <a:gd name="connsiteY0" fmla="*/ 86239 h 210303"/>
                <a:gd name="connsiteX1" fmla="*/ 105096 w 282248"/>
                <a:gd name="connsiteY1" fmla="*/ 61335 h 210303"/>
                <a:gd name="connsiteX2" fmla="*/ 154905 w 282248"/>
                <a:gd name="connsiteY2" fmla="*/ 458 h 210303"/>
                <a:gd name="connsiteX3" fmla="*/ 225191 w 282248"/>
                <a:gd name="connsiteY3" fmla="*/ 44179 h 210303"/>
                <a:gd name="connsiteX4" fmla="*/ 283854 w 282248"/>
                <a:gd name="connsiteY4" fmla="*/ 146563 h 210303"/>
                <a:gd name="connsiteX5" fmla="*/ 285515 w 282248"/>
                <a:gd name="connsiteY5" fmla="*/ 158739 h 210303"/>
                <a:gd name="connsiteX6" fmla="*/ 109524 w 282248"/>
                <a:gd name="connsiteY6" fmla="*/ 209654 h 210303"/>
                <a:gd name="connsiteX7" fmla="*/ 15994 w 282248"/>
                <a:gd name="connsiteY7" fmla="*/ 182536 h 210303"/>
                <a:gd name="connsiteX8" fmla="*/ 4373 w 282248"/>
                <a:gd name="connsiteY8" fmla="*/ 114465 h 210303"/>
                <a:gd name="connsiteX9" fmla="*/ 53074 w 282248"/>
                <a:gd name="connsiteY9" fmla="*/ 67423 h 210303"/>
                <a:gd name="connsiteX10" fmla="*/ 112291 w 282248"/>
                <a:gd name="connsiteY10" fmla="*/ 89560 h 210303"/>
                <a:gd name="connsiteX11" fmla="*/ 116165 w 282248"/>
                <a:gd name="connsiteY11" fmla="*/ 86239 h 210303"/>
                <a:gd name="connsiteX12" fmla="*/ 260610 w 282248"/>
                <a:gd name="connsiteY12" fmla="*/ 155972 h 210303"/>
                <a:gd name="connsiteX13" fmla="*/ 159333 w 282248"/>
                <a:gd name="connsiteY13" fmla="*/ 143243 h 210303"/>
                <a:gd name="connsiteX14" fmla="*/ 260610 w 282248"/>
                <a:gd name="connsiteY14" fmla="*/ 155972 h 210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2248" h="210303">
                  <a:moveTo>
                    <a:pt x="116165" y="86239"/>
                  </a:moveTo>
                  <a:cubicBezTo>
                    <a:pt x="112291" y="77938"/>
                    <a:pt x="108417" y="70190"/>
                    <a:pt x="105096" y="61335"/>
                  </a:cubicBezTo>
                  <a:cubicBezTo>
                    <a:pt x="92368" y="24255"/>
                    <a:pt x="115612" y="-3969"/>
                    <a:pt x="154905" y="458"/>
                  </a:cubicBezTo>
                  <a:cubicBezTo>
                    <a:pt x="185344" y="3779"/>
                    <a:pt x="209141" y="19828"/>
                    <a:pt x="225191" y="44179"/>
                  </a:cubicBezTo>
                  <a:cubicBezTo>
                    <a:pt x="246774" y="76831"/>
                    <a:pt x="264484" y="112251"/>
                    <a:pt x="283854" y="146563"/>
                  </a:cubicBezTo>
                  <a:cubicBezTo>
                    <a:pt x="285515" y="149330"/>
                    <a:pt x="284961" y="153205"/>
                    <a:pt x="285515" y="158739"/>
                  </a:cubicBezTo>
                  <a:cubicBezTo>
                    <a:pt x="226851" y="175895"/>
                    <a:pt x="168187" y="193605"/>
                    <a:pt x="109524" y="209654"/>
                  </a:cubicBezTo>
                  <a:cubicBezTo>
                    <a:pt x="73551" y="219062"/>
                    <a:pt x="42559" y="208547"/>
                    <a:pt x="15994" y="182536"/>
                  </a:cubicBezTo>
                  <a:cubicBezTo>
                    <a:pt x="-5036" y="162059"/>
                    <a:pt x="-1162" y="137708"/>
                    <a:pt x="4373" y="114465"/>
                  </a:cubicBezTo>
                  <a:cubicBezTo>
                    <a:pt x="10460" y="90114"/>
                    <a:pt x="27616" y="74064"/>
                    <a:pt x="53074" y="67423"/>
                  </a:cubicBezTo>
                  <a:cubicBezTo>
                    <a:pt x="77979" y="60782"/>
                    <a:pt x="96795" y="69083"/>
                    <a:pt x="112291" y="89560"/>
                  </a:cubicBezTo>
                  <a:cubicBezTo>
                    <a:pt x="113951" y="88453"/>
                    <a:pt x="115058" y="87346"/>
                    <a:pt x="116165" y="86239"/>
                  </a:cubicBezTo>
                  <a:close/>
                  <a:moveTo>
                    <a:pt x="260610" y="155972"/>
                  </a:moveTo>
                  <a:cubicBezTo>
                    <a:pt x="226851" y="151544"/>
                    <a:pt x="193092" y="147670"/>
                    <a:pt x="159333" y="143243"/>
                  </a:cubicBezTo>
                  <a:cubicBezTo>
                    <a:pt x="191985" y="158739"/>
                    <a:pt x="226851" y="154311"/>
                    <a:pt x="260610" y="155972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9980796" y="6538405"/>
              <a:ext cx="151593" cy="112951"/>
            </a:xfrm>
            <a:custGeom>
              <a:avLst/>
              <a:gdLst>
                <a:gd name="connsiteX0" fmla="*/ 103454 w 282248"/>
                <a:gd name="connsiteY0" fmla="*/ 72203 h 210303"/>
                <a:gd name="connsiteX1" fmla="*/ 98473 w 282248"/>
                <a:gd name="connsiteY1" fmla="*/ 55047 h 210303"/>
                <a:gd name="connsiteX2" fmla="*/ 132785 w 282248"/>
                <a:gd name="connsiteY2" fmla="*/ 811 h 210303"/>
                <a:gd name="connsiteX3" fmla="*/ 201964 w 282248"/>
                <a:gd name="connsiteY3" fmla="*/ 25162 h 210303"/>
                <a:gd name="connsiteX4" fmla="*/ 265608 w 282248"/>
                <a:gd name="connsiteY4" fmla="*/ 119798 h 210303"/>
                <a:gd name="connsiteX5" fmla="*/ 283871 w 282248"/>
                <a:gd name="connsiteY5" fmla="*/ 154664 h 210303"/>
                <a:gd name="connsiteX6" fmla="*/ 239044 w 282248"/>
                <a:gd name="connsiteY6" fmla="*/ 170713 h 210303"/>
                <a:gd name="connsiteX7" fmla="*/ 109541 w 282248"/>
                <a:gd name="connsiteY7" fmla="*/ 207793 h 210303"/>
                <a:gd name="connsiteX8" fmla="*/ 18225 w 282248"/>
                <a:gd name="connsiteY8" fmla="*/ 182889 h 210303"/>
                <a:gd name="connsiteX9" fmla="*/ 15458 w 282248"/>
                <a:gd name="connsiteY9" fmla="*/ 91573 h 210303"/>
                <a:gd name="connsiteX10" fmla="*/ 103454 w 282248"/>
                <a:gd name="connsiteY10" fmla="*/ 72203 h 210303"/>
                <a:gd name="connsiteX11" fmla="*/ 170418 w 282248"/>
                <a:gd name="connsiteY11" fmla="*/ 145256 h 210303"/>
                <a:gd name="connsiteX12" fmla="*/ 169311 w 282248"/>
                <a:gd name="connsiteY12" fmla="*/ 150237 h 210303"/>
                <a:gd name="connsiteX13" fmla="*/ 229635 w 282248"/>
                <a:gd name="connsiteY13" fmla="*/ 154664 h 210303"/>
                <a:gd name="connsiteX14" fmla="*/ 229635 w 282248"/>
                <a:gd name="connsiteY14" fmla="*/ 151343 h 210303"/>
                <a:gd name="connsiteX15" fmla="*/ 170418 w 282248"/>
                <a:gd name="connsiteY15" fmla="*/ 145256 h 210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2248" h="210303">
                  <a:moveTo>
                    <a:pt x="103454" y="72203"/>
                  </a:moveTo>
                  <a:cubicBezTo>
                    <a:pt x="101240" y="64455"/>
                    <a:pt x="100133" y="59474"/>
                    <a:pt x="98473" y="55047"/>
                  </a:cubicBezTo>
                  <a:cubicBezTo>
                    <a:pt x="89618" y="29035"/>
                    <a:pt x="105667" y="3578"/>
                    <a:pt x="132785" y="811"/>
                  </a:cubicBezTo>
                  <a:cubicBezTo>
                    <a:pt x="159903" y="-2510"/>
                    <a:pt x="185361" y="4131"/>
                    <a:pt x="201964" y="25162"/>
                  </a:cubicBezTo>
                  <a:cubicBezTo>
                    <a:pt x="225208" y="55047"/>
                    <a:pt x="245131" y="87699"/>
                    <a:pt x="265608" y="119798"/>
                  </a:cubicBezTo>
                  <a:cubicBezTo>
                    <a:pt x="272249" y="129760"/>
                    <a:pt x="276677" y="140828"/>
                    <a:pt x="283871" y="154664"/>
                  </a:cubicBezTo>
                  <a:cubicBezTo>
                    <a:pt x="267268" y="160752"/>
                    <a:pt x="253433" y="166286"/>
                    <a:pt x="239044" y="170713"/>
                  </a:cubicBezTo>
                  <a:cubicBezTo>
                    <a:pt x="195876" y="183442"/>
                    <a:pt x="153262" y="197278"/>
                    <a:pt x="109541" y="207793"/>
                  </a:cubicBezTo>
                  <a:cubicBezTo>
                    <a:pt x="75782" y="216095"/>
                    <a:pt x="43683" y="210007"/>
                    <a:pt x="18225" y="182889"/>
                  </a:cubicBezTo>
                  <a:cubicBezTo>
                    <a:pt x="-5019" y="157985"/>
                    <a:pt x="-6125" y="119245"/>
                    <a:pt x="15458" y="91573"/>
                  </a:cubicBezTo>
                  <a:cubicBezTo>
                    <a:pt x="35382" y="66115"/>
                    <a:pt x="64160" y="58921"/>
                    <a:pt x="103454" y="72203"/>
                  </a:cubicBezTo>
                  <a:close/>
                  <a:moveTo>
                    <a:pt x="170418" y="145256"/>
                  </a:moveTo>
                  <a:cubicBezTo>
                    <a:pt x="169865" y="146916"/>
                    <a:pt x="169865" y="148576"/>
                    <a:pt x="169311" y="150237"/>
                  </a:cubicBezTo>
                  <a:cubicBezTo>
                    <a:pt x="189235" y="151897"/>
                    <a:pt x="209712" y="153557"/>
                    <a:pt x="229635" y="154664"/>
                  </a:cubicBezTo>
                  <a:cubicBezTo>
                    <a:pt x="229635" y="153557"/>
                    <a:pt x="229635" y="152450"/>
                    <a:pt x="229635" y="151343"/>
                  </a:cubicBezTo>
                  <a:cubicBezTo>
                    <a:pt x="210265" y="149683"/>
                    <a:pt x="190342" y="147469"/>
                    <a:pt x="170418" y="145256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/>
            <p:cNvSpPr/>
            <p:nvPr/>
          </p:nvSpPr>
          <p:spPr>
            <a:xfrm>
              <a:off x="9469225" y="5831857"/>
              <a:ext cx="139703" cy="118896"/>
            </a:xfrm>
            <a:custGeom>
              <a:avLst/>
              <a:gdLst>
                <a:gd name="connsiteX0" fmla="*/ 0 w 260111"/>
                <a:gd name="connsiteY0" fmla="*/ 62808 h 221371"/>
                <a:gd name="connsiteX1" fmla="*/ 46488 w 260111"/>
                <a:gd name="connsiteY1" fmla="*/ 3038 h 221371"/>
                <a:gd name="connsiteX2" fmla="*/ 167135 w 260111"/>
                <a:gd name="connsiteY2" fmla="*/ 50633 h 221371"/>
                <a:gd name="connsiteX3" fmla="*/ 258451 w 260111"/>
                <a:gd name="connsiteY3" fmla="*/ 207807 h 221371"/>
                <a:gd name="connsiteX4" fmla="*/ 259005 w 260111"/>
                <a:gd name="connsiteY4" fmla="*/ 222196 h 221371"/>
                <a:gd name="connsiteX5" fmla="*/ 245169 w 260111"/>
                <a:gd name="connsiteY5" fmla="*/ 224410 h 221371"/>
                <a:gd name="connsiteX6" fmla="*/ 154407 w 260111"/>
                <a:gd name="connsiteY6" fmla="*/ 210574 h 221371"/>
                <a:gd name="connsiteX7" fmla="*/ 147212 w 260111"/>
                <a:gd name="connsiteY7" fmla="*/ 210020 h 221371"/>
                <a:gd name="connsiteX8" fmla="*/ 59770 w 260111"/>
                <a:gd name="connsiteY8" fmla="*/ 167960 h 221371"/>
                <a:gd name="connsiteX9" fmla="*/ 2767 w 260111"/>
                <a:gd name="connsiteY9" fmla="*/ 73877 h 221371"/>
                <a:gd name="connsiteX10" fmla="*/ 0 w 260111"/>
                <a:gd name="connsiteY10" fmla="*/ 62808 h 221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0111" h="221371">
                  <a:moveTo>
                    <a:pt x="0" y="62808"/>
                  </a:moveTo>
                  <a:cubicBezTo>
                    <a:pt x="0" y="33477"/>
                    <a:pt x="19923" y="8572"/>
                    <a:pt x="46488" y="3038"/>
                  </a:cubicBezTo>
                  <a:cubicBezTo>
                    <a:pt x="97403" y="-8031"/>
                    <a:pt x="139464" y="11893"/>
                    <a:pt x="167135" y="50633"/>
                  </a:cubicBezTo>
                  <a:cubicBezTo>
                    <a:pt x="202002" y="99888"/>
                    <a:pt x="228566" y="154678"/>
                    <a:pt x="258451" y="207807"/>
                  </a:cubicBezTo>
                  <a:cubicBezTo>
                    <a:pt x="260665" y="211681"/>
                    <a:pt x="261218" y="218875"/>
                    <a:pt x="259005" y="222196"/>
                  </a:cubicBezTo>
                  <a:cubicBezTo>
                    <a:pt x="257345" y="224963"/>
                    <a:pt x="249596" y="224963"/>
                    <a:pt x="245169" y="224410"/>
                  </a:cubicBezTo>
                  <a:cubicBezTo>
                    <a:pt x="214730" y="219982"/>
                    <a:pt x="184845" y="215555"/>
                    <a:pt x="154407" y="210574"/>
                  </a:cubicBezTo>
                  <a:cubicBezTo>
                    <a:pt x="152193" y="210020"/>
                    <a:pt x="149979" y="210020"/>
                    <a:pt x="147212" y="210020"/>
                  </a:cubicBezTo>
                  <a:cubicBezTo>
                    <a:pt x="112346" y="208360"/>
                    <a:pt x="81354" y="202273"/>
                    <a:pt x="59770" y="167960"/>
                  </a:cubicBezTo>
                  <a:cubicBezTo>
                    <a:pt x="39847" y="136968"/>
                    <a:pt x="13282" y="110403"/>
                    <a:pt x="2767" y="73877"/>
                  </a:cubicBezTo>
                  <a:cubicBezTo>
                    <a:pt x="1660" y="69450"/>
                    <a:pt x="553" y="65022"/>
                    <a:pt x="0" y="62808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/>
            <p:cNvSpPr/>
            <p:nvPr/>
          </p:nvSpPr>
          <p:spPr>
            <a:xfrm>
              <a:off x="10383019" y="6065148"/>
              <a:ext cx="136730" cy="104034"/>
            </a:xfrm>
            <a:custGeom>
              <a:avLst/>
              <a:gdLst>
                <a:gd name="connsiteX0" fmla="*/ 125485 w 254577"/>
                <a:gd name="connsiteY0" fmla="*/ 107716 h 193700"/>
                <a:gd name="connsiteX1" fmla="*/ 100028 w 254577"/>
                <a:gd name="connsiteY1" fmla="*/ 67315 h 193700"/>
                <a:gd name="connsiteX2" fmla="*/ 101134 w 254577"/>
                <a:gd name="connsiteY2" fmla="*/ 15847 h 193700"/>
                <a:gd name="connsiteX3" fmla="*/ 155370 w 254577"/>
                <a:gd name="connsiteY3" fmla="*/ 4778 h 193700"/>
                <a:gd name="connsiteX4" fmla="*/ 202412 w 254577"/>
                <a:gd name="connsiteY4" fmla="*/ 38537 h 193700"/>
                <a:gd name="connsiteX5" fmla="*/ 253881 w 254577"/>
                <a:gd name="connsiteY5" fmla="*/ 124872 h 193700"/>
                <a:gd name="connsiteX6" fmla="*/ 259415 w 254577"/>
                <a:gd name="connsiteY6" fmla="*/ 146456 h 193700"/>
                <a:gd name="connsiteX7" fmla="*/ 99474 w 254577"/>
                <a:gd name="connsiteY7" fmla="*/ 194604 h 193700"/>
                <a:gd name="connsiteX8" fmla="*/ 9265 w 254577"/>
                <a:gd name="connsiteY8" fmla="*/ 165272 h 193700"/>
                <a:gd name="connsiteX9" fmla="*/ 14246 w 254577"/>
                <a:gd name="connsiteY9" fmla="*/ 87239 h 193700"/>
                <a:gd name="connsiteX10" fmla="*/ 77890 w 254577"/>
                <a:gd name="connsiteY10" fmla="*/ 65102 h 193700"/>
                <a:gd name="connsiteX11" fmla="*/ 97814 w 254577"/>
                <a:gd name="connsiteY11" fmla="*/ 81151 h 193700"/>
                <a:gd name="connsiteX12" fmla="*/ 121611 w 254577"/>
                <a:gd name="connsiteY12" fmla="*/ 110483 h 193700"/>
                <a:gd name="connsiteX13" fmla="*/ 125485 w 254577"/>
                <a:gd name="connsiteY13" fmla="*/ 107716 h 193700"/>
                <a:gd name="connsiteX14" fmla="*/ 232850 w 254577"/>
                <a:gd name="connsiteY14" fmla="*/ 148670 h 193700"/>
                <a:gd name="connsiteX15" fmla="*/ 233404 w 254577"/>
                <a:gd name="connsiteY15" fmla="*/ 143135 h 193700"/>
                <a:gd name="connsiteX16" fmla="*/ 185809 w 254577"/>
                <a:gd name="connsiteY16" fmla="*/ 136494 h 193700"/>
                <a:gd name="connsiteX17" fmla="*/ 133787 w 254577"/>
                <a:gd name="connsiteY17" fmla="*/ 127639 h 193700"/>
                <a:gd name="connsiteX18" fmla="*/ 232850 w 254577"/>
                <a:gd name="connsiteY18" fmla="*/ 148670 h 193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4577" h="193700">
                  <a:moveTo>
                    <a:pt x="125485" y="107716"/>
                  </a:moveTo>
                  <a:cubicBezTo>
                    <a:pt x="117184" y="94434"/>
                    <a:pt x="107222" y="81705"/>
                    <a:pt x="100028" y="67315"/>
                  </a:cubicBezTo>
                  <a:cubicBezTo>
                    <a:pt x="91172" y="50159"/>
                    <a:pt x="86192" y="31896"/>
                    <a:pt x="101134" y="15847"/>
                  </a:cubicBezTo>
                  <a:cubicBezTo>
                    <a:pt x="116077" y="-756"/>
                    <a:pt x="136554" y="-4077"/>
                    <a:pt x="155370" y="4778"/>
                  </a:cubicBezTo>
                  <a:cubicBezTo>
                    <a:pt x="172527" y="13079"/>
                    <a:pt x="191343" y="23595"/>
                    <a:pt x="202412" y="38537"/>
                  </a:cubicBezTo>
                  <a:cubicBezTo>
                    <a:pt x="222335" y="65102"/>
                    <a:pt x="237278" y="95540"/>
                    <a:pt x="253881" y="124872"/>
                  </a:cubicBezTo>
                  <a:cubicBezTo>
                    <a:pt x="257201" y="130406"/>
                    <a:pt x="257201" y="138154"/>
                    <a:pt x="259415" y="146456"/>
                  </a:cubicBezTo>
                  <a:cubicBezTo>
                    <a:pt x="205179" y="163059"/>
                    <a:pt x="153157" y="180768"/>
                    <a:pt x="99474" y="194604"/>
                  </a:cubicBezTo>
                  <a:cubicBezTo>
                    <a:pt x="65161" y="203459"/>
                    <a:pt x="32509" y="195711"/>
                    <a:pt x="9265" y="165272"/>
                  </a:cubicBezTo>
                  <a:cubicBezTo>
                    <a:pt x="-4571" y="147563"/>
                    <a:pt x="-2911" y="111590"/>
                    <a:pt x="14246" y="87239"/>
                  </a:cubicBezTo>
                  <a:cubicBezTo>
                    <a:pt x="25868" y="70636"/>
                    <a:pt x="60181" y="57907"/>
                    <a:pt x="77890" y="65102"/>
                  </a:cubicBezTo>
                  <a:cubicBezTo>
                    <a:pt x="85638" y="68422"/>
                    <a:pt x="92279" y="74510"/>
                    <a:pt x="97814" y="81151"/>
                  </a:cubicBezTo>
                  <a:cubicBezTo>
                    <a:pt x="106115" y="90559"/>
                    <a:pt x="113863" y="100521"/>
                    <a:pt x="121611" y="110483"/>
                  </a:cubicBezTo>
                  <a:cubicBezTo>
                    <a:pt x="123271" y="109376"/>
                    <a:pt x="124378" y="108269"/>
                    <a:pt x="125485" y="107716"/>
                  </a:cubicBezTo>
                  <a:close/>
                  <a:moveTo>
                    <a:pt x="232850" y="148670"/>
                  </a:moveTo>
                  <a:cubicBezTo>
                    <a:pt x="232850" y="147009"/>
                    <a:pt x="232850" y="144795"/>
                    <a:pt x="233404" y="143135"/>
                  </a:cubicBezTo>
                  <a:cubicBezTo>
                    <a:pt x="217354" y="140922"/>
                    <a:pt x="201858" y="139261"/>
                    <a:pt x="185809" y="136494"/>
                  </a:cubicBezTo>
                  <a:cubicBezTo>
                    <a:pt x="169759" y="134280"/>
                    <a:pt x="154263" y="130960"/>
                    <a:pt x="133787" y="127639"/>
                  </a:cubicBezTo>
                  <a:cubicBezTo>
                    <a:pt x="166439" y="150883"/>
                    <a:pt x="200751" y="143135"/>
                    <a:pt x="232850" y="148670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/>
            <p:cNvSpPr/>
            <p:nvPr/>
          </p:nvSpPr>
          <p:spPr>
            <a:xfrm>
              <a:off x="9215422" y="6609588"/>
              <a:ext cx="130786" cy="95117"/>
            </a:xfrm>
            <a:custGeom>
              <a:avLst/>
              <a:gdLst>
                <a:gd name="connsiteX0" fmla="*/ 126660 w 243508"/>
                <a:gd name="connsiteY0" fmla="*/ 110124 h 177097"/>
                <a:gd name="connsiteX1" fmla="*/ 102862 w 243508"/>
                <a:gd name="connsiteY1" fmla="*/ 76364 h 177097"/>
                <a:gd name="connsiteX2" fmla="*/ 87919 w 243508"/>
                <a:gd name="connsiteY2" fmla="*/ 47033 h 177097"/>
                <a:gd name="connsiteX3" fmla="*/ 117804 w 243508"/>
                <a:gd name="connsiteY3" fmla="*/ 545 h 177097"/>
                <a:gd name="connsiteX4" fmla="*/ 176468 w 243508"/>
                <a:gd name="connsiteY4" fmla="*/ 24342 h 177097"/>
                <a:gd name="connsiteX5" fmla="*/ 243986 w 243508"/>
                <a:gd name="connsiteY5" fmla="*/ 133368 h 177097"/>
                <a:gd name="connsiteX6" fmla="*/ 220742 w 243508"/>
                <a:gd name="connsiteY6" fmla="*/ 143883 h 177097"/>
                <a:gd name="connsiteX7" fmla="*/ 102309 w 243508"/>
                <a:gd name="connsiteY7" fmla="*/ 177642 h 177097"/>
                <a:gd name="connsiteX8" fmla="*/ 10993 w 243508"/>
                <a:gd name="connsiteY8" fmla="*/ 153291 h 177097"/>
                <a:gd name="connsiteX9" fmla="*/ 33130 w 243508"/>
                <a:gd name="connsiteY9" fmla="*/ 63636 h 177097"/>
                <a:gd name="connsiteX10" fmla="*/ 94560 w 243508"/>
                <a:gd name="connsiteY10" fmla="*/ 79132 h 177097"/>
                <a:gd name="connsiteX11" fmla="*/ 123339 w 243508"/>
                <a:gd name="connsiteY11" fmla="*/ 113444 h 177097"/>
                <a:gd name="connsiteX12" fmla="*/ 126660 w 243508"/>
                <a:gd name="connsiteY12" fmla="*/ 110124 h 177097"/>
                <a:gd name="connsiteX13" fmla="*/ 131640 w 243508"/>
                <a:gd name="connsiteY13" fmla="*/ 121192 h 177097"/>
                <a:gd name="connsiteX14" fmla="*/ 215761 w 243508"/>
                <a:gd name="connsiteY14" fmla="*/ 133368 h 177097"/>
                <a:gd name="connsiteX15" fmla="*/ 131640 w 243508"/>
                <a:gd name="connsiteY15" fmla="*/ 121192 h 177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3508" h="177097">
                  <a:moveTo>
                    <a:pt x="126660" y="110124"/>
                  </a:moveTo>
                  <a:cubicBezTo>
                    <a:pt x="118358" y="99055"/>
                    <a:pt x="110057" y="87987"/>
                    <a:pt x="102862" y="76364"/>
                  </a:cubicBezTo>
                  <a:cubicBezTo>
                    <a:pt x="96774" y="66956"/>
                    <a:pt x="91240" y="57548"/>
                    <a:pt x="87919" y="47033"/>
                  </a:cubicBezTo>
                  <a:cubicBezTo>
                    <a:pt x="80171" y="24342"/>
                    <a:pt x="94007" y="3312"/>
                    <a:pt x="117804" y="545"/>
                  </a:cubicBezTo>
                  <a:cubicBezTo>
                    <a:pt x="141602" y="-2222"/>
                    <a:pt x="163186" y="5526"/>
                    <a:pt x="176468" y="24342"/>
                  </a:cubicBezTo>
                  <a:cubicBezTo>
                    <a:pt x="200266" y="58655"/>
                    <a:pt x="220742" y="95181"/>
                    <a:pt x="243986" y="133368"/>
                  </a:cubicBezTo>
                  <a:cubicBezTo>
                    <a:pt x="232918" y="138349"/>
                    <a:pt x="227383" y="141669"/>
                    <a:pt x="220742" y="143883"/>
                  </a:cubicBezTo>
                  <a:cubicBezTo>
                    <a:pt x="181449" y="155505"/>
                    <a:pt x="142155" y="167127"/>
                    <a:pt x="102309" y="177642"/>
                  </a:cubicBezTo>
                  <a:cubicBezTo>
                    <a:pt x="67996" y="186497"/>
                    <a:pt x="35897" y="182070"/>
                    <a:pt x="10993" y="153291"/>
                  </a:cubicBezTo>
                  <a:cubicBezTo>
                    <a:pt x="-11144" y="127834"/>
                    <a:pt x="2138" y="76918"/>
                    <a:pt x="33130" y="63636"/>
                  </a:cubicBezTo>
                  <a:cubicBezTo>
                    <a:pt x="59141" y="53121"/>
                    <a:pt x="75744" y="56994"/>
                    <a:pt x="94560" y="79132"/>
                  </a:cubicBezTo>
                  <a:cubicBezTo>
                    <a:pt x="103969" y="90754"/>
                    <a:pt x="113377" y="101822"/>
                    <a:pt x="123339" y="113444"/>
                  </a:cubicBezTo>
                  <a:cubicBezTo>
                    <a:pt x="124446" y="111784"/>
                    <a:pt x="125553" y="110677"/>
                    <a:pt x="126660" y="110124"/>
                  </a:cubicBezTo>
                  <a:close/>
                  <a:moveTo>
                    <a:pt x="131640" y="121192"/>
                  </a:moveTo>
                  <a:cubicBezTo>
                    <a:pt x="157651" y="137242"/>
                    <a:pt x="186983" y="133368"/>
                    <a:pt x="215761" y="133368"/>
                  </a:cubicBezTo>
                  <a:cubicBezTo>
                    <a:pt x="187537" y="129494"/>
                    <a:pt x="159312" y="125066"/>
                    <a:pt x="131640" y="121192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/>
            <p:cNvSpPr/>
            <p:nvPr/>
          </p:nvSpPr>
          <p:spPr>
            <a:xfrm>
              <a:off x="8860774" y="6051366"/>
              <a:ext cx="62420" cy="8917"/>
            </a:xfrm>
            <a:custGeom>
              <a:avLst/>
              <a:gdLst>
                <a:gd name="connsiteX0" fmla="*/ 116773 w 116220"/>
                <a:gd name="connsiteY0" fmla="*/ 18817 h 16602"/>
                <a:gd name="connsiteX1" fmla="*/ 0 w 116220"/>
                <a:gd name="connsiteY1" fmla="*/ 0 h 16602"/>
                <a:gd name="connsiteX2" fmla="*/ 116773 w 116220"/>
                <a:gd name="connsiteY2" fmla="*/ 18817 h 16602"/>
                <a:gd name="connsiteX3" fmla="*/ 116773 w 116220"/>
                <a:gd name="connsiteY3" fmla="*/ 18817 h 16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220" h="16602">
                  <a:moveTo>
                    <a:pt x="116773" y="18817"/>
                  </a:moveTo>
                  <a:cubicBezTo>
                    <a:pt x="76927" y="17710"/>
                    <a:pt x="37080" y="19370"/>
                    <a:pt x="0" y="0"/>
                  </a:cubicBezTo>
                  <a:cubicBezTo>
                    <a:pt x="39293" y="6641"/>
                    <a:pt x="78033" y="12729"/>
                    <a:pt x="116773" y="18817"/>
                  </a:cubicBezTo>
                  <a:cubicBezTo>
                    <a:pt x="116773" y="19370"/>
                    <a:pt x="116773" y="18817"/>
                    <a:pt x="116773" y="18817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/>
            <p:cNvSpPr/>
            <p:nvPr/>
          </p:nvSpPr>
          <p:spPr>
            <a:xfrm>
              <a:off x="9476656" y="6603045"/>
              <a:ext cx="53503" cy="5945"/>
            </a:xfrm>
            <a:custGeom>
              <a:avLst/>
              <a:gdLst>
                <a:gd name="connsiteX0" fmla="*/ 101277 w 99617"/>
                <a:gd name="connsiteY0" fmla="*/ 12729 h 11068"/>
                <a:gd name="connsiteX1" fmla="*/ 0 w 99617"/>
                <a:gd name="connsiteY1" fmla="*/ 0 h 11068"/>
                <a:gd name="connsiteX2" fmla="*/ 101277 w 99617"/>
                <a:gd name="connsiteY2" fmla="*/ 12729 h 11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617" h="11068">
                  <a:moveTo>
                    <a:pt x="101277" y="12729"/>
                  </a:moveTo>
                  <a:cubicBezTo>
                    <a:pt x="66965" y="11069"/>
                    <a:pt x="32652" y="15496"/>
                    <a:pt x="0" y="0"/>
                  </a:cubicBezTo>
                  <a:cubicBezTo>
                    <a:pt x="33759" y="4428"/>
                    <a:pt x="67518" y="8301"/>
                    <a:pt x="101277" y="12729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/>
            <p:cNvSpPr/>
            <p:nvPr/>
          </p:nvSpPr>
          <p:spPr>
            <a:xfrm>
              <a:off x="10072028" y="6616420"/>
              <a:ext cx="29724" cy="2972"/>
            </a:xfrm>
            <a:custGeom>
              <a:avLst/>
              <a:gdLst>
                <a:gd name="connsiteX0" fmla="*/ 553 w 55342"/>
                <a:gd name="connsiteY0" fmla="*/ 0 h 5534"/>
                <a:gd name="connsiteX1" fmla="*/ 60324 w 55342"/>
                <a:gd name="connsiteY1" fmla="*/ 6088 h 5534"/>
                <a:gd name="connsiteX2" fmla="*/ 60324 w 55342"/>
                <a:gd name="connsiteY2" fmla="*/ 9408 h 5534"/>
                <a:gd name="connsiteX3" fmla="*/ 0 w 55342"/>
                <a:gd name="connsiteY3" fmla="*/ 4981 h 5534"/>
                <a:gd name="connsiteX4" fmla="*/ 553 w 55342"/>
                <a:gd name="connsiteY4" fmla="*/ 0 h 5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42" h="5534">
                  <a:moveTo>
                    <a:pt x="553" y="0"/>
                  </a:moveTo>
                  <a:cubicBezTo>
                    <a:pt x="20477" y="2214"/>
                    <a:pt x="40400" y="4428"/>
                    <a:pt x="60324" y="6088"/>
                  </a:cubicBezTo>
                  <a:cubicBezTo>
                    <a:pt x="60324" y="7195"/>
                    <a:pt x="60324" y="8301"/>
                    <a:pt x="60324" y="9408"/>
                  </a:cubicBezTo>
                  <a:cubicBezTo>
                    <a:pt x="40400" y="7748"/>
                    <a:pt x="19923" y="6088"/>
                    <a:pt x="0" y="4981"/>
                  </a:cubicBezTo>
                  <a:cubicBezTo>
                    <a:pt x="0" y="3321"/>
                    <a:pt x="553" y="1661"/>
                    <a:pt x="553" y="0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/>
            <p:cNvSpPr/>
            <p:nvPr/>
          </p:nvSpPr>
          <p:spPr>
            <a:xfrm>
              <a:off x="10454577" y="6133999"/>
              <a:ext cx="53503" cy="8917"/>
            </a:xfrm>
            <a:custGeom>
              <a:avLst/>
              <a:gdLst>
                <a:gd name="connsiteX0" fmla="*/ 99617 w 99617"/>
                <a:gd name="connsiteY0" fmla="*/ 20477 h 16602"/>
                <a:gd name="connsiteX1" fmla="*/ 0 w 99617"/>
                <a:gd name="connsiteY1" fmla="*/ 0 h 16602"/>
                <a:gd name="connsiteX2" fmla="*/ 52022 w 99617"/>
                <a:gd name="connsiteY2" fmla="*/ 8855 h 16602"/>
                <a:gd name="connsiteX3" fmla="*/ 99617 w 99617"/>
                <a:gd name="connsiteY3" fmla="*/ 15496 h 16602"/>
                <a:gd name="connsiteX4" fmla="*/ 99617 w 99617"/>
                <a:gd name="connsiteY4" fmla="*/ 20477 h 16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617" h="16602">
                  <a:moveTo>
                    <a:pt x="99617" y="20477"/>
                  </a:moveTo>
                  <a:cubicBezTo>
                    <a:pt x="68072" y="14943"/>
                    <a:pt x="33759" y="22691"/>
                    <a:pt x="0" y="0"/>
                  </a:cubicBezTo>
                  <a:cubicBezTo>
                    <a:pt x="20477" y="3321"/>
                    <a:pt x="36526" y="6641"/>
                    <a:pt x="52022" y="8855"/>
                  </a:cubicBezTo>
                  <a:cubicBezTo>
                    <a:pt x="68072" y="11069"/>
                    <a:pt x="83568" y="13282"/>
                    <a:pt x="99617" y="15496"/>
                  </a:cubicBezTo>
                  <a:cubicBezTo>
                    <a:pt x="99617" y="16603"/>
                    <a:pt x="99617" y="18817"/>
                    <a:pt x="99617" y="20477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/>
            <p:cNvSpPr/>
            <p:nvPr/>
          </p:nvSpPr>
          <p:spPr>
            <a:xfrm>
              <a:off x="9286124" y="6674679"/>
              <a:ext cx="44586" cy="5945"/>
            </a:xfrm>
            <a:custGeom>
              <a:avLst/>
              <a:gdLst>
                <a:gd name="connsiteX0" fmla="*/ 0 w 83014"/>
                <a:gd name="connsiteY0" fmla="*/ 0 h 11068"/>
                <a:gd name="connsiteX1" fmla="*/ 84121 w 83014"/>
                <a:gd name="connsiteY1" fmla="*/ 12176 h 11068"/>
                <a:gd name="connsiteX2" fmla="*/ 0 w 83014"/>
                <a:gd name="connsiteY2" fmla="*/ 0 h 11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014" h="11068">
                  <a:moveTo>
                    <a:pt x="0" y="0"/>
                  </a:moveTo>
                  <a:cubicBezTo>
                    <a:pt x="28225" y="3874"/>
                    <a:pt x="55897" y="8301"/>
                    <a:pt x="84121" y="12176"/>
                  </a:cubicBezTo>
                  <a:cubicBezTo>
                    <a:pt x="54790" y="12176"/>
                    <a:pt x="25458" y="1604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" name="Group 2"/>
          <p:cNvGrpSpPr/>
          <p:nvPr/>
        </p:nvGrpSpPr>
        <p:grpSpPr>
          <a:xfrm flipH="1">
            <a:off x="10589602" y="4896637"/>
            <a:ext cx="1361114" cy="1808068"/>
            <a:chOff x="457481" y="3133210"/>
            <a:chExt cx="2534244" cy="3366424"/>
          </a:xfrm>
          <a:solidFill>
            <a:schemeClr val="accent1"/>
          </a:solidFill>
        </p:grpSpPr>
        <p:sp>
          <p:nvSpPr>
            <p:cNvPr id="6" name="Freeform: Shape 5"/>
            <p:cNvSpPr/>
            <p:nvPr/>
          </p:nvSpPr>
          <p:spPr>
            <a:xfrm>
              <a:off x="827009" y="3133210"/>
              <a:ext cx="1588341" cy="2003413"/>
            </a:xfrm>
            <a:custGeom>
              <a:avLst/>
              <a:gdLst>
                <a:gd name="connsiteX0" fmla="*/ 687060 w 1588341"/>
                <a:gd name="connsiteY0" fmla="*/ 478632 h 2003413"/>
                <a:gd name="connsiteX1" fmla="*/ 675992 w 1588341"/>
                <a:gd name="connsiteY1" fmla="*/ 459815 h 2003413"/>
                <a:gd name="connsiteX2" fmla="*/ 513837 w 1588341"/>
                <a:gd name="connsiteY2" fmla="*/ 217967 h 2003413"/>
                <a:gd name="connsiteX3" fmla="*/ 350022 w 1588341"/>
                <a:gd name="connsiteY3" fmla="*/ 107281 h 2003413"/>
                <a:gd name="connsiteX4" fmla="*/ 181226 w 1588341"/>
                <a:gd name="connsiteY4" fmla="*/ 156536 h 2003413"/>
                <a:gd name="connsiteX5" fmla="*/ 138612 w 1588341"/>
                <a:gd name="connsiteY5" fmla="*/ 298214 h 2003413"/>
                <a:gd name="connsiteX6" fmla="*/ 146914 w 1588341"/>
                <a:gd name="connsiteY6" fmla="*/ 473651 h 2003413"/>
                <a:gd name="connsiteX7" fmla="*/ 169051 w 1588341"/>
                <a:gd name="connsiteY7" fmla="*/ 600386 h 2003413"/>
                <a:gd name="connsiteX8" fmla="*/ 221627 w 1588341"/>
                <a:gd name="connsiteY8" fmla="*/ 781911 h 2003413"/>
                <a:gd name="connsiteX9" fmla="*/ 285824 w 1588341"/>
                <a:gd name="connsiteY9" fmla="*/ 945172 h 2003413"/>
                <a:gd name="connsiteX10" fmla="*/ 384888 w 1588341"/>
                <a:gd name="connsiteY10" fmla="*/ 1122270 h 2003413"/>
                <a:gd name="connsiteX11" fmla="*/ 564753 w 1588341"/>
                <a:gd name="connsiteY11" fmla="*/ 1288298 h 2003413"/>
                <a:gd name="connsiteX12" fmla="*/ 741296 w 1588341"/>
                <a:gd name="connsiteY12" fmla="*/ 1304348 h 2003413"/>
                <a:gd name="connsiteX13" fmla="*/ 927249 w 1588341"/>
                <a:gd name="connsiteY13" fmla="*/ 1231295 h 2003413"/>
                <a:gd name="connsiteX14" fmla="*/ 1272035 w 1588341"/>
                <a:gd name="connsiteY14" fmla="*/ 1158243 h 2003413"/>
                <a:gd name="connsiteX15" fmla="*/ 1485105 w 1588341"/>
                <a:gd name="connsiteY15" fmla="*/ 1217460 h 2003413"/>
                <a:gd name="connsiteX16" fmla="*/ 1589703 w 1588341"/>
                <a:gd name="connsiteY16" fmla="*/ 1410053 h 2003413"/>
                <a:gd name="connsiteX17" fmla="*/ 1515544 w 1588341"/>
                <a:gd name="connsiteY17" fmla="*/ 1687874 h 2003413"/>
                <a:gd name="connsiteX18" fmla="*/ 1291958 w 1588341"/>
                <a:gd name="connsiteY18" fmla="*/ 1953520 h 2003413"/>
                <a:gd name="connsiteX19" fmla="*/ 1182379 w 1588341"/>
                <a:gd name="connsiteY19" fmla="*/ 2007203 h 2003413"/>
                <a:gd name="connsiteX20" fmla="*/ 1229421 w 1588341"/>
                <a:gd name="connsiteY20" fmla="*/ 1940238 h 2003413"/>
                <a:gd name="connsiteX21" fmla="*/ 1358923 w 1588341"/>
                <a:gd name="connsiteY21" fmla="*/ 1770335 h 2003413"/>
                <a:gd name="connsiteX22" fmla="*/ 1453006 w 1588341"/>
                <a:gd name="connsiteY22" fmla="*/ 1470930 h 2003413"/>
                <a:gd name="connsiteX23" fmla="*/ 1441938 w 1588341"/>
                <a:gd name="connsiteY23" fmla="*/ 1385149 h 2003413"/>
                <a:gd name="connsiteX24" fmla="*/ 1420907 w 1588341"/>
                <a:gd name="connsiteY24" fmla="*/ 1348069 h 2003413"/>
                <a:gd name="connsiteX25" fmla="*/ 1283104 w 1588341"/>
                <a:gd name="connsiteY25" fmla="*/ 1266715 h 2003413"/>
                <a:gd name="connsiteX26" fmla="*/ 1087190 w 1588341"/>
                <a:gd name="connsiteY26" fmla="*/ 1278890 h 2003413"/>
                <a:gd name="connsiteX27" fmla="*/ 860837 w 1588341"/>
                <a:gd name="connsiteY27" fmla="*/ 1353050 h 2003413"/>
                <a:gd name="connsiteX28" fmla="*/ 460155 w 1588341"/>
                <a:gd name="connsiteY28" fmla="*/ 1282211 h 2003413"/>
                <a:gd name="connsiteX29" fmla="*/ 279737 w 1588341"/>
                <a:gd name="connsiteY29" fmla="*/ 1072461 h 2003413"/>
                <a:gd name="connsiteX30" fmla="*/ 138059 w 1588341"/>
                <a:gd name="connsiteY30" fmla="*/ 782464 h 2003413"/>
                <a:gd name="connsiteX31" fmla="*/ 39548 w 1588341"/>
                <a:gd name="connsiteY31" fmla="*/ 491361 h 2003413"/>
                <a:gd name="connsiteX32" fmla="*/ 1362 w 1588341"/>
                <a:gd name="connsiteY32" fmla="*/ 311496 h 2003413"/>
                <a:gd name="connsiteX33" fmla="*/ 5236 w 1588341"/>
                <a:gd name="connsiteY33" fmla="*/ 153769 h 2003413"/>
                <a:gd name="connsiteX34" fmla="*/ 102639 w 1588341"/>
                <a:gd name="connsiteY34" fmla="*/ 23713 h 2003413"/>
                <a:gd name="connsiteX35" fmla="*/ 286378 w 1588341"/>
                <a:gd name="connsiteY35" fmla="*/ 15965 h 2003413"/>
                <a:gd name="connsiteX36" fmla="*/ 622309 w 1588341"/>
                <a:gd name="connsiteY36" fmla="*/ 305409 h 2003413"/>
                <a:gd name="connsiteX37" fmla="*/ 686507 w 1588341"/>
                <a:gd name="connsiteY37" fmla="*/ 453174 h 2003413"/>
                <a:gd name="connsiteX38" fmla="*/ 689274 w 1588341"/>
                <a:gd name="connsiteY38" fmla="*/ 478078 h 2003413"/>
                <a:gd name="connsiteX39" fmla="*/ 687060 w 1588341"/>
                <a:gd name="connsiteY39" fmla="*/ 478632 h 2003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588341" h="2003413">
                  <a:moveTo>
                    <a:pt x="687060" y="478632"/>
                  </a:moveTo>
                  <a:cubicBezTo>
                    <a:pt x="683186" y="472544"/>
                    <a:pt x="679312" y="466456"/>
                    <a:pt x="675992" y="459815"/>
                  </a:cubicBezTo>
                  <a:cubicBezTo>
                    <a:pt x="631718" y="372373"/>
                    <a:pt x="579142" y="290466"/>
                    <a:pt x="513837" y="217967"/>
                  </a:cubicBezTo>
                  <a:cubicBezTo>
                    <a:pt x="468456" y="167605"/>
                    <a:pt x="416434" y="126651"/>
                    <a:pt x="350022" y="107281"/>
                  </a:cubicBezTo>
                  <a:cubicBezTo>
                    <a:pt x="284164" y="88464"/>
                    <a:pt x="226054" y="105067"/>
                    <a:pt x="181226" y="156536"/>
                  </a:cubicBezTo>
                  <a:cubicBezTo>
                    <a:pt x="146360" y="196383"/>
                    <a:pt x="136952" y="246745"/>
                    <a:pt x="138612" y="298214"/>
                  </a:cubicBezTo>
                  <a:cubicBezTo>
                    <a:pt x="140273" y="356877"/>
                    <a:pt x="141379" y="414987"/>
                    <a:pt x="146914" y="473651"/>
                  </a:cubicBezTo>
                  <a:cubicBezTo>
                    <a:pt x="150788" y="516265"/>
                    <a:pt x="159089" y="558879"/>
                    <a:pt x="169051" y="600386"/>
                  </a:cubicBezTo>
                  <a:cubicBezTo>
                    <a:pt x="184547" y="661263"/>
                    <a:pt x="201703" y="722141"/>
                    <a:pt x="221627" y="781911"/>
                  </a:cubicBezTo>
                  <a:cubicBezTo>
                    <a:pt x="240443" y="837254"/>
                    <a:pt x="264794" y="890936"/>
                    <a:pt x="285824" y="945172"/>
                  </a:cubicBezTo>
                  <a:cubicBezTo>
                    <a:pt x="310729" y="1008817"/>
                    <a:pt x="345041" y="1066927"/>
                    <a:pt x="384888" y="1122270"/>
                  </a:cubicBezTo>
                  <a:cubicBezTo>
                    <a:pt x="434143" y="1189235"/>
                    <a:pt x="491700" y="1247898"/>
                    <a:pt x="564753" y="1288298"/>
                  </a:cubicBezTo>
                  <a:cubicBezTo>
                    <a:pt x="621202" y="1319844"/>
                    <a:pt x="680973" y="1325378"/>
                    <a:pt x="741296" y="1304348"/>
                  </a:cubicBezTo>
                  <a:cubicBezTo>
                    <a:pt x="804387" y="1282211"/>
                    <a:pt x="865818" y="1256753"/>
                    <a:pt x="927249" y="1231295"/>
                  </a:cubicBezTo>
                  <a:cubicBezTo>
                    <a:pt x="1037934" y="1185361"/>
                    <a:pt x="1151387" y="1155476"/>
                    <a:pt x="1272035" y="1158243"/>
                  </a:cubicBezTo>
                  <a:cubicBezTo>
                    <a:pt x="1347855" y="1160456"/>
                    <a:pt x="1420907" y="1174292"/>
                    <a:pt x="1485105" y="1217460"/>
                  </a:cubicBezTo>
                  <a:cubicBezTo>
                    <a:pt x="1553730" y="1263394"/>
                    <a:pt x="1585276" y="1329252"/>
                    <a:pt x="1589703" y="1410053"/>
                  </a:cubicBezTo>
                  <a:cubicBezTo>
                    <a:pt x="1595238" y="1510777"/>
                    <a:pt x="1565906" y="1602093"/>
                    <a:pt x="1515544" y="1687874"/>
                  </a:cubicBezTo>
                  <a:cubicBezTo>
                    <a:pt x="1455773" y="1789152"/>
                    <a:pt x="1384381" y="1880468"/>
                    <a:pt x="1291958" y="1953520"/>
                  </a:cubicBezTo>
                  <a:cubicBezTo>
                    <a:pt x="1260413" y="1978425"/>
                    <a:pt x="1225547" y="1999455"/>
                    <a:pt x="1182379" y="2007203"/>
                  </a:cubicBezTo>
                  <a:cubicBezTo>
                    <a:pt x="1197876" y="1985066"/>
                    <a:pt x="1213372" y="1962375"/>
                    <a:pt x="1229421" y="1940238"/>
                  </a:cubicBezTo>
                  <a:cubicBezTo>
                    <a:pt x="1272588" y="1883235"/>
                    <a:pt x="1318523" y="1828445"/>
                    <a:pt x="1358923" y="1770335"/>
                  </a:cubicBezTo>
                  <a:cubicBezTo>
                    <a:pt x="1421461" y="1680680"/>
                    <a:pt x="1459647" y="1582169"/>
                    <a:pt x="1453006" y="1470930"/>
                  </a:cubicBezTo>
                  <a:cubicBezTo>
                    <a:pt x="1451346" y="1442152"/>
                    <a:pt x="1448025" y="1412820"/>
                    <a:pt x="1441938" y="1385149"/>
                  </a:cubicBezTo>
                  <a:cubicBezTo>
                    <a:pt x="1439170" y="1371866"/>
                    <a:pt x="1429209" y="1359137"/>
                    <a:pt x="1420907" y="1348069"/>
                  </a:cubicBezTo>
                  <a:cubicBezTo>
                    <a:pt x="1386041" y="1302688"/>
                    <a:pt x="1337893" y="1279444"/>
                    <a:pt x="1283104" y="1266715"/>
                  </a:cubicBezTo>
                  <a:cubicBezTo>
                    <a:pt x="1216692" y="1251772"/>
                    <a:pt x="1150834" y="1260627"/>
                    <a:pt x="1087190" y="1278890"/>
                  </a:cubicBezTo>
                  <a:cubicBezTo>
                    <a:pt x="1010816" y="1301027"/>
                    <a:pt x="936657" y="1329252"/>
                    <a:pt x="860837" y="1353050"/>
                  </a:cubicBezTo>
                  <a:cubicBezTo>
                    <a:pt x="715285" y="1398984"/>
                    <a:pt x="581356" y="1375740"/>
                    <a:pt x="460155" y="1282211"/>
                  </a:cubicBezTo>
                  <a:cubicBezTo>
                    <a:pt x="385995" y="1224654"/>
                    <a:pt x="328992" y="1151602"/>
                    <a:pt x="279737" y="1072461"/>
                  </a:cubicBezTo>
                  <a:cubicBezTo>
                    <a:pt x="222180" y="980592"/>
                    <a:pt x="174585" y="883742"/>
                    <a:pt x="138059" y="782464"/>
                  </a:cubicBezTo>
                  <a:cubicBezTo>
                    <a:pt x="103193" y="686168"/>
                    <a:pt x="73308" y="588211"/>
                    <a:pt x="39548" y="491361"/>
                  </a:cubicBezTo>
                  <a:cubicBezTo>
                    <a:pt x="19625" y="432697"/>
                    <a:pt x="4682" y="372927"/>
                    <a:pt x="1362" y="311496"/>
                  </a:cubicBezTo>
                  <a:cubicBezTo>
                    <a:pt x="-1959" y="258921"/>
                    <a:pt x="1362" y="206345"/>
                    <a:pt x="5236" y="153769"/>
                  </a:cubicBezTo>
                  <a:cubicBezTo>
                    <a:pt x="10217" y="90678"/>
                    <a:pt x="49510" y="50278"/>
                    <a:pt x="102639" y="23713"/>
                  </a:cubicBezTo>
                  <a:cubicBezTo>
                    <a:pt x="161856" y="-6172"/>
                    <a:pt x="222733" y="-6725"/>
                    <a:pt x="286378" y="15965"/>
                  </a:cubicBezTo>
                  <a:cubicBezTo>
                    <a:pt x="435250" y="70201"/>
                    <a:pt x="538188" y="175906"/>
                    <a:pt x="622309" y="305409"/>
                  </a:cubicBezTo>
                  <a:cubicBezTo>
                    <a:pt x="651641" y="351343"/>
                    <a:pt x="674885" y="399492"/>
                    <a:pt x="686507" y="453174"/>
                  </a:cubicBezTo>
                  <a:cubicBezTo>
                    <a:pt x="688167" y="461476"/>
                    <a:pt x="688167" y="469777"/>
                    <a:pt x="689274" y="478078"/>
                  </a:cubicBezTo>
                  <a:cubicBezTo>
                    <a:pt x="689274" y="478078"/>
                    <a:pt x="688167" y="478632"/>
                    <a:pt x="687060" y="478632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694564" y="5055184"/>
              <a:ext cx="2003413" cy="1444450"/>
            </a:xfrm>
            <a:custGeom>
              <a:avLst/>
              <a:gdLst>
                <a:gd name="connsiteX0" fmla="*/ 293748 w 2003413"/>
                <a:gd name="connsiteY0" fmla="*/ 0 h 1444449"/>
                <a:gd name="connsiteX1" fmla="*/ 327507 w 2003413"/>
                <a:gd name="connsiteY1" fmla="*/ 121754 h 1444449"/>
                <a:gd name="connsiteX2" fmla="*/ 399453 w 2003413"/>
                <a:gd name="connsiteY2" fmla="*/ 322649 h 1444449"/>
                <a:gd name="connsiteX3" fmla="*/ 519547 w 2003413"/>
                <a:gd name="connsiteY3" fmla="*/ 539593 h 1444449"/>
                <a:gd name="connsiteX4" fmla="*/ 797368 w 2003413"/>
                <a:gd name="connsiteY4" fmla="*/ 791957 h 1444449"/>
                <a:gd name="connsiteX5" fmla="*/ 936832 w 2003413"/>
                <a:gd name="connsiteY5" fmla="*/ 873864 h 1444449"/>
                <a:gd name="connsiteX6" fmla="*/ 948454 w 2003413"/>
                <a:gd name="connsiteY6" fmla="*/ 881059 h 1444449"/>
                <a:gd name="connsiteX7" fmla="*/ 986641 w 2003413"/>
                <a:gd name="connsiteY7" fmla="*/ 786423 h 1444449"/>
                <a:gd name="connsiteX8" fmla="*/ 1126105 w 2003413"/>
                <a:gd name="connsiteY8" fmla="*/ 681271 h 1444449"/>
                <a:gd name="connsiteX9" fmla="*/ 1520700 w 2003413"/>
                <a:gd name="connsiteY9" fmla="*/ 669649 h 1444449"/>
                <a:gd name="connsiteX10" fmla="*/ 1664592 w 2003413"/>
                <a:gd name="connsiteY10" fmla="*/ 724992 h 1444449"/>
                <a:gd name="connsiteX11" fmla="*/ 1685068 w 2003413"/>
                <a:gd name="connsiteY11" fmla="*/ 744362 h 1444449"/>
                <a:gd name="connsiteX12" fmla="*/ 1645221 w 2003413"/>
                <a:gd name="connsiteY12" fmla="*/ 732740 h 1444449"/>
                <a:gd name="connsiteX13" fmla="*/ 1393965 w 2003413"/>
                <a:gd name="connsiteY13" fmla="*/ 680718 h 1444449"/>
                <a:gd name="connsiteX14" fmla="*/ 1198051 w 2003413"/>
                <a:gd name="connsiteY14" fmla="*/ 715584 h 1444449"/>
                <a:gd name="connsiteX15" fmla="*/ 1138280 w 2003413"/>
                <a:gd name="connsiteY15" fmla="*/ 938062 h 1444449"/>
                <a:gd name="connsiteX16" fmla="*/ 1328660 w 2003413"/>
                <a:gd name="connsiteY16" fmla="*/ 1125675 h 1444449"/>
                <a:gd name="connsiteX17" fmla="*/ 1687835 w 2003413"/>
                <a:gd name="connsiteY17" fmla="*/ 1311073 h 1444449"/>
                <a:gd name="connsiteX18" fmla="*/ 1997202 w 2003413"/>
                <a:gd name="connsiteY18" fmla="*/ 1437255 h 1444449"/>
                <a:gd name="connsiteX19" fmla="*/ 2006057 w 2003413"/>
                <a:gd name="connsiteY19" fmla="*/ 1446110 h 1444449"/>
                <a:gd name="connsiteX20" fmla="*/ 1938539 w 2003413"/>
                <a:gd name="connsiteY20" fmla="*/ 1440022 h 1444449"/>
                <a:gd name="connsiteX21" fmla="*/ 1697244 w 2003413"/>
                <a:gd name="connsiteY21" fmla="*/ 1383019 h 1444449"/>
                <a:gd name="connsiteX22" fmla="*/ 1260588 w 2003413"/>
                <a:gd name="connsiteY22" fmla="*/ 1208689 h 1444449"/>
                <a:gd name="connsiteX23" fmla="*/ 996603 w 2003413"/>
                <a:gd name="connsiteY23" fmla="*/ 1006687 h 1444449"/>
                <a:gd name="connsiteX24" fmla="*/ 953435 w 2003413"/>
                <a:gd name="connsiteY24" fmla="*/ 902643 h 1444449"/>
                <a:gd name="connsiteX25" fmla="*/ 940706 w 2003413"/>
                <a:gd name="connsiteY25" fmla="*/ 887700 h 1444449"/>
                <a:gd name="connsiteX26" fmla="*/ 804563 w 2003413"/>
                <a:gd name="connsiteY26" fmla="*/ 821842 h 1444449"/>
                <a:gd name="connsiteX27" fmla="*/ 625805 w 2003413"/>
                <a:gd name="connsiteY27" fmla="*/ 712263 h 1444449"/>
                <a:gd name="connsiteX28" fmla="*/ 439300 w 2003413"/>
                <a:gd name="connsiteY28" fmla="*/ 602131 h 1444449"/>
                <a:gd name="connsiteX29" fmla="*/ 272164 w 2003413"/>
                <a:gd name="connsiteY29" fmla="*/ 543467 h 1444449"/>
                <a:gd name="connsiteX30" fmla="*/ 118311 w 2003413"/>
                <a:gd name="connsiteY30" fmla="*/ 475396 h 1444449"/>
                <a:gd name="connsiteX31" fmla="*/ 4304 w 2003413"/>
                <a:gd name="connsiteY31" fmla="*/ 330951 h 1444449"/>
                <a:gd name="connsiteX32" fmla="*/ 132146 w 2003413"/>
                <a:gd name="connsiteY32" fmla="*/ 142785 h 1444449"/>
                <a:gd name="connsiteX33" fmla="*/ 288767 w 2003413"/>
                <a:gd name="connsiteY33" fmla="*/ 178758 h 1444449"/>
                <a:gd name="connsiteX34" fmla="*/ 309797 w 2003413"/>
                <a:gd name="connsiteY34" fmla="*/ 192593 h 1444449"/>
                <a:gd name="connsiteX35" fmla="*/ 295408 w 2003413"/>
                <a:gd name="connsiteY35" fmla="*/ 95190 h 1444449"/>
                <a:gd name="connsiteX36" fmla="*/ 289874 w 2003413"/>
                <a:gd name="connsiteY36" fmla="*/ 553 h 1444449"/>
                <a:gd name="connsiteX37" fmla="*/ 293748 w 2003413"/>
                <a:gd name="connsiteY37" fmla="*/ 0 h 1444449"/>
                <a:gd name="connsiteX38" fmla="*/ 155944 w 2003413"/>
                <a:gd name="connsiteY38" fmla="*/ 283356 h 1444449"/>
                <a:gd name="connsiteX39" fmla="*/ 194684 w 2003413"/>
                <a:gd name="connsiteY39" fmla="*/ 400129 h 1444449"/>
                <a:gd name="connsiteX40" fmla="*/ 221249 w 2003413"/>
                <a:gd name="connsiteY40" fmla="*/ 405664 h 1444449"/>
                <a:gd name="connsiteX41" fmla="*/ 339682 w 2003413"/>
                <a:gd name="connsiteY41" fmla="*/ 344233 h 1444449"/>
                <a:gd name="connsiteX42" fmla="*/ 346323 w 2003413"/>
                <a:gd name="connsiteY42" fmla="*/ 326523 h 1444449"/>
                <a:gd name="connsiteX43" fmla="*/ 314778 w 2003413"/>
                <a:gd name="connsiteY43" fmla="*/ 225799 h 1444449"/>
                <a:gd name="connsiteX44" fmla="*/ 296515 w 2003413"/>
                <a:gd name="connsiteY44" fmla="*/ 209196 h 1444449"/>
                <a:gd name="connsiteX45" fmla="*/ 231210 w 2003413"/>
                <a:gd name="connsiteY45" fmla="*/ 204769 h 1444449"/>
                <a:gd name="connsiteX46" fmla="*/ 155944 w 2003413"/>
                <a:gd name="connsiteY46" fmla="*/ 283356 h 1444449"/>
                <a:gd name="connsiteX47" fmla="*/ 216268 w 2003413"/>
                <a:gd name="connsiteY47" fmla="*/ 419499 h 1444449"/>
                <a:gd name="connsiteX48" fmla="*/ 479700 w 2003413"/>
                <a:gd name="connsiteY48" fmla="*/ 557303 h 1444449"/>
                <a:gd name="connsiteX49" fmla="*/ 355732 w 2003413"/>
                <a:gd name="connsiteY49" fmla="*/ 349767 h 1444449"/>
                <a:gd name="connsiteX50" fmla="*/ 216268 w 2003413"/>
                <a:gd name="connsiteY50" fmla="*/ 419499 h 144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003413" h="1444449">
                  <a:moveTo>
                    <a:pt x="293748" y="0"/>
                  </a:moveTo>
                  <a:cubicBezTo>
                    <a:pt x="304816" y="40954"/>
                    <a:pt x="314225" y="81908"/>
                    <a:pt x="327507" y="121754"/>
                  </a:cubicBezTo>
                  <a:cubicBezTo>
                    <a:pt x="349644" y="189273"/>
                    <a:pt x="370121" y="258451"/>
                    <a:pt x="399453" y="322649"/>
                  </a:cubicBezTo>
                  <a:cubicBezTo>
                    <a:pt x="434319" y="397362"/>
                    <a:pt x="472505" y="472075"/>
                    <a:pt x="519547" y="539593"/>
                  </a:cubicBezTo>
                  <a:cubicBezTo>
                    <a:pt x="591493" y="644191"/>
                    <a:pt x="681148" y="732740"/>
                    <a:pt x="797368" y="791957"/>
                  </a:cubicBezTo>
                  <a:cubicBezTo>
                    <a:pt x="845517" y="816308"/>
                    <a:pt x="890344" y="846193"/>
                    <a:pt x="936832" y="873864"/>
                  </a:cubicBezTo>
                  <a:cubicBezTo>
                    <a:pt x="941813" y="876632"/>
                    <a:pt x="946241" y="879952"/>
                    <a:pt x="948454" y="881059"/>
                  </a:cubicBezTo>
                  <a:cubicBezTo>
                    <a:pt x="961183" y="848960"/>
                    <a:pt x="970591" y="815754"/>
                    <a:pt x="986641" y="786423"/>
                  </a:cubicBezTo>
                  <a:cubicBezTo>
                    <a:pt x="1016526" y="731080"/>
                    <a:pt x="1067995" y="701748"/>
                    <a:pt x="1126105" y="681271"/>
                  </a:cubicBezTo>
                  <a:cubicBezTo>
                    <a:pt x="1256714" y="635890"/>
                    <a:pt x="1387877" y="639211"/>
                    <a:pt x="1520700" y="669649"/>
                  </a:cubicBezTo>
                  <a:cubicBezTo>
                    <a:pt x="1571615" y="681271"/>
                    <a:pt x="1619764" y="698981"/>
                    <a:pt x="1664592" y="724992"/>
                  </a:cubicBezTo>
                  <a:cubicBezTo>
                    <a:pt x="1672339" y="729420"/>
                    <a:pt x="1679534" y="735507"/>
                    <a:pt x="1685068" y="744362"/>
                  </a:cubicBezTo>
                  <a:cubicBezTo>
                    <a:pt x="1671786" y="740488"/>
                    <a:pt x="1658504" y="736614"/>
                    <a:pt x="1645221" y="732740"/>
                  </a:cubicBezTo>
                  <a:cubicBezTo>
                    <a:pt x="1562761" y="707836"/>
                    <a:pt x="1479746" y="686252"/>
                    <a:pt x="1393965" y="680718"/>
                  </a:cubicBezTo>
                  <a:cubicBezTo>
                    <a:pt x="1326446" y="676290"/>
                    <a:pt x="1260035" y="682378"/>
                    <a:pt x="1198051" y="715584"/>
                  </a:cubicBezTo>
                  <a:cubicBezTo>
                    <a:pt x="1116697" y="758751"/>
                    <a:pt x="1095666" y="866116"/>
                    <a:pt x="1138280" y="938062"/>
                  </a:cubicBezTo>
                  <a:cubicBezTo>
                    <a:pt x="1185322" y="1017756"/>
                    <a:pt x="1255054" y="1073653"/>
                    <a:pt x="1328660" y="1125675"/>
                  </a:cubicBezTo>
                  <a:cubicBezTo>
                    <a:pt x="1439899" y="1204262"/>
                    <a:pt x="1562761" y="1260158"/>
                    <a:pt x="1687835" y="1311073"/>
                  </a:cubicBezTo>
                  <a:cubicBezTo>
                    <a:pt x="1790773" y="1353134"/>
                    <a:pt x="1893711" y="1395195"/>
                    <a:pt x="1997202" y="1437255"/>
                  </a:cubicBezTo>
                  <a:cubicBezTo>
                    <a:pt x="2000523" y="1438362"/>
                    <a:pt x="2003290" y="1440022"/>
                    <a:pt x="2006057" y="1446110"/>
                  </a:cubicBezTo>
                  <a:cubicBezTo>
                    <a:pt x="1983367" y="1443896"/>
                    <a:pt x="1961230" y="1442789"/>
                    <a:pt x="1938539" y="1440022"/>
                  </a:cubicBezTo>
                  <a:cubicBezTo>
                    <a:pt x="1856078" y="1428954"/>
                    <a:pt x="1776384" y="1406817"/>
                    <a:pt x="1697244" y="1383019"/>
                  </a:cubicBezTo>
                  <a:cubicBezTo>
                    <a:pt x="1546711" y="1337638"/>
                    <a:pt x="1402819" y="1274547"/>
                    <a:pt x="1260588" y="1208689"/>
                  </a:cubicBezTo>
                  <a:cubicBezTo>
                    <a:pt x="1157650" y="1160541"/>
                    <a:pt x="1068548" y="1094683"/>
                    <a:pt x="996603" y="1006687"/>
                  </a:cubicBezTo>
                  <a:cubicBezTo>
                    <a:pt x="972252" y="976802"/>
                    <a:pt x="953435" y="943597"/>
                    <a:pt x="953435" y="902643"/>
                  </a:cubicBezTo>
                  <a:cubicBezTo>
                    <a:pt x="953435" y="897662"/>
                    <a:pt x="946241" y="890467"/>
                    <a:pt x="940706" y="887700"/>
                  </a:cubicBezTo>
                  <a:cubicBezTo>
                    <a:pt x="895325" y="865563"/>
                    <a:pt x="848284" y="846193"/>
                    <a:pt x="804563" y="821842"/>
                  </a:cubicBezTo>
                  <a:cubicBezTo>
                    <a:pt x="743686" y="787530"/>
                    <a:pt x="683915" y="751003"/>
                    <a:pt x="625805" y="712263"/>
                  </a:cubicBezTo>
                  <a:cubicBezTo>
                    <a:pt x="565481" y="671863"/>
                    <a:pt x="507925" y="627588"/>
                    <a:pt x="439300" y="602131"/>
                  </a:cubicBezTo>
                  <a:cubicBezTo>
                    <a:pt x="383957" y="581654"/>
                    <a:pt x="326953" y="565051"/>
                    <a:pt x="272164" y="543467"/>
                  </a:cubicBezTo>
                  <a:cubicBezTo>
                    <a:pt x="220142" y="522990"/>
                    <a:pt x="167012" y="502514"/>
                    <a:pt x="118311" y="475396"/>
                  </a:cubicBezTo>
                  <a:cubicBezTo>
                    <a:pt x="61308" y="444404"/>
                    <a:pt x="19800" y="395702"/>
                    <a:pt x="4304" y="330951"/>
                  </a:cubicBezTo>
                  <a:cubicBezTo>
                    <a:pt x="-15619" y="249043"/>
                    <a:pt x="34743" y="159388"/>
                    <a:pt x="132146" y="142785"/>
                  </a:cubicBezTo>
                  <a:cubicBezTo>
                    <a:pt x="189150" y="133376"/>
                    <a:pt x="241725" y="143892"/>
                    <a:pt x="288767" y="178758"/>
                  </a:cubicBezTo>
                  <a:cubicBezTo>
                    <a:pt x="294855" y="183185"/>
                    <a:pt x="300942" y="186506"/>
                    <a:pt x="309797" y="192593"/>
                  </a:cubicBezTo>
                  <a:cubicBezTo>
                    <a:pt x="304816" y="157727"/>
                    <a:pt x="298729" y="126735"/>
                    <a:pt x="295408" y="95190"/>
                  </a:cubicBezTo>
                  <a:cubicBezTo>
                    <a:pt x="292087" y="63644"/>
                    <a:pt x="291534" y="32099"/>
                    <a:pt x="289874" y="553"/>
                  </a:cubicBezTo>
                  <a:cubicBezTo>
                    <a:pt x="290981" y="0"/>
                    <a:pt x="292087" y="0"/>
                    <a:pt x="293748" y="0"/>
                  </a:cubicBezTo>
                  <a:close/>
                  <a:moveTo>
                    <a:pt x="155944" y="283356"/>
                  </a:moveTo>
                  <a:cubicBezTo>
                    <a:pt x="155390" y="330397"/>
                    <a:pt x="173100" y="365817"/>
                    <a:pt x="194684" y="400129"/>
                  </a:cubicBezTo>
                  <a:cubicBezTo>
                    <a:pt x="202432" y="411751"/>
                    <a:pt x="209073" y="412858"/>
                    <a:pt x="221249" y="405664"/>
                  </a:cubicBezTo>
                  <a:cubicBezTo>
                    <a:pt x="259989" y="384080"/>
                    <a:pt x="299835" y="364156"/>
                    <a:pt x="339682" y="344233"/>
                  </a:cubicBezTo>
                  <a:cubicBezTo>
                    <a:pt x="349644" y="339252"/>
                    <a:pt x="348537" y="334271"/>
                    <a:pt x="346323" y="326523"/>
                  </a:cubicBezTo>
                  <a:cubicBezTo>
                    <a:pt x="335808" y="292764"/>
                    <a:pt x="326400" y="259005"/>
                    <a:pt x="314778" y="225799"/>
                  </a:cubicBezTo>
                  <a:cubicBezTo>
                    <a:pt x="312564" y="218604"/>
                    <a:pt x="303156" y="210303"/>
                    <a:pt x="296515" y="209196"/>
                  </a:cubicBezTo>
                  <a:cubicBezTo>
                    <a:pt x="274931" y="205876"/>
                    <a:pt x="252794" y="203109"/>
                    <a:pt x="231210" y="204769"/>
                  </a:cubicBezTo>
                  <a:cubicBezTo>
                    <a:pt x="185276" y="206982"/>
                    <a:pt x="155390" y="241849"/>
                    <a:pt x="155944" y="283356"/>
                  </a:cubicBezTo>
                  <a:close/>
                  <a:moveTo>
                    <a:pt x="216268" y="419499"/>
                  </a:moveTo>
                  <a:cubicBezTo>
                    <a:pt x="252794" y="459346"/>
                    <a:pt x="432658" y="552876"/>
                    <a:pt x="479700" y="557303"/>
                  </a:cubicBezTo>
                  <a:cubicBezTo>
                    <a:pt x="431552" y="492552"/>
                    <a:pt x="384510" y="427801"/>
                    <a:pt x="355732" y="349767"/>
                  </a:cubicBezTo>
                  <a:cubicBezTo>
                    <a:pt x="305370" y="366924"/>
                    <a:pt x="258328" y="387400"/>
                    <a:pt x="216268" y="419499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/>
            <p:cNvSpPr/>
            <p:nvPr/>
          </p:nvSpPr>
          <p:spPr>
            <a:xfrm>
              <a:off x="457481" y="4158227"/>
              <a:ext cx="2069825" cy="1106858"/>
            </a:xfrm>
            <a:custGeom>
              <a:avLst/>
              <a:gdLst>
                <a:gd name="connsiteX0" fmla="*/ 579532 w 2069824"/>
                <a:gd name="connsiteY0" fmla="*/ 774097 h 1106858"/>
                <a:gd name="connsiteX1" fmla="*/ 565143 w 2069824"/>
                <a:gd name="connsiteY1" fmla="*/ 786272 h 1106858"/>
                <a:gd name="connsiteX2" fmla="*/ 554628 w 2069824"/>
                <a:gd name="connsiteY2" fmla="*/ 870393 h 1106858"/>
                <a:gd name="connsiteX3" fmla="*/ 633768 w 2069824"/>
                <a:gd name="connsiteY3" fmla="*/ 944553 h 1106858"/>
                <a:gd name="connsiteX4" fmla="*/ 693539 w 2069824"/>
                <a:gd name="connsiteY4" fmla="*/ 976651 h 1106858"/>
                <a:gd name="connsiteX5" fmla="*/ 711802 w 2069824"/>
                <a:gd name="connsiteY5" fmla="*/ 975545 h 1106858"/>
                <a:gd name="connsiteX6" fmla="*/ 891113 w 2069824"/>
                <a:gd name="connsiteY6" fmla="*/ 873714 h 1106858"/>
                <a:gd name="connsiteX7" fmla="*/ 898861 w 2069824"/>
                <a:gd name="connsiteY7" fmla="*/ 869840 h 1106858"/>
                <a:gd name="connsiteX8" fmla="*/ 776553 w 2069824"/>
                <a:gd name="connsiteY8" fmla="*/ 811730 h 1106858"/>
                <a:gd name="connsiteX9" fmla="*/ 344325 w 2069824"/>
                <a:gd name="connsiteY9" fmla="*/ 580396 h 1106858"/>
                <a:gd name="connsiteX10" fmla="*/ 72591 w 2069824"/>
                <a:gd name="connsiteY10" fmla="*/ 351830 h 1106858"/>
                <a:gd name="connsiteX11" fmla="*/ 13928 w 2069824"/>
                <a:gd name="connsiteY11" fmla="*/ 85631 h 1106858"/>
                <a:gd name="connsiteX12" fmla="*/ 57095 w 2069824"/>
                <a:gd name="connsiteY12" fmla="*/ 19773 h 1106858"/>
                <a:gd name="connsiteX13" fmla="*/ 145090 w 2069824"/>
                <a:gd name="connsiteY13" fmla="*/ 13132 h 1106858"/>
                <a:gd name="connsiteX14" fmla="*/ 209288 w 2069824"/>
                <a:gd name="connsiteY14" fmla="*/ 74009 h 1106858"/>
                <a:gd name="connsiteX15" fmla="*/ 181617 w 2069824"/>
                <a:gd name="connsiteY15" fmla="*/ 127691 h 1106858"/>
                <a:gd name="connsiteX16" fmla="*/ 208735 w 2069824"/>
                <a:gd name="connsiteY16" fmla="*/ 316964 h 1106858"/>
                <a:gd name="connsiteX17" fmla="*/ 317207 w 2069824"/>
                <a:gd name="connsiteY17" fmla="*/ 466943 h 1106858"/>
                <a:gd name="connsiteX18" fmla="*/ 722870 w 2069824"/>
                <a:gd name="connsiteY18" fmla="*/ 741998 h 1106858"/>
                <a:gd name="connsiteX19" fmla="*/ 872296 w 2069824"/>
                <a:gd name="connsiteY19" fmla="*/ 816710 h 1106858"/>
                <a:gd name="connsiteX20" fmla="*/ 1147904 w 2069824"/>
                <a:gd name="connsiteY20" fmla="*/ 986613 h 1106858"/>
                <a:gd name="connsiteX21" fmla="*/ 1221510 w 2069824"/>
                <a:gd name="connsiteY21" fmla="*/ 1050258 h 1106858"/>
                <a:gd name="connsiteX22" fmla="*/ 1281834 w 2069824"/>
                <a:gd name="connsiteY22" fmla="*/ 1074608 h 1106858"/>
                <a:gd name="connsiteX23" fmla="*/ 1569063 w 2069824"/>
                <a:gd name="connsiteY23" fmla="*/ 1069074 h 1106858"/>
                <a:gd name="connsiteX24" fmla="*/ 2022875 w 2069824"/>
                <a:gd name="connsiteY24" fmla="*/ 1015945 h 1106858"/>
                <a:gd name="connsiteX25" fmla="*/ 2050547 w 2069824"/>
                <a:gd name="connsiteY25" fmla="*/ 1012624 h 1106858"/>
                <a:gd name="connsiteX26" fmla="*/ 2070470 w 2069824"/>
                <a:gd name="connsiteY26" fmla="*/ 1004876 h 1106858"/>
                <a:gd name="connsiteX27" fmla="*/ 2058295 w 2069824"/>
                <a:gd name="connsiteY27" fmla="*/ 1018159 h 1106858"/>
                <a:gd name="connsiteX28" fmla="*/ 1883964 w 2069824"/>
                <a:gd name="connsiteY28" fmla="*/ 1051364 h 1106858"/>
                <a:gd name="connsiteX29" fmla="*/ 1492690 w 2069824"/>
                <a:gd name="connsiteY29" fmla="*/ 1102833 h 1106858"/>
                <a:gd name="connsiteX30" fmla="*/ 1163953 w 2069824"/>
                <a:gd name="connsiteY30" fmla="*/ 1106154 h 1106858"/>
                <a:gd name="connsiteX31" fmla="*/ 928746 w 2069824"/>
                <a:gd name="connsiteY31" fmla="*/ 1083463 h 1106858"/>
                <a:gd name="connsiteX32" fmla="*/ 712909 w 2069824"/>
                <a:gd name="connsiteY32" fmla="*/ 1024246 h 1106858"/>
                <a:gd name="connsiteX33" fmla="*/ 562376 w 2069824"/>
                <a:gd name="connsiteY33" fmla="*/ 917435 h 1106858"/>
                <a:gd name="connsiteX34" fmla="*/ 544666 w 2069824"/>
                <a:gd name="connsiteY34" fmla="*/ 803982 h 1106858"/>
                <a:gd name="connsiteX35" fmla="*/ 573444 w 2069824"/>
                <a:gd name="connsiteY35" fmla="*/ 769116 h 1106858"/>
                <a:gd name="connsiteX36" fmla="*/ 579532 w 2069824"/>
                <a:gd name="connsiteY36" fmla="*/ 774097 h 110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069824" h="1106858">
                  <a:moveTo>
                    <a:pt x="579532" y="774097"/>
                  </a:moveTo>
                  <a:cubicBezTo>
                    <a:pt x="574551" y="777970"/>
                    <a:pt x="569571" y="781845"/>
                    <a:pt x="565143" y="786272"/>
                  </a:cubicBezTo>
                  <a:cubicBezTo>
                    <a:pt x="540239" y="810623"/>
                    <a:pt x="536918" y="839955"/>
                    <a:pt x="554628" y="870393"/>
                  </a:cubicBezTo>
                  <a:cubicBezTo>
                    <a:pt x="573444" y="903045"/>
                    <a:pt x="602776" y="925183"/>
                    <a:pt x="633768" y="944553"/>
                  </a:cubicBezTo>
                  <a:cubicBezTo>
                    <a:pt x="652585" y="956728"/>
                    <a:pt x="673062" y="967243"/>
                    <a:pt x="693539" y="976651"/>
                  </a:cubicBezTo>
                  <a:cubicBezTo>
                    <a:pt x="698519" y="978865"/>
                    <a:pt x="707374" y="978312"/>
                    <a:pt x="711802" y="975545"/>
                  </a:cubicBezTo>
                  <a:cubicBezTo>
                    <a:pt x="767145" y="933484"/>
                    <a:pt x="824701" y="896404"/>
                    <a:pt x="891113" y="873714"/>
                  </a:cubicBezTo>
                  <a:cubicBezTo>
                    <a:pt x="892773" y="873160"/>
                    <a:pt x="894433" y="872053"/>
                    <a:pt x="898861" y="869840"/>
                  </a:cubicBezTo>
                  <a:cubicBezTo>
                    <a:pt x="855693" y="849363"/>
                    <a:pt x="816400" y="829993"/>
                    <a:pt x="776553" y="811730"/>
                  </a:cubicBezTo>
                  <a:cubicBezTo>
                    <a:pt x="627681" y="743658"/>
                    <a:pt x="482682" y="668392"/>
                    <a:pt x="344325" y="580396"/>
                  </a:cubicBezTo>
                  <a:cubicBezTo>
                    <a:pt x="244154" y="516199"/>
                    <a:pt x="147304" y="445913"/>
                    <a:pt x="72591" y="351830"/>
                  </a:cubicBezTo>
                  <a:cubicBezTo>
                    <a:pt x="9500" y="274904"/>
                    <a:pt x="-19278" y="186355"/>
                    <a:pt x="13928" y="85631"/>
                  </a:cubicBezTo>
                  <a:cubicBezTo>
                    <a:pt x="22229" y="59620"/>
                    <a:pt x="37172" y="38036"/>
                    <a:pt x="57095" y="19773"/>
                  </a:cubicBezTo>
                  <a:cubicBezTo>
                    <a:pt x="81999" y="-2918"/>
                    <a:pt x="117972" y="-7345"/>
                    <a:pt x="145090" y="13132"/>
                  </a:cubicBezTo>
                  <a:cubicBezTo>
                    <a:pt x="167781" y="30288"/>
                    <a:pt x="186598" y="52425"/>
                    <a:pt x="209288" y="74009"/>
                  </a:cubicBezTo>
                  <a:cubicBezTo>
                    <a:pt x="184937" y="87844"/>
                    <a:pt x="184937" y="108875"/>
                    <a:pt x="181617" y="127691"/>
                  </a:cubicBezTo>
                  <a:cubicBezTo>
                    <a:pt x="169441" y="193549"/>
                    <a:pt x="181063" y="256087"/>
                    <a:pt x="208735" y="316964"/>
                  </a:cubicBezTo>
                  <a:cubicBezTo>
                    <a:pt x="234746" y="374521"/>
                    <a:pt x="272933" y="422669"/>
                    <a:pt x="317207" y="466943"/>
                  </a:cubicBezTo>
                  <a:cubicBezTo>
                    <a:pt x="435087" y="584270"/>
                    <a:pt x="576212" y="666731"/>
                    <a:pt x="722870" y="741998"/>
                  </a:cubicBezTo>
                  <a:cubicBezTo>
                    <a:pt x="772126" y="767455"/>
                    <a:pt x="821934" y="792913"/>
                    <a:pt x="872296" y="816710"/>
                  </a:cubicBezTo>
                  <a:cubicBezTo>
                    <a:pt x="970253" y="863752"/>
                    <a:pt x="1062122" y="919648"/>
                    <a:pt x="1147904" y="986613"/>
                  </a:cubicBezTo>
                  <a:cubicBezTo>
                    <a:pt x="1173362" y="1006537"/>
                    <a:pt x="1197712" y="1028120"/>
                    <a:pt x="1221510" y="1050258"/>
                  </a:cubicBezTo>
                  <a:cubicBezTo>
                    <a:pt x="1239220" y="1066861"/>
                    <a:pt x="1256929" y="1075162"/>
                    <a:pt x="1281834" y="1074608"/>
                  </a:cubicBezTo>
                  <a:cubicBezTo>
                    <a:pt x="1377577" y="1071841"/>
                    <a:pt x="1473320" y="1073502"/>
                    <a:pt x="1569063" y="1069074"/>
                  </a:cubicBezTo>
                  <a:cubicBezTo>
                    <a:pt x="1721810" y="1062433"/>
                    <a:pt x="1872896" y="1043616"/>
                    <a:pt x="2022875" y="1015945"/>
                  </a:cubicBezTo>
                  <a:cubicBezTo>
                    <a:pt x="2031730" y="1014285"/>
                    <a:pt x="2041692" y="1014285"/>
                    <a:pt x="2050547" y="1012624"/>
                  </a:cubicBezTo>
                  <a:cubicBezTo>
                    <a:pt x="2057188" y="1011518"/>
                    <a:pt x="2062722" y="1008197"/>
                    <a:pt x="2070470" y="1004876"/>
                  </a:cubicBezTo>
                  <a:cubicBezTo>
                    <a:pt x="2074344" y="1014838"/>
                    <a:pt x="2066596" y="1016498"/>
                    <a:pt x="2058295" y="1018159"/>
                  </a:cubicBezTo>
                  <a:cubicBezTo>
                    <a:pt x="2000185" y="1029227"/>
                    <a:pt x="1942628" y="1043063"/>
                    <a:pt x="1883964" y="1051364"/>
                  </a:cubicBezTo>
                  <a:cubicBezTo>
                    <a:pt x="1753909" y="1070181"/>
                    <a:pt x="1623299" y="1087891"/>
                    <a:pt x="1492690" y="1102833"/>
                  </a:cubicBezTo>
                  <a:cubicBezTo>
                    <a:pt x="1383665" y="1115009"/>
                    <a:pt x="1273532" y="1113349"/>
                    <a:pt x="1163953" y="1106154"/>
                  </a:cubicBezTo>
                  <a:cubicBezTo>
                    <a:pt x="1085366" y="1101173"/>
                    <a:pt x="1006226" y="1095639"/>
                    <a:pt x="928746" y="1083463"/>
                  </a:cubicBezTo>
                  <a:cubicBezTo>
                    <a:pt x="855140" y="1071841"/>
                    <a:pt x="781534" y="1055238"/>
                    <a:pt x="712909" y="1024246"/>
                  </a:cubicBezTo>
                  <a:cubicBezTo>
                    <a:pt x="655905" y="998789"/>
                    <a:pt x="603883" y="965030"/>
                    <a:pt x="562376" y="917435"/>
                  </a:cubicBezTo>
                  <a:cubicBezTo>
                    <a:pt x="529170" y="879248"/>
                    <a:pt x="523636" y="839401"/>
                    <a:pt x="544666" y="803982"/>
                  </a:cubicBezTo>
                  <a:cubicBezTo>
                    <a:pt x="552414" y="791253"/>
                    <a:pt x="564036" y="780738"/>
                    <a:pt x="573444" y="769116"/>
                  </a:cubicBezTo>
                  <a:cubicBezTo>
                    <a:pt x="575658" y="770776"/>
                    <a:pt x="577872" y="772436"/>
                    <a:pt x="579532" y="774097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/>
            <p:cNvSpPr/>
            <p:nvPr/>
          </p:nvSpPr>
          <p:spPr>
            <a:xfrm>
              <a:off x="483281" y="5137403"/>
              <a:ext cx="1505327" cy="1317161"/>
            </a:xfrm>
            <a:custGeom>
              <a:avLst/>
              <a:gdLst>
                <a:gd name="connsiteX0" fmla="*/ 1507844 w 1505326"/>
                <a:gd name="connsiteY0" fmla="*/ 1291392 h 1317161"/>
                <a:gd name="connsiteX1" fmla="*/ 1399371 w 1505326"/>
                <a:gd name="connsiteY1" fmla="*/ 1301908 h 1317161"/>
                <a:gd name="connsiteX2" fmla="*/ 973784 w 1505326"/>
                <a:gd name="connsiteY2" fmla="*/ 1315743 h 1317161"/>
                <a:gd name="connsiteX3" fmla="*/ 562033 w 1505326"/>
                <a:gd name="connsiteY3" fmla="*/ 1262614 h 1317161"/>
                <a:gd name="connsiteX4" fmla="*/ 228869 w 1505326"/>
                <a:gd name="connsiteY4" fmla="*/ 1130898 h 1317161"/>
                <a:gd name="connsiteX5" fmla="*/ 50665 w 1505326"/>
                <a:gd name="connsiteY5" fmla="*/ 961549 h 1317161"/>
                <a:gd name="connsiteX6" fmla="*/ 26867 w 1505326"/>
                <a:gd name="connsiteY6" fmla="*/ 657716 h 1317161"/>
                <a:gd name="connsiteX7" fmla="*/ 200091 w 1505326"/>
                <a:gd name="connsiteY7" fmla="*/ 465676 h 1317161"/>
                <a:gd name="connsiteX8" fmla="*/ 228316 w 1505326"/>
                <a:gd name="connsiteY8" fmla="*/ 449074 h 1317161"/>
                <a:gd name="connsiteX9" fmla="*/ 164671 w 1505326"/>
                <a:gd name="connsiteY9" fmla="*/ 391517 h 1317161"/>
                <a:gd name="connsiteX10" fmla="*/ 92172 w 1505326"/>
                <a:gd name="connsiteY10" fmla="*/ 289133 h 1317161"/>
                <a:gd name="connsiteX11" fmla="*/ 141981 w 1505326"/>
                <a:gd name="connsiteY11" fmla="*/ 78830 h 1317161"/>
                <a:gd name="connsiteX12" fmla="*/ 368886 w 1505326"/>
                <a:gd name="connsiteY12" fmla="*/ 4670 h 1317161"/>
                <a:gd name="connsiteX13" fmla="*/ 444706 w 1505326"/>
                <a:gd name="connsiteY13" fmla="*/ 20719 h 1317161"/>
                <a:gd name="connsiteX14" fmla="*/ 444153 w 1505326"/>
                <a:gd name="connsiteY14" fmla="*/ 27361 h 1317161"/>
                <a:gd name="connsiteX15" fmla="*/ 425890 w 1505326"/>
                <a:gd name="connsiteY15" fmla="*/ 25700 h 1317161"/>
                <a:gd name="connsiteX16" fmla="*/ 407073 w 1505326"/>
                <a:gd name="connsiteY16" fmla="*/ 22380 h 1317161"/>
                <a:gd name="connsiteX17" fmla="*/ 175186 w 1505326"/>
                <a:gd name="connsiteY17" fmla="*/ 92665 h 1317161"/>
                <a:gd name="connsiteX18" fmla="*/ 147515 w 1505326"/>
                <a:gd name="connsiteY18" fmla="*/ 292453 h 1317161"/>
                <a:gd name="connsiteX19" fmla="*/ 332914 w 1505326"/>
                <a:gd name="connsiteY19" fmla="*/ 465123 h 1317161"/>
                <a:gd name="connsiteX20" fmla="*/ 551518 w 1505326"/>
                <a:gd name="connsiteY20" fmla="*/ 543710 h 1317161"/>
                <a:gd name="connsiteX21" fmla="*/ 786172 w 1505326"/>
                <a:gd name="connsiteY21" fmla="*/ 633919 h 1317161"/>
                <a:gd name="connsiteX22" fmla="*/ 858671 w 1505326"/>
                <a:gd name="connsiteY22" fmla="*/ 690369 h 1317161"/>
                <a:gd name="connsiteX23" fmla="*/ 865866 w 1505326"/>
                <a:gd name="connsiteY23" fmla="*/ 699223 h 1317161"/>
                <a:gd name="connsiteX24" fmla="*/ 750199 w 1505326"/>
                <a:gd name="connsiteY24" fmla="*/ 628938 h 1317161"/>
                <a:gd name="connsiteX25" fmla="*/ 552625 w 1505326"/>
                <a:gd name="connsiteY25" fmla="*/ 564187 h 1317161"/>
                <a:gd name="connsiteX26" fmla="*/ 369440 w 1505326"/>
                <a:gd name="connsiteY26" fmla="*/ 516038 h 1317161"/>
                <a:gd name="connsiteX27" fmla="*/ 268716 w 1505326"/>
                <a:gd name="connsiteY27" fmla="*/ 470657 h 1317161"/>
                <a:gd name="connsiteX28" fmla="*/ 237724 w 1505326"/>
                <a:gd name="connsiteY28" fmla="*/ 469550 h 1317161"/>
                <a:gd name="connsiteX29" fmla="*/ 129805 w 1505326"/>
                <a:gd name="connsiteY29" fmla="*/ 566954 h 1317161"/>
                <a:gd name="connsiteX30" fmla="*/ 63947 w 1505326"/>
                <a:gd name="connsiteY30" fmla="*/ 734089 h 1317161"/>
                <a:gd name="connsiteX31" fmla="*/ 115969 w 1505326"/>
                <a:gd name="connsiteY31" fmla="*/ 897904 h 1317161"/>
                <a:gd name="connsiteX32" fmla="*/ 290300 w 1505326"/>
                <a:gd name="connsiteY32" fmla="*/ 1058952 h 1317161"/>
                <a:gd name="connsiteX33" fmla="*/ 637853 w 1505326"/>
                <a:gd name="connsiteY33" fmla="*/ 1211145 h 1317161"/>
                <a:gd name="connsiteX34" fmla="*/ 1114909 w 1505326"/>
                <a:gd name="connsiteY34" fmla="*/ 1281984 h 1317161"/>
                <a:gd name="connsiteX35" fmla="*/ 1478512 w 1505326"/>
                <a:gd name="connsiteY35" fmla="*/ 1286965 h 1317161"/>
                <a:gd name="connsiteX36" fmla="*/ 1508950 w 1505326"/>
                <a:gd name="connsiteY36" fmla="*/ 1288625 h 1317161"/>
                <a:gd name="connsiteX37" fmla="*/ 1507844 w 1505326"/>
                <a:gd name="connsiteY37" fmla="*/ 1291392 h 1317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505326" h="1317161">
                  <a:moveTo>
                    <a:pt x="1507844" y="1291392"/>
                  </a:moveTo>
                  <a:cubicBezTo>
                    <a:pt x="1471871" y="1294713"/>
                    <a:pt x="1435344" y="1298587"/>
                    <a:pt x="1399371" y="1301908"/>
                  </a:cubicBezTo>
                  <a:cubicBezTo>
                    <a:pt x="1257694" y="1314636"/>
                    <a:pt x="1116016" y="1320171"/>
                    <a:pt x="973784" y="1315743"/>
                  </a:cubicBezTo>
                  <a:cubicBezTo>
                    <a:pt x="834874" y="1311316"/>
                    <a:pt x="697070" y="1295820"/>
                    <a:pt x="562033" y="1262614"/>
                  </a:cubicBezTo>
                  <a:cubicBezTo>
                    <a:pt x="445260" y="1234389"/>
                    <a:pt x="331807" y="1193989"/>
                    <a:pt x="228869" y="1130898"/>
                  </a:cubicBezTo>
                  <a:cubicBezTo>
                    <a:pt x="157477" y="1087177"/>
                    <a:pt x="93279" y="1035708"/>
                    <a:pt x="50665" y="961549"/>
                  </a:cubicBezTo>
                  <a:cubicBezTo>
                    <a:pt x="-5232" y="864145"/>
                    <a:pt x="-17407" y="760654"/>
                    <a:pt x="26867" y="657716"/>
                  </a:cubicBezTo>
                  <a:cubicBezTo>
                    <a:pt x="62287" y="575809"/>
                    <a:pt x="123164" y="512164"/>
                    <a:pt x="200091" y="465676"/>
                  </a:cubicBezTo>
                  <a:cubicBezTo>
                    <a:pt x="208945" y="460142"/>
                    <a:pt x="217800" y="455161"/>
                    <a:pt x="228316" y="449074"/>
                  </a:cubicBezTo>
                  <a:cubicBezTo>
                    <a:pt x="206178" y="429150"/>
                    <a:pt x="184595" y="411440"/>
                    <a:pt x="164671" y="391517"/>
                  </a:cubicBezTo>
                  <a:cubicBezTo>
                    <a:pt x="134233" y="362185"/>
                    <a:pt x="104347" y="331747"/>
                    <a:pt x="92172" y="289133"/>
                  </a:cubicBezTo>
                  <a:cubicBezTo>
                    <a:pt x="70035" y="209992"/>
                    <a:pt x="87745" y="140260"/>
                    <a:pt x="141981" y="78830"/>
                  </a:cubicBezTo>
                  <a:cubicBezTo>
                    <a:pt x="202858" y="9651"/>
                    <a:pt x="280338" y="-10273"/>
                    <a:pt x="368886" y="4670"/>
                  </a:cubicBezTo>
                  <a:cubicBezTo>
                    <a:pt x="394344" y="9097"/>
                    <a:pt x="419249" y="15185"/>
                    <a:pt x="444706" y="20719"/>
                  </a:cubicBezTo>
                  <a:cubicBezTo>
                    <a:pt x="444706" y="22933"/>
                    <a:pt x="444153" y="25147"/>
                    <a:pt x="444153" y="27361"/>
                  </a:cubicBezTo>
                  <a:cubicBezTo>
                    <a:pt x="438065" y="26807"/>
                    <a:pt x="431977" y="26254"/>
                    <a:pt x="425890" y="25700"/>
                  </a:cubicBezTo>
                  <a:cubicBezTo>
                    <a:pt x="419802" y="24594"/>
                    <a:pt x="413161" y="23487"/>
                    <a:pt x="407073" y="22380"/>
                  </a:cubicBezTo>
                  <a:cubicBezTo>
                    <a:pt x="316864" y="3563"/>
                    <a:pt x="239384" y="27361"/>
                    <a:pt x="175186" y="92665"/>
                  </a:cubicBezTo>
                  <a:cubicBezTo>
                    <a:pt x="120397" y="148008"/>
                    <a:pt x="115416" y="229362"/>
                    <a:pt x="147515" y="292453"/>
                  </a:cubicBezTo>
                  <a:cubicBezTo>
                    <a:pt x="188469" y="372147"/>
                    <a:pt x="258754" y="421402"/>
                    <a:pt x="332914" y="465123"/>
                  </a:cubicBezTo>
                  <a:cubicBezTo>
                    <a:pt x="400432" y="505523"/>
                    <a:pt x="476805" y="522680"/>
                    <a:pt x="551518" y="543710"/>
                  </a:cubicBezTo>
                  <a:cubicBezTo>
                    <a:pt x="632872" y="566401"/>
                    <a:pt x="713673" y="589091"/>
                    <a:pt x="786172" y="633919"/>
                  </a:cubicBezTo>
                  <a:cubicBezTo>
                    <a:pt x="812183" y="649968"/>
                    <a:pt x="834874" y="670999"/>
                    <a:pt x="858671" y="690369"/>
                  </a:cubicBezTo>
                  <a:cubicBezTo>
                    <a:pt x="861992" y="693136"/>
                    <a:pt x="864205" y="697010"/>
                    <a:pt x="865866" y="699223"/>
                  </a:cubicBezTo>
                  <a:cubicBezTo>
                    <a:pt x="827679" y="675979"/>
                    <a:pt x="790046" y="650522"/>
                    <a:pt x="750199" y="628938"/>
                  </a:cubicBezTo>
                  <a:cubicBezTo>
                    <a:pt x="688769" y="595179"/>
                    <a:pt x="620143" y="580790"/>
                    <a:pt x="552625" y="564187"/>
                  </a:cubicBezTo>
                  <a:cubicBezTo>
                    <a:pt x="491194" y="548691"/>
                    <a:pt x="429764" y="534855"/>
                    <a:pt x="369440" y="516038"/>
                  </a:cubicBezTo>
                  <a:cubicBezTo>
                    <a:pt x="334574" y="504970"/>
                    <a:pt x="301922" y="486707"/>
                    <a:pt x="268716" y="470657"/>
                  </a:cubicBezTo>
                  <a:cubicBezTo>
                    <a:pt x="257647" y="465676"/>
                    <a:pt x="248792" y="459589"/>
                    <a:pt x="237724" y="469550"/>
                  </a:cubicBezTo>
                  <a:cubicBezTo>
                    <a:pt x="201751" y="502203"/>
                    <a:pt x="161904" y="530981"/>
                    <a:pt x="129805" y="566954"/>
                  </a:cubicBezTo>
                  <a:cubicBezTo>
                    <a:pt x="88851" y="613442"/>
                    <a:pt x="61180" y="669338"/>
                    <a:pt x="63947" y="734089"/>
                  </a:cubicBezTo>
                  <a:cubicBezTo>
                    <a:pt x="66161" y="793306"/>
                    <a:pt x="85531" y="847543"/>
                    <a:pt x="115969" y="897904"/>
                  </a:cubicBezTo>
                  <a:cubicBezTo>
                    <a:pt x="158583" y="968743"/>
                    <a:pt x="222781" y="1015785"/>
                    <a:pt x="290300" y="1058952"/>
                  </a:cubicBezTo>
                  <a:cubicBezTo>
                    <a:pt x="398218" y="1127578"/>
                    <a:pt x="515545" y="1176279"/>
                    <a:pt x="637853" y="1211145"/>
                  </a:cubicBezTo>
                  <a:cubicBezTo>
                    <a:pt x="793920" y="1255420"/>
                    <a:pt x="953308" y="1278664"/>
                    <a:pt x="1114909" y="1281984"/>
                  </a:cubicBezTo>
                  <a:cubicBezTo>
                    <a:pt x="1236110" y="1284752"/>
                    <a:pt x="1357311" y="1285305"/>
                    <a:pt x="1478512" y="1286965"/>
                  </a:cubicBezTo>
                  <a:cubicBezTo>
                    <a:pt x="1488473" y="1286965"/>
                    <a:pt x="1498989" y="1288072"/>
                    <a:pt x="1508950" y="1288625"/>
                  </a:cubicBezTo>
                  <a:cubicBezTo>
                    <a:pt x="1507844" y="1289732"/>
                    <a:pt x="1507844" y="1290839"/>
                    <a:pt x="1507844" y="1291392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/>
            <p:cNvSpPr/>
            <p:nvPr/>
          </p:nvSpPr>
          <p:spPr>
            <a:xfrm>
              <a:off x="677455" y="4284258"/>
              <a:ext cx="1416778" cy="907624"/>
            </a:xfrm>
            <a:custGeom>
              <a:avLst/>
              <a:gdLst>
                <a:gd name="connsiteX0" fmla="*/ 4810 w 1416778"/>
                <a:gd name="connsiteY0" fmla="*/ 0 h 907623"/>
                <a:gd name="connsiteX1" fmla="*/ 38570 w 1416778"/>
                <a:gd name="connsiteY1" fmla="*/ 66411 h 907623"/>
                <a:gd name="connsiteX2" fmla="*/ 130439 w 1416778"/>
                <a:gd name="connsiteY2" fmla="*/ 203108 h 907623"/>
                <a:gd name="connsiteX3" fmla="*/ 316391 w 1416778"/>
                <a:gd name="connsiteY3" fmla="*/ 395702 h 907623"/>
                <a:gd name="connsiteX4" fmla="*/ 655643 w 1416778"/>
                <a:gd name="connsiteY4" fmla="*/ 623714 h 907623"/>
                <a:gd name="connsiteX5" fmla="*/ 752493 w 1416778"/>
                <a:gd name="connsiteY5" fmla="*/ 675183 h 907623"/>
                <a:gd name="connsiteX6" fmla="*/ 874801 w 1416778"/>
                <a:gd name="connsiteY6" fmla="*/ 700088 h 907623"/>
                <a:gd name="connsiteX7" fmla="*/ 1096726 w 1416778"/>
                <a:gd name="connsiteY7" fmla="*/ 680164 h 907623"/>
                <a:gd name="connsiteX8" fmla="*/ 1400558 w 1416778"/>
                <a:gd name="connsiteY8" fmla="*/ 664668 h 907623"/>
                <a:gd name="connsiteX9" fmla="*/ 1416608 w 1416778"/>
                <a:gd name="connsiteY9" fmla="*/ 665775 h 907623"/>
                <a:gd name="connsiteX10" fmla="*/ 1417161 w 1416778"/>
                <a:gd name="connsiteY10" fmla="*/ 670203 h 907623"/>
                <a:gd name="connsiteX11" fmla="*/ 1289873 w 1416778"/>
                <a:gd name="connsiteY11" fmla="*/ 683485 h 907623"/>
                <a:gd name="connsiteX12" fmla="*/ 1117756 w 1416778"/>
                <a:gd name="connsiteY12" fmla="*/ 715584 h 907623"/>
                <a:gd name="connsiteX13" fmla="*/ 1040830 w 1416778"/>
                <a:gd name="connsiteY13" fmla="*/ 758198 h 907623"/>
                <a:gd name="connsiteX14" fmla="*/ 1032528 w 1416778"/>
                <a:gd name="connsiteY14" fmla="*/ 835678 h 907623"/>
                <a:gd name="connsiteX15" fmla="*/ 1091192 w 1416778"/>
                <a:gd name="connsiteY15" fmla="*/ 899322 h 907623"/>
                <a:gd name="connsiteX16" fmla="*/ 1096172 w 1416778"/>
                <a:gd name="connsiteY16" fmla="*/ 908730 h 907623"/>
                <a:gd name="connsiteX17" fmla="*/ 1006517 w 1416778"/>
                <a:gd name="connsiteY17" fmla="*/ 857262 h 907623"/>
                <a:gd name="connsiteX18" fmla="*/ 769649 w 1416778"/>
                <a:gd name="connsiteY18" fmla="*/ 732740 h 907623"/>
                <a:gd name="connsiteX19" fmla="*/ 227842 w 1416778"/>
                <a:gd name="connsiteY19" fmla="*/ 411751 h 907623"/>
                <a:gd name="connsiteX20" fmla="*/ 35802 w 1416778"/>
                <a:gd name="connsiteY20" fmla="*/ 190380 h 907623"/>
                <a:gd name="connsiteX21" fmla="*/ 4810 w 1416778"/>
                <a:gd name="connsiteY21" fmla="*/ 0 h 907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16778" h="907623">
                  <a:moveTo>
                    <a:pt x="4810" y="0"/>
                  </a:moveTo>
                  <a:cubicBezTo>
                    <a:pt x="16432" y="23244"/>
                    <a:pt x="25841" y="45935"/>
                    <a:pt x="38570" y="66411"/>
                  </a:cubicBezTo>
                  <a:cubicBezTo>
                    <a:pt x="67901" y="112899"/>
                    <a:pt x="94466" y="162155"/>
                    <a:pt x="130439" y="203108"/>
                  </a:cubicBezTo>
                  <a:cubicBezTo>
                    <a:pt x="189102" y="270073"/>
                    <a:pt x="253300" y="332057"/>
                    <a:pt x="316391" y="395702"/>
                  </a:cubicBezTo>
                  <a:cubicBezTo>
                    <a:pt x="414348" y="494212"/>
                    <a:pt x="534995" y="558963"/>
                    <a:pt x="655643" y="623714"/>
                  </a:cubicBezTo>
                  <a:cubicBezTo>
                    <a:pt x="687742" y="640871"/>
                    <a:pt x="720394" y="657474"/>
                    <a:pt x="752493" y="675183"/>
                  </a:cubicBezTo>
                  <a:cubicBezTo>
                    <a:pt x="790680" y="696214"/>
                    <a:pt x="831080" y="704515"/>
                    <a:pt x="874801" y="700088"/>
                  </a:cubicBezTo>
                  <a:cubicBezTo>
                    <a:pt x="948407" y="692340"/>
                    <a:pt x="1022566" y="686805"/>
                    <a:pt x="1096726" y="680164"/>
                  </a:cubicBezTo>
                  <a:cubicBezTo>
                    <a:pt x="1198003" y="671309"/>
                    <a:pt x="1298727" y="660794"/>
                    <a:pt x="1400558" y="664668"/>
                  </a:cubicBezTo>
                  <a:cubicBezTo>
                    <a:pt x="1406093" y="664668"/>
                    <a:pt x="1411627" y="665222"/>
                    <a:pt x="1416608" y="665775"/>
                  </a:cubicBezTo>
                  <a:cubicBezTo>
                    <a:pt x="1416608" y="667435"/>
                    <a:pt x="1416608" y="669096"/>
                    <a:pt x="1417161" y="670203"/>
                  </a:cubicBezTo>
                  <a:cubicBezTo>
                    <a:pt x="1374547" y="674630"/>
                    <a:pt x="1332487" y="679611"/>
                    <a:pt x="1289873" y="683485"/>
                  </a:cubicBezTo>
                  <a:cubicBezTo>
                    <a:pt x="1231209" y="689019"/>
                    <a:pt x="1172546" y="693447"/>
                    <a:pt x="1117756" y="715584"/>
                  </a:cubicBezTo>
                  <a:cubicBezTo>
                    <a:pt x="1090638" y="726652"/>
                    <a:pt x="1064074" y="741041"/>
                    <a:pt x="1040830" y="758198"/>
                  </a:cubicBezTo>
                  <a:cubicBezTo>
                    <a:pt x="1016479" y="776461"/>
                    <a:pt x="1013711" y="811880"/>
                    <a:pt x="1032528" y="835678"/>
                  </a:cubicBezTo>
                  <a:cubicBezTo>
                    <a:pt x="1050238" y="858368"/>
                    <a:pt x="1071268" y="878292"/>
                    <a:pt x="1091192" y="899322"/>
                  </a:cubicBezTo>
                  <a:cubicBezTo>
                    <a:pt x="1093405" y="901536"/>
                    <a:pt x="1095619" y="903750"/>
                    <a:pt x="1096172" y="908730"/>
                  </a:cubicBezTo>
                  <a:cubicBezTo>
                    <a:pt x="1066287" y="891574"/>
                    <a:pt x="1036956" y="873311"/>
                    <a:pt x="1006517" y="857262"/>
                  </a:cubicBezTo>
                  <a:cubicBezTo>
                    <a:pt x="927930" y="815201"/>
                    <a:pt x="849343" y="772587"/>
                    <a:pt x="769649" y="732740"/>
                  </a:cubicBezTo>
                  <a:cubicBezTo>
                    <a:pt x="581483" y="638104"/>
                    <a:pt x="392764" y="545128"/>
                    <a:pt x="227842" y="411751"/>
                  </a:cubicBezTo>
                  <a:cubicBezTo>
                    <a:pt x="150916" y="349214"/>
                    <a:pt x="80630" y="280588"/>
                    <a:pt x="35802" y="190380"/>
                  </a:cubicBezTo>
                  <a:cubicBezTo>
                    <a:pt x="5364" y="130609"/>
                    <a:pt x="-7919" y="68625"/>
                    <a:pt x="4810" y="0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2460433" y="5574262"/>
              <a:ext cx="531292" cy="874418"/>
            </a:xfrm>
            <a:custGeom>
              <a:avLst/>
              <a:gdLst>
                <a:gd name="connsiteX0" fmla="*/ 0 w 531291"/>
                <a:gd name="connsiteY0" fmla="*/ 226944 h 874417"/>
                <a:gd name="connsiteX1" fmla="*/ 103491 w 531291"/>
                <a:gd name="connsiteY1" fmla="*/ 77518 h 874417"/>
                <a:gd name="connsiteX2" fmla="*/ 396809 w 531291"/>
                <a:gd name="connsiteY2" fmla="*/ 11107 h 874417"/>
                <a:gd name="connsiteX3" fmla="*/ 474289 w 531291"/>
                <a:gd name="connsiteY3" fmla="*/ 61469 h 874417"/>
                <a:gd name="connsiteX4" fmla="*/ 530738 w 531291"/>
                <a:gd name="connsiteY4" fmla="*/ 163300 h 874417"/>
                <a:gd name="connsiteX5" fmla="*/ 520777 w 531291"/>
                <a:gd name="connsiteY5" fmla="*/ 280073 h 874417"/>
                <a:gd name="connsiteX6" fmla="*/ 446064 w 531291"/>
                <a:gd name="connsiteY6" fmla="*/ 449423 h 874417"/>
                <a:gd name="connsiteX7" fmla="*/ 379099 w 531291"/>
                <a:gd name="connsiteY7" fmla="*/ 613238 h 874417"/>
                <a:gd name="connsiteX8" fmla="*/ 341466 w 531291"/>
                <a:gd name="connsiteY8" fmla="*/ 759343 h 874417"/>
                <a:gd name="connsiteX9" fmla="*/ 321542 w 531291"/>
                <a:gd name="connsiteY9" fmla="*/ 876670 h 874417"/>
                <a:gd name="connsiteX10" fmla="*/ 314348 w 531291"/>
                <a:gd name="connsiteY10" fmla="*/ 819113 h 874417"/>
                <a:gd name="connsiteX11" fmla="*/ 363049 w 531291"/>
                <a:gd name="connsiteY11" fmla="*/ 575605 h 874417"/>
                <a:gd name="connsiteX12" fmla="*/ 461007 w 531291"/>
                <a:gd name="connsiteY12" fmla="*/ 350912 h 874417"/>
                <a:gd name="connsiteX13" fmla="*/ 492552 w 531291"/>
                <a:gd name="connsiteY13" fmla="*/ 194292 h 874417"/>
                <a:gd name="connsiteX14" fmla="*/ 344786 w 531291"/>
                <a:gd name="connsiteY14" fmla="*/ 44866 h 874417"/>
                <a:gd name="connsiteX15" fmla="*/ 104598 w 531291"/>
                <a:gd name="connsiteY15" fmla="*/ 115152 h 874417"/>
                <a:gd name="connsiteX16" fmla="*/ 0 w 531291"/>
                <a:gd name="connsiteY16" fmla="*/ 226944 h 874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31291" h="874417">
                  <a:moveTo>
                    <a:pt x="0" y="226944"/>
                  </a:moveTo>
                  <a:cubicBezTo>
                    <a:pt x="17156" y="164960"/>
                    <a:pt x="54789" y="117365"/>
                    <a:pt x="103491" y="77518"/>
                  </a:cubicBezTo>
                  <a:cubicBezTo>
                    <a:pt x="189826" y="6679"/>
                    <a:pt x="289444" y="-16011"/>
                    <a:pt x="396809" y="11107"/>
                  </a:cubicBezTo>
                  <a:cubicBezTo>
                    <a:pt x="425034" y="18302"/>
                    <a:pt x="451045" y="41546"/>
                    <a:pt x="474289" y="61469"/>
                  </a:cubicBezTo>
                  <a:cubicBezTo>
                    <a:pt x="504727" y="88034"/>
                    <a:pt x="524097" y="123453"/>
                    <a:pt x="530738" y="163300"/>
                  </a:cubicBezTo>
                  <a:cubicBezTo>
                    <a:pt x="536826" y="202593"/>
                    <a:pt x="531845" y="241887"/>
                    <a:pt x="520777" y="280073"/>
                  </a:cubicBezTo>
                  <a:cubicBezTo>
                    <a:pt x="503620" y="339844"/>
                    <a:pt x="472628" y="394080"/>
                    <a:pt x="446064" y="449423"/>
                  </a:cubicBezTo>
                  <a:cubicBezTo>
                    <a:pt x="420606" y="502552"/>
                    <a:pt x="397915" y="557342"/>
                    <a:pt x="379099" y="613238"/>
                  </a:cubicBezTo>
                  <a:cubicBezTo>
                    <a:pt x="363049" y="660832"/>
                    <a:pt x="351981" y="710088"/>
                    <a:pt x="341466" y="759343"/>
                  </a:cubicBezTo>
                  <a:cubicBezTo>
                    <a:pt x="333718" y="797530"/>
                    <a:pt x="330397" y="836823"/>
                    <a:pt x="321542" y="876670"/>
                  </a:cubicBezTo>
                  <a:cubicBezTo>
                    <a:pt x="318775" y="857300"/>
                    <a:pt x="314901" y="838483"/>
                    <a:pt x="314348" y="819113"/>
                  </a:cubicBezTo>
                  <a:cubicBezTo>
                    <a:pt x="309920" y="733885"/>
                    <a:pt x="330951" y="653638"/>
                    <a:pt x="363049" y="575605"/>
                  </a:cubicBezTo>
                  <a:cubicBezTo>
                    <a:pt x="394595" y="500338"/>
                    <a:pt x="430014" y="426732"/>
                    <a:pt x="461007" y="350912"/>
                  </a:cubicBezTo>
                  <a:cubicBezTo>
                    <a:pt x="481483" y="301104"/>
                    <a:pt x="500853" y="249635"/>
                    <a:pt x="492552" y="194292"/>
                  </a:cubicBezTo>
                  <a:cubicBezTo>
                    <a:pt x="480377" y="110724"/>
                    <a:pt x="428908" y="53721"/>
                    <a:pt x="344786" y="44866"/>
                  </a:cubicBezTo>
                  <a:cubicBezTo>
                    <a:pt x="255684" y="35458"/>
                    <a:pt x="177097" y="64790"/>
                    <a:pt x="104598" y="115152"/>
                  </a:cubicBezTo>
                  <a:cubicBezTo>
                    <a:pt x="61431" y="144483"/>
                    <a:pt x="26011" y="181563"/>
                    <a:pt x="0" y="226944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/>
            <p:cNvSpPr/>
            <p:nvPr/>
          </p:nvSpPr>
          <p:spPr>
            <a:xfrm>
              <a:off x="1297125" y="3383321"/>
              <a:ext cx="691786" cy="686252"/>
            </a:xfrm>
            <a:custGeom>
              <a:avLst/>
              <a:gdLst>
                <a:gd name="connsiteX0" fmla="*/ 0 w 691786"/>
                <a:gd name="connsiteY0" fmla="*/ 688974 h 686251"/>
                <a:gd name="connsiteX1" fmla="*/ 97404 w 691786"/>
                <a:gd name="connsiteY1" fmla="*/ 594337 h 686251"/>
                <a:gd name="connsiteX2" fmla="*/ 407877 w 691786"/>
                <a:gd name="connsiteY2" fmla="*/ 465942 h 686251"/>
                <a:gd name="connsiteX3" fmla="*/ 565051 w 691786"/>
                <a:gd name="connsiteY3" fmla="*/ 401744 h 686251"/>
                <a:gd name="connsiteX4" fmla="*/ 607112 w 691786"/>
                <a:gd name="connsiteY4" fmla="*/ 139419 h 686251"/>
                <a:gd name="connsiteX5" fmla="*/ 343126 w 691786"/>
                <a:gd name="connsiteY5" fmla="*/ 24859 h 686251"/>
                <a:gd name="connsiteX6" fmla="*/ 242955 w 691786"/>
                <a:gd name="connsiteY6" fmla="*/ 30947 h 686251"/>
                <a:gd name="connsiteX7" fmla="*/ 346447 w 691786"/>
                <a:gd name="connsiteY7" fmla="*/ 1062 h 686251"/>
                <a:gd name="connsiteX8" fmla="*/ 587742 w 691786"/>
                <a:gd name="connsiteY8" fmla="*/ 61939 h 686251"/>
                <a:gd name="connsiteX9" fmla="*/ 679611 w 691786"/>
                <a:gd name="connsiteY9" fmla="*/ 158235 h 686251"/>
                <a:gd name="connsiteX10" fmla="*/ 695107 w 691786"/>
                <a:gd name="connsiteY10" fmla="*/ 260066 h 686251"/>
                <a:gd name="connsiteX11" fmla="*/ 570032 w 691786"/>
                <a:gd name="connsiteY11" fmla="*/ 438270 h 686251"/>
                <a:gd name="connsiteX12" fmla="*/ 409537 w 691786"/>
                <a:gd name="connsiteY12" fmla="*/ 494167 h 686251"/>
                <a:gd name="connsiteX13" fmla="*/ 198681 w 691786"/>
                <a:gd name="connsiteY13" fmla="*/ 569987 h 686251"/>
                <a:gd name="connsiteX14" fmla="*/ 0 w 691786"/>
                <a:gd name="connsiteY14" fmla="*/ 688974 h 686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1786" h="686251">
                  <a:moveTo>
                    <a:pt x="0" y="688974"/>
                  </a:moveTo>
                  <a:cubicBezTo>
                    <a:pt x="26011" y="650234"/>
                    <a:pt x="59770" y="619795"/>
                    <a:pt x="97404" y="594337"/>
                  </a:cubicBezTo>
                  <a:cubicBezTo>
                    <a:pt x="192040" y="530693"/>
                    <a:pt x="299405" y="496934"/>
                    <a:pt x="407877" y="465942"/>
                  </a:cubicBezTo>
                  <a:cubicBezTo>
                    <a:pt x="462667" y="449892"/>
                    <a:pt x="515242" y="428862"/>
                    <a:pt x="565051" y="401744"/>
                  </a:cubicBezTo>
                  <a:cubicBezTo>
                    <a:pt x="673523" y="342527"/>
                    <a:pt x="679611" y="218559"/>
                    <a:pt x="607112" y="139419"/>
                  </a:cubicBezTo>
                  <a:cubicBezTo>
                    <a:pt x="536273" y="62492"/>
                    <a:pt x="444404" y="30393"/>
                    <a:pt x="343126" y="24859"/>
                  </a:cubicBezTo>
                  <a:cubicBezTo>
                    <a:pt x="309367" y="22645"/>
                    <a:pt x="275608" y="28733"/>
                    <a:pt x="242955" y="30947"/>
                  </a:cubicBezTo>
                  <a:cubicBezTo>
                    <a:pt x="274501" y="14344"/>
                    <a:pt x="309367" y="3275"/>
                    <a:pt x="346447" y="1062"/>
                  </a:cubicBezTo>
                  <a:cubicBezTo>
                    <a:pt x="433335" y="-4473"/>
                    <a:pt x="515242" y="11023"/>
                    <a:pt x="587742" y="61939"/>
                  </a:cubicBezTo>
                  <a:cubicBezTo>
                    <a:pt x="624821" y="87950"/>
                    <a:pt x="656920" y="118388"/>
                    <a:pt x="679611" y="158235"/>
                  </a:cubicBezTo>
                  <a:cubicBezTo>
                    <a:pt x="697321" y="189781"/>
                    <a:pt x="696214" y="225200"/>
                    <a:pt x="695107" y="260066"/>
                  </a:cubicBezTo>
                  <a:cubicBezTo>
                    <a:pt x="692340" y="346401"/>
                    <a:pt x="642531" y="400084"/>
                    <a:pt x="570032" y="438270"/>
                  </a:cubicBezTo>
                  <a:cubicBezTo>
                    <a:pt x="519116" y="464835"/>
                    <a:pt x="464880" y="480331"/>
                    <a:pt x="409537" y="494167"/>
                  </a:cubicBezTo>
                  <a:cubicBezTo>
                    <a:pt x="337038" y="512430"/>
                    <a:pt x="266753" y="537888"/>
                    <a:pt x="198681" y="569987"/>
                  </a:cubicBezTo>
                  <a:cubicBezTo>
                    <a:pt x="128396" y="602086"/>
                    <a:pt x="63091" y="643593"/>
                    <a:pt x="0" y="688974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/>
            <p:cNvSpPr/>
            <p:nvPr/>
          </p:nvSpPr>
          <p:spPr>
            <a:xfrm>
              <a:off x="857950" y="5908322"/>
              <a:ext cx="237974" cy="177097"/>
            </a:xfrm>
            <a:custGeom>
              <a:avLst/>
              <a:gdLst>
                <a:gd name="connsiteX0" fmla="*/ 242154 w 237974"/>
                <a:gd name="connsiteY0" fmla="*/ 132519 h 177097"/>
                <a:gd name="connsiteX1" fmla="*/ 139770 w 237974"/>
                <a:gd name="connsiteY1" fmla="*/ 121451 h 177097"/>
                <a:gd name="connsiteX2" fmla="*/ 139217 w 237974"/>
                <a:gd name="connsiteY2" fmla="*/ 126432 h 177097"/>
                <a:gd name="connsiteX3" fmla="*/ 220571 w 237974"/>
                <a:gd name="connsiteY3" fmla="*/ 135287 h 177097"/>
                <a:gd name="connsiteX4" fmla="*/ 221678 w 237974"/>
                <a:gd name="connsiteY4" fmla="*/ 139161 h 177097"/>
                <a:gd name="connsiteX5" fmla="*/ 172976 w 237974"/>
                <a:gd name="connsiteY5" fmla="*/ 152443 h 177097"/>
                <a:gd name="connsiteX6" fmla="*/ 82767 w 237974"/>
                <a:gd name="connsiteY6" fmla="*/ 177901 h 177097"/>
                <a:gd name="connsiteX7" fmla="*/ 10268 w 237974"/>
                <a:gd name="connsiteY7" fmla="*/ 149676 h 177097"/>
                <a:gd name="connsiteX8" fmla="*/ 16355 w 237974"/>
                <a:gd name="connsiteY8" fmla="*/ 72749 h 177097"/>
                <a:gd name="connsiteX9" fmla="*/ 85534 w 237974"/>
                <a:gd name="connsiteY9" fmla="*/ 65001 h 177097"/>
                <a:gd name="connsiteX10" fmla="*/ 98263 w 237974"/>
                <a:gd name="connsiteY10" fmla="*/ 74409 h 177097"/>
                <a:gd name="connsiteX11" fmla="*/ 93282 w 237974"/>
                <a:gd name="connsiteY11" fmla="*/ 65555 h 177097"/>
                <a:gd name="connsiteX12" fmla="*/ 92729 w 237974"/>
                <a:gd name="connsiteY12" fmla="*/ 10765 h 177097"/>
                <a:gd name="connsiteX13" fmla="*/ 154713 w 237974"/>
                <a:gd name="connsiteY13" fmla="*/ 8551 h 177097"/>
                <a:gd name="connsiteX14" fmla="*/ 202861 w 237974"/>
                <a:gd name="connsiteY14" fmla="*/ 59467 h 177097"/>
                <a:gd name="connsiteX15" fmla="*/ 242154 w 237974"/>
                <a:gd name="connsiteY15" fmla="*/ 132519 h 177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7974" h="177097">
                  <a:moveTo>
                    <a:pt x="242154" y="132519"/>
                  </a:moveTo>
                  <a:cubicBezTo>
                    <a:pt x="203968" y="128645"/>
                    <a:pt x="171869" y="124771"/>
                    <a:pt x="139770" y="121451"/>
                  </a:cubicBezTo>
                  <a:cubicBezTo>
                    <a:pt x="139770" y="123111"/>
                    <a:pt x="139217" y="124771"/>
                    <a:pt x="139217" y="126432"/>
                  </a:cubicBezTo>
                  <a:cubicBezTo>
                    <a:pt x="166335" y="129199"/>
                    <a:pt x="193453" y="131966"/>
                    <a:pt x="220571" y="135287"/>
                  </a:cubicBezTo>
                  <a:cubicBezTo>
                    <a:pt x="221124" y="136394"/>
                    <a:pt x="221124" y="138054"/>
                    <a:pt x="221678" y="139161"/>
                  </a:cubicBezTo>
                  <a:cubicBezTo>
                    <a:pt x="205628" y="143588"/>
                    <a:pt x="189025" y="148015"/>
                    <a:pt x="172976" y="152443"/>
                  </a:cubicBezTo>
                  <a:cubicBezTo>
                    <a:pt x="143091" y="160744"/>
                    <a:pt x="113206" y="171259"/>
                    <a:pt x="82767" y="177901"/>
                  </a:cubicBezTo>
                  <a:cubicBezTo>
                    <a:pt x="53435" y="184542"/>
                    <a:pt x="29638" y="171259"/>
                    <a:pt x="10268" y="149676"/>
                  </a:cubicBezTo>
                  <a:cubicBezTo>
                    <a:pt x="-5782" y="130859"/>
                    <a:pt x="-2461" y="93779"/>
                    <a:pt x="16355" y="72749"/>
                  </a:cubicBezTo>
                  <a:cubicBezTo>
                    <a:pt x="33512" y="53379"/>
                    <a:pt x="63950" y="50059"/>
                    <a:pt x="85534" y="65001"/>
                  </a:cubicBezTo>
                  <a:cubicBezTo>
                    <a:pt x="88855" y="67215"/>
                    <a:pt x="91622" y="69428"/>
                    <a:pt x="98263" y="74409"/>
                  </a:cubicBezTo>
                  <a:cubicBezTo>
                    <a:pt x="94942" y="68875"/>
                    <a:pt x="93836" y="67215"/>
                    <a:pt x="93282" y="65555"/>
                  </a:cubicBezTo>
                  <a:cubicBezTo>
                    <a:pt x="80553" y="41757"/>
                    <a:pt x="80553" y="21834"/>
                    <a:pt x="92729" y="10765"/>
                  </a:cubicBezTo>
                  <a:cubicBezTo>
                    <a:pt x="105458" y="-1410"/>
                    <a:pt x="137556" y="-4731"/>
                    <a:pt x="154713" y="8551"/>
                  </a:cubicBezTo>
                  <a:cubicBezTo>
                    <a:pt x="172976" y="22941"/>
                    <a:pt x="189579" y="40650"/>
                    <a:pt x="202861" y="59467"/>
                  </a:cubicBezTo>
                  <a:cubicBezTo>
                    <a:pt x="217804" y="80497"/>
                    <a:pt x="227765" y="104848"/>
                    <a:pt x="242154" y="132519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/>
            <p:cNvSpPr/>
            <p:nvPr/>
          </p:nvSpPr>
          <p:spPr>
            <a:xfrm>
              <a:off x="1371001" y="6228881"/>
              <a:ext cx="265646" cy="143892"/>
            </a:xfrm>
            <a:custGeom>
              <a:avLst/>
              <a:gdLst>
                <a:gd name="connsiteX0" fmla="*/ 267589 w 265645"/>
                <a:gd name="connsiteY0" fmla="*/ 92549 h 143891"/>
                <a:gd name="connsiteX1" fmla="*/ 259288 w 265645"/>
                <a:gd name="connsiteY1" fmla="*/ 101404 h 143891"/>
                <a:gd name="connsiteX2" fmla="*/ 109309 w 265645"/>
                <a:gd name="connsiteY2" fmla="*/ 144571 h 143891"/>
                <a:gd name="connsiteX3" fmla="*/ 11905 w 265645"/>
                <a:gd name="connsiteY3" fmla="*/ 109152 h 143891"/>
                <a:gd name="connsiteX4" fmla="*/ 50092 w 265645"/>
                <a:gd name="connsiteY4" fmla="*/ 2340 h 143891"/>
                <a:gd name="connsiteX5" fmla="*/ 121484 w 265645"/>
                <a:gd name="connsiteY5" fmla="*/ 28905 h 143891"/>
                <a:gd name="connsiteX6" fmla="*/ 144728 w 265645"/>
                <a:gd name="connsiteY6" fmla="*/ 56023 h 143891"/>
                <a:gd name="connsiteX7" fmla="*/ 181254 w 265645"/>
                <a:gd name="connsiteY7" fmla="*/ 87015 h 143891"/>
                <a:gd name="connsiteX8" fmla="*/ 267589 w 265645"/>
                <a:gd name="connsiteY8" fmla="*/ 92549 h 143891"/>
                <a:gd name="connsiteX9" fmla="*/ 267589 w 265645"/>
                <a:gd name="connsiteY9" fmla="*/ 92549 h 14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5645" h="143891">
                  <a:moveTo>
                    <a:pt x="267589" y="92549"/>
                  </a:moveTo>
                  <a:cubicBezTo>
                    <a:pt x="264822" y="95316"/>
                    <a:pt x="262609" y="100297"/>
                    <a:pt x="259288" y="101404"/>
                  </a:cubicBezTo>
                  <a:cubicBezTo>
                    <a:pt x="209479" y="116347"/>
                    <a:pt x="160224" y="132950"/>
                    <a:pt x="109309" y="144571"/>
                  </a:cubicBezTo>
                  <a:cubicBezTo>
                    <a:pt x="71122" y="153426"/>
                    <a:pt x="36809" y="139591"/>
                    <a:pt x="11905" y="109152"/>
                  </a:cubicBezTo>
                  <a:cubicBezTo>
                    <a:pt x="-15766" y="75393"/>
                    <a:pt x="8031" y="13409"/>
                    <a:pt x="50092" y="2340"/>
                  </a:cubicBezTo>
                  <a:cubicBezTo>
                    <a:pt x="81637" y="-5961"/>
                    <a:pt x="102114" y="8981"/>
                    <a:pt x="121484" y="28905"/>
                  </a:cubicBezTo>
                  <a:cubicBezTo>
                    <a:pt x="129232" y="37760"/>
                    <a:pt x="136980" y="47168"/>
                    <a:pt x="144728" y="56023"/>
                  </a:cubicBezTo>
                  <a:cubicBezTo>
                    <a:pt x="149709" y="74286"/>
                    <a:pt x="161331" y="85355"/>
                    <a:pt x="181254" y="87015"/>
                  </a:cubicBezTo>
                  <a:cubicBezTo>
                    <a:pt x="211140" y="88675"/>
                    <a:pt x="239365" y="90889"/>
                    <a:pt x="267589" y="92549"/>
                  </a:cubicBezTo>
                  <a:lnTo>
                    <a:pt x="267589" y="92549"/>
                  </a:ln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/>
            <p:cNvSpPr/>
            <p:nvPr/>
          </p:nvSpPr>
          <p:spPr>
            <a:xfrm>
              <a:off x="1471406" y="6163113"/>
              <a:ext cx="182632" cy="154960"/>
            </a:xfrm>
            <a:custGeom>
              <a:avLst/>
              <a:gdLst>
                <a:gd name="connsiteX0" fmla="*/ 45430 w 182631"/>
                <a:gd name="connsiteY0" fmla="*/ 121790 h 154960"/>
                <a:gd name="connsiteX1" fmla="*/ 22186 w 182631"/>
                <a:gd name="connsiteY1" fmla="*/ 94672 h 154960"/>
                <a:gd name="connsiteX2" fmla="*/ 2816 w 182631"/>
                <a:gd name="connsiteY2" fmla="*/ 56486 h 154960"/>
                <a:gd name="connsiteX3" fmla="*/ 36022 w 182631"/>
                <a:gd name="connsiteY3" fmla="*/ 1143 h 154960"/>
                <a:gd name="connsiteX4" fmla="*/ 127338 w 182631"/>
                <a:gd name="connsiteY4" fmla="*/ 46524 h 154960"/>
                <a:gd name="connsiteX5" fmla="*/ 182681 w 182631"/>
                <a:gd name="connsiteY5" fmla="*/ 142821 h 154960"/>
                <a:gd name="connsiteX6" fmla="*/ 187108 w 182631"/>
                <a:gd name="connsiteY6" fmla="*/ 158870 h 154960"/>
                <a:gd name="connsiteX7" fmla="*/ 168292 w 182631"/>
                <a:gd name="connsiteY7" fmla="*/ 158870 h 154960"/>
                <a:gd name="connsiteX8" fmla="*/ 168845 w 182631"/>
                <a:gd name="connsiteY8" fmla="*/ 159424 h 154960"/>
                <a:gd name="connsiteX9" fmla="*/ 99113 w 182631"/>
                <a:gd name="connsiteY9" fmla="*/ 149462 h 154960"/>
                <a:gd name="connsiteX10" fmla="*/ 45430 w 182631"/>
                <a:gd name="connsiteY10" fmla="*/ 121790 h 15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631" h="154960">
                  <a:moveTo>
                    <a:pt x="45430" y="121790"/>
                  </a:moveTo>
                  <a:cubicBezTo>
                    <a:pt x="37682" y="112936"/>
                    <a:pt x="29935" y="103527"/>
                    <a:pt x="22186" y="94672"/>
                  </a:cubicBezTo>
                  <a:cubicBezTo>
                    <a:pt x="15545" y="81944"/>
                    <a:pt x="7244" y="69768"/>
                    <a:pt x="2816" y="56486"/>
                  </a:cubicBezTo>
                  <a:cubicBezTo>
                    <a:pt x="-6592" y="30474"/>
                    <a:pt x="8351" y="5570"/>
                    <a:pt x="36022" y="1143"/>
                  </a:cubicBezTo>
                  <a:cubicBezTo>
                    <a:pt x="76976" y="-5498"/>
                    <a:pt x="105754" y="17746"/>
                    <a:pt x="127338" y="46524"/>
                  </a:cubicBezTo>
                  <a:cubicBezTo>
                    <a:pt x="148922" y="76409"/>
                    <a:pt x="164418" y="110168"/>
                    <a:pt x="182681" y="142821"/>
                  </a:cubicBezTo>
                  <a:cubicBezTo>
                    <a:pt x="184895" y="147248"/>
                    <a:pt x="185448" y="152229"/>
                    <a:pt x="187108" y="158870"/>
                  </a:cubicBezTo>
                  <a:cubicBezTo>
                    <a:pt x="179360" y="158870"/>
                    <a:pt x="173826" y="158870"/>
                    <a:pt x="168292" y="158870"/>
                  </a:cubicBezTo>
                  <a:cubicBezTo>
                    <a:pt x="168292" y="158870"/>
                    <a:pt x="168845" y="159424"/>
                    <a:pt x="168845" y="159424"/>
                  </a:cubicBezTo>
                  <a:cubicBezTo>
                    <a:pt x="145601" y="156103"/>
                    <a:pt x="122357" y="151676"/>
                    <a:pt x="99113" y="149462"/>
                  </a:cubicBezTo>
                  <a:cubicBezTo>
                    <a:pt x="76976" y="146141"/>
                    <a:pt x="57606" y="141160"/>
                    <a:pt x="45430" y="121790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/>
            <p:cNvSpPr/>
            <p:nvPr/>
          </p:nvSpPr>
          <p:spPr>
            <a:xfrm>
              <a:off x="1263366" y="4727001"/>
              <a:ext cx="852281" cy="99617"/>
            </a:xfrm>
            <a:custGeom>
              <a:avLst/>
              <a:gdLst>
                <a:gd name="connsiteX0" fmla="*/ 0 w 852280"/>
                <a:gd name="connsiteY0" fmla="*/ 99617 h 99617"/>
                <a:gd name="connsiteX1" fmla="*/ 114560 w 852280"/>
                <a:gd name="connsiteY1" fmla="*/ 66965 h 99617"/>
                <a:gd name="connsiteX2" fmla="*/ 489785 w 852280"/>
                <a:gd name="connsiteY2" fmla="*/ 14389 h 99617"/>
                <a:gd name="connsiteX3" fmla="*/ 857262 w 852280"/>
                <a:gd name="connsiteY3" fmla="*/ 0 h 99617"/>
                <a:gd name="connsiteX4" fmla="*/ 847853 w 852280"/>
                <a:gd name="connsiteY4" fmla="*/ 3321 h 99617"/>
                <a:gd name="connsiteX5" fmla="*/ 694553 w 852280"/>
                <a:gd name="connsiteY5" fmla="*/ 22691 h 99617"/>
                <a:gd name="connsiteX6" fmla="*/ 250703 w 852280"/>
                <a:gd name="connsiteY6" fmla="*/ 57003 h 99617"/>
                <a:gd name="connsiteX7" fmla="*/ 23244 w 852280"/>
                <a:gd name="connsiteY7" fmla="*/ 99064 h 99617"/>
                <a:gd name="connsiteX8" fmla="*/ 1660 w 852280"/>
                <a:gd name="connsiteY8" fmla="*/ 104045 h 99617"/>
                <a:gd name="connsiteX9" fmla="*/ 0 w 852280"/>
                <a:gd name="connsiteY9" fmla="*/ 99617 h 9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2280" h="99617">
                  <a:moveTo>
                    <a:pt x="0" y="99617"/>
                  </a:moveTo>
                  <a:cubicBezTo>
                    <a:pt x="38187" y="88549"/>
                    <a:pt x="76373" y="76927"/>
                    <a:pt x="114560" y="66965"/>
                  </a:cubicBezTo>
                  <a:cubicBezTo>
                    <a:pt x="237421" y="35419"/>
                    <a:pt x="363049" y="21030"/>
                    <a:pt x="489785" y="14389"/>
                  </a:cubicBezTo>
                  <a:cubicBezTo>
                    <a:pt x="612093" y="7748"/>
                    <a:pt x="734400" y="3321"/>
                    <a:pt x="857262" y="0"/>
                  </a:cubicBezTo>
                  <a:cubicBezTo>
                    <a:pt x="853941" y="1107"/>
                    <a:pt x="851174" y="2767"/>
                    <a:pt x="847853" y="3321"/>
                  </a:cubicBezTo>
                  <a:cubicBezTo>
                    <a:pt x="796938" y="9962"/>
                    <a:pt x="746022" y="18817"/>
                    <a:pt x="694553" y="22691"/>
                  </a:cubicBezTo>
                  <a:cubicBezTo>
                    <a:pt x="546788" y="34866"/>
                    <a:pt x="397915" y="42061"/>
                    <a:pt x="250703" y="57003"/>
                  </a:cubicBezTo>
                  <a:cubicBezTo>
                    <a:pt x="174330" y="64751"/>
                    <a:pt x="99064" y="84675"/>
                    <a:pt x="23244" y="99064"/>
                  </a:cubicBezTo>
                  <a:cubicBezTo>
                    <a:pt x="16049" y="100724"/>
                    <a:pt x="8855" y="102384"/>
                    <a:pt x="1660" y="104045"/>
                  </a:cubicBezTo>
                  <a:cubicBezTo>
                    <a:pt x="553" y="102938"/>
                    <a:pt x="0" y="101277"/>
                    <a:pt x="0" y="99617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/>
            <p:cNvSpPr/>
            <p:nvPr/>
          </p:nvSpPr>
          <p:spPr>
            <a:xfrm>
              <a:off x="1118942" y="5773535"/>
              <a:ext cx="564498" cy="304386"/>
            </a:xfrm>
            <a:custGeom>
              <a:avLst/>
              <a:gdLst>
                <a:gd name="connsiteX0" fmla="*/ 13815 w 564497"/>
                <a:gd name="connsiteY0" fmla="*/ 0 h 304385"/>
                <a:gd name="connsiteX1" fmla="*/ 16582 w 564497"/>
                <a:gd name="connsiteY1" fmla="*/ 20477 h 304385"/>
                <a:gd name="connsiteX2" fmla="*/ 74692 w 564497"/>
                <a:gd name="connsiteY2" fmla="*/ 150533 h 304385"/>
                <a:gd name="connsiteX3" fmla="*/ 251789 w 564497"/>
                <a:gd name="connsiteY3" fmla="*/ 233547 h 304385"/>
                <a:gd name="connsiteX4" fmla="*/ 555622 w 564497"/>
                <a:gd name="connsiteY4" fmla="*/ 297745 h 304385"/>
                <a:gd name="connsiteX5" fmla="*/ 565030 w 564497"/>
                <a:gd name="connsiteY5" fmla="*/ 300512 h 304385"/>
                <a:gd name="connsiteX6" fmla="*/ 565030 w 564497"/>
                <a:gd name="connsiteY6" fmla="*/ 304939 h 304385"/>
                <a:gd name="connsiteX7" fmla="*/ 529057 w 564497"/>
                <a:gd name="connsiteY7" fmla="*/ 304939 h 304385"/>
                <a:gd name="connsiteX8" fmla="*/ 490871 w 564497"/>
                <a:gd name="connsiteY8" fmla="*/ 303279 h 304385"/>
                <a:gd name="connsiteX9" fmla="*/ 149405 w 564497"/>
                <a:gd name="connsiteY9" fmla="*/ 213623 h 304385"/>
                <a:gd name="connsiteX10" fmla="*/ 32078 w 564497"/>
                <a:gd name="connsiteY10" fmla="*/ 131163 h 304385"/>
                <a:gd name="connsiteX11" fmla="*/ 13815 w 564497"/>
                <a:gd name="connsiteY11" fmla="*/ 0 h 30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4497" h="304385">
                  <a:moveTo>
                    <a:pt x="13815" y="0"/>
                  </a:moveTo>
                  <a:cubicBezTo>
                    <a:pt x="14922" y="6641"/>
                    <a:pt x="17689" y="13836"/>
                    <a:pt x="16582" y="20477"/>
                  </a:cubicBezTo>
                  <a:cubicBezTo>
                    <a:pt x="6620" y="76927"/>
                    <a:pt x="30971" y="118434"/>
                    <a:pt x="74692" y="150533"/>
                  </a:cubicBezTo>
                  <a:cubicBezTo>
                    <a:pt x="127821" y="190380"/>
                    <a:pt x="189805" y="212517"/>
                    <a:pt x="251789" y="233547"/>
                  </a:cubicBezTo>
                  <a:cubicBezTo>
                    <a:pt x="350853" y="267306"/>
                    <a:pt x="452131" y="286123"/>
                    <a:pt x="555622" y="297745"/>
                  </a:cubicBezTo>
                  <a:cubicBezTo>
                    <a:pt x="558942" y="298298"/>
                    <a:pt x="561710" y="299405"/>
                    <a:pt x="565030" y="300512"/>
                  </a:cubicBezTo>
                  <a:cubicBezTo>
                    <a:pt x="565030" y="302172"/>
                    <a:pt x="565030" y="303279"/>
                    <a:pt x="565030" y="304939"/>
                  </a:cubicBezTo>
                  <a:cubicBezTo>
                    <a:pt x="552855" y="304939"/>
                    <a:pt x="540679" y="304939"/>
                    <a:pt x="529057" y="304939"/>
                  </a:cubicBezTo>
                  <a:cubicBezTo>
                    <a:pt x="516328" y="304386"/>
                    <a:pt x="503600" y="304386"/>
                    <a:pt x="490871" y="303279"/>
                  </a:cubicBezTo>
                  <a:cubicBezTo>
                    <a:pt x="372437" y="291104"/>
                    <a:pt x="257877" y="263986"/>
                    <a:pt x="149405" y="213623"/>
                  </a:cubicBezTo>
                  <a:cubicBezTo>
                    <a:pt x="105684" y="193147"/>
                    <a:pt x="65837" y="166582"/>
                    <a:pt x="32078" y="131163"/>
                  </a:cubicBezTo>
                  <a:cubicBezTo>
                    <a:pt x="-3341" y="95190"/>
                    <a:pt x="-9429" y="32652"/>
                    <a:pt x="13815" y="0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/>
            <p:cNvSpPr/>
            <p:nvPr/>
          </p:nvSpPr>
          <p:spPr>
            <a:xfrm>
              <a:off x="1516836" y="6284904"/>
              <a:ext cx="121754" cy="33206"/>
            </a:xfrm>
            <a:custGeom>
              <a:avLst/>
              <a:gdLst>
                <a:gd name="connsiteX0" fmla="*/ 0 w 121754"/>
                <a:gd name="connsiteY0" fmla="*/ 0 h 33205"/>
                <a:gd name="connsiteX1" fmla="*/ 52576 w 121754"/>
                <a:gd name="connsiteY1" fmla="*/ 27118 h 33205"/>
                <a:gd name="connsiteX2" fmla="*/ 122308 w 121754"/>
                <a:gd name="connsiteY2" fmla="*/ 37080 h 33205"/>
                <a:gd name="connsiteX3" fmla="*/ 36526 w 121754"/>
                <a:gd name="connsiteY3" fmla="*/ 30992 h 33205"/>
                <a:gd name="connsiteX4" fmla="*/ 0 w 121754"/>
                <a:gd name="connsiteY4" fmla="*/ 0 h 33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754" h="33205">
                  <a:moveTo>
                    <a:pt x="0" y="0"/>
                  </a:moveTo>
                  <a:cubicBezTo>
                    <a:pt x="12176" y="19370"/>
                    <a:pt x="31546" y="24904"/>
                    <a:pt x="52576" y="27118"/>
                  </a:cubicBezTo>
                  <a:cubicBezTo>
                    <a:pt x="75820" y="29332"/>
                    <a:pt x="99064" y="33759"/>
                    <a:pt x="122308" y="37080"/>
                  </a:cubicBezTo>
                  <a:cubicBezTo>
                    <a:pt x="93530" y="34866"/>
                    <a:pt x="64751" y="33206"/>
                    <a:pt x="36526" y="30992"/>
                  </a:cubicBezTo>
                  <a:cubicBezTo>
                    <a:pt x="17156" y="29332"/>
                    <a:pt x="5534" y="18263"/>
                    <a:pt x="0" y="0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ame 43"/>
          <p:cNvSpPr/>
          <p:nvPr userDrawn="1"/>
        </p:nvSpPr>
        <p:spPr>
          <a:xfrm>
            <a:off x="227150" y="235090"/>
            <a:ext cx="11737700" cy="6387820"/>
          </a:xfrm>
          <a:prstGeom prst="frame">
            <a:avLst>
              <a:gd name="adj1" fmla="val 3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Rectangle 44"/>
          <p:cNvSpPr/>
          <p:nvPr userDrawn="1"/>
        </p:nvSpPr>
        <p:spPr>
          <a:xfrm>
            <a:off x="11658600" y="5267738"/>
            <a:ext cx="533400" cy="1590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 userDrawn="1"/>
        </p:nvSpPr>
        <p:spPr>
          <a:xfrm>
            <a:off x="8777550" y="6415147"/>
            <a:ext cx="3414449" cy="442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/>
          <p:cNvGrpSpPr/>
          <p:nvPr userDrawn="1"/>
        </p:nvGrpSpPr>
        <p:grpSpPr>
          <a:xfrm>
            <a:off x="8777551" y="5831857"/>
            <a:ext cx="1797226" cy="888752"/>
            <a:chOff x="8777551" y="5831857"/>
            <a:chExt cx="1797226" cy="888752"/>
          </a:xfrm>
        </p:grpSpPr>
        <p:sp>
          <p:nvSpPr>
            <p:cNvPr id="57" name="Freeform: Shape 8"/>
            <p:cNvSpPr/>
            <p:nvPr/>
          </p:nvSpPr>
          <p:spPr>
            <a:xfrm>
              <a:off x="8961268" y="5987308"/>
              <a:ext cx="612315" cy="567729"/>
            </a:xfrm>
            <a:custGeom>
              <a:avLst/>
              <a:gdLst>
                <a:gd name="connsiteX0" fmla="*/ 323153 w 1140063"/>
                <a:gd name="connsiteY0" fmla="*/ 519398 h 1057049"/>
                <a:gd name="connsiteX1" fmla="*/ 198632 w 1140063"/>
                <a:gd name="connsiteY1" fmla="*/ 487299 h 1057049"/>
                <a:gd name="connsiteX2" fmla="*/ 44225 w 1140063"/>
                <a:gd name="connsiteY2" fmla="*/ 392663 h 1057049"/>
                <a:gd name="connsiteX3" fmla="*/ 60274 w 1140063"/>
                <a:gd name="connsiteY3" fmla="*/ 125357 h 1057049"/>
                <a:gd name="connsiteX4" fmla="*/ 319833 w 1140063"/>
                <a:gd name="connsiteY4" fmla="*/ 6923 h 1057049"/>
                <a:gd name="connsiteX5" fmla="*/ 608169 w 1140063"/>
                <a:gd name="connsiteY5" fmla="*/ 22972 h 1057049"/>
                <a:gd name="connsiteX6" fmla="*/ 882117 w 1140063"/>
                <a:gd name="connsiteY6" fmla="*/ 135318 h 1057049"/>
                <a:gd name="connsiteX7" fmla="*/ 930265 w 1140063"/>
                <a:gd name="connsiteY7" fmla="*/ 143066 h 1057049"/>
                <a:gd name="connsiteX8" fmla="*/ 1085225 w 1140063"/>
                <a:gd name="connsiteY8" fmla="*/ 144173 h 1057049"/>
                <a:gd name="connsiteX9" fmla="*/ 1118431 w 1140063"/>
                <a:gd name="connsiteY9" fmla="*/ 264821 h 1057049"/>
                <a:gd name="connsiteX10" fmla="*/ 1080244 w 1140063"/>
                <a:gd name="connsiteY10" fmla="*/ 305221 h 1057049"/>
                <a:gd name="connsiteX11" fmla="*/ 1108469 w 1140063"/>
                <a:gd name="connsiteY11" fmla="*/ 350602 h 1057049"/>
                <a:gd name="connsiteX12" fmla="*/ 1143335 w 1140063"/>
                <a:gd name="connsiteY12" fmla="*/ 463502 h 1057049"/>
                <a:gd name="connsiteX13" fmla="*/ 1134480 w 1140063"/>
                <a:gd name="connsiteY13" fmla="*/ 481212 h 1057049"/>
                <a:gd name="connsiteX14" fmla="*/ 1123412 w 1140063"/>
                <a:gd name="connsiteY14" fmla="*/ 464609 h 1057049"/>
                <a:gd name="connsiteX15" fmla="*/ 1094633 w 1140063"/>
                <a:gd name="connsiteY15" fmla="*/ 354476 h 1057049"/>
                <a:gd name="connsiteX16" fmla="*/ 1072496 w 1140063"/>
                <a:gd name="connsiteY16" fmla="*/ 319610 h 1057049"/>
                <a:gd name="connsiteX17" fmla="*/ 1058107 w 1140063"/>
                <a:gd name="connsiteY17" fmla="*/ 317950 h 1057049"/>
                <a:gd name="connsiteX18" fmla="*/ 797995 w 1140063"/>
                <a:gd name="connsiteY18" fmla="*/ 451326 h 1057049"/>
                <a:gd name="connsiteX19" fmla="*/ 537330 w 1140063"/>
                <a:gd name="connsiteY19" fmla="*/ 516631 h 1057049"/>
                <a:gd name="connsiteX20" fmla="*/ 436606 w 1140063"/>
                <a:gd name="connsiteY20" fmla="*/ 524932 h 1057049"/>
                <a:gd name="connsiteX21" fmla="*/ 420003 w 1140063"/>
                <a:gd name="connsiteY21" fmla="*/ 534341 h 1057049"/>
                <a:gd name="connsiteX22" fmla="*/ 337542 w 1140063"/>
                <a:gd name="connsiteY22" fmla="*/ 705904 h 1057049"/>
                <a:gd name="connsiteX23" fmla="*/ 333668 w 1140063"/>
                <a:gd name="connsiteY23" fmla="*/ 912886 h 1057049"/>
                <a:gd name="connsiteX24" fmla="*/ 493056 w 1140063"/>
                <a:gd name="connsiteY24" fmla="*/ 1044049 h 1057049"/>
                <a:gd name="connsiteX25" fmla="*/ 781393 w 1140063"/>
                <a:gd name="connsiteY25" fmla="*/ 979851 h 1057049"/>
                <a:gd name="connsiteX26" fmla="*/ 993909 w 1140063"/>
                <a:gd name="connsiteY26" fmla="*/ 730255 h 1057049"/>
                <a:gd name="connsiteX27" fmla="*/ 1017153 w 1140063"/>
                <a:gd name="connsiteY27" fmla="*/ 584703 h 1057049"/>
                <a:gd name="connsiteX28" fmla="*/ 908681 w 1140063"/>
                <a:gd name="connsiteY28" fmla="*/ 493940 h 1057049"/>
                <a:gd name="connsiteX29" fmla="*/ 747080 w 1140063"/>
                <a:gd name="connsiteY29" fmla="*/ 553157 h 1057049"/>
                <a:gd name="connsiteX30" fmla="*/ 648016 w 1140063"/>
                <a:gd name="connsiteY30" fmla="*/ 650007 h 1057049"/>
                <a:gd name="connsiteX31" fmla="*/ 599868 w 1140063"/>
                <a:gd name="connsiteY31" fmla="*/ 784491 h 1057049"/>
                <a:gd name="connsiteX32" fmla="*/ 614257 w 1140063"/>
                <a:gd name="connsiteY32" fmla="*/ 772315 h 1057049"/>
                <a:gd name="connsiteX33" fmla="*/ 660745 w 1140063"/>
                <a:gd name="connsiteY33" fmla="*/ 761800 h 1057049"/>
                <a:gd name="connsiteX34" fmla="*/ 682329 w 1140063"/>
                <a:gd name="connsiteY34" fmla="*/ 798326 h 1057049"/>
                <a:gd name="connsiteX35" fmla="*/ 617577 w 1140063"/>
                <a:gd name="connsiteY35" fmla="*/ 854223 h 1057049"/>
                <a:gd name="connsiteX36" fmla="*/ 587692 w 1140063"/>
                <a:gd name="connsiteY36" fmla="*/ 825998 h 1057049"/>
                <a:gd name="connsiteX37" fmla="*/ 618131 w 1140063"/>
                <a:gd name="connsiteY37" fmla="*/ 662736 h 1057049"/>
                <a:gd name="connsiteX38" fmla="*/ 813491 w 1140063"/>
                <a:gd name="connsiteY38" fmla="*/ 498921 h 1057049"/>
                <a:gd name="connsiteX39" fmla="*/ 939673 w 1140063"/>
                <a:gd name="connsiteY39" fmla="*/ 486192 h 1057049"/>
                <a:gd name="connsiteX40" fmla="*/ 1029882 w 1140063"/>
                <a:gd name="connsiteY40" fmla="*/ 572527 h 1057049"/>
                <a:gd name="connsiteX41" fmla="*/ 990589 w 1140063"/>
                <a:gd name="connsiteY41" fmla="*/ 808841 h 1057049"/>
                <a:gd name="connsiteX42" fmla="*/ 607062 w 1140063"/>
                <a:gd name="connsiteY42" fmla="*/ 1056778 h 1057049"/>
                <a:gd name="connsiteX43" fmla="*/ 377943 w 1140063"/>
                <a:gd name="connsiteY43" fmla="*/ 1010290 h 1057049"/>
                <a:gd name="connsiteX44" fmla="*/ 246780 w 1140063"/>
                <a:gd name="connsiteY44" fmla="*/ 769548 h 1057049"/>
                <a:gd name="connsiteX45" fmla="*/ 309871 w 1140063"/>
                <a:gd name="connsiteY45" fmla="*/ 538215 h 1057049"/>
                <a:gd name="connsiteX46" fmla="*/ 323153 w 1140063"/>
                <a:gd name="connsiteY46" fmla="*/ 519398 h 1057049"/>
                <a:gd name="connsiteX47" fmla="*/ 878243 w 1140063"/>
                <a:gd name="connsiteY47" fmla="*/ 149708 h 1057049"/>
                <a:gd name="connsiteX48" fmla="*/ 879350 w 1140063"/>
                <a:gd name="connsiteY48" fmla="*/ 145280 h 1057049"/>
                <a:gd name="connsiteX49" fmla="*/ 788034 w 1140063"/>
                <a:gd name="connsiteY49" fmla="*/ 104326 h 1057049"/>
                <a:gd name="connsiteX50" fmla="*/ 500804 w 1140063"/>
                <a:gd name="connsiteY50" fmla="*/ 40129 h 1057049"/>
                <a:gd name="connsiteX51" fmla="*/ 233498 w 1140063"/>
                <a:gd name="connsiteY51" fmla="*/ 69460 h 1057049"/>
                <a:gd name="connsiteX52" fmla="*/ 68022 w 1140063"/>
                <a:gd name="connsiteY52" fmla="*/ 180146 h 1057049"/>
                <a:gd name="connsiteX53" fmla="*/ 83518 w 1140063"/>
                <a:gd name="connsiteY53" fmla="*/ 413693 h 1057049"/>
                <a:gd name="connsiteX54" fmla="*/ 132774 w 1140063"/>
                <a:gd name="connsiteY54" fmla="*/ 448559 h 1057049"/>
                <a:gd name="connsiteX55" fmla="*/ 320939 w 1140063"/>
                <a:gd name="connsiteY55" fmla="*/ 506116 h 1057049"/>
                <a:gd name="connsiteX56" fmla="*/ 336989 w 1140063"/>
                <a:gd name="connsiteY56" fmla="*/ 497261 h 1057049"/>
                <a:gd name="connsiteX57" fmla="*/ 759809 w 1140063"/>
                <a:gd name="connsiteY57" fmla="*/ 188448 h 1057049"/>
                <a:gd name="connsiteX58" fmla="*/ 878243 w 1140063"/>
                <a:gd name="connsiteY58" fmla="*/ 149708 h 1057049"/>
                <a:gd name="connsiteX59" fmla="*/ 440480 w 1140063"/>
                <a:gd name="connsiteY59" fmla="*/ 506669 h 1057049"/>
                <a:gd name="connsiteX60" fmla="*/ 442141 w 1140063"/>
                <a:gd name="connsiteY60" fmla="*/ 511650 h 1057049"/>
                <a:gd name="connsiteX61" fmla="*/ 524601 w 1140063"/>
                <a:gd name="connsiteY61" fmla="*/ 503902 h 1057049"/>
                <a:gd name="connsiteX62" fmla="*/ 851124 w 1140063"/>
                <a:gd name="connsiteY62" fmla="*/ 415907 h 1057049"/>
                <a:gd name="connsiteX63" fmla="*/ 1046485 w 1140063"/>
                <a:gd name="connsiteY63" fmla="*/ 310755 h 1057049"/>
                <a:gd name="connsiteX64" fmla="*/ 1049252 w 1140063"/>
                <a:gd name="connsiteY64" fmla="*/ 284191 h 1057049"/>
                <a:gd name="connsiteX65" fmla="*/ 915876 w 1140063"/>
                <a:gd name="connsiteY65" fmla="*/ 169078 h 1057049"/>
                <a:gd name="connsiteX66" fmla="*/ 897059 w 1140063"/>
                <a:gd name="connsiteY66" fmla="*/ 166310 h 1057049"/>
                <a:gd name="connsiteX67" fmla="*/ 812938 w 1140063"/>
                <a:gd name="connsiteY67" fmla="*/ 198963 h 1057049"/>
                <a:gd name="connsiteX68" fmla="*/ 572750 w 1140063"/>
                <a:gd name="connsiteY68" fmla="*/ 358904 h 1057049"/>
                <a:gd name="connsiteX69" fmla="*/ 440480 w 1140063"/>
                <a:gd name="connsiteY69" fmla="*/ 506669 h 1057049"/>
                <a:gd name="connsiteX70" fmla="*/ 1070836 w 1140063"/>
                <a:gd name="connsiteY70" fmla="*/ 292492 h 1057049"/>
                <a:gd name="connsiteX71" fmla="*/ 1124519 w 1140063"/>
                <a:gd name="connsiteY71" fmla="*/ 226081 h 1057049"/>
                <a:gd name="connsiteX72" fmla="*/ 1091313 w 1140063"/>
                <a:gd name="connsiteY72" fmla="*/ 156349 h 1057049"/>
                <a:gd name="connsiteX73" fmla="*/ 924730 w 1140063"/>
                <a:gd name="connsiteY73" fmla="*/ 160223 h 1057049"/>
                <a:gd name="connsiteX74" fmla="*/ 1070836 w 1140063"/>
                <a:gd name="connsiteY74" fmla="*/ 292492 h 1057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140063" h="1057049">
                  <a:moveTo>
                    <a:pt x="323153" y="519398"/>
                  </a:moveTo>
                  <a:cubicBezTo>
                    <a:pt x="279986" y="508329"/>
                    <a:pt x="239032" y="499475"/>
                    <a:pt x="198632" y="487299"/>
                  </a:cubicBezTo>
                  <a:cubicBezTo>
                    <a:pt x="138861" y="469589"/>
                    <a:pt x="84072" y="441918"/>
                    <a:pt x="44225" y="392663"/>
                  </a:cubicBezTo>
                  <a:cubicBezTo>
                    <a:pt x="-20526" y="311862"/>
                    <a:pt x="-13332" y="198409"/>
                    <a:pt x="60274" y="125357"/>
                  </a:cubicBezTo>
                  <a:cubicBezTo>
                    <a:pt x="132220" y="54518"/>
                    <a:pt x="221876" y="20759"/>
                    <a:pt x="319833" y="6923"/>
                  </a:cubicBezTo>
                  <a:cubicBezTo>
                    <a:pt x="416683" y="-6360"/>
                    <a:pt x="512979" y="-272"/>
                    <a:pt x="608169" y="22972"/>
                  </a:cubicBezTo>
                  <a:cubicBezTo>
                    <a:pt x="705019" y="46216"/>
                    <a:pt x="796888" y="83296"/>
                    <a:pt x="882117" y="135318"/>
                  </a:cubicBezTo>
                  <a:cubicBezTo>
                    <a:pt x="897613" y="144727"/>
                    <a:pt x="911448" y="147494"/>
                    <a:pt x="930265" y="143066"/>
                  </a:cubicBezTo>
                  <a:cubicBezTo>
                    <a:pt x="981734" y="131998"/>
                    <a:pt x="1033756" y="130338"/>
                    <a:pt x="1085225" y="144173"/>
                  </a:cubicBezTo>
                  <a:cubicBezTo>
                    <a:pt x="1153850" y="162436"/>
                    <a:pt x="1152190" y="224420"/>
                    <a:pt x="1118431" y="264821"/>
                  </a:cubicBezTo>
                  <a:cubicBezTo>
                    <a:pt x="1106809" y="278103"/>
                    <a:pt x="1094080" y="290832"/>
                    <a:pt x="1080244" y="305221"/>
                  </a:cubicBezTo>
                  <a:cubicBezTo>
                    <a:pt x="1089099" y="319610"/>
                    <a:pt x="1099061" y="334553"/>
                    <a:pt x="1108469" y="350602"/>
                  </a:cubicBezTo>
                  <a:cubicBezTo>
                    <a:pt x="1128393" y="385468"/>
                    <a:pt x="1144995" y="421995"/>
                    <a:pt x="1143335" y="463502"/>
                  </a:cubicBezTo>
                  <a:cubicBezTo>
                    <a:pt x="1143335" y="469589"/>
                    <a:pt x="1137801" y="475677"/>
                    <a:pt x="1134480" y="481212"/>
                  </a:cubicBezTo>
                  <a:cubicBezTo>
                    <a:pt x="1130606" y="475677"/>
                    <a:pt x="1123965" y="470143"/>
                    <a:pt x="1123412" y="464609"/>
                  </a:cubicBezTo>
                  <a:cubicBezTo>
                    <a:pt x="1122305" y="425869"/>
                    <a:pt x="1113450" y="388789"/>
                    <a:pt x="1094633" y="354476"/>
                  </a:cubicBezTo>
                  <a:cubicBezTo>
                    <a:pt x="1087992" y="342301"/>
                    <a:pt x="1080798" y="330679"/>
                    <a:pt x="1072496" y="319610"/>
                  </a:cubicBezTo>
                  <a:cubicBezTo>
                    <a:pt x="1070283" y="316843"/>
                    <a:pt x="1061428" y="315736"/>
                    <a:pt x="1058107" y="317950"/>
                  </a:cubicBezTo>
                  <a:cubicBezTo>
                    <a:pt x="980073" y="379381"/>
                    <a:pt x="890418" y="417567"/>
                    <a:pt x="797995" y="451326"/>
                  </a:cubicBezTo>
                  <a:cubicBezTo>
                    <a:pt x="713321" y="481765"/>
                    <a:pt x="626432" y="505009"/>
                    <a:pt x="537330" y="516631"/>
                  </a:cubicBezTo>
                  <a:cubicBezTo>
                    <a:pt x="504124" y="521058"/>
                    <a:pt x="470365" y="521612"/>
                    <a:pt x="436606" y="524932"/>
                  </a:cubicBezTo>
                  <a:cubicBezTo>
                    <a:pt x="430518" y="525486"/>
                    <a:pt x="423324" y="529360"/>
                    <a:pt x="420003" y="534341"/>
                  </a:cubicBezTo>
                  <a:cubicBezTo>
                    <a:pt x="384031" y="587470"/>
                    <a:pt x="355252" y="644473"/>
                    <a:pt x="337542" y="705904"/>
                  </a:cubicBezTo>
                  <a:cubicBezTo>
                    <a:pt x="318172" y="773975"/>
                    <a:pt x="309871" y="844261"/>
                    <a:pt x="333668" y="912886"/>
                  </a:cubicBezTo>
                  <a:cubicBezTo>
                    <a:pt x="359126" y="988706"/>
                    <a:pt x="415576" y="1031320"/>
                    <a:pt x="493056" y="1044049"/>
                  </a:cubicBezTo>
                  <a:cubicBezTo>
                    <a:pt x="597101" y="1061205"/>
                    <a:pt x="693951" y="1037961"/>
                    <a:pt x="781393" y="979851"/>
                  </a:cubicBezTo>
                  <a:cubicBezTo>
                    <a:pt x="876029" y="917314"/>
                    <a:pt x="946314" y="832639"/>
                    <a:pt x="993909" y="730255"/>
                  </a:cubicBezTo>
                  <a:cubicBezTo>
                    <a:pt x="1014940" y="684874"/>
                    <a:pt x="1027115" y="636172"/>
                    <a:pt x="1017153" y="584703"/>
                  </a:cubicBezTo>
                  <a:cubicBezTo>
                    <a:pt x="1006638" y="531574"/>
                    <a:pt x="962917" y="496154"/>
                    <a:pt x="908681" y="493940"/>
                  </a:cubicBezTo>
                  <a:cubicBezTo>
                    <a:pt x="846697" y="491727"/>
                    <a:pt x="793568" y="516078"/>
                    <a:pt x="747080" y="553157"/>
                  </a:cubicBezTo>
                  <a:cubicBezTo>
                    <a:pt x="711107" y="581936"/>
                    <a:pt x="677901" y="615141"/>
                    <a:pt x="648016" y="650007"/>
                  </a:cubicBezTo>
                  <a:cubicBezTo>
                    <a:pt x="616471" y="686534"/>
                    <a:pt x="596547" y="729701"/>
                    <a:pt x="599868" y="784491"/>
                  </a:cubicBezTo>
                  <a:cubicBezTo>
                    <a:pt x="606509" y="778956"/>
                    <a:pt x="610936" y="775636"/>
                    <a:pt x="614257" y="772315"/>
                  </a:cubicBezTo>
                  <a:cubicBezTo>
                    <a:pt x="627539" y="759033"/>
                    <a:pt x="643035" y="755712"/>
                    <a:pt x="660745" y="761800"/>
                  </a:cubicBezTo>
                  <a:cubicBezTo>
                    <a:pt x="677901" y="767334"/>
                    <a:pt x="681222" y="782830"/>
                    <a:pt x="682329" y="798326"/>
                  </a:cubicBezTo>
                  <a:cubicBezTo>
                    <a:pt x="686203" y="840941"/>
                    <a:pt x="659638" y="864184"/>
                    <a:pt x="617577" y="854223"/>
                  </a:cubicBezTo>
                  <a:cubicBezTo>
                    <a:pt x="602635" y="850902"/>
                    <a:pt x="591566" y="842601"/>
                    <a:pt x="587692" y="825998"/>
                  </a:cubicBezTo>
                  <a:cubicBezTo>
                    <a:pt x="573857" y="766781"/>
                    <a:pt x="587139" y="711991"/>
                    <a:pt x="618131" y="662736"/>
                  </a:cubicBezTo>
                  <a:cubicBezTo>
                    <a:pt x="665726" y="588577"/>
                    <a:pt x="729370" y="530467"/>
                    <a:pt x="813491" y="498921"/>
                  </a:cubicBezTo>
                  <a:cubicBezTo>
                    <a:pt x="853892" y="483425"/>
                    <a:pt x="896506" y="476784"/>
                    <a:pt x="939673" y="486192"/>
                  </a:cubicBezTo>
                  <a:cubicBezTo>
                    <a:pt x="987821" y="496154"/>
                    <a:pt x="1017707" y="526593"/>
                    <a:pt x="1029882" y="572527"/>
                  </a:cubicBezTo>
                  <a:cubicBezTo>
                    <a:pt x="1052019" y="656649"/>
                    <a:pt x="1036523" y="736896"/>
                    <a:pt x="990589" y="808841"/>
                  </a:cubicBezTo>
                  <a:cubicBezTo>
                    <a:pt x="901487" y="949966"/>
                    <a:pt x="773091" y="1033534"/>
                    <a:pt x="607062" y="1056778"/>
                  </a:cubicBezTo>
                  <a:cubicBezTo>
                    <a:pt x="525708" y="1068400"/>
                    <a:pt x="447121" y="1059545"/>
                    <a:pt x="377943" y="1010290"/>
                  </a:cubicBezTo>
                  <a:cubicBezTo>
                    <a:pt x="294928" y="951626"/>
                    <a:pt x="252314" y="871379"/>
                    <a:pt x="246780" y="769548"/>
                  </a:cubicBezTo>
                  <a:cubicBezTo>
                    <a:pt x="242352" y="684874"/>
                    <a:pt x="269471" y="610161"/>
                    <a:pt x="309871" y="538215"/>
                  </a:cubicBezTo>
                  <a:cubicBezTo>
                    <a:pt x="315958" y="532127"/>
                    <a:pt x="319279" y="526039"/>
                    <a:pt x="323153" y="519398"/>
                  </a:cubicBezTo>
                  <a:close/>
                  <a:moveTo>
                    <a:pt x="878243" y="149708"/>
                  </a:moveTo>
                  <a:cubicBezTo>
                    <a:pt x="878796" y="148047"/>
                    <a:pt x="879350" y="146387"/>
                    <a:pt x="879350" y="145280"/>
                  </a:cubicBezTo>
                  <a:cubicBezTo>
                    <a:pt x="848911" y="131444"/>
                    <a:pt x="819026" y="116502"/>
                    <a:pt x="788034" y="104326"/>
                  </a:cubicBezTo>
                  <a:cubicBezTo>
                    <a:pt x="695611" y="68353"/>
                    <a:pt x="599868" y="46770"/>
                    <a:pt x="500804" y="40129"/>
                  </a:cubicBezTo>
                  <a:cubicBezTo>
                    <a:pt x="410041" y="34041"/>
                    <a:pt x="319833" y="36255"/>
                    <a:pt x="233498" y="69460"/>
                  </a:cubicBezTo>
                  <a:cubicBezTo>
                    <a:pt x="170407" y="93811"/>
                    <a:pt x="112297" y="126463"/>
                    <a:pt x="68022" y="180146"/>
                  </a:cubicBezTo>
                  <a:cubicBezTo>
                    <a:pt x="12679" y="246558"/>
                    <a:pt x="12679" y="353923"/>
                    <a:pt x="83518" y="413693"/>
                  </a:cubicBezTo>
                  <a:cubicBezTo>
                    <a:pt x="99014" y="426976"/>
                    <a:pt x="115617" y="438598"/>
                    <a:pt x="132774" y="448559"/>
                  </a:cubicBezTo>
                  <a:cubicBezTo>
                    <a:pt x="190884" y="482872"/>
                    <a:pt x="256188" y="493940"/>
                    <a:pt x="320939" y="506116"/>
                  </a:cubicBezTo>
                  <a:cubicBezTo>
                    <a:pt x="325367" y="507223"/>
                    <a:pt x="333668" y="501688"/>
                    <a:pt x="336989" y="497261"/>
                  </a:cubicBezTo>
                  <a:cubicBezTo>
                    <a:pt x="443247" y="346728"/>
                    <a:pt x="588246" y="249878"/>
                    <a:pt x="759809" y="188448"/>
                  </a:cubicBezTo>
                  <a:cubicBezTo>
                    <a:pt x="799102" y="174058"/>
                    <a:pt x="838949" y="162436"/>
                    <a:pt x="878243" y="149708"/>
                  </a:cubicBezTo>
                  <a:close/>
                  <a:moveTo>
                    <a:pt x="440480" y="506669"/>
                  </a:moveTo>
                  <a:cubicBezTo>
                    <a:pt x="441034" y="508329"/>
                    <a:pt x="441587" y="509990"/>
                    <a:pt x="442141" y="511650"/>
                  </a:cubicBezTo>
                  <a:cubicBezTo>
                    <a:pt x="469812" y="508883"/>
                    <a:pt x="497483" y="507776"/>
                    <a:pt x="524601" y="503902"/>
                  </a:cubicBezTo>
                  <a:cubicBezTo>
                    <a:pt x="636947" y="488406"/>
                    <a:pt x="745420" y="457968"/>
                    <a:pt x="851124" y="415907"/>
                  </a:cubicBezTo>
                  <a:cubicBezTo>
                    <a:pt x="920303" y="388236"/>
                    <a:pt x="986161" y="355030"/>
                    <a:pt x="1046485" y="310755"/>
                  </a:cubicBezTo>
                  <a:cubicBezTo>
                    <a:pt x="1058660" y="301901"/>
                    <a:pt x="1058107" y="294706"/>
                    <a:pt x="1049252" y="284191"/>
                  </a:cubicBezTo>
                  <a:cubicBezTo>
                    <a:pt x="1010512" y="238810"/>
                    <a:pt x="966791" y="199516"/>
                    <a:pt x="915876" y="169078"/>
                  </a:cubicBezTo>
                  <a:cubicBezTo>
                    <a:pt x="910895" y="165757"/>
                    <a:pt x="902593" y="164650"/>
                    <a:pt x="897059" y="166310"/>
                  </a:cubicBezTo>
                  <a:cubicBezTo>
                    <a:pt x="868834" y="176272"/>
                    <a:pt x="840056" y="186234"/>
                    <a:pt x="812938" y="198963"/>
                  </a:cubicBezTo>
                  <a:cubicBezTo>
                    <a:pt x="724943" y="239916"/>
                    <a:pt x="645249" y="293599"/>
                    <a:pt x="572750" y="358904"/>
                  </a:cubicBezTo>
                  <a:cubicBezTo>
                    <a:pt x="522941" y="403731"/>
                    <a:pt x="479774" y="453540"/>
                    <a:pt x="440480" y="506669"/>
                  </a:cubicBezTo>
                  <a:close/>
                  <a:moveTo>
                    <a:pt x="1070836" y="292492"/>
                  </a:moveTo>
                  <a:cubicBezTo>
                    <a:pt x="1092973" y="272569"/>
                    <a:pt x="1112896" y="252645"/>
                    <a:pt x="1124519" y="226081"/>
                  </a:cubicBezTo>
                  <a:cubicBezTo>
                    <a:pt x="1141121" y="187341"/>
                    <a:pt x="1119538" y="164097"/>
                    <a:pt x="1091313" y="156349"/>
                  </a:cubicBezTo>
                  <a:cubicBezTo>
                    <a:pt x="1036523" y="140853"/>
                    <a:pt x="982840" y="146387"/>
                    <a:pt x="924730" y="160223"/>
                  </a:cubicBezTo>
                  <a:cubicBezTo>
                    <a:pt x="980627" y="198409"/>
                    <a:pt x="1030436" y="239916"/>
                    <a:pt x="1070836" y="292492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11"/>
            <p:cNvSpPr/>
            <p:nvPr/>
          </p:nvSpPr>
          <p:spPr>
            <a:xfrm>
              <a:off x="9528376" y="6090459"/>
              <a:ext cx="564757" cy="630150"/>
            </a:xfrm>
            <a:custGeom>
              <a:avLst/>
              <a:gdLst>
                <a:gd name="connsiteX0" fmla="*/ 636997 w 1051515"/>
                <a:gd name="connsiteY0" fmla="*/ 412571 h 1173269"/>
                <a:gd name="connsiteX1" fmla="*/ 566158 w 1051515"/>
                <a:gd name="connsiteY1" fmla="*/ 412571 h 1173269"/>
                <a:gd name="connsiteX2" fmla="*/ 565051 w 1051515"/>
                <a:gd name="connsiteY2" fmla="*/ 408143 h 1173269"/>
                <a:gd name="connsiteX3" fmla="*/ 579440 w 1051515"/>
                <a:gd name="connsiteY3" fmla="*/ 403162 h 1173269"/>
                <a:gd name="connsiteX4" fmla="*/ 631463 w 1051515"/>
                <a:gd name="connsiteY4" fmla="*/ 401502 h 1173269"/>
                <a:gd name="connsiteX5" fmla="*/ 652493 w 1051515"/>
                <a:gd name="connsiteY5" fmla="*/ 388220 h 1173269"/>
                <a:gd name="connsiteX6" fmla="*/ 809113 w 1051515"/>
                <a:gd name="connsiteY6" fmla="*/ 165188 h 1173269"/>
                <a:gd name="connsiteX7" fmla="*/ 920352 w 1051515"/>
                <a:gd name="connsiteY7" fmla="*/ 50628 h 1173269"/>
                <a:gd name="connsiteX8" fmla="*/ 1008901 w 1051515"/>
                <a:gd name="connsiteY8" fmla="*/ 1373 h 1173269"/>
                <a:gd name="connsiteX9" fmla="*/ 1051515 w 1051515"/>
                <a:gd name="connsiteY9" fmla="*/ 30705 h 1173269"/>
                <a:gd name="connsiteX10" fmla="*/ 1018309 w 1051515"/>
                <a:gd name="connsiteY10" fmla="*/ 136963 h 1173269"/>
                <a:gd name="connsiteX11" fmla="*/ 799705 w 1051515"/>
                <a:gd name="connsiteY11" fmla="*/ 351140 h 1173269"/>
                <a:gd name="connsiteX12" fmla="*/ 735507 w 1051515"/>
                <a:gd name="connsiteY12" fmla="*/ 397628 h 1173269"/>
                <a:gd name="connsiteX13" fmla="*/ 814648 w 1051515"/>
                <a:gd name="connsiteY13" fmla="*/ 397628 h 1173269"/>
                <a:gd name="connsiteX14" fmla="*/ 815755 w 1051515"/>
                <a:gd name="connsiteY14" fmla="*/ 402056 h 1173269"/>
                <a:gd name="connsiteX15" fmla="*/ 799152 w 1051515"/>
                <a:gd name="connsiteY15" fmla="*/ 407037 h 1173269"/>
                <a:gd name="connsiteX16" fmla="*/ 741595 w 1051515"/>
                <a:gd name="connsiteY16" fmla="*/ 409250 h 1173269"/>
                <a:gd name="connsiteX17" fmla="*/ 714477 w 1051515"/>
                <a:gd name="connsiteY17" fmla="*/ 426960 h 1173269"/>
                <a:gd name="connsiteX18" fmla="*/ 536826 w 1051515"/>
                <a:gd name="connsiteY18" fmla="*/ 776727 h 1173269"/>
                <a:gd name="connsiteX19" fmla="*/ 371351 w 1051515"/>
                <a:gd name="connsiteY19" fmla="*/ 999206 h 1173269"/>
                <a:gd name="connsiteX20" fmla="*/ 188720 w 1051515"/>
                <a:gd name="connsiteY20" fmla="*/ 1139223 h 1173269"/>
                <a:gd name="connsiteX21" fmla="*/ 33206 w 1051515"/>
                <a:gd name="connsiteY21" fmla="*/ 1176856 h 1173269"/>
                <a:gd name="connsiteX22" fmla="*/ 6088 w 1051515"/>
                <a:gd name="connsiteY22" fmla="*/ 1171322 h 1173269"/>
                <a:gd name="connsiteX23" fmla="*/ 0 w 1051515"/>
                <a:gd name="connsiteY23" fmla="*/ 1160807 h 1173269"/>
                <a:gd name="connsiteX24" fmla="*/ 9962 w 1051515"/>
                <a:gd name="connsiteY24" fmla="*/ 1154719 h 1173269"/>
                <a:gd name="connsiteX25" fmla="*/ 297745 w 1051515"/>
                <a:gd name="connsiteY25" fmla="*/ 1025770 h 1173269"/>
                <a:gd name="connsiteX26" fmla="*/ 410644 w 1051515"/>
                <a:gd name="connsiteY26" fmla="*/ 851440 h 1173269"/>
                <a:gd name="connsiteX27" fmla="*/ 506388 w 1051515"/>
                <a:gd name="connsiteY27" fmla="*/ 666041 h 1173269"/>
                <a:gd name="connsiteX28" fmla="*/ 624268 w 1051515"/>
                <a:gd name="connsiteY28" fmla="*/ 441349 h 1173269"/>
                <a:gd name="connsiteX29" fmla="*/ 636997 w 1051515"/>
                <a:gd name="connsiteY29" fmla="*/ 412571 h 1173269"/>
                <a:gd name="connsiteX30" fmla="*/ 743255 w 1051515"/>
                <a:gd name="connsiteY30" fmla="*/ 371617 h 1173269"/>
                <a:gd name="connsiteX31" fmla="*/ 751003 w 1051515"/>
                <a:gd name="connsiteY31" fmla="*/ 369403 h 1173269"/>
                <a:gd name="connsiteX32" fmla="*/ 1002260 w 1051515"/>
                <a:gd name="connsiteY32" fmla="*/ 120360 h 1173269"/>
                <a:gd name="connsiteX33" fmla="*/ 1044874 w 1051515"/>
                <a:gd name="connsiteY33" fmla="*/ 34025 h 1173269"/>
                <a:gd name="connsiteX34" fmla="*/ 1019970 w 1051515"/>
                <a:gd name="connsiteY34" fmla="*/ 8014 h 1173269"/>
                <a:gd name="connsiteX35" fmla="*/ 995619 w 1051515"/>
                <a:gd name="connsiteY35" fmla="*/ 15209 h 1173269"/>
                <a:gd name="connsiteX36" fmla="*/ 940276 w 1051515"/>
                <a:gd name="connsiteY36" fmla="*/ 59483 h 1173269"/>
                <a:gd name="connsiteX37" fmla="*/ 786423 w 1051515"/>
                <a:gd name="connsiteY37" fmla="*/ 289710 h 1173269"/>
                <a:gd name="connsiteX38" fmla="*/ 743255 w 1051515"/>
                <a:gd name="connsiteY38" fmla="*/ 371617 h 1173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51515" h="1173269">
                  <a:moveTo>
                    <a:pt x="636997" y="412571"/>
                  </a:moveTo>
                  <a:cubicBezTo>
                    <a:pt x="611539" y="412571"/>
                    <a:pt x="588849" y="412571"/>
                    <a:pt x="566158" y="412571"/>
                  </a:cubicBezTo>
                  <a:cubicBezTo>
                    <a:pt x="565605" y="410910"/>
                    <a:pt x="565051" y="409804"/>
                    <a:pt x="565051" y="408143"/>
                  </a:cubicBezTo>
                  <a:cubicBezTo>
                    <a:pt x="570032" y="406483"/>
                    <a:pt x="574459" y="403162"/>
                    <a:pt x="579440" y="403162"/>
                  </a:cubicBezTo>
                  <a:cubicBezTo>
                    <a:pt x="596596" y="402056"/>
                    <a:pt x="614306" y="402056"/>
                    <a:pt x="631463" y="401502"/>
                  </a:cubicBezTo>
                  <a:cubicBezTo>
                    <a:pt x="641424" y="401502"/>
                    <a:pt x="646959" y="397628"/>
                    <a:pt x="652493" y="388220"/>
                  </a:cubicBezTo>
                  <a:cubicBezTo>
                    <a:pt x="697874" y="309080"/>
                    <a:pt x="747129" y="232706"/>
                    <a:pt x="809113" y="165188"/>
                  </a:cubicBezTo>
                  <a:cubicBezTo>
                    <a:pt x="845086" y="125894"/>
                    <a:pt x="882166" y="87708"/>
                    <a:pt x="920352" y="50628"/>
                  </a:cubicBezTo>
                  <a:cubicBezTo>
                    <a:pt x="945257" y="26831"/>
                    <a:pt x="974035" y="8014"/>
                    <a:pt x="1008901" y="1373"/>
                  </a:cubicBezTo>
                  <a:cubicBezTo>
                    <a:pt x="1034912" y="-3608"/>
                    <a:pt x="1047088" y="4694"/>
                    <a:pt x="1051515" y="30705"/>
                  </a:cubicBezTo>
                  <a:cubicBezTo>
                    <a:pt x="1058156" y="71659"/>
                    <a:pt x="1039893" y="105418"/>
                    <a:pt x="1018309" y="136963"/>
                  </a:cubicBezTo>
                  <a:cubicBezTo>
                    <a:pt x="959092" y="222191"/>
                    <a:pt x="882719" y="289710"/>
                    <a:pt x="799705" y="351140"/>
                  </a:cubicBezTo>
                  <a:cubicBezTo>
                    <a:pt x="779228" y="366083"/>
                    <a:pt x="758751" y="381025"/>
                    <a:pt x="735507" y="397628"/>
                  </a:cubicBezTo>
                  <a:cubicBezTo>
                    <a:pt x="763732" y="397628"/>
                    <a:pt x="789190" y="397628"/>
                    <a:pt x="814648" y="397628"/>
                  </a:cubicBezTo>
                  <a:cubicBezTo>
                    <a:pt x="815201" y="399288"/>
                    <a:pt x="815201" y="400949"/>
                    <a:pt x="815755" y="402056"/>
                  </a:cubicBezTo>
                  <a:cubicBezTo>
                    <a:pt x="810220" y="403716"/>
                    <a:pt x="804686" y="406483"/>
                    <a:pt x="799152" y="407037"/>
                  </a:cubicBezTo>
                  <a:cubicBezTo>
                    <a:pt x="780335" y="408143"/>
                    <a:pt x="760965" y="409804"/>
                    <a:pt x="741595" y="409250"/>
                  </a:cubicBezTo>
                  <a:cubicBezTo>
                    <a:pt x="727206" y="408697"/>
                    <a:pt x="720565" y="414231"/>
                    <a:pt x="714477" y="426960"/>
                  </a:cubicBezTo>
                  <a:cubicBezTo>
                    <a:pt x="655813" y="543733"/>
                    <a:pt x="598257" y="661614"/>
                    <a:pt x="536826" y="776727"/>
                  </a:cubicBezTo>
                  <a:cubicBezTo>
                    <a:pt x="493105" y="858634"/>
                    <a:pt x="436656" y="932794"/>
                    <a:pt x="371351" y="999206"/>
                  </a:cubicBezTo>
                  <a:cubicBezTo>
                    <a:pt x="317115" y="1053995"/>
                    <a:pt x="259005" y="1104357"/>
                    <a:pt x="188720" y="1139223"/>
                  </a:cubicBezTo>
                  <a:cubicBezTo>
                    <a:pt x="140017" y="1163574"/>
                    <a:pt x="87995" y="1177410"/>
                    <a:pt x="33206" y="1176856"/>
                  </a:cubicBezTo>
                  <a:cubicBezTo>
                    <a:pt x="24351" y="1176856"/>
                    <a:pt x="14943" y="1174643"/>
                    <a:pt x="6088" y="1171322"/>
                  </a:cubicBezTo>
                  <a:cubicBezTo>
                    <a:pt x="2767" y="1170215"/>
                    <a:pt x="0" y="1164127"/>
                    <a:pt x="0" y="1160807"/>
                  </a:cubicBezTo>
                  <a:cubicBezTo>
                    <a:pt x="0" y="1158593"/>
                    <a:pt x="6641" y="1154166"/>
                    <a:pt x="9962" y="1154719"/>
                  </a:cubicBezTo>
                  <a:cubicBezTo>
                    <a:pt x="135590" y="1177963"/>
                    <a:pt x="220265" y="1109891"/>
                    <a:pt x="297745" y="1025770"/>
                  </a:cubicBezTo>
                  <a:cubicBezTo>
                    <a:pt x="345340" y="973748"/>
                    <a:pt x="378546" y="912870"/>
                    <a:pt x="410644" y="851440"/>
                  </a:cubicBezTo>
                  <a:cubicBezTo>
                    <a:pt x="442743" y="790009"/>
                    <a:pt x="474289" y="728025"/>
                    <a:pt x="506388" y="666041"/>
                  </a:cubicBezTo>
                  <a:cubicBezTo>
                    <a:pt x="545681" y="591328"/>
                    <a:pt x="584975" y="516615"/>
                    <a:pt x="624268" y="441349"/>
                  </a:cubicBezTo>
                  <a:cubicBezTo>
                    <a:pt x="628142" y="433048"/>
                    <a:pt x="632016" y="424193"/>
                    <a:pt x="636997" y="412571"/>
                  </a:cubicBezTo>
                  <a:close/>
                  <a:moveTo>
                    <a:pt x="743255" y="371617"/>
                  </a:moveTo>
                  <a:cubicBezTo>
                    <a:pt x="748236" y="370510"/>
                    <a:pt x="749896" y="370510"/>
                    <a:pt x="751003" y="369403"/>
                  </a:cubicBezTo>
                  <a:cubicBezTo>
                    <a:pt x="845640" y="297457"/>
                    <a:pt x="931421" y="216104"/>
                    <a:pt x="1002260" y="120360"/>
                  </a:cubicBezTo>
                  <a:cubicBezTo>
                    <a:pt x="1021630" y="94349"/>
                    <a:pt x="1040447" y="67784"/>
                    <a:pt x="1044874" y="34025"/>
                  </a:cubicBezTo>
                  <a:cubicBezTo>
                    <a:pt x="1047088" y="16316"/>
                    <a:pt x="1037679" y="5800"/>
                    <a:pt x="1019970" y="8014"/>
                  </a:cubicBezTo>
                  <a:cubicBezTo>
                    <a:pt x="1011668" y="9121"/>
                    <a:pt x="1002260" y="10781"/>
                    <a:pt x="995619" y="15209"/>
                  </a:cubicBezTo>
                  <a:cubicBezTo>
                    <a:pt x="976249" y="29044"/>
                    <a:pt x="956879" y="42880"/>
                    <a:pt x="940276" y="59483"/>
                  </a:cubicBezTo>
                  <a:cubicBezTo>
                    <a:pt x="874972" y="126448"/>
                    <a:pt x="830697" y="208355"/>
                    <a:pt x="786423" y="289710"/>
                  </a:cubicBezTo>
                  <a:cubicBezTo>
                    <a:pt x="772034" y="316828"/>
                    <a:pt x="758198" y="342839"/>
                    <a:pt x="743255" y="371617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12"/>
            <p:cNvSpPr/>
            <p:nvPr/>
          </p:nvSpPr>
          <p:spPr>
            <a:xfrm>
              <a:off x="9662134" y="6086353"/>
              <a:ext cx="564757" cy="630150"/>
            </a:xfrm>
            <a:custGeom>
              <a:avLst/>
              <a:gdLst>
                <a:gd name="connsiteX0" fmla="*/ 855048 w 1051515"/>
                <a:gd name="connsiteY0" fmla="*/ 401400 h 1173269"/>
                <a:gd name="connsiteX1" fmla="*/ 840105 w 1051515"/>
                <a:gd name="connsiteY1" fmla="*/ 405827 h 1173269"/>
                <a:gd name="connsiteX2" fmla="*/ 739381 w 1051515"/>
                <a:gd name="connsiteY2" fmla="*/ 408594 h 1173269"/>
                <a:gd name="connsiteX3" fmla="*/ 721672 w 1051515"/>
                <a:gd name="connsiteY3" fmla="*/ 420216 h 1173269"/>
                <a:gd name="connsiteX4" fmla="*/ 636997 w 1051515"/>
                <a:gd name="connsiteY4" fmla="*/ 592886 h 1173269"/>
                <a:gd name="connsiteX5" fmla="*/ 572246 w 1051515"/>
                <a:gd name="connsiteY5" fmla="*/ 719068 h 1173269"/>
                <a:gd name="connsiteX6" fmla="*/ 448831 w 1051515"/>
                <a:gd name="connsiteY6" fmla="*/ 905574 h 1173269"/>
                <a:gd name="connsiteX7" fmla="*/ 214177 w 1051515"/>
                <a:gd name="connsiteY7" fmla="*/ 1121411 h 1173269"/>
                <a:gd name="connsiteX8" fmla="*/ 39294 w 1051515"/>
                <a:gd name="connsiteY8" fmla="*/ 1175647 h 1173269"/>
                <a:gd name="connsiteX9" fmla="*/ 8301 w 1051515"/>
                <a:gd name="connsiteY9" fmla="*/ 1171220 h 1173269"/>
                <a:gd name="connsiteX10" fmla="*/ 0 w 1051515"/>
                <a:gd name="connsiteY10" fmla="*/ 1158490 h 1173269"/>
                <a:gd name="connsiteX11" fmla="*/ 12729 w 1051515"/>
                <a:gd name="connsiteY11" fmla="*/ 1154063 h 1173269"/>
                <a:gd name="connsiteX12" fmla="*/ 197574 w 1051515"/>
                <a:gd name="connsiteY12" fmla="*/ 1112003 h 1173269"/>
                <a:gd name="connsiteX13" fmla="*/ 392935 w 1051515"/>
                <a:gd name="connsiteY13" fmla="*/ 882330 h 1173269"/>
                <a:gd name="connsiteX14" fmla="*/ 478716 w 1051515"/>
                <a:gd name="connsiteY14" fmla="*/ 725156 h 1173269"/>
                <a:gd name="connsiteX15" fmla="*/ 523544 w 1051515"/>
                <a:gd name="connsiteY15" fmla="*/ 637161 h 1173269"/>
                <a:gd name="connsiteX16" fmla="*/ 633123 w 1051515"/>
                <a:gd name="connsiteY16" fmla="*/ 427964 h 1173269"/>
                <a:gd name="connsiteX17" fmla="*/ 640871 w 1051515"/>
                <a:gd name="connsiteY17" fmla="*/ 411361 h 1173269"/>
                <a:gd name="connsiteX18" fmla="*/ 604345 w 1051515"/>
                <a:gd name="connsiteY18" fmla="*/ 403060 h 1173269"/>
                <a:gd name="connsiteX19" fmla="*/ 604345 w 1051515"/>
                <a:gd name="connsiteY19" fmla="*/ 396419 h 1173269"/>
                <a:gd name="connsiteX20" fmla="*/ 623161 w 1051515"/>
                <a:gd name="connsiteY20" fmla="*/ 396972 h 1173269"/>
                <a:gd name="connsiteX21" fmla="*/ 663008 w 1051515"/>
                <a:gd name="connsiteY21" fmla="*/ 376495 h 1173269"/>
                <a:gd name="connsiteX22" fmla="*/ 886593 w 1051515"/>
                <a:gd name="connsiteY22" fmla="*/ 82625 h 1173269"/>
                <a:gd name="connsiteX23" fmla="*/ 981783 w 1051515"/>
                <a:gd name="connsiteY23" fmla="*/ 10679 h 1173269"/>
                <a:gd name="connsiteX24" fmla="*/ 1021630 w 1051515"/>
                <a:gd name="connsiteY24" fmla="*/ 163 h 1173269"/>
                <a:gd name="connsiteX25" fmla="*/ 1054836 w 1051515"/>
                <a:gd name="connsiteY25" fmla="*/ 29495 h 1173269"/>
                <a:gd name="connsiteX26" fmla="*/ 1033805 w 1051515"/>
                <a:gd name="connsiteY26" fmla="*/ 110296 h 1173269"/>
                <a:gd name="connsiteX27" fmla="*/ 912051 w 1051515"/>
                <a:gd name="connsiteY27" fmla="*/ 256401 h 1173269"/>
                <a:gd name="connsiteX28" fmla="*/ 742702 w 1051515"/>
                <a:gd name="connsiteY28" fmla="*/ 391991 h 1173269"/>
                <a:gd name="connsiteX29" fmla="*/ 738828 w 1051515"/>
                <a:gd name="connsiteY29" fmla="*/ 396972 h 1173269"/>
                <a:gd name="connsiteX30" fmla="*/ 853941 w 1051515"/>
                <a:gd name="connsiteY30" fmla="*/ 396972 h 1173269"/>
                <a:gd name="connsiteX31" fmla="*/ 855048 w 1051515"/>
                <a:gd name="connsiteY31" fmla="*/ 401400 h 1173269"/>
                <a:gd name="connsiteX32" fmla="*/ 748789 w 1051515"/>
                <a:gd name="connsiteY32" fmla="*/ 368194 h 1173269"/>
                <a:gd name="connsiteX33" fmla="*/ 751003 w 1051515"/>
                <a:gd name="connsiteY33" fmla="*/ 370408 h 1173269"/>
                <a:gd name="connsiteX34" fmla="*/ 761519 w 1051515"/>
                <a:gd name="connsiteY34" fmla="*/ 363213 h 1173269"/>
                <a:gd name="connsiteX35" fmla="*/ 932528 w 1051515"/>
                <a:gd name="connsiteY35" fmla="*/ 204932 h 1173269"/>
                <a:gd name="connsiteX36" fmla="*/ 1037679 w 1051515"/>
                <a:gd name="connsiteY36" fmla="*/ 63255 h 1173269"/>
                <a:gd name="connsiteX37" fmla="*/ 1037679 w 1051515"/>
                <a:gd name="connsiteY37" fmla="*/ 11786 h 1173269"/>
                <a:gd name="connsiteX38" fmla="*/ 989531 w 1051515"/>
                <a:gd name="connsiteY38" fmla="*/ 19534 h 1173269"/>
                <a:gd name="connsiteX39" fmla="*/ 911498 w 1051515"/>
                <a:gd name="connsiteY39" fmla="*/ 95353 h 1173269"/>
                <a:gd name="connsiteX40" fmla="*/ 800812 w 1051515"/>
                <a:gd name="connsiteY40" fmla="*/ 269684 h 1173269"/>
                <a:gd name="connsiteX41" fmla="*/ 748789 w 1051515"/>
                <a:gd name="connsiteY41" fmla="*/ 368194 h 1173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51515" h="1173269">
                  <a:moveTo>
                    <a:pt x="855048" y="401400"/>
                  </a:moveTo>
                  <a:cubicBezTo>
                    <a:pt x="850067" y="403060"/>
                    <a:pt x="845086" y="405827"/>
                    <a:pt x="840105" y="405827"/>
                  </a:cubicBezTo>
                  <a:cubicBezTo>
                    <a:pt x="806346" y="406934"/>
                    <a:pt x="772587" y="406934"/>
                    <a:pt x="739381" y="408594"/>
                  </a:cubicBezTo>
                  <a:cubicBezTo>
                    <a:pt x="733293" y="409148"/>
                    <a:pt x="724439" y="414682"/>
                    <a:pt x="721672" y="420216"/>
                  </a:cubicBezTo>
                  <a:cubicBezTo>
                    <a:pt x="692893" y="477773"/>
                    <a:pt x="665222" y="535329"/>
                    <a:pt x="636997" y="592886"/>
                  </a:cubicBezTo>
                  <a:cubicBezTo>
                    <a:pt x="615966" y="634947"/>
                    <a:pt x="596596" y="678668"/>
                    <a:pt x="572246" y="719068"/>
                  </a:cubicBezTo>
                  <a:cubicBezTo>
                    <a:pt x="533506" y="782712"/>
                    <a:pt x="493105" y="845250"/>
                    <a:pt x="448831" y="905574"/>
                  </a:cubicBezTo>
                  <a:cubicBezTo>
                    <a:pt x="385187" y="992462"/>
                    <a:pt x="304386" y="1062747"/>
                    <a:pt x="214177" y="1121411"/>
                  </a:cubicBezTo>
                  <a:cubicBezTo>
                    <a:pt x="161048" y="1155723"/>
                    <a:pt x="103491" y="1176754"/>
                    <a:pt x="39294" y="1175647"/>
                  </a:cubicBezTo>
                  <a:cubicBezTo>
                    <a:pt x="28778" y="1175647"/>
                    <a:pt x="18263" y="1173987"/>
                    <a:pt x="8301" y="1171220"/>
                  </a:cubicBezTo>
                  <a:cubicBezTo>
                    <a:pt x="4427" y="1170113"/>
                    <a:pt x="2767" y="1162918"/>
                    <a:pt x="0" y="1158490"/>
                  </a:cubicBezTo>
                  <a:cubicBezTo>
                    <a:pt x="4427" y="1156830"/>
                    <a:pt x="9408" y="1152956"/>
                    <a:pt x="12729" y="1154063"/>
                  </a:cubicBezTo>
                  <a:cubicBezTo>
                    <a:pt x="81907" y="1172326"/>
                    <a:pt x="142231" y="1151296"/>
                    <a:pt x="197574" y="1112003"/>
                  </a:cubicBezTo>
                  <a:cubicBezTo>
                    <a:pt x="282249" y="1052232"/>
                    <a:pt x="343680" y="972538"/>
                    <a:pt x="392935" y="882330"/>
                  </a:cubicBezTo>
                  <a:cubicBezTo>
                    <a:pt x="421713" y="830307"/>
                    <a:pt x="450491" y="777731"/>
                    <a:pt x="478716" y="725156"/>
                  </a:cubicBezTo>
                  <a:cubicBezTo>
                    <a:pt x="494212" y="695824"/>
                    <a:pt x="508601" y="665939"/>
                    <a:pt x="523544" y="637161"/>
                  </a:cubicBezTo>
                  <a:cubicBezTo>
                    <a:pt x="560070" y="567428"/>
                    <a:pt x="596596" y="497696"/>
                    <a:pt x="633123" y="427964"/>
                  </a:cubicBezTo>
                  <a:cubicBezTo>
                    <a:pt x="635890" y="422983"/>
                    <a:pt x="637550" y="418002"/>
                    <a:pt x="640871" y="411361"/>
                  </a:cubicBezTo>
                  <a:cubicBezTo>
                    <a:pt x="627589" y="408041"/>
                    <a:pt x="615966" y="405827"/>
                    <a:pt x="604345" y="403060"/>
                  </a:cubicBezTo>
                  <a:cubicBezTo>
                    <a:pt x="604345" y="400846"/>
                    <a:pt x="604345" y="398632"/>
                    <a:pt x="604345" y="396419"/>
                  </a:cubicBezTo>
                  <a:cubicBezTo>
                    <a:pt x="610432" y="396419"/>
                    <a:pt x="617627" y="394758"/>
                    <a:pt x="623161" y="396972"/>
                  </a:cubicBezTo>
                  <a:cubicBezTo>
                    <a:pt x="644192" y="404167"/>
                    <a:pt x="653046" y="394205"/>
                    <a:pt x="663008" y="376495"/>
                  </a:cubicBezTo>
                  <a:cubicBezTo>
                    <a:pt x="723885" y="268023"/>
                    <a:pt x="797491" y="169513"/>
                    <a:pt x="886593" y="82625"/>
                  </a:cubicBezTo>
                  <a:cubicBezTo>
                    <a:pt x="914818" y="54953"/>
                    <a:pt x="949131" y="32816"/>
                    <a:pt x="981783" y="10679"/>
                  </a:cubicBezTo>
                  <a:cubicBezTo>
                    <a:pt x="992298" y="3484"/>
                    <a:pt x="1007795" y="1270"/>
                    <a:pt x="1021630" y="163"/>
                  </a:cubicBezTo>
                  <a:cubicBezTo>
                    <a:pt x="1042107" y="-1497"/>
                    <a:pt x="1052622" y="9572"/>
                    <a:pt x="1054836" y="29495"/>
                  </a:cubicBezTo>
                  <a:cubicBezTo>
                    <a:pt x="1058156" y="59380"/>
                    <a:pt x="1048195" y="85945"/>
                    <a:pt x="1033805" y="110296"/>
                  </a:cubicBezTo>
                  <a:cubicBezTo>
                    <a:pt x="1001707" y="166192"/>
                    <a:pt x="960199" y="214894"/>
                    <a:pt x="912051" y="256401"/>
                  </a:cubicBezTo>
                  <a:cubicBezTo>
                    <a:pt x="857262" y="303443"/>
                    <a:pt x="799152" y="347164"/>
                    <a:pt x="742702" y="391991"/>
                  </a:cubicBezTo>
                  <a:cubicBezTo>
                    <a:pt x="741595" y="393098"/>
                    <a:pt x="741042" y="394205"/>
                    <a:pt x="738828" y="396972"/>
                  </a:cubicBezTo>
                  <a:cubicBezTo>
                    <a:pt x="778121" y="396972"/>
                    <a:pt x="815755" y="396972"/>
                    <a:pt x="853941" y="396972"/>
                  </a:cubicBezTo>
                  <a:cubicBezTo>
                    <a:pt x="853941" y="398632"/>
                    <a:pt x="854495" y="400293"/>
                    <a:pt x="855048" y="401400"/>
                  </a:cubicBezTo>
                  <a:close/>
                  <a:moveTo>
                    <a:pt x="748789" y="368194"/>
                  </a:moveTo>
                  <a:cubicBezTo>
                    <a:pt x="749343" y="368747"/>
                    <a:pt x="750450" y="369854"/>
                    <a:pt x="751003" y="370408"/>
                  </a:cubicBezTo>
                  <a:cubicBezTo>
                    <a:pt x="754324" y="368194"/>
                    <a:pt x="758751" y="365980"/>
                    <a:pt x="761519" y="363213"/>
                  </a:cubicBezTo>
                  <a:cubicBezTo>
                    <a:pt x="818522" y="310637"/>
                    <a:pt x="877185" y="259168"/>
                    <a:pt x="932528" y="204932"/>
                  </a:cubicBezTo>
                  <a:cubicBezTo>
                    <a:pt x="974589" y="163425"/>
                    <a:pt x="1011668" y="117491"/>
                    <a:pt x="1037679" y="63255"/>
                  </a:cubicBezTo>
                  <a:cubicBezTo>
                    <a:pt x="1048748" y="40564"/>
                    <a:pt x="1049855" y="18980"/>
                    <a:pt x="1037679" y="11786"/>
                  </a:cubicBezTo>
                  <a:cubicBezTo>
                    <a:pt x="1020523" y="1270"/>
                    <a:pt x="1002260" y="8465"/>
                    <a:pt x="989531" y="19534"/>
                  </a:cubicBezTo>
                  <a:cubicBezTo>
                    <a:pt x="961860" y="43331"/>
                    <a:pt x="932528" y="66575"/>
                    <a:pt x="911498" y="95353"/>
                  </a:cubicBezTo>
                  <a:cubicBezTo>
                    <a:pt x="871651" y="151250"/>
                    <a:pt x="836232" y="210467"/>
                    <a:pt x="800812" y="269684"/>
                  </a:cubicBezTo>
                  <a:cubicBezTo>
                    <a:pt x="781995" y="301782"/>
                    <a:pt x="765946" y="335542"/>
                    <a:pt x="748789" y="368194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13"/>
            <p:cNvSpPr/>
            <p:nvPr/>
          </p:nvSpPr>
          <p:spPr>
            <a:xfrm>
              <a:off x="10357792" y="6506703"/>
              <a:ext cx="216985" cy="160510"/>
            </a:xfrm>
            <a:custGeom>
              <a:avLst/>
              <a:gdLst>
                <a:gd name="connsiteX0" fmla="*/ 376670 w 404003"/>
                <a:gd name="connsiteY0" fmla="*/ 218118 h 298851"/>
                <a:gd name="connsiteX1" fmla="*/ 290888 w 404003"/>
                <a:gd name="connsiteY1" fmla="*/ 210923 h 298851"/>
                <a:gd name="connsiteX2" fmla="*/ 197359 w 404003"/>
                <a:gd name="connsiteY2" fmla="*/ 159454 h 298851"/>
                <a:gd name="connsiteX3" fmla="*/ 154191 w 404003"/>
                <a:gd name="connsiteY3" fmla="*/ 94703 h 298851"/>
                <a:gd name="connsiteX4" fmla="*/ 210087 w 404003"/>
                <a:gd name="connsiteY4" fmla="*/ 67 h 298851"/>
                <a:gd name="connsiteX5" fmla="*/ 293655 w 404003"/>
                <a:gd name="connsiteY5" fmla="*/ 32166 h 298851"/>
                <a:gd name="connsiteX6" fmla="*/ 378883 w 404003"/>
                <a:gd name="connsiteY6" fmla="*/ 157794 h 298851"/>
                <a:gd name="connsiteX7" fmla="*/ 399360 w 404003"/>
                <a:gd name="connsiteY7" fmla="*/ 199855 h 298851"/>
                <a:gd name="connsiteX8" fmla="*/ 389398 w 404003"/>
                <a:gd name="connsiteY8" fmla="*/ 224759 h 298851"/>
                <a:gd name="connsiteX9" fmla="*/ 293102 w 404003"/>
                <a:gd name="connsiteY9" fmla="*/ 255197 h 298851"/>
                <a:gd name="connsiteX10" fmla="*/ 167473 w 404003"/>
                <a:gd name="connsiteY10" fmla="*/ 293938 h 298851"/>
                <a:gd name="connsiteX11" fmla="*/ 62322 w 404003"/>
                <a:gd name="connsiteY11" fmla="*/ 285636 h 298851"/>
                <a:gd name="connsiteX12" fmla="*/ 14174 w 404003"/>
                <a:gd name="connsiteY12" fmla="*/ 245236 h 298851"/>
                <a:gd name="connsiteX13" fmla="*/ 93314 w 404003"/>
                <a:gd name="connsiteY13" fmla="*/ 93596 h 298851"/>
                <a:gd name="connsiteX14" fmla="*/ 146443 w 404003"/>
                <a:gd name="connsiteY14" fmla="*/ 111860 h 298851"/>
                <a:gd name="connsiteX15" fmla="*/ 208427 w 404003"/>
                <a:gd name="connsiteY15" fmla="*/ 184359 h 298851"/>
                <a:gd name="connsiteX16" fmla="*/ 264877 w 404003"/>
                <a:gd name="connsiteY16" fmla="*/ 216457 h 298851"/>
                <a:gd name="connsiteX17" fmla="*/ 376670 w 404003"/>
                <a:gd name="connsiteY17" fmla="*/ 224759 h 298851"/>
                <a:gd name="connsiteX18" fmla="*/ 376670 w 404003"/>
                <a:gd name="connsiteY18" fmla="*/ 218118 h 298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4003" h="298851">
                  <a:moveTo>
                    <a:pt x="376670" y="218118"/>
                  </a:moveTo>
                  <a:cubicBezTo>
                    <a:pt x="347891" y="215351"/>
                    <a:pt x="319113" y="210923"/>
                    <a:pt x="290888" y="210923"/>
                  </a:cubicBezTo>
                  <a:cubicBezTo>
                    <a:pt x="249381" y="210923"/>
                    <a:pt x="218942" y="194320"/>
                    <a:pt x="197359" y="159454"/>
                  </a:cubicBezTo>
                  <a:cubicBezTo>
                    <a:pt x="183523" y="137317"/>
                    <a:pt x="165813" y="117947"/>
                    <a:pt x="154191" y="94703"/>
                  </a:cubicBezTo>
                  <a:cubicBezTo>
                    <a:pt x="128733" y="46555"/>
                    <a:pt x="155851" y="2280"/>
                    <a:pt x="210087" y="67"/>
                  </a:cubicBezTo>
                  <a:cubicBezTo>
                    <a:pt x="242186" y="-1040"/>
                    <a:pt x="269304" y="11689"/>
                    <a:pt x="293655" y="32166"/>
                  </a:cubicBezTo>
                  <a:cubicBezTo>
                    <a:pt x="334056" y="65925"/>
                    <a:pt x="353426" y="114073"/>
                    <a:pt x="378883" y="157794"/>
                  </a:cubicBezTo>
                  <a:cubicBezTo>
                    <a:pt x="386631" y="171076"/>
                    <a:pt x="393273" y="185466"/>
                    <a:pt x="399360" y="199855"/>
                  </a:cubicBezTo>
                  <a:cubicBezTo>
                    <a:pt x="404341" y="210923"/>
                    <a:pt x="411535" y="220332"/>
                    <a:pt x="389398" y="224759"/>
                  </a:cubicBezTo>
                  <a:cubicBezTo>
                    <a:pt x="356746" y="231400"/>
                    <a:pt x="325201" y="245236"/>
                    <a:pt x="293102" y="255197"/>
                  </a:cubicBezTo>
                  <a:cubicBezTo>
                    <a:pt x="251595" y="268480"/>
                    <a:pt x="210087" y="282869"/>
                    <a:pt x="167473" y="293938"/>
                  </a:cubicBezTo>
                  <a:cubicBezTo>
                    <a:pt x="132054" y="303346"/>
                    <a:pt x="95527" y="303346"/>
                    <a:pt x="62322" y="285636"/>
                  </a:cubicBezTo>
                  <a:cubicBezTo>
                    <a:pt x="44059" y="275674"/>
                    <a:pt x="25242" y="261839"/>
                    <a:pt x="14174" y="245236"/>
                  </a:cubicBezTo>
                  <a:cubicBezTo>
                    <a:pt x="-24566" y="187126"/>
                    <a:pt x="20815" y="103004"/>
                    <a:pt x="93314" y="93596"/>
                  </a:cubicBezTo>
                  <a:cubicBezTo>
                    <a:pt x="114897" y="90829"/>
                    <a:pt x="132054" y="95810"/>
                    <a:pt x="146443" y="111860"/>
                  </a:cubicBezTo>
                  <a:cubicBezTo>
                    <a:pt x="167473" y="135657"/>
                    <a:pt x="188504" y="159454"/>
                    <a:pt x="208427" y="184359"/>
                  </a:cubicBezTo>
                  <a:cubicBezTo>
                    <a:pt x="223370" y="203175"/>
                    <a:pt x="239973" y="215351"/>
                    <a:pt x="264877" y="216457"/>
                  </a:cubicBezTo>
                  <a:cubicBezTo>
                    <a:pt x="302510" y="218118"/>
                    <a:pt x="339590" y="221992"/>
                    <a:pt x="376670" y="224759"/>
                  </a:cubicBezTo>
                  <a:cubicBezTo>
                    <a:pt x="376116" y="223099"/>
                    <a:pt x="376116" y="220885"/>
                    <a:pt x="376670" y="218118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14"/>
            <p:cNvSpPr/>
            <p:nvPr/>
          </p:nvSpPr>
          <p:spPr>
            <a:xfrm>
              <a:off x="8919987" y="6540914"/>
              <a:ext cx="225903" cy="121869"/>
            </a:xfrm>
            <a:custGeom>
              <a:avLst/>
              <a:gdLst>
                <a:gd name="connsiteX0" fmla="*/ 421042 w 420606"/>
                <a:gd name="connsiteY0" fmla="*/ 153867 h 226905"/>
                <a:gd name="connsiteX1" fmla="*/ 360165 w 420606"/>
                <a:gd name="connsiteY1" fmla="*/ 170469 h 226905"/>
                <a:gd name="connsiteX2" fmla="*/ 197457 w 420606"/>
                <a:gd name="connsiteY2" fmla="*/ 219171 h 226905"/>
                <a:gd name="connsiteX3" fmla="*/ 50245 w 420606"/>
                <a:gd name="connsiteY3" fmla="*/ 198694 h 226905"/>
                <a:gd name="connsiteX4" fmla="*/ 4310 w 420606"/>
                <a:gd name="connsiteY4" fmla="*/ 145565 h 226905"/>
                <a:gd name="connsiteX5" fmla="*/ 2096 w 420606"/>
                <a:gd name="connsiteY5" fmla="*/ 138924 h 226905"/>
                <a:gd name="connsiteX6" fmla="*/ 118316 w 420606"/>
                <a:gd name="connsiteY6" fmla="*/ 13 h 226905"/>
                <a:gd name="connsiteX7" fmla="*/ 163144 w 420606"/>
                <a:gd name="connsiteY7" fmla="*/ 26578 h 226905"/>
                <a:gd name="connsiteX8" fmla="*/ 225128 w 420606"/>
                <a:gd name="connsiteY8" fmla="*/ 99077 h 226905"/>
                <a:gd name="connsiteX9" fmla="*/ 292647 w 420606"/>
                <a:gd name="connsiteY9" fmla="*/ 135603 h 226905"/>
                <a:gd name="connsiteX10" fmla="*/ 419935 w 420606"/>
                <a:gd name="connsiteY10" fmla="*/ 146672 h 226905"/>
                <a:gd name="connsiteX11" fmla="*/ 421042 w 420606"/>
                <a:gd name="connsiteY11" fmla="*/ 153867 h 226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0606" h="226905">
                  <a:moveTo>
                    <a:pt x="421042" y="153867"/>
                  </a:moveTo>
                  <a:cubicBezTo>
                    <a:pt x="400565" y="159401"/>
                    <a:pt x="380088" y="164382"/>
                    <a:pt x="360165" y="170469"/>
                  </a:cubicBezTo>
                  <a:cubicBezTo>
                    <a:pt x="305929" y="186519"/>
                    <a:pt x="251693" y="203675"/>
                    <a:pt x="197457" y="219171"/>
                  </a:cubicBezTo>
                  <a:cubicBezTo>
                    <a:pt x="145434" y="234114"/>
                    <a:pt x="94519" y="233007"/>
                    <a:pt x="50245" y="198694"/>
                  </a:cubicBezTo>
                  <a:cubicBezTo>
                    <a:pt x="31982" y="184858"/>
                    <a:pt x="19253" y="163828"/>
                    <a:pt x="4310" y="145565"/>
                  </a:cubicBezTo>
                  <a:cubicBezTo>
                    <a:pt x="2650" y="143905"/>
                    <a:pt x="2096" y="141138"/>
                    <a:pt x="2096" y="138924"/>
                  </a:cubicBezTo>
                  <a:cubicBezTo>
                    <a:pt x="-11739" y="66978"/>
                    <a:pt x="44710" y="-1094"/>
                    <a:pt x="118316" y="13"/>
                  </a:cubicBezTo>
                  <a:cubicBezTo>
                    <a:pt x="138240" y="13"/>
                    <a:pt x="151522" y="13849"/>
                    <a:pt x="163144" y="26578"/>
                  </a:cubicBezTo>
                  <a:cubicBezTo>
                    <a:pt x="184728" y="50375"/>
                    <a:pt x="205758" y="74173"/>
                    <a:pt x="225128" y="99077"/>
                  </a:cubicBezTo>
                  <a:cubicBezTo>
                    <a:pt x="242838" y="121768"/>
                    <a:pt x="263315" y="133943"/>
                    <a:pt x="292647" y="135603"/>
                  </a:cubicBezTo>
                  <a:cubicBezTo>
                    <a:pt x="335261" y="137817"/>
                    <a:pt x="377321" y="142798"/>
                    <a:pt x="419935" y="146672"/>
                  </a:cubicBezTo>
                  <a:cubicBezTo>
                    <a:pt x="420489" y="149439"/>
                    <a:pt x="420489" y="151653"/>
                    <a:pt x="421042" y="153867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15"/>
            <p:cNvSpPr/>
            <p:nvPr/>
          </p:nvSpPr>
          <p:spPr>
            <a:xfrm>
              <a:off x="10075965" y="6293455"/>
              <a:ext cx="222930" cy="222930"/>
            </a:xfrm>
            <a:custGeom>
              <a:avLst/>
              <a:gdLst>
                <a:gd name="connsiteX0" fmla="*/ 418258 w 415071"/>
                <a:gd name="connsiteY0" fmla="*/ 161904 h 415071"/>
                <a:gd name="connsiteX1" fmla="*/ 412723 w 415071"/>
                <a:gd name="connsiteY1" fmla="*/ 176293 h 415071"/>
                <a:gd name="connsiteX2" fmla="*/ 247248 w 415071"/>
                <a:gd name="connsiteY2" fmla="*/ 362798 h 415071"/>
                <a:gd name="connsiteX3" fmla="*/ 113318 w 415071"/>
                <a:gd name="connsiteY3" fmla="*/ 417588 h 415071"/>
                <a:gd name="connsiteX4" fmla="*/ 972 w 415071"/>
                <a:gd name="connsiteY4" fmla="*/ 308562 h 415071"/>
                <a:gd name="connsiteX5" fmla="*/ 75132 w 415071"/>
                <a:gd name="connsiteY5" fmla="*/ 127591 h 415071"/>
                <a:gd name="connsiteX6" fmla="*/ 287648 w 415071"/>
                <a:gd name="connsiteY6" fmla="*/ 6390 h 415071"/>
                <a:gd name="connsiteX7" fmla="*/ 330263 w 415071"/>
                <a:gd name="connsiteY7" fmla="*/ 302 h 415071"/>
                <a:gd name="connsiteX8" fmla="*/ 387819 w 415071"/>
                <a:gd name="connsiteY8" fmla="*/ 29634 h 415071"/>
                <a:gd name="connsiteX9" fmla="*/ 384499 w 415071"/>
                <a:gd name="connsiteY9" fmla="*/ 91065 h 415071"/>
                <a:gd name="connsiteX10" fmla="*/ 293183 w 415071"/>
                <a:gd name="connsiteY10" fmla="*/ 159690 h 415071"/>
                <a:gd name="connsiteX11" fmla="*/ 114425 w 415071"/>
                <a:gd name="connsiteY11" fmla="*/ 215586 h 415071"/>
                <a:gd name="connsiteX12" fmla="*/ 97269 w 415071"/>
                <a:gd name="connsiteY12" fmla="*/ 229422 h 415071"/>
                <a:gd name="connsiteX13" fmla="*/ 61849 w 415071"/>
                <a:gd name="connsiteY13" fmla="*/ 319077 h 415071"/>
                <a:gd name="connsiteX14" fmla="*/ 152058 w 415071"/>
                <a:gd name="connsiteY14" fmla="*/ 401538 h 415071"/>
                <a:gd name="connsiteX15" fmla="*/ 249462 w 415071"/>
                <a:gd name="connsiteY15" fmla="*/ 346749 h 415071"/>
                <a:gd name="connsiteX16" fmla="*/ 395014 w 415071"/>
                <a:gd name="connsiteY16" fmla="*/ 179060 h 415071"/>
                <a:gd name="connsiteX17" fmla="*/ 412170 w 415071"/>
                <a:gd name="connsiteY17" fmla="*/ 158583 h 415071"/>
                <a:gd name="connsiteX18" fmla="*/ 418258 w 415071"/>
                <a:gd name="connsiteY18" fmla="*/ 161904 h 415071"/>
                <a:gd name="connsiteX19" fmla="*/ 114425 w 415071"/>
                <a:gd name="connsiteY19" fmla="*/ 202304 h 415071"/>
                <a:gd name="connsiteX20" fmla="*/ 126601 w 415071"/>
                <a:gd name="connsiteY20" fmla="*/ 200644 h 415071"/>
                <a:gd name="connsiteX21" fmla="*/ 314767 w 415071"/>
                <a:gd name="connsiteY21" fmla="*/ 96599 h 415071"/>
                <a:gd name="connsiteX22" fmla="*/ 352400 w 415071"/>
                <a:gd name="connsiteY22" fmla="*/ 34061 h 415071"/>
                <a:gd name="connsiteX23" fmla="*/ 331369 w 415071"/>
                <a:gd name="connsiteY23" fmla="*/ 8604 h 415071"/>
                <a:gd name="connsiteX24" fmla="*/ 305912 w 415071"/>
                <a:gd name="connsiteY24" fmla="*/ 13585 h 415071"/>
                <a:gd name="connsiteX25" fmla="*/ 247248 w 415071"/>
                <a:gd name="connsiteY25" fmla="*/ 49557 h 415071"/>
                <a:gd name="connsiteX26" fmla="*/ 114425 w 415071"/>
                <a:gd name="connsiteY26" fmla="*/ 202304 h 415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5071" h="415071">
                  <a:moveTo>
                    <a:pt x="418258" y="161904"/>
                  </a:moveTo>
                  <a:cubicBezTo>
                    <a:pt x="416597" y="166884"/>
                    <a:pt x="415490" y="172419"/>
                    <a:pt x="412723" y="176293"/>
                  </a:cubicBezTo>
                  <a:cubicBezTo>
                    <a:pt x="362361" y="242704"/>
                    <a:pt x="313106" y="310223"/>
                    <a:pt x="247248" y="362798"/>
                  </a:cubicBezTo>
                  <a:cubicBezTo>
                    <a:pt x="208508" y="393790"/>
                    <a:pt x="165894" y="418694"/>
                    <a:pt x="113318" y="417588"/>
                  </a:cubicBezTo>
                  <a:cubicBezTo>
                    <a:pt x="52441" y="415927"/>
                    <a:pt x="5953" y="368886"/>
                    <a:pt x="972" y="308562"/>
                  </a:cubicBezTo>
                  <a:cubicBezTo>
                    <a:pt x="-5669" y="234956"/>
                    <a:pt x="22002" y="176293"/>
                    <a:pt x="75132" y="127591"/>
                  </a:cubicBezTo>
                  <a:cubicBezTo>
                    <a:pt x="137116" y="71141"/>
                    <a:pt x="207401" y="29634"/>
                    <a:pt x="287648" y="6390"/>
                  </a:cubicBezTo>
                  <a:cubicBezTo>
                    <a:pt x="301484" y="2516"/>
                    <a:pt x="315873" y="1409"/>
                    <a:pt x="330263" y="302"/>
                  </a:cubicBezTo>
                  <a:cubicBezTo>
                    <a:pt x="355167" y="-1911"/>
                    <a:pt x="375644" y="8050"/>
                    <a:pt x="387819" y="29634"/>
                  </a:cubicBezTo>
                  <a:cubicBezTo>
                    <a:pt x="399441" y="49557"/>
                    <a:pt x="396120" y="71695"/>
                    <a:pt x="384499" y="91065"/>
                  </a:cubicBezTo>
                  <a:cubicBezTo>
                    <a:pt x="364022" y="126484"/>
                    <a:pt x="330263" y="146961"/>
                    <a:pt x="293183" y="159690"/>
                  </a:cubicBezTo>
                  <a:cubicBezTo>
                    <a:pt x="233966" y="180167"/>
                    <a:pt x="173642" y="196770"/>
                    <a:pt x="114425" y="215586"/>
                  </a:cubicBezTo>
                  <a:cubicBezTo>
                    <a:pt x="107784" y="217800"/>
                    <a:pt x="99483" y="223334"/>
                    <a:pt x="97269" y="229422"/>
                  </a:cubicBezTo>
                  <a:cubicBezTo>
                    <a:pt x="84540" y="258754"/>
                    <a:pt x="69597" y="288085"/>
                    <a:pt x="61849" y="319077"/>
                  </a:cubicBezTo>
                  <a:cubicBezTo>
                    <a:pt x="43586" y="392130"/>
                    <a:pt x="88414" y="415374"/>
                    <a:pt x="152058" y="401538"/>
                  </a:cubicBezTo>
                  <a:cubicBezTo>
                    <a:pt x="189691" y="393237"/>
                    <a:pt x="221237" y="371653"/>
                    <a:pt x="249462" y="346749"/>
                  </a:cubicBezTo>
                  <a:cubicBezTo>
                    <a:pt x="304805" y="296940"/>
                    <a:pt x="352400" y="239937"/>
                    <a:pt x="395014" y="179060"/>
                  </a:cubicBezTo>
                  <a:cubicBezTo>
                    <a:pt x="399994" y="171865"/>
                    <a:pt x="406636" y="165778"/>
                    <a:pt x="412170" y="158583"/>
                  </a:cubicBezTo>
                  <a:cubicBezTo>
                    <a:pt x="414384" y="159690"/>
                    <a:pt x="416044" y="160797"/>
                    <a:pt x="418258" y="161904"/>
                  </a:cubicBezTo>
                  <a:close/>
                  <a:moveTo>
                    <a:pt x="114425" y="202304"/>
                  </a:moveTo>
                  <a:cubicBezTo>
                    <a:pt x="121066" y="201750"/>
                    <a:pt x="123834" y="201750"/>
                    <a:pt x="126601" y="200644"/>
                  </a:cubicBezTo>
                  <a:cubicBezTo>
                    <a:pt x="196333" y="178506"/>
                    <a:pt x="261637" y="147514"/>
                    <a:pt x="314767" y="96599"/>
                  </a:cubicBezTo>
                  <a:cubicBezTo>
                    <a:pt x="332476" y="79443"/>
                    <a:pt x="349633" y="60626"/>
                    <a:pt x="352400" y="34061"/>
                  </a:cubicBezTo>
                  <a:cubicBezTo>
                    <a:pt x="354613" y="16352"/>
                    <a:pt x="348526" y="8050"/>
                    <a:pt x="331369" y="8604"/>
                  </a:cubicBezTo>
                  <a:cubicBezTo>
                    <a:pt x="323068" y="8604"/>
                    <a:pt x="313660" y="9711"/>
                    <a:pt x="305912" y="13585"/>
                  </a:cubicBezTo>
                  <a:cubicBezTo>
                    <a:pt x="285988" y="24653"/>
                    <a:pt x="265511" y="35722"/>
                    <a:pt x="247248" y="49557"/>
                  </a:cubicBezTo>
                  <a:cubicBezTo>
                    <a:pt x="195226" y="91618"/>
                    <a:pt x="152612" y="142534"/>
                    <a:pt x="114425" y="202304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16"/>
            <p:cNvSpPr/>
            <p:nvPr/>
          </p:nvSpPr>
          <p:spPr>
            <a:xfrm>
              <a:off x="10300330" y="6286001"/>
              <a:ext cx="231848" cy="222930"/>
            </a:xfrm>
            <a:custGeom>
              <a:avLst/>
              <a:gdLst>
                <a:gd name="connsiteX0" fmla="*/ 437170 w 431674"/>
                <a:gd name="connsiteY0" fmla="*/ 179102 h 415071"/>
                <a:gd name="connsiteX1" fmla="*/ 422781 w 431674"/>
                <a:gd name="connsiteY1" fmla="*/ 199579 h 415071"/>
                <a:gd name="connsiteX2" fmla="*/ 256752 w 431674"/>
                <a:gd name="connsiteY2" fmla="*/ 359520 h 415071"/>
                <a:gd name="connsiteX3" fmla="*/ 117841 w 431674"/>
                <a:gd name="connsiteY3" fmla="*/ 417077 h 415071"/>
                <a:gd name="connsiteX4" fmla="*/ 514 w 431674"/>
                <a:gd name="connsiteY4" fmla="*/ 305284 h 415071"/>
                <a:gd name="connsiteX5" fmla="*/ 80761 w 431674"/>
                <a:gd name="connsiteY5" fmla="*/ 124866 h 415071"/>
                <a:gd name="connsiteX6" fmla="*/ 306007 w 431674"/>
                <a:gd name="connsiteY6" fmla="*/ 3112 h 415071"/>
                <a:gd name="connsiteX7" fmla="*/ 352495 w 431674"/>
                <a:gd name="connsiteY7" fmla="*/ 2005 h 415071"/>
                <a:gd name="connsiteX8" fmla="*/ 377953 w 431674"/>
                <a:gd name="connsiteY8" fmla="*/ 106050 h 415071"/>
                <a:gd name="connsiteX9" fmla="*/ 281103 w 431674"/>
                <a:gd name="connsiteY9" fmla="*/ 165820 h 415071"/>
                <a:gd name="connsiteX10" fmla="*/ 115074 w 431674"/>
                <a:gd name="connsiteY10" fmla="*/ 216735 h 415071"/>
                <a:gd name="connsiteX11" fmla="*/ 102345 w 431674"/>
                <a:gd name="connsiteY11" fmla="*/ 223930 h 415071"/>
                <a:gd name="connsiteX12" fmla="*/ 59178 w 431674"/>
                <a:gd name="connsiteY12" fmla="*/ 332955 h 415071"/>
                <a:gd name="connsiteX13" fmla="*/ 125036 w 431674"/>
                <a:gd name="connsiteY13" fmla="*/ 405455 h 415071"/>
                <a:gd name="connsiteX14" fmla="*/ 239042 w 431674"/>
                <a:gd name="connsiteY14" fmla="*/ 358967 h 415071"/>
                <a:gd name="connsiteX15" fmla="*/ 407284 w 431674"/>
                <a:gd name="connsiteY15" fmla="*/ 198472 h 415071"/>
                <a:gd name="connsiteX16" fmla="*/ 431082 w 431674"/>
                <a:gd name="connsiteY16" fmla="*/ 174121 h 415071"/>
                <a:gd name="connsiteX17" fmla="*/ 437170 w 431674"/>
                <a:gd name="connsiteY17" fmla="*/ 179102 h 415071"/>
                <a:gd name="connsiteX18" fmla="*/ 112307 w 431674"/>
                <a:gd name="connsiteY18" fmla="*/ 204560 h 415071"/>
                <a:gd name="connsiteX19" fmla="*/ 123375 w 431674"/>
                <a:gd name="connsiteY19" fmla="*/ 203453 h 415071"/>
                <a:gd name="connsiteX20" fmla="*/ 328144 w 431674"/>
                <a:gd name="connsiteY20" fmla="*/ 85019 h 415071"/>
                <a:gd name="connsiteX21" fmla="*/ 355262 w 431674"/>
                <a:gd name="connsiteY21" fmla="*/ 31890 h 415071"/>
                <a:gd name="connsiteX22" fmla="*/ 339213 w 431674"/>
                <a:gd name="connsiteY22" fmla="*/ 8646 h 415071"/>
                <a:gd name="connsiteX23" fmla="*/ 313755 w 431674"/>
                <a:gd name="connsiteY23" fmla="*/ 11413 h 415071"/>
                <a:gd name="connsiteX24" fmla="*/ 253431 w 431674"/>
                <a:gd name="connsiteY24" fmla="*/ 47940 h 415071"/>
                <a:gd name="connsiteX25" fmla="*/ 174291 w 431674"/>
                <a:gd name="connsiteY25" fmla="*/ 125420 h 415071"/>
                <a:gd name="connsiteX26" fmla="*/ 112307 w 431674"/>
                <a:gd name="connsiteY26" fmla="*/ 204560 h 415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31674" h="415071">
                  <a:moveTo>
                    <a:pt x="437170" y="179102"/>
                  </a:moveTo>
                  <a:cubicBezTo>
                    <a:pt x="432189" y="185743"/>
                    <a:pt x="428315" y="192938"/>
                    <a:pt x="422781" y="199579"/>
                  </a:cubicBezTo>
                  <a:cubicBezTo>
                    <a:pt x="372418" y="258242"/>
                    <a:pt x="319289" y="313585"/>
                    <a:pt x="256752" y="359520"/>
                  </a:cubicBezTo>
                  <a:cubicBezTo>
                    <a:pt x="215245" y="389959"/>
                    <a:pt x="172077" y="416523"/>
                    <a:pt x="117841" y="417077"/>
                  </a:cubicBezTo>
                  <a:cubicBezTo>
                    <a:pt x="57517" y="418184"/>
                    <a:pt x="4388" y="365608"/>
                    <a:pt x="514" y="305284"/>
                  </a:cubicBezTo>
                  <a:cubicBezTo>
                    <a:pt x="-4467" y="230018"/>
                    <a:pt x="27079" y="172461"/>
                    <a:pt x="80761" y="124866"/>
                  </a:cubicBezTo>
                  <a:cubicBezTo>
                    <a:pt x="146066" y="66756"/>
                    <a:pt x="219118" y="21928"/>
                    <a:pt x="306007" y="3112"/>
                  </a:cubicBezTo>
                  <a:cubicBezTo>
                    <a:pt x="320950" y="-209"/>
                    <a:pt x="337552" y="-1316"/>
                    <a:pt x="352495" y="2005"/>
                  </a:cubicBezTo>
                  <a:cubicBezTo>
                    <a:pt x="398430" y="11967"/>
                    <a:pt x="411712" y="67863"/>
                    <a:pt x="377953" y="106050"/>
                  </a:cubicBezTo>
                  <a:cubicBezTo>
                    <a:pt x="351941" y="135935"/>
                    <a:pt x="317629" y="153091"/>
                    <a:pt x="281103" y="165820"/>
                  </a:cubicBezTo>
                  <a:cubicBezTo>
                    <a:pt x="226313" y="184636"/>
                    <a:pt x="170417" y="199579"/>
                    <a:pt x="115074" y="216735"/>
                  </a:cubicBezTo>
                  <a:cubicBezTo>
                    <a:pt x="110647" y="218396"/>
                    <a:pt x="104559" y="220056"/>
                    <a:pt x="102345" y="223930"/>
                  </a:cubicBezTo>
                  <a:cubicBezTo>
                    <a:pt x="82422" y="257689"/>
                    <a:pt x="63605" y="292555"/>
                    <a:pt x="59178" y="332955"/>
                  </a:cubicBezTo>
                  <a:cubicBezTo>
                    <a:pt x="53643" y="382764"/>
                    <a:pt x="75227" y="406008"/>
                    <a:pt x="125036" y="405455"/>
                  </a:cubicBezTo>
                  <a:cubicBezTo>
                    <a:pt x="169310" y="404901"/>
                    <a:pt x="204729" y="383318"/>
                    <a:pt x="239042" y="358967"/>
                  </a:cubicBezTo>
                  <a:cubicBezTo>
                    <a:pt x="302686" y="313585"/>
                    <a:pt x="356922" y="258242"/>
                    <a:pt x="407284" y="198472"/>
                  </a:cubicBezTo>
                  <a:cubicBezTo>
                    <a:pt x="414479" y="189617"/>
                    <a:pt x="423334" y="182423"/>
                    <a:pt x="431082" y="174121"/>
                  </a:cubicBezTo>
                  <a:cubicBezTo>
                    <a:pt x="432742" y="175228"/>
                    <a:pt x="434956" y="177442"/>
                    <a:pt x="437170" y="179102"/>
                  </a:cubicBezTo>
                  <a:close/>
                  <a:moveTo>
                    <a:pt x="112307" y="204560"/>
                  </a:moveTo>
                  <a:cubicBezTo>
                    <a:pt x="119501" y="204006"/>
                    <a:pt x="121715" y="204006"/>
                    <a:pt x="123375" y="203453"/>
                  </a:cubicBezTo>
                  <a:cubicBezTo>
                    <a:pt x="200302" y="179102"/>
                    <a:pt x="272248" y="145343"/>
                    <a:pt x="328144" y="85019"/>
                  </a:cubicBezTo>
                  <a:cubicBezTo>
                    <a:pt x="341427" y="71184"/>
                    <a:pt x="348068" y="50153"/>
                    <a:pt x="355262" y="31890"/>
                  </a:cubicBezTo>
                  <a:cubicBezTo>
                    <a:pt x="360243" y="19161"/>
                    <a:pt x="351941" y="10306"/>
                    <a:pt x="339213" y="8646"/>
                  </a:cubicBezTo>
                  <a:cubicBezTo>
                    <a:pt x="330911" y="7539"/>
                    <a:pt x="320950" y="7539"/>
                    <a:pt x="313755" y="11413"/>
                  </a:cubicBezTo>
                  <a:cubicBezTo>
                    <a:pt x="292725" y="22482"/>
                    <a:pt x="271141" y="32997"/>
                    <a:pt x="253431" y="47940"/>
                  </a:cubicBezTo>
                  <a:cubicBezTo>
                    <a:pt x="225206" y="71737"/>
                    <a:pt x="198642" y="97748"/>
                    <a:pt x="174291" y="125420"/>
                  </a:cubicBezTo>
                  <a:cubicBezTo>
                    <a:pt x="152707" y="149217"/>
                    <a:pt x="134444" y="175782"/>
                    <a:pt x="112307" y="204560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17"/>
            <p:cNvSpPr/>
            <p:nvPr/>
          </p:nvSpPr>
          <p:spPr>
            <a:xfrm>
              <a:off x="9545895" y="6310723"/>
              <a:ext cx="255627" cy="222930"/>
            </a:xfrm>
            <a:custGeom>
              <a:avLst/>
              <a:gdLst>
                <a:gd name="connsiteX0" fmla="*/ 293904 w 475948"/>
                <a:gd name="connsiteY0" fmla="*/ 270322 h 415071"/>
                <a:gd name="connsiteX1" fmla="*/ 345926 w 475948"/>
                <a:gd name="connsiteY1" fmla="*/ 270322 h 415071"/>
                <a:gd name="connsiteX2" fmla="*/ 458826 w 475948"/>
                <a:gd name="connsiteY2" fmla="*/ 173472 h 415071"/>
                <a:gd name="connsiteX3" fmla="*/ 474875 w 475948"/>
                <a:gd name="connsiteY3" fmla="*/ 149674 h 415071"/>
                <a:gd name="connsiteX4" fmla="*/ 452185 w 475948"/>
                <a:gd name="connsiteY4" fmla="*/ 202250 h 415071"/>
                <a:gd name="connsiteX5" fmla="*/ 287816 w 475948"/>
                <a:gd name="connsiteY5" fmla="*/ 279177 h 415071"/>
                <a:gd name="connsiteX6" fmla="*/ 228599 w 475948"/>
                <a:gd name="connsiteY6" fmla="*/ 352783 h 415071"/>
                <a:gd name="connsiteX7" fmla="*/ 131196 w 475948"/>
                <a:gd name="connsiteY7" fmla="*/ 415320 h 415071"/>
                <a:gd name="connsiteX8" fmla="*/ 7781 w 475948"/>
                <a:gd name="connsiteY8" fmla="*/ 340607 h 415071"/>
                <a:gd name="connsiteX9" fmla="*/ 39880 w 475948"/>
                <a:gd name="connsiteY9" fmla="*/ 176239 h 415071"/>
                <a:gd name="connsiteX10" fmla="*/ 255164 w 475948"/>
                <a:gd name="connsiteY10" fmla="*/ 11317 h 415071"/>
                <a:gd name="connsiteX11" fmla="*/ 307740 w 475948"/>
                <a:gd name="connsiteY11" fmla="*/ 249 h 415071"/>
                <a:gd name="connsiteX12" fmla="*/ 370831 w 475948"/>
                <a:gd name="connsiteY12" fmla="*/ 54485 h 415071"/>
                <a:gd name="connsiteX13" fmla="*/ 323235 w 475948"/>
                <a:gd name="connsiteY13" fmla="*/ 223280 h 415071"/>
                <a:gd name="connsiteX14" fmla="*/ 293904 w 475948"/>
                <a:gd name="connsiteY14" fmla="*/ 270322 h 415071"/>
                <a:gd name="connsiteX15" fmla="*/ 274534 w 475948"/>
                <a:gd name="connsiteY15" fmla="*/ 274196 h 415071"/>
                <a:gd name="connsiteX16" fmla="*/ 257378 w 475948"/>
                <a:gd name="connsiteY16" fmla="*/ 229922 h 415071"/>
                <a:gd name="connsiteX17" fmla="*/ 297778 w 475948"/>
                <a:gd name="connsiteY17" fmla="*/ 126984 h 415071"/>
                <a:gd name="connsiteX18" fmla="*/ 354781 w 475948"/>
                <a:gd name="connsiteY18" fmla="*/ 116469 h 415071"/>
                <a:gd name="connsiteX19" fmla="*/ 359762 w 475948"/>
                <a:gd name="connsiteY19" fmla="*/ 52271 h 415071"/>
                <a:gd name="connsiteX20" fmla="*/ 316041 w 475948"/>
                <a:gd name="connsiteY20" fmla="*/ 11317 h 415071"/>
                <a:gd name="connsiteX21" fmla="*/ 266786 w 475948"/>
                <a:gd name="connsiteY21" fmla="*/ 24046 h 415071"/>
                <a:gd name="connsiteX22" fmla="*/ 188199 w 475948"/>
                <a:gd name="connsiteY22" fmla="*/ 93778 h 415071"/>
                <a:gd name="connsiteX23" fmla="*/ 76960 w 475948"/>
                <a:gd name="connsiteY23" fmla="*/ 281944 h 415071"/>
                <a:gd name="connsiteX24" fmla="*/ 64231 w 475948"/>
                <a:gd name="connsiteY24" fmla="*/ 370493 h 415071"/>
                <a:gd name="connsiteX25" fmla="*/ 108505 w 475948"/>
                <a:gd name="connsiteY25" fmla="*/ 405359 h 415071"/>
                <a:gd name="connsiteX26" fmla="*/ 165508 w 475948"/>
                <a:gd name="connsiteY26" fmla="*/ 385989 h 415071"/>
                <a:gd name="connsiteX27" fmla="*/ 274534 w 475948"/>
                <a:gd name="connsiteY27" fmla="*/ 274196 h 415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75948" h="415071">
                  <a:moveTo>
                    <a:pt x="293904" y="270322"/>
                  </a:moveTo>
                  <a:cubicBezTo>
                    <a:pt x="312167" y="278623"/>
                    <a:pt x="329323" y="277517"/>
                    <a:pt x="345926" y="270322"/>
                  </a:cubicBezTo>
                  <a:cubicBezTo>
                    <a:pt x="393521" y="249845"/>
                    <a:pt x="430601" y="216086"/>
                    <a:pt x="458826" y="173472"/>
                  </a:cubicBezTo>
                  <a:cubicBezTo>
                    <a:pt x="463807" y="166277"/>
                    <a:pt x="468788" y="158529"/>
                    <a:pt x="474875" y="149674"/>
                  </a:cubicBezTo>
                  <a:cubicBezTo>
                    <a:pt x="481516" y="166277"/>
                    <a:pt x="480409" y="170705"/>
                    <a:pt x="452185" y="202250"/>
                  </a:cubicBezTo>
                  <a:cubicBezTo>
                    <a:pt x="408464" y="250952"/>
                    <a:pt x="362529" y="296333"/>
                    <a:pt x="287816" y="279177"/>
                  </a:cubicBezTo>
                  <a:cubicBezTo>
                    <a:pt x="268446" y="303528"/>
                    <a:pt x="249076" y="328986"/>
                    <a:pt x="228599" y="352783"/>
                  </a:cubicBezTo>
                  <a:cubicBezTo>
                    <a:pt x="202035" y="382668"/>
                    <a:pt x="170489" y="405359"/>
                    <a:pt x="131196" y="415320"/>
                  </a:cubicBezTo>
                  <a:cubicBezTo>
                    <a:pt x="78066" y="429156"/>
                    <a:pt x="24937" y="397611"/>
                    <a:pt x="7781" y="340607"/>
                  </a:cubicBezTo>
                  <a:cubicBezTo>
                    <a:pt x="-9929" y="280837"/>
                    <a:pt x="3354" y="225494"/>
                    <a:pt x="39880" y="176239"/>
                  </a:cubicBezTo>
                  <a:cubicBezTo>
                    <a:pt x="95776" y="100973"/>
                    <a:pt x="168829" y="46737"/>
                    <a:pt x="255164" y="11317"/>
                  </a:cubicBezTo>
                  <a:cubicBezTo>
                    <a:pt x="271213" y="4676"/>
                    <a:pt x="290030" y="1909"/>
                    <a:pt x="307740" y="249"/>
                  </a:cubicBezTo>
                  <a:cubicBezTo>
                    <a:pt x="344266" y="-2519"/>
                    <a:pt x="366403" y="17958"/>
                    <a:pt x="370831" y="54485"/>
                  </a:cubicBezTo>
                  <a:cubicBezTo>
                    <a:pt x="378578" y="117576"/>
                    <a:pt x="353121" y="170705"/>
                    <a:pt x="323235" y="223280"/>
                  </a:cubicBezTo>
                  <a:cubicBezTo>
                    <a:pt x="313274" y="239330"/>
                    <a:pt x="303865" y="254273"/>
                    <a:pt x="293904" y="270322"/>
                  </a:cubicBezTo>
                  <a:close/>
                  <a:moveTo>
                    <a:pt x="274534" y="274196"/>
                  </a:moveTo>
                  <a:cubicBezTo>
                    <a:pt x="267893" y="257040"/>
                    <a:pt x="259038" y="244311"/>
                    <a:pt x="257378" y="229922"/>
                  </a:cubicBezTo>
                  <a:cubicBezTo>
                    <a:pt x="251843" y="188968"/>
                    <a:pt x="270106" y="155762"/>
                    <a:pt x="297778" y="126984"/>
                  </a:cubicBezTo>
                  <a:cubicBezTo>
                    <a:pt x="316041" y="108167"/>
                    <a:pt x="327663" y="105400"/>
                    <a:pt x="354781" y="116469"/>
                  </a:cubicBezTo>
                  <a:cubicBezTo>
                    <a:pt x="356995" y="94332"/>
                    <a:pt x="360869" y="73301"/>
                    <a:pt x="359762" y="52271"/>
                  </a:cubicBezTo>
                  <a:cubicBezTo>
                    <a:pt x="359208" y="28474"/>
                    <a:pt x="339838" y="10764"/>
                    <a:pt x="316041" y="11317"/>
                  </a:cubicBezTo>
                  <a:cubicBezTo>
                    <a:pt x="299438" y="11871"/>
                    <a:pt x="279515" y="14638"/>
                    <a:pt x="266786" y="24046"/>
                  </a:cubicBezTo>
                  <a:cubicBezTo>
                    <a:pt x="238561" y="44523"/>
                    <a:pt x="210889" y="67214"/>
                    <a:pt x="188199" y="93778"/>
                  </a:cubicBezTo>
                  <a:cubicBezTo>
                    <a:pt x="139497" y="149121"/>
                    <a:pt x="101311" y="212212"/>
                    <a:pt x="76960" y="281944"/>
                  </a:cubicBezTo>
                  <a:cubicBezTo>
                    <a:pt x="66998" y="309616"/>
                    <a:pt x="64231" y="340607"/>
                    <a:pt x="64231" y="370493"/>
                  </a:cubicBezTo>
                  <a:cubicBezTo>
                    <a:pt x="64231" y="398164"/>
                    <a:pt x="81941" y="410340"/>
                    <a:pt x="108505" y="405359"/>
                  </a:cubicBezTo>
                  <a:cubicBezTo>
                    <a:pt x="127875" y="401485"/>
                    <a:pt x="148352" y="395950"/>
                    <a:pt x="165508" y="385989"/>
                  </a:cubicBezTo>
                  <a:cubicBezTo>
                    <a:pt x="214763" y="359424"/>
                    <a:pt x="243542" y="312936"/>
                    <a:pt x="274534" y="274196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20"/>
            <p:cNvSpPr/>
            <p:nvPr/>
          </p:nvSpPr>
          <p:spPr>
            <a:xfrm>
              <a:off x="9004283" y="6487394"/>
              <a:ext cx="151593" cy="127813"/>
            </a:xfrm>
            <a:custGeom>
              <a:avLst/>
              <a:gdLst>
                <a:gd name="connsiteX0" fmla="*/ 74821 w 282248"/>
                <a:gd name="connsiteY0" fmla="*/ 44 h 237974"/>
                <a:gd name="connsiteX1" fmla="*/ 198789 w 282248"/>
                <a:gd name="connsiteY1" fmla="*/ 75310 h 237974"/>
                <a:gd name="connsiteX2" fmla="*/ 276269 w 282248"/>
                <a:gd name="connsiteY2" fmla="*/ 209240 h 237974"/>
                <a:gd name="connsiteX3" fmla="*/ 284570 w 282248"/>
                <a:gd name="connsiteY3" fmla="*/ 242999 h 237974"/>
                <a:gd name="connsiteX4" fmla="*/ 253025 w 282248"/>
                <a:gd name="connsiteY4" fmla="*/ 239679 h 237974"/>
                <a:gd name="connsiteX5" fmla="*/ 134038 w 282248"/>
                <a:gd name="connsiteY5" fmla="*/ 226396 h 237974"/>
                <a:gd name="connsiteX6" fmla="*/ 78141 w 282248"/>
                <a:gd name="connsiteY6" fmla="*/ 195958 h 237974"/>
                <a:gd name="connsiteX7" fmla="*/ 5642 w 282248"/>
                <a:gd name="connsiteY7" fmla="*/ 90806 h 237974"/>
                <a:gd name="connsiteX8" fmla="*/ 65966 w 282248"/>
                <a:gd name="connsiteY8" fmla="*/ 44 h 237974"/>
                <a:gd name="connsiteX9" fmla="*/ 74821 w 282248"/>
                <a:gd name="connsiteY9" fmla="*/ 44 h 237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2248" h="237974">
                  <a:moveTo>
                    <a:pt x="74821" y="44"/>
                  </a:moveTo>
                  <a:cubicBezTo>
                    <a:pt x="130717" y="1151"/>
                    <a:pt x="169457" y="32696"/>
                    <a:pt x="198789" y="75310"/>
                  </a:cubicBezTo>
                  <a:cubicBezTo>
                    <a:pt x="227567" y="117925"/>
                    <a:pt x="251365" y="163859"/>
                    <a:pt x="276269" y="209240"/>
                  </a:cubicBezTo>
                  <a:cubicBezTo>
                    <a:pt x="281803" y="219202"/>
                    <a:pt x="281803" y="231377"/>
                    <a:pt x="284570" y="242999"/>
                  </a:cubicBezTo>
                  <a:cubicBezTo>
                    <a:pt x="274055" y="241893"/>
                    <a:pt x="263540" y="241339"/>
                    <a:pt x="253025" y="239679"/>
                  </a:cubicBezTo>
                  <a:cubicBezTo>
                    <a:pt x="213178" y="235252"/>
                    <a:pt x="173885" y="230271"/>
                    <a:pt x="134038" y="226396"/>
                  </a:cubicBezTo>
                  <a:cubicBezTo>
                    <a:pt x="110794" y="224183"/>
                    <a:pt x="93084" y="215328"/>
                    <a:pt x="78141" y="195958"/>
                  </a:cubicBezTo>
                  <a:cubicBezTo>
                    <a:pt x="52130" y="162199"/>
                    <a:pt x="23352" y="130653"/>
                    <a:pt x="5642" y="90806"/>
                  </a:cubicBezTo>
                  <a:cubicBezTo>
                    <a:pt x="-14835" y="43765"/>
                    <a:pt x="23905" y="-1616"/>
                    <a:pt x="65966" y="44"/>
                  </a:cubicBezTo>
                  <a:cubicBezTo>
                    <a:pt x="68733" y="44"/>
                    <a:pt x="71500" y="44"/>
                    <a:pt x="74821" y="44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21"/>
            <p:cNvSpPr/>
            <p:nvPr/>
          </p:nvSpPr>
          <p:spPr>
            <a:xfrm>
              <a:off x="9393195" y="5880987"/>
              <a:ext cx="202124" cy="109979"/>
            </a:xfrm>
            <a:custGeom>
              <a:avLst/>
              <a:gdLst>
                <a:gd name="connsiteX0" fmla="*/ 381193 w 376331"/>
                <a:gd name="connsiteY0" fmla="*/ 140682 h 204768"/>
                <a:gd name="connsiteX1" fmla="*/ 315335 w 376331"/>
                <a:gd name="connsiteY1" fmla="*/ 158392 h 204768"/>
                <a:gd name="connsiteX2" fmla="*/ 179191 w 376331"/>
                <a:gd name="connsiteY2" fmla="*/ 199899 h 204768"/>
                <a:gd name="connsiteX3" fmla="*/ 43048 w 376331"/>
                <a:gd name="connsiteY3" fmla="*/ 182743 h 204768"/>
                <a:gd name="connsiteX4" fmla="*/ 9842 w 376331"/>
                <a:gd name="connsiteY4" fmla="*/ 62649 h 204768"/>
                <a:gd name="connsiteX5" fmla="*/ 109459 w 376331"/>
                <a:gd name="connsiteY5" fmla="*/ 665 h 204768"/>
                <a:gd name="connsiteX6" fmla="*/ 143772 w 376331"/>
                <a:gd name="connsiteY6" fmla="*/ 18928 h 204768"/>
                <a:gd name="connsiteX7" fmla="*/ 191367 w 376331"/>
                <a:gd name="connsiteY7" fmla="*/ 73717 h 204768"/>
                <a:gd name="connsiteX8" fmla="*/ 225126 w 376331"/>
                <a:gd name="connsiteY8" fmla="*/ 110797 h 204768"/>
                <a:gd name="connsiteX9" fmla="*/ 254458 w 376331"/>
                <a:gd name="connsiteY9" fmla="*/ 122419 h 204768"/>
                <a:gd name="connsiteX10" fmla="*/ 380639 w 376331"/>
                <a:gd name="connsiteY10" fmla="*/ 134595 h 204768"/>
                <a:gd name="connsiteX11" fmla="*/ 381193 w 376331"/>
                <a:gd name="connsiteY11" fmla="*/ 140682 h 204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6331" h="204768">
                  <a:moveTo>
                    <a:pt x="381193" y="140682"/>
                  </a:moveTo>
                  <a:cubicBezTo>
                    <a:pt x="359056" y="146770"/>
                    <a:pt x="337472" y="152304"/>
                    <a:pt x="315335" y="158392"/>
                  </a:cubicBezTo>
                  <a:cubicBezTo>
                    <a:pt x="269954" y="172228"/>
                    <a:pt x="225126" y="187170"/>
                    <a:pt x="179191" y="199899"/>
                  </a:cubicBezTo>
                  <a:cubicBezTo>
                    <a:pt x="132150" y="212628"/>
                    <a:pt x="85662" y="213735"/>
                    <a:pt x="43048" y="182743"/>
                  </a:cubicBezTo>
                  <a:cubicBezTo>
                    <a:pt x="-2333" y="150644"/>
                    <a:pt x="-8974" y="119652"/>
                    <a:pt x="9842" y="62649"/>
                  </a:cubicBezTo>
                  <a:cubicBezTo>
                    <a:pt x="24231" y="18928"/>
                    <a:pt x="63525" y="-4316"/>
                    <a:pt x="109459" y="665"/>
                  </a:cubicBezTo>
                  <a:cubicBezTo>
                    <a:pt x="121635" y="1772"/>
                    <a:pt x="134364" y="10073"/>
                    <a:pt x="143772" y="18928"/>
                  </a:cubicBezTo>
                  <a:cubicBezTo>
                    <a:pt x="160928" y="36084"/>
                    <a:pt x="175871" y="55454"/>
                    <a:pt x="191367" y="73717"/>
                  </a:cubicBezTo>
                  <a:cubicBezTo>
                    <a:pt x="202436" y="86446"/>
                    <a:pt x="212397" y="100282"/>
                    <a:pt x="225126" y="110797"/>
                  </a:cubicBezTo>
                  <a:cubicBezTo>
                    <a:pt x="232874" y="117438"/>
                    <a:pt x="244496" y="121312"/>
                    <a:pt x="254458" y="122419"/>
                  </a:cubicBezTo>
                  <a:cubicBezTo>
                    <a:pt x="296519" y="127400"/>
                    <a:pt x="338579" y="130720"/>
                    <a:pt x="380639" y="134595"/>
                  </a:cubicBezTo>
                  <a:cubicBezTo>
                    <a:pt x="380639" y="137362"/>
                    <a:pt x="381193" y="139022"/>
                    <a:pt x="381193" y="140682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22"/>
            <p:cNvSpPr/>
            <p:nvPr/>
          </p:nvSpPr>
          <p:spPr>
            <a:xfrm>
              <a:off x="9781415" y="6008508"/>
              <a:ext cx="151593" cy="112951"/>
            </a:xfrm>
            <a:custGeom>
              <a:avLst/>
              <a:gdLst>
                <a:gd name="connsiteX0" fmla="*/ 160885 w 282248"/>
                <a:gd name="connsiteY0" fmla="*/ 142889 h 210303"/>
                <a:gd name="connsiteX1" fmla="*/ 268803 w 282248"/>
                <a:gd name="connsiteY1" fmla="*/ 163919 h 210303"/>
                <a:gd name="connsiteX2" fmla="*/ 230617 w 282248"/>
                <a:gd name="connsiteY2" fmla="*/ 174988 h 210303"/>
                <a:gd name="connsiteX3" fmla="*/ 124359 w 282248"/>
                <a:gd name="connsiteY3" fmla="*/ 207087 h 210303"/>
                <a:gd name="connsiteX4" fmla="*/ 21421 w 282248"/>
                <a:gd name="connsiteY4" fmla="*/ 188823 h 210303"/>
                <a:gd name="connsiteX5" fmla="*/ 1497 w 282248"/>
                <a:gd name="connsiteY5" fmla="*/ 140675 h 210303"/>
                <a:gd name="connsiteX6" fmla="*/ 5371 w 282248"/>
                <a:gd name="connsiteY6" fmla="*/ 118538 h 210303"/>
                <a:gd name="connsiteX7" fmla="*/ 111076 w 282248"/>
                <a:gd name="connsiteY7" fmla="*/ 82565 h 210303"/>
                <a:gd name="connsiteX8" fmla="*/ 109969 w 282248"/>
                <a:gd name="connsiteY8" fmla="*/ 68176 h 210303"/>
                <a:gd name="connsiteX9" fmla="*/ 114397 w 282248"/>
                <a:gd name="connsiteY9" fmla="*/ 15047 h 210303"/>
                <a:gd name="connsiteX10" fmla="*/ 174167 w 282248"/>
                <a:gd name="connsiteY10" fmla="*/ 3425 h 210303"/>
                <a:gd name="connsiteX11" fmla="*/ 236151 w 282248"/>
                <a:gd name="connsiteY11" fmla="*/ 51573 h 210303"/>
                <a:gd name="connsiteX12" fmla="*/ 282086 w 282248"/>
                <a:gd name="connsiteY12" fmla="*/ 135141 h 210303"/>
                <a:gd name="connsiteX13" fmla="*/ 284299 w 282248"/>
                <a:gd name="connsiteY13" fmla="*/ 154511 h 210303"/>
                <a:gd name="connsiteX14" fmla="*/ 266590 w 282248"/>
                <a:gd name="connsiteY14" fmla="*/ 154511 h 210303"/>
                <a:gd name="connsiteX15" fmla="*/ 160885 w 282248"/>
                <a:gd name="connsiteY15" fmla="*/ 142889 h 210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2248" h="210303">
                  <a:moveTo>
                    <a:pt x="160885" y="142889"/>
                  </a:moveTo>
                  <a:cubicBezTo>
                    <a:pt x="192984" y="161705"/>
                    <a:pt x="231170" y="152297"/>
                    <a:pt x="268803" y="163919"/>
                  </a:cubicBezTo>
                  <a:cubicBezTo>
                    <a:pt x="253861" y="168347"/>
                    <a:pt x="242239" y="171667"/>
                    <a:pt x="230617" y="174988"/>
                  </a:cubicBezTo>
                  <a:cubicBezTo>
                    <a:pt x="195197" y="185503"/>
                    <a:pt x="159778" y="196571"/>
                    <a:pt x="124359" y="207087"/>
                  </a:cubicBezTo>
                  <a:cubicBezTo>
                    <a:pt x="87279" y="218155"/>
                    <a:pt x="52413" y="214281"/>
                    <a:pt x="21421" y="188823"/>
                  </a:cubicBezTo>
                  <a:cubicBezTo>
                    <a:pt x="6478" y="176648"/>
                    <a:pt x="-4037" y="162259"/>
                    <a:pt x="1497" y="140675"/>
                  </a:cubicBezTo>
                  <a:cubicBezTo>
                    <a:pt x="3711" y="133481"/>
                    <a:pt x="4264" y="125732"/>
                    <a:pt x="5371" y="118538"/>
                  </a:cubicBezTo>
                  <a:cubicBezTo>
                    <a:pt x="10352" y="77584"/>
                    <a:pt x="71229" y="44932"/>
                    <a:pt x="111076" y="82565"/>
                  </a:cubicBezTo>
                  <a:cubicBezTo>
                    <a:pt x="110523" y="76477"/>
                    <a:pt x="111629" y="71496"/>
                    <a:pt x="109969" y="68176"/>
                  </a:cubicBezTo>
                  <a:cubicBezTo>
                    <a:pt x="100561" y="49359"/>
                    <a:pt x="99454" y="30543"/>
                    <a:pt x="114397" y="15047"/>
                  </a:cubicBezTo>
                  <a:cubicBezTo>
                    <a:pt x="130999" y="-2663"/>
                    <a:pt x="152583" y="-2110"/>
                    <a:pt x="174167" y="3425"/>
                  </a:cubicBezTo>
                  <a:cubicBezTo>
                    <a:pt x="201285" y="10619"/>
                    <a:pt x="221762" y="28329"/>
                    <a:pt x="236151" y="51573"/>
                  </a:cubicBezTo>
                  <a:cubicBezTo>
                    <a:pt x="252754" y="78691"/>
                    <a:pt x="267143" y="106916"/>
                    <a:pt x="282086" y="135141"/>
                  </a:cubicBezTo>
                  <a:cubicBezTo>
                    <a:pt x="284853" y="140675"/>
                    <a:pt x="283746" y="147870"/>
                    <a:pt x="284299" y="154511"/>
                  </a:cubicBezTo>
                  <a:cubicBezTo>
                    <a:pt x="278212" y="154511"/>
                    <a:pt x="272124" y="155618"/>
                    <a:pt x="266590" y="154511"/>
                  </a:cubicBezTo>
                  <a:cubicBezTo>
                    <a:pt x="230617" y="151190"/>
                    <a:pt x="195751" y="147316"/>
                    <a:pt x="160885" y="142889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23"/>
            <p:cNvSpPr/>
            <p:nvPr/>
          </p:nvSpPr>
          <p:spPr>
            <a:xfrm>
              <a:off x="8777551" y="5976521"/>
              <a:ext cx="151593" cy="112951"/>
            </a:xfrm>
            <a:custGeom>
              <a:avLst/>
              <a:gdLst>
                <a:gd name="connsiteX0" fmla="*/ 271725 w 282248"/>
                <a:gd name="connsiteY0" fmla="*/ 158170 h 210303"/>
                <a:gd name="connsiteX1" fmla="*/ 261764 w 282248"/>
                <a:gd name="connsiteY1" fmla="*/ 166471 h 210303"/>
                <a:gd name="connsiteX2" fmla="*/ 111784 w 282248"/>
                <a:gd name="connsiteY2" fmla="*/ 209639 h 210303"/>
                <a:gd name="connsiteX3" fmla="*/ 18255 w 282248"/>
                <a:gd name="connsiteY3" fmla="*/ 185841 h 210303"/>
                <a:gd name="connsiteX4" fmla="*/ 43712 w 282248"/>
                <a:gd name="connsiteY4" fmla="*/ 70175 h 210303"/>
                <a:gd name="connsiteX5" fmla="*/ 116212 w 282248"/>
                <a:gd name="connsiteY5" fmla="*/ 88438 h 210303"/>
                <a:gd name="connsiteX6" fmla="*/ 102929 w 282248"/>
                <a:gd name="connsiteY6" fmla="*/ 61320 h 210303"/>
                <a:gd name="connsiteX7" fmla="*/ 137795 w 282248"/>
                <a:gd name="connsiteY7" fmla="*/ 996 h 210303"/>
                <a:gd name="connsiteX8" fmla="*/ 194799 w 282248"/>
                <a:gd name="connsiteY8" fmla="*/ 15939 h 210303"/>
                <a:gd name="connsiteX9" fmla="*/ 240733 w 282248"/>
                <a:gd name="connsiteY9" fmla="*/ 66854 h 210303"/>
                <a:gd name="connsiteX10" fmla="*/ 282794 w 282248"/>
                <a:gd name="connsiteY10" fmla="*/ 141014 h 210303"/>
                <a:gd name="connsiteX11" fmla="*/ 271725 w 282248"/>
                <a:gd name="connsiteY11" fmla="*/ 158170 h 210303"/>
                <a:gd name="connsiteX12" fmla="*/ 154952 w 282248"/>
                <a:gd name="connsiteY12" fmla="*/ 139353 h 210303"/>
                <a:gd name="connsiteX13" fmla="*/ 271725 w 282248"/>
                <a:gd name="connsiteY13" fmla="*/ 158170 h 210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2248" h="210303">
                  <a:moveTo>
                    <a:pt x="271725" y="158170"/>
                  </a:moveTo>
                  <a:cubicBezTo>
                    <a:pt x="268405" y="160937"/>
                    <a:pt x="265638" y="165365"/>
                    <a:pt x="261764" y="166471"/>
                  </a:cubicBezTo>
                  <a:cubicBezTo>
                    <a:pt x="211955" y="181414"/>
                    <a:pt x="162146" y="196910"/>
                    <a:pt x="111784" y="209639"/>
                  </a:cubicBezTo>
                  <a:cubicBezTo>
                    <a:pt x="77472" y="218494"/>
                    <a:pt x="47033" y="209086"/>
                    <a:pt x="18255" y="185841"/>
                  </a:cubicBezTo>
                  <a:cubicBezTo>
                    <a:pt x="-19378" y="155956"/>
                    <a:pt x="7186" y="79030"/>
                    <a:pt x="43712" y="70175"/>
                  </a:cubicBezTo>
                  <a:cubicBezTo>
                    <a:pt x="72491" y="62980"/>
                    <a:pt x="95735" y="64641"/>
                    <a:pt x="116212" y="88438"/>
                  </a:cubicBezTo>
                  <a:cubicBezTo>
                    <a:pt x="111784" y="79583"/>
                    <a:pt x="106803" y="70728"/>
                    <a:pt x="102929" y="61320"/>
                  </a:cubicBezTo>
                  <a:cubicBezTo>
                    <a:pt x="91307" y="31988"/>
                    <a:pt x="106803" y="5977"/>
                    <a:pt x="137795" y="996"/>
                  </a:cubicBezTo>
                  <a:cubicBezTo>
                    <a:pt x="159379" y="-2324"/>
                    <a:pt x="179303" y="2656"/>
                    <a:pt x="194799" y="15939"/>
                  </a:cubicBezTo>
                  <a:cubicBezTo>
                    <a:pt x="211955" y="30881"/>
                    <a:pt x="228004" y="48038"/>
                    <a:pt x="240733" y="66854"/>
                  </a:cubicBezTo>
                  <a:cubicBezTo>
                    <a:pt x="256783" y="90098"/>
                    <a:pt x="268958" y="116109"/>
                    <a:pt x="282794" y="141014"/>
                  </a:cubicBezTo>
                  <a:cubicBezTo>
                    <a:pt x="289435" y="153189"/>
                    <a:pt x="286668" y="159830"/>
                    <a:pt x="271725" y="158170"/>
                  </a:cubicBezTo>
                  <a:cubicBezTo>
                    <a:pt x="232432" y="152082"/>
                    <a:pt x="193692" y="145995"/>
                    <a:pt x="154952" y="139353"/>
                  </a:cubicBezTo>
                  <a:cubicBezTo>
                    <a:pt x="192031" y="158723"/>
                    <a:pt x="232432" y="157063"/>
                    <a:pt x="271725" y="158170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24"/>
            <p:cNvSpPr/>
            <p:nvPr/>
          </p:nvSpPr>
          <p:spPr>
            <a:xfrm>
              <a:off x="10295719" y="5910303"/>
              <a:ext cx="151593" cy="112951"/>
            </a:xfrm>
            <a:custGeom>
              <a:avLst/>
              <a:gdLst>
                <a:gd name="connsiteX0" fmla="*/ 152990 w 282248"/>
                <a:gd name="connsiteY0" fmla="*/ 142549 h 210303"/>
                <a:gd name="connsiteX1" fmla="*/ 267550 w 282248"/>
                <a:gd name="connsiteY1" fmla="*/ 163579 h 210303"/>
                <a:gd name="connsiteX2" fmla="*/ 248733 w 282248"/>
                <a:gd name="connsiteY2" fmla="*/ 170220 h 210303"/>
                <a:gd name="connsiteX3" fmla="*/ 137494 w 282248"/>
                <a:gd name="connsiteY3" fmla="*/ 203426 h 210303"/>
                <a:gd name="connsiteX4" fmla="*/ 25148 w 282248"/>
                <a:gd name="connsiteY4" fmla="*/ 191804 h 210303"/>
                <a:gd name="connsiteX5" fmla="*/ 1350 w 282248"/>
                <a:gd name="connsiteY5" fmla="*/ 127606 h 210303"/>
                <a:gd name="connsiteX6" fmla="*/ 47285 w 282248"/>
                <a:gd name="connsiteY6" fmla="*/ 70603 h 210303"/>
                <a:gd name="connsiteX7" fmla="*/ 112036 w 282248"/>
                <a:gd name="connsiteY7" fmla="*/ 90527 h 210303"/>
                <a:gd name="connsiteX8" fmla="*/ 121998 w 282248"/>
                <a:gd name="connsiteY8" fmla="*/ 99382 h 210303"/>
                <a:gd name="connsiteX9" fmla="*/ 107609 w 282248"/>
                <a:gd name="connsiteY9" fmla="*/ 67283 h 210303"/>
                <a:gd name="connsiteX10" fmla="*/ 115910 w 282248"/>
                <a:gd name="connsiteY10" fmla="*/ 13047 h 210303"/>
                <a:gd name="connsiteX11" fmla="*/ 171253 w 282248"/>
                <a:gd name="connsiteY11" fmla="*/ 3638 h 210303"/>
                <a:gd name="connsiteX12" fmla="*/ 228256 w 282248"/>
                <a:gd name="connsiteY12" fmla="*/ 46806 h 210303"/>
                <a:gd name="connsiteX13" fmla="*/ 281385 w 282248"/>
                <a:gd name="connsiteY13" fmla="*/ 142549 h 210303"/>
                <a:gd name="connsiteX14" fmla="*/ 286366 w 282248"/>
                <a:gd name="connsiteY14" fmla="*/ 159152 h 210303"/>
                <a:gd name="connsiteX15" fmla="*/ 220508 w 282248"/>
                <a:gd name="connsiteY15" fmla="*/ 150297 h 210303"/>
                <a:gd name="connsiteX16" fmla="*/ 152990 w 282248"/>
                <a:gd name="connsiteY16" fmla="*/ 142549 h 210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248" h="210303">
                  <a:moveTo>
                    <a:pt x="152990" y="142549"/>
                  </a:moveTo>
                  <a:cubicBezTo>
                    <a:pt x="190623" y="164133"/>
                    <a:pt x="229363" y="151957"/>
                    <a:pt x="267550" y="163579"/>
                  </a:cubicBezTo>
                  <a:cubicBezTo>
                    <a:pt x="259248" y="166347"/>
                    <a:pt x="254267" y="168560"/>
                    <a:pt x="248733" y="170220"/>
                  </a:cubicBezTo>
                  <a:cubicBezTo>
                    <a:pt x="211653" y="181289"/>
                    <a:pt x="174574" y="191804"/>
                    <a:pt x="137494" y="203426"/>
                  </a:cubicBezTo>
                  <a:cubicBezTo>
                    <a:pt x="98200" y="215602"/>
                    <a:pt x="60567" y="218369"/>
                    <a:pt x="25148" y="191804"/>
                  </a:cubicBezTo>
                  <a:cubicBezTo>
                    <a:pt x="3011" y="174648"/>
                    <a:pt x="-3077" y="153618"/>
                    <a:pt x="1350" y="127606"/>
                  </a:cubicBezTo>
                  <a:cubicBezTo>
                    <a:pt x="6331" y="100488"/>
                    <a:pt x="18507" y="78905"/>
                    <a:pt x="47285" y="70603"/>
                  </a:cubicBezTo>
                  <a:cubicBezTo>
                    <a:pt x="73849" y="62855"/>
                    <a:pt x="96540" y="65069"/>
                    <a:pt x="112036" y="90527"/>
                  </a:cubicBezTo>
                  <a:cubicBezTo>
                    <a:pt x="113143" y="92740"/>
                    <a:pt x="115910" y="94401"/>
                    <a:pt x="121998" y="99382"/>
                  </a:cubicBezTo>
                  <a:cubicBezTo>
                    <a:pt x="115910" y="85546"/>
                    <a:pt x="112036" y="76691"/>
                    <a:pt x="107609" y="67283"/>
                  </a:cubicBezTo>
                  <a:cubicBezTo>
                    <a:pt x="98200" y="47359"/>
                    <a:pt x="99307" y="28543"/>
                    <a:pt x="115910" y="13047"/>
                  </a:cubicBezTo>
                  <a:cubicBezTo>
                    <a:pt x="131959" y="-1896"/>
                    <a:pt x="151883" y="-2449"/>
                    <a:pt x="171253" y="3638"/>
                  </a:cubicBezTo>
                  <a:cubicBezTo>
                    <a:pt x="195051" y="10833"/>
                    <a:pt x="215527" y="25222"/>
                    <a:pt x="228256" y="46806"/>
                  </a:cubicBezTo>
                  <a:cubicBezTo>
                    <a:pt x="247073" y="78351"/>
                    <a:pt x="263676" y="110450"/>
                    <a:pt x="281385" y="142549"/>
                  </a:cubicBezTo>
                  <a:cubicBezTo>
                    <a:pt x="283599" y="146423"/>
                    <a:pt x="284152" y="151404"/>
                    <a:pt x="286366" y="159152"/>
                  </a:cubicBezTo>
                  <a:cubicBezTo>
                    <a:pt x="263122" y="155831"/>
                    <a:pt x="242092" y="153064"/>
                    <a:pt x="220508" y="150297"/>
                  </a:cubicBezTo>
                  <a:cubicBezTo>
                    <a:pt x="200031" y="147530"/>
                    <a:pt x="179001" y="145316"/>
                    <a:pt x="152990" y="142549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25"/>
            <p:cNvSpPr/>
            <p:nvPr/>
          </p:nvSpPr>
          <p:spPr>
            <a:xfrm>
              <a:off x="9391080" y="6526110"/>
              <a:ext cx="151593" cy="112951"/>
            </a:xfrm>
            <a:custGeom>
              <a:avLst/>
              <a:gdLst>
                <a:gd name="connsiteX0" fmla="*/ 116165 w 282248"/>
                <a:gd name="connsiteY0" fmla="*/ 86239 h 210303"/>
                <a:gd name="connsiteX1" fmla="*/ 105096 w 282248"/>
                <a:gd name="connsiteY1" fmla="*/ 61335 h 210303"/>
                <a:gd name="connsiteX2" fmla="*/ 154905 w 282248"/>
                <a:gd name="connsiteY2" fmla="*/ 458 h 210303"/>
                <a:gd name="connsiteX3" fmla="*/ 225191 w 282248"/>
                <a:gd name="connsiteY3" fmla="*/ 44179 h 210303"/>
                <a:gd name="connsiteX4" fmla="*/ 283854 w 282248"/>
                <a:gd name="connsiteY4" fmla="*/ 146563 h 210303"/>
                <a:gd name="connsiteX5" fmla="*/ 285515 w 282248"/>
                <a:gd name="connsiteY5" fmla="*/ 158739 h 210303"/>
                <a:gd name="connsiteX6" fmla="*/ 109524 w 282248"/>
                <a:gd name="connsiteY6" fmla="*/ 209654 h 210303"/>
                <a:gd name="connsiteX7" fmla="*/ 15994 w 282248"/>
                <a:gd name="connsiteY7" fmla="*/ 182536 h 210303"/>
                <a:gd name="connsiteX8" fmla="*/ 4373 w 282248"/>
                <a:gd name="connsiteY8" fmla="*/ 114465 h 210303"/>
                <a:gd name="connsiteX9" fmla="*/ 53074 w 282248"/>
                <a:gd name="connsiteY9" fmla="*/ 67423 h 210303"/>
                <a:gd name="connsiteX10" fmla="*/ 112291 w 282248"/>
                <a:gd name="connsiteY10" fmla="*/ 89560 h 210303"/>
                <a:gd name="connsiteX11" fmla="*/ 116165 w 282248"/>
                <a:gd name="connsiteY11" fmla="*/ 86239 h 210303"/>
                <a:gd name="connsiteX12" fmla="*/ 260610 w 282248"/>
                <a:gd name="connsiteY12" fmla="*/ 155972 h 210303"/>
                <a:gd name="connsiteX13" fmla="*/ 159333 w 282248"/>
                <a:gd name="connsiteY13" fmla="*/ 143243 h 210303"/>
                <a:gd name="connsiteX14" fmla="*/ 260610 w 282248"/>
                <a:gd name="connsiteY14" fmla="*/ 155972 h 210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2248" h="210303">
                  <a:moveTo>
                    <a:pt x="116165" y="86239"/>
                  </a:moveTo>
                  <a:cubicBezTo>
                    <a:pt x="112291" y="77938"/>
                    <a:pt x="108417" y="70190"/>
                    <a:pt x="105096" y="61335"/>
                  </a:cubicBezTo>
                  <a:cubicBezTo>
                    <a:pt x="92368" y="24255"/>
                    <a:pt x="115612" y="-3969"/>
                    <a:pt x="154905" y="458"/>
                  </a:cubicBezTo>
                  <a:cubicBezTo>
                    <a:pt x="185344" y="3779"/>
                    <a:pt x="209141" y="19828"/>
                    <a:pt x="225191" y="44179"/>
                  </a:cubicBezTo>
                  <a:cubicBezTo>
                    <a:pt x="246774" y="76831"/>
                    <a:pt x="264484" y="112251"/>
                    <a:pt x="283854" y="146563"/>
                  </a:cubicBezTo>
                  <a:cubicBezTo>
                    <a:pt x="285515" y="149330"/>
                    <a:pt x="284961" y="153205"/>
                    <a:pt x="285515" y="158739"/>
                  </a:cubicBezTo>
                  <a:cubicBezTo>
                    <a:pt x="226851" y="175895"/>
                    <a:pt x="168187" y="193605"/>
                    <a:pt x="109524" y="209654"/>
                  </a:cubicBezTo>
                  <a:cubicBezTo>
                    <a:pt x="73551" y="219062"/>
                    <a:pt x="42559" y="208547"/>
                    <a:pt x="15994" y="182536"/>
                  </a:cubicBezTo>
                  <a:cubicBezTo>
                    <a:pt x="-5036" y="162059"/>
                    <a:pt x="-1162" y="137708"/>
                    <a:pt x="4373" y="114465"/>
                  </a:cubicBezTo>
                  <a:cubicBezTo>
                    <a:pt x="10460" y="90114"/>
                    <a:pt x="27616" y="74064"/>
                    <a:pt x="53074" y="67423"/>
                  </a:cubicBezTo>
                  <a:cubicBezTo>
                    <a:pt x="77979" y="60782"/>
                    <a:pt x="96795" y="69083"/>
                    <a:pt x="112291" y="89560"/>
                  </a:cubicBezTo>
                  <a:cubicBezTo>
                    <a:pt x="113951" y="88453"/>
                    <a:pt x="115058" y="87346"/>
                    <a:pt x="116165" y="86239"/>
                  </a:cubicBezTo>
                  <a:close/>
                  <a:moveTo>
                    <a:pt x="260610" y="155972"/>
                  </a:moveTo>
                  <a:cubicBezTo>
                    <a:pt x="226851" y="151544"/>
                    <a:pt x="193092" y="147670"/>
                    <a:pt x="159333" y="143243"/>
                  </a:cubicBezTo>
                  <a:cubicBezTo>
                    <a:pt x="191985" y="158739"/>
                    <a:pt x="226851" y="154311"/>
                    <a:pt x="260610" y="155972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26"/>
            <p:cNvSpPr/>
            <p:nvPr/>
          </p:nvSpPr>
          <p:spPr>
            <a:xfrm>
              <a:off x="9980796" y="6538405"/>
              <a:ext cx="151593" cy="112951"/>
            </a:xfrm>
            <a:custGeom>
              <a:avLst/>
              <a:gdLst>
                <a:gd name="connsiteX0" fmla="*/ 103454 w 282248"/>
                <a:gd name="connsiteY0" fmla="*/ 72203 h 210303"/>
                <a:gd name="connsiteX1" fmla="*/ 98473 w 282248"/>
                <a:gd name="connsiteY1" fmla="*/ 55047 h 210303"/>
                <a:gd name="connsiteX2" fmla="*/ 132785 w 282248"/>
                <a:gd name="connsiteY2" fmla="*/ 811 h 210303"/>
                <a:gd name="connsiteX3" fmla="*/ 201964 w 282248"/>
                <a:gd name="connsiteY3" fmla="*/ 25162 h 210303"/>
                <a:gd name="connsiteX4" fmla="*/ 265608 w 282248"/>
                <a:gd name="connsiteY4" fmla="*/ 119798 h 210303"/>
                <a:gd name="connsiteX5" fmla="*/ 283871 w 282248"/>
                <a:gd name="connsiteY5" fmla="*/ 154664 h 210303"/>
                <a:gd name="connsiteX6" fmla="*/ 239044 w 282248"/>
                <a:gd name="connsiteY6" fmla="*/ 170713 h 210303"/>
                <a:gd name="connsiteX7" fmla="*/ 109541 w 282248"/>
                <a:gd name="connsiteY7" fmla="*/ 207793 h 210303"/>
                <a:gd name="connsiteX8" fmla="*/ 18225 w 282248"/>
                <a:gd name="connsiteY8" fmla="*/ 182889 h 210303"/>
                <a:gd name="connsiteX9" fmla="*/ 15458 w 282248"/>
                <a:gd name="connsiteY9" fmla="*/ 91573 h 210303"/>
                <a:gd name="connsiteX10" fmla="*/ 103454 w 282248"/>
                <a:gd name="connsiteY10" fmla="*/ 72203 h 210303"/>
                <a:gd name="connsiteX11" fmla="*/ 170418 w 282248"/>
                <a:gd name="connsiteY11" fmla="*/ 145256 h 210303"/>
                <a:gd name="connsiteX12" fmla="*/ 169311 w 282248"/>
                <a:gd name="connsiteY12" fmla="*/ 150237 h 210303"/>
                <a:gd name="connsiteX13" fmla="*/ 229635 w 282248"/>
                <a:gd name="connsiteY13" fmla="*/ 154664 h 210303"/>
                <a:gd name="connsiteX14" fmla="*/ 229635 w 282248"/>
                <a:gd name="connsiteY14" fmla="*/ 151343 h 210303"/>
                <a:gd name="connsiteX15" fmla="*/ 170418 w 282248"/>
                <a:gd name="connsiteY15" fmla="*/ 145256 h 210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2248" h="210303">
                  <a:moveTo>
                    <a:pt x="103454" y="72203"/>
                  </a:moveTo>
                  <a:cubicBezTo>
                    <a:pt x="101240" y="64455"/>
                    <a:pt x="100133" y="59474"/>
                    <a:pt x="98473" y="55047"/>
                  </a:cubicBezTo>
                  <a:cubicBezTo>
                    <a:pt x="89618" y="29035"/>
                    <a:pt x="105667" y="3578"/>
                    <a:pt x="132785" y="811"/>
                  </a:cubicBezTo>
                  <a:cubicBezTo>
                    <a:pt x="159903" y="-2510"/>
                    <a:pt x="185361" y="4131"/>
                    <a:pt x="201964" y="25162"/>
                  </a:cubicBezTo>
                  <a:cubicBezTo>
                    <a:pt x="225208" y="55047"/>
                    <a:pt x="245131" y="87699"/>
                    <a:pt x="265608" y="119798"/>
                  </a:cubicBezTo>
                  <a:cubicBezTo>
                    <a:pt x="272249" y="129760"/>
                    <a:pt x="276677" y="140828"/>
                    <a:pt x="283871" y="154664"/>
                  </a:cubicBezTo>
                  <a:cubicBezTo>
                    <a:pt x="267268" y="160752"/>
                    <a:pt x="253433" y="166286"/>
                    <a:pt x="239044" y="170713"/>
                  </a:cubicBezTo>
                  <a:cubicBezTo>
                    <a:pt x="195876" y="183442"/>
                    <a:pt x="153262" y="197278"/>
                    <a:pt x="109541" y="207793"/>
                  </a:cubicBezTo>
                  <a:cubicBezTo>
                    <a:pt x="75782" y="216095"/>
                    <a:pt x="43683" y="210007"/>
                    <a:pt x="18225" y="182889"/>
                  </a:cubicBezTo>
                  <a:cubicBezTo>
                    <a:pt x="-5019" y="157985"/>
                    <a:pt x="-6125" y="119245"/>
                    <a:pt x="15458" y="91573"/>
                  </a:cubicBezTo>
                  <a:cubicBezTo>
                    <a:pt x="35382" y="66115"/>
                    <a:pt x="64160" y="58921"/>
                    <a:pt x="103454" y="72203"/>
                  </a:cubicBezTo>
                  <a:close/>
                  <a:moveTo>
                    <a:pt x="170418" y="145256"/>
                  </a:moveTo>
                  <a:cubicBezTo>
                    <a:pt x="169865" y="146916"/>
                    <a:pt x="169865" y="148576"/>
                    <a:pt x="169311" y="150237"/>
                  </a:cubicBezTo>
                  <a:cubicBezTo>
                    <a:pt x="189235" y="151897"/>
                    <a:pt x="209712" y="153557"/>
                    <a:pt x="229635" y="154664"/>
                  </a:cubicBezTo>
                  <a:cubicBezTo>
                    <a:pt x="229635" y="153557"/>
                    <a:pt x="229635" y="152450"/>
                    <a:pt x="229635" y="151343"/>
                  </a:cubicBezTo>
                  <a:cubicBezTo>
                    <a:pt x="210265" y="149683"/>
                    <a:pt x="190342" y="147469"/>
                    <a:pt x="170418" y="145256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27"/>
            <p:cNvSpPr/>
            <p:nvPr/>
          </p:nvSpPr>
          <p:spPr>
            <a:xfrm>
              <a:off x="9469225" y="5831857"/>
              <a:ext cx="139703" cy="118896"/>
            </a:xfrm>
            <a:custGeom>
              <a:avLst/>
              <a:gdLst>
                <a:gd name="connsiteX0" fmla="*/ 0 w 260111"/>
                <a:gd name="connsiteY0" fmla="*/ 62808 h 221371"/>
                <a:gd name="connsiteX1" fmla="*/ 46488 w 260111"/>
                <a:gd name="connsiteY1" fmla="*/ 3038 h 221371"/>
                <a:gd name="connsiteX2" fmla="*/ 167135 w 260111"/>
                <a:gd name="connsiteY2" fmla="*/ 50633 h 221371"/>
                <a:gd name="connsiteX3" fmla="*/ 258451 w 260111"/>
                <a:gd name="connsiteY3" fmla="*/ 207807 h 221371"/>
                <a:gd name="connsiteX4" fmla="*/ 259005 w 260111"/>
                <a:gd name="connsiteY4" fmla="*/ 222196 h 221371"/>
                <a:gd name="connsiteX5" fmla="*/ 245169 w 260111"/>
                <a:gd name="connsiteY5" fmla="*/ 224410 h 221371"/>
                <a:gd name="connsiteX6" fmla="*/ 154407 w 260111"/>
                <a:gd name="connsiteY6" fmla="*/ 210574 h 221371"/>
                <a:gd name="connsiteX7" fmla="*/ 147212 w 260111"/>
                <a:gd name="connsiteY7" fmla="*/ 210020 h 221371"/>
                <a:gd name="connsiteX8" fmla="*/ 59770 w 260111"/>
                <a:gd name="connsiteY8" fmla="*/ 167960 h 221371"/>
                <a:gd name="connsiteX9" fmla="*/ 2767 w 260111"/>
                <a:gd name="connsiteY9" fmla="*/ 73877 h 221371"/>
                <a:gd name="connsiteX10" fmla="*/ 0 w 260111"/>
                <a:gd name="connsiteY10" fmla="*/ 62808 h 221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0111" h="221371">
                  <a:moveTo>
                    <a:pt x="0" y="62808"/>
                  </a:moveTo>
                  <a:cubicBezTo>
                    <a:pt x="0" y="33477"/>
                    <a:pt x="19923" y="8572"/>
                    <a:pt x="46488" y="3038"/>
                  </a:cubicBezTo>
                  <a:cubicBezTo>
                    <a:pt x="97403" y="-8031"/>
                    <a:pt x="139464" y="11893"/>
                    <a:pt x="167135" y="50633"/>
                  </a:cubicBezTo>
                  <a:cubicBezTo>
                    <a:pt x="202002" y="99888"/>
                    <a:pt x="228566" y="154678"/>
                    <a:pt x="258451" y="207807"/>
                  </a:cubicBezTo>
                  <a:cubicBezTo>
                    <a:pt x="260665" y="211681"/>
                    <a:pt x="261218" y="218875"/>
                    <a:pt x="259005" y="222196"/>
                  </a:cubicBezTo>
                  <a:cubicBezTo>
                    <a:pt x="257345" y="224963"/>
                    <a:pt x="249596" y="224963"/>
                    <a:pt x="245169" y="224410"/>
                  </a:cubicBezTo>
                  <a:cubicBezTo>
                    <a:pt x="214730" y="219982"/>
                    <a:pt x="184845" y="215555"/>
                    <a:pt x="154407" y="210574"/>
                  </a:cubicBezTo>
                  <a:cubicBezTo>
                    <a:pt x="152193" y="210020"/>
                    <a:pt x="149979" y="210020"/>
                    <a:pt x="147212" y="210020"/>
                  </a:cubicBezTo>
                  <a:cubicBezTo>
                    <a:pt x="112346" y="208360"/>
                    <a:pt x="81354" y="202273"/>
                    <a:pt x="59770" y="167960"/>
                  </a:cubicBezTo>
                  <a:cubicBezTo>
                    <a:pt x="39847" y="136968"/>
                    <a:pt x="13282" y="110403"/>
                    <a:pt x="2767" y="73877"/>
                  </a:cubicBezTo>
                  <a:cubicBezTo>
                    <a:pt x="1660" y="69450"/>
                    <a:pt x="553" y="65022"/>
                    <a:pt x="0" y="62808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28"/>
            <p:cNvSpPr/>
            <p:nvPr/>
          </p:nvSpPr>
          <p:spPr>
            <a:xfrm>
              <a:off x="10383019" y="6065148"/>
              <a:ext cx="136730" cy="104034"/>
            </a:xfrm>
            <a:custGeom>
              <a:avLst/>
              <a:gdLst>
                <a:gd name="connsiteX0" fmla="*/ 125485 w 254577"/>
                <a:gd name="connsiteY0" fmla="*/ 107716 h 193700"/>
                <a:gd name="connsiteX1" fmla="*/ 100028 w 254577"/>
                <a:gd name="connsiteY1" fmla="*/ 67315 h 193700"/>
                <a:gd name="connsiteX2" fmla="*/ 101134 w 254577"/>
                <a:gd name="connsiteY2" fmla="*/ 15847 h 193700"/>
                <a:gd name="connsiteX3" fmla="*/ 155370 w 254577"/>
                <a:gd name="connsiteY3" fmla="*/ 4778 h 193700"/>
                <a:gd name="connsiteX4" fmla="*/ 202412 w 254577"/>
                <a:gd name="connsiteY4" fmla="*/ 38537 h 193700"/>
                <a:gd name="connsiteX5" fmla="*/ 253881 w 254577"/>
                <a:gd name="connsiteY5" fmla="*/ 124872 h 193700"/>
                <a:gd name="connsiteX6" fmla="*/ 259415 w 254577"/>
                <a:gd name="connsiteY6" fmla="*/ 146456 h 193700"/>
                <a:gd name="connsiteX7" fmla="*/ 99474 w 254577"/>
                <a:gd name="connsiteY7" fmla="*/ 194604 h 193700"/>
                <a:gd name="connsiteX8" fmla="*/ 9265 w 254577"/>
                <a:gd name="connsiteY8" fmla="*/ 165272 h 193700"/>
                <a:gd name="connsiteX9" fmla="*/ 14246 w 254577"/>
                <a:gd name="connsiteY9" fmla="*/ 87239 h 193700"/>
                <a:gd name="connsiteX10" fmla="*/ 77890 w 254577"/>
                <a:gd name="connsiteY10" fmla="*/ 65102 h 193700"/>
                <a:gd name="connsiteX11" fmla="*/ 97814 w 254577"/>
                <a:gd name="connsiteY11" fmla="*/ 81151 h 193700"/>
                <a:gd name="connsiteX12" fmla="*/ 121611 w 254577"/>
                <a:gd name="connsiteY12" fmla="*/ 110483 h 193700"/>
                <a:gd name="connsiteX13" fmla="*/ 125485 w 254577"/>
                <a:gd name="connsiteY13" fmla="*/ 107716 h 193700"/>
                <a:gd name="connsiteX14" fmla="*/ 232850 w 254577"/>
                <a:gd name="connsiteY14" fmla="*/ 148670 h 193700"/>
                <a:gd name="connsiteX15" fmla="*/ 233404 w 254577"/>
                <a:gd name="connsiteY15" fmla="*/ 143135 h 193700"/>
                <a:gd name="connsiteX16" fmla="*/ 185809 w 254577"/>
                <a:gd name="connsiteY16" fmla="*/ 136494 h 193700"/>
                <a:gd name="connsiteX17" fmla="*/ 133787 w 254577"/>
                <a:gd name="connsiteY17" fmla="*/ 127639 h 193700"/>
                <a:gd name="connsiteX18" fmla="*/ 232850 w 254577"/>
                <a:gd name="connsiteY18" fmla="*/ 148670 h 193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4577" h="193700">
                  <a:moveTo>
                    <a:pt x="125485" y="107716"/>
                  </a:moveTo>
                  <a:cubicBezTo>
                    <a:pt x="117184" y="94434"/>
                    <a:pt x="107222" y="81705"/>
                    <a:pt x="100028" y="67315"/>
                  </a:cubicBezTo>
                  <a:cubicBezTo>
                    <a:pt x="91172" y="50159"/>
                    <a:pt x="86192" y="31896"/>
                    <a:pt x="101134" y="15847"/>
                  </a:cubicBezTo>
                  <a:cubicBezTo>
                    <a:pt x="116077" y="-756"/>
                    <a:pt x="136554" y="-4077"/>
                    <a:pt x="155370" y="4778"/>
                  </a:cubicBezTo>
                  <a:cubicBezTo>
                    <a:pt x="172527" y="13079"/>
                    <a:pt x="191343" y="23595"/>
                    <a:pt x="202412" y="38537"/>
                  </a:cubicBezTo>
                  <a:cubicBezTo>
                    <a:pt x="222335" y="65102"/>
                    <a:pt x="237278" y="95540"/>
                    <a:pt x="253881" y="124872"/>
                  </a:cubicBezTo>
                  <a:cubicBezTo>
                    <a:pt x="257201" y="130406"/>
                    <a:pt x="257201" y="138154"/>
                    <a:pt x="259415" y="146456"/>
                  </a:cubicBezTo>
                  <a:cubicBezTo>
                    <a:pt x="205179" y="163059"/>
                    <a:pt x="153157" y="180768"/>
                    <a:pt x="99474" y="194604"/>
                  </a:cubicBezTo>
                  <a:cubicBezTo>
                    <a:pt x="65161" y="203459"/>
                    <a:pt x="32509" y="195711"/>
                    <a:pt x="9265" y="165272"/>
                  </a:cubicBezTo>
                  <a:cubicBezTo>
                    <a:pt x="-4571" y="147563"/>
                    <a:pt x="-2911" y="111590"/>
                    <a:pt x="14246" y="87239"/>
                  </a:cubicBezTo>
                  <a:cubicBezTo>
                    <a:pt x="25868" y="70636"/>
                    <a:pt x="60181" y="57907"/>
                    <a:pt x="77890" y="65102"/>
                  </a:cubicBezTo>
                  <a:cubicBezTo>
                    <a:pt x="85638" y="68422"/>
                    <a:pt x="92279" y="74510"/>
                    <a:pt x="97814" y="81151"/>
                  </a:cubicBezTo>
                  <a:cubicBezTo>
                    <a:pt x="106115" y="90559"/>
                    <a:pt x="113863" y="100521"/>
                    <a:pt x="121611" y="110483"/>
                  </a:cubicBezTo>
                  <a:cubicBezTo>
                    <a:pt x="123271" y="109376"/>
                    <a:pt x="124378" y="108269"/>
                    <a:pt x="125485" y="107716"/>
                  </a:cubicBezTo>
                  <a:close/>
                  <a:moveTo>
                    <a:pt x="232850" y="148670"/>
                  </a:moveTo>
                  <a:cubicBezTo>
                    <a:pt x="232850" y="147009"/>
                    <a:pt x="232850" y="144795"/>
                    <a:pt x="233404" y="143135"/>
                  </a:cubicBezTo>
                  <a:cubicBezTo>
                    <a:pt x="217354" y="140922"/>
                    <a:pt x="201858" y="139261"/>
                    <a:pt x="185809" y="136494"/>
                  </a:cubicBezTo>
                  <a:cubicBezTo>
                    <a:pt x="169759" y="134280"/>
                    <a:pt x="154263" y="130960"/>
                    <a:pt x="133787" y="127639"/>
                  </a:cubicBezTo>
                  <a:cubicBezTo>
                    <a:pt x="166439" y="150883"/>
                    <a:pt x="200751" y="143135"/>
                    <a:pt x="232850" y="148670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30"/>
            <p:cNvSpPr/>
            <p:nvPr/>
          </p:nvSpPr>
          <p:spPr>
            <a:xfrm>
              <a:off x="9215422" y="6609588"/>
              <a:ext cx="130786" cy="95117"/>
            </a:xfrm>
            <a:custGeom>
              <a:avLst/>
              <a:gdLst>
                <a:gd name="connsiteX0" fmla="*/ 126660 w 243508"/>
                <a:gd name="connsiteY0" fmla="*/ 110124 h 177097"/>
                <a:gd name="connsiteX1" fmla="*/ 102862 w 243508"/>
                <a:gd name="connsiteY1" fmla="*/ 76364 h 177097"/>
                <a:gd name="connsiteX2" fmla="*/ 87919 w 243508"/>
                <a:gd name="connsiteY2" fmla="*/ 47033 h 177097"/>
                <a:gd name="connsiteX3" fmla="*/ 117804 w 243508"/>
                <a:gd name="connsiteY3" fmla="*/ 545 h 177097"/>
                <a:gd name="connsiteX4" fmla="*/ 176468 w 243508"/>
                <a:gd name="connsiteY4" fmla="*/ 24342 h 177097"/>
                <a:gd name="connsiteX5" fmla="*/ 243986 w 243508"/>
                <a:gd name="connsiteY5" fmla="*/ 133368 h 177097"/>
                <a:gd name="connsiteX6" fmla="*/ 220742 w 243508"/>
                <a:gd name="connsiteY6" fmla="*/ 143883 h 177097"/>
                <a:gd name="connsiteX7" fmla="*/ 102309 w 243508"/>
                <a:gd name="connsiteY7" fmla="*/ 177642 h 177097"/>
                <a:gd name="connsiteX8" fmla="*/ 10993 w 243508"/>
                <a:gd name="connsiteY8" fmla="*/ 153291 h 177097"/>
                <a:gd name="connsiteX9" fmla="*/ 33130 w 243508"/>
                <a:gd name="connsiteY9" fmla="*/ 63636 h 177097"/>
                <a:gd name="connsiteX10" fmla="*/ 94560 w 243508"/>
                <a:gd name="connsiteY10" fmla="*/ 79132 h 177097"/>
                <a:gd name="connsiteX11" fmla="*/ 123339 w 243508"/>
                <a:gd name="connsiteY11" fmla="*/ 113444 h 177097"/>
                <a:gd name="connsiteX12" fmla="*/ 126660 w 243508"/>
                <a:gd name="connsiteY12" fmla="*/ 110124 h 177097"/>
                <a:gd name="connsiteX13" fmla="*/ 131640 w 243508"/>
                <a:gd name="connsiteY13" fmla="*/ 121192 h 177097"/>
                <a:gd name="connsiteX14" fmla="*/ 215761 w 243508"/>
                <a:gd name="connsiteY14" fmla="*/ 133368 h 177097"/>
                <a:gd name="connsiteX15" fmla="*/ 131640 w 243508"/>
                <a:gd name="connsiteY15" fmla="*/ 121192 h 177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3508" h="177097">
                  <a:moveTo>
                    <a:pt x="126660" y="110124"/>
                  </a:moveTo>
                  <a:cubicBezTo>
                    <a:pt x="118358" y="99055"/>
                    <a:pt x="110057" y="87987"/>
                    <a:pt x="102862" y="76364"/>
                  </a:cubicBezTo>
                  <a:cubicBezTo>
                    <a:pt x="96774" y="66956"/>
                    <a:pt x="91240" y="57548"/>
                    <a:pt x="87919" y="47033"/>
                  </a:cubicBezTo>
                  <a:cubicBezTo>
                    <a:pt x="80171" y="24342"/>
                    <a:pt x="94007" y="3312"/>
                    <a:pt x="117804" y="545"/>
                  </a:cubicBezTo>
                  <a:cubicBezTo>
                    <a:pt x="141602" y="-2222"/>
                    <a:pt x="163186" y="5526"/>
                    <a:pt x="176468" y="24342"/>
                  </a:cubicBezTo>
                  <a:cubicBezTo>
                    <a:pt x="200266" y="58655"/>
                    <a:pt x="220742" y="95181"/>
                    <a:pt x="243986" y="133368"/>
                  </a:cubicBezTo>
                  <a:cubicBezTo>
                    <a:pt x="232918" y="138349"/>
                    <a:pt x="227383" y="141669"/>
                    <a:pt x="220742" y="143883"/>
                  </a:cubicBezTo>
                  <a:cubicBezTo>
                    <a:pt x="181449" y="155505"/>
                    <a:pt x="142155" y="167127"/>
                    <a:pt x="102309" y="177642"/>
                  </a:cubicBezTo>
                  <a:cubicBezTo>
                    <a:pt x="67996" y="186497"/>
                    <a:pt x="35897" y="182070"/>
                    <a:pt x="10993" y="153291"/>
                  </a:cubicBezTo>
                  <a:cubicBezTo>
                    <a:pt x="-11144" y="127834"/>
                    <a:pt x="2138" y="76918"/>
                    <a:pt x="33130" y="63636"/>
                  </a:cubicBezTo>
                  <a:cubicBezTo>
                    <a:pt x="59141" y="53121"/>
                    <a:pt x="75744" y="56994"/>
                    <a:pt x="94560" y="79132"/>
                  </a:cubicBezTo>
                  <a:cubicBezTo>
                    <a:pt x="103969" y="90754"/>
                    <a:pt x="113377" y="101822"/>
                    <a:pt x="123339" y="113444"/>
                  </a:cubicBezTo>
                  <a:cubicBezTo>
                    <a:pt x="124446" y="111784"/>
                    <a:pt x="125553" y="110677"/>
                    <a:pt x="126660" y="110124"/>
                  </a:cubicBezTo>
                  <a:close/>
                  <a:moveTo>
                    <a:pt x="131640" y="121192"/>
                  </a:moveTo>
                  <a:cubicBezTo>
                    <a:pt x="157651" y="137242"/>
                    <a:pt x="186983" y="133368"/>
                    <a:pt x="215761" y="133368"/>
                  </a:cubicBezTo>
                  <a:cubicBezTo>
                    <a:pt x="187537" y="129494"/>
                    <a:pt x="159312" y="125066"/>
                    <a:pt x="131640" y="121192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45"/>
            <p:cNvSpPr/>
            <p:nvPr/>
          </p:nvSpPr>
          <p:spPr>
            <a:xfrm>
              <a:off x="8860774" y="6051366"/>
              <a:ext cx="62420" cy="8917"/>
            </a:xfrm>
            <a:custGeom>
              <a:avLst/>
              <a:gdLst>
                <a:gd name="connsiteX0" fmla="*/ 116773 w 116220"/>
                <a:gd name="connsiteY0" fmla="*/ 18817 h 16602"/>
                <a:gd name="connsiteX1" fmla="*/ 0 w 116220"/>
                <a:gd name="connsiteY1" fmla="*/ 0 h 16602"/>
                <a:gd name="connsiteX2" fmla="*/ 116773 w 116220"/>
                <a:gd name="connsiteY2" fmla="*/ 18817 h 16602"/>
                <a:gd name="connsiteX3" fmla="*/ 116773 w 116220"/>
                <a:gd name="connsiteY3" fmla="*/ 18817 h 16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220" h="16602">
                  <a:moveTo>
                    <a:pt x="116773" y="18817"/>
                  </a:moveTo>
                  <a:cubicBezTo>
                    <a:pt x="76927" y="17710"/>
                    <a:pt x="37080" y="19370"/>
                    <a:pt x="0" y="0"/>
                  </a:cubicBezTo>
                  <a:cubicBezTo>
                    <a:pt x="39293" y="6641"/>
                    <a:pt x="78033" y="12729"/>
                    <a:pt x="116773" y="18817"/>
                  </a:cubicBezTo>
                  <a:cubicBezTo>
                    <a:pt x="116773" y="19370"/>
                    <a:pt x="116773" y="18817"/>
                    <a:pt x="116773" y="18817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46"/>
            <p:cNvSpPr/>
            <p:nvPr/>
          </p:nvSpPr>
          <p:spPr>
            <a:xfrm>
              <a:off x="9476656" y="6603045"/>
              <a:ext cx="53503" cy="5945"/>
            </a:xfrm>
            <a:custGeom>
              <a:avLst/>
              <a:gdLst>
                <a:gd name="connsiteX0" fmla="*/ 101277 w 99617"/>
                <a:gd name="connsiteY0" fmla="*/ 12729 h 11068"/>
                <a:gd name="connsiteX1" fmla="*/ 0 w 99617"/>
                <a:gd name="connsiteY1" fmla="*/ 0 h 11068"/>
                <a:gd name="connsiteX2" fmla="*/ 101277 w 99617"/>
                <a:gd name="connsiteY2" fmla="*/ 12729 h 11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617" h="11068">
                  <a:moveTo>
                    <a:pt x="101277" y="12729"/>
                  </a:moveTo>
                  <a:cubicBezTo>
                    <a:pt x="66965" y="11069"/>
                    <a:pt x="32652" y="15496"/>
                    <a:pt x="0" y="0"/>
                  </a:cubicBezTo>
                  <a:cubicBezTo>
                    <a:pt x="33759" y="4428"/>
                    <a:pt x="67518" y="8301"/>
                    <a:pt x="101277" y="12729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47"/>
            <p:cNvSpPr/>
            <p:nvPr/>
          </p:nvSpPr>
          <p:spPr>
            <a:xfrm>
              <a:off x="10072028" y="6616420"/>
              <a:ext cx="29724" cy="2972"/>
            </a:xfrm>
            <a:custGeom>
              <a:avLst/>
              <a:gdLst>
                <a:gd name="connsiteX0" fmla="*/ 553 w 55342"/>
                <a:gd name="connsiteY0" fmla="*/ 0 h 5534"/>
                <a:gd name="connsiteX1" fmla="*/ 60324 w 55342"/>
                <a:gd name="connsiteY1" fmla="*/ 6088 h 5534"/>
                <a:gd name="connsiteX2" fmla="*/ 60324 w 55342"/>
                <a:gd name="connsiteY2" fmla="*/ 9408 h 5534"/>
                <a:gd name="connsiteX3" fmla="*/ 0 w 55342"/>
                <a:gd name="connsiteY3" fmla="*/ 4981 h 5534"/>
                <a:gd name="connsiteX4" fmla="*/ 553 w 55342"/>
                <a:gd name="connsiteY4" fmla="*/ 0 h 5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42" h="5534">
                  <a:moveTo>
                    <a:pt x="553" y="0"/>
                  </a:moveTo>
                  <a:cubicBezTo>
                    <a:pt x="20477" y="2214"/>
                    <a:pt x="40400" y="4428"/>
                    <a:pt x="60324" y="6088"/>
                  </a:cubicBezTo>
                  <a:cubicBezTo>
                    <a:pt x="60324" y="7195"/>
                    <a:pt x="60324" y="8301"/>
                    <a:pt x="60324" y="9408"/>
                  </a:cubicBezTo>
                  <a:cubicBezTo>
                    <a:pt x="40400" y="7748"/>
                    <a:pt x="19923" y="6088"/>
                    <a:pt x="0" y="4981"/>
                  </a:cubicBezTo>
                  <a:cubicBezTo>
                    <a:pt x="0" y="3321"/>
                    <a:pt x="553" y="1661"/>
                    <a:pt x="553" y="0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48"/>
            <p:cNvSpPr/>
            <p:nvPr/>
          </p:nvSpPr>
          <p:spPr>
            <a:xfrm>
              <a:off x="10454577" y="6133999"/>
              <a:ext cx="53503" cy="8917"/>
            </a:xfrm>
            <a:custGeom>
              <a:avLst/>
              <a:gdLst>
                <a:gd name="connsiteX0" fmla="*/ 99617 w 99617"/>
                <a:gd name="connsiteY0" fmla="*/ 20477 h 16602"/>
                <a:gd name="connsiteX1" fmla="*/ 0 w 99617"/>
                <a:gd name="connsiteY1" fmla="*/ 0 h 16602"/>
                <a:gd name="connsiteX2" fmla="*/ 52022 w 99617"/>
                <a:gd name="connsiteY2" fmla="*/ 8855 h 16602"/>
                <a:gd name="connsiteX3" fmla="*/ 99617 w 99617"/>
                <a:gd name="connsiteY3" fmla="*/ 15496 h 16602"/>
                <a:gd name="connsiteX4" fmla="*/ 99617 w 99617"/>
                <a:gd name="connsiteY4" fmla="*/ 20477 h 16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617" h="16602">
                  <a:moveTo>
                    <a:pt x="99617" y="20477"/>
                  </a:moveTo>
                  <a:cubicBezTo>
                    <a:pt x="68072" y="14943"/>
                    <a:pt x="33759" y="22691"/>
                    <a:pt x="0" y="0"/>
                  </a:cubicBezTo>
                  <a:cubicBezTo>
                    <a:pt x="20477" y="3321"/>
                    <a:pt x="36526" y="6641"/>
                    <a:pt x="52022" y="8855"/>
                  </a:cubicBezTo>
                  <a:cubicBezTo>
                    <a:pt x="68072" y="11069"/>
                    <a:pt x="83568" y="13282"/>
                    <a:pt x="99617" y="15496"/>
                  </a:cubicBezTo>
                  <a:cubicBezTo>
                    <a:pt x="99617" y="16603"/>
                    <a:pt x="99617" y="18817"/>
                    <a:pt x="99617" y="20477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49"/>
            <p:cNvSpPr/>
            <p:nvPr/>
          </p:nvSpPr>
          <p:spPr>
            <a:xfrm>
              <a:off x="9286124" y="6674679"/>
              <a:ext cx="44586" cy="5945"/>
            </a:xfrm>
            <a:custGeom>
              <a:avLst/>
              <a:gdLst>
                <a:gd name="connsiteX0" fmla="*/ 0 w 83014"/>
                <a:gd name="connsiteY0" fmla="*/ 0 h 11068"/>
                <a:gd name="connsiteX1" fmla="*/ 84121 w 83014"/>
                <a:gd name="connsiteY1" fmla="*/ 12176 h 11068"/>
                <a:gd name="connsiteX2" fmla="*/ 0 w 83014"/>
                <a:gd name="connsiteY2" fmla="*/ 0 h 11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014" h="11068">
                  <a:moveTo>
                    <a:pt x="0" y="0"/>
                  </a:moveTo>
                  <a:cubicBezTo>
                    <a:pt x="28225" y="3874"/>
                    <a:pt x="55897" y="8301"/>
                    <a:pt x="84121" y="12176"/>
                  </a:cubicBezTo>
                  <a:cubicBezTo>
                    <a:pt x="54790" y="12176"/>
                    <a:pt x="25458" y="1604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0" name="Group 2"/>
          <p:cNvGrpSpPr/>
          <p:nvPr userDrawn="1"/>
        </p:nvGrpSpPr>
        <p:grpSpPr>
          <a:xfrm flipH="1">
            <a:off x="10589602" y="4896637"/>
            <a:ext cx="1361114" cy="1808068"/>
            <a:chOff x="457481" y="3133210"/>
            <a:chExt cx="2534244" cy="3366424"/>
          </a:xfrm>
          <a:solidFill>
            <a:schemeClr val="accent1"/>
          </a:solidFill>
        </p:grpSpPr>
        <p:sp>
          <p:nvSpPr>
            <p:cNvPr id="81" name="Freeform: Shape 5"/>
            <p:cNvSpPr/>
            <p:nvPr/>
          </p:nvSpPr>
          <p:spPr>
            <a:xfrm>
              <a:off x="827009" y="3133210"/>
              <a:ext cx="1588341" cy="2003413"/>
            </a:xfrm>
            <a:custGeom>
              <a:avLst/>
              <a:gdLst>
                <a:gd name="connsiteX0" fmla="*/ 687060 w 1588341"/>
                <a:gd name="connsiteY0" fmla="*/ 478632 h 2003413"/>
                <a:gd name="connsiteX1" fmla="*/ 675992 w 1588341"/>
                <a:gd name="connsiteY1" fmla="*/ 459815 h 2003413"/>
                <a:gd name="connsiteX2" fmla="*/ 513837 w 1588341"/>
                <a:gd name="connsiteY2" fmla="*/ 217967 h 2003413"/>
                <a:gd name="connsiteX3" fmla="*/ 350022 w 1588341"/>
                <a:gd name="connsiteY3" fmla="*/ 107281 h 2003413"/>
                <a:gd name="connsiteX4" fmla="*/ 181226 w 1588341"/>
                <a:gd name="connsiteY4" fmla="*/ 156536 h 2003413"/>
                <a:gd name="connsiteX5" fmla="*/ 138612 w 1588341"/>
                <a:gd name="connsiteY5" fmla="*/ 298214 h 2003413"/>
                <a:gd name="connsiteX6" fmla="*/ 146914 w 1588341"/>
                <a:gd name="connsiteY6" fmla="*/ 473651 h 2003413"/>
                <a:gd name="connsiteX7" fmla="*/ 169051 w 1588341"/>
                <a:gd name="connsiteY7" fmla="*/ 600386 h 2003413"/>
                <a:gd name="connsiteX8" fmla="*/ 221627 w 1588341"/>
                <a:gd name="connsiteY8" fmla="*/ 781911 h 2003413"/>
                <a:gd name="connsiteX9" fmla="*/ 285824 w 1588341"/>
                <a:gd name="connsiteY9" fmla="*/ 945172 h 2003413"/>
                <a:gd name="connsiteX10" fmla="*/ 384888 w 1588341"/>
                <a:gd name="connsiteY10" fmla="*/ 1122270 h 2003413"/>
                <a:gd name="connsiteX11" fmla="*/ 564753 w 1588341"/>
                <a:gd name="connsiteY11" fmla="*/ 1288298 h 2003413"/>
                <a:gd name="connsiteX12" fmla="*/ 741296 w 1588341"/>
                <a:gd name="connsiteY12" fmla="*/ 1304348 h 2003413"/>
                <a:gd name="connsiteX13" fmla="*/ 927249 w 1588341"/>
                <a:gd name="connsiteY13" fmla="*/ 1231295 h 2003413"/>
                <a:gd name="connsiteX14" fmla="*/ 1272035 w 1588341"/>
                <a:gd name="connsiteY14" fmla="*/ 1158243 h 2003413"/>
                <a:gd name="connsiteX15" fmla="*/ 1485105 w 1588341"/>
                <a:gd name="connsiteY15" fmla="*/ 1217460 h 2003413"/>
                <a:gd name="connsiteX16" fmla="*/ 1589703 w 1588341"/>
                <a:gd name="connsiteY16" fmla="*/ 1410053 h 2003413"/>
                <a:gd name="connsiteX17" fmla="*/ 1515544 w 1588341"/>
                <a:gd name="connsiteY17" fmla="*/ 1687874 h 2003413"/>
                <a:gd name="connsiteX18" fmla="*/ 1291958 w 1588341"/>
                <a:gd name="connsiteY18" fmla="*/ 1953520 h 2003413"/>
                <a:gd name="connsiteX19" fmla="*/ 1182379 w 1588341"/>
                <a:gd name="connsiteY19" fmla="*/ 2007203 h 2003413"/>
                <a:gd name="connsiteX20" fmla="*/ 1229421 w 1588341"/>
                <a:gd name="connsiteY20" fmla="*/ 1940238 h 2003413"/>
                <a:gd name="connsiteX21" fmla="*/ 1358923 w 1588341"/>
                <a:gd name="connsiteY21" fmla="*/ 1770335 h 2003413"/>
                <a:gd name="connsiteX22" fmla="*/ 1453006 w 1588341"/>
                <a:gd name="connsiteY22" fmla="*/ 1470930 h 2003413"/>
                <a:gd name="connsiteX23" fmla="*/ 1441938 w 1588341"/>
                <a:gd name="connsiteY23" fmla="*/ 1385149 h 2003413"/>
                <a:gd name="connsiteX24" fmla="*/ 1420907 w 1588341"/>
                <a:gd name="connsiteY24" fmla="*/ 1348069 h 2003413"/>
                <a:gd name="connsiteX25" fmla="*/ 1283104 w 1588341"/>
                <a:gd name="connsiteY25" fmla="*/ 1266715 h 2003413"/>
                <a:gd name="connsiteX26" fmla="*/ 1087190 w 1588341"/>
                <a:gd name="connsiteY26" fmla="*/ 1278890 h 2003413"/>
                <a:gd name="connsiteX27" fmla="*/ 860837 w 1588341"/>
                <a:gd name="connsiteY27" fmla="*/ 1353050 h 2003413"/>
                <a:gd name="connsiteX28" fmla="*/ 460155 w 1588341"/>
                <a:gd name="connsiteY28" fmla="*/ 1282211 h 2003413"/>
                <a:gd name="connsiteX29" fmla="*/ 279737 w 1588341"/>
                <a:gd name="connsiteY29" fmla="*/ 1072461 h 2003413"/>
                <a:gd name="connsiteX30" fmla="*/ 138059 w 1588341"/>
                <a:gd name="connsiteY30" fmla="*/ 782464 h 2003413"/>
                <a:gd name="connsiteX31" fmla="*/ 39548 w 1588341"/>
                <a:gd name="connsiteY31" fmla="*/ 491361 h 2003413"/>
                <a:gd name="connsiteX32" fmla="*/ 1362 w 1588341"/>
                <a:gd name="connsiteY32" fmla="*/ 311496 h 2003413"/>
                <a:gd name="connsiteX33" fmla="*/ 5236 w 1588341"/>
                <a:gd name="connsiteY33" fmla="*/ 153769 h 2003413"/>
                <a:gd name="connsiteX34" fmla="*/ 102639 w 1588341"/>
                <a:gd name="connsiteY34" fmla="*/ 23713 h 2003413"/>
                <a:gd name="connsiteX35" fmla="*/ 286378 w 1588341"/>
                <a:gd name="connsiteY35" fmla="*/ 15965 h 2003413"/>
                <a:gd name="connsiteX36" fmla="*/ 622309 w 1588341"/>
                <a:gd name="connsiteY36" fmla="*/ 305409 h 2003413"/>
                <a:gd name="connsiteX37" fmla="*/ 686507 w 1588341"/>
                <a:gd name="connsiteY37" fmla="*/ 453174 h 2003413"/>
                <a:gd name="connsiteX38" fmla="*/ 689274 w 1588341"/>
                <a:gd name="connsiteY38" fmla="*/ 478078 h 2003413"/>
                <a:gd name="connsiteX39" fmla="*/ 687060 w 1588341"/>
                <a:gd name="connsiteY39" fmla="*/ 478632 h 2003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588341" h="2003413">
                  <a:moveTo>
                    <a:pt x="687060" y="478632"/>
                  </a:moveTo>
                  <a:cubicBezTo>
                    <a:pt x="683186" y="472544"/>
                    <a:pt x="679312" y="466456"/>
                    <a:pt x="675992" y="459815"/>
                  </a:cubicBezTo>
                  <a:cubicBezTo>
                    <a:pt x="631718" y="372373"/>
                    <a:pt x="579142" y="290466"/>
                    <a:pt x="513837" y="217967"/>
                  </a:cubicBezTo>
                  <a:cubicBezTo>
                    <a:pt x="468456" y="167605"/>
                    <a:pt x="416434" y="126651"/>
                    <a:pt x="350022" y="107281"/>
                  </a:cubicBezTo>
                  <a:cubicBezTo>
                    <a:pt x="284164" y="88464"/>
                    <a:pt x="226054" y="105067"/>
                    <a:pt x="181226" y="156536"/>
                  </a:cubicBezTo>
                  <a:cubicBezTo>
                    <a:pt x="146360" y="196383"/>
                    <a:pt x="136952" y="246745"/>
                    <a:pt x="138612" y="298214"/>
                  </a:cubicBezTo>
                  <a:cubicBezTo>
                    <a:pt x="140273" y="356877"/>
                    <a:pt x="141379" y="414987"/>
                    <a:pt x="146914" y="473651"/>
                  </a:cubicBezTo>
                  <a:cubicBezTo>
                    <a:pt x="150788" y="516265"/>
                    <a:pt x="159089" y="558879"/>
                    <a:pt x="169051" y="600386"/>
                  </a:cubicBezTo>
                  <a:cubicBezTo>
                    <a:pt x="184547" y="661263"/>
                    <a:pt x="201703" y="722141"/>
                    <a:pt x="221627" y="781911"/>
                  </a:cubicBezTo>
                  <a:cubicBezTo>
                    <a:pt x="240443" y="837254"/>
                    <a:pt x="264794" y="890936"/>
                    <a:pt x="285824" y="945172"/>
                  </a:cubicBezTo>
                  <a:cubicBezTo>
                    <a:pt x="310729" y="1008817"/>
                    <a:pt x="345041" y="1066927"/>
                    <a:pt x="384888" y="1122270"/>
                  </a:cubicBezTo>
                  <a:cubicBezTo>
                    <a:pt x="434143" y="1189235"/>
                    <a:pt x="491700" y="1247898"/>
                    <a:pt x="564753" y="1288298"/>
                  </a:cubicBezTo>
                  <a:cubicBezTo>
                    <a:pt x="621202" y="1319844"/>
                    <a:pt x="680973" y="1325378"/>
                    <a:pt x="741296" y="1304348"/>
                  </a:cubicBezTo>
                  <a:cubicBezTo>
                    <a:pt x="804387" y="1282211"/>
                    <a:pt x="865818" y="1256753"/>
                    <a:pt x="927249" y="1231295"/>
                  </a:cubicBezTo>
                  <a:cubicBezTo>
                    <a:pt x="1037934" y="1185361"/>
                    <a:pt x="1151387" y="1155476"/>
                    <a:pt x="1272035" y="1158243"/>
                  </a:cubicBezTo>
                  <a:cubicBezTo>
                    <a:pt x="1347855" y="1160456"/>
                    <a:pt x="1420907" y="1174292"/>
                    <a:pt x="1485105" y="1217460"/>
                  </a:cubicBezTo>
                  <a:cubicBezTo>
                    <a:pt x="1553730" y="1263394"/>
                    <a:pt x="1585276" y="1329252"/>
                    <a:pt x="1589703" y="1410053"/>
                  </a:cubicBezTo>
                  <a:cubicBezTo>
                    <a:pt x="1595238" y="1510777"/>
                    <a:pt x="1565906" y="1602093"/>
                    <a:pt x="1515544" y="1687874"/>
                  </a:cubicBezTo>
                  <a:cubicBezTo>
                    <a:pt x="1455773" y="1789152"/>
                    <a:pt x="1384381" y="1880468"/>
                    <a:pt x="1291958" y="1953520"/>
                  </a:cubicBezTo>
                  <a:cubicBezTo>
                    <a:pt x="1260413" y="1978425"/>
                    <a:pt x="1225547" y="1999455"/>
                    <a:pt x="1182379" y="2007203"/>
                  </a:cubicBezTo>
                  <a:cubicBezTo>
                    <a:pt x="1197876" y="1985066"/>
                    <a:pt x="1213372" y="1962375"/>
                    <a:pt x="1229421" y="1940238"/>
                  </a:cubicBezTo>
                  <a:cubicBezTo>
                    <a:pt x="1272588" y="1883235"/>
                    <a:pt x="1318523" y="1828445"/>
                    <a:pt x="1358923" y="1770335"/>
                  </a:cubicBezTo>
                  <a:cubicBezTo>
                    <a:pt x="1421461" y="1680680"/>
                    <a:pt x="1459647" y="1582169"/>
                    <a:pt x="1453006" y="1470930"/>
                  </a:cubicBezTo>
                  <a:cubicBezTo>
                    <a:pt x="1451346" y="1442152"/>
                    <a:pt x="1448025" y="1412820"/>
                    <a:pt x="1441938" y="1385149"/>
                  </a:cubicBezTo>
                  <a:cubicBezTo>
                    <a:pt x="1439170" y="1371866"/>
                    <a:pt x="1429209" y="1359137"/>
                    <a:pt x="1420907" y="1348069"/>
                  </a:cubicBezTo>
                  <a:cubicBezTo>
                    <a:pt x="1386041" y="1302688"/>
                    <a:pt x="1337893" y="1279444"/>
                    <a:pt x="1283104" y="1266715"/>
                  </a:cubicBezTo>
                  <a:cubicBezTo>
                    <a:pt x="1216692" y="1251772"/>
                    <a:pt x="1150834" y="1260627"/>
                    <a:pt x="1087190" y="1278890"/>
                  </a:cubicBezTo>
                  <a:cubicBezTo>
                    <a:pt x="1010816" y="1301027"/>
                    <a:pt x="936657" y="1329252"/>
                    <a:pt x="860837" y="1353050"/>
                  </a:cubicBezTo>
                  <a:cubicBezTo>
                    <a:pt x="715285" y="1398984"/>
                    <a:pt x="581356" y="1375740"/>
                    <a:pt x="460155" y="1282211"/>
                  </a:cubicBezTo>
                  <a:cubicBezTo>
                    <a:pt x="385995" y="1224654"/>
                    <a:pt x="328992" y="1151602"/>
                    <a:pt x="279737" y="1072461"/>
                  </a:cubicBezTo>
                  <a:cubicBezTo>
                    <a:pt x="222180" y="980592"/>
                    <a:pt x="174585" y="883742"/>
                    <a:pt x="138059" y="782464"/>
                  </a:cubicBezTo>
                  <a:cubicBezTo>
                    <a:pt x="103193" y="686168"/>
                    <a:pt x="73308" y="588211"/>
                    <a:pt x="39548" y="491361"/>
                  </a:cubicBezTo>
                  <a:cubicBezTo>
                    <a:pt x="19625" y="432697"/>
                    <a:pt x="4682" y="372927"/>
                    <a:pt x="1362" y="311496"/>
                  </a:cubicBezTo>
                  <a:cubicBezTo>
                    <a:pt x="-1959" y="258921"/>
                    <a:pt x="1362" y="206345"/>
                    <a:pt x="5236" y="153769"/>
                  </a:cubicBezTo>
                  <a:cubicBezTo>
                    <a:pt x="10217" y="90678"/>
                    <a:pt x="49510" y="50278"/>
                    <a:pt x="102639" y="23713"/>
                  </a:cubicBezTo>
                  <a:cubicBezTo>
                    <a:pt x="161856" y="-6172"/>
                    <a:pt x="222733" y="-6725"/>
                    <a:pt x="286378" y="15965"/>
                  </a:cubicBezTo>
                  <a:cubicBezTo>
                    <a:pt x="435250" y="70201"/>
                    <a:pt x="538188" y="175906"/>
                    <a:pt x="622309" y="305409"/>
                  </a:cubicBezTo>
                  <a:cubicBezTo>
                    <a:pt x="651641" y="351343"/>
                    <a:pt x="674885" y="399492"/>
                    <a:pt x="686507" y="453174"/>
                  </a:cubicBezTo>
                  <a:cubicBezTo>
                    <a:pt x="688167" y="461476"/>
                    <a:pt x="688167" y="469777"/>
                    <a:pt x="689274" y="478078"/>
                  </a:cubicBezTo>
                  <a:cubicBezTo>
                    <a:pt x="689274" y="478078"/>
                    <a:pt x="688167" y="478632"/>
                    <a:pt x="687060" y="478632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6"/>
            <p:cNvSpPr/>
            <p:nvPr/>
          </p:nvSpPr>
          <p:spPr>
            <a:xfrm>
              <a:off x="694564" y="5055184"/>
              <a:ext cx="2003413" cy="1444450"/>
            </a:xfrm>
            <a:custGeom>
              <a:avLst/>
              <a:gdLst>
                <a:gd name="connsiteX0" fmla="*/ 293748 w 2003413"/>
                <a:gd name="connsiteY0" fmla="*/ 0 h 1444449"/>
                <a:gd name="connsiteX1" fmla="*/ 327507 w 2003413"/>
                <a:gd name="connsiteY1" fmla="*/ 121754 h 1444449"/>
                <a:gd name="connsiteX2" fmla="*/ 399453 w 2003413"/>
                <a:gd name="connsiteY2" fmla="*/ 322649 h 1444449"/>
                <a:gd name="connsiteX3" fmla="*/ 519547 w 2003413"/>
                <a:gd name="connsiteY3" fmla="*/ 539593 h 1444449"/>
                <a:gd name="connsiteX4" fmla="*/ 797368 w 2003413"/>
                <a:gd name="connsiteY4" fmla="*/ 791957 h 1444449"/>
                <a:gd name="connsiteX5" fmla="*/ 936832 w 2003413"/>
                <a:gd name="connsiteY5" fmla="*/ 873864 h 1444449"/>
                <a:gd name="connsiteX6" fmla="*/ 948454 w 2003413"/>
                <a:gd name="connsiteY6" fmla="*/ 881059 h 1444449"/>
                <a:gd name="connsiteX7" fmla="*/ 986641 w 2003413"/>
                <a:gd name="connsiteY7" fmla="*/ 786423 h 1444449"/>
                <a:gd name="connsiteX8" fmla="*/ 1126105 w 2003413"/>
                <a:gd name="connsiteY8" fmla="*/ 681271 h 1444449"/>
                <a:gd name="connsiteX9" fmla="*/ 1520700 w 2003413"/>
                <a:gd name="connsiteY9" fmla="*/ 669649 h 1444449"/>
                <a:gd name="connsiteX10" fmla="*/ 1664592 w 2003413"/>
                <a:gd name="connsiteY10" fmla="*/ 724992 h 1444449"/>
                <a:gd name="connsiteX11" fmla="*/ 1685068 w 2003413"/>
                <a:gd name="connsiteY11" fmla="*/ 744362 h 1444449"/>
                <a:gd name="connsiteX12" fmla="*/ 1645221 w 2003413"/>
                <a:gd name="connsiteY12" fmla="*/ 732740 h 1444449"/>
                <a:gd name="connsiteX13" fmla="*/ 1393965 w 2003413"/>
                <a:gd name="connsiteY13" fmla="*/ 680718 h 1444449"/>
                <a:gd name="connsiteX14" fmla="*/ 1198051 w 2003413"/>
                <a:gd name="connsiteY14" fmla="*/ 715584 h 1444449"/>
                <a:gd name="connsiteX15" fmla="*/ 1138280 w 2003413"/>
                <a:gd name="connsiteY15" fmla="*/ 938062 h 1444449"/>
                <a:gd name="connsiteX16" fmla="*/ 1328660 w 2003413"/>
                <a:gd name="connsiteY16" fmla="*/ 1125675 h 1444449"/>
                <a:gd name="connsiteX17" fmla="*/ 1687835 w 2003413"/>
                <a:gd name="connsiteY17" fmla="*/ 1311073 h 1444449"/>
                <a:gd name="connsiteX18" fmla="*/ 1997202 w 2003413"/>
                <a:gd name="connsiteY18" fmla="*/ 1437255 h 1444449"/>
                <a:gd name="connsiteX19" fmla="*/ 2006057 w 2003413"/>
                <a:gd name="connsiteY19" fmla="*/ 1446110 h 1444449"/>
                <a:gd name="connsiteX20" fmla="*/ 1938539 w 2003413"/>
                <a:gd name="connsiteY20" fmla="*/ 1440022 h 1444449"/>
                <a:gd name="connsiteX21" fmla="*/ 1697244 w 2003413"/>
                <a:gd name="connsiteY21" fmla="*/ 1383019 h 1444449"/>
                <a:gd name="connsiteX22" fmla="*/ 1260588 w 2003413"/>
                <a:gd name="connsiteY22" fmla="*/ 1208689 h 1444449"/>
                <a:gd name="connsiteX23" fmla="*/ 996603 w 2003413"/>
                <a:gd name="connsiteY23" fmla="*/ 1006687 h 1444449"/>
                <a:gd name="connsiteX24" fmla="*/ 953435 w 2003413"/>
                <a:gd name="connsiteY24" fmla="*/ 902643 h 1444449"/>
                <a:gd name="connsiteX25" fmla="*/ 940706 w 2003413"/>
                <a:gd name="connsiteY25" fmla="*/ 887700 h 1444449"/>
                <a:gd name="connsiteX26" fmla="*/ 804563 w 2003413"/>
                <a:gd name="connsiteY26" fmla="*/ 821842 h 1444449"/>
                <a:gd name="connsiteX27" fmla="*/ 625805 w 2003413"/>
                <a:gd name="connsiteY27" fmla="*/ 712263 h 1444449"/>
                <a:gd name="connsiteX28" fmla="*/ 439300 w 2003413"/>
                <a:gd name="connsiteY28" fmla="*/ 602131 h 1444449"/>
                <a:gd name="connsiteX29" fmla="*/ 272164 w 2003413"/>
                <a:gd name="connsiteY29" fmla="*/ 543467 h 1444449"/>
                <a:gd name="connsiteX30" fmla="*/ 118311 w 2003413"/>
                <a:gd name="connsiteY30" fmla="*/ 475396 h 1444449"/>
                <a:gd name="connsiteX31" fmla="*/ 4304 w 2003413"/>
                <a:gd name="connsiteY31" fmla="*/ 330951 h 1444449"/>
                <a:gd name="connsiteX32" fmla="*/ 132146 w 2003413"/>
                <a:gd name="connsiteY32" fmla="*/ 142785 h 1444449"/>
                <a:gd name="connsiteX33" fmla="*/ 288767 w 2003413"/>
                <a:gd name="connsiteY33" fmla="*/ 178758 h 1444449"/>
                <a:gd name="connsiteX34" fmla="*/ 309797 w 2003413"/>
                <a:gd name="connsiteY34" fmla="*/ 192593 h 1444449"/>
                <a:gd name="connsiteX35" fmla="*/ 295408 w 2003413"/>
                <a:gd name="connsiteY35" fmla="*/ 95190 h 1444449"/>
                <a:gd name="connsiteX36" fmla="*/ 289874 w 2003413"/>
                <a:gd name="connsiteY36" fmla="*/ 553 h 1444449"/>
                <a:gd name="connsiteX37" fmla="*/ 293748 w 2003413"/>
                <a:gd name="connsiteY37" fmla="*/ 0 h 1444449"/>
                <a:gd name="connsiteX38" fmla="*/ 155944 w 2003413"/>
                <a:gd name="connsiteY38" fmla="*/ 283356 h 1444449"/>
                <a:gd name="connsiteX39" fmla="*/ 194684 w 2003413"/>
                <a:gd name="connsiteY39" fmla="*/ 400129 h 1444449"/>
                <a:gd name="connsiteX40" fmla="*/ 221249 w 2003413"/>
                <a:gd name="connsiteY40" fmla="*/ 405664 h 1444449"/>
                <a:gd name="connsiteX41" fmla="*/ 339682 w 2003413"/>
                <a:gd name="connsiteY41" fmla="*/ 344233 h 1444449"/>
                <a:gd name="connsiteX42" fmla="*/ 346323 w 2003413"/>
                <a:gd name="connsiteY42" fmla="*/ 326523 h 1444449"/>
                <a:gd name="connsiteX43" fmla="*/ 314778 w 2003413"/>
                <a:gd name="connsiteY43" fmla="*/ 225799 h 1444449"/>
                <a:gd name="connsiteX44" fmla="*/ 296515 w 2003413"/>
                <a:gd name="connsiteY44" fmla="*/ 209196 h 1444449"/>
                <a:gd name="connsiteX45" fmla="*/ 231210 w 2003413"/>
                <a:gd name="connsiteY45" fmla="*/ 204769 h 1444449"/>
                <a:gd name="connsiteX46" fmla="*/ 155944 w 2003413"/>
                <a:gd name="connsiteY46" fmla="*/ 283356 h 1444449"/>
                <a:gd name="connsiteX47" fmla="*/ 216268 w 2003413"/>
                <a:gd name="connsiteY47" fmla="*/ 419499 h 1444449"/>
                <a:gd name="connsiteX48" fmla="*/ 479700 w 2003413"/>
                <a:gd name="connsiteY48" fmla="*/ 557303 h 1444449"/>
                <a:gd name="connsiteX49" fmla="*/ 355732 w 2003413"/>
                <a:gd name="connsiteY49" fmla="*/ 349767 h 1444449"/>
                <a:gd name="connsiteX50" fmla="*/ 216268 w 2003413"/>
                <a:gd name="connsiteY50" fmla="*/ 419499 h 144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003413" h="1444449">
                  <a:moveTo>
                    <a:pt x="293748" y="0"/>
                  </a:moveTo>
                  <a:cubicBezTo>
                    <a:pt x="304816" y="40954"/>
                    <a:pt x="314225" y="81908"/>
                    <a:pt x="327507" y="121754"/>
                  </a:cubicBezTo>
                  <a:cubicBezTo>
                    <a:pt x="349644" y="189273"/>
                    <a:pt x="370121" y="258451"/>
                    <a:pt x="399453" y="322649"/>
                  </a:cubicBezTo>
                  <a:cubicBezTo>
                    <a:pt x="434319" y="397362"/>
                    <a:pt x="472505" y="472075"/>
                    <a:pt x="519547" y="539593"/>
                  </a:cubicBezTo>
                  <a:cubicBezTo>
                    <a:pt x="591493" y="644191"/>
                    <a:pt x="681148" y="732740"/>
                    <a:pt x="797368" y="791957"/>
                  </a:cubicBezTo>
                  <a:cubicBezTo>
                    <a:pt x="845517" y="816308"/>
                    <a:pt x="890344" y="846193"/>
                    <a:pt x="936832" y="873864"/>
                  </a:cubicBezTo>
                  <a:cubicBezTo>
                    <a:pt x="941813" y="876632"/>
                    <a:pt x="946241" y="879952"/>
                    <a:pt x="948454" y="881059"/>
                  </a:cubicBezTo>
                  <a:cubicBezTo>
                    <a:pt x="961183" y="848960"/>
                    <a:pt x="970591" y="815754"/>
                    <a:pt x="986641" y="786423"/>
                  </a:cubicBezTo>
                  <a:cubicBezTo>
                    <a:pt x="1016526" y="731080"/>
                    <a:pt x="1067995" y="701748"/>
                    <a:pt x="1126105" y="681271"/>
                  </a:cubicBezTo>
                  <a:cubicBezTo>
                    <a:pt x="1256714" y="635890"/>
                    <a:pt x="1387877" y="639211"/>
                    <a:pt x="1520700" y="669649"/>
                  </a:cubicBezTo>
                  <a:cubicBezTo>
                    <a:pt x="1571615" y="681271"/>
                    <a:pt x="1619764" y="698981"/>
                    <a:pt x="1664592" y="724992"/>
                  </a:cubicBezTo>
                  <a:cubicBezTo>
                    <a:pt x="1672339" y="729420"/>
                    <a:pt x="1679534" y="735507"/>
                    <a:pt x="1685068" y="744362"/>
                  </a:cubicBezTo>
                  <a:cubicBezTo>
                    <a:pt x="1671786" y="740488"/>
                    <a:pt x="1658504" y="736614"/>
                    <a:pt x="1645221" y="732740"/>
                  </a:cubicBezTo>
                  <a:cubicBezTo>
                    <a:pt x="1562761" y="707836"/>
                    <a:pt x="1479746" y="686252"/>
                    <a:pt x="1393965" y="680718"/>
                  </a:cubicBezTo>
                  <a:cubicBezTo>
                    <a:pt x="1326446" y="676290"/>
                    <a:pt x="1260035" y="682378"/>
                    <a:pt x="1198051" y="715584"/>
                  </a:cubicBezTo>
                  <a:cubicBezTo>
                    <a:pt x="1116697" y="758751"/>
                    <a:pt x="1095666" y="866116"/>
                    <a:pt x="1138280" y="938062"/>
                  </a:cubicBezTo>
                  <a:cubicBezTo>
                    <a:pt x="1185322" y="1017756"/>
                    <a:pt x="1255054" y="1073653"/>
                    <a:pt x="1328660" y="1125675"/>
                  </a:cubicBezTo>
                  <a:cubicBezTo>
                    <a:pt x="1439899" y="1204262"/>
                    <a:pt x="1562761" y="1260158"/>
                    <a:pt x="1687835" y="1311073"/>
                  </a:cubicBezTo>
                  <a:cubicBezTo>
                    <a:pt x="1790773" y="1353134"/>
                    <a:pt x="1893711" y="1395195"/>
                    <a:pt x="1997202" y="1437255"/>
                  </a:cubicBezTo>
                  <a:cubicBezTo>
                    <a:pt x="2000523" y="1438362"/>
                    <a:pt x="2003290" y="1440022"/>
                    <a:pt x="2006057" y="1446110"/>
                  </a:cubicBezTo>
                  <a:cubicBezTo>
                    <a:pt x="1983367" y="1443896"/>
                    <a:pt x="1961230" y="1442789"/>
                    <a:pt x="1938539" y="1440022"/>
                  </a:cubicBezTo>
                  <a:cubicBezTo>
                    <a:pt x="1856078" y="1428954"/>
                    <a:pt x="1776384" y="1406817"/>
                    <a:pt x="1697244" y="1383019"/>
                  </a:cubicBezTo>
                  <a:cubicBezTo>
                    <a:pt x="1546711" y="1337638"/>
                    <a:pt x="1402819" y="1274547"/>
                    <a:pt x="1260588" y="1208689"/>
                  </a:cubicBezTo>
                  <a:cubicBezTo>
                    <a:pt x="1157650" y="1160541"/>
                    <a:pt x="1068548" y="1094683"/>
                    <a:pt x="996603" y="1006687"/>
                  </a:cubicBezTo>
                  <a:cubicBezTo>
                    <a:pt x="972252" y="976802"/>
                    <a:pt x="953435" y="943597"/>
                    <a:pt x="953435" y="902643"/>
                  </a:cubicBezTo>
                  <a:cubicBezTo>
                    <a:pt x="953435" y="897662"/>
                    <a:pt x="946241" y="890467"/>
                    <a:pt x="940706" y="887700"/>
                  </a:cubicBezTo>
                  <a:cubicBezTo>
                    <a:pt x="895325" y="865563"/>
                    <a:pt x="848284" y="846193"/>
                    <a:pt x="804563" y="821842"/>
                  </a:cubicBezTo>
                  <a:cubicBezTo>
                    <a:pt x="743686" y="787530"/>
                    <a:pt x="683915" y="751003"/>
                    <a:pt x="625805" y="712263"/>
                  </a:cubicBezTo>
                  <a:cubicBezTo>
                    <a:pt x="565481" y="671863"/>
                    <a:pt x="507925" y="627588"/>
                    <a:pt x="439300" y="602131"/>
                  </a:cubicBezTo>
                  <a:cubicBezTo>
                    <a:pt x="383957" y="581654"/>
                    <a:pt x="326953" y="565051"/>
                    <a:pt x="272164" y="543467"/>
                  </a:cubicBezTo>
                  <a:cubicBezTo>
                    <a:pt x="220142" y="522990"/>
                    <a:pt x="167012" y="502514"/>
                    <a:pt x="118311" y="475396"/>
                  </a:cubicBezTo>
                  <a:cubicBezTo>
                    <a:pt x="61308" y="444404"/>
                    <a:pt x="19800" y="395702"/>
                    <a:pt x="4304" y="330951"/>
                  </a:cubicBezTo>
                  <a:cubicBezTo>
                    <a:pt x="-15619" y="249043"/>
                    <a:pt x="34743" y="159388"/>
                    <a:pt x="132146" y="142785"/>
                  </a:cubicBezTo>
                  <a:cubicBezTo>
                    <a:pt x="189150" y="133376"/>
                    <a:pt x="241725" y="143892"/>
                    <a:pt x="288767" y="178758"/>
                  </a:cubicBezTo>
                  <a:cubicBezTo>
                    <a:pt x="294855" y="183185"/>
                    <a:pt x="300942" y="186506"/>
                    <a:pt x="309797" y="192593"/>
                  </a:cubicBezTo>
                  <a:cubicBezTo>
                    <a:pt x="304816" y="157727"/>
                    <a:pt x="298729" y="126735"/>
                    <a:pt x="295408" y="95190"/>
                  </a:cubicBezTo>
                  <a:cubicBezTo>
                    <a:pt x="292087" y="63644"/>
                    <a:pt x="291534" y="32099"/>
                    <a:pt x="289874" y="553"/>
                  </a:cubicBezTo>
                  <a:cubicBezTo>
                    <a:pt x="290981" y="0"/>
                    <a:pt x="292087" y="0"/>
                    <a:pt x="293748" y="0"/>
                  </a:cubicBezTo>
                  <a:close/>
                  <a:moveTo>
                    <a:pt x="155944" y="283356"/>
                  </a:moveTo>
                  <a:cubicBezTo>
                    <a:pt x="155390" y="330397"/>
                    <a:pt x="173100" y="365817"/>
                    <a:pt x="194684" y="400129"/>
                  </a:cubicBezTo>
                  <a:cubicBezTo>
                    <a:pt x="202432" y="411751"/>
                    <a:pt x="209073" y="412858"/>
                    <a:pt x="221249" y="405664"/>
                  </a:cubicBezTo>
                  <a:cubicBezTo>
                    <a:pt x="259989" y="384080"/>
                    <a:pt x="299835" y="364156"/>
                    <a:pt x="339682" y="344233"/>
                  </a:cubicBezTo>
                  <a:cubicBezTo>
                    <a:pt x="349644" y="339252"/>
                    <a:pt x="348537" y="334271"/>
                    <a:pt x="346323" y="326523"/>
                  </a:cubicBezTo>
                  <a:cubicBezTo>
                    <a:pt x="335808" y="292764"/>
                    <a:pt x="326400" y="259005"/>
                    <a:pt x="314778" y="225799"/>
                  </a:cubicBezTo>
                  <a:cubicBezTo>
                    <a:pt x="312564" y="218604"/>
                    <a:pt x="303156" y="210303"/>
                    <a:pt x="296515" y="209196"/>
                  </a:cubicBezTo>
                  <a:cubicBezTo>
                    <a:pt x="274931" y="205876"/>
                    <a:pt x="252794" y="203109"/>
                    <a:pt x="231210" y="204769"/>
                  </a:cubicBezTo>
                  <a:cubicBezTo>
                    <a:pt x="185276" y="206982"/>
                    <a:pt x="155390" y="241849"/>
                    <a:pt x="155944" y="283356"/>
                  </a:cubicBezTo>
                  <a:close/>
                  <a:moveTo>
                    <a:pt x="216268" y="419499"/>
                  </a:moveTo>
                  <a:cubicBezTo>
                    <a:pt x="252794" y="459346"/>
                    <a:pt x="432658" y="552876"/>
                    <a:pt x="479700" y="557303"/>
                  </a:cubicBezTo>
                  <a:cubicBezTo>
                    <a:pt x="431552" y="492552"/>
                    <a:pt x="384510" y="427801"/>
                    <a:pt x="355732" y="349767"/>
                  </a:cubicBezTo>
                  <a:cubicBezTo>
                    <a:pt x="305370" y="366924"/>
                    <a:pt x="258328" y="387400"/>
                    <a:pt x="216268" y="419499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7"/>
            <p:cNvSpPr/>
            <p:nvPr/>
          </p:nvSpPr>
          <p:spPr>
            <a:xfrm>
              <a:off x="457481" y="4158227"/>
              <a:ext cx="2069825" cy="1106858"/>
            </a:xfrm>
            <a:custGeom>
              <a:avLst/>
              <a:gdLst>
                <a:gd name="connsiteX0" fmla="*/ 579532 w 2069824"/>
                <a:gd name="connsiteY0" fmla="*/ 774097 h 1106858"/>
                <a:gd name="connsiteX1" fmla="*/ 565143 w 2069824"/>
                <a:gd name="connsiteY1" fmla="*/ 786272 h 1106858"/>
                <a:gd name="connsiteX2" fmla="*/ 554628 w 2069824"/>
                <a:gd name="connsiteY2" fmla="*/ 870393 h 1106858"/>
                <a:gd name="connsiteX3" fmla="*/ 633768 w 2069824"/>
                <a:gd name="connsiteY3" fmla="*/ 944553 h 1106858"/>
                <a:gd name="connsiteX4" fmla="*/ 693539 w 2069824"/>
                <a:gd name="connsiteY4" fmla="*/ 976651 h 1106858"/>
                <a:gd name="connsiteX5" fmla="*/ 711802 w 2069824"/>
                <a:gd name="connsiteY5" fmla="*/ 975545 h 1106858"/>
                <a:gd name="connsiteX6" fmla="*/ 891113 w 2069824"/>
                <a:gd name="connsiteY6" fmla="*/ 873714 h 1106858"/>
                <a:gd name="connsiteX7" fmla="*/ 898861 w 2069824"/>
                <a:gd name="connsiteY7" fmla="*/ 869840 h 1106858"/>
                <a:gd name="connsiteX8" fmla="*/ 776553 w 2069824"/>
                <a:gd name="connsiteY8" fmla="*/ 811730 h 1106858"/>
                <a:gd name="connsiteX9" fmla="*/ 344325 w 2069824"/>
                <a:gd name="connsiteY9" fmla="*/ 580396 h 1106858"/>
                <a:gd name="connsiteX10" fmla="*/ 72591 w 2069824"/>
                <a:gd name="connsiteY10" fmla="*/ 351830 h 1106858"/>
                <a:gd name="connsiteX11" fmla="*/ 13928 w 2069824"/>
                <a:gd name="connsiteY11" fmla="*/ 85631 h 1106858"/>
                <a:gd name="connsiteX12" fmla="*/ 57095 w 2069824"/>
                <a:gd name="connsiteY12" fmla="*/ 19773 h 1106858"/>
                <a:gd name="connsiteX13" fmla="*/ 145090 w 2069824"/>
                <a:gd name="connsiteY13" fmla="*/ 13132 h 1106858"/>
                <a:gd name="connsiteX14" fmla="*/ 209288 w 2069824"/>
                <a:gd name="connsiteY14" fmla="*/ 74009 h 1106858"/>
                <a:gd name="connsiteX15" fmla="*/ 181617 w 2069824"/>
                <a:gd name="connsiteY15" fmla="*/ 127691 h 1106858"/>
                <a:gd name="connsiteX16" fmla="*/ 208735 w 2069824"/>
                <a:gd name="connsiteY16" fmla="*/ 316964 h 1106858"/>
                <a:gd name="connsiteX17" fmla="*/ 317207 w 2069824"/>
                <a:gd name="connsiteY17" fmla="*/ 466943 h 1106858"/>
                <a:gd name="connsiteX18" fmla="*/ 722870 w 2069824"/>
                <a:gd name="connsiteY18" fmla="*/ 741998 h 1106858"/>
                <a:gd name="connsiteX19" fmla="*/ 872296 w 2069824"/>
                <a:gd name="connsiteY19" fmla="*/ 816710 h 1106858"/>
                <a:gd name="connsiteX20" fmla="*/ 1147904 w 2069824"/>
                <a:gd name="connsiteY20" fmla="*/ 986613 h 1106858"/>
                <a:gd name="connsiteX21" fmla="*/ 1221510 w 2069824"/>
                <a:gd name="connsiteY21" fmla="*/ 1050258 h 1106858"/>
                <a:gd name="connsiteX22" fmla="*/ 1281834 w 2069824"/>
                <a:gd name="connsiteY22" fmla="*/ 1074608 h 1106858"/>
                <a:gd name="connsiteX23" fmla="*/ 1569063 w 2069824"/>
                <a:gd name="connsiteY23" fmla="*/ 1069074 h 1106858"/>
                <a:gd name="connsiteX24" fmla="*/ 2022875 w 2069824"/>
                <a:gd name="connsiteY24" fmla="*/ 1015945 h 1106858"/>
                <a:gd name="connsiteX25" fmla="*/ 2050547 w 2069824"/>
                <a:gd name="connsiteY25" fmla="*/ 1012624 h 1106858"/>
                <a:gd name="connsiteX26" fmla="*/ 2070470 w 2069824"/>
                <a:gd name="connsiteY26" fmla="*/ 1004876 h 1106858"/>
                <a:gd name="connsiteX27" fmla="*/ 2058295 w 2069824"/>
                <a:gd name="connsiteY27" fmla="*/ 1018159 h 1106858"/>
                <a:gd name="connsiteX28" fmla="*/ 1883964 w 2069824"/>
                <a:gd name="connsiteY28" fmla="*/ 1051364 h 1106858"/>
                <a:gd name="connsiteX29" fmla="*/ 1492690 w 2069824"/>
                <a:gd name="connsiteY29" fmla="*/ 1102833 h 1106858"/>
                <a:gd name="connsiteX30" fmla="*/ 1163953 w 2069824"/>
                <a:gd name="connsiteY30" fmla="*/ 1106154 h 1106858"/>
                <a:gd name="connsiteX31" fmla="*/ 928746 w 2069824"/>
                <a:gd name="connsiteY31" fmla="*/ 1083463 h 1106858"/>
                <a:gd name="connsiteX32" fmla="*/ 712909 w 2069824"/>
                <a:gd name="connsiteY32" fmla="*/ 1024246 h 1106858"/>
                <a:gd name="connsiteX33" fmla="*/ 562376 w 2069824"/>
                <a:gd name="connsiteY33" fmla="*/ 917435 h 1106858"/>
                <a:gd name="connsiteX34" fmla="*/ 544666 w 2069824"/>
                <a:gd name="connsiteY34" fmla="*/ 803982 h 1106858"/>
                <a:gd name="connsiteX35" fmla="*/ 573444 w 2069824"/>
                <a:gd name="connsiteY35" fmla="*/ 769116 h 1106858"/>
                <a:gd name="connsiteX36" fmla="*/ 579532 w 2069824"/>
                <a:gd name="connsiteY36" fmla="*/ 774097 h 110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069824" h="1106858">
                  <a:moveTo>
                    <a:pt x="579532" y="774097"/>
                  </a:moveTo>
                  <a:cubicBezTo>
                    <a:pt x="574551" y="777970"/>
                    <a:pt x="569571" y="781845"/>
                    <a:pt x="565143" y="786272"/>
                  </a:cubicBezTo>
                  <a:cubicBezTo>
                    <a:pt x="540239" y="810623"/>
                    <a:pt x="536918" y="839955"/>
                    <a:pt x="554628" y="870393"/>
                  </a:cubicBezTo>
                  <a:cubicBezTo>
                    <a:pt x="573444" y="903045"/>
                    <a:pt x="602776" y="925183"/>
                    <a:pt x="633768" y="944553"/>
                  </a:cubicBezTo>
                  <a:cubicBezTo>
                    <a:pt x="652585" y="956728"/>
                    <a:pt x="673062" y="967243"/>
                    <a:pt x="693539" y="976651"/>
                  </a:cubicBezTo>
                  <a:cubicBezTo>
                    <a:pt x="698519" y="978865"/>
                    <a:pt x="707374" y="978312"/>
                    <a:pt x="711802" y="975545"/>
                  </a:cubicBezTo>
                  <a:cubicBezTo>
                    <a:pt x="767145" y="933484"/>
                    <a:pt x="824701" y="896404"/>
                    <a:pt x="891113" y="873714"/>
                  </a:cubicBezTo>
                  <a:cubicBezTo>
                    <a:pt x="892773" y="873160"/>
                    <a:pt x="894433" y="872053"/>
                    <a:pt x="898861" y="869840"/>
                  </a:cubicBezTo>
                  <a:cubicBezTo>
                    <a:pt x="855693" y="849363"/>
                    <a:pt x="816400" y="829993"/>
                    <a:pt x="776553" y="811730"/>
                  </a:cubicBezTo>
                  <a:cubicBezTo>
                    <a:pt x="627681" y="743658"/>
                    <a:pt x="482682" y="668392"/>
                    <a:pt x="344325" y="580396"/>
                  </a:cubicBezTo>
                  <a:cubicBezTo>
                    <a:pt x="244154" y="516199"/>
                    <a:pt x="147304" y="445913"/>
                    <a:pt x="72591" y="351830"/>
                  </a:cubicBezTo>
                  <a:cubicBezTo>
                    <a:pt x="9500" y="274904"/>
                    <a:pt x="-19278" y="186355"/>
                    <a:pt x="13928" y="85631"/>
                  </a:cubicBezTo>
                  <a:cubicBezTo>
                    <a:pt x="22229" y="59620"/>
                    <a:pt x="37172" y="38036"/>
                    <a:pt x="57095" y="19773"/>
                  </a:cubicBezTo>
                  <a:cubicBezTo>
                    <a:pt x="81999" y="-2918"/>
                    <a:pt x="117972" y="-7345"/>
                    <a:pt x="145090" y="13132"/>
                  </a:cubicBezTo>
                  <a:cubicBezTo>
                    <a:pt x="167781" y="30288"/>
                    <a:pt x="186598" y="52425"/>
                    <a:pt x="209288" y="74009"/>
                  </a:cubicBezTo>
                  <a:cubicBezTo>
                    <a:pt x="184937" y="87844"/>
                    <a:pt x="184937" y="108875"/>
                    <a:pt x="181617" y="127691"/>
                  </a:cubicBezTo>
                  <a:cubicBezTo>
                    <a:pt x="169441" y="193549"/>
                    <a:pt x="181063" y="256087"/>
                    <a:pt x="208735" y="316964"/>
                  </a:cubicBezTo>
                  <a:cubicBezTo>
                    <a:pt x="234746" y="374521"/>
                    <a:pt x="272933" y="422669"/>
                    <a:pt x="317207" y="466943"/>
                  </a:cubicBezTo>
                  <a:cubicBezTo>
                    <a:pt x="435087" y="584270"/>
                    <a:pt x="576212" y="666731"/>
                    <a:pt x="722870" y="741998"/>
                  </a:cubicBezTo>
                  <a:cubicBezTo>
                    <a:pt x="772126" y="767455"/>
                    <a:pt x="821934" y="792913"/>
                    <a:pt x="872296" y="816710"/>
                  </a:cubicBezTo>
                  <a:cubicBezTo>
                    <a:pt x="970253" y="863752"/>
                    <a:pt x="1062122" y="919648"/>
                    <a:pt x="1147904" y="986613"/>
                  </a:cubicBezTo>
                  <a:cubicBezTo>
                    <a:pt x="1173362" y="1006537"/>
                    <a:pt x="1197712" y="1028120"/>
                    <a:pt x="1221510" y="1050258"/>
                  </a:cubicBezTo>
                  <a:cubicBezTo>
                    <a:pt x="1239220" y="1066861"/>
                    <a:pt x="1256929" y="1075162"/>
                    <a:pt x="1281834" y="1074608"/>
                  </a:cubicBezTo>
                  <a:cubicBezTo>
                    <a:pt x="1377577" y="1071841"/>
                    <a:pt x="1473320" y="1073502"/>
                    <a:pt x="1569063" y="1069074"/>
                  </a:cubicBezTo>
                  <a:cubicBezTo>
                    <a:pt x="1721810" y="1062433"/>
                    <a:pt x="1872896" y="1043616"/>
                    <a:pt x="2022875" y="1015945"/>
                  </a:cubicBezTo>
                  <a:cubicBezTo>
                    <a:pt x="2031730" y="1014285"/>
                    <a:pt x="2041692" y="1014285"/>
                    <a:pt x="2050547" y="1012624"/>
                  </a:cubicBezTo>
                  <a:cubicBezTo>
                    <a:pt x="2057188" y="1011518"/>
                    <a:pt x="2062722" y="1008197"/>
                    <a:pt x="2070470" y="1004876"/>
                  </a:cubicBezTo>
                  <a:cubicBezTo>
                    <a:pt x="2074344" y="1014838"/>
                    <a:pt x="2066596" y="1016498"/>
                    <a:pt x="2058295" y="1018159"/>
                  </a:cubicBezTo>
                  <a:cubicBezTo>
                    <a:pt x="2000185" y="1029227"/>
                    <a:pt x="1942628" y="1043063"/>
                    <a:pt x="1883964" y="1051364"/>
                  </a:cubicBezTo>
                  <a:cubicBezTo>
                    <a:pt x="1753909" y="1070181"/>
                    <a:pt x="1623299" y="1087891"/>
                    <a:pt x="1492690" y="1102833"/>
                  </a:cubicBezTo>
                  <a:cubicBezTo>
                    <a:pt x="1383665" y="1115009"/>
                    <a:pt x="1273532" y="1113349"/>
                    <a:pt x="1163953" y="1106154"/>
                  </a:cubicBezTo>
                  <a:cubicBezTo>
                    <a:pt x="1085366" y="1101173"/>
                    <a:pt x="1006226" y="1095639"/>
                    <a:pt x="928746" y="1083463"/>
                  </a:cubicBezTo>
                  <a:cubicBezTo>
                    <a:pt x="855140" y="1071841"/>
                    <a:pt x="781534" y="1055238"/>
                    <a:pt x="712909" y="1024246"/>
                  </a:cubicBezTo>
                  <a:cubicBezTo>
                    <a:pt x="655905" y="998789"/>
                    <a:pt x="603883" y="965030"/>
                    <a:pt x="562376" y="917435"/>
                  </a:cubicBezTo>
                  <a:cubicBezTo>
                    <a:pt x="529170" y="879248"/>
                    <a:pt x="523636" y="839401"/>
                    <a:pt x="544666" y="803982"/>
                  </a:cubicBezTo>
                  <a:cubicBezTo>
                    <a:pt x="552414" y="791253"/>
                    <a:pt x="564036" y="780738"/>
                    <a:pt x="573444" y="769116"/>
                  </a:cubicBezTo>
                  <a:cubicBezTo>
                    <a:pt x="575658" y="770776"/>
                    <a:pt x="577872" y="772436"/>
                    <a:pt x="579532" y="774097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9"/>
            <p:cNvSpPr/>
            <p:nvPr/>
          </p:nvSpPr>
          <p:spPr>
            <a:xfrm>
              <a:off x="483281" y="5137403"/>
              <a:ext cx="1505327" cy="1317161"/>
            </a:xfrm>
            <a:custGeom>
              <a:avLst/>
              <a:gdLst>
                <a:gd name="connsiteX0" fmla="*/ 1507844 w 1505326"/>
                <a:gd name="connsiteY0" fmla="*/ 1291392 h 1317161"/>
                <a:gd name="connsiteX1" fmla="*/ 1399371 w 1505326"/>
                <a:gd name="connsiteY1" fmla="*/ 1301908 h 1317161"/>
                <a:gd name="connsiteX2" fmla="*/ 973784 w 1505326"/>
                <a:gd name="connsiteY2" fmla="*/ 1315743 h 1317161"/>
                <a:gd name="connsiteX3" fmla="*/ 562033 w 1505326"/>
                <a:gd name="connsiteY3" fmla="*/ 1262614 h 1317161"/>
                <a:gd name="connsiteX4" fmla="*/ 228869 w 1505326"/>
                <a:gd name="connsiteY4" fmla="*/ 1130898 h 1317161"/>
                <a:gd name="connsiteX5" fmla="*/ 50665 w 1505326"/>
                <a:gd name="connsiteY5" fmla="*/ 961549 h 1317161"/>
                <a:gd name="connsiteX6" fmla="*/ 26867 w 1505326"/>
                <a:gd name="connsiteY6" fmla="*/ 657716 h 1317161"/>
                <a:gd name="connsiteX7" fmla="*/ 200091 w 1505326"/>
                <a:gd name="connsiteY7" fmla="*/ 465676 h 1317161"/>
                <a:gd name="connsiteX8" fmla="*/ 228316 w 1505326"/>
                <a:gd name="connsiteY8" fmla="*/ 449074 h 1317161"/>
                <a:gd name="connsiteX9" fmla="*/ 164671 w 1505326"/>
                <a:gd name="connsiteY9" fmla="*/ 391517 h 1317161"/>
                <a:gd name="connsiteX10" fmla="*/ 92172 w 1505326"/>
                <a:gd name="connsiteY10" fmla="*/ 289133 h 1317161"/>
                <a:gd name="connsiteX11" fmla="*/ 141981 w 1505326"/>
                <a:gd name="connsiteY11" fmla="*/ 78830 h 1317161"/>
                <a:gd name="connsiteX12" fmla="*/ 368886 w 1505326"/>
                <a:gd name="connsiteY12" fmla="*/ 4670 h 1317161"/>
                <a:gd name="connsiteX13" fmla="*/ 444706 w 1505326"/>
                <a:gd name="connsiteY13" fmla="*/ 20719 h 1317161"/>
                <a:gd name="connsiteX14" fmla="*/ 444153 w 1505326"/>
                <a:gd name="connsiteY14" fmla="*/ 27361 h 1317161"/>
                <a:gd name="connsiteX15" fmla="*/ 425890 w 1505326"/>
                <a:gd name="connsiteY15" fmla="*/ 25700 h 1317161"/>
                <a:gd name="connsiteX16" fmla="*/ 407073 w 1505326"/>
                <a:gd name="connsiteY16" fmla="*/ 22380 h 1317161"/>
                <a:gd name="connsiteX17" fmla="*/ 175186 w 1505326"/>
                <a:gd name="connsiteY17" fmla="*/ 92665 h 1317161"/>
                <a:gd name="connsiteX18" fmla="*/ 147515 w 1505326"/>
                <a:gd name="connsiteY18" fmla="*/ 292453 h 1317161"/>
                <a:gd name="connsiteX19" fmla="*/ 332914 w 1505326"/>
                <a:gd name="connsiteY19" fmla="*/ 465123 h 1317161"/>
                <a:gd name="connsiteX20" fmla="*/ 551518 w 1505326"/>
                <a:gd name="connsiteY20" fmla="*/ 543710 h 1317161"/>
                <a:gd name="connsiteX21" fmla="*/ 786172 w 1505326"/>
                <a:gd name="connsiteY21" fmla="*/ 633919 h 1317161"/>
                <a:gd name="connsiteX22" fmla="*/ 858671 w 1505326"/>
                <a:gd name="connsiteY22" fmla="*/ 690369 h 1317161"/>
                <a:gd name="connsiteX23" fmla="*/ 865866 w 1505326"/>
                <a:gd name="connsiteY23" fmla="*/ 699223 h 1317161"/>
                <a:gd name="connsiteX24" fmla="*/ 750199 w 1505326"/>
                <a:gd name="connsiteY24" fmla="*/ 628938 h 1317161"/>
                <a:gd name="connsiteX25" fmla="*/ 552625 w 1505326"/>
                <a:gd name="connsiteY25" fmla="*/ 564187 h 1317161"/>
                <a:gd name="connsiteX26" fmla="*/ 369440 w 1505326"/>
                <a:gd name="connsiteY26" fmla="*/ 516038 h 1317161"/>
                <a:gd name="connsiteX27" fmla="*/ 268716 w 1505326"/>
                <a:gd name="connsiteY27" fmla="*/ 470657 h 1317161"/>
                <a:gd name="connsiteX28" fmla="*/ 237724 w 1505326"/>
                <a:gd name="connsiteY28" fmla="*/ 469550 h 1317161"/>
                <a:gd name="connsiteX29" fmla="*/ 129805 w 1505326"/>
                <a:gd name="connsiteY29" fmla="*/ 566954 h 1317161"/>
                <a:gd name="connsiteX30" fmla="*/ 63947 w 1505326"/>
                <a:gd name="connsiteY30" fmla="*/ 734089 h 1317161"/>
                <a:gd name="connsiteX31" fmla="*/ 115969 w 1505326"/>
                <a:gd name="connsiteY31" fmla="*/ 897904 h 1317161"/>
                <a:gd name="connsiteX32" fmla="*/ 290300 w 1505326"/>
                <a:gd name="connsiteY32" fmla="*/ 1058952 h 1317161"/>
                <a:gd name="connsiteX33" fmla="*/ 637853 w 1505326"/>
                <a:gd name="connsiteY33" fmla="*/ 1211145 h 1317161"/>
                <a:gd name="connsiteX34" fmla="*/ 1114909 w 1505326"/>
                <a:gd name="connsiteY34" fmla="*/ 1281984 h 1317161"/>
                <a:gd name="connsiteX35" fmla="*/ 1478512 w 1505326"/>
                <a:gd name="connsiteY35" fmla="*/ 1286965 h 1317161"/>
                <a:gd name="connsiteX36" fmla="*/ 1508950 w 1505326"/>
                <a:gd name="connsiteY36" fmla="*/ 1288625 h 1317161"/>
                <a:gd name="connsiteX37" fmla="*/ 1507844 w 1505326"/>
                <a:gd name="connsiteY37" fmla="*/ 1291392 h 1317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505326" h="1317161">
                  <a:moveTo>
                    <a:pt x="1507844" y="1291392"/>
                  </a:moveTo>
                  <a:cubicBezTo>
                    <a:pt x="1471871" y="1294713"/>
                    <a:pt x="1435344" y="1298587"/>
                    <a:pt x="1399371" y="1301908"/>
                  </a:cubicBezTo>
                  <a:cubicBezTo>
                    <a:pt x="1257694" y="1314636"/>
                    <a:pt x="1116016" y="1320171"/>
                    <a:pt x="973784" y="1315743"/>
                  </a:cubicBezTo>
                  <a:cubicBezTo>
                    <a:pt x="834874" y="1311316"/>
                    <a:pt x="697070" y="1295820"/>
                    <a:pt x="562033" y="1262614"/>
                  </a:cubicBezTo>
                  <a:cubicBezTo>
                    <a:pt x="445260" y="1234389"/>
                    <a:pt x="331807" y="1193989"/>
                    <a:pt x="228869" y="1130898"/>
                  </a:cubicBezTo>
                  <a:cubicBezTo>
                    <a:pt x="157477" y="1087177"/>
                    <a:pt x="93279" y="1035708"/>
                    <a:pt x="50665" y="961549"/>
                  </a:cubicBezTo>
                  <a:cubicBezTo>
                    <a:pt x="-5232" y="864145"/>
                    <a:pt x="-17407" y="760654"/>
                    <a:pt x="26867" y="657716"/>
                  </a:cubicBezTo>
                  <a:cubicBezTo>
                    <a:pt x="62287" y="575809"/>
                    <a:pt x="123164" y="512164"/>
                    <a:pt x="200091" y="465676"/>
                  </a:cubicBezTo>
                  <a:cubicBezTo>
                    <a:pt x="208945" y="460142"/>
                    <a:pt x="217800" y="455161"/>
                    <a:pt x="228316" y="449074"/>
                  </a:cubicBezTo>
                  <a:cubicBezTo>
                    <a:pt x="206178" y="429150"/>
                    <a:pt x="184595" y="411440"/>
                    <a:pt x="164671" y="391517"/>
                  </a:cubicBezTo>
                  <a:cubicBezTo>
                    <a:pt x="134233" y="362185"/>
                    <a:pt x="104347" y="331747"/>
                    <a:pt x="92172" y="289133"/>
                  </a:cubicBezTo>
                  <a:cubicBezTo>
                    <a:pt x="70035" y="209992"/>
                    <a:pt x="87745" y="140260"/>
                    <a:pt x="141981" y="78830"/>
                  </a:cubicBezTo>
                  <a:cubicBezTo>
                    <a:pt x="202858" y="9651"/>
                    <a:pt x="280338" y="-10273"/>
                    <a:pt x="368886" y="4670"/>
                  </a:cubicBezTo>
                  <a:cubicBezTo>
                    <a:pt x="394344" y="9097"/>
                    <a:pt x="419249" y="15185"/>
                    <a:pt x="444706" y="20719"/>
                  </a:cubicBezTo>
                  <a:cubicBezTo>
                    <a:pt x="444706" y="22933"/>
                    <a:pt x="444153" y="25147"/>
                    <a:pt x="444153" y="27361"/>
                  </a:cubicBezTo>
                  <a:cubicBezTo>
                    <a:pt x="438065" y="26807"/>
                    <a:pt x="431977" y="26254"/>
                    <a:pt x="425890" y="25700"/>
                  </a:cubicBezTo>
                  <a:cubicBezTo>
                    <a:pt x="419802" y="24594"/>
                    <a:pt x="413161" y="23487"/>
                    <a:pt x="407073" y="22380"/>
                  </a:cubicBezTo>
                  <a:cubicBezTo>
                    <a:pt x="316864" y="3563"/>
                    <a:pt x="239384" y="27361"/>
                    <a:pt x="175186" y="92665"/>
                  </a:cubicBezTo>
                  <a:cubicBezTo>
                    <a:pt x="120397" y="148008"/>
                    <a:pt x="115416" y="229362"/>
                    <a:pt x="147515" y="292453"/>
                  </a:cubicBezTo>
                  <a:cubicBezTo>
                    <a:pt x="188469" y="372147"/>
                    <a:pt x="258754" y="421402"/>
                    <a:pt x="332914" y="465123"/>
                  </a:cubicBezTo>
                  <a:cubicBezTo>
                    <a:pt x="400432" y="505523"/>
                    <a:pt x="476805" y="522680"/>
                    <a:pt x="551518" y="543710"/>
                  </a:cubicBezTo>
                  <a:cubicBezTo>
                    <a:pt x="632872" y="566401"/>
                    <a:pt x="713673" y="589091"/>
                    <a:pt x="786172" y="633919"/>
                  </a:cubicBezTo>
                  <a:cubicBezTo>
                    <a:pt x="812183" y="649968"/>
                    <a:pt x="834874" y="670999"/>
                    <a:pt x="858671" y="690369"/>
                  </a:cubicBezTo>
                  <a:cubicBezTo>
                    <a:pt x="861992" y="693136"/>
                    <a:pt x="864205" y="697010"/>
                    <a:pt x="865866" y="699223"/>
                  </a:cubicBezTo>
                  <a:cubicBezTo>
                    <a:pt x="827679" y="675979"/>
                    <a:pt x="790046" y="650522"/>
                    <a:pt x="750199" y="628938"/>
                  </a:cubicBezTo>
                  <a:cubicBezTo>
                    <a:pt x="688769" y="595179"/>
                    <a:pt x="620143" y="580790"/>
                    <a:pt x="552625" y="564187"/>
                  </a:cubicBezTo>
                  <a:cubicBezTo>
                    <a:pt x="491194" y="548691"/>
                    <a:pt x="429764" y="534855"/>
                    <a:pt x="369440" y="516038"/>
                  </a:cubicBezTo>
                  <a:cubicBezTo>
                    <a:pt x="334574" y="504970"/>
                    <a:pt x="301922" y="486707"/>
                    <a:pt x="268716" y="470657"/>
                  </a:cubicBezTo>
                  <a:cubicBezTo>
                    <a:pt x="257647" y="465676"/>
                    <a:pt x="248792" y="459589"/>
                    <a:pt x="237724" y="469550"/>
                  </a:cubicBezTo>
                  <a:cubicBezTo>
                    <a:pt x="201751" y="502203"/>
                    <a:pt x="161904" y="530981"/>
                    <a:pt x="129805" y="566954"/>
                  </a:cubicBezTo>
                  <a:cubicBezTo>
                    <a:pt x="88851" y="613442"/>
                    <a:pt x="61180" y="669338"/>
                    <a:pt x="63947" y="734089"/>
                  </a:cubicBezTo>
                  <a:cubicBezTo>
                    <a:pt x="66161" y="793306"/>
                    <a:pt x="85531" y="847543"/>
                    <a:pt x="115969" y="897904"/>
                  </a:cubicBezTo>
                  <a:cubicBezTo>
                    <a:pt x="158583" y="968743"/>
                    <a:pt x="222781" y="1015785"/>
                    <a:pt x="290300" y="1058952"/>
                  </a:cubicBezTo>
                  <a:cubicBezTo>
                    <a:pt x="398218" y="1127578"/>
                    <a:pt x="515545" y="1176279"/>
                    <a:pt x="637853" y="1211145"/>
                  </a:cubicBezTo>
                  <a:cubicBezTo>
                    <a:pt x="793920" y="1255420"/>
                    <a:pt x="953308" y="1278664"/>
                    <a:pt x="1114909" y="1281984"/>
                  </a:cubicBezTo>
                  <a:cubicBezTo>
                    <a:pt x="1236110" y="1284752"/>
                    <a:pt x="1357311" y="1285305"/>
                    <a:pt x="1478512" y="1286965"/>
                  </a:cubicBezTo>
                  <a:cubicBezTo>
                    <a:pt x="1488473" y="1286965"/>
                    <a:pt x="1498989" y="1288072"/>
                    <a:pt x="1508950" y="1288625"/>
                  </a:cubicBezTo>
                  <a:cubicBezTo>
                    <a:pt x="1507844" y="1289732"/>
                    <a:pt x="1507844" y="1290839"/>
                    <a:pt x="1507844" y="1291392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10"/>
            <p:cNvSpPr/>
            <p:nvPr/>
          </p:nvSpPr>
          <p:spPr>
            <a:xfrm>
              <a:off x="677455" y="4284258"/>
              <a:ext cx="1416778" cy="907624"/>
            </a:xfrm>
            <a:custGeom>
              <a:avLst/>
              <a:gdLst>
                <a:gd name="connsiteX0" fmla="*/ 4810 w 1416778"/>
                <a:gd name="connsiteY0" fmla="*/ 0 h 907623"/>
                <a:gd name="connsiteX1" fmla="*/ 38570 w 1416778"/>
                <a:gd name="connsiteY1" fmla="*/ 66411 h 907623"/>
                <a:gd name="connsiteX2" fmla="*/ 130439 w 1416778"/>
                <a:gd name="connsiteY2" fmla="*/ 203108 h 907623"/>
                <a:gd name="connsiteX3" fmla="*/ 316391 w 1416778"/>
                <a:gd name="connsiteY3" fmla="*/ 395702 h 907623"/>
                <a:gd name="connsiteX4" fmla="*/ 655643 w 1416778"/>
                <a:gd name="connsiteY4" fmla="*/ 623714 h 907623"/>
                <a:gd name="connsiteX5" fmla="*/ 752493 w 1416778"/>
                <a:gd name="connsiteY5" fmla="*/ 675183 h 907623"/>
                <a:gd name="connsiteX6" fmla="*/ 874801 w 1416778"/>
                <a:gd name="connsiteY6" fmla="*/ 700088 h 907623"/>
                <a:gd name="connsiteX7" fmla="*/ 1096726 w 1416778"/>
                <a:gd name="connsiteY7" fmla="*/ 680164 h 907623"/>
                <a:gd name="connsiteX8" fmla="*/ 1400558 w 1416778"/>
                <a:gd name="connsiteY8" fmla="*/ 664668 h 907623"/>
                <a:gd name="connsiteX9" fmla="*/ 1416608 w 1416778"/>
                <a:gd name="connsiteY9" fmla="*/ 665775 h 907623"/>
                <a:gd name="connsiteX10" fmla="*/ 1417161 w 1416778"/>
                <a:gd name="connsiteY10" fmla="*/ 670203 h 907623"/>
                <a:gd name="connsiteX11" fmla="*/ 1289873 w 1416778"/>
                <a:gd name="connsiteY11" fmla="*/ 683485 h 907623"/>
                <a:gd name="connsiteX12" fmla="*/ 1117756 w 1416778"/>
                <a:gd name="connsiteY12" fmla="*/ 715584 h 907623"/>
                <a:gd name="connsiteX13" fmla="*/ 1040830 w 1416778"/>
                <a:gd name="connsiteY13" fmla="*/ 758198 h 907623"/>
                <a:gd name="connsiteX14" fmla="*/ 1032528 w 1416778"/>
                <a:gd name="connsiteY14" fmla="*/ 835678 h 907623"/>
                <a:gd name="connsiteX15" fmla="*/ 1091192 w 1416778"/>
                <a:gd name="connsiteY15" fmla="*/ 899322 h 907623"/>
                <a:gd name="connsiteX16" fmla="*/ 1096172 w 1416778"/>
                <a:gd name="connsiteY16" fmla="*/ 908730 h 907623"/>
                <a:gd name="connsiteX17" fmla="*/ 1006517 w 1416778"/>
                <a:gd name="connsiteY17" fmla="*/ 857262 h 907623"/>
                <a:gd name="connsiteX18" fmla="*/ 769649 w 1416778"/>
                <a:gd name="connsiteY18" fmla="*/ 732740 h 907623"/>
                <a:gd name="connsiteX19" fmla="*/ 227842 w 1416778"/>
                <a:gd name="connsiteY19" fmla="*/ 411751 h 907623"/>
                <a:gd name="connsiteX20" fmla="*/ 35802 w 1416778"/>
                <a:gd name="connsiteY20" fmla="*/ 190380 h 907623"/>
                <a:gd name="connsiteX21" fmla="*/ 4810 w 1416778"/>
                <a:gd name="connsiteY21" fmla="*/ 0 h 907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16778" h="907623">
                  <a:moveTo>
                    <a:pt x="4810" y="0"/>
                  </a:moveTo>
                  <a:cubicBezTo>
                    <a:pt x="16432" y="23244"/>
                    <a:pt x="25841" y="45935"/>
                    <a:pt x="38570" y="66411"/>
                  </a:cubicBezTo>
                  <a:cubicBezTo>
                    <a:pt x="67901" y="112899"/>
                    <a:pt x="94466" y="162155"/>
                    <a:pt x="130439" y="203108"/>
                  </a:cubicBezTo>
                  <a:cubicBezTo>
                    <a:pt x="189102" y="270073"/>
                    <a:pt x="253300" y="332057"/>
                    <a:pt x="316391" y="395702"/>
                  </a:cubicBezTo>
                  <a:cubicBezTo>
                    <a:pt x="414348" y="494212"/>
                    <a:pt x="534995" y="558963"/>
                    <a:pt x="655643" y="623714"/>
                  </a:cubicBezTo>
                  <a:cubicBezTo>
                    <a:pt x="687742" y="640871"/>
                    <a:pt x="720394" y="657474"/>
                    <a:pt x="752493" y="675183"/>
                  </a:cubicBezTo>
                  <a:cubicBezTo>
                    <a:pt x="790680" y="696214"/>
                    <a:pt x="831080" y="704515"/>
                    <a:pt x="874801" y="700088"/>
                  </a:cubicBezTo>
                  <a:cubicBezTo>
                    <a:pt x="948407" y="692340"/>
                    <a:pt x="1022566" y="686805"/>
                    <a:pt x="1096726" y="680164"/>
                  </a:cubicBezTo>
                  <a:cubicBezTo>
                    <a:pt x="1198003" y="671309"/>
                    <a:pt x="1298727" y="660794"/>
                    <a:pt x="1400558" y="664668"/>
                  </a:cubicBezTo>
                  <a:cubicBezTo>
                    <a:pt x="1406093" y="664668"/>
                    <a:pt x="1411627" y="665222"/>
                    <a:pt x="1416608" y="665775"/>
                  </a:cubicBezTo>
                  <a:cubicBezTo>
                    <a:pt x="1416608" y="667435"/>
                    <a:pt x="1416608" y="669096"/>
                    <a:pt x="1417161" y="670203"/>
                  </a:cubicBezTo>
                  <a:cubicBezTo>
                    <a:pt x="1374547" y="674630"/>
                    <a:pt x="1332487" y="679611"/>
                    <a:pt x="1289873" y="683485"/>
                  </a:cubicBezTo>
                  <a:cubicBezTo>
                    <a:pt x="1231209" y="689019"/>
                    <a:pt x="1172546" y="693447"/>
                    <a:pt x="1117756" y="715584"/>
                  </a:cubicBezTo>
                  <a:cubicBezTo>
                    <a:pt x="1090638" y="726652"/>
                    <a:pt x="1064074" y="741041"/>
                    <a:pt x="1040830" y="758198"/>
                  </a:cubicBezTo>
                  <a:cubicBezTo>
                    <a:pt x="1016479" y="776461"/>
                    <a:pt x="1013711" y="811880"/>
                    <a:pt x="1032528" y="835678"/>
                  </a:cubicBezTo>
                  <a:cubicBezTo>
                    <a:pt x="1050238" y="858368"/>
                    <a:pt x="1071268" y="878292"/>
                    <a:pt x="1091192" y="899322"/>
                  </a:cubicBezTo>
                  <a:cubicBezTo>
                    <a:pt x="1093405" y="901536"/>
                    <a:pt x="1095619" y="903750"/>
                    <a:pt x="1096172" y="908730"/>
                  </a:cubicBezTo>
                  <a:cubicBezTo>
                    <a:pt x="1066287" y="891574"/>
                    <a:pt x="1036956" y="873311"/>
                    <a:pt x="1006517" y="857262"/>
                  </a:cubicBezTo>
                  <a:cubicBezTo>
                    <a:pt x="927930" y="815201"/>
                    <a:pt x="849343" y="772587"/>
                    <a:pt x="769649" y="732740"/>
                  </a:cubicBezTo>
                  <a:cubicBezTo>
                    <a:pt x="581483" y="638104"/>
                    <a:pt x="392764" y="545128"/>
                    <a:pt x="227842" y="411751"/>
                  </a:cubicBezTo>
                  <a:cubicBezTo>
                    <a:pt x="150916" y="349214"/>
                    <a:pt x="80630" y="280588"/>
                    <a:pt x="35802" y="190380"/>
                  </a:cubicBezTo>
                  <a:cubicBezTo>
                    <a:pt x="5364" y="130609"/>
                    <a:pt x="-7919" y="68625"/>
                    <a:pt x="4810" y="0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18"/>
            <p:cNvSpPr/>
            <p:nvPr/>
          </p:nvSpPr>
          <p:spPr>
            <a:xfrm>
              <a:off x="2460433" y="5574262"/>
              <a:ext cx="531292" cy="874418"/>
            </a:xfrm>
            <a:custGeom>
              <a:avLst/>
              <a:gdLst>
                <a:gd name="connsiteX0" fmla="*/ 0 w 531291"/>
                <a:gd name="connsiteY0" fmla="*/ 226944 h 874417"/>
                <a:gd name="connsiteX1" fmla="*/ 103491 w 531291"/>
                <a:gd name="connsiteY1" fmla="*/ 77518 h 874417"/>
                <a:gd name="connsiteX2" fmla="*/ 396809 w 531291"/>
                <a:gd name="connsiteY2" fmla="*/ 11107 h 874417"/>
                <a:gd name="connsiteX3" fmla="*/ 474289 w 531291"/>
                <a:gd name="connsiteY3" fmla="*/ 61469 h 874417"/>
                <a:gd name="connsiteX4" fmla="*/ 530738 w 531291"/>
                <a:gd name="connsiteY4" fmla="*/ 163300 h 874417"/>
                <a:gd name="connsiteX5" fmla="*/ 520777 w 531291"/>
                <a:gd name="connsiteY5" fmla="*/ 280073 h 874417"/>
                <a:gd name="connsiteX6" fmla="*/ 446064 w 531291"/>
                <a:gd name="connsiteY6" fmla="*/ 449423 h 874417"/>
                <a:gd name="connsiteX7" fmla="*/ 379099 w 531291"/>
                <a:gd name="connsiteY7" fmla="*/ 613238 h 874417"/>
                <a:gd name="connsiteX8" fmla="*/ 341466 w 531291"/>
                <a:gd name="connsiteY8" fmla="*/ 759343 h 874417"/>
                <a:gd name="connsiteX9" fmla="*/ 321542 w 531291"/>
                <a:gd name="connsiteY9" fmla="*/ 876670 h 874417"/>
                <a:gd name="connsiteX10" fmla="*/ 314348 w 531291"/>
                <a:gd name="connsiteY10" fmla="*/ 819113 h 874417"/>
                <a:gd name="connsiteX11" fmla="*/ 363049 w 531291"/>
                <a:gd name="connsiteY11" fmla="*/ 575605 h 874417"/>
                <a:gd name="connsiteX12" fmla="*/ 461007 w 531291"/>
                <a:gd name="connsiteY12" fmla="*/ 350912 h 874417"/>
                <a:gd name="connsiteX13" fmla="*/ 492552 w 531291"/>
                <a:gd name="connsiteY13" fmla="*/ 194292 h 874417"/>
                <a:gd name="connsiteX14" fmla="*/ 344786 w 531291"/>
                <a:gd name="connsiteY14" fmla="*/ 44866 h 874417"/>
                <a:gd name="connsiteX15" fmla="*/ 104598 w 531291"/>
                <a:gd name="connsiteY15" fmla="*/ 115152 h 874417"/>
                <a:gd name="connsiteX16" fmla="*/ 0 w 531291"/>
                <a:gd name="connsiteY16" fmla="*/ 226944 h 874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31291" h="874417">
                  <a:moveTo>
                    <a:pt x="0" y="226944"/>
                  </a:moveTo>
                  <a:cubicBezTo>
                    <a:pt x="17156" y="164960"/>
                    <a:pt x="54789" y="117365"/>
                    <a:pt x="103491" y="77518"/>
                  </a:cubicBezTo>
                  <a:cubicBezTo>
                    <a:pt x="189826" y="6679"/>
                    <a:pt x="289444" y="-16011"/>
                    <a:pt x="396809" y="11107"/>
                  </a:cubicBezTo>
                  <a:cubicBezTo>
                    <a:pt x="425034" y="18302"/>
                    <a:pt x="451045" y="41546"/>
                    <a:pt x="474289" y="61469"/>
                  </a:cubicBezTo>
                  <a:cubicBezTo>
                    <a:pt x="504727" y="88034"/>
                    <a:pt x="524097" y="123453"/>
                    <a:pt x="530738" y="163300"/>
                  </a:cubicBezTo>
                  <a:cubicBezTo>
                    <a:pt x="536826" y="202593"/>
                    <a:pt x="531845" y="241887"/>
                    <a:pt x="520777" y="280073"/>
                  </a:cubicBezTo>
                  <a:cubicBezTo>
                    <a:pt x="503620" y="339844"/>
                    <a:pt x="472628" y="394080"/>
                    <a:pt x="446064" y="449423"/>
                  </a:cubicBezTo>
                  <a:cubicBezTo>
                    <a:pt x="420606" y="502552"/>
                    <a:pt x="397915" y="557342"/>
                    <a:pt x="379099" y="613238"/>
                  </a:cubicBezTo>
                  <a:cubicBezTo>
                    <a:pt x="363049" y="660832"/>
                    <a:pt x="351981" y="710088"/>
                    <a:pt x="341466" y="759343"/>
                  </a:cubicBezTo>
                  <a:cubicBezTo>
                    <a:pt x="333718" y="797530"/>
                    <a:pt x="330397" y="836823"/>
                    <a:pt x="321542" y="876670"/>
                  </a:cubicBezTo>
                  <a:cubicBezTo>
                    <a:pt x="318775" y="857300"/>
                    <a:pt x="314901" y="838483"/>
                    <a:pt x="314348" y="819113"/>
                  </a:cubicBezTo>
                  <a:cubicBezTo>
                    <a:pt x="309920" y="733885"/>
                    <a:pt x="330951" y="653638"/>
                    <a:pt x="363049" y="575605"/>
                  </a:cubicBezTo>
                  <a:cubicBezTo>
                    <a:pt x="394595" y="500338"/>
                    <a:pt x="430014" y="426732"/>
                    <a:pt x="461007" y="350912"/>
                  </a:cubicBezTo>
                  <a:cubicBezTo>
                    <a:pt x="481483" y="301104"/>
                    <a:pt x="500853" y="249635"/>
                    <a:pt x="492552" y="194292"/>
                  </a:cubicBezTo>
                  <a:cubicBezTo>
                    <a:pt x="480377" y="110724"/>
                    <a:pt x="428908" y="53721"/>
                    <a:pt x="344786" y="44866"/>
                  </a:cubicBezTo>
                  <a:cubicBezTo>
                    <a:pt x="255684" y="35458"/>
                    <a:pt x="177097" y="64790"/>
                    <a:pt x="104598" y="115152"/>
                  </a:cubicBezTo>
                  <a:cubicBezTo>
                    <a:pt x="61431" y="144483"/>
                    <a:pt x="26011" y="181563"/>
                    <a:pt x="0" y="226944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19"/>
            <p:cNvSpPr/>
            <p:nvPr/>
          </p:nvSpPr>
          <p:spPr>
            <a:xfrm>
              <a:off x="1297125" y="3383321"/>
              <a:ext cx="691786" cy="686252"/>
            </a:xfrm>
            <a:custGeom>
              <a:avLst/>
              <a:gdLst>
                <a:gd name="connsiteX0" fmla="*/ 0 w 691786"/>
                <a:gd name="connsiteY0" fmla="*/ 688974 h 686251"/>
                <a:gd name="connsiteX1" fmla="*/ 97404 w 691786"/>
                <a:gd name="connsiteY1" fmla="*/ 594337 h 686251"/>
                <a:gd name="connsiteX2" fmla="*/ 407877 w 691786"/>
                <a:gd name="connsiteY2" fmla="*/ 465942 h 686251"/>
                <a:gd name="connsiteX3" fmla="*/ 565051 w 691786"/>
                <a:gd name="connsiteY3" fmla="*/ 401744 h 686251"/>
                <a:gd name="connsiteX4" fmla="*/ 607112 w 691786"/>
                <a:gd name="connsiteY4" fmla="*/ 139419 h 686251"/>
                <a:gd name="connsiteX5" fmla="*/ 343126 w 691786"/>
                <a:gd name="connsiteY5" fmla="*/ 24859 h 686251"/>
                <a:gd name="connsiteX6" fmla="*/ 242955 w 691786"/>
                <a:gd name="connsiteY6" fmla="*/ 30947 h 686251"/>
                <a:gd name="connsiteX7" fmla="*/ 346447 w 691786"/>
                <a:gd name="connsiteY7" fmla="*/ 1062 h 686251"/>
                <a:gd name="connsiteX8" fmla="*/ 587742 w 691786"/>
                <a:gd name="connsiteY8" fmla="*/ 61939 h 686251"/>
                <a:gd name="connsiteX9" fmla="*/ 679611 w 691786"/>
                <a:gd name="connsiteY9" fmla="*/ 158235 h 686251"/>
                <a:gd name="connsiteX10" fmla="*/ 695107 w 691786"/>
                <a:gd name="connsiteY10" fmla="*/ 260066 h 686251"/>
                <a:gd name="connsiteX11" fmla="*/ 570032 w 691786"/>
                <a:gd name="connsiteY11" fmla="*/ 438270 h 686251"/>
                <a:gd name="connsiteX12" fmla="*/ 409537 w 691786"/>
                <a:gd name="connsiteY12" fmla="*/ 494167 h 686251"/>
                <a:gd name="connsiteX13" fmla="*/ 198681 w 691786"/>
                <a:gd name="connsiteY13" fmla="*/ 569987 h 686251"/>
                <a:gd name="connsiteX14" fmla="*/ 0 w 691786"/>
                <a:gd name="connsiteY14" fmla="*/ 688974 h 686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1786" h="686251">
                  <a:moveTo>
                    <a:pt x="0" y="688974"/>
                  </a:moveTo>
                  <a:cubicBezTo>
                    <a:pt x="26011" y="650234"/>
                    <a:pt x="59770" y="619795"/>
                    <a:pt x="97404" y="594337"/>
                  </a:cubicBezTo>
                  <a:cubicBezTo>
                    <a:pt x="192040" y="530693"/>
                    <a:pt x="299405" y="496934"/>
                    <a:pt x="407877" y="465942"/>
                  </a:cubicBezTo>
                  <a:cubicBezTo>
                    <a:pt x="462667" y="449892"/>
                    <a:pt x="515242" y="428862"/>
                    <a:pt x="565051" y="401744"/>
                  </a:cubicBezTo>
                  <a:cubicBezTo>
                    <a:pt x="673523" y="342527"/>
                    <a:pt x="679611" y="218559"/>
                    <a:pt x="607112" y="139419"/>
                  </a:cubicBezTo>
                  <a:cubicBezTo>
                    <a:pt x="536273" y="62492"/>
                    <a:pt x="444404" y="30393"/>
                    <a:pt x="343126" y="24859"/>
                  </a:cubicBezTo>
                  <a:cubicBezTo>
                    <a:pt x="309367" y="22645"/>
                    <a:pt x="275608" y="28733"/>
                    <a:pt x="242955" y="30947"/>
                  </a:cubicBezTo>
                  <a:cubicBezTo>
                    <a:pt x="274501" y="14344"/>
                    <a:pt x="309367" y="3275"/>
                    <a:pt x="346447" y="1062"/>
                  </a:cubicBezTo>
                  <a:cubicBezTo>
                    <a:pt x="433335" y="-4473"/>
                    <a:pt x="515242" y="11023"/>
                    <a:pt x="587742" y="61939"/>
                  </a:cubicBezTo>
                  <a:cubicBezTo>
                    <a:pt x="624821" y="87950"/>
                    <a:pt x="656920" y="118388"/>
                    <a:pt x="679611" y="158235"/>
                  </a:cubicBezTo>
                  <a:cubicBezTo>
                    <a:pt x="697321" y="189781"/>
                    <a:pt x="696214" y="225200"/>
                    <a:pt x="695107" y="260066"/>
                  </a:cubicBezTo>
                  <a:cubicBezTo>
                    <a:pt x="692340" y="346401"/>
                    <a:pt x="642531" y="400084"/>
                    <a:pt x="570032" y="438270"/>
                  </a:cubicBezTo>
                  <a:cubicBezTo>
                    <a:pt x="519116" y="464835"/>
                    <a:pt x="464880" y="480331"/>
                    <a:pt x="409537" y="494167"/>
                  </a:cubicBezTo>
                  <a:cubicBezTo>
                    <a:pt x="337038" y="512430"/>
                    <a:pt x="266753" y="537888"/>
                    <a:pt x="198681" y="569987"/>
                  </a:cubicBezTo>
                  <a:cubicBezTo>
                    <a:pt x="128396" y="602086"/>
                    <a:pt x="63091" y="643593"/>
                    <a:pt x="0" y="688974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29"/>
            <p:cNvSpPr/>
            <p:nvPr/>
          </p:nvSpPr>
          <p:spPr>
            <a:xfrm>
              <a:off x="857950" y="5908322"/>
              <a:ext cx="237974" cy="177097"/>
            </a:xfrm>
            <a:custGeom>
              <a:avLst/>
              <a:gdLst>
                <a:gd name="connsiteX0" fmla="*/ 242154 w 237974"/>
                <a:gd name="connsiteY0" fmla="*/ 132519 h 177097"/>
                <a:gd name="connsiteX1" fmla="*/ 139770 w 237974"/>
                <a:gd name="connsiteY1" fmla="*/ 121451 h 177097"/>
                <a:gd name="connsiteX2" fmla="*/ 139217 w 237974"/>
                <a:gd name="connsiteY2" fmla="*/ 126432 h 177097"/>
                <a:gd name="connsiteX3" fmla="*/ 220571 w 237974"/>
                <a:gd name="connsiteY3" fmla="*/ 135287 h 177097"/>
                <a:gd name="connsiteX4" fmla="*/ 221678 w 237974"/>
                <a:gd name="connsiteY4" fmla="*/ 139161 h 177097"/>
                <a:gd name="connsiteX5" fmla="*/ 172976 w 237974"/>
                <a:gd name="connsiteY5" fmla="*/ 152443 h 177097"/>
                <a:gd name="connsiteX6" fmla="*/ 82767 w 237974"/>
                <a:gd name="connsiteY6" fmla="*/ 177901 h 177097"/>
                <a:gd name="connsiteX7" fmla="*/ 10268 w 237974"/>
                <a:gd name="connsiteY7" fmla="*/ 149676 h 177097"/>
                <a:gd name="connsiteX8" fmla="*/ 16355 w 237974"/>
                <a:gd name="connsiteY8" fmla="*/ 72749 h 177097"/>
                <a:gd name="connsiteX9" fmla="*/ 85534 w 237974"/>
                <a:gd name="connsiteY9" fmla="*/ 65001 h 177097"/>
                <a:gd name="connsiteX10" fmla="*/ 98263 w 237974"/>
                <a:gd name="connsiteY10" fmla="*/ 74409 h 177097"/>
                <a:gd name="connsiteX11" fmla="*/ 93282 w 237974"/>
                <a:gd name="connsiteY11" fmla="*/ 65555 h 177097"/>
                <a:gd name="connsiteX12" fmla="*/ 92729 w 237974"/>
                <a:gd name="connsiteY12" fmla="*/ 10765 h 177097"/>
                <a:gd name="connsiteX13" fmla="*/ 154713 w 237974"/>
                <a:gd name="connsiteY13" fmla="*/ 8551 h 177097"/>
                <a:gd name="connsiteX14" fmla="*/ 202861 w 237974"/>
                <a:gd name="connsiteY14" fmla="*/ 59467 h 177097"/>
                <a:gd name="connsiteX15" fmla="*/ 242154 w 237974"/>
                <a:gd name="connsiteY15" fmla="*/ 132519 h 177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7974" h="177097">
                  <a:moveTo>
                    <a:pt x="242154" y="132519"/>
                  </a:moveTo>
                  <a:cubicBezTo>
                    <a:pt x="203968" y="128645"/>
                    <a:pt x="171869" y="124771"/>
                    <a:pt x="139770" y="121451"/>
                  </a:cubicBezTo>
                  <a:cubicBezTo>
                    <a:pt x="139770" y="123111"/>
                    <a:pt x="139217" y="124771"/>
                    <a:pt x="139217" y="126432"/>
                  </a:cubicBezTo>
                  <a:cubicBezTo>
                    <a:pt x="166335" y="129199"/>
                    <a:pt x="193453" y="131966"/>
                    <a:pt x="220571" y="135287"/>
                  </a:cubicBezTo>
                  <a:cubicBezTo>
                    <a:pt x="221124" y="136394"/>
                    <a:pt x="221124" y="138054"/>
                    <a:pt x="221678" y="139161"/>
                  </a:cubicBezTo>
                  <a:cubicBezTo>
                    <a:pt x="205628" y="143588"/>
                    <a:pt x="189025" y="148015"/>
                    <a:pt x="172976" y="152443"/>
                  </a:cubicBezTo>
                  <a:cubicBezTo>
                    <a:pt x="143091" y="160744"/>
                    <a:pt x="113206" y="171259"/>
                    <a:pt x="82767" y="177901"/>
                  </a:cubicBezTo>
                  <a:cubicBezTo>
                    <a:pt x="53435" y="184542"/>
                    <a:pt x="29638" y="171259"/>
                    <a:pt x="10268" y="149676"/>
                  </a:cubicBezTo>
                  <a:cubicBezTo>
                    <a:pt x="-5782" y="130859"/>
                    <a:pt x="-2461" y="93779"/>
                    <a:pt x="16355" y="72749"/>
                  </a:cubicBezTo>
                  <a:cubicBezTo>
                    <a:pt x="33512" y="53379"/>
                    <a:pt x="63950" y="50059"/>
                    <a:pt x="85534" y="65001"/>
                  </a:cubicBezTo>
                  <a:cubicBezTo>
                    <a:pt x="88855" y="67215"/>
                    <a:pt x="91622" y="69428"/>
                    <a:pt x="98263" y="74409"/>
                  </a:cubicBezTo>
                  <a:cubicBezTo>
                    <a:pt x="94942" y="68875"/>
                    <a:pt x="93836" y="67215"/>
                    <a:pt x="93282" y="65555"/>
                  </a:cubicBezTo>
                  <a:cubicBezTo>
                    <a:pt x="80553" y="41757"/>
                    <a:pt x="80553" y="21834"/>
                    <a:pt x="92729" y="10765"/>
                  </a:cubicBezTo>
                  <a:cubicBezTo>
                    <a:pt x="105458" y="-1410"/>
                    <a:pt x="137556" y="-4731"/>
                    <a:pt x="154713" y="8551"/>
                  </a:cubicBezTo>
                  <a:cubicBezTo>
                    <a:pt x="172976" y="22941"/>
                    <a:pt x="189579" y="40650"/>
                    <a:pt x="202861" y="59467"/>
                  </a:cubicBezTo>
                  <a:cubicBezTo>
                    <a:pt x="217804" y="80497"/>
                    <a:pt x="227765" y="104848"/>
                    <a:pt x="242154" y="132519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31"/>
            <p:cNvSpPr/>
            <p:nvPr/>
          </p:nvSpPr>
          <p:spPr>
            <a:xfrm>
              <a:off x="1371001" y="6228881"/>
              <a:ext cx="265646" cy="143892"/>
            </a:xfrm>
            <a:custGeom>
              <a:avLst/>
              <a:gdLst>
                <a:gd name="connsiteX0" fmla="*/ 267589 w 265645"/>
                <a:gd name="connsiteY0" fmla="*/ 92549 h 143891"/>
                <a:gd name="connsiteX1" fmla="*/ 259288 w 265645"/>
                <a:gd name="connsiteY1" fmla="*/ 101404 h 143891"/>
                <a:gd name="connsiteX2" fmla="*/ 109309 w 265645"/>
                <a:gd name="connsiteY2" fmla="*/ 144571 h 143891"/>
                <a:gd name="connsiteX3" fmla="*/ 11905 w 265645"/>
                <a:gd name="connsiteY3" fmla="*/ 109152 h 143891"/>
                <a:gd name="connsiteX4" fmla="*/ 50092 w 265645"/>
                <a:gd name="connsiteY4" fmla="*/ 2340 h 143891"/>
                <a:gd name="connsiteX5" fmla="*/ 121484 w 265645"/>
                <a:gd name="connsiteY5" fmla="*/ 28905 h 143891"/>
                <a:gd name="connsiteX6" fmla="*/ 144728 w 265645"/>
                <a:gd name="connsiteY6" fmla="*/ 56023 h 143891"/>
                <a:gd name="connsiteX7" fmla="*/ 181254 w 265645"/>
                <a:gd name="connsiteY7" fmla="*/ 87015 h 143891"/>
                <a:gd name="connsiteX8" fmla="*/ 267589 w 265645"/>
                <a:gd name="connsiteY8" fmla="*/ 92549 h 143891"/>
                <a:gd name="connsiteX9" fmla="*/ 267589 w 265645"/>
                <a:gd name="connsiteY9" fmla="*/ 92549 h 14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5645" h="143891">
                  <a:moveTo>
                    <a:pt x="267589" y="92549"/>
                  </a:moveTo>
                  <a:cubicBezTo>
                    <a:pt x="264822" y="95316"/>
                    <a:pt x="262609" y="100297"/>
                    <a:pt x="259288" y="101404"/>
                  </a:cubicBezTo>
                  <a:cubicBezTo>
                    <a:pt x="209479" y="116347"/>
                    <a:pt x="160224" y="132950"/>
                    <a:pt x="109309" y="144571"/>
                  </a:cubicBezTo>
                  <a:cubicBezTo>
                    <a:pt x="71122" y="153426"/>
                    <a:pt x="36809" y="139591"/>
                    <a:pt x="11905" y="109152"/>
                  </a:cubicBezTo>
                  <a:cubicBezTo>
                    <a:pt x="-15766" y="75393"/>
                    <a:pt x="8031" y="13409"/>
                    <a:pt x="50092" y="2340"/>
                  </a:cubicBezTo>
                  <a:cubicBezTo>
                    <a:pt x="81637" y="-5961"/>
                    <a:pt x="102114" y="8981"/>
                    <a:pt x="121484" y="28905"/>
                  </a:cubicBezTo>
                  <a:cubicBezTo>
                    <a:pt x="129232" y="37760"/>
                    <a:pt x="136980" y="47168"/>
                    <a:pt x="144728" y="56023"/>
                  </a:cubicBezTo>
                  <a:cubicBezTo>
                    <a:pt x="149709" y="74286"/>
                    <a:pt x="161331" y="85355"/>
                    <a:pt x="181254" y="87015"/>
                  </a:cubicBezTo>
                  <a:cubicBezTo>
                    <a:pt x="211140" y="88675"/>
                    <a:pt x="239365" y="90889"/>
                    <a:pt x="267589" y="92549"/>
                  </a:cubicBezTo>
                  <a:lnTo>
                    <a:pt x="267589" y="92549"/>
                  </a:ln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32"/>
            <p:cNvSpPr/>
            <p:nvPr/>
          </p:nvSpPr>
          <p:spPr>
            <a:xfrm>
              <a:off x="1471406" y="6163113"/>
              <a:ext cx="182632" cy="154960"/>
            </a:xfrm>
            <a:custGeom>
              <a:avLst/>
              <a:gdLst>
                <a:gd name="connsiteX0" fmla="*/ 45430 w 182631"/>
                <a:gd name="connsiteY0" fmla="*/ 121790 h 154960"/>
                <a:gd name="connsiteX1" fmla="*/ 22186 w 182631"/>
                <a:gd name="connsiteY1" fmla="*/ 94672 h 154960"/>
                <a:gd name="connsiteX2" fmla="*/ 2816 w 182631"/>
                <a:gd name="connsiteY2" fmla="*/ 56486 h 154960"/>
                <a:gd name="connsiteX3" fmla="*/ 36022 w 182631"/>
                <a:gd name="connsiteY3" fmla="*/ 1143 h 154960"/>
                <a:gd name="connsiteX4" fmla="*/ 127338 w 182631"/>
                <a:gd name="connsiteY4" fmla="*/ 46524 h 154960"/>
                <a:gd name="connsiteX5" fmla="*/ 182681 w 182631"/>
                <a:gd name="connsiteY5" fmla="*/ 142821 h 154960"/>
                <a:gd name="connsiteX6" fmla="*/ 187108 w 182631"/>
                <a:gd name="connsiteY6" fmla="*/ 158870 h 154960"/>
                <a:gd name="connsiteX7" fmla="*/ 168292 w 182631"/>
                <a:gd name="connsiteY7" fmla="*/ 158870 h 154960"/>
                <a:gd name="connsiteX8" fmla="*/ 168845 w 182631"/>
                <a:gd name="connsiteY8" fmla="*/ 159424 h 154960"/>
                <a:gd name="connsiteX9" fmla="*/ 99113 w 182631"/>
                <a:gd name="connsiteY9" fmla="*/ 149462 h 154960"/>
                <a:gd name="connsiteX10" fmla="*/ 45430 w 182631"/>
                <a:gd name="connsiteY10" fmla="*/ 121790 h 15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631" h="154960">
                  <a:moveTo>
                    <a:pt x="45430" y="121790"/>
                  </a:moveTo>
                  <a:cubicBezTo>
                    <a:pt x="37682" y="112936"/>
                    <a:pt x="29935" y="103527"/>
                    <a:pt x="22186" y="94672"/>
                  </a:cubicBezTo>
                  <a:cubicBezTo>
                    <a:pt x="15545" y="81944"/>
                    <a:pt x="7244" y="69768"/>
                    <a:pt x="2816" y="56486"/>
                  </a:cubicBezTo>
                  <a:cubicBezTo>
                    <a:pt x="-6592" y="30474"/>
                    <a:pt x="8351" y="5570"/>
                    <a:pt x="36022" y="1143"/>
                  </a:cubicBezTo>
                  <a:cubicBezTo>
                    <a:pt x="76976" y="-5498"/>
                    <a:pt x="105754" y="17746"/>
                    <a:pt x="127338" y="46524"/>
                  </a:cubicBezTo>
                  <a:cubicBezTo>
                    <a:pt x="148922" y="76409"/>
                    <a:pt x="164418" y="110168"/>
                    <a:pt x="182681" y="142821"/>
                  </a:cubicBezTo>
                  <a:cubicBezTo>
                    <a:pt x="184895" y="147248"/>
                    <a:pt x="185448" y="152229"/>
                    <a:pt x="187108" y="158870"/>
                  </a:cubicBezTo>
                  <a:cubicBezTo>
                    <a:pt x="179360" y="158870"/>
                    <a:pt x="173826" y="158870"/>
                    <a:pt x="168292" y="158870"/>
                  </a:cubicBezTo>
                  <a:cubicBezTo>
                    <a:pt x="168292" y="158870"/>
                    <a:pt x="168845" y="159424"/>
                    <a:pt x="168845" y="159424"/>
                  </a:cubicBezTo>
                  <a:cubicBezTo>
                    <a:pt x="145601" y="156103"/>
                    <a:pt x="122357" y="151676"/>
                    <a:pt x="99113" y="149462"/>
                  </a:cubicBezTo>
                  <a:cubicBezTo>
                    <a:pt x="76976" y="146141"/>
                    <a:pt x="57606" y="141160"/>
                    <a:pt x="45430" y="121790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33"/>
            <p:cNvSpPr/>
            <p:nvPr/>
          </p:nvSpPr>
          <p:spPr>
            <a:xfrm>
              <a:off x="1263366" y="4727001"/>
              <a:ext cx="852281" cy="99617"/>
            </a:xfrm>
            <a:custGeom>
              <a:avLst/>
              <a:gdLst>
                <a:gd name="connsiteX0" fmla="*/ 0 w 852280"/>
                <a:gd name="connsiteY0" fmla="*/ 99617 h 99617"/>
                <a:gd name="connsiteX1" fmla="*/ 114560 w 852280"/>
                <a:gd name="connsiteY1" fmla="*/ 66965 h 99617"/>
                <a:gd name="connsiteX2" fmla="*/ 489785 w 852280"/>
                <a:gd name="connsiteY2" fmla="*/ 14389 h 99617"/>
                <a:gd name="connsiteX3" fmla="*/ 857262 w 852280"/>
                <a:gd name="connsiteY3" fmla="*/ 0 h 99617"/>
                <a:gd name="connsiteX4" fmla="*/ 847853 w 852280"/>
                <a:gd name="connsiteY4" fmla="*/ 3321 h 99617"/>
                <a:gd name="connsiteX5" fmla="*/ 694553 w 852280"/>
                <a:gd name="connsiteY5" fmla="*/ 22691 h 99617"/>
                <a:gd name="connsiteX6" fmla="*/ 250703 w 852280"/>
                <a:gd name="connsiteY6" fmla="*/ 57003 h 99617"/>
                <a:gd name="connsiteX7" fmla="*/ 23244 w 852280"/>
                <a:gd name="connsiteY7" fmla="*/ 99064 h 99617"/>
                <a:gd name="connsiteX8" fmla="*/ 1660 w 852280"/>
                <a:gd name="connsiteY8" fmla="*/ 104045 h 99617"/>
                <a:gd name="connsiteX9" fmla="*/ 0 w 852280"/>
                <a:gd name="connsiteY9" fmla="*/ 99617 h 9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2280" h="99617">
                  <a:moveTo>
                    <a:pt x="0" y="99617"/>
                  </a:moveTo>
                  <a:cubicBezTo>
                    <a:pt x="38187" y="88549"/>
                    <a:pt x="76373" y="76927"/>
                    <a:pt x="114560" y="66965"/>
                  </a:cubicBezTo>
                  <a:cubicBezTo>
                    <a:pt x="237421" y="35419"/>
                    <a:pt x="363049" y="21030"/>
                    <a:pt x="489785" y="14389"/>
                  </a:cubicBezTo>
                  <a:cubicBezTo>
                    <a:pt x="612093" y="7748"/>
                    <a:pt x="734400" y="3321"/>
                    <a:pt x="857262" y="0"/>
                  </a:cubicBezTo>
                  <a:cubicBezTo>
                    <a:pt x="853941" y="1107"/>
                    <a:pt x="851174" y="2767"/>
                    <a:pt x="847853" y="3321"/>
                  </a:cubicBezTo>
                  <a:cubicBezTo>
                    <a:pt x="796938" y="9962"/>
                    <a:pt x="746022" y="18817"/>
                    <a:pt x="694553" y="22691"/>
                  </a:cubicBezTo>
                  <a:cubicBezTo>
                    <a:pt x="546788" y="34866"/>
                    <a:pt x="397915" y="42061"/>
                    <a:pt x="250703" y="57003"/>
                  </a:cubicBezTo>
                  <a:cubicBezTo>
                    <a:pt x="174330" y="64751"/>
                    <a:pt x="99064" y="84675"/>
                    <a:pt x="23244" y="99064"/>
                  </a:cubicBezTo>
                  <a:cubicBezTo>
                    <a:pt x="16049" y="100724"/>
                    <a:pt x="8855" y="102384"/>
                    <a:pt x="1660" y="104045"/>
                  </a:cubicBezTo>
                  <a:cubicBezTo>
                    <a:pt x="553" y="102938"/>
                    <a:pt x="0" y="101277"/>
                    <a:pt x="0" y="99617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34"/>
            <p:cNvSpPr/>
            <p:nvPr/>
          </p:nvSpPr>
          <p:spPr>
            <a:xfrm>
              <a:off x="1118942" y="5773535"/>
              <a:ext cx="564498" cy="304386"/>
            </a:xfrm>
            <a:custGeom>
              <a:avLst/>
              <a:gdLst>
                <a:gd name="connsiteX0" fmla="*/ 13815 w 564497"/>
                <a:gd name="connsiteY0" fmla="*/ 0 h 304385"/>
                <a:gd name="connsiteX1" fmla="*/ 16582 w 564497"/>
                <a:gd name="connsiteY1" fmla="*/ 20477 h 304385"/>
                <a:gd name="connsiteX2" fmla="*/ 74692 w 564497"/>
                <a:gd name="connsiteY2" fmla="*/ 150533 h 304385"/>
                <a:gd name="connsiteX3" fmla="*/ 251789 w 564497"/>
                <a:gd name="connsiteY3" fmla="*/ 233547 h 304385"/>
                <a:gd name="connsiteX4" fmla="*/ 555622 w 564497"/>
                <a:gd name="connsiteY4" fmla="*/ 297745 h 304385"/>
                <a:gd name="connsiteX5" fmla="*/ 565030 w 564497"/>
                <a:gd name="connsiteY5" fmla="*/ 300512 h 304385"/>
                <a:gd name="connsiteX6" fmla="*/ 565030 w 564497"/>
                <a:gd name="connsiteY6" fmla="*/ 304939 h 304385"/>
                <a:gd name="connsiteX7" fmla="*/ 529057 w 564497"/>
                <a:gd name="connsiteY7" fmla="*/ 304939 h 304385"/>
                <a:gd name="connsiteX8" fmla="*/ 490871 w 564497"/>
                <a:gd name="connsiteY8" fmla="*/ 303279 h 304385"/>
                <a:gd name="connsiteX9" fmla="*/ 149405 w 564497"/>
                <a:gd name="connsiteY9" fmla="*/ 213623 h 304385"/>
                <a:gd name="connsiteX10" fmla="*/ 32078 w 564497"/>
                <a:gd name="connsiteY10" fmla="*/ 131163 h 304385"/>
                <a:gd name="connsiteX11" fmla="*/ 13815 w 564497"/>
                <a:gd name="connsiteY11" fmla="*/ 0 h 30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4497" h="304385">
                  <a:moveTo>
                    <a:pt x="13815" y="0"/>
                  </a:moveTo>
                  <a:cubicBezTo>
                    <a:pt x="14922" y="6641"/>
                    <a:pt x="17689" y="13836"/>
                    <a:pt x="16582" y="20477"/>
                  </a:cubicBezTo>
                  <a:cubicBezTo>
                    <a:pt x="6620" y="76927"/>
                    <a:pt x="30971" y="118434"/>
                    <a:pt x="74692" y="150533"/>
                  </a:cubicBezTo>
                  <a:cubicBezTo>
                    <a:pt x="127821" y="190380"/>
                    <a:pt x="189805" y="212517"/>
                    <a:pt x="251789" y="233547"/>
                  </a:cubicBezTo>
                  <a:cubicBezTo>
                    <a:pt x="350853" y="267306"/>
                    <a:pt x="452131" y="286123"/>
                    <a:pt x="555622" y="297745"/>
                  </a:cubicBezTo>
                  <a:cubicBezTo>
                    <a:pt x="558942" y="298298"/>
                    <a:pt x="561710" y="299405"/>
                    <a:pt x="565030" y="300512"/>
                  </a:cubicBezTo>
                  <a:cubicBezTo>
                    <a:pt x="565030" y="302172"/>
                    <a:pt x="565030" y="303279"/>
                    <a:pt x="565030" y="304939"/>
                  </a:cubicBezTo>
                  <a:cubicBezTo>
                    <a:pt x="552855" y="304939"/>
                    <a:pt x="540679" y="304939"/>
                    <a:pt x="529057" y="304939"/>
                  </a:cubicBezTo>
                  <a:cubicBezTo>
                    <a:pt x="516328" y="304386"/>
                    <a:pt x="503600" y="304386"/>
                    <a:pt x="490871" y="303279"/>
                  </a:cubicBezTo>
                  <a:cubicBezTo>
                    <a:pt x="372437" y="291104"/>
                    <a:pt x="257877" y="263986"/>
                    <a:pt x="149405" y="213623"/>
                  </a:cubicBezTo>
                  <a:cubicBezTo>
                    <a:pt x="105684" y="193147"/>
                    <a:pt x="65837" y="166582"/>
                    <a:pt x="32078" y="131163"/>
                  </a:cubicBezTo>
                  <a:cubicBezTo>
                    <a:pt x="-3341" y="95190"/>
                    <a:pt x="-9429" y="32652"/>
                    <a:pt x="13815" y="0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50"/>
            <p:cNvSpPr/>
            <p:nvPr/>
          </p:nvSpPr>
          <p:spPr>
            <a:xfrm>
              <a:off x="1516836" y="6284904"/>
              <a:ext cx="121754" cy="33206"/>
            </a:xfrm>
            <a:custGeom>
              <a:avLst/>
              <a:gdLst>
                <a:gd name="connsiteX0" fmla="*/ 0 w 121754"/>
                <a:gd name="connsiteY0" fmla="*/ 0 h 33205"/>
                <a:gd name="connsiteX1" fmla="*/ 52576 w 121754"/>
                <a:gd name="connsiteY1" fmla="*/ 27118 h 33205"/>
                <a:gd name="connsiteX2" fmla="*/ 122308 w 121754"/>
                <a:gd name="connsiteY2" fmla="*/ 37080 h 33205"/>
                <a:gd name="connsiteX3" fmla="*/ 36526 w 121754"/>
                <a:gd name="connsiteY3" fmla="*/ 30992 h 33205"/>
                <a:gd name="connsiteX4" fmla="*/ 0 w 121754"/>
                <a:gd name="connsiteY4" fmla="*/ 0 h 33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754" h="33205">
                  <a:moveTo>
                    <a:pt x="0" y="0"/>
                  </a:moveTo>
                  <a:cubicBezTo>
                    <a:pt x="12176" y="19370"/>
                    <a:pt x="31546" y="24904"/>
                    <a:pt x="52576" y="27118"/>
                  </a:cubicBezTo>
                  <a:cubicBezTo>
                    <a:pt x="75820" y="29332"/>
                    <a:pt x="99064" y="33759"/>
                    <a:pt x="122308" y="37080"/>
                  </a:cubicBezTo>
                  <a:cubicBezTo>
                    <a:pt x="93530" y="34866"/>
                    <a:pt x="64751" y="33206"/>
                    <a:pt x="36526" y="30992"/>
                  </a:cubicBezTo>
                  <a:cubicBezTo>
                    <a:pt x="17156" y="29332"/>
                    <a:pt x="5534" y="18263"/>
                    <a:pt x="0" y="0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9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Frame 67"/>
          <p:cNvSpPr/>
          <p:nvPr userDrawn="1"/>
        </p:nvSpPr>
        <p:spPr>
          <a:xfrm>
            <a:off x="227150" y="235090"/>
            <a:ext cx="11737700" cy="6387820"/>
          </a:xfrm>
          <a:prstGeom prst="frame">
            <a:avLst>
              <a:gd name="adj1" fmla="val 3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 userDrawn="1"/>
        </p:nvSpPr>
        <p:spPr>
          <a:xfrm>
            <a:off x="11658600" y="0"/>
            <a:ext cx="533400" cy="1898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 userDrawn="1"/>
        </p:nvSpPr>
        <p:spPr>
          <a:xfrm>
            <a:off x="10207487" y="0"/>
            <a:ext cx="1984512" cy="442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66"/>
          <p:cNvGrpSpPr/>
          <p:nvPr userDrawn="1"/>
        </p:nvGrpSpPr>
        <p:grpSpPr>
          <a:xfrm>
            <a:off x="10331184" y="0"/>
            <a:ext cx="1784616" cy="1828654"/>
            <a:chOff x="10211914" y="309106"/>
            <a:chExt cx="1980086" cy="2028947"/>
          </a:xfrm>
          <a:solidFill>
            <a:schemeClr val="accent1">
              <a:alpha val="70000"/>
            </a:schemeClr>
          </a:solidFill>
        </p:grpSpPr>
        <p:sp>
          <p:nvSpPr>
            <p:cNvPr id="54" name="Freeform: Shape 53"/>
            <p:cNvSpPr/>
            <p:nvPr userDrawn="1"/>
          </p:nvSpPr>
          <p:spPr>
            <a:xfrm>
              <a:off x="10397155" y="1209459"/>
              <a:ext cx="1565331" cy="1128594"/>
            </a:xfrm>
            <a:custGeom>
              <a:avLst/>
              <a:gdLst>
                <a:gd name="connsiteX0" fmla="*/ 293748 w 2003413"/>
                <a:gd name="connsiteY0" fmla="*/ 0 h 1444449"/>
                <a:gd name="connsiteX1" fmla="*/ 327507 w 2003413"/>
                <a:gd name="connsiteY1" fmla="*/ 121754 h 1444449"/>
                <a:gd name="connsiteX2" fmla="*/ 399453 w 2003413"/>
                <a:gd name="connsiteY2" fmla="*/ 322649 h 1444449"/>
                <a:gd name="connsiteX3" fmla="*/ 519547 w 2003413"/>
                <a:gd name="connsiteY3" fmla="*/ 539593 h 1444449"/>
                <a:gd name="connsiteX4" fmla="*/ 797368 w 2003413"/>
                <a:gd name="connsiteY4" fmla="*/ 791957 h 1444449"/>
                <a:gd name="connsiteX5" fmla="*/ 936832 w 2003413"/>
                <a:gd name="connsiteY5" fmla="*/ 873864 h 1444449"/>
                <a:gd name="connsiteX6" fmla="*/ 948454 w 2003413"/>
                <a:gd name="connsiteY6" fmla="*/ 881059 h 1444449"/>
                <a:gd name="connsiteX7" fmla="*/ 986641 w 2003413"/>
                <a:gd name="connsiteY7" fmla="*/ 786423 h 1444449"/>
                <a:gd name="connsiteX8" fmla="*/ 1126105 w 2003413"/>
                <a:gd name="connsiteY8" fmla="*/ 681271 h 1444449"/>
                <a:gd name="connsiteX9" fmla="*/ 1520700 w 2003413"/>
                <a:gd name="connsiteY9" fmla="*/ 669649 h 1444449"/>
                <a:gd name="connsiteX10" fmla="*/ 1664592 w 2003413"/>
                <a:gd name="connsiteY10" fmla="*/ 724992 h 1444449"/>
                <a:gd name="connsiteX11" fmla="*/ 1685068 w 2003413"/>
                <a:gd name="connsiteY11" fmla="*/ 744362 h 1444449"/>
                <a:gd name="connsiteX12" fmla="*/ 1645221 w 2003413"/>
                <a:gd name="connsiteY12" fmla="*/ 732740 h 1444449"/>
                <a:gd name="connsiteX13" fmla="*/ 1393965 w 2003413"/>
                <a:gd name="connsiteY13" fmla="*/ 680718 h 1444449"/>
                <a:gd name="connsiteX14" fmla="*/ 1198051 w 2003413"/>
                <a:gd name="connsiteY14" fmla="*/ 715584 h 1444449"/>
                <a:gd name="connsiteX15" fmla="*/ 1138280 w 2003413"/>
                <a:gd name="connsiteY15" fmla="*/ 938062 h 1444449"/>
                <a:gd name="connsiteX16" fmla="*/ 1328660 w 2003413"/>
                <a:gd name="connsiteY16" fmla="*/ 1125675 h 1444449"/>
                <a:gd name="connsiteX17" fmla="*/ 1687835 w 2003413"/>
                <a:gd name="connsiteY17" fmla="*/ 1311073 h 1444449"/>
                <a:gd name="connsiteX18" fmla="*/ 1997202 w 2003413"/>
                <a:gd name="connsiteY18" fmla="*/ 1437255 h 1444449"/>
                <a:gd name="connsiteX19" fmla="*/ 2006057 w 2003413"/>
                <a:gd name="connsiteY19" fmla="*/ 1446110 h 1444449"/>
                <a:gd name="connsiteX20" fmla="*/ 1938539 w 2003413"/>
                <a:gd name="connsiteY20" fmla="*/ 1440022 h 1444449"/>
                <a:gd name="connsiteX21" fmla="*/ 1697244 w 2003413"/>
                <a:gd name="connsiteY21" fmla="*/ 1383019 h 1444449"/>
                <a:gd name="connsiteX22" fmla="*/ 1260588 w 2003413"/>
                <a:gd name="connsiteY22" fmla="*/ 1208689 h 1444449"/>
                <a:gd name="connsiteX23" fmla="*/ 996603 w 2003413"/>
                <a:gd name="connsiteY23" fmla="*/ 1006687 h 1444449"/>
                <a:gd name="connsiteX24" fmla="*/ 953435 w 2003413"/>
                <a:gd name="connsiteY24" fmla="*/ 902643 h 1444449"/>
                <a:gd name="connsiteX25" fmla="*/ 940706 w 2003413"/>
                <a:gd name="connsiteY25" fmla="*/ 887700 h 1444449"/>
                <a:gd name="connsiteX26" fmla="*/ 804563 w 2003413"/>
                <a:gd name="connsiteY26" fmla="*/ 821842 h 1444449"/>
                <a:gd name="connsiteX27" fmla="*/ 625805 w 2003413"/>
                <a:gd name="connsiteY27" fmla="*/ 712263 h 1444449"/>
                <a:gd name="connsiteX28" fmla="*/ 439300 w 2003413"/>
                <a:gd name="connsiteY28" fmla="*/ 602131 h 1444449"/>
                <a:gd name="connsiteX29" fmla="*/ 272164 w 2003413"/>
                <a:gd name="connsiteY29" fmla="*/ 543467 h 1444449"/>
                <a:gd name="connsiteX30" fmla="*/ 118311 w 2003413"/>
                <a:gd name="connsiteY30" fmla="*/ 475396 h 1444449"/>
                <a:gd name="connsiteX31" fmla="*/ 4304 w 2003413"/>
                <a:gd name="connsiteY31" fmla="*/ 330951 h 1444449"/>
                <a:gd name="connsiteX32" fmla="*/ 132146 w 2003413"/>
                <a:gd name="connsiteY32" fmla="*/ 142785 h 1444449"/>
                <a:gd name="connsiteX33" fmla="*/ 288767 w 2003413"/>
                <a:gd name="connsiteY33" fmla="*/ 178758 h 1444449"/>
                <a:gd name="connsiteX34" fmla="*/ 309797 w 2003413"/>
                <a:gd name="connsiteY34" fmla="*/ 192593 h 1444449"/>
                <a:gd name="connsiteX35" fmla="*/ 295408 w 2003413"/>
                <a:gd name="connsiteY35" fmla="*/ 95190 h 1444449"/>
                <a:gd name="connsiteX36" fmla="*/ 289874 w 2003413"/>
                <a:gd name="connsiteY36" fmla="*/ 553 h 1444449"/>
                <a:gd name="connsiteX37" fmla="*/ 293748 w 2003413"/>
                <a:gd name="connsiteY37" fmla="*/ 0 h 1444449"/>
                <a:gd name="connsiteX38" fmla="*/ 155944 w 2003413"/>
                <a:gd name="connsiteY38" fmla="*/ 283356 h 1444449"/>
                <a:gd name="connsiteX39" fmla="*/ 194684 w 2003413"/>
                <a:gd name="connsiteY39" fmla="*/ 400129 h 1444449"/>
                <a:gd name="connsiteX40" fmla="*/ 221249 w 2003413"/>
                <a:gd name="connsiteY40" fmla="*/ 405664 h 1444449"/>
                <a:gd name="connsiteX41" fmla="*/ 339682 w 2003413"/>
                <a:gd name="connsiteY41" fmla="*/ 344233 h 1444449"/>
                <a:gd name="connsiteX42" fmla="*/ 346323 w 2003413"/>
                <a:gd name="connsiteY42" fmla="*/ 326523 h 1444449"/>
                <a:gd name="connsiteX43" fmla="*/ 314778 w 2003413"/>
                <a:gd name="connsiteY43" fmla="*/ 225799 h 1444449"/>
                <a:gd name="connsiteX44" fmla="*/ 296515 w 2003413"/>
                <a:gd name="connsiteY44" fmla="*/ 209196 h 1444449"/>
                <a:gd name="connsiteX45" fmla="*/ 231210 w 2003413"/>
                <a:gd name="connsiteY45" fmla="*/ 204769 h 1444449"/>
                <a:gd name="connsiteX46" fmla="*/ 155944 w 2003413"/>
                <a:gd name="connsiteY46" fmla="*/ 283356 h 1444449"/>
                <a:gd name="connsiteX47" fmla="*/ 216268 w 2003413"/>
                <a:gd name="connsiteY47" fmla="*/ 419499 h 1444449"/>
                <a:gd name="connsiteX48" fmla="*/ 479700 w 2003413"/>
                <a:gd name="connsiteY48" fmla="*/ 557303 h 1444449"/>
                <a:gd name="connsiteX49" fmla="*/ 355732 w 2003413"/>
                <a:gd name="connsiteY49" fmla="*/ 349767 h 1444449"/>
                <a:gd name="connsiteX50" fmla="*/ 216268 w 2003413"/>
                <a:gd name="connsiteY50" fmla="*/ 419499 h 144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003413" h="1444449">
                  <a:moveTo>
                    <a:pt x="293748" y="0"/>
                  </a:moveTo>
                  <a:cubicBezTo>
                    <a:pt x="304816" y="40954"/>
                    <a:pt x="314225" y="81908"/>
                    <a:pt x="327507" y="121754"/>
                  </a:cubicBezTo>
                  <a:cubicBezTo>
                    <a:pt x="349644" y="189273"/>
                    <a:pt x="370121" y="258451"/>
                    <a:pt x="399453" y="322649"/>
                  </a:cubicBezTo>
                  <a:cubicBezTo>
                    <a:pt x="434319" y="397362"/>
                    <a:pt x="472505" y="472075"/>
                    <a:pt x="519547" y="539593"/>
                  </a:cubicBezTo>
                  <a:cubicBezTo>
                    <a:pt x="591493" y="644191"/>
                    <a:pt x="681148" y="732740"/>
                    <a:pt x="797368" y="791957"/>
                  </a:cubicBezTo>
                  <a:cubicBezTo>
                    <a:pt x="845517" y="816308"/>
                    <a:pt x="890344" y="846193"/>
                    <a:pt x="936832" y="873864"/>
                  </a:cubicBezTo>
                  <a:cubicBezTo>
                    <a:pt x="941813" y="876632"/>
                    <a:pt x="946241" y="879952"/>
                    <a:pt x="948454" y="881059"/>
                  </a:cubicBezTo>
                  <a:cubicBezTo>
                    <a:pt x="961183" y="848960"/>
                    <a:pt x="970591" y="815754"/>
                    <a:pt x="986641" y="786423"/>
                  </a:cubicBezTo>
                  <a:cubicBezTo>
                    <a:pt x="1016526" y="731080"/>
                    <a:pt x="1067995" y="701748"/>
                    <a:pt x="1126105" y="681271"/>
                  </a:cubicBezTo>
                  <a:cubicBezTo>
                    <a:pt x="1256714" y="635890"/>
                    <a:pt x="1387877" y="639211"/>
                    <a:pt x="1520700" y="669649"/>
                  </a:cubicBezTo>
                  <a:cubicBezTo>
                    <a:pt x="1571615" y="681271"/>
                    <a:pt x="1619764" y="698981"/>
                    <a:pt x="1664592" y="724992"/>
                  </a:cubicBezTo>
                  <a:cubicBezTo>
                    <a:pt x="1672339" y="729420"/>
                    <a:pt x="1679534" y="735507"/>
                    <a:pt x="1685068" y="744362"/>
                  </a:cubicBezTo>
                  <a:cubicBezTo>
                    <a:pt x="1671786" y="740488"/>
                    <a:pt x="1658504" y="736614"/>
                    <a:pt x="1645221" y="732740"/>
                  </a:cubicBezTo>
                  <a:cubicBezTo>
                    <a:pt x="1562761" y="707836"/>
                    <a:pt x="1479746" y="686252"/>
                    <a:pt x="1393965" y="680718"/>
                  </a:cubicBezTo>
                  <a:cubicBezTo>
                    <a:pt x="1326446" y="676290"/>
                    <a:pt x="1260035" y="682378"/>
                    <a:pt x="1198051" y="715584"/>
                  </a:cubicBezTo>
                  <a:cubicBezTo>
                    <a:pt x="1116697" y="758751"/>
                    <a:pt x="1095666" y="866116"/>
                    <a:pt x="1138280" y="938062"/>
                  </a:cubicBezTo>
                  <a:cubicBezTo>
                    <a:pt x="1185322" y="1017756"/>
                    <a:pt x="1255054" y="1073653"/>
                    <a:pt x="1328660" y="1125675"/>
                  </a:cubicBezTo>
                  <a:cubicBezTo>
                    <a:pt x="1439899" y="1204262"/>
                    <a:pt x="1562761" y="1260158"/>
                    <a:pt x="1687835" y="1311073"/>
                  </a:cubicBezTo>
                  <a:cubicBezTo>
                    <a:pt x="1790773" y="1353134"/>
                    <a:pt x="1893711" y="1395195"/>
                    <a:pt x="1997202" y="1437255"/>
                  </a:cubicBezTo>
                  <a:cubicBezTo>
                    <a:pt x="2000523" y="1438362"/>
                    <a:pt x="2003290" y="1440022"/>
                    <a:pt x="2006057" y="1446110"/>
                  </a:cubicBezTo>
                  <a:cubicBezTo>
                    <a:pt x="1983367" y="1443896"/>
                    <a:pt x="1961230" y="1442789"/>
                    <a:pt x="1938539" y="1440022"/>
                  </a:cubicBezTo>
                  <a:cubicBezTo>
                    <a:pt x="1856078" y="1428954"/>
                    <a:pt x="1776384" y="1406817"/>
                    <a:pt x="1697244" y="1383019"/>
                  </a:cubicBezTo>
                  <a:cubicBezTo>
                    <a:pt x="1546711" y="1337638"/>
                    <a:pt x="1402819" y="1274547"/>
                    <a:pt x="1260588" y="1208689"/>
                  </a:cubicBezTo>
                  <a:cubicBezTo>
                    <a:pt x="1157650" y="1160541"/>
                    <a:pt x="1068548" y="1094683"/>
                    <a:pt x="996603" y="1006687"/>
                  </a:cubicBezTo>
                  <a:cubicBezTo>
                    <a:pt x="972252" y="976802"/>
                    <a:pt x="953435" y="943597"/>
                    <a:pt x="953435" y="902643"/>
                  </a:cubicBezTo>
                  <a:cubicBezTo>
                    <a:pt x="953435" y="897662"/>
                    <a:pt x="946241" y="890467"/>
                    <a:pt x="940706" y="887700"/>
                  </a:cubicBezTo>
                  <a:cubicBezTo>
                    <a:pt x="895325" y="865563"/>
                    <a:pt x="848284" y="846193"/>
                    <a:pt x="804563" y="821842"/>
                  </a:cubicBezTo>
                  <a:cubicBezTo>
                    <a:pt x="743686" y="787530"/>
                    <a:pt x="683915" y="751003"/>
                    <a:pt x="625805" y="712263"/>
                  </a:cubicBezTo>
                  <a:cubicBezTo>
                    <a:pt x="565481" y="671863"/>
                    <a:pt x="507925" y="627588"/>
                    <a:pt x="439300" y="602131"/>
                  </a:cubicBezTo>
                  <a:cubicBezTo>
                    <a:pt x="383957" y="581654"/>
                    <a:pt x="326953" y="565051"/>
                    <a:pt x="272164" y="543467"/>
                  </a:cubicBezTo>
                  <a:cubicBezTo>
                    <a:pt x="220142" y="522990"/>
                    <a:pt x="167012" y="502514"/>
                    <a:pt x="118311" y="475396"/>
                  </a:cubicBezTo>
                  <a:cubicBezTo>
                    <a:pt x="61308" y="444404"/>
                    <a:pt x="19800" y="395702"/>
                    <a:pt x="4304" y="330951"/>
                  </a:cubicBezTo>
                  <a:cubicBezTo>
                    <a:pt x="-15619" y="249043"/>
                    <a:pt x="34743" y="159388"/>
                    <a:pt x="132146" y="142785"/>
                  </a:cubicBezTo>
                  <a:cubicBezTo>
                    <a:pt x="189150" y="133376"/>
                    <a:pt x="241725" y="143892"/>
                    <a:pt x="288767" y="178758"/>
                  </a:cubicBezTo>
                  <a:cubicBezTo>
                    <a:pt x="294855" y="183185"/>
                    <a:pt x="300942" y="186506"/>
                    <a:pt x="309797" y="192593"/>
                  </a:cubicBezTo>
                  <a:cubicBezTo>
                    <a:pt x="304816" y="157727"/>
                    <a:pt x="298729" y="126735"/>
                    <a:pt x="295408" y="95190"/>
                  </a:cubicBezTo>
                  <a:cubicBezTo>
                    <a:pt x="292087" y="63644"/>
                    <a:pt x="291534" y="32099"/>
                    <a:pt x="289874" y="553"/>
                  </a:cubicBezTo>
                  <a:cubicBezTo>
                    <a:pt x="290981" y="0"/>
                    <a:pt x="292087" y="0"/>
                    <a:pt x="293748" y="0"/>
                  </a:cubicBezTo>
                  <a:close/>
                  <a:moveTo>
                    <a:pt x="155944" y="283356"/>
                  </a:moveTo>
                  <a:cubicBezTo>
                    <a:pt x="155390" y="330397"/>
                    <a:pt x="173100" y="365817"/>
                    <a:pt x="194684" y="400129"/>
                  </a:cubicBezTo>
                  <a:cubicBezTo>
                    <a:pt x="202432" y="411751"/>
                    <a:pt x="209073" y="412858"/>
                    <a:pt x="221249" y="405664"/>
                  </a:cubicBezTo>
                  <a:cubicBezTo>
                    <a:pt x="259989" y="384080"/>
                    <a:pt x="299835" y="364156"/>
                    <a:pt x="339682" y="344233"/>
                  </a:cubicBezTo>
                  <a:cubicBezTo>
                    <a:pt x="349644" y="339252"/>
                    <a:pt x="348537" y="334271"/>
                    <a:pt x="346323" y="326523"/>
                  </a:cubicBezTo>
                  <a:cubicBezTo>
                    <a:pt x="335808" y="292764"/>
                    <a:pt x="326400" y="259005"/>
                    <a:pt x="314778" y="225799"/>
                  </a:cubicBezTo>
                  <a:cubicBezTo>
                    <a:pt x="312564" y="218604"/>
                    <a:pt x="303156" y="210303"/>
                    <a:pt x="296515" y="209196"/>
                  </a:cubicBezTo>
                  <a:cubicBezTo>
                    <a:pt x="274931" y="205876"/>
                    <a:pt x="252794" y="203109"/>
                    <a:pt x="231210" y="204769"/>
                  </a:cubicBezTo>
                  <a:cubicBezTo>
                    <a:pt x="185276" y="206982"/>
                    <a:pt x="155390" y="241849"/>
                    <a:pt x="155944" y="283356"/>
                  </a:cubicBezTo>
                  <a:close/>
                  <a:moveTo>
                    <a:pt x="216268" y="419499"/>
                  </a:moveTo>
                  <a:cubicBezTo>
                    <a:pt x="252794" y="459346"/>
                    <a:pt x="432658" y="552876"/>
                    <a:pt x="479700" y="557303"/>
                  </a:cubicBezTo>
                  <a:cubicBezTo>
                    <a:pt x="431552" y="492552"/>
                    <a:pt x="384510" y="427801"/>
                    <a:pt x="355732" y="349767"/>
                  </a:cubicBezTo>
                  <a:cubicBezTo>
                    <a:pt x="305370" y="366924"/>
                    <a:pt x="258328" y="387400"/>
                    <a:pt x="216268" y="419499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: Shape 54"/>
            <p:cNvSpPr/>
            <p:nvPr/>
          </p:nvSpPr>
          <p:spPr>
            <a:xfrm>
              <a:off x="10211914" y="508637"/>
              <a:ext cx="1617220" cy="864823"/>
            </a:xfrm>
            <a:custGeom>
              <a:avLst/>
              <a:gdLst>
                <a:gd name="connsiteX0" fmla="*/ 579532 w 2069824"/>
                <a:gd name="connsiteY0" fmla="*/ 774097 h 1106858"/>
                <a:gd name="connsiteX1" fmla="*/ 565143 w 2069824"/>
                <a:gd name="connsiteY1" fmla="*/ 786272 h 1106858"/>
                <a:gd name="connsiteX2" fmla="*/ 554628 w 2069824"/>
                <a:gd name="connsiteY2" fmla="*/ 870393 h 1106858"/>
                <a:gd name="connsiteX3" fmla="*/ 633768 w 2069824"/>
                <a:gd name="connsiteY3" fmla="*/ 944553 h 1106858"/>
                <a:gd name="connsiteX4" fmla="*/ 693539 w 2069824"/>
                <a:gd name="connsiteY4" fmla="*/ 976651 h 1106858"/>
                <a:gd name="connsiteX5" fmla="*/ 711802 w 2069824"/>
                <a:gd name="connsiteY5" fmla="*/ 975545 h 1106858"/>
                <a:gd name="connsiteX6" fmla="*/ 891113 w 2069824"/>
                <a:gd name="connsiteY6" fmla="*/ 873714 h 1106858"/>
                <a:gd name="connsiteX7" fmla="*/ 898861 w 2069824"/>
                <a:gd name="connsiteY7" fmla="*/ 869840 h 1106858"/>
                <a:gd name="connsiteX8" fmla="*/ 776553 w 2069824"/>
                <a:gd name="connsiteY8" fmla="*/ 811730 h 1106858"/>
                <a:gd name="connsiteX9" fmla="*/ 344325 w 2069824"/>
                <a:gd name="connsiteY9" fmla="*/ 580396 h 1106858"/>
                <a:gd name="connsiteX10" fmla="*/ 72591 w 2069824"/>
                <a:gd name="connsiteY10" fmla="*/ 351830 h 1106858"/>
                <a:gd name="connsiteX11" fmla="*/ 13928 w 2069824"/>
                <a:gd name="connsiteY11" fmla="*/ 85631 h 1106858"/>
                <a:gd name="connsiteX12" fmla="*/ 57095 w 2069824"/>
                <a:gd name="connsiteY12" fmla="*/ 19773 h 1106858"/>
                <a:gd name="connsiteX13" fmla="*/ 145090 w 2069824"/>
                <a:gd name="connsiteY13" fmla="*/ 13132 h 1106858"/>
                <a:gd name="connsiteX14" fmla="*/ 209288 w 2069824"/>
                <a:gd name="connsiteY14" fmla="*/ 74009 h 1106858"/>
                <a:gd name="connsiteX15" fmla="*/ 181617 w 2069824"/>
                <a:gd name="connsiteY15" fmla="*/ 127691 h 1106858"/>
                <a:gd name="connsiteX16" fmla="*/ 208735 w 2069824"/>
                <a:gd name="connsiteY16" fmla="*/ 316964 h 1106858"/>
                <a:gd name="connsiteX17" fmla="*/ 317207 w 2069824"/>
                <a:gd name="connsiteY17" fmla="*/ 466943 h 1106858"/>
                <a:gd name="connsiteX18" fmla="*/ 722870 w 2069824"/>
                <a:gd name="connsiteY18" fmla="*/ 741998 h 1106858"/>
                <a:gd name="connsiteX19" fmla="*/ 872296 w 2069824"/>
                <a:gd name="connsiteY19" fmla="*/ 816710 h 1106858"/>
                <a:gd name="connsiteX20" fmla="*/ 1147904 w 2069824"/>
                <a:gd name="connsiteY20" fmla="*/ 986613 h 1106858"/>
                <a:gd name="connsiteX21" fmla="*/ 1221510 w 2069824"/>
                <a:gd name="connsiteY21" fmla="*/ 1050258 h 1106858"/>
                <a:gd name="connsiteX22" fmla="*/ 1281834 w 2069824"/>
                <a:gd name="connsiteY22" fmla="*/ 1074608 h 1106858"/>
                <a:gd name="connsiteX23" fmla="*/ 1569063 w 2069824"/>
                <a:gd name="connsiteY23" fmla="*/ 1069074 h 1106858"/>
                <a:gd name="connsiteX24" fmla="*/ 2022875 w 2069824"/>
                <a:gd name="connsiteY24" fmla="*/ 1015945 h 1106858"/>
                <a:gd name="connsiteX25" fmla="*/ 2050547 w 2069824"/>
                <a:gd name="connsiteY25" fmla="*/ 1012624 h 1106858"/>
                <a:gd name="connsiteX26" fmla="*/ 2070470 w 2069824"/>
                <a:gd name="connsiteY26" fmla="*/ 1004876 h 1106858"/>
                <a:gd name="connsiteX27" fmla="*/ 2058295 w 2069824"/>
                <a:gd name="connsiteY27" fmla="*/ 1018159 h 1106858"/>
                <a:gd name="connsiteX28" fmla="*/ 1883964 w 2069824"/>
                <a:gd name="connsiteY28" fmla="*/ 1051364 h 1106858"/>
                <a:gd name="connsiteX29" fmla="*/ 1492690 w 2069824"/>
                <a:gd name="connsiteY29" fmla="*/ 1102833 h 1106858"/>
                <a:gd name="connsiteX30" fmla="*/ 1163953 w 2069824"/>
                <a:gd name="connsiteY30" fmla="*/ 1106154 h 1106858"/>
                <a:gd name="connsiteX31" fmla="*/ 928746 w 2069824"/>
                <a:gd name="connsiteY31" fmla="*/ 1083463 h 1106858"/>
                <a:gd name="connsiteX32" fmla="*/ 712909 w 2069824"/>
                <a:gd name="connsiteY32" fmla="*/ 1024246 h 1106858"/>
                <a:gd name="connsiteX33" fmla="*/ 562376 w 2069824"/>
                <a:gd name="connsiteY33" fmla="*/ 917435 h 1106858"/>
                <a:gd name="connsiteX34" fmla="*/ 544666 w 2069824"/>
                <a:gd name="connsiteY34" fmla="*/ 803982 h 1106858"/>
                <a:gd name="connsiteX35" fmla="*/ 573444 w 2069824"/>
                <a:gd name="connsiteY35" fmla="*/ 769116 h 1106858"/>
                <a:gd name="connsiteX36" fmla="*/ 579532 w 2069824"/>
                <a:gd name="connsiteY36" fmla="*/ 774097 h 110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069824" h="1106858">
                  <a:moveTo>
                    <a:pt x="579532" y="774097"/>
                  </a:moveTo>
                  <a:cubicBezTo>
                    <a:pt x="574551" y="777970"/>
                    <a:pt x="569571" y="781845"/>
                    <a:pt x="565143" y="786272"/>
                  </a:cubicBezTo>
                  <a:cubicBezTo>
                    <a:pt x="540239" y="810623"/>
                    <a:pt x="536918" y="839955"/>
                    <a:pt x="554628" y="870393"/>
                  </a:cubicBezTo>
                  <a:cubicBezTo>
                    <a:pt x="573444" y="903045"/>
                    <a:pt x="602776" y="925183"/>
                    <a:pt x="633768" y="944553"/>
                  </a:cubicBezTo>
                  <a:cubicBezTo>
                    <a:pt x="652585" y="956728"/>
                    <a:pt x="673062" y="967243"/>
                    <a:pt x="693539" y="976651"/>
                  </a:cubicBezTo>
                  <a:cubicBezTo>
                    <a:pt x="698519" y="978865"/>
                    <a:pt x="707374" y="978312"/>
                    <a:pt x="711802" y="975545"/>
                  </a:cubicBezTo>
                  <a:cubicBezTo>
                    <a:pt x="767145" y="933484"/>
                    <a:pt x="824701" y="896404"/>
                    <a:pt x="891113" y="873714"/>
                  </a:cubicBezTo>
                  <a:cubicBezTo>
                    <a:pt x="892773" y="873160"/>
                    <a:pt x="894433" y="872053"/>
                    <a:pt x="898861" y="869840"/>
                  </a:cubicBezTo>
                  <a:cubicBezTo>
                    <a:pt x="855693" y="849363"/>
                    <a:pt x="816400" y="829993"/>
                    <a:pt x="776553" y="811730"/>
                  </a:cubicBezTo>
                  <a:cubicBezTo>
                    <a:pt x="627681" y="743658"/>
                    <a:pt x="482682" y="668392"/>
                    <a:pt x="344325" y="580396"/>
                  </a:cubicBezTo>
                  <a:cubicBezTo>
                    <a:pt x="244154" y="516199"/>
                    <a:pt x="147304" y="445913"/>
                    <a:pt x="72591" y="351830"/>
                  </a:cubicBezTo>
                  <a:cubicBezTo>
                    <a:pt x="9500" y="274904"/>
                    <a:pt x="-19278" y="186355"/>
                    <a:pt x="13928" y="85631"/>
                  </a:cubicBezTo>
                  <a:cubicBezTo>
                    <a:pt x="22229" y="59620"/>
                    <a:pt x="37172" y="38036"/>
                    <a:pt x="57095" y="19773"/>
                  </a:cubicBezTo>
                  <a:cubicBezTo>
                    <a:pt x="81999" y="-2918"/>
                    <a:pt x="117972" y="-7345"/>
                    <a:pt x="145090" y="13132"/>
                  </a:cubicBezTo>
                  <a:cubicBezTo>
                    <a:pt x="167781" y="30288"/>
                    <a:pt x="186598" y="52425"/>
                    <a:pt x="209288" y="74009"/>
                  </a:cubicBezTo>
                  <a:cubicBezTo>
                    <a:pt x="184937" y="87844"/>
                    <a:pt x="184937" y="108875"/>
                    <a:pt x="181617" y="127691"/>
                  </a:cubicBezTo>
                  <a:cubicBezTo>
                    <a:pt x="169441" y="193549"/>
                    <a:pt x="181063" y="256087"/>
                    <a:pt x="208735" y="316964"/>
                  </a:cubicBezTo>
                  <a:cubicBezTo>
                    <a:pt x="234746" y="374521"/>
                    <a:pt x="272933" y="422669"/>
                    <a:pt x="317207" y="466943"/>
                  </a:cubicBezTo>
                  <a:cubicBezTo>
                    <a:pt x="435087" y="584270"/>
                    <a:pt x="576212" y="666731"/>
                    <a:pt x="722870" y="741998"/>
                  </a:cubicBezTo>
                  <a:cubicBezTo>
                    <a:pt x="772126" y="767455"/>
                    <a:pt x="821934" y="792913"/>
                    <a:pt x="872296" y="816710"/>
                  </a:cubicBezTo>
                  <a:cubicBezTo>
                    <a:pt x="970253" y="863752"/>
                    <a:pt x="1062122" y="919648"/>
                    <a:pt x="1147904" y="986613"/>
                  </a:cubicBezTo>
                  <a:cubicBezTo>
                    <a:pt x="1173362" y="1006537"/>
                    <a:pt x="1197712" y="1028120"/>
                    <a:pt x="1221510" y="1050258"/>
                  </a:cubicBezTo>
                  <a:cubicBezTo>
                    <a:pt x="1239220" y="1066861"/>
                    <a:pt x="1256929" y="1075162"/>
                    <a:pt x="1281834" y="1074608"/>
                  </a:cubicBezTo>
                  <a:cubicBezTo>
                    <a:pt x="1377577" y="1071841"/>
                    <a:pt x="1473320" y="1073502"/>
                    <a:pt x="1569063" y="1069074"/>
                  </a:cubicBezTo>
                  <a:cubicBezTo>
                    <a:pt x="1721810" y="1062433"/>
                    <a:pt x="1872896" y="1043616"/>
                    <a:pt x="2022875" y="1015945"/>
                  </a:cubicBezTo>
                  <a:cubicBezTo>
                    <a:pt x="2031730" y="1014285"/>
                    <a:pt x="2041692" y="1014285"/>
                    <a:pt x="2050547" y="1012624"/>
                  </a:cubicBezTo>
                  <a:cubicBezTo>
                    <a:pt x="2057188" y="1011518"/>
                    <a:pt x="2062722" y="1008197"/>
                    <a:pt x="2070470" y="1004876"/>
                  </a:cubicBezTo>
                  <a:cubicBezTo>
                    <a:pt x="2074344" y="1014838"/>
                    <a:pt x="2066596" y="1016498"/>
                    <a:pt x="2058295" y="1018159"/>
                  </a:cubicBezTo>
                  <a:cubicBezTo>
                    <a:pt x="2000185" y="1029227"/>
                    <a:pt x="1942628" y="1043063"/>
                    <a:pt x="1883964" y="1051364"/>
                  </a:cubicBezTo>
                  <a:cubicBezTo>
                    <a:pt x="1753909" y="1070181"/>
                    <a:pt x="1623299" y="1087891"/>
                    <a:pt x="1492690" y="1102833"/>
                  </a:cubicBezTo>
                  <a:cubicBezTo>
                    <a:pt x="1383665" y="1115009"/>
                    <a:pt x="1273532" y="1113349"/>
                    <a:pt x="1163953" y="1106154"/>
                  </a:cubicBezTo>
                  <a:cubicBezTo>
                    <a:pt x="1085366" y="1101173"/>
                    <a:pt x="1006226" y="1095639"/>
                    <a:pt x="928746" y="1083463"/>
                  </a:cubicBezTo>
                  <a:cubicBezTo>
                    <a:pt x="855140" y="1071841"/>
                    <a:pt x="781534" y="1055238"/>
                    <a:pt x="712909" y="1024246"/>
                  </a:cubicBezTo>
                  <a:cubicBezTo>
                    <a:pt x="655905" y="998789"/>
                    <a:pt x="603883" y="965030"/>
                    <a:pt x="562376" y="917435"/>
                  </a:cubicBezTo>
                  <a:cubicBezTo>
                    <a:pt x="529170" y="879248"/>
                    <a:pt x="523636" y="839401"/>
                    <a:pt x="544666" y="803982"/>
                  </a:cubicBezTo>
                  <a:cubicBezTo>
                    <a:pt x="552414" y="791253"/>
                    <a:pt x="564036" y="780738"/>
                    <a:pt x="573444" y="769116"/>
                  </a:cubicBezTo>
                  <a:cubicBezTo>
                    <a:pt x="575658" y="770776"/>
                    <a:pt x="577872" y="772436"/>
                    <a:pt x="579532" y="774097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/>
            <p:cNvSpPr/>
            <p:nvPr/>
          </p:nvSpPr>
          <p:spPr>
            <a:xfrm>
              <a:off x="10232073" y="1273699"/>
              <a:ext cx="1176160" cy="1029139"/>
            </a:xfrm>
            <a:custGeom>
              <a:avLst/>
              <a:gdLst>
                <a:gd name="connsiteX0" fmla="*/ 1507844 w 1505326"/>
                <a:gd name="connsiteY0" fmla="*/ 1291392 h 1317161"/>
                <a:gd name="connsiteX1" fmla="*/ 1399371 w 1505326"/>
                <a:gd name="connsiteY1" fmla="*/ 1301908 h 1317161"/>
                <a:gd name="connsiteX2" fmla="*/ 973784 w 1505326"/>
                <a:gd name="connsiteY2" fmla="*/ 1315743 h 1317161"/>
                <a:gd name="connsiteX3" fmla="*/ 562033 w 1505326"/>
                <a:gd name="connsiteY3" fmla="*/ 1262614 h 1317161"/>
                <a:gd name="connsiteX4" fmla="*/ 228869 w 1505326"/>
                <a:gd name="connsiteY4" fmla="*/ 1130898 h 1317161"/>
                <a:gd name="connsiteX5" fmla="*/ 50665 w 1505326"/>
                <a:gd name="connsiteY5" fmla="*/ 961549 h 1317161"/>
                <a:gd name="connsiteX6" fmla="*/ 26867 w 1505326"/>
                <a:gd name="connsiteY6" fmla="*/ 657716 h 1317161"/>
                <a:gd name="connsiteX7" fmla="*/ 200091 w 1505326"/>
                <a:gd name="connsiteY7" fmla="*/ 465676 h 1317161"/>
                <a:gd name="connsiteX8" fmla="*/ 228316 w 1505326"/>
                <a:gd name="connsiteY8" fmla="*/ 449074 h 1317161"/>
                <a:gd name="connsiteX9" fmla="*/ 164671 w 1505326"/>
                <a:gd name="connsiteY9" fmla="*/ 391517 h 1317161"/>
                <a:gd name="connsiteX10" fmla="*/ 92172 w 1505326"/>
                <a:gd name="connsiteY10" fmla="*/ 289133 h 1317161"/>
                <a:gd name="connsiteX11" fmla="*/ 141981 w 1505326"/>
                <a:gd name="connsiteY11" fmla="*/ 78830 h 1317161"/>
                <a:gd name="connsiteX12" fmla="*/ 368886 w 1505326"/>
                <a:gd name="connsiteY12" fmla="*/ 4670 h 1317161"/>
                <a:gd name="connsiteX13" fmla="*/ 444706 w 1505326"/>
                <a:gd name="connsiteY13" fmla="*/ 20719 h 1317161"/>
                <a:gd name="connsiteX14" fmla="*/ 444153 w 1505326"/>
                <a:gd name="connsiteY14" fmla="*/ 27361 h 1317161"/>
                <a:gd name="connsiteX15" fmla="*/ 425890 w 1505326"/>
                <a:gd name="connsiteY15" fmla="*/ 25700 h 1317161"/>
                <a:gd name="connsiteX16" fmla="*/ 407073 w 1505326"/>
                <a:gd name="connsiteY16" fmla="*/ 22380 h 1317161"/>
                <a:gd name="connsiteX17" fmla="*/ 175186 w 1505326"/>
                <a:gd name="connsiteY17" fmla="*/ 92665 h 1317161"/>
                <a:gd name="connsiteX18" fmla="*/ 147515 w 1505326"/>
                <a:gd name="connsiteY18" fmla="*/ 292453 h 1317161"/>
                <a:gd name="connsiteX19" fmla="*/ 332914 w 1505326"/>
                <a:gd name="connsiteY19" fmla="*/ 465123 h 1317161"/>
                <a:gd name="connsiteX20" fmla="*/ 551518 w 1505326"/>
                <a:gd name="connsiteY20" fmla="*/ 543710 h 1317161"/>
                <a:gd name="connsiteX21" fmla="*/ 786172 w 1505326"/>
                <a:gd name="connsiteY21" fmla="*/ 633919 h 1317161"/>
                <a:gd name="connsiteX22" fmla="*/ 858671 w 1505326"/>
                <a:gd name="connsiteY22" fmla="*/ 690369 h 1317161"/>
                <a:gd name="connsiteX23" fmla="*/ 865866 w 1505326"/>
                <a:gd name="connsiteY23" fmla="*/ 699223 h 1317161"/>
                <a:gd name="connsiteX24" fmla="*/ 750199 w 1505326"/>
                <a:gd name="connsiteY24" fmla="*/ 628938 h 1317161"/>
                <a:gd name="connsiteX25" fmla="*/ 552625 w 1505326"/>
                <a:gd name="connsiteY25" fmla="*/ 564187 h 1317161"/>
                <a:gd name="connsiteX26" fmla="*/ 369440 w 1505326"/>
                <a:gd name="connsiteY26" fmla="*/ 516038 h 1317161"/>
                <a:gd name="connsiteX27" fmla="*/ 268716 w 1505326"/>
                <a:gd name="connsiteY27" fmla="*/ 470657 h 1317161"/>
                <a:gd name="connsiteX28" fmla="*/ 237724 w 1505326"/>
                <a:gd name="connsiteY28" fmla="*/ 469550 h 1317161"/>
                <a:gd name="connsiteX29" fmla="*/ 129805 w 1505326"/>
                <a:gd name="connsiteY29" fmla="*/ 566954 h 1317161"/>
                <a:gd name="connsiteX30" fmla="*/ 63947 w 1505326"/>
                <a:gd name="connsiteY30" fmla="*/ 734089 h 1317161"/>
                <a:gd name="connsiteX31" fmla="*/ 115969 w 1505326"/>
                <a:gd name="connsiteY31" fmla="*/ 897904 h 1317161"/>
                <a:gd name="connsiteX32" fmla="*/ 290300 w 1505326"/>
                <a:gd name="connsiteY32" fmla="*/ 1058952 h 1317161"/>
                <a:gd name="connsiteX33" fmla="*/ 637853 w 1505326"/>
                <a:gd name="connsiteY33" fmla="*/ 1211145 h 1317161"/>
                <a:gd name="connsiteX34" fmla="*/ 1114909 w 1505326"/>
                <a:gd name="connsiteY34" fmla="*/ 1281984 h 1317161"/>
                <a:gd name="connsiteX35" fmla="*/ 1478512 w 1505326"/>
                <a:gd name="connsiteY35" fmla="*/ 1286965 h 1317161"/>
                <a:gd name="connsiteX36" fmla="*/ 1508950 w 1505326"/>
                <a:gd name="connsiteY36" fmla="*/ 1288625 h 1317161"/>
                <a:gd name="connsiteX37" fmla="*/ 1507844 w 1505326"/>
                <a:gd name="connsiteY37" fmla="*/ 1291392 h 1317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505326" h="1317161">
                  <a:moveTo>
                    <a:pt x="1507844" y="1291392"/>
                  </a:moveTo>
                  <a:cubicBezTo>
                    <a:pt x="1471871" y="1294713"/>
                    <a:pt x="1435344" y="1298587"/>
                    <a:pt x="1399371" y="1301908"/>
                  </a:cubicBezTo>
                  <a:cubicBezTo>
                    <a:pt x="1257694" y="1314636"/>
                    <a:pt x="1116016" y="1320171"/>
                    <a:pt x="973784" y="1315743"/>
                  </a:cubicBezTo>
                  <a:cubicBezTo>
                    <a:pt x="834874" y="1311316"/>
                    <a:pt x="697070" y="1295820"/>
                    <a:pt x="562033" y="1262614"/>
                  </a:cubicBezTo>
                  <a:cubicBezTo>
                    <a:pt x="445260" y="1234389"/>
                    <a:pt x="331807" y="1193989"/>
                    <a:pt x="228869" y="1130898"/>
                  </a:cubicBezTo>
                  <a:cubicBezTo>
                    <a:pt x="157477" y="1087177"/>
                    <a:pt x="93279" y="1035708"/>
                    <a:pt x="50665" y="961549"/>
                  </a:cubicBezTo>
                  <a:cubicBezTo>
                    <a:pt x="-5232" y="864145"/>
                    <a:pt x="-17407" y="760654"/>
                    <a:pt x="26867" y="657716"/>
                  </a:cubicBezTo>
                  <a:cubicBezTo>
                    <a:pt x="62287" y="575809"/>
                    <a:pt x="123164" y="512164"/>
                    <a:pt x="200091" y="465676"/>
                  </a:cubicBezTo>
                  <a:cubicBezTo>
                    <a:pt x="208945" y="460142"/>
                    <a:pt x="217800" y="455161"/>
                    <a:pt x="228316" y="449074"/>
                  </a:cubicBezTo>
                  <a:cubicBezTo>
                    <a:pt x="206178" y="429150"/>
                    <a:pt x="184595" y="411440"/>
                    <a:pt x="164671" y="391517"/>
                  </a:cubicBezTo>
                  <a:cubicBezTo>
                    <a:pt x="134233" y="362185"/>
                    <a:pt x="104347" y="331747"/>
                    <a:pt x="92172" y="289133"/>
                  </a:cubicBezTo>
                  <a:cubicBezTo>
                    <a:pt x="70035" y="209992"/>
                    <a:pt x="87745" y="140260"/>
                    <a:pt x="141981" y="78830"/>
                  </a:cubicBezTo>
                  <a:cubicBezTo>
                    <a:pt x="202858" y="9651"/>
                    <a:pt x="280338" y="-10273"/>
                    <a:pt x="368886" y="4670"/>
                  </a:cubicBezTo>
                  <a:cubicBezTo>
                    <a:pt x="394344" y="9097"/>
                    <a:pt x="419249" y="15185"/>
                    <a:pt x="444706" y="20719"/>
                  </a:cubicBezTo>
                  <a:cubicBezTo>
                    <a:pt x="444706" y="22933"/>
                    <a:pt x="444153" y="25147"/>
                    <a:pt x="444153" y="27361"/>
                  </a:cubicBezTo>
                  <a:cubicBezTo>
                    <a:pt x="438065" y="26807"/>
                    <a:pt x="431977" y="26254"/>
                    <a:pt x="425890" y="25700"/>
                  </a:cubicBezTo>
                  <a:cubicBezTo>
                    <a:pt x="419802" y="24594"/>
                    <a:pt x="413161" y="23487"/>
                    <a:pt x="407073" y="22380"/>
                  </a:cubicBezTo>
                  <a:cubicBezTo>
                    <a:pt x="316864" y="3563"/>
                    <a:pt x="239384" y="27361"/>
                    <a:pt x="175186" y="92665"/>
                  </a:cubicBezTo>
                  <a:cubicBezTo>
                    <a:pt x="120397" y="148008"/>
                    <a:pt x="115416" y="229362"/>
                    <a:pt x="147515" y="292453"/>
                  </a:cubicBezTo>
                  <a:cubicBezTo>
                    <a:pt x="188469" y="372147"/>
                    <a:pt x="258754" y="421402"/>
                    <a:pt x="332914" y="465123"/>
                  </a:cubicBezTo>
                  <a:cubicBezTo>
                    <a:pt x="400432" y="505523"/>
                    <a:pt x="476805" y="522680"/>
                    <a:pt x="551518" y="543710"/>
                  </a:cubicBezTo>
                  <a:cubicBezTo>
                    <a:pt x="632872" y="566401"/>
                    <a:pt x="713673" y="589091"/>
                    <a:pt x="786172" y="633919"/>
                  </a:cubicBezTo>
                  <a:cubicBezTo>
                    <a:pt x="812183" y="649968"/>
                    <a:pt x="834874" y="670999"/>
                    <a:pt x="858671" y="690369"/>
                  </a:cubicBezTo>
                  <a:cubicBezTo>
                    <a:pt x="861992" y="693136"/>
                    <a:pt x="864205" y="697010"/>
                    <a:pt x="865866" y="699223"/>
                  </a:cubicBezTo>
                  <a:cubicBezTo>
                    <a:pt x="827679" y="675979"/>
                    <a:pt x="790046" y="650522"/>
                    <a:pt x="750199" y="628938"/>
                  </a:cubicBezTo>
                  <a:cubicBezTo>
                    <a:pt x="688769" y="595179"/>
                    <a:pt x="620143" y="580790"/>
                    <a:pt x="552625" y="564187"/>
                  </a:cubicBezTo>
                  <a:cubicBezTo>
                    <a:pt x="491194" y="548691"/>
                    <a:pt x="429764" y="534855"/>
                    <a:pt x="369440" y="516038"/>
                  </a:cubicBezTo>
                  <a:cubicBezTo>
                    <a:pt x="334574" y="504970"/>
                    <a:pt x="301922" y="486707"/>
                    <a:pt x="268716" y="470657"/>
                  </a:cubicBezTo>
                  <a:cubicBezTo>
                    <a:pt x="257647" y="465676"/>
                    <a:pt x="248792" y="459589"/>
                    <a:pt x="237724" y="469550"/>
                  </a:cubicBezTo>
                  <a:cubicBezTo>
                    <a:pt x="201751" y="502203"/>
                    <a:pt x="161904" y="530981"/>
                    <a:pt x="129805" y="566954"/>
                  </a:cubicBezTo>
                  <a:cubicBezTo>
                    <a:pt x="88851" y="613442"/>
                    <a:pt x="61180" y="669338"/>
                    <a:pt x="63947" y="734089"/>
                  </a:cubicBezTo>
                  <a:cubicBezTo>
                    <a:pt x="66161" y="793306"/>
                    <a:pt x="85531" y="847543"/>
                    <a:pt x="115969" y="897904"/>
                  </a:cubicBezTo>
                  <a:cubicBezTo>
                    <a:pt x="158583" y="968743"/>
                    <a:pt x="222781" y="1015785"/>
                    <a:pt x="290300" y="1058952"/>
                  </a:cubicBezTo>
                  <a:cubicBezTo>
                    <a:pt x="398218" y="1127578"/>
                    <a:pt x="515545" y="1176279"/>
                    <a:pt x="637853" y="1211145"/>
                  </a:cubicBezTo>
                  <a:cubicBezTo>
                    <a:pt x="793920" y="1255420"/>
                    <a:pt x="953308" y="1278664"/>
                    <a:pt x="1114909" y="1281984"/>
                  </a:cubicBezTo>
                  <a:cubicBezTo>
                    <a:pt x="1236110" y="1284752"/>
                    <a:pt x="1357311" y="1285305"/>
                    <a:pt x="1478512" y="1286965"/>
                  </a:cubicBezTo>
                  <a:cubicBezTo>
                    <a:pt x="1488473" y="1286965"/>
                    <a:pt x="1498989" y="1288072"/>
                    <a:pt x="1508950" y="1288625"/>
                  </a:cubicBezTo>
                  <a:cubicBezTo>
                    <a:pt x="1507844" y="1289732"/>
                    <a:pt x="1507844" y="1290839"/>
                    <a:pt x="1507844" y="1291392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/>
            <p:cNvSpPr/>
            <p:nvPr/>
          </p:nvSpPr>
          <p:spPr>
            <a:xfrm>
              <a:off x="10383787" y="607109"/>
              <a:ext cx="1106974" cy="709156"/>
            </a:xfrm>
            <a:custGeom>
              <a:avLst/>
              <a:gdLst>
                <a:gd name="connsiteX0" fmla="*/ 4810 w 1416778"/>
                <a:gd name="connsiteY0" fmla="*/ 0 h 907623"/>
                <a:gd name="connsiteX1" fmla="*/ 38570 w 1416778"/>
                <a:gd name="connsiteY1" fmla="*/ 66411 h 907623"/>
                <a:gd name="connsiteX2" fmla="*/ 130439 w 1416778"/>
                <a:gd name="connsiteY2" fmla="*/ 203108 h 907623"/>
                <a:gd name="connsiteX3" fmla="*/ 316391 w 1416778"/>
                <a:gd name="connsiteY3" fmla="*/ 395702 h 907623"/>
                <a:gd name="connsiteX4" fmla="*/ 655643 w 1416778"/>
                <a:gd name="connsiteY4" fmla="*/ 623714 h 907623"/>
                <a:gd name="connsiteX5" fmla="*/ 752493 w 1416778"/>
                <a:gd name="connsiteY5" fmla="*/ 675183 h 907623"/>
                <a:gd name="connsiteX6" fmla="*/ 874801 w 1416778"/>
                <a:gd name="connsiteY6" fmla="*/ 700088 h 907623"/>
                <a:gd name="connsiteX7" fmla="*/ 1096726 w 1416778"/>
                <a:gd name="connsiteY7" fmla="*/ 680164 h 907623"/>
                <a:gd name="connsiteX8" fmla="*/ 1400558 w 1416778"/>
                <a:gd name="connsiteY8" fmla="*/ 664668 h 907623"/>
                <a:gd name="connsiteX9" fmla="*/ 1416608 w 1416778"/>
                <a:gd name="connsiteY9" fmla="*/ 665775 h 907623"/>
                <a:gd name="connsiteX10" fmla="*/ 1417161 w 1416778"/>
                <a:gd name="connsiteY10" fmla="*/ 670203 h 907623"/>
                <a:gd name="connsiteX11" fmla="*/ 1289873 w 1416778"/>
                <a:gd name="connsiteY11" fmla="*/ 683485 h 907623"/>
                <a:gd name="connsiteX12" fmla="*/ 1117756 w 1416778"/>
                <a:gd name="connsiteY12" fmla="*/ 715584 h 907623"/>
                <a:gd name="connsiteX13" fmla="*/ 1040830 w 1416778"/>
                <a:gd name="connsiteY13" fmla="*/ 758198 h 907623"/>
                <a:gd name="connsiteX14" fmla="*/ 1032528 w 1416778"/>
                <a:gd name="connsiteY14" fmla="*/ 835678 h 907623"/>
                <a:gd name="connsiteX15" fmla="*/ 1091192 w 1416778"/>
                <a:gd name="connsiteY15" fmla="*/ 899322 h 907623"/>
                <a:gd name="connsiteX16" fmla="*/ 1096172 w 1416778"/>
                <a:gd name="connsiteY16" fmla="*/ 908730 h 907623"/>
                <a:gd name="connsiteX17" fmla="*/ 1006517 w 1416778"/>
                <a:gd name="connsiteY17" fmla="*/ 857262 h 907623"/>
                <a:gd name="connsiteX18" fmla="*/ 769649 w 1416778"/>
                <a:gd name="connsiteY18" fmla="*/ 732740 h 907623"/>
                <a:gd name="connsiteX19" fmla="*/ 227842 w 1416778"/>
                <a:gd name="connsiteY19" fmla="*/ 411751 h 907623"/>
                <a:gd name="connsiteX20" fmla="*/ 35802 w 1416778"/>
                <a:gd name="connsiteY20" fmla="*/ 190380 h 907623"/>
                <a:gd name="connsiteX21" fmla="*/ 4810 w 1416778"/>
                <a:gd name="connsiteY21" fmla="*/ 0 h 907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16778" h="907623">
                  <a:moveTo>
                    <a:pt x="4810" y="0"/>
                  </a:moveTo>
                  <a:cubicBezTo>
                    <a:pt x="16432" y="23244"/>
                    <a:pt x="25841" y="45935"/>
                    <a:pt x="38570" y="66411"/>
                  </a:cubicBezTo>
                  <a:cubicBezTo>
                    <a:pt x="67901" y="112899"/>
                    <a:pt x="94466" y="162155"/>
                    <a:pt x="130439" y="203108"/>
                  </a:cubicBezTo>
                  <a:cubicBezTo>
                    <a:pt x="189102" y="270073"/>
                    <a:pt x="253300" y="332057"/>
                    <a:pt x="316391" y="395702"/>
                  </a:cubicBezTo>
                  <a:cubicBezTo>
                    <a:pt x="414348" y="494212"/>
                    <a:pt x="534995" y="558963"/>
                    <a:pt x="655643" y="623714"/>
                  </a:cubicBezTo>
                  <a:cubicBezTo>
                    <a:pt x="687742" y="640871"/>
                    <a:pt x="720394" y="657474"/>
                    <a:pt x="752493" y="675183"/>
                  </a:cubicBezTo>
                  <a:cubicBezTo>
                    <a:pt x="790680" y="696214"/>
                    <a:pt x="831080" y="704515"/>
                    <a:pt x="874801" y="700088"/>
                  </a:cubicBezTo>
                  <a:cubicBezTo>
                    <a:pt x="948407" y="692340"/>
                    <a:pt x="1022566" y="686805"/>
                    <a:pt x="1096726" y="680164"/>
                  </a:cubicBezTo>
                  <a:cubicBezTo>
                    <a:pt x="1198003" y="671309"/>
                    <a:pt x="1298727" y="660794"/>
                    <a:pt x="1400558" y="664668"/>
                  </a:cubicBezTo>
                  <a:cubicBezTo>
                    <a:pt x="1406093" y="664668"/>
                    <a:pt x="1411627" y="665222"/>
                    <a:pt x="1416608" y="665775"/>
                  </a:cubicBezTo>
                  <a:cubicBezTo>
                    <a:pt x="1416608" y="667435"/>
                    <a:pt x="1416608" y="669096"/>
                    <a:pt x="1417161" y="670203"/>
                  </a:cubicBezTo>
                  <a:cubicBezTo>
                    <a:pt x="1374547" y="674630"/>
                    <a:pt x="1332487" y="679611"/>
                    <a:pt x="1289873" y="683485"/>
                  </a:cubicBezTo>
                  <a:cubicBezTo>
                    <a:pt x="1231209" y="689019"/>
                    <a:pt x="1172546" y="693447"/>
                    <a:pt x="1117756" y="715584"/>
                  </a:cubicBezTo>
                  <a:cubicBezTo>
                    <a:pt x="1090638" y="726652"/>
                    <a:pt x="1064074" y="741041"/>
                    <a:pt x="1040830" y="758198"/>
                  </a:cubicBezTo>
                  <a:cubicBezTo>
                    <a:pt x="1016479" y="776461"/>
                    <a:pt x="1013711" y="811880"/>
                    <a:pt x="1032528" y="835678"/>
                  </a:cubicBezTo>
                  <a:cubicBezTo>
                    <a:pt x="1050238" y="858368"/>
                    <a:pt x="1071268" y="878292"/>
                    <a:pt x="1091192" y="899322"/>
                  </a:cubicBezTo>
                  <a:cubicBezTo>
                    <a:pt x="1093405" y="901536"/>
                    <a:pt x="1095619" y="903750"/>
                    <a:pt x="1096172" y="908730"/>
                  </a:cubicBezTo>
                  <a:cubicBezTo>
                    <a:pt x="1066287" y="891574"/>
                    <a:pt x="1036956" y="873311"/>
                    <a:pt x="1006517" y="857262"/>
                  </a:cubicBezTo>
                  <a:cubicBezTo>
                    <a:pt x="927930" y="815201"/>
                    <a:pt x="849343" y="772587"/>
                    <a:pt x="769649" y="732740"/>
                  </a:cubicBezTo>
                  <a:cubicBezTo>
                    <a:pt x="581483" y="638104"/>
                    <a:pt x="392764" y="545128"/>
                    <a:pt x="227842" y="411751"/>
                  </a:cubicBezTo>
                  <a:cubicBezTo>
                    <a:pt x="150916" y="349214"/>
                    <a:pt x="80630" y="280588"/>
                    <a:pt x="35802" y="190380"/>
                  </a:cubicBezTo>
                  <a:cubicBezTo>
                    <a:pt x="5364" y="130609"/>
                    <a:pt x="-7919" y="68625"/>
                    <a:pt x="4810" y="0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/>
            <p:cNvSpPr/>
            <p:nvPr userDrawn="1"/>
          </p:nvSpPr>
          <p:spPr>
            <a:xfrm>
              <a:off x="11776885" y="1615030"/>
              <a:ext cx="415115" cy="683210"/>
            </a:xfrm>
            <a:custGeom>
              <a:avLst/>
              <a:gdLst>
                <a:gd name="connsiteX0" fmla="*/ 0 w 531291"/>
                <a:gd name="connsiteY0" fmla="*/ 226944 h 874417"/>
                <a:gd name="connsiteX1" fmla="*/ 103491 w 531291"/>
                <a:gd name="connsiteY1" fmla="*/ 77518 h 874417"/>
                <a:gd name="connsiteX2" fmla="*/ 396809 w 531291"/>
                <a:gd name="connsiteY2" fmla="*/ 11107 h 874417"/>
                <a:gd name="connsiteX3" fmla="*/ 474289 w 531291"/>
                <a:gd name="connsiteY3" fmla="*/ 61469 h 874417"/>
                <a:gd name="connsiteX4" fmla="*/ 530738 w 531291"/>
                <a:gd name="connsiteY4" fmla="*/ 163300 h 874417"/>
                <a:gd name="connsiteX5" fmla="*/ 520777 w 531291"/>
                <a:gd name="connsiteY5" fmla="*/ 280073 h 874417"/>
                <a:gd name="connsiteX6" fmla="*/ 446064 w 531291"/>
                <a:gd name="connsiteY6" fmla="*/ 449423 h 874417"/>
                <a:gd name="connsiteX7" fmla="*/ 379099 w 531291"/>
                <a:gd name="connsiteY7" fmla="*/ 613238 h 874417"/>
                <a:gd name="connsiteX8" fmla="*/ 341466 w 531291"/>
                <a:gd name="connsiteY8" fmla="*/ 759343 h 874417"/>
                <a:gd name="connsiteX9" fmla="*/ 321542 w 531291"/>
                <a:gd name="connsiteY9" fmla="*/ 876670 h 874417"/>
                <a:gd name="connsiteX10" fmla="*/ 314348 w 531291"/>
                <a:gd name="connsiteY10" fmla="*/ 819113 h 874417"/>
                <a:gd name="connsiteX11" fmla="*/ 363049 w 531291"/>
                <a:gd name="connsiteY11" fmla="*/ 575605 h 874417"/>
                <a:gd name="connsiteX12" fmla="*/ 461007 w 531291"/>
                <a:gd name="connsiteY12" fmla="*/ 350912 h 874417"/>
                <a:gd name="connsiteX13" fmla="*/ 492552 w 531291"/>
                <a:gd name="connsiteY13" fmla="*/ 194292 h 874417"/>
                <a:gd name="connsiteX14" fmla="*/ 344786 w 531291"/>
                <a:gd name="connsiteY14" fmla="*/ 44866 h 874417"/>
                <a:gd name="connsiteX15" fmla="*/ 104598 w 531291"/>
                <a:gd name="connsiteY15" fmla="*/ 115152 h 874417"/>
                <a:gd name="connsiteX16" fmla="*/ 0 w 531291"/>
                <a:gd name="connsiteY16" fmla="*/ 226944 h 874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31291" h="874417">
                  <a:moveTo>
                    <a:pt x="0" y="226944"/>
                  </a:moveTo>
                  <a:cubicBezTo>
                    <a:pt x="17156" y="164960"/>
                    <a:pt x="54789" y="117365"/>
                    <a:pt x="103491" y="77518"/>
                  </a:cubicBezTo>
                  <a:cubicBezTo>
                    <a:pt x="189826" y="6679"/>
                    <a:pt x="289444" y="-16011"/>
                    <a:pt x="396809" y="11107"/>
                  </a:cubicBezTo>
                  <a:cubicBezTo>
                    <a:pt x="425034" y="18302"/>
                    <a:pt x="451045" y="41546"/>
                    <a:pt x="474289" y="61469"/>
                  </a:cubicBezTo>
                  <a:cubicBezTo>
                    <a:pt x="504727" y="88034"/>
                    <a:pt x="524097" y="123453"/>
                    <a:pt x="530738" y="163300"/>
                  </a:cubicBezTo>
                  <a:cubicBezTo>
                    <a:pt x="536826" y="202593"/>
                    <a:pt x="531845" y="241887"/>
                    <a:pt x="520777" y="280073"/>
                  </a:cubicBezTo>
                  <a:cubicBezTo>
                    <a:pt x="503620" y="339844"/>
                    <a:pt x="472628" y="394080"/>
                    <a:pt x="446064" y="449423"/>
                  </a:cubicBezTo>
                  <a:cubicBezTo>
                    <a:pt x="420606" y="502552"/>
                    <a:pt x="397915" y="557342"/>
                    <a:pt x="379099" y="613238"/>
                  </a:cubicBezTo>
                  <a:cubicBezTo>
                    <a:pt x="363049" y="660832"/>
                    <a:pt x="351981" y="710088"/>
                    <a:pt x="341466" y="759343"/>
                  </a:cubicBezTo>
                  <a:cubicBezTo>
                    <a:pt x="333718" y="797530"/>
                    <a:pt x="330397" y="836823"/>
                    <a:pt x="321542" y="876670"/>
                  </a:cubicBezTo>
                  <a:cubicBezTo>
                    <a:pt x="318775" y="857300"/>
                    <a:pt x="314901" y="838483"/>
                    <a:pt x="314348" y="819113"/>
                  </a:cubicBezTo>
                  <a:cubicBezTo>
                    <a:pt x="309920" y="733885"/>
                    <a:pt x="330951" y="653638"/>
                    <a:pt x="363049" y="575605"/>
                  </a:cubicBezTo>
                  <a:cubicBezTo>
                    <a:pt x="394595" y="500338"/>
                    <a:pt x="430014" y="426732"/>
                    <a:pt x="461007" y="350912"/>
                  </a:cubicBezTo>
                  <a:cubicBezTo>
                    <a:pt x="481483" y="301104"/>
                    <a:pt x="500853" y="249635"/>
                    <a:pt x="492552" y="194292"/>
                  </a:cubicBezTo>
                  <a:cubicBezTo>
                    <a:pt x="480377" y="110724"/>
                    <a:pt x="428908" y="53721"/>
                    <a:pt x="344786" y="44866"/>
                  </a:cubicBezTo>
                  <a:cubicBezTo>
                    <a:pt x="255684" y="35458"/>
                    <a:pt x="177097" y="64790"/>
                    <a:pt x="104598" y="115152"/>
                  </a:cubicBezTo>
                  <a:cubicBezTo>
                    <a:pt x="61431" y="144483"/>
                    <a:pt x="26011" y="181563"/>
                    <a:pt x="0" y="226944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" name="Group 2"/>
            <p:cNvGrpSpPr/>
            <p:nvPr userDrawn="1"/>
          </p:nvGrpSpPr>
          <p:grpSpPr>
            <a:xfrm>
              <a:off x="11017480" y="309106"/>
              <a:ext cx="667060" cy="841378"/>
              <a:chOff x="10512715" y="-139148"/>
              <a:chExt cx="1292932" cy="1630806"/>
            </a:xfrm>
            <a:grpFill/>
          </p:grpSpPr>
          <p:sp>
            <p:nvSpPr>
              <p:cNvPr id="53" name="Freeform: Shape 52"/>
              <p:cNvSpPr/>
              <p:nvPr/>
            </p:nvSpPr>
            <p:spPr>
              <a:xfrm>
                <a:off x="10512715" y="-139148"/>
                <a:ext cx="1292932" cy="1630806"/>
              </a:xfrm>
              <a:custGeom>
                <a:avLst/>
                <a:gdLst>
                  <a:gd name="connsiteX0" fmla="*/ 687060 w 1588341"/>
                  <a:gd name="connsiteY0" fmla="*/ 478632 h 2003413"/>
                  <a:gd name="connsiteX1" fmla="*/ 675992 w 1588341"/>
                  <a:gd name="connsiteY1" fmla="*/ 459815 h 2003413"/>
                  <a:gd name="connsiteX2" fmla="*/ 513837 w 1588341"/>
                  <a:gd name="connsiteY2" fmla="*/ 217967 h 2003413"/>
                  <a:gd name="connsiteX3" fmla="*/ 350022 w 1588341"/>
                  <a:gd name="connsiteY3" fmla="*/ 107281 h 2003413"/>
                  <a:gd name="connsiteX4" fmla="*/ 181226 w 1588341"/>
                  <a:gd name="connsiteY4" fmla="*/ 156536 h 2003413"/>
                  <a:gd name="connsiteX5" fmla="*/ 138612 w 1588341"/>
                  <a:gd name="connsiteY5" fmla="*/ 298214 h 2003413"/>
                  <a:gd name="connsiteX6" fmla="*/ 146914 w 1588341"/>
                  <a:gd name="connsiteY6" fmla="*/ 473651 h 2003413"/>
                  <a:gd name="connsiteX7" fmla="*/ 169051 w 1588341"/>
                  <a:gd name="connsiteY7" fmla="*/ 600386 h 2003413"/>
                  <a:gd name="connsiteX8" fmla="*/ 221627 w 1588341"/>
                  <a:gd name="connsiteY8" fmla="*/ 781911 h 2003413"/>
                  <a:gd name="connsiteX9" fmla="*/ 285824 w 1588341"/>
                  <a:gd name="connsiteY9" fmla="*/ 945172 h 2003413"/>
                  <a:gd name="connsiteX10" fmla="*/ 384888 w 1588341"/>
                  <a:gd name="connsiteY10" fmla="*/ 1122270 h 2003413"/>
                  <a:gd name="connsiteX11" fmla="*/ 564753 w 1588341"/>
                  <a:gd name="connsiteY11" fmla="*/ 1288298 h 2003413"/>
                  <a:gd name="connsiteX12" fmla="*/ 741296 w 1588341"/>
                  <a:gd name="connsiteY12" fmla="*/ 1304348 h 2003413"/>
                  <a:gd name="connsiteX13" fmla="*/ 927249 w 1588341"/>
                  <a:gd name="connsiteY13" fmla="*/ 1231295 h 2003413"/>
                  <a:gd name="connsiteX14" fmla="*/ 1272035 w 1588341"/>
                  <a:gd name="connsiteY14" fmla="*/ 1158243 h 2003413"/>
                  <a:gd name="connsiteX15" fmla="*/ 1485105 w 1588341"/>
                  <a:gd name="connsiteY15" fmla="*/ 1217460 h 2003413"/>
                  <a:gd name="connsiteX16" fmla="*/ 1589703 w 1588341"/>
                  <a:gd name="connsiteY16" fmla="*/ 1410053 h 2003413"/>
                  <a:gd name="connsiteX17" fmla="*/ 1515544 w 1588341"/>
                  <a:gd name="connsiteY17" fmla="*/ 1687874 h 2003413"/>
                  <a:gd name="connsiteX18" fmla="*/ 1291958 w 1588341"/>
                  <a:gd name="connsiteY18" fmla="*/ 1953520 h 2003413"/>
                  <a:gd name="connsiteX19" fmla="*/ 1182379 w 1588341"/>
                  <a:gd name="connsiteY19" fmla="*/ 2007203 h 2003413"/>
                  <a:gd name="connsiteX20" fmla="*/ 1229421 w 1588341"/>
                  <a:gd name="connsiteY20" fmla="*/ 1940238 h 2003413"/>
                  <a:gd name="connsiteX21" fmla="*/ 1358923 w 1588341"/>
                  <a:gd name="connsiteY21" fmla="*/ 1770335 h 2003413"/>
                  <a:gd name="connsiteX22" fmla="*/ 1453006 w 1588341"/>
                  <a:gd name="connsiteY22" fmla="*/ 1470930 h 2003413"/>
                  <a:gd name="connsiteX23" fmla="*/ 1441938 w 1588341"/>
                  <a:gd name="connsiteY23" fmla="*/ 1385149 h 2003413"/>
                  <a:gd name="connsiteX24" fmla="*/ 1420907 w 1588341"/>
                  <a:gd name="connsiteY24" fmla="*/ 1348069 h 2003413"/>
                  <a:gd name="connsiteX25" fmla="*/ 1283104 w 1588341"/>
                  <a:gd name="connsiteY25" fmla="*/ 1266715 h 2003413"/>
                  <a:gd name="connsiteX26" fmla="*/ 1087190 w 1588341"/>
                  <a:gd name="connsiteY26" fmla="*/ 1278890 h 2003413"/>
                  <a:gd name="connsiteX27" fmla="*/ 860837 w 1588341"/>
                  <a:gd name="connsiteY27" fmla="*/ 1353050 h 2003413"/>
                  <a:gd name="connsiteX28" fmla="*/ 460155 w 1588341"/>
                  <a:gd name="connsiteY28" fmla="*/ 1282211 h 2003413"/>
                  <a:gd name="connsiteX29" fmla="*/ 279737 w 1588341"/>
                  <a:gd name="connsiteY29" fmla="*/ 1072461 h 2003413"/>
                  <a:gd name="connsiteX30" fmla="*/ 138059 w 1588341"/>
                  <a:gd name="connsiteY30" fmla="*/ 782464 h 2003413"/>
                  <a:gd name="connsiteX31" fmla="*/ 39548 w 1588341"/>
                  <a:gd name="connsiteY31" fmla="*/ 491361 h 2003413"/>
                  <a:gd name="connsiteX32" fmla="*/ 1362 w 1588341"/>
                  <a:gd name="connsiteY32" fmla="*/ 311496 h 2003413"/>
                  <a:gd name="connsiteX33" fmla="*/ 5236 w 1588341"/>
                  <a:gd name="connsiteY33" fmla="*/ 153769 h 2003413"/>
                  <a:gd name="connsiteX34" fmla="*/ 102639 w 1588341"/>
                  <a:gd name="connsiteY34" fmla="*/ 23713 h 2003413"/>
                  <a:gd name="connsiteX35" fmla="*/ 286378 w 1588341"/>
                  <a:gd name="connsiteY35" fmla="*/ 15965 h 2003413"/>
                  <a:gd name="connsiteX36" fmla="*/ 622309 w 1588341"/>
                  <a:gd name="connsiteY36" fmla="*/ 305409 h 2003413"/>
                  <a:gd name="connsiteX37" fmla="*/ 686507 w 1588341"/>
                  <a:gd name="connsiteY37" fmla="*/ 453174 h 2003413"/>
                  <a:gd name="connsiteX38" fmla="*/ 689274 w 1588341"/>
                  <a:gd name="connsiteY38" fmla="*/ 478078 h 2003413"/>
                  <a:gd name="connsiteX39" fmla="*/ 687060 w 1588341"/>
                  <a:gd name="connsiteY39" fmla="*/ 478632 h 2003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588341" h="2003413">
                    <a:moveTo>
                      <a:pt x="687060" y="478632"/>
                    </a:moveTo>
                    <a:cubicBezTo>
                      <a:pt x="683186" y="472544"/>
                      <a:pt x="679312" y="466456"/>
                      <a:pt x="675992" y="459815"/>
                    </a:cubicBezTo>
                    <a:cubicBezTo>
                      <a:pt x="631718" y="372373"/>
                      <a:pt x="579142" y="290466"/>
                      <a:pt x="513837" y="217967"/>
                    </a:cubicBezTo>
                    <a:cubicBezTo>
                      <a:pt x="468456" y="167605"/>
                      <a:pt x="416434" y="126651"/>
                      <a:pt x="350022" y="107281"/>
                    </a:cubicBezTo>
                    <a:cubicBezTo>
                      <a:pt x="284164" y="88464"/>
                      <a:pt x="226054" y="105067"/>
                      <a:pt x="181226" y="156536"/>
                    </a:cubicBezTo>
                    <a:cubicBezTo>
                      <a:pt x="146360" y="196383"/>
                      <a:pt x="136952" y="246745"/>
                      <a:pt x="138612" y="298214"/>
                    </a:cubicBezTo>
                    <a:cubicBezTo>
                      <a:pt x="140273" y="356877"/>
                      <a:pt x="141379" y="414987"/>
                      <a:pt x="146914" y="473651"/>
                    </a:cubicBezTo>
                    <a:cubicBezTo>
                      <a:pt x="150788" y="516265"/>
                      <a:pt x="159089" y="558879"/>
                      <a:pt x="169051" y="600386"/>
                    </a:cubicBezTo>
                    <a:cubicBezTo>
                      <a:pt x="184547" y="661263"/>
                      <a:pt x="201703" y="722141"/>
                      <a:pt x="221627" y="781911"/>
                    </a:cubicBezTo>
                    <a:cubicBezTo>
                      <a:pt x="240443" y="837254"/>
                      <a:pt x="264794" y="890936"/>
                      <a:pt x="285824" y="945172"/>
                    </a:cubicBezTo>
                    <a:cubicBezTo>
                      <a:pt x="310729" y="1008817"/>
                      <a:pt x="345041" y="1066927"/>
                      <a:pt x="384888" y="1122270"/>
                    </a:cubicBezTo>
                    <a:cubicBezTo>
                      <a:pt x="434143" y="1189235"/>
                      <a:pt x="491700" y="1247898"/>
                      <a:pt x="564753" y="1288298"/>
                    </a:cubicBezTo>
                    <a:cubicBezTo>
                      <a:pt x="621202" y="1319844"/>
                      <a:pt x="680973" y="1325378"/>
                      <a:pt x="741296" y="1304348"/>
                    </a:cubicBezTo>
                    <a:cubicBezTo>
                      <a:pt x="804387" y="1282211"/>
                      <a:pt x="865818" y="1256753"/>
                      <a:pt x="927249" y="1231295"/>
                    </a:cubicBezTo>
                    <a:cubicBezTo>
                      <a:pt x="1037934" y="1185361"/>
                      <a:pt x="1151387" y="1155476"/>
                      <a:pt x="1272035" y="1158243"/>
                    </a:cubicBezTo>
                    <a:cubicBezTo>
                      <a:pt x="1347855" y="1160456"/>
                      <a:pt x="1420907" y="1174292"/>
                      <a:pt x="1485105" y="1217460"/>
                    </a:cubicBezTo>
                    <a:cubicBezTo>
                      <a:pt x="1553730" y="1263394"/>
                      <a:pt x="1585276" y="1329252"/>
                      <a:pt x="1589703" y="1410053"/>
                    </a:cubicBezTo>
                    <a:cubicBezTo>
                      <a:pt x="1595238" y="1510777"/>
                      <a:pt x="1565906" y="1602093"/>
                      <a:pt x="1515544" y="1687874"/>
                    </a:cubicBezTo>
                    <a:cubicBezTo>
                      <a:pt x="1455773" y="1789152"/>
                      <a:pt x="1384381" y="1880468"/>
                      <a:pt x="1291958" y="1953520"/>
                    </a:cubicBezTo>
                    <a:cubicBezTo>
                      <a:pt x="1260413" y="1978425"/>
                      <a:pt x="1225547" y="1999455"/>
                      <a:pt x="1182379" y="2007203"/>
                    </a:cubicBezTo>
                    <a:cubicBezTo>
                      <a:pt x="1197876" y="1985066"/>
                      <a:pt x="1213372" y="1962375"/>
                      <a:pt x="1229421" y="1940238"/>
                    </a:cubicBezTo>
                    <a:cubicBezTo>
                      <a:pt x="1272588" y="1883235"/>
                      <a:pt x="1318523" y="1828445"/>
                      <a:pt x="1358923" y="1770335"/>
                    </a:cubicBezTo>
                    <a:cubicBezTo>
                      <a:pt x="1421461" y="1680680"/>
                      <a:pt x="1459647" y="1582169"/>
                      <a:pt x="1453006" y="1470930"/>
                    </a:cubicBezTo>
                    <a:cubicBezTo>
                      <a:pt x="1451346" y="1442152"/>
                      <a:pt x="1448025" y="1412820"/>
                      <a:pt x="1441938" y="1385149"/>
                    </a:cubicBezTo>
                    <a:cubicBezTo>
                      <a:pt x="1439170" y="1371866"/>
                      <a:pt x="1429209" y="1359137"/>
                      <a:pt x="1420907" y="1348069"/>
                    </a:cubicBezTo>
                    <a:cubicBezTo>
                      <a:pt x="1386041" y="1302688"/>
                      <a:pt x="1337893" y="1279444"/>
                      <a:pt x="1283104" y="1266715"/>
                    </a:cubicBezTo>
                    <a:cubicBezTo>
                      <a:pt x="1216692" y="1251772"/>
                      <a:pt x="1150834" y="1260627"/>
                      <a:pt x="1087190" y="1278890"/>
                    </a:cubicBezTo>
                    <a:cubicBezTo>
                      <a:pt x="1010816" y="1301027"/>
                      <a:pt x="936657" y="1329252"/>
                      <a:pt x="860837" y="1353050"/>
                    </a:cubicBezTo>
                    <a:cubicBezTo>
                      <a:pt x="715285" y="1398984"/>
                      <a:pt x="581356" y="1375740"/>
                      <a:pt x="460155" y="1282211"/>
                    </a:cubicBezTo>
                    <a:cubicBezTo>
                      <a:pt x="385995" y="1224654"/>
                      <a:pt x="328992" y="1151602"/>
                      <a:pt x="279737" y="1072461"/>
                    </a:cubicBezTo>
                    <a:cubicBezTo>
                      <a:pt x="222180" y="980592"/>
                      <a:pt x="174585" y="883742"/>
                      <a:pt x="138059" y="782464"/>
                    </a:cubicBezTo>
                    <a:cubicBezTo>
                      <a:pt x="103193" y="686168"/>
                      <a:pt x="73308" y="588211"/>
                      <a:pt x="39548" y="491361"/>
                    </a:cubicBezTo>
                    <a:cubicBezTo>
                      <a:pt x="19625" y="432697"/>
                      <a:pt x="4682" y="372927"/>
                      <a:pt x="1362" y="311496"/>
                    </a:cubicBezTo>
                    <a:cubicBezTo>
                      <a:pt x="-1959" y="258921"/>
                      <a:pt x="1362" y="206345"/>
                      <a:pt x="5236" y="153769"/>
                    </a:cubicBezTo>
                    <a:cubicBezTo>
                      <a:pt x="10217" y="90678"/>
                      <a:pt x="49510" y="50278"/>
                      <a:pt x="102639" y="23713"/>
                    </a:cubicBezTo>
                    <a:cubicBezTo>
                      <a:pt x="161856" y="-6172"/>
                      <a:pt x="222733" y="-6725"/>
                      <a:pt x="286378" y="15965"/>
                    </a:cubicBezTo>
                    <a:cubicBezTo>
                      <a:pt x="435250" y="70201"/>
                      <a:pt x="538188" y="175906"/>
                      <a:pt x="622309" y="305409"/>
                    </a:cubicBezTo>
                    <a:cubicBezTo>
                      <a:pt x="651641" y="351343"/>
                      <a:pt x="674885" y="399492"/>
                      <a:pt x="686507" y="453174"/>
                    </a:cubicBezTo>
                    <a:cubicBezTo>
                      <a:pt x="688167" y="461476"/>
                      <a:pt x="688167" y="469777"/>
                      <a:pt x="689274" y="478078"/>
                    </a:cubicBezTo>
                    <a:cubicBezTo>
                      <a:pt x="689274" y="478078"/>
                      <a:pt x="688167" y="478632"/>
                      <a:pt x="687060" y="478632"/>
                    </a:cubicBezTo>
                    <a:close/>
                  </a:path>
                </a:pathLst>
              </a:custGeom>
              <a:grpFill/>
              <a:ln w="55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/>
              <p:cNvSpPr/>
              <p:nvPr/>
            </p:nvSpPr>
            <p:spPr>
              <a:xfrm>
                <a:off x="10895396" y="64446"/>
                <a:ext cx="563124" cy="558619"/>
              </a:xfrm>
              <a:custGeom>
                <a:avLst/>
                <a:gdLst>
                  <a:gd name="connsiteX0" fmla="*/ 0 w 691786"/>
                  <a:gd name="connsiteY0" fmla="*/ 688974 h 686251"/>
                  <a:gd name="connsiteX1" fmla="*/ 97404 w 691786"/>
                  <a:gd name="connsiteY1" fmla="*/ 594337 h 686251"/>
                  <a:gd name="connsiteX2" fmla="*/ 407877 w 691786"/>
                  <a:gd name="connsiteY2" fmla="*/ 465942 h 686251"/>
                  <a:gd name="connsiteX3" fmla="*/ 565051 w 691786"/>
                  <a:gd name="connsiteY3" fmla="*/ 401744 h 686251"/>
                  <a:gd name="connsiteX4" fmla="*/ 607112 w 691786"/>
                  <a:gd name="connsiteY4" fmla="*/ 139419 h 686251"/>
                  <a:gd name="connsiteX5" fmla="*/ 343126 w 691786"/>
                  <a:gd name="connsiteY5" fmla="*/ 24859 h 686251"/>
                  <a:gd name="connsiteX6" fmla="*/ 242955 w 691786"/>
                  <a:gd name="connsiteY6" fmla="*/ 30947 h 686251"/>
                  <a:gd name="connsiteX7" fmla="*/ 346447 w 691786"/>
                  <a:gd name="connsiteY7" fmla="*/ 1062 h 686251"/>
                  <a:gd name="connsiteX8" fmla="*/ 587742 w 691786"/>
                  <a:gd name="connsiteY8" fmla="*/ 61939 h 686251"/>
                  <a:gd name="connsiteX9" fmla="*/ 679611 w 691786"/>
                  <a:gd name="connsiteY9" fmla="*/ 158235 h 686251"/>
                  <a:gd name="connsiteX10" fmla="*/ 695107 w 691786"/>
                  <a:gd name="connsiteY10" fmla="*/ 260066 h 686251"/>
                  <a:gd name="connsiteX11" fmla="*/ 570032 w 691786"/>
                  <a:gd name="connsiteY11" fmla="*/ 438270 h 686251"/>
                  <a:gd name="connsiteX12" fmla="*/ 409537 w 691786"/>
                  <a:gd name="connsiteY12" fmla="*/ 494167 h 686251"/>
                  <a:gd name="connsiteX13" fmla="*/ 198681 w 691786"/>
                  <a:gd name="connsiteY13" fmla="*/ 569987 h 686251"/>
                  <a:gd name="connsiteX14" fmla="*/ 0 w 691786"/>
                  <a:gd name="connsiteY14" fmla="*/ 688974 h 686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91786" h="686251">
                    <a:moveTo>
                      <a:pt x="0" y="688974"/>
                    </a:moveTo>
                    <a:cubicBezTo>
                      <a:pt x="26011" y="650234"/>
                      <a:pt x="59770" y="619795"/>
                      <a:pt x="97404" y="594337"/>
                    </a:cubicBezTo>
                    <a:cubicBezTo>
                      <a:pt x="192040" y="530693"/>
                      <a:pt x="299405" y="496934"/>
                      <a:pt x="407877" y="465942"/>
                    </a:cubicBezTo>
                    <a:cubicBezTo>
                      <a:pt x="462667" y="449892"/>
                      <a:pt x="515242" y="428862"/>
                      <a:pt x="565051" y="401744"/>
                    </a:cubicBezTo>
                    <a:cubicBezTo>
                      <a:pt x="673523" y="342527"/>
                      <a:pt x="679611" y="218559"/>
                      <a:pt x="607112" y="139419"/>
                    </a:cubicBezTo>
                    <a:cubicBezTo>
                      <a:pt x="536273" y="62492"/>
                      <a:pt x="444404" y="30393"/>
                      <a:pt x="343126" y="24859"/>
                    </a:cubicBezTo>
                    <a:cubicBezTo>
                      <a:pt x="309367" y="22645"/>
                      <a:pt x="275608" y="28733"/>
                      <a:pt x="242955" y="30947"/>
                    </a:cubicBezTo>
                    <a:cubicBezTo>
                      <a:pt x="274501" y="14344"/>
                      <a:pt x="309367" y="3275"/>
                      <a:pt x="346447" y="1062"/>
                    </a:cubicBezTo>
                    <a:cubicBezTo>
                      <a:pt x="433335" y="-4473"/>
                      <a:pt x="515242" y="11023"/>
                      <a:pt x="587742" y="61939"/>
                    </a:cubicBezTo>
                    <a:cubicBezTo>
                      <a:pt x="624821" y="87950"/>
                      <a:pt x="656920" y="118388"/>
                      <a:pt x="679611" y="158235"/>
                    </a:cubicBezTo>
                    <a:cubicBezTo>
                      <a:pt x="697321" y="189781"/>
                      <a:pt x="696214" y="225200"/>
                      <a:pt x="695107" y="260066"/>
                    </a:cubicBezTo>
                    <a:cubicBezTo>
                      <a:pt x="692340" y="346401"/>
                      <a:pt x="642531" y="400084"/>
                      <a:pt x="570032" y="438270"/>
                    </a:cubicBezTo>
                    <a:cubicBezTo>
                      <a:pt x="519116" y="464835"/>
                      <a:pt x="464880" y="480331"/>
                      <a:pt x="409537" y="494167"/>
                    </a:cubicBezTo>
                    <a:cubicBezTo>
                      <a:pt x="337038" y="512430"/>
                      <a:pt x="266753" y="537888"/>
                      <a:pt x="198681" y="569987"/>
                    </a:cubicBezTo>
                    <a:cubicBezTo>
                      <a:pt x="128396" y="602086"/>
                      <a:pt x="63091" y="643593"/>
                      <a:pt x="0" y="688974"/>
                    </a:cubicBezTo>
                    <a:close/>
                  </a:path>
                </a:pathLst>
              </a:custGeom>
              <a:grpFill/>
              <a:ln w="55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0" name="Freeform: Shape 59"/>
            <p:cNvSpPr/>
            <p:nvPr/>
          </p:nvSpPr>
          <p:spPr>
            <a:xfrm>
              <a:off x="10524814" y="1876042"/>
              <a:ext cx="185936" cy="138371"/>
            </a:xfrm>
            <a:custGeom>
              <a:avLst/>
              <a:gdLst>
                <a:gd name="connsiteX0" fmla="*/ 242154 w 237974"/>
                <a:gd name="connsiteY0" fmla="*/ 132519 h 177097"/>
                <a:gd name="connsiteX1" fmla="*/ 139770 w 237974"/>
                <a:gd name="connsiteY1" fmla="*/ 121451 h 177097"/>
                <a:gd name="connsiteX2" fmla="*/ 139217 w 237974"/>
                <a:gd name="connsiteY2" fmla="*/ 126432 h 177097"/>
                <a:gd name="connsiteX3" fmla="*/ 220571 w 237974"/>
                <a:gd name="connsiteY3" fmla="*/ 135287 h 177097"/>
                <a:gd name="connsiteX4" fmla="*/ 221678 w 237974"/>
                <a:gd name="connsiteY4" fmla="*/ 139161 h 177097"/>
                <a:gd name="connsiteX5" fmla="*/ 172976 w 237974"/>
                <a:gd name="connsiteY5" fmla="*/ 152443 h 177097"/>
                <a:gd name="connsiteX6" fmla="*/ 82767 w 237974"/>
                <a:gd name="connsiteY6" fmla="*/ 177901 h 177097"/>
                <a:gd name="connsiteX7" fmla="*/ 10268 w 237974"/>
                <a:gd name="connsiteY7" fmla="*/ 149676 h 177097"/>
                <a:gd name="connsiteX8" fmla="*/ 16355 w 237974"/>
                <a:gd name="connsiteY8" fmla="*/ 72749 h 177097"/>
                <a:gd name="connsiteX9" fmla="*/ 85534 w 237974"/>
                <a:gd name="connsiteY9" fmla="*/ 65001 h 177097"/>
                <a:gd name="connsiteX10" fmla="*/ 98263 w 237974"/>
                <a:gd name="connsiteY10" fmla="*/ 74409 h 177097"/>
                <a:gd name="connsiteX11" fmla="*/ 93282 w 237974"/>
                <a:gd name="connsiteY11" fmla="*/ 65555 h 177097"/>
                <a:gd name="connsiteX12" fmla="*/ 92729 w 237974"/>
                <a:gd name="connsiteY12" fmla="*/ 10765 h 177097"/>
                <a:gd name="connsiteX13" fmla="*/ 154713 w 237974"/>
                <a:gd name="connsiteY13" fmla="*/ 8551 h 177097"/>
                <a:gd name="connsiteX14" fmla="*/ 202861 w 237974"/>
                <a:gd name="connsiteY14" fmla="*/ 59467 h 177097"/>
                <a:gd name="connsiteX15" fmla="*/ 242154 w 237974"/>
                <a:gd name="connsiteY15" fmla="*/ 132519 h 177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7974" h="177097">
                  <a:moveTo>
                    <a:pt x="242154" y="132519"/>
                  </a:moveTo>
                  <a:cubicBezTo>
                    <a:pt x="203968" y="128645"/>
                    <a:pt x="171869" y="124771"/>
                    <a:pt x="139770" y="121451"/>
                  </a:cubicBezTo>
                  <a:cubicBezTo>
                    <a:pt x="139770" y="123111"/>
                    <a:pt x="139217" y="124771"/>
                    <a:pt x="139217" y="126432"/>
                  </a:cubicBezTo>
                  <a:cubicBezTo>
                    <a:pt x="166335" y="129199"/>
                    <a:pt x="193453" y="131966"/>
                    <a:pt x="220571" y="135287"/>
                  </a:cubicBezTo>
                  <a:cubicBezTo>
                    <a:pt x="221124" y="136394"/>
                    <a:pt x="221124" y="138054"/>
                    <a:pt x="221678" y="139161"/>
                  </a:cubicBezTo>
                  <a:cubicBezTo>
                    <a:pt x="205628" y="143588"/>
                    <a:pt x="189025" y="148015"/>
                    <a:pt x="172976" y="152443"/>
                  </a:cubicBezTo>
                  <a:cubicBezTo>
                    <a:pt x="143091" y="160744"/>
                    <a:pt x="113206" y="171259"/>
                    <a:pt x="82767" y="177901"/>
                  </a:cubicBezTo>
                  <a:cubicBezTo>
                    <a:pt x="53435" y="184542"/>
                    <a:pt x="29638" y="171259"/>
                    <a:pt x="10268" y="149676"/>
                  </a:cubicBezTo>
                  <a:cubicBezTo>
                    <a:pt x="-5782" y="130859"/>
                    <a:pt x="-2461" y="93779"/>
                    <a:pt x="16355" y="72749"/>
                  </a:cubicBezTo>
                  <a:cubicBezTo>
                    <a:pt x="33512" y="53379"/>
                    <a:pt x="63950" y="50059"/>
                    <a:pt x="85534" y="65001"/>
                  </a:cubicBezTo>
                  <a:cubicBezTo>
                    <a:pt x="88855" y="67215"/>
                    <a:pt x="91622" y="69428"/>
                    <a:pt x="98263" y="74409"/>
                  </a:cubicBezTo>
                  <a:cubicBezTo>
                    <a:pt x="94942" y="68875"/>
                    <a:pt x="93836" y="67215"/>
                    <a:pt x="93282" y="65555"/>
                  </a:cubicBezTo>
                  <a:cubicBezTo>
                    <a:pt x="80553" y="41757"/>
                    <a:pt x="80553" y="21834"/>
                    <a:pt x="92729" y="10765"/>
                  </a:cubicBezTo>
                  <a:cubicBezTo>
                    <a:pt x="105458" y="-1410"/>
                    <a:pt x="137556" y="-4731"/>
                    <a:pt x="154713" y="8551"/>
                  </a:cubicBezTo>
                  <a:cubicBezTo>
                    <a:pt x="172976" y="22941"/>
                    <a:pt x="189579" y="40650"/>
                    <a:pt x="202861" y="59467"/>
                  </a:cubicBezTo>
                  <a:cubicBezTo>
                    <a:pt x="217804" y="80497"/>
                    <a:pt x="227765" y="104848"/>
                    <a:pt x="242154" y="132519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/>
            <p:cNvSpPr/>
            <p:nvPr/>
          </p:nvSpPr>
          <p:spPr>
            <a:xfrm>
              <a:off x="10925676" y="2126505"/>
              <a:ext cx="207558" cy="112427"/>
            </a:xfrm>
            <a:custGeom>
              <a:avLst/>
              <a:gdLst>
                <a:gd name="connsiteX0" fmla="*/ 267589 w 265645"/>
                <a:gd name="connsiteY0" fmla="*/ 92549 h 143891"/>
                <a:gd name="connsiteX1" fmla="*/ 259288 w 265645"/>
                <a:gd name="connsiteY1" fmla="*/ 101404 h 143891"/>
                <a:gd name="connsiteX2" fmla="*/ 109309 w 265645"/>
                <a:gd name="connsiteY2" fmla="*/ 144571 h 143891"/>
                <a:gd name="connsiteX3" fmla="*/ 11905 w 265645"/>
                <a:gd name="connsiteY3" fmla="*/ 109152 h 143891"/>
                <a:gd name="connsiteX4" fmla="*/ 50092 w 265645"/>
                <a:gd name="connsiteY4" fmla="*/ 2340 h 143891"/>
                <a:gd name="connsiteX5" fmla="*/ 121484 w 265645"/>
                <a:gd name="connsiteY5" fmla="*/ 28905 h 143891"/>
                <a:gd name="connsiteX6" fmla="*/ 144728 w 265645"/>
                <a:gd name="connsiteY6" fmla="*/ 56023 h 143891"/>
                <a:gd name="connsiteX7" fmla="*/ 181254 w 265645"/>
                <a:gd name="connsiteY7" fmla="*/ 87015 h 143891"/>
                <a:gd name="connsiteX8" fmla="*/ 267589 w 265645"/>
                <a:gd name="connsiteY8" fmla="*/ 92549 h 143891"/>
                <a:gd name="connsiteX9" fmla="*/ 267589 w 265645"/>
                <a:gd name="connsiteY9" fmla="*/ 92549 h 14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5645" h="143891">
                  <a:moveTo>
                    <a:pt x="267589" y="92549"/>
                  </a:moveTo>
                  <a:cubicBezTo>
                    <a:pt x="264822" y="95316"/>
                    <a:pt x="262609" y="100297"/>
                    <a:pt x="259288" y="101404"/>
                  </a:cubicBezTo>
                  <a:cubicBezTo>
                    <a:pt x="209479" y="116347"/>
                    <a:pt x="160224" y="132950"/>
                    <a:pt x="109309" y="144571"/>
                  </a:cubicBezTo>
                  <a:cubicBezTo>
                    <a:pt x="71122" y="153426"/>
                    <a:pt x="36809" y="139591"/>
                    <a:pt x="11905" y="109152"/>
                  </a:cubicBezTo>
                  <a:cubicBezTo>
                    <a:pt x="-15766" y="75393"/>
                    <a:pt x="8031" y="13409"/>
                    <a:pt x="50092" y="2340"/>
                  </a:cubicBezTo>
                  <a:cubicBezTo>
                    <a:pt x="81637" y="-5961"/>
                    <a:pt x="102114" y="8981"/>
                    <a:pt x="121484" y="28905"/>
                  </a:cubicBezTo>
                  <a:cubicBezTo>
                    <a:pt x="129232" y="37760"/>
                    <a:pt x="136980" y="47168"/>
                    <a:pt x="144728" y="56023"/>
                  </a:cubicBezTo>
                  <a:cubicBezTo>
                    <a:pt x="149709" y="74286"/>
                    <a:pt x="161331" y="85355"/>
                    <a:pt x="181254" y="87015"/>
                  </a:cubicBezTo>
                  <a:cubicBezTo>
                    <a:pt x="211140" y="88675"/>
                    <a:pt x="239365" y="90889"/>
                    <a:pt x="267589" y="92549"/>
                  </a:cubicBezTo>
                  <a:lnTo>
                    <a:pt x="267589" y="92549"/>
                  </a:ln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/>
            <p:cNvSpPr/>
            <p:nvPr/>
          </p:nvSpPr>
          <p:spPr>
            <a:xfrm>
              <a:off x="11004127" y="2075118"/>
              <a:ext cx="142696" cy="121076"/>
            </a:xfrm>
            <a:custGeom>
              <a:avLst/>
              <a:gdLst>
                <a:gd name="connsiteX0" fmla="*/ 45430 w 182631"/>
                <a:gd name="connsiteY0" fmla="*/ 121790 h 154960"/>
                <a:gd name="connsiteX1" fmla="*/ 22186 w 182631"/>
                <a:gd name="connsiteY1" fmla="*/ 94672 h 154960"/>
                <a:gd name="connsiteX2" fmla="*/ 2816 w 182631"/>
                <a:gd name="connsiteY2" fmla="*/ 56486 h 154960"/>
                <a:gd name="connsiteX3" fmla="*/ 36022 w 182631"/>
                <a:gd name="connsiteY3" fmla="*/ 1143 h 154960"/>
                <a:gd name="connsiteX4" fmla="*/ 127338 w 182631"/>
                <a:gd name="connsiteY4" fmla="*/ 46524 h 154960"/>
                <a:gd name="connsiteX5" fmla="*/ 182681 w 182631"/>
                <a:gd name="connsiteY5" fmla="*/ 142821 h 154960"/>
                <a:gd name="connsiteX6" fmla="*/ 187108 w 182631"/>
                <a:gd name="connsiteY6" fmla="*/ 158870 h 154960"/>
                <a:gd name="connsiteX7" fmla="*/ 168292 w 182631"/>
                <a:gd name="connsiteY7" fmla="*/ 158870 h 154960"/>
                <a:gd name="connsiteX8" fmla="*/ 168845 w 182631"/>
                <a:gd name="connsiteY8" fmla="*/ 159424 h 154960"/>
                <a:gd name="connsiteX9" fmla="*/ 99113 w 182631"/>
                <a:gd name="connsiteY9" fmla="*/ 149462 h 154960"/>
                <a:gd name="connsiteX10" fmla="*/ 45430 w 182631"/>
                <a:gd name="connsiteY10" fmla="*/ 121790 h 15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631" h="154960">
                  <a:moveTo>
                    <a:pt x="45430" y="121790"/>
                  </a:moveTo>
                  <a:cubicBezTo>
                    <a:pt x="37682" y="112936"/>
                    <a:pt x="29935" y="103527"/>
                    <a:pt x="22186" y="94672"/>
                  </a:cubicBezTo>
                  <a:cubicBezTo>
                    <a:pt x="15545" y="81944"/>
                    <a:pt x="7244" y="69768"/>
                    <a:pt x="2816" y="56486"/>
                  </a:cubicBezTo>
                  <a:cubicBezTo>
                    <a:pt x="-6592" y="30474"/>
                    <a:pt x="8351" y="5570"/>
                    <a:pt x="36022" y="1143"/>
                  </a:cubicBezTo>
                  <a:cubicBezTo>
                    <a:pt x="76976" y="-5498"/>
                    <a:pt x="105754" y="17746"/>
                    <a:pt x="127338" y="46524"/>
                  </a:cubicBezTo>
                  <a:cubicBezTo>
                    <a:pt x="148922" y="76409"/>
                    <a:pt x="164418" y="110168"/>
                    <a:pt x="182681" y="142821"/>
                  </a:cubicBezTo>
                  <a:cubicBezTo>
                    <a:pt x="184895" y="147248"/>
                    <a:pt x="185448" y="152229"/>
                    <a:pt x="187108" y="158870"/>
                  </a:cubicBezTo>
                  <a:cubicBezTo>
                    <a:pt x="179360" y="158870"/>
                    <a:pt x="173826" y="158870"/>
                    <a:pt x="168292" y="158870"/>
                  </a:cubicBezTo>
                  <a:cubicBezTo>
                    <a:pt x="168292" y="158870"/>
                    <a:pt x="168845" y="159424"/>
                    <a:pt x="168845" y="159424"/>
                  </a:cubicBezTo>
                  <a:cubicBezTo>
                    <a:pt x="145601" y="156103"/>
                    <a:pt x="122357" y="151676"/>
                    <a:pt x="99113" y="149462"/>
                  </a:cubicBezTo>
                  <a:cubicBezTo>
                    <a:pt x="76976" y="146141"/>
                    <a:pt x="57606" y="141160"/>
                    <a:pt x="45430" y="121790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/>
            <p:cNvSpPr/>
            <p:nvPr/>
          </p:nvSpPr>
          <p:spPr>
            <a:xfrm>
              <a:off x="10841578" y="953039"/>
              <a:ext cx="665914" cy="77834"/>
            </a:xfrm>
            <a:custGeom>
              <a:avLst/>
              <a:gdLst>
                <a:gd name="connsiteX0" fmla="*/ 0 w 852280"/>
                <a:gd name="connsiteY0" fmla="*/ 99617 h 99617"/>
                <a:gd name="connsiteX1" fmla="*/ 114560 w 852280"/>
                <a:gd name="connsiteY1" fmla="*/ 66965 h 99617"/>
                <a:gd name="connsiteX2" fmla="*/ 489785 w 852280"/>
                <a:gd name="connsiteY2" fmla="*/ 14389 h 99617"/>
                <a:gd name="connsiteX3" fmla="*/ 857262 w 852280"/>
                <a:gd name="connsiteY3" fmla="*/ 0 h 99617"/>
                <a:gd name="connsiteX4" fmla="*/ 847853 w 852280"/>
                <a:gd name="connsiteY4" fmla="*/ 3321 h 99617"/>
                <a:gd name="connsiteX5" fmla="*/ 694553 w 852280"/>
                <a:gd name="connsiteY5" fmla="*/ 22691 h 99617"/>
                <a:gd name="connsiteX6" fmla="*/ 250703 w 852280"/>
                <a:gd name="connsiteY6" fmla="*/ 57003 h 99617"/>
                <a:gd name="connsiteX7" fmla="*/ 23244 w 852280"/>
                <a:gd name="connsiteY7" fmla="*/ 99064 h 99617"/>
                <a:gd name="connsiteX8" fmla="*/ 1660 w 852280"/>
                <a:gd name="connsiteY8" fmla="*/ 104045 h 99617"/>
                <a:gd name="connsiteX9" fmla="*/ 0 w 852280"/>
                <a:gd name="connsiteY9" fmla="*/ 99617 h 9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2280" h="99617">
                  <a:moveTo>
                    <a:pt x="0" y="99617"/>
                  </a:moveTo>
                  <a:cubicBezTo>
                    <a:pt x="38187" y="88549"/>
                    <a:pt x="76373" y="76927"/>
                    <a:pt x="114560" y="66965"/>
                  </a:cubicBezTo>
                  <a:cubicBezTo>
                    <a:pt x="237421" y="35419"/>
                    <a:pt x="363049" y="21030"/>
                    <a:pt x="489785" y="14389"/>
                  </a:cubicBezTo>
                  <a:cubicBezTo>
                    <a:pt x="612093" y="7748"/>
                    <a:pt x="734400" y="3321"/>
                    <a:pt x="857262" y="0"/>
                  </a:cubicBezTo>
                  <a:cubicBezTo>
                    <a:pt x="853941" y="1107"/>
                    <a:pt x="851174" y="2767"/>
                    <a:pt x="847853" y="3321"/>
                  </a:cubicBezTo>
                  <a:cubicBezTo>
                    <a:pt x="796938" y="9962"/>
                    <a:pt x="746022" y="18817"/>
                    <a:pt x="694553" y="22691"/>
                  </a:cubicBezTo>
                  <a:cubicBezTo>
                    <a:pt x="546788" y="34866"/>
                    <a:pt x="397915" y="42061"/>
                    <a:pt x="250703" y="57003"/>
                  </a:cubicBezTo>
                  <a:cubicBezTo>
                    <a:pt x="174330" y="64751"/>
                    <a:pt x="99064" y="84675"/>
                    <a:pt x="23244" y="99064"/>
                  </a:cubicBezTo>
                  <a:cubicBezTo>
                    <a:pt x="16049" y="100724"/>
                    <a:pt x="8855" y="102384"/>
                    <a:pt x="1660" y="104045"/>
                  </a:cubicBezTo>
                  <a:cubicBezTo>
                    <a:pt x="553" y="102938"/>
                    <a:pt x="0" y="101277"/>
                    <a:pt x="0" y="99617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/>
            <p:cNvSpPr/>
            <p:nvPr/>
          </p:nvSpPr>
          <p:spPr>
            <a:xfrm>
              <a:off x="10728735" y="1770729"/>
              <a:ext cx="441060" cy="237826"/>
            </a:xfrm>
            <a:custGeom>
              <a:avLst/>
              <a:gdLst>
                <a:gd name="connsiteX0" fmla="*/ 13815 w 564497"/>
                <a:gd name="connsiteY0" fmla="*/ 0 h 304385"/>
                <a:gd name="connsiteX1" fmla="*/ 16582 w 564497"/>
                <a:gd name="connsiteY1" fmla="*/ 20477 h 304385"/>
                <a:gd name="connsiteX2" fmla="*/ 74692 w 564497"/>
                <a:gd name="connsiteY2" fmla="*/ 150533 h 304385"/>
                <a:gd name="connsiteX3" fmla="*/ 251789 w 564497"/>
                <a:gd name="connsiteY3" fmla="*/ 233547 h 304385"/>
                <a:gd name="connsiteX4" fmla="*/ 555622 w 564497"/>
                <a:gd name="connsiteY4" fmla="*/ 297745 h 304385"/>
                <a:gd name="connsiteX5" fmla="*/ 565030 w 564497"/>
                <a:gd name="connsiteY5" fmla="*/ 300512 h 304385"/>
                <a:gd name="connsiteX6" fmla="*/ 565030 w 564497"/>
                <a:gd name="connsiteY6" fmla="*/ 304939 h 304385"/>
                <a:gd name="connsiteX7" fmla="*/ 529057 w 564497"/>
                <a:gd name="connsiteY7" fmla="*/ 304939 h 304385"/>
                <a:gd name="connsiteX8" fmla="*/ 490871 w 564497"/>
                <a:gd name="connsiteY8" fmla="*/ 303279 h 304385"/>
                <a:gd name="connsiteX9" fmla="*/ 149405 w 564497"/>
                <a:gd name="connsiteY9" fmla="*/ 213623 h 304385"/>
                <a:gd name="connsiteX10" fmla="*/ 32078 w 564497"/>
                <a:gd name="connsiteY10" fmla="*/ 131163 h 304385"/>
                <a:gd name="connsiteX11" fmla="*/ 13815 w 564497"/>
                <a:gd name="connsiteY11" fmla="*/ 0 h 30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4497" h="304385">
                  <a:moveTo>
                    <a:pt x="13815" y="0"/>
                  </a:moveTo>
                  <a:cubicBezTo>
                    <a:pt x="14922" y="6641"/>
                    <a:pt x="17689" y="13836"/>
                    <a:pt x="16582" y="20477"/>
                  </a:cubicBezTo>
                  <a:cubicBezTo>
                    <a:pt x="6620" y="76927"/>
                    <a:pt x="30971" y="118434"/>
                    <a:pt x="74692" y="150533"/>
                  </a:cubicBezTo>
                  <a:cubicBezTo>
                    <a:pt x="127821" y="190380"/>
                    <a:pt x="189805" y="212517"/>
                    <a:pt x="251789" y="233547"/>
                  </a:cubicBezTo>
                  <a:cubicBezTo>
                    <a:pt x="350853" y="267306"/>
                    <a:pt x="452131" y="286123"/>
                    <a:pt x="555622" y="297745"/>
                  </a:cubicBezTo>
                  <a:cubicBezTo>
                    <a:pt x="558942" y="298298"/>
                    <a:pt x="561710" y="299405"/>
                    <a:pt x="565030" y="300512"/>
                  </a:cubicBezTo>
                  <a:cubicBezTo>
                    <a:pt x="565030" y="302172"/>
                    <a:pt x="565030" y="303279"/>
                    <a:pt x="565030" y="304939"/>
                  </a:cubicBezTo>
                  <a:cubicBezTo>
                    <a:pt x="552855" y="304939"/>
                    <a:pt x="540679" y="304939"/>
                    <a:pt x="529057" y="304939"/>
                  </a:cubicBezTo>
                  <a:cubicBezTo>
                    <a:pt x="516328" y="304386"/>
                    <a:pt x="503600" y="304386"/>
                    <a:pt x="490871" y="303279"/>
                  </a:cubicBezTo>
                  <a:cubicBezTo>
                    <a:pt x="372437" y="291104"/>
                    <a:pt x="257877" y="263986"/>
                    <a:pt x="149405" y="213623"/>
                  </a:cubicBezTo>
                  <a:cubicBezTo>
                    <a:pt x="105684" y="193147"/>
                    <a:pt x="65837" y="166582"/>
                    <a:pt x="32078" y="131163"/>
                  </a:cubicBezTo>
                  <a:cubicBezTo>
                    <a:pt x="-3341" y="95190"/>
                    <a:pt x="-9429" y="32652"/>
                    <a:pt x="13815" y="0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/>
            <p:cNvSpPr/>
            <p:nvPr/>
          </p:nvSpPr>
          <p:spPr>
            <a:xfrm>
              <a:off x="11039622" y="2170278"/>
              <a:ext cx="95131" cy="25945"/>
            </a:xfrm>
            <a:custGeom>
              <a:avLst/>
              <a:gdLst>
                <a:gd name="connsiteX0" fmla="*/ 0 w 121754"/>
                <a:gd name="connsiteY0" fmla="*/ 0 h 33205"/>
                <a:gd name="connsiteX1" fmla="*/ 52576 w 121754"/>
                <a:gd name="connsiteY1" fmla="*/ 27118 h 33205"/>
                <a:gd name="connsiteX2" fmla="*/ 122308 w 121754"/>
                <a:gd name="connsiteY2" fmla="*/ 37080 h 33205"/>
                <a:gd name="connsiteX3" fmla="*/ 36526 w 121754"/>
                <a:gd name="connsiteY3" fmla="*/ 30992 h 33205"/>
                <a:gd name="connsiteX4" fmla="*/ 0 w 121754"/>
                <a:gd name="connsiteY4" fmla="*/ 0 h 33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754" h="33205">
                  <a:moveTo>
                    <a:pt x="0" y="0"/>
                  </a:moveTo>
                  <a:cubicBezTo>
                    <a:pt x="12176" y="19370"/>
                    <a:pt x="31546" y="24904"/>
                    <a:pt x="52576" y="27118"/>
                  </a:cubicBezTo>
                  <a:cubicBezTo>
                    <a:pt x="75820" y="29332"/>
                    <a:pt x="99064" y="33759"/>
                    <a:pt x="122308" y="37080"/>
                  </a:cubicBezTo>
                  <a:cubicBezTo>
                    <a:pt x="93530" y="34866"/>
                    <a:pt x="64751" y="33206"/>
                    <a:pt x="36526" y="30992"/>
                  </a:cubicBezTo>
                  <a:cubicBezTo>
                    <a:pt x="17156" y="29332"/>
                    <a:pt x="5534" y="18263"/>
                    <a:pt x="0" y="0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44883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0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/>
        </p:nvSpPr>
        <p:spPr>
          <a:xfrm rot="10800000" flipV="1">
            <a:off x="2501152" y="0"/>
            <a:ext cx="9690847" cy="6884894"/>
          </a:xfrm>
          <a:custGeom>
            <a:avLst/>
            <a:gdLst>
              <a:gd name="connsiteX0" fmla="*/ 0 w 7557875"/>
              <a:gd name="connsiteY0" fmla="*/ 0 h 6858000"/>
              <a:gd name="connsiteX1" fmla="*/ 7557875 w 7557875"/>
              <a:gd name="connsiteY1" fmla="*/ 0 h 6858000"/>
              <a:gd name="connsiteX2" fmla="*/ 4370632 w 7557875"/>
              <a:gd name="connsiteY2" fmla="*/ 6858000 h 6858000"/>
              <a:gd name="connsiteX3" fmla="*/ 0 w 7557875"/>
              <a:gd name="connsiteY3" fmla="*/ 6858000 h 6858000"/>
              <a:gd name="connsiteX0-1" fmla="*/ 0 w 7557875"/>
              <a:gd name="connsiteY0-2" fmla="*/ 0 h 6884894"/>
              <a:gd name="connsiteX1-3" fmla="*/ 7557875 w 7557875"/>
              <a:gd name="connsiteY1-4" fmla="*/ 0 h 6884894"/>
              <a:gd name="connsiteX2-5" fmla="*/ 4685252 w 7557875"/>
              <a:gd name="connsiteY2-6" fmla="*/ 6884894 h 6884894"/>
              <a:gd name="connsiteX3-7" fmla="*/ 0 w 7557875"/>
              <a:gd name="connsiteY3-8" fmla="*/ 6858000 h 6884894"/>
              <a:gd name="connsiteX4" fmla="*/ 0 w 7557875"/>
              <a:gd name="connsiteY4" fmla="*/ 0 h 68848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" y="connsiteY4"/>
              </a:cxn>
            </a:cxnLst>
            <a:rect l="l" t="t" r="r" b="b"/>
            <a:pathLst>
              <a:path w="7557875" h="6884894">
                <a:moveTo>
                  <a:pt x="0" y="0"/>
                </a:moveTo>
                <a:lnTo>
                  <a:pt x="7557875" y="0"/>
                </a:lnTo>
                <a:lnTo>
                  <a:pt x="4685252" y="6884894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/>
          <p:cNvSpPr/>
          <p:nvPr/>
        </p:nvSpPr>
        <p:spPr>
          <a:xfrm>
            <a:off x="1" y="0"/>
            <a:ext cx="7267073" cy="6858000"/>
          </a:xfrm>
          <a:custGeom>
            <a:avLst/>
            <a:gdLst>
              <a:gd name="connsiteX0" fmla="*/ 0 w 7557875"/>
              <a:gd name="connsiteY0" fmla="*/ 0 h 6858000"/>
              <a:gd name="connsiteX1" fmla="*/ 7557875 w 7557875"/>
              <a:gd name="connsiteY1" fmla="*/ 0 h 6858000"/>
              <a:gd name="connsiteX2" fmla="*/ 4370632 w 7557875"/>
              <a:gd name="connsiteY2" fmla="*/ 6858000 h 6858000"/>
              <a:gd name="connsiteX3" fmla="*/ 0 w 755787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7875" h="6858000">
                <a:moveTo>
                  <a:pt x="0" y="0"/>
                </a:moveTo>
                <a:lnTo>
                  <a:pt x="7557875" y="0"/>
                </a:lnTo>
                <a:lnTo>
                  <a:pt x="437063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50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4"/>
          <p:cNvSpPr/>
          <p:nvPr/>
        </p:nvSpPr>
        <p:spPr>
          <a:xfrm>
            <a:off x="3546532" y="605216"/>
            <a:ext cx="7739777" cy="56541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8925665" y="786795"/>
            <a:ext cx="2160000" cy="2664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351534" y="786795"/>
            <a:ext cx="2160000" cy="2664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777404" y="786795"/>
            <a:ext cx="2160000" cy="2664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6" name="Rectangle 48"/>
          <p:cNvSpPr/>
          <p:nvPr/>
        </p:nvSpPr>
        <p:spPr>
          <a:xfrm>
            <a:off x="3777404" y="3657674"/>
            <a:ext cx="2160000" cy="648000"/>
          </a:xfrm>
          <a:prstGeom prst="rect">
            <a:avLst/>
          </a:prstGeom>
          <a:solidFill>
            <a:schemeClr val="accent2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8" name="Rectangle 17"/>
          <p:cNvSpPr/>
          <p:nvPr/>
        </p:nvSpPr>
        <p:spPr>
          <a:xfrm>
            <a:off x="6351534" y="3647370"/>
            <a:ext cx="2160000" cy="648000"/>
          </a:xfrm>
          <a:prstGeom prst="rect">
            <a:avLst/>
          </a:prstGeom>
          <a:solidFill>
            <a:schemeClr val="accent3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9" name="Rectangle 20"/>
          <p:cNvSpPr/>
          <p:nvPr/>
        </p:nvSpPr>
        <p:spPr>
          <a:xfrm>
            <a:off x="8925665" y="3657674"/>
            <a:ext cx="2160000" cy="648000"/>
          </a:xfrm>
          <a:prstGeom prst="rect">
            <a:avLst/>
          </a:prstGeom>
          <a:solidFill>
            <a:schemeClr val="accent4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/>
          <p:cNvSpPr>
            <a:spLocks noGrp="1"/>
          </p:cNvSpPr>
          <p:nvPr>
            <p:ph type="pic" idx="14" hasCustomPrompt="1"/>
          </p:nvPr>
        </p:nvSpPr>
        <p:spPr>
          <a:xfrm>
            <a:off x="3779656" y="1838324"/>
            <a:ext cx="8412345" cy="4067177"/>
          </a:xfrm>
          <a:custGeom>
            <a:avLst/>
            <a:gdLst>
              <a:gd name="connsiteX0" fmla="*/ 0 w 8412345"/>
              <a:gd name="connsiteY0" fmla="*/ 0 h 4067177"/>
              <a:gd name="connsiteX1" fmla="*/ 8412345 w 8412345"/>
              <a:gd name="connsiteY1" fmla="*/ 0 h 4067177"/>
              <a:gd name="connsiteX2" fmla="*/ 8412345 w 8412345"/>
              <a:gd name="connsiteY2" fmla="*/ 4067177 h 4067177"/>
              <a:gd name="connsiteX3" fmla="*/ 1452936 w 8412345"/>
              <a:gd name="connsiteY3" fmla="*/ 4067177 h 4067177"/>
              <a:gd name="connsiteX4" fmla="*/ 1340647 w 8412345"/>
              <a:gd name="connsiteY4" fmla="*/ 3752847 h 4067177"/>
              <a:gd name="connsiteX5" fmla="*/ 8412344 w 8412345"/>
              <a:gd name="connsiteY5" fmla="*/ 3752847 h 4067177"/>
              <a:gd name="connsiteX6" fmla="*/ 8412344 w 8412345"/>
              <a:gd name="connsiteY6" fmla="*/ 3524256 h 4067177"/>
              <a:gd name="connsiteX7" fmla="*/ 1258986 w 8412345"/>
              <a:gd name="connsiteY7" fmla="*/ 3524256 h 4067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12345" h="4067177">
                <a:moveTo>
                  <a:pt x="0" y="0"/>
                </a:moveTo>
                <a:lnTo>
                  <a:pt x="8412345" y="0"/>
                </a:lnTo>
                <a:lnTo>
                  <a:pt x="8412345" y="4067177"/>
                </a:lnTo>
                <a:lnTo>
                  <a:pt x="1452936" y="4067177"/>
                </a:lnTo>
                <a:lnTo>
                  <a:pt x="1340647" y="3752847"/>
                </a:lnTo>
                <a:lnTo>
                  <a:pt x="8412344" y="3752847"/>
                </a:lnTo>
                <a:lnTo>
                  <a:pt x="8412344" y="3524256"/>
                </a:lnTo>
                <a:lnTo>
                  <a:pt x="1258986" y="35242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  <p:sp>
        <p:nvSpPr>
          <p:cNvPr id="34" name="Picture Placeholder 33"/>
          <p:cNvSpPr>
            <a:spLocks noGrp="1"/>
          </p:cNvSpPr>
          <p:nvPr>
            <p:ph type="pic" idx="15" hasCustomPrompt="1"/>
          </p:nvPr>
        </p:nvSpPr>
        <p:spPr>
          <a:xfrm>
            <a:off x="0" y="1285875"/>
            <a:ext cx="4432248" cy="4067177"/>
          </a:xfrm>
          <a:custGeom>
            <a:avLst/>
            <a:gdLst>
              <a:gd name="connsiteX0" fmla="*/ 0 w 4432248"/>
              <a:gd name="connsiteY0" fmla="*/ 0 h 4067177"/>
              <a:gd name="connsiteX1" fmla="*/ 571500 w 4432248"/>
              <a:gd name="connsiteY1" fmla="*/ 0 h 4067177"/>
              <a:gd name="connsiteX2" fmla="*/ 904875 w 4432248"/>
              <a:gd name="connsiteY2" fmla="*/ 0 h 4067177"/>
              <a:gd name="connsiteX3" fmla="*/ 2979312 w 4432248"/>
              <a:gd name="connsiteY3" fmla="*/ 0 h 4067177"/>
              <a:gd name="connsiteX4" fmla="*/ 4432248 w 4432248"/>
              <a:gd name="connsiteY4" fmla="*/ 4067177 h 4067177"/>
              <a:gd name="connsiteX5" fmla="*/ 571500 w 4432248"/>
              <a:gd name="connsiteY5" fmla="*/ 4067177 h 4067177"/>
              <a:gd name="connsiteX6" fmla="*/ 571500 w 4432248"/>
              <a:gd name="connsiteY6" fmla="*/ 4067175 h 4067177"/>
              <a:gd name="connsiteX7" fmla="*/ 0 w 4432248"/>
              <a:gd name="connsiteY7" fmla="*/ 4067175 h 4067177"/>
              <a:gd name="connsiteX0-1" fmla="*/ 0 w 4432248"/>
              <a:gd name="connsiteY0-2" fmla="*/ 0 h 4067177"/>
              <a:gd name="connsiteX1-3" fmla="*/ 571500 w 4432248"/>
              <a:gd name="connsiteY1-4" fmla="*/ 0 h 4067177"/>
              <a:gd name="connsiteX2-5" fmla="*/ 2979312 w 4432248"/>
              <a:gd name="connsiteY2-6" fmla="*/ 0 h 4067177"/>
              <a:gd name="connsiteX3-7" fmla="*/ 4432248 w 4432248"/>
              <a:gd name="connsiteY3-8" fmla="*/ 4067177 h 4067177"/>
              <a:gd name="connsiteX4-9" fmla="*/ 571500 w 4432248"/>
              <a:gd name="connsiteY4-10" fmla="*/ 4067177 h 4067177"/>
              <a:gd name="connsiteX5-11" fmla="*/ 571500 w 4432248"/>
              <a:gd name="connsiteY5-12" fmla="*/ 4067175 h 4067177"/>
              <a:gd name="connsiteX6-13" fmla="*/ 0 w 4432248"/>
              <a:gd name="connsiteY6-14" fmla="*/ 4067175 h 4067177"/>
              <a:gd name="connsiteX7-15" fmla="*/ 0 w 4432248"/>
              <a:gd name="connsiteY7-16" fmla="*/ 0 h 4067177"/>
              <a:gd name="connsiteX0-17" fmla="*/ 0 w 4432248"/>
              <a:gd name="connsiteY0-18" fmla="*/ 0 h 4067177"/>
              <a:gd name="connsiteX1-19" fmla="*/ 2979312 w 4432248"/>
              <a:gd name="connsiteY1-20" fmla="*/ 0 h 4067177"/>
              <a:gd name="connsiteX2-21" fmla="*/ 4432248 w 4432248"/>
              <a:gd name="connsiteY2-22" fmla="*/ 4067177 h 4067177"/>
              <a:gd name="connsiteX3-23" fmla="*/ 571500 w 4432248"/>
              <a:gd name="connsiteY3-24" fmla="*/ 4067177 h 4067177"/>
              <a:gd name="connsiteX4-25" fmla="*/ 571500 w 4432248"/>
              <a:gd name="connsiteY4-26" fmla="*/ 4067175 h 4067177"/>
              <a:gd name="connsiteX5-27" fmla="*/ 0 w 4432248"/>
              <a:gd name="connsiteY5-28" fmla="*/ 4067175 h 4067177"/>
              <a:gd name="connsiteX6-29" fmla="*/ 0 w 4432248"/>
              <a:gd name="connsiteY6-30" fmla="*/ 0 h 4067177"/>
              <a:gd name="connsiteX0-31" fmla="*/ 0 w 4432248"/>
              <a:gd name="connsiteY0-32" fmla="*/ 0 h 4067177"/>
              <a:gd name="connsiteX1-33" fmla="*/ 2979312 w 4432248"/>
              <a:gd name="connsiteY1-34" fmla="*/ 0 h 4067177"/>
              <a:gd name="connsiteX2-35" fmla="*/ 4432248 w 4432248"/>
              <a:gd name="connsiteY2-36" fmla="*/ 4067177 h 4067177"/>
              <a:gd name="connsiteX3-37" fmla="*/ 571500 w 4432248"/>
              <a:gd name="connsiteY3-38" fmla="*/ 4067177 h 4067177"/>
              <a:gd name="connsiteX4-39" fmla="*/ 0 w 4432248"/>
              <a:gd name="connsiteY4-40" fmla="*/ 4067175 h 4067177"/>
              <a:gd name="connsiteX5-41" fmla="*/ 0 w 4432248"/>
              <a:gd name="connsiteY5-42" fmla="*/ 0 h 4067177"/>
              <a:gd name="connsiteX0-43" fmla="*/ 0 w 4432248"/>
              <a:gd name="connsiteY0-44" fmla="*/ 0 h 4067177"/>
              <a:gd name="connsiteX1-45" fmla="*/ 2979312 w 4432248"/>
              <a:gd name="connsiteY1-46" fmla="*/ 0 h 4067177"/>
              <a:gd name="connsiteX2-47" fmla="*/ 4432248 w 4432248"/>
              <a:gd name="connsiteY2-48" fmla="*/ 4067177 h 4067177"/>
              <a:gd name="connsiteX3-49" fmla="*/ 0 w 4432248"/>
              <a:gd name="connsiteY3-50" fmla="*/ 4067175 h 4067177"/>
              <a:gd name="connsiteX4-51" fmla="*/ 0 w 4432248"/>
              <a:gd name="connsiteY4-52" fmla="*/ 0 h 406717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432248" h="4067177">
                <a:moveTo>
                  <a:pt x="0" y="0"/>
                </a:moveTo>
                <a:lnTo>
                  <a:pt x="2979312" y="0"/>
                </a:lnTo>
                <a:lnTo>
                  <a:pt x="4432248" y="4067177"/>
                </a:lnTo>
                <a:lnTo>
                  <a:pt x="0" y="40671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idx="14" hasCustomPrompt="1"/>
          </p:nvPr>
        </p:nvSpPr>
        <p:spPr>
          <a:xfrm>
            <a:off x="0" y="0"/>
            <a:ext cx="7155850" cy="6858000"/>
          </a:xfrm>
          <a:custGeom>
            <a:avLst/>
            <a:gdLst>
              <a:gd name="connsiteX0" fmla="*/ 0 w 7155850"/>
              <a:gd name="connsiteY0" fmla="*/ 3024930 h 6858000"/>
              <a:gd name="connsiteX1" fmla="*/ 2358530 w 7155850"/>
              <a:gd name="connsiteY1" fmla="*/ 6858000 h 6858000"/>
              <a:gd name="connsiteX2" fmla="*/ 1329860 w 7155850"/>
              <a:gd name="connsiteY2" fmla="*/ 6858000 h 6858000"/>
              <a:gd name="connsiteX3" fmla="*/ 0 w 7155850"/>
              <a:gd name="connsiteY3" fmla="*/ 4691859 h 6858000"/>
              <a:gd name="connsiteX4" fmla="*/ 1 w 7155850"/>
              <a:gd name="connsiteY4" fmla="*/ 397145 h 6858000"/>
              <a:gd name="connsiteX5" fmla="*/ 3459898 w 7155850"/>
              <a:gd name="connsiteY5" fmla="*/ 6020152 h 6858000"/>
              <a:gd name="connsiteX6" fmla="*/ 2945517 w 7155850"/>
              <a:gd name="connsiteY6" fmla="*/ 6858000 h 6858000"/>
              <a:gd name="connsiteX7" fmla="*/ 1 w 7155850"/>
              <a:gd name="connsiteY7" fmla="*/ 2060197 h 6858000"/>
              <a:gd name="connsiteX8" fmla="*/ 396861 w 7155850"/>
              <a:gd name="connsiteY8" fmla="*/ 0 h 6858000"/>
              <a:gd name="connsiteX9" fmla="*/ 7155850 w 7155850"/>
              <a:gd name="connsiteY9" fmla="*/ 0 h 6858000"/>
              <a:gd name="connsiteX10" fmla="*/ 3780151 w 7155850"/>
              <a:gd name="connsiteY10" fmla="*/ 54985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850" h="6858000">
                <a:moveTo>
                  <a:pt x="0" y="3024930"/>
                </a:moveTo>
                <a:lnTo>
                  <a:pt x="2358530" y="6858000"/>
                </a:lnTo>
                <a:lnTo>
                  <a:pt x="1329860" y="6858000"/>
                </a:lnTo>
                <a:lnTo>
                  <a:pt x="0" y="4691859"/>
                </a:lnTo>
                <a:close/>
                <a:moveTo>
                  <a:pt x="1" y="397145"/>
                </a:moveTo>
                <a:lnTo>
                  <a:pt x="3459898" y="6020152"/>
                </a:lnTo>
                <a:lnTo>
                  <a:pt x="2945517" y="6858000"/>
                </a:lnTo>
                <a:lnTo>
                  <a:pt x="1" y="2060197"/>
                </a:lnTo>
                <a:close/>
                <a:moveTo>
                  <a:pt x="396861" y="0"/>
                </a:moveTo>
                <a:lnTo>
                  <a:pt x="7155850" y="0"/>
                </a:lnTo>
                <a:lnTo>
                  <a:pt x="3780151" y="549850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idx="14" hasCustomPrompt="1"/>
          </p:nvPr>
        </p:nvSpPr>
        <p:spPr>
          <a:xfrm>
            <a:off x="5956300" y="0"/>
            <a:ext cx="5346285" cy="6857999"/>
          </a:xfrm>
          <a:custGeom>
            <a:avLst/>
            <a:gdLst>
              <a:gd name="connsiteX0" fmla="*/ 1411644 w 5346285"/>
              <a:gd name="connsiteY0" fmla="*/ 735217 h 6857999"/>
              <a:gd name="connsiteX1" fmla="*/ 1555977 w 5346285"/>
              <a:gd name="connsiteY1" fmla="*/ 742505 h 6857999"/>
              <a:gd name="connsiteX2" fmla="*/ 1692597 w 5346285"/>
              <a:gd name="connsiteY2" fmla="*/ 763356 h 6857999"/>
              <a:gd name="connsiteX3" fmla="*/ 346164 w 5346285"/>
              <a:gd name="connsiteY3" fmla="*/ 2792427 h 6857999"/>
              <a:gd name="connsiteX4" fmla="*/ 1115774 w 5346285"/>
              <a:gd name="connsiteY4" fmla="*/ 2792427 h 6857999"/>
              <a:gd name="connsiteX5" fmla="*/ 2281106 w 5346285"/>
              <a:gd name="connsiteY5" fmla="*/ 1036275 h 6857999"/>
              <a:gd name="connsiteX6" fmla="*/ 2309581 w 5346285"/>
              <a:gd name="connsiteY6" fmla="*/ 1057568 h 6857999"/>
              <a:gd name="connsiteX7" fmla="*/ 2814083 w 5346285"/>
              <a:gd name="connsiteY7" fmla="*/ 1984766 h 6857999"/>
              <a:gd name="connsiteX8" fmla="*/ 2818612 w 5346285"/>
              <a:gd name="connsiteY8" fmla="*/ 2064522 h 6857999"/>
              <a:gd name="connsiteX9" fmla="*/ 2874475 w 5346285"/>
              <a:gd name="connsiteY9" fmla="*/ 2050158 h 6857999"/>
              <a:gd name="connsiteX10" fmla="*/ 3289075 w 5346285"/>
              <a:gd name="connsiteY10" fmla="*/ 2008363 h 6857999"/>
              <a:gd name="connsiteX11" fmla="*/ 5346285 w 5346285"/>
              <a:gd name="connsiteY11" fmla="*/ 4065573 h 6857999"/>
              <a:gd name="connsiteX12" fmla="*/ 3289075 w 5346285"/>
              <a:gd name="connsiteY12" fmla="*/ 6122783 h 6857999"/>
              <a:gd name="connsiteX13" fmla="*/ 1834408 w 5346285"/>
              <a:gd name="connsiteY13" fmla="*/ 5520240 h 6857999"/>
              <a:gd name="connsiteX14" fmla="*/ 1828667 w 5346285"/>
              <a:gd name="connsiteY14" fmla="*/ 5513924 h 6857999"/>
              <a:gd name="connsiteX15" fmla="*/ 936777 w 5346285"/>
              <a:gd name="connsiteY15" fmla="*/ 6857999 h 6857999"/>
              <a:gd name="connsiteX16" fmla="*/ 167167 w 5346285"/>
              <a:gd name="connsiteY16" fmla="*/ 6857999 h 6857999"/>
              <a:gd name="connsiteX17" fmla="*/ 1433594 w 5346285"/>
              <a:gd name="connsiteY17" fmla="*/ 4949498 h 6857999"/>
              <a:gd name="connsiteX18" fmla="*/ 1393531 w 5346285"/>
              <a:gd name="connsiteY18" fmla="*/ 4866332 h 6857999"/>
              <a:gd name="connsiteX19" fmla="*/ 1231865 w 5346285"/>
              <a:gd name="connsiteY19" fmla="*/ 4065573 h 6857999"/>
              <a:gd name="connsiteX20" fmla="*/ 1273661 w 5346285"/>
              <a:gd name="connsiteY20" fmla="*/ 3650974 h 6857999"/>
              <a:gd name="connsiteX21" fmla="*/ 1298900 w 5346285"/>
              <a:gd name="connsiteY21" fmla="*/ 3552812 h 6857999"/>
              <a:gd name="connsiteX22" fmla="*/ 1267312 w 5346285"/>
              <a:gd name="connsiteY22" fmla="*/ 3551217 h 6857999"/>
              <a:gd name="connsiteX23" fmla="*/ 0 w 5346285"/>
              <a:gd name="connsiteY23" fmla="*/ 2146861 h 6857999"/>
              <a:gd name="connsiteX24" fmla="*/ 1411644 w 5346285"/>
              <a:gd name="connsiteY24" fmla="*/ 735217 h 6857999"/>
              <a:gd name="connsiteX25" fmla="*/ 2199138 w 5346285"/>
              <a:gd name="connsiteY25" fmla="*/ 0 h 6857999"/>
              <a:gd name="connsiteX26" fmla="*/ 2968749 w 5346285"/>
              <a:gd name="connsiteY26" fmla="*/ 0 h 6857999"/>
              <a:gd name="connsiteX27" fmla="*/ 2281106 w 5346285"/>
              <a:gd name="connsiteY27" fmla="*/ 1036275 h 6857999"/>
              <a:gd name="connsiteX28" fmla="*/ 2200908 w 5346285"/>
              <a:gd name="connsiteY28" fmla="*/ 976304 h 6857999"/>
              <a:gd name="connsiteX29" fmla="*/ 1696140 w 5346285"/>
              <a:gd name="connsiteY29" fmla="*/ 763897 h 6857999"/>
              <a:gd name="connsiteX30" fmla="*/ 1692597 w 5346285"/>
              <a:gd name="connsiteY30" fmla="*/ 76335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346285" h="6857999">
                <a:moveTo>
                  <a:pt x="1411644" y="735217"/>
                </a:moveTo>
                <a:cubicBezTo>
                  <a:pt x="1460371" y="735217"/>
                  <a:pt x="1508521" y="737686"/>
                  <a:pt x="1555977" y="742505"/>
                </a:cubicBezTo>
                <a:lnTo>
                  <a:pt x="1692597" y="763356"/>
                </a:lnTo>
                <a:lnTo>
                  <a:pt x="346164" y="2792427"/>
                </a:lnTo>
                <a:lnTo>
                  <a:pt x="1115774" y="2792427"/>
                </a:lnTo>
                <a:lnTo>
                  <a:pt x="2281106" y="1036275"/>
                </a:lnTo>
                <a:lnTo>
                  <a:pt x="2309581" y="1057568"/>
                </a:lnTo>
                <a:cubicBezTo>
                  <a:pt x="2584098" y="1284120"/>
                  <a:pt x="2771517" y="1612438"/>
                  <a:pt x="2814083" y="1984766"/>
                </a:cubicBezTo>
                <a:lnTo>
                  <a:pt x="2818612" y="2064522"/>
                </a:lnTo>
                <a:lnTo>
                  <a:pt x="2874475" y="2050158"/>
                </a:lnTo>
                <a:cubicBezTo>
                  <a:pt x="3008395" y="2022754"/>
                  <a:pt x="3147054" y="2008363"/>
                  <a:pt x="3289075" y="2008363"/>
                </a:cubicBezTo>
                <a:cubicBezTo>
                  <a:pt x="4425241" y="2008363"/>
                  <a:pt x="5346285" y="2929407"/>
                  <a:pt x="5346285" y="4065573"/>
                </a:cubicBezTo>
                <a:cubicBezTo>
                  <a:pt x="5346285" y="5201739"/>
                  <a:pt x="4425241" y="6122783"/>
                  <a:pt x="3289075" y="6122783"/>
                </a:cubicBezTo>
                <a:cubicBezTo>
                  <a:pt x="2720992" y="6122783"/>
                  <a:pt x="2206690" y="5892522"/>
                  <a:pt x="1834408" y="5520240"/>
                </a:cubicBezTo>
                <a:lnTo>
                  <a:pt x="1828667" y="5513924"/>
                </a:lnTo>
                <a:lnTo>
                  <a:pt x="936777" y="6857999"/>
                </a:lnTo>
                <a:lnTo>
                  <a:pt x="167167" y="6857999"/>
                </a:lnTo>
                <a:lnTo>
                  <a:pt x="1433594" y="4949498"/>
                </a:lnTo>
                <a:lnTo>
                  <a:pt x="1393531" y="4866332"/>
                </a:lnTo>
                <a:cubicBezTo>
                  <a:pt x="1289431" y="4620211"/>
                  <a:pt x="1231865" y="4349615"/>
                  <a:pt x="1231865" y="4065573"/>
                </a:cubicBezTo>
                <a:cubicBezTo>
                  <a:pt x="1231865" y="3923552"/>
                  <a:pt x="1246257" y="3784893"/>
                  <a:pt x="1273661" y="3650974"/>
                </a:cubicBezTo>
                <a:lnTo>
                  <a:pt x="1298900" y="3552812"/>
                </a:lnTo>
                <a:lnTo>
                  <a:pt x="1267312" y="3551217"/>
                </a:lnTo>
                <a:cubicBezTo>
                  <a:pt x="555482" y="3478927"/>
                  <a:pt x="0" y="2877763"/>
                  <a:pt x="0" y="2146861"/>
                </a:cubicBezTo>
                <a:cubicBezTo>
                  <a:pt x="0" y="1367232"/>
                  <a:pt x="632015" y="735217"/>
                  <a:pt x="1411644" y="735217"/>
                </a:cubicBezTo>
                <a:close/>
                <a:moveTo>
                  <a:pt x="2199138" y="0"/>
                </a:moveTo>
                <a:lnTo>
                  <a:pt x="2968749" y="0"/>
                </a:lnTo>
                <a:lnTo>
                  <a:pt x="2281106" y="1036275"/>
                </a:lnTo>
                <a:lnTo>
                  <a:pt x="2200908" y="976304"/>
                </a:lnTo>
                <a:cubicBezTo>
                  <a:pt x="2050708" y="874831"/>
                  <a:pt x="1879929" y="801505"/>
                  <a:pt x="1696140" y="763897"/>
                </a:cubicBezTo>
                <a:lnTo>
                  <a:pt x="1692597" y="7633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idx="15" hasCustomPrompt="1"/>
          </p:nvPr>
        </p:nvSpPr>
        <p:spPr>
          <a:xfrm>
            <a:off x="1" y="0"/>
            <a:ext cx="9621234" cy="6858000"/>
          </a:xfrm>
          <a:custGeom>
            <a:avLst/>
            <a:gdLst>
              <a:gd name="connsiteX0" fmla="*/ 2853265 w 9621234"/>
              <a:gd name="connsiteY0" fmla="*/ 2028524 h 6858000"/>
              <a:gd name="connsiteX1" fmla="*/ 4826000 w 9621234"/>
              <a:gd name="connsiteY1" fmla="*/ 3431038 h 6858000"/>
              <a:gd name="connsiteX2" fmla="*/ 2854761 w 9621234"/>
              <a:gd name="connsiteY2" fmla="*/ 4832489 h 6858000"/>
              <a:gd name="connsiteX3" fmla="*/ 2822059 w 9621234"/>
              <a:gd name="connsiteY3" fmla="*/ 4789070 h 6858000"/>
              <a:gd name="connsiteX4" fmla="*/ 2403936 w 9621234"/>
              <a:gd name="connsiteY4" fmla="*/ 3443286 h 6858000"/>
              <a:gd name="connsiteX5" fmla="*/ 2806135 w 9621234"/>
              <a:gd name="connsiteY5" fmla="*/ 2092659 h 6858000"/>
              <a:gd name="connsiteX6" fmla="*/ 6877797 w 9621234"/>
              <a:gd name="connsiteY6" fmla="*/ 1970178 h 6858000"/>
              <a:gd name="connsiteX7" fmla="*/ 6978948 w 9621234"/>
              <a:gd name="connsiteY7" fmla="*/ 4734303 h 6858000"/>
              <a:gd name="connsiteX8" fmla="*/ 6870992 w 9621234"/>
              <a:gd name="connsiteY8" fmla="*/ 4896961 h 6858000"/>
              <a:gd name="connsiteX9" fmla="*/ 9621234 w 9621234"/>
              <a:gd name="connsiteY9" fmla="*/ 6858000 h 6858000"/>
              <a:gd name="connsiteX10" fmla="*/ 6307151 w 9621234"/>
              <a:gd name="connsiteY10" fmla="*/ 6858000 h 6858000"/>
              <a:gd name="connsiteX11" fmla="*/ 5779323 w 9621234"/>
              <a:gd name="connsiteY11" fmla="*/ 6481637 h 6858000"/>
              <a:gd name="connsiteX12" fmla="*/ 5834204 w 9621234"/>
              <a:gd name="connsiteY12" fmla="*/ 6465764 h 6858000"/>
              <a:gd name="connsiteX13" fmla="*/ 6942383 w 9621234"/>
              <a:gd name="connsiteY13" fmla="*/ 5827420 h 6858000"/>
              <a:gd name="connsiteX14" fmla="*/ 6870974 w 9621234"/>
              <a:gd name="connsiteY14" fmla="*/ 5746593 h 6858000"/>
              <a:gd name="connsiteX15" fmla="*/ 5800140 w 9621234"/>
              <a:gd name="connsiteY15" fmla="*/ 6363425 h 6858000"/>
              <a:gd name="connsiteX16" fmla="*/ 5667386 w 9621234"/>
              <a:gd name="connsiteY16" fmla="*/ 6401822 h 6858000"/>
              <a:gd name="connsiteX17" fmla="*/ 5011435 w 9621234"/>
              <a:gd name="connsiteY17" fmla="*/ 5934101 h 6858000"/>
              <a:gd name="connsiteX18" fmla="*/ 5080493 w 9621234"/>
              <a:gd name="connsiteY18" fmla="*/ 5930614 h 6858000"/>
              <a:gd name="connsiteX19" fmla="*/ 6763778 w 9621234"/>
              <a:gd name="connsiteY19" fmla="*/ 5028515 h 6858000"/>
              <a:gd name="connsiteX20" fmla="*/ 6861919 w 9621234"/>
              <a:gd name="connsiteY20" fmla="*/ 4897273 h 6858000"/>
              <a:gd name="connsiteX21" fmla="*/ 4829615 w 9621234"/>
              <a:gd name="connsiteY21" fmla="*/ 3428999 h 6858000"/>
              <a:gd name="connsiteX22" fmla="*/ 0 w 9621234"/>
              <a:gd name="connsiteY22" fmla="*/ 0 h 6858000"/>
              <a:gd name="connsiteX23" fmla="*/ 2 w 9621234"/>
              <a:gd name="connsiteY23" fmla="*/ 0 h 6858000"/>
              <a:gd name="connsiteX24" fmla="*/ 2775829 w 9621234"/>
              <a:gd name="connsiteY24" fmla="*/ 1973471 h 6858000"/>
              <a:gd name="connsiteX25" fmla="*/ 2726844 w 9621234"/>
              <a:gd name="connsiteY25" fmla="*/ 2040131 h 6858000"/>
              <a:gd name="connsiteX26" fmla="*/ 2308835 w 9621234"/>
              <a:gd name="connsiteY26" fmla="*/ 3443847 h 6858000"/>
              <a:gd name="connsiteX27" fmla="*/ 2743392 w 9621234"/>
              <a:gd name="connsiteY27" fmla="*/ 4842528 h 6858000"/>
              <a:gd name="connsiteX28" fmla="*/ 2777306 w 9621234"/>
              <a:gd name="connsiteY28" fmla="*/ 4887555 h 6858000"/>
              <a:gd name="connsiteX29" fmla="*/ 2304974 w 9621234"/>
              <a:gd name="connsiteY29" fmla="*/ 5223359 h 6858000"/>
              <a:gd name="connsiteX30" fmla="*/ 2297754 w 9621234"/>
              <a:gd name="connsiteY30" fmla="*/ 5213951 h 6858000"/>
              <a:gd name="connsiteX31" fmla="*/ 1834276 w 9621234"/>
              <a:gd name="connsiteY31" fmla="*/ 2635877 h 6858000"/>
              <a:gd name="connsiteX32" fmla="*/ 1730029 w 9621234"/>
              <a:gd name="connsiteY32" fmla="*/ 2608217 h 6858000"/>
              <a:gd name="connsiteX33" fmla="*/ 2209671 w 9621234"/>
              <a:gd name="connsiteY33" fmla="*/ 5276202 h 6858000"/>
              <a:gd name="connsiteX34" fmla="*/ 2217076 w 9621234"/>
              <a:gd name="connsiteY34" fmla="*/ 5285850 h 6858000"/>
              <a:gd name="connsiteX35" fmla="*/ 5735 w 9621234"/>
              <a:gd name="connsiteY35" fmla="*/ 6858000 h 6858000"/>
              <a:gd name="connsiteX36" fmla="*/ 0 w 9621234"/>
              <a:gd name="connsiteY3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621234" h="6858000">
                <a:moveTo>
                  <a:pt x="2853265" y="2028524"/>
                </a:moveTo>
                <a:lnTo>
                  <a:pt x="4826000" y="3431038"/>
                </a:lnTo>
                <a:lnTo>
                  <a:pt x="2854761" y="4832489"/>
                </a:lnTo>
                <a:lnTo>
                  <a:pt x="2822059" y="4789070"/>
                </a:lnTo>
                <a:cubicBezTo>
                  <a:pt x="2560729" y="4405263"/>
                  <a:pt x="2406883" y="3942281"/>
                  <a:pt x="2403936" y="3443286"/>
                </a:cubicBezTo>
                <a:cubicBezTo>
                  <a:pt x="2400990" y="2944292"/>
                  <a:pt x="2549357" y="2479526"/>
                  <a:pt x="2806135" y="2092659"/>
                </a:cubicBezTo>
                <a:close/>
                <a:moveTo>
                  <a:pt x="6877797" y="1970178"/>
                </a:moveTo>
                <a:cubicBezTo>
                  <a:pt x="7464209" y="2793500"/>
                  <a:pt x="7497364" y="3881401"/>
                  <a:pt x="6978948" y="4734303"/>
                </a:cubicBezTo>
                <a:lnTo>
                  <a:pt x="6870992" y="4896961"/>
                </a:lnTo>
                <a:lnTo>
                  <a:pt x="9621234" y="6858000"/>
                </a:lnTo>
                <a:lnTo>
                  <a:pt x="6307151" y="6858000"/>
                </a:lnTo>
                <a:lnTo>
                  <a:pt x="5779323" y="6481637"/>
                </a:lnTo>
                <a:lnTo>
                  <a:pt x="5834204" y="6465764"/>
                </a:lnTo>
                <a:cubicBezTo>
                  <a:pt x="6234233" y="6332749"/>
                  <a:pt x="6612074" y="6119246"/>
                  <a:pt x="6942383" y="5827420"/>
                </a:cubicBezTo>
                <a:lnTo>
                  <a:pt x="6870974" y="5746593"/>
                </a:lnTo>
                <a:cubicBezTo>
                  <a:pt x="6551796" y="6028585"/>
                  <a:pt x="6186689" y="6234893"/>
                  <a:pt x="5800140" y="6363425"/>
                </a:cubicBezTo>
                <a:lnTo>
                  <a:pt x="5667386" y="6401822"/>
                </a:lnTo>
                <a:lnTo>
                  <a:pt x="5011435" y="5934101"/>
                </a:lnTo>
                <a:lnTo>
                  <a:pt x="5080493" y="5930614"/>
                </a:lnTo>
                <a:cubicBezTo>
                  <a:pt x="5756761" y="5861935"/>
                  <a:pt x="6353809" y="5525282"/>
                  <a:pt x="6763778" y="5028515"/>
                </a:cubicBezTo>
                <a:lnTo>
                  <a:pt x="6861919" y="4897273"/>
                </a:lnTo>
                <a:lnTo>
                  <a:pt x="4829615" y="3428999"/>
                </a:lnTo>
                <a:close/>
                <a:moveTo>
                  <a:pt x="0" y="0"/>
                </a:moveTo>
                <a:lnTo>
                  <a:pt x="2" y="0"/>
                </a:lnTo>
                <a:lnTo>
                  <a:pt x="2775829" y="1973471"/>
                </a:lnTo>
                <a:lnTo>
                  <a:pt x="2726844" y="2040131"/>
                </a:lnTo>
                <a:cubicBezTo>
                  <a:pt x="2459973" y="2442204"/>
                  <a:pt x="2305773" y="2925239"/>
                  <a:pt x="2308835" y="3443847"/>
                </a:cubicBezTo>
                <a:cubicBezTo>
                  <a:pt x="2311897" y="3962456"/>
                  <a:pt x="2471791" y="4443635"/>
                  <a:pt x="2743392" y="4842528"/>
                </a:cubicBezTo>
                <a:lnTo>
                  <a:pt x="2777306" y="4887555"/>
                </a:lnTo>
                <a:lnTo>
                  <a:pt x="2304974" y="5223359"/>
                </a:lnTo>
                <a:lnTo>
                  <a:pt x="2297754" y="5213951"/>
                </a:lnTo>
                <a:cubicBezTo>
                  <a:pt x="1780750" y="4481926"/>
                  <a:pt x="1593974" y="3541527"/>
                  <a:pt x="1834276" y="2635877"/>
                </a:cubicBezTo>
                <a:lnTo>
                  <a:pt x="1730029" y="2608217"/>
                </a:lnTo>
                <a:cubicBezTo>
                  <a:pt x="1481347" y="3545452"/>
                  <a:pt x="1674637" y="4518648"/>
                  <a:pt x="2209671" y="5276202"/>
                </a:cubicBezTo>
                <a:lnTo>
                  <a:pt x="2217076" y="5285850"/>
                </a:lnTo>
                <a:lnTo>
                  <a:pt x="573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44883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4" name="Frame 53"/>
          <p:cNvSpPr/>
          <p:nvPr userDrawn="1"/>
        </p:nvSpPr>
        <p:spPr>
          <a:xfrm>
            <a:off x="227150" y="235090"/>
            <a:ext cx="11737700" cy="6387820"/>
          </a:xfrm>
          <a:prstGeom prst="frame">
            <a:avLst>
              <a:gd name="adj1" fmla="val 3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 userDrawn="1"/>
        </p:nvSpPr>
        <p:spPr>
          <a:xfrm>
            <a:off x="11658600" y="5267738"/>
            <a:ext cx="533400" cy="1590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 userDrawn="1"/>
        </p:nvSpPr>
        <p:spPr>
          <a:xfrm>
            <a:off x="8777550" y="6415147"/>
            <a:ext cx="3414449" cy="442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52"/>
          <p:cNvGrpSpPr/>
          <p:nvPr userDrawn="1"/>
        </p:nvGrpSpPr>
        <p:grpSpPr>
          <a:xfrm>
            <a:off x="8777551" y="5831857"/>
            <a:ext cx="1797226" cy="888752"/>
            <a:chOff x="8777551" y="5831857"/>
            <a:chExt cx="1797226" cy="888752"/>
          </a:xfrm>
        </p:grpSpPr>
        <p:sp>
          <p:nvSpPr>
            <p:cNvPr id="9" name="Freeform: Shape 8"/>
            <p:cNvSpPr/>
            <p:nvPr/>
          </p:nvSpPr>
          <p:spPr>
            <a:xfrm>
              <a:off x="8961268" y="5987308"/>
              <a:ext cx="612315" cy="567729"/>
            </a:xfrm>
            <a:custGeom>
              <a:avLst/>
              <a:gdLst>
                <a:gd name="connsiteX0" fmla="*/ 323153 w 1140063"/>
                <a:gd name="connsiteY0" fmla="*/ 519398 h 1057049"/>
                <a:gd name="connsiteX1" fmla="*/ 198632 w 1140063"/>
                <a:gd name="connsiteY1" fmla="*/ 487299 h 1057049"/>
                <a:gd name="connsiteX2" fmla="*/ 44225 w 1140063"/>
                <a:gd name="connsiteY2" fmla="*/ 392663 h 1057049"/>
                <a:gd name="connsiteX3" fmla="*/ 60274 w 1140063"/>
                <a:gd name="connsiteY3" fmla="*/ 125357 h 1057049"/>
                <a:gd name="connsiteX4" fmla="*/ 319833 w 1140063"/>
                <a:gd name="connsiteY4" fmla="*/ 6923 h 1057049"/>
                <a:gd name="connsiteX5" fmla="*/ 608169 w 1140063"/>
                <a:gd name="connsiteY5" fmla="*/ 22972 h 1057049"/>
                <a:gd name="connsiteX6" fmla="*/ 882117 w 1140063"/>
                <a:gd name="connsiteY6" fmla="*/ 135318 h 1057049"/>
                <a:gd name="connsiteX7" fmla="*/ 930265 w 1140063"/>
                <a:gd name="connsiteY7" fmla="*/ 143066 h 1057049"/>
                <a:gd name="connsiteX8" fmla="*/ 1085225 w 1140063"/>
                <a:gd name="connsiteY8" fmla="*/ 144173 h 1057049"/>
                <a:gd name="connsiteX9" fmla="*/ 1118431 w 1140063"/>
                <a:gd name="connsiteY9" fmla="*/ 264821 h 1057049"/>
                <a:gd name="connsiteX10" fmla="*/ 1080244 w 1140063"/>
                <a:gd name="connsiteY10" fmla="*/ 305221 h 1057049"/>
                <a:gd name="connsiteX11" fmla="*/ 1108469 w 1140063"/>
                <a:gd name="connsiteY11" fmla="*/ 350602 h 1057049"/>
                <a:gd name="connsiteX12" fmla="*/ 1143335 w 1140063"/>
                <a:gd name="connsiteY12" fmla="*/ 463502 h 1057049"/>
                <a:gd name="connsiteX13" fmla="*/ 1134480 w 1140063"/>
                <a:gd name="connsiteY13" fmla="*/ 481212 h 1057049"/>
                <a:gd name="connsiteX14" fmla="*/ 1123412 w 1140063"/>
                <a:gd name="connsiteY14" fmla="*/ 464609 h 1057049"/>
                <a:gd name="connsiteX15" fmla="*/ 1094633 w 1140063"/>
                <a:gd name="connsiteY15" fmla="*/ 354476 h 1057049"/>
                <a:gd name="connsiteX16" fmla="*/ 1072496 w 1140063"/>
                <a:gd name="connsiteY16" fmla="*/ 319610 h 1057049"/>
                <a:gd name="connsiteX17" fmla="*/ 1058107 w 1140063"/>
                <a:gd name="connsiteY17" fmla="*/ 317950 h 1057049"/>
                <a:gd name="connsiteX18" fmla="*/ 797995 w 1140063"/>
                <a:gd name="connsiteY18" fmla="*/ 451326 h 1057049"/>
                <a:gd name="connsiteX19" fmla="*/ 537330 w 1140063"/>
                <a:gd name="connsiteY19" fmla="*/ 516631 h 1057049"/>
                <a:gd name="connsiteX20" fmla="*/ 436606 w 1140063"/>
                <a:gd name="connsiteY20" fmla="*/ 524932 h 1057049"/>
                <a:gd name="connsiteX21" fmla="*/ 420003 w 1140063"/>
                <a:gd name="connsiteY21" fmla="*/ 534341 h 1057049"/>
                <a:gd name="connsiteX22" fmla="*/ 337542 w 1140063"/>
                <a:gd name="connsiteY22" fmla="*/ 705904 h 1057049"/>
                <a:gd name="connsiteX23" fmla="*/ 333668 w 1140063"/>
                <a:gd name="connsiteY23" fmla="*/ 912886 h 1057049"/>
                <a:gd name="connsiteX24" fmla="*/ 493056 w 1140063"/>
                <a:gd name="connsiteY24" fmla="*/ 1044049 h 1057049"/>
                <a:gd name="connsiteX25" fmla="*/ 781393 w 1140063"/>
                <a:gd name="connsiteY25" fmla="*/ 979851 h 1057049"/>
                <a:gd name="connsiteX26" fmla="*/ 993909 w 1140063"/>
                <a:gd name="connsiteY26" fmla="*/ 730255 h 1057049"/>
                <a:gd name="connsiteX27" fmla="*/ 1017153 w 1140063"/>
                <a:gd name="connsiteY27" fmla="*/ 584703 h 1057049"/>
                <a:gd name="connsiteX28" fmla="*/ 908681 w 1140063"/>
                <a:gd name="connsiteY28" fmla="*/ 493940 h 1057049"/>
                <a:gd name="connsiteX29" fmla="*/ 747080 w 1140063"/>
                <a:gd name="connsiteY29" fmla="*/ 553157 h 1057049"/>
                <a:gd name="connsiteX30" fmla="*/ 648016 w 1140063"/>
                <a:gd name="connsiteY30" fmla="*/ 650007 h 1057049"/>
                <a:gd name="connsiteX31" fmla="*/ 599868 w 1140063"/>
                <a:gd name="connsiteY31" fmla="*/ 784491 h 1057049"/>
                <a:gd name="connsiteX32" fmla="*/ 614257 w 1140063"/>
                <a:gd name="connsiteY32" fmla="*/ 772315 h 1057049"/>
                <a:gd name="connsiteX33" fmla="*/ 660745 w 1140063"/>
                <a:gd name="connsiteY33" fmla="*/ 761800 h 1057049"/>
                <a:gd name="connsiteX34" fmla="*/ 682329 w 1140063"/>
                <a:gd name="connsiteY34" fmla="*/ 798326 h 1057049"/>
                <a:gd name="connsiteX35" fmla="*/ 617577 w 1140063"/>
                <a:gd name="connsiteY35" fmla="*/ 854223 h 1057049"/>
                <a:gd name="connsiteX36" fmla="*/ 587692 w 1140063"/>
                <a:gd name="connsiteY36" fmla="*/ 825998 h 1057049"/>
                <a:gd name="connsiteX37" fmla="*/ 618131 w 1140063"/>
                <a:gd name="connsiteY37" fmla="*/ 662736 h 1057049"/>
                <a:gd name="connsiteX38" fmla="*/ 813491 w 1140063"/>
                <a:gd name="connsiteY38" fmla="*/ 498921 h 1057049"/>
                <a:gd name="connsiteX39" fmla="*/ 939673 w 1140063"/>
                <a:gd name="connsiteY39" fmla="*/ 486192 h 1057049"/>
                <a:gd name="connsiteX40" fmla="*/ 1029882 w 1140063"/>
                <a:gd name="connsiteY40" fmla="*/ 572527 h 1057049"/>
                <a:gd name="connsiteX41" fmla="*/ 990589 w 1140063"/>
                <a:gd name="connsiteY41" fmla="*/ 808841 h 1057049"/>
                <a:gd name="connsiteX42" fmla="*/ 607062 w 1140063"/>
                <a:gd name="connsiteY42" fmla="*/ 1056778 h 1057049"/>
                <a:gd name="connsiteX43" fmla="*/ 377943 w 1140063"/>
                <a:gd name="connsiteY43" fmla="*/ 1010290 h 1057049"/>
                <a:gd name="connsiteX44" fmla="*/ 246780 w 1140063"/>
                <a:gd name="connsiteY44" fmla="*/ 769548 h 1057049"/>
                <a:gd name="connsiteX45" fmla="*/ 309871 w 1140063"/>
                <a:gd name="connsiteY45" fmla="*/ 538215 h 1057049"/>
                <a:gd name="connsiteX46" fmla="*/ 323153 w 1140063"/>
                <a:gd name="connsiteY46" fmla="*/ 519398 h 1057049"/>
                <a:gd name="connsiteX47" fmla="*/ 878243 w 1140063"/>
                <a:gd name="connsiteY47" fmla="*/ 149708 h 1057049"/>
                <a:gd name="connsiteX48" fmla="*/ 879350 w 1140063"/>
                <a:gd name="connsiteY48" fmla="*/ 145280 h 1057049"/>
                <a:gd name="connsiteX49" fmla="*/ 788034 w 1140063"/>
                <a:gd name="connsiteY49" fmla="*/ 104326 h 1057049"/>
                <a:gd name="connsiteX50" fmla="*/ 500804 w 1140063"/>
                <a:gd name="connsiteY50" fmla="*/ 40129 h 1057049"/>
                <a:gd name="connsiteX51" fmla="*/ 233498 w 1140063"/>
                <a:gd name="connsiteY51" fmla="*/ 69460 h 1057049"/>
                <a:gd name="connsiteX52" fmla="*/ 68022 w 1140063"/>
                <a:gd name="connsiteY52" fmla="*/ 180146 h 1057049"/>
                <a:gd name="connsiteX53" fmla="*/ 83518 w 1140063"/>
                <a:gd name="connsiteY53" fmla="*/ 413693 h 1057049"/>
                <a:gd name="connsiteX54" fmla="*/ 132774 w 1140063"/>
                <a:gd name="connsiteY54" fmla="*/ 448559 h 1057049"/>
                <a:gd name="connsiteX55" fmla="*/ 320939 w 1140063"/>
                <a:gd name="connsiteY55" fmla="*/ 506116 h 1057049"/>
                <a:gd name="connsiteX56" fmla="*/ 336989 w 1140063"/>
                <a:gd name="connsiteY56" fmla="*/ 497261 h 1057049"/>
                <a:gd name="connsiteX57" fmla="*/ 759809 w 1140063"/>
                <a:gd name="connsiteY57" fmla="*/ 188448 h 1057049"/>
                <a:gd name="connsiteX58" fmla="*/ 878243 w 1140063"/>
                <a:gd name="connsiteY58" fmla="*/ 149708 h 1057049"/>
                <a:gd name="connsiteX59" fmla="*/ 440480 w 1140063"/>
                <a:gd name="connsiteY59" fmla="*/ 506669 h 1057049"/>
                <a:gd name="connsiteX60" fmla="*/ 442141 w 1140063"/>
                <a:gd name="connsiteY60" fmla="*/ 511650 h 1057049"/>
                <a:gd name="connsiteX61" fmla="*/ 524601 w 1140063"/>
                <a:gd name="connsiteY61" fmla="*/ 503902 h 1057049"/>
                <a:gd name="connsiteX62" fmla="*/ 851124 w 1140063"/>
                <a:gd name="connsiteY62" fmla="*/ 415907 h 1057049"/>
                <a:gd name="connsiteX63" fmla="*/ 1046485 w 1140063"/>
                <a:gd name="connsiteY63" fmla="*/ 310755 h 1057049"/>
                <a:gd name="connsiteX64" fmla="*/ 1049252 w 1140063"/>
                <a:gd name="connsiteY64" fmla="*/ 284191 h 1057049"/>
                <a:gd name="connsiteX65" fmla="*/ 915876 w 1140063"/>
                <a:gd name="connsiteY65" fmla="*/ 169078 h 1057049"/>
                <a:gd name="connsiteX66" fmla="*/ 897059 w 1140063"/>
                <a:gd name="connsiteY66" fmla="*/ 166310 h 1057049"/>
                <a:gd name="connsiteX67" fmla="*/ 812938 w 1140063"/>
                <a:gd name="connsiteY67" fmla="*/ 198963 h 1057049"/>
                <a:gd name="connsiteX68" fmla="*/ 572750 w 1140063"/>
                <a:gd name="connsiteY68" fmla="*/ 358904 h 1057049"/>
                <a:gd name="connsiteX69" fmla="*/ 440480 w 1140063"/>
                <a:gd name="connsiteY69" fmla="*/ 506669 h 1057049"/>
                <a:gd name="connsiteX70" fmla="*/ 1070836 w 1140063"/>
                <a:gd name="connsiteY70" fmla="*/ 292492 h 1057049"/>
                <a:gd name="connsiteX71" fmla="*/ 1124519 w 1140063"/>
                <a:gd name="connsiteY71" fmla="*/ 226081 h 1057049"/>
                <a:gd name="connsiteX72" fmla="*/ 1091313 w 1140063"/>
                <a:gd name="connsiteY72" fmla="*/ 156349 h 1057049"/>
                <a:gd name="connsiteX73" fmla="*/ 924730 w 1140063"/>
                <a:gd name="connsiteY73" fmla="*/ 160223 h 1057049"/>
                <a:gd name="connsiteX74" fmla="*/ 1070836 w 1140063"/>
                <a:gd name="connsiteY74" fmla="*/ 292492 h 1057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140063" h="1057049">
                  <a:moveTo>
                    <a:pt x="323153" y="519398"/>
                  </a:moveTo>
                  <a:cubicBezTo>
                    <a:pt x="279986" y="508329"/>
                    <a:pt x="239032" y="499475"/>
                    <a:pt x="198632" y="487299"/>
                  </a:cubicBezTo>
                  <a:cubicBezTo>
                    <a:pt x="138861" y="469589"/>
                    <a:pt x="84072" y="441918"/>
                    <a:pt x="44225" y="392663"/>
                  </a:cubicBezTo>
                  <a:cubicBezTo>
                    <a:pt x="-20526" y="311862"/>
                    <a:pt x="-13332" y="198409"/>
                    <a:pt x="60274" y="125357"/>
                  </a:cubicBezTo>
                  <a:cubicBezTo>
                    <a:pt x="132220" y="54518"/>
                    <a:pt x="221876" y="20759"/>
                    <a:pt x="319833" y="6923"/>
                  </a:cubicBezTo>
                  <a:cubicBezTo>
                    <a:pt x="416683" y="-6360"/>
                    <a:pt x="512979" y="-272"/>
                    <a:pt x="608169" y="22972"/>
                  </a:cubicBezTo>
                  <a:cubicBezTo>
                    <a:pt x="705019" y="46216"/>
                    <a:pt x="796888" y="83296"/>
                    <a:pt x="882117" y="135318"/>
                  </a:cubicBezTo>
                  <a:cubicBezTo>
                    <a:pt x="897613" y="144727"/>
                    <a:pt x="911448" y="147494"/>
                    <a:pt x="930265" y="143066"/>
                  </a:cubicBezTo>
                  <a:cubicBezTo>
                    <a:pt x="981734" y="131998"/>
                    <a:pt x="1033756" y="130338"/>
                    <a:pt x="1085225" y="144173"/>
                  </a:cubicBezTo>
                  <a:cubicBezTo>
                    <a:pt x="1153850" y="162436"/>
                    <a:pt x="1152190" y="224420"/>
                    <a:pt x="1118431" y="264821"/>
                  </a:cubicBezTo>
                  <a:cubicBezTo>
                    <a:pt x="1106809" y="278103"/>
                    <a:pt x="1094080" y="290832"/>
                    <a:pt x="1080244" y="305221"/>
                  </a:cubicBezTo>
                  <a:cubicBezTo>
                    <a:pt x="1089099" y="319610"/>
                    <a:pt x="1099061" y="334553"/>
                    <a:pt x="1108469" y="350602"/>
                  </a:cubicBezTo>
                  <a:cubicBezTo>
                    <a:pt x="1128393" y="385468"/>
                    <a:pt x="1144995" y="421995"/>
                    <a:pt x="1143335" y="463502"/>
                  </a:cubicBezTo>
                  <a:cubicBezTo>
                    <a:pt x="1143335" y="469589"/>
                    <a:pt x="1137801" y="475677"/>
                    <a:pt x="1134480" y="481212"/>
                  </a:cubicBezTo>
                  <a:cubicBezTo>
                    <a:pt x="1130606" y="475677"/>
                    <a:pt x="1123965" y="470143"/>
                    <a:pt x="1123412" y="464609"/>
                  </a:cubicBezTo>
                  <a:cubicBezTo>
                    <a:pt x="1122305" y="425869"/>
                    <a:pt x="1113450" y="388789"/>
                    <a:pt x="1094633" y="354476"/>
                  </a:cubicBezTo>
                  <a:cubicBezTo>
                    <a:pt x="1087992" y="342301"/>
                    <a:pt x="1080798" y="330679"/>
                    <a:pt x="1072496" y="319610"/>
                  </a:cubicBezTo>
                  <a:cubicBezTo>
                    <a:pt x="1070283" y="316843"/>
                    <a:pt x="1061428" y="315736"/>
                    <a:pt x="1058107" y="317950"/>
                  </a:cubicBezTo>
                  <a:cubicBezTo>
                    <a:pt x="980073" y="379381"/>
                    <a:pt x="890418" y="417567"/>
                    <a:pt x="797995" y="451326"/>
                  </a:cubicBezTo>
                  <a:cubicBezTo>
                    <a:pt x="713321" y="481765"/>
                    <a:pt x="626432" y="505009"/>
                    <a:pt x="537330" y="516631"/>
                  </a:cubicBezTo>
                  <a:cubicBezTo>
                    <a:pt x="504124" y="521058"/>
                    <a:pt x="470365" y="521612"/>
                    <a:pt x="436606" y="524932"/>
                  </a:cubicBezTo>
                  <a:cubicBezTo>
                    <a:pt x="430518" y="525486"/>
                    <a:pt x="423324" y="529360"/>
                    <a:pt x="420003" y="534341"/>
                  </a:cubicBezTo>
                  <a:cubicBezTo>
                    <a:pt x="384031" y="587470"/>
                    <a:pt x="355252" y="644473"/>
                    <a:pt x="337542" y="705904"/>
                  </a:cubicBezTo>
                  <a:cubicBezTo>
                    <a:pt x="318172" y="773975"/>
                    <a:pt x="309871" y="844261"/>
                    <a:pt x="333668" y="912886"/>
                  </a:cubicBezTo>
                  <a:cubicBezTo>
                    <a:pt x="359126" y="988706"/>
                    <a:pt x="415576" y="1031320"/>
                    <a:pt x="493056" y="1044049"/>
                  </a:cubicBezTo>
                  <a:cubicBezTo>
                    <a:pt x="597101" y="1061205"/>
                    <a:pt x="693951" y="1037961"/>
                    <a:pt x="781393" y="979851"/>
                  </a:cubicBezTo>
                  <a:cubicBezTo>
                    <a:pt x="876029" y="917314"/>
                    <a:pt x="946314" y="832639"/>
                    <a:pt x="993909" y="730255"/>
                  </a:cubicBezTo>
                  <a:cubicBezTo>
                    <a:pt x="1014940" y="684874"/>
                    <a:pt x="1027115" y="636172"/>
                    <a:pt x="1017153" y="584703"/>
                  </a:cubicBezTo>
                  <a:cubicBezTo>
                    <a:pt x="1006638" y="531574"/>
                    <a:pt x="962917" y="496154"/>
                    <a:pt x="908681" y="493940"/>
                  </a:cubicBezTo>
                  <a:cubicBezTo>
                    <a:pt x="846697" y="491727"/>
                    <a:pt x="793568" y="516078"/>
                    <a:pt x="747080" y="553157"/>
                  </a:cubicBezTo>
                  <a:cubicBezTo>
                    <a:pt x="711107" y="581936"/>
                    <a:pt x="677901" y="615141"/>
                    <a:pt x="648016" y="650007"/>
                  </a:cubicBezTo>
                  <a:cubicBezTo>
                    <a:pt x="616471" y="686534"/>
                    <a:pt x="596547" y="729701"/>
                    <a:pt x="599868" y="784491"/>
                  </a:cubicBezTo>
                  <a:cubicBezTo>
                    <a:pt x="606509" y="778956"/>
                    <a:pt x="610936" y="775636"/>
                    <a:pt x="614257" y="772315"/>
                  </a:cubicBezTo>
                  <a:cubicBezTo>
                    <a:pt x="627539" y="759033"/>
                    <a:pt x="643035" y="755712"/>
                    <a:pt x="660745" y="761800"/>
                  </a:cubicBezTo>
                  <a:cubicBezTo>
                    <a:pt x="677901" y="767334"/>
                    <a:pt x="681222" y="782830"/>
                    <a:pt x="682329" y="798326"/>
                  </a:cubicBezTo>
                  <a:cubicBezTo>
                    <a:pt x="686203" y="840941"/>
                    <a:pt x="659638" y="864184"/>
                    <a:pt x="617577" y="854223"/>
                  </a:cubicBezTo>
                  <a:cubicBezTo>
                    <a:pt x="602635" y="850902"/>
                    <a:pt x="591566" y="842601"/>
                    <a:pt x="587692" y="825998"/>
                  </a:cubicBezTo>
                  <a:cubicBezTo>
                    <a:pt x="573857" y="766781"/>
                    <a:pt x="587139" y="711991"/>
                    <a:pt x="618131" y="662736"/>
                  </a:cubicBezTo>
                  <a:cubicBezTo>
                    <a:pt x="665726" y="588577"/>
                    <a:pt x="729370" y="530467"/>
                    <a:pt x="813491" y="498921"/>
                  </a:cubicBezTo>
                  <a:cubicBezTo>
                    <a:pt x="853892" y="483425"/>
                    <a:pt x="896506" y="476784"/>
                    <a:pt x="939673" y="486192"/>
                  </a:cubicBezTo>
                  <a:cubicBezTo>
                    <a:pt x="987821" y="496154"/>
                    <a:pt x="1017707" y="526593"/>
                    <a:pt x="1029882" y="572527"/>
                  </a:cubicBezTo>
                  <a:cubicBezTo>
                    <a:pt x="1052019" y="656649"/>
                    <a:pt x="1036523" y="736896"/>
                    <a:pt x="990589" y="808841"/>
                  </a:cubicBezTo>
                  <a:cubicBezTo>
                    <a:pt x="901487" y="949966"/>
                    <a:pt x="773091" y="1033534"/>
                    <a:pt x="607062" y="1056778"/>
                  </a:cubicBezTo>
                  <a:cubicBezTo>
                    <a:pt x="525708" y="1068400"/>
                    <a:pt x="447121" y="1059545"/>
                    <a:pt x="377943" y="1010290"/>
                  </a:cubicBezTo>
                  <a:cubicBezTo>
                    <a:pt x="294928" y="951626"/>
                    <a:pt x="252314" y="871379"/>
                    <a:pt x="246780" y="769548"/>
                  </a:cubicBezTo>
                  <a:cubicBezTo>
                    <a:pt x="242352" y="684874"/>
                    <a:pt x="269471" y="610161"/>
                    <a:pt x="309871" y="538215"/>
                  </a:cubicBezTo>
                  <a:cubicBezTo>
                    <a:pt x="315958" y="532127"/>
                    <a:pt x="319279" y="526039"/>
                    <a:pt x="323153" y="519398"/>
                  </a:cubicBezTo>
                  <a:close/>
                  <a:moveTo>
                    <a:pt x="878243" y="149708"/>
                  </a:moveTo>
                  <a:cubicBezTo>
                    <a:pt x="878796" y="148047"/>
                    <a:pt x="879350" y="146387"/>
                    <a:pt x="879350" y="145280"/>
                  </a:cubicBezTo>
                  <a:cubicBezTo>
                    <a:pt x="848911" y="131444"/>
                    <a:pt x="819026" y="116502"/>
                    <a:pt x="788034" y="104326"/>
                  </a:cubicBezTo>
                  <a:cubicBezTo>
                    <a:pt x="695611" y="68353"/>
                    <a:pt x="599868" y="46770"/>
                    <a:pt x="500804" y="40129"/>
                  </a:cubicBezTo>
                  <a:cubicBezTo>
                    <a:pt x="410041" y="34041"/>
                    <a:pt x="319833" y="36255"/>
                    <a:pt x="233498" y="69460"/>
                  </a:cubicBezTo>
                  <a:cubicBezTo>
                    <a:pt x="170407" y="93811"/>
                    <a:pt x="112297" y="126463"/>
                    <a:pt x="68022" y="180146"/>
                  </a:cubicBezTo>
                  <a:cubicBezTo>
                    <a:pt x="12679" y="246558"/>
                    <a:pt x="12679" y="353923"/>
                    <a:pt x="83518" y="413693"/>
                  </a:cubicBezTo>
                  <a:cubicBezTo>
                    <a:pt x="99014" y="426976"/>
                    <a:pt x="115617" y="438598"/>
                    <a:pt x="132774" y="448559"/>
                  </a:cubicBezTo>
                  <a:cubicBezTo>
                    <a:pt x="190884" y="482872"/>
                    <a:pt x="256188" y="493940"/>
                    <a:pt x="320939" y="506116"/>
                  </a:cubicBezTo>
                  <a:cubicBezTo>
                    <a:pt x="325367" y="507223"/>
                    <a:pt x="333668" y="501688"/>
                    <a:pt x="336989" y="497261"/>
                  </a:cubicBezTo>
                  <a:cubicBezTo>
                    <a:pt x="443247" y="346728"/>
                    <a:pt x="588246" y="249878"/>
                    <a:pt x="759809" y="188448"/>
                  </a:cubicBezTo>
                  <a:cubicBezTo>
                    <a:pt x="799102" y="174058"/>
                    <a:pt x="838949" y="162436"/>
                    <a:pt x="878243" y="149708"/>
                  </a:cubicBezTo>
                  <a:close/>
                  <a:moveTo>
                    <a:pt x="440480" y="506669"/>
                  </a:moveTo>
                  <a:cubicBezTo>
                    <a:pt x="441034" y="508329"/>
                    <a:pt x="441587" y="509990"/>
                    <a:pt x="442141" y="511650"/>
                  </a:cubicBezTo>
                  <a:cubicBezTo>
                    <a:pt x="469812" y="508883"/>
                    <a:pt x="497483" y="507776"/>
                    <a:pt x="524601" y="503902"/>
                  </a:cubicBezTo>
                  <a:cubicBezTo>
                    <a:pt x="636947" y="488406"/>
                    <a:pt x="745420" y="457968"/>
                    <a:pt x="851124" y="415907"/>
                  </a:cubicBezTo>
                  <a:cubicBezTo>
                    <a:pt x="920303" y="388236"/>
                    <a:pt x="986161" y="355030"/>
                    <a:pt x="1046485" y="310755"/>
                  </a:cubicBezTo>
                  <a:cubicBezTo>
                    <a:pt x="1058660" y="301901"/>
                    <a:pt x="1058107" y="294706"/>
                    <a:pt x="1049252" y="284191"/>
                  </a:cubicBezTo>
                  <a:cubicBezTo>
                    <a:pt x="1010512" y="238810"/>
                    <a:pt x="966791" y="199516"/>
                    <a:pt x="915876" y="169078"/>
                  </a:cubicBezTo>
                  <a:cubicBezTo>
                    <a:pt x="910895" y="165757"/>
                    <a:pt x="902593" y="164650"/>
                    <a:pt x="897059" y="166310"/>
                  </a:cubicBezTo>
                  <a:cubicBezTo>
                    <a:pt x="868834" y="176272"/>
                    <a:pt x="840056" y="186234"/>
                    <a:pt x="812938" y="198963"/>
                  </a:cubicBezTo>
                  <a:cubicBezTo>
                    <a:pt x="724943" y="239916"/>
                    <a:pt x="645249" y="293599"/>
                    <a:pt x="572750" y="358904"/>
                  </a:cubicBezTo>
                  <a:cubicBezTo>
                    <a:pt x="522941" y="403731"/>
                    <a:pt x="479774" y="453540"/>
                    <a:pt x="440480" y="506669"/>
                  </a:cubicBezTo>
                  <a:close/>
                  <a:moveTo>
                    <a:pt x="1070836" y="292492"/>
                  </a:moveTo>
                  <a:cubicBezTo>
                    <a:pt x="1092973" y="272569"/>
                    <a:pt x="1112896" y="252645"/>
                    <a:pt x="1124519" y="226081"/>
                  </a:cubicBezTo>
                  <a:cubicBezTo>
                    <a:pt x="1141121" y="187341"/>
                    <a:pt x="1119538" y="164097"/>
                    <a:pt x="1091313" y="156349"/>
                  </a:cubicBezTo>
                  <a:cubicBezTo>
                    <a:pt x="1036523" y="140853"/>
                    <a:pt x="982840" y="146387"/>
                    <a:pt x="924730" y="160223"/>
                  </a:cubicBezTo>
                  <a:cubicBezTo>
                    <a:pt x="980627" y="198409"/>
                    <a:pt x="1030436" y="239916"/>
                    <a:pt x="1070836" y="292492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/>
            <p:cNvSpPr/>
            <p:nvPr/>
          </p:nvSpPr>
          <p:spPr>
            <a:xfrm>
              <a:off x="9528376" y="6090459"/>
              <a:ext cx="564757" cy="630150"/>
            </a:xfrm>
            <a:custGeom>
              <a:avLst/>
              <a:gdLst>
                <a:gd name="connsiteX0" fmla="*/ 636997 w 1051515"/>
                <a:gd name="connsiteY0" fmla="*/ 412571 h 1173269"/>
                <a:gd name="connsiteX1" fmla="*/ 566158 w 1051515"/>
                <a:gd name="connsiteY1" fmla="*/ 412571 h 1173269"/>
                <a:gd name="connsiteX2" fmla="*/ 565051 w 1051515"/>
                <a:gd name="connsiteY2" fmla="*/ 408143 h 1173269"/>
                <a:gd name="connsiteX3" fmla="*/ 579440 w 1051515"/>
                <a:gd name="connsiteY3" fmla="*/ 403162 h 1173269"/>
                <a:gd name="connsiteX4" fmla="*/ 631463 w 1051515"/>
                <a:gd name="connsiteY4" fmla="*/ 401502 h 1173269"/>
                <a:gd name="connsiteX5" fmla="*/ 652493 w 1051515"/>
                <a:gd name="connsiteY5" fmla="*/ 388220 h 1173269"/>
                <a:gd name="connsiteX6" fmla="*/ 809113 w 1051515"/>
                <a:gd name="connsiteY6" fmla="*/ 165188 h 1173269"/>
                <a:gd name="connsiteX7" fmla="*/ 920352 w 1051515"/>
                <a:gd name="connsiteY7" fmla="*/ 50628 h 1173269"/>
                <a:gd name="connsiteX8" fmla="*/ 1008901 w 1051515"/>
                <a:gd name="connsiteY8" fmla="*/ 1373 h 1173269"/>
                <a:gd name="connsiteX9" fmla="*/ 1051515 w 1051515"/>
                <a:gd name="connsiteY9" fmla="*/ 30705 h 1173269"/>
                <a:gd name="connsiteX10" fmla="*/ 1018309 w 1051515"/>
                <a:gd name="connsiteY10" fmla="*/ 136963 h 1173269"/>
                <a:gd name="connsiteX11" fmla="*/ 799705 w 1051515"/>
                <a:gd name="connsiteY11" fmla="*/ 351140 h 1173269"/>
                <a:gd name="connsiteX12" fmla="*/ 735507 w 1051515"/>
                <a:gd name="connsiteY12" fmla="*/ 397628 h 1173269"/>
                <a:gd name="connsiteX13" fmla="*/ 814648 w 1051515"/>
                <a:gd name="connsiteY13" fmla="*/ 397628 h 1173269"/>
                <a:gd name="connsiteX14" fmla="*/ 815755 w 1051515"/>
                <a:gd name="connsiteY14" fmla="*/ 402056 h 1173269"/>
                <a:gd name="connsiteX15" fmla="*/ 799152 w 1051515"/>
                <a:gd name="connsiteY15" fmla="*/ 407037 h 1173269"/>
                <a:gd name="connsiteX16" fmla="*/ 741595 w 1051515"/>
                <a:gd name="connsiteY16" fmla="*/ 409250 h 1173269"/>
                <a:gd name="connsiteX17" fmla="*/ 714477 w 1051515"/>
                <a:gd name="connsiteY17" fmla="*/ 426960 h 1173269"/>
                <a:gd name="connsiteX18" fmla="*/ 536826 w 1051515"/>
                <a:gd name="connsiteY18" fmla="*/ 776727 h 1173269"/>
                <a:gd name="connsiteX19" fmla="*/ 371351 w 1051515"/>
                <a:gd name="connsiteY19" fmla="*/ 999206 h 1173269"/>
                <a:gd name="connsiteX20" fmla="*/ 188720 w 1051515"/>
                <a:gd name="connsiteY20" fmla="*/ 1139223 h 1173269"/>
                <a:gd name="connsiteX21" fmla="*/ 33206 w 1051515"/>
                <a:gd name="connsiteY21" fmla="*/ 1176856 h 1173269"/>
                <a:gd name="connsiteX22" fmla="*/ 6088 w 1051515"/>
                <a:gd name="connsiteY22" fmla="*/ 1171322 h 1173269"/>
                <a:gd name="connsiteX23" fmla="*/ 0 w 1051515"/>
                <a:gd name="connsiteY23" fmla="*/ 1160807 h 1173269"/>
                <a:gd name="connsiteX24" fmla="*/ 9962 w 1051515"/>
                <a:gd name="connsiteY24" fmla="*/ 1154719 h 1173269"/>
                <a:gd name="connsiteX25" fmla="*/ 297745 w 1051515"/>
                <a:gd name="connsiteY25" fmla="*/ 1025770 h 1173269"/>
                <a:gd name="connsiteX26" fmla="*/ 410644 w 1051515"/>
                <a:gd name="connsiteY26" fmla="*/ 851440 h 1173269"/>
                <a:gd name="connsiteX27" fmla="*/ 506388 w 1051515"/>
                <a:gd name="connsiteY27" fmla="*/ 666041 h 1173269"/>
                <a:gd name="connsiteX28" fmla="*/ 624268 w 1051515"/>
                <a:gd name="connsiteY28" fmla="*/ 441349 h 1173269"/>
                <a:gd name="connsiteX29" fmla="*/ 636997 w 1051515"/>
                <a:gd name="connsiteY29" fmla="*/ 412571 h 1173269"/>
                <a:gd name="connsiteX30" fmla="*/ 743255 w 1051515"/>
                <a:gd name="connsiteY30" fmla="*/ 371617 h 1173269"/>
                <a:gd name="connsiteX31" fmla="*/ 751003 w 1051515"/>
                <a:gd name="connsiteY31" fmla="*/ 369403 h 1173269"/>
                <a:gd name="connsiteX32" fmla="*/ 1002260 w 1051515"/>
                <a:gd name="connsiteY32" fmla="*/ 120360 h 1173269"/>
                <a:gd name="connsiteX33" fmla="*/ 1044874 w 1051515"/>
                <a:gd name="connsiteY33" fmla="*/ 34025 h 1173269"/>
                <a:gd name="connsiteX34" fmla="*/ 1019970 w 1051515"/>
                <a:gd name="connsiteY34" fmla="*/ 8014 h 1173269"/>
                <a:gd name="connsiteX35" fmla="*/ 995619 w 1051515"/>
                <a:gd name="connsiteY35" fmla="*/ 15209 h 1173269"/>
                <a:gd name="connsiteX36" fmla="*/ 940276 w 1051515"/>
                <a:gd name="connsiteY36" fmla="*/ 59483 h 1173269"/>
                <a:gd name="connsiteX37" fmla="*/ 786423 w 1051515"/>
                <a:gd name="connsiteY37" fmla="*/ 289710 h 1173269"/>
                <a:gd name="connsiteX38" fmla="*/ 743255 w 1051515"/>
                <a:gd name="connsiteY38" fmla="*/ 371617 h 1173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51515" h="1173269">
                  <a:moveTo>
                    <a:pt x="636997" y="412571"/>
                  </a:moveTo>
                  <a:cubicBezTo>
                    <a:pt x="611539" y="412571"/>
                    <a:pt x="588849" y="412571"/>
                    <a:pt x="566158" y="412571"/>
                  </a:cubicBezTo>
                  <a:cubicBezTo>
                    <a:pt x="565605" y="410910"/>
                    <a:pt x="565051" y="409804"/>
                    <a:pt x="565051" y="408143"/>
                  </a:cubicBezTo>
                  <a:cubicBezTo>
                    <a:pt x="570032" y="406483"/>
                    <a:pt x="574459" y="403162"/>
                    <a:pt x="579440" y="403162"/>
                  </a:cubicBezTo>
                  <a:cubicBezTo>
                    <a:pt x="596596" y="402056"/>
                    <a:pt x="614306" y="402056"/>
                    <a:pt x="631463" y="401502"/>
                  </a:cubicBezTo>
                  <a:cubicBezTo>
                    <a:pt x="641424" y="401502"/>
                    <a:pt x="646959" y="397628"/>
                    <a:pt x="652493" y="388220"/>
                  </a:cubicBezTo>
                  <a:cubicBezTo>
                    <a:pt x="697874" y="309080"/>
                    <a:pt x="747129" y="232706"/>
                    <a:pt x="809113" y="165188"/>
                  </a:cubicBezTo>
                  <a:cubicBezTo>
                    <a:pt x="845086" y="125894"/>
                    <a:pt x="882166" y="87708"/>
                    <a:pt x="920352" y="50628"/>
                  </a:cubicBezTo>
                  <a:cubicBezTo>
                    <a:pt x="945257" y="26831"/>
                    <a:pt x="974035" y="8014"/>
                    <a:pt x="1008901" y="1373"/>
                  </a:cubicBezTo>
                  <a:cubicBezTo>
                    <a:pt x="1034912" y="-3608"/>
                    <a:pt x="1047088" y="4694"/>
                    <a:pt x="1051515" y="30705"/>
                  </a:cubicBezTo>
                  <a:cubicBezTo>
                    <a:pt x="1058156" y="71659"/>
                    <a:pt x="1039893" y="105418"/>
                    <a:pt x="1018309" y="136963"/>
                  </a:cubicBezTo>
                  <a:cubicBezTo>
                    <a:pt x="959092" y="222191"/>
                    <a:pt x="882719" y="289710"/>
                    <a:pt x="799705" y="351140"/>
                  </a:cubicBezTo>
                  <a:cubicBezTo>
                    <a:pt x="779228" y="366083"/>
                    <a:pt x="758751" y="381025"/>
                    <a:pt x="735507" y="397628"/>
                  </a:cubicBezTo>
                  <a:cubicBezTo>
                    <a:pt x="763732" y="397628"/>
                    <a:pt x="789190" y="397628"/>
                    <a:pt x="814648" y="397628"/>
                  </a:cubicBezTo>
                  <a:cubicBezTo>
                    <a:pt x="815201" y="399288"/>
                    <a:pt x="815201" y="400949"/>
                    <a:pt x="815755" y="402056"/>
                  </a:cubicBezTo>
                  <a:cubicBezTo>
                    <a:pt x="810220" y="403716"/>
                    <a:pt x="804686" y="406483"/>
                    <a:pt x="799152" y="407037"/>
                  </a:cubicBezTo>
                  <a:cubicBezTo>
                    <a:pt x="780335" y="408143"/>
                    <a:pt x="760965" y="409804"/>
                    <a:pt x="741595" y="409250"/>
                  </a:cubicBezTo>
                  <a:cubicBezTo>
                    <a:pt x="727206" y="408697"/>
                    <a:pt x="720565" y="414231"/>
                    <a:pt x="714477" y="426960"/>
                  </a:cubicBezTo>
                  <a:cubicBezTo>
                    <a:pt x="655813" y="543733"/>
                    <a:pt x="598257" y="661614"/>
                    <a:pt x="536826" y="776727"/>
                  </a:cubicBezTo>
                  <a:cubicBezTo>
                    <a:pt x="493105" y="858634"/>
                    <a:pt x="436656" y="932794"/>
                    <a:pt x="371351" y="999206"/>
                  </a:cubicBezTo>
                  <a:cubicBezTo>
                    <a:pt x="317115" y="1053995"/>
                    <a:pt x="259005" y="1104357"/>
                    <a:pt x="188720" y="1139223"/>
                  </a:cubicBezTo>
                  <a:cubicBezTo>
                    <a:pt x="140017" y="1163574"/>
                    <a:pt x="87995" y="1177410"/>
                    <a:pt x="33206" y="1176856"/>
                  </a:cubicBezTo>
                  <a:cubicBezTo>
                    <a:pt x="24351" y="1176856"/>
                    <a:pt x="14943" y="1174643"/>
                    <a:pt x="6088" y="1171322"/>
                  </a:cubicBezTo>
                  <a:cubicBezTo>
                    <a:pt x="2767" y="1170215"/>
                    <a:pt x="0" y="1164127"/>
                    <a:pt x="0" y="1160807"/>
                  </a:cubicBezTo>
                  <a:cubicBezTo>
                    <a:pt x="0" y="1158593"/>
                    <a:pt x="6641" y="1154166"/>
                    <a:pt x="9962" y="1154719"/>
                  </a:cubicBezTo>
                  <a:cubicBezTo>
                    <a:pt x="135590" y="1177963"/>
                    <a:pt x="220265" y="1109891"/>
                    <a:pt x="297745" y="1025770"/>
                  </a:cubicBezTo>
                  <a:cubicBezTo>
                    <a:pt x="345340" y="973748"/>
                    <a:pt x="378546" y="912870"/>
                    <a:pt x="410644" y="851440"/>
                  </a:cubicBezTo>
                  <a:cubicBezTo>
                    <a:pt x="442743" y="790009"/>
                    <a:pt x="474289" y="728025"/>
                    <a:pt x="506388" y="666041"/>
                  </a:cubicBezTo>
                  <a:cubicBezTo>
                    <a:pt x="545681" y="591328"/>
                    <a:pt x="584975" y="516615"/>
                    <a:pt x="624268" y="441349"/>
                  </a:cubicBezTo>
                  <a:cubicBezTo>
                    <a:pt x="628142" y="433048"/>
                    <a:pt x="632016" y="424193"/>
                    <a:pt x="636997" y="412571"/>
                  </a:cubicBezTo>
                  <a:close/>
                  <a:moveTo>
                    <a:pt x="743255" y="371617"/>
                  </a:moveTo>
                  <a:cubicBezTo>
                    <a:pt x="748236" y="370510"/>
                    <a:pt x="749896" y="370510"/>
                    <a:pt x="751003" y="369403"/>
                  </a:cubicBezTo>
                  <a:cubicBezTo>
                    <a:pt x="845640" y="297457"/>
                    <a:pt x="931421" y="216104"/>
                    <a:pt x="1002260" y="120360"/>
                  </a:cubicBezTo>
                  <a:cubicBezTo>
                    <a:pt x="1021630" y="94349"/>
                    <a:pt x="1040447" y="67784"/>
                    <a:pt x="1044874" y="34025"/>
                  </a:cubicBezTo>
                  <a:cubicBezTo>
                    <a:pt x="1047088" y="16316"/>
                    <a:pt x="1037679" y="5800"/>
                    <a:pt x="1019970" y="8014"/>
                  </a:cubicBezTo>
                  <a:cubicBezTo>
                    <a:pt x="1011668" y="9121"/>
                    <a:pt x="1002260" y="10781"/>
                    <a:pt x="995619" y="15209"/>
                  </a:cubicBezTo>
                  <a:cubicBezTo>
                    <a:pt x="976249" y="29044"/>
                    <a:pt x="956879" y="42880"/>
                    <a:pt x="940276" y="59483"/>
                  </a:cubicBezTo>
                  <a:cubicBezTo>
                    <a:pt x="874972" y="126448"/>
                    <a:pt x="830697" y="208355"/>
                    <a:pt x="786423" y="289710"/>
                  </a:cubicBezTo>
                  <a:cubicBezTo>
                    <a:pt x="772034" y="316828"/>
                    <a:pt x="758198" y="342839"/>
                    <a:pt x="743255" y="371617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/>
            <p:cNvSpPr/>
            <p:nvPr/>
          </p:nvSpPr>
          <p:spPr>
            <a:xfrm>
              <a:off x="9662134" y="6086353"/>
              <a:ext cx="564757" cy="630150"/>
            </a:xfrm>
            <a:custGeom>
              <a:avLst/>
              <a:gdLst>
                <a:gd name="connsiteX0" fmla="*/ 855048 w 1051515"/>
                <a:gd name="connsiteY0" fmla="*/ 401400 h 1173269"/>
                <a:gd name="connsiteX1" fmla="*/ 840105 w 1051515"/>
                <a:gd name="connsiteY1" fmla="*/ 405827 h 1173269"/>
                <a:gd name="connsiteX2" fmla="*/ 739381 w 1051515"/>
                <a:gd name="connsiteY2" fmla="*/ 408594 h 1173269"/>
                <a:gd name="connsiteX3" fmla="*/ 721672 w 1051515"/>
                <a:gd name="connsiteY3" fmla="*/ 420216 h 1173269"/>
                <a:gd name="connsiteX4" fmla="*/ 636997 w 1051515"/>
                <a:gd name="connsiteY4" fmla="*/ 592886 h 1173269"/>
                <a:gd name="connsiteX5" fmla="*/ 572246 w 1051515"/>
                <a:gd name="connsiteY5" fmla="*/ 719068 h 1173269"/>
                <a:gd name="connsiteX6" fmla="*/ 448831 w 1051515"/>
                <a:gd name="connsiteY6" fmla="*/ 905574 h 1173269"/>
                <a:gd name="connsiteX7" fmla="*/ 214177 w 1051515"/>
                <a:gd name="connsiteY7" fmla="*/ 1121411 h 1173269"/>
                <a:gd name="connsiteX8" fmla="*/ 39294 w 1051515"/>
                <a:gd name="connsiteY8" fmla="*/ 1175647 h 1173269"/>
                <a:gd name="connsiteX9" fmla="*/ 8301 w 1051515"/>
                <a:gd name="connsiteY9" fmla="*/ 1171220 h 1173269"/>
                <a:gd name="connsiteX10" fmla="*/ 0 w 1051515"/>
                <a:gd name="connsiteY10" fmla="*/ 1158490 h 1173269"/>
                <a:gd name="connsiteX11" fmla="*/ 12729 w 1051515"/>
                <a:gd name="connsiteY11" fmla="*/ 1154063 h 1173269"/>
                <a:gd name="connsiteX12" fmla="*/ 197574 w 1051515"/>
                <a:gd name="connsiteY12" fmla="*/ 1112003 h 1173269"/>
                <a:gd name="connsiteX13" fmla="*/ 392935 w 1051515"/>
                <a:gd name="connsiteY13" fmla="*/ 882330 h 1173269"/>
                <a:gd name="connsiteX14" fmla="*/ 478716 w 1051515"/>
                <a:gd name="connsiteY14" fmla="*/ 725156 h 1173269"/>
                <a:gd name="connsiteX15" fmla="*/ 523544 w 1051515"/>
                <a:gd name="connsiteY15" fmla="*/ 637161 h 1173269"/>
                <a:gd name="connsiteX16" fmla="*/ 633123 w 1051515"/>
                <a:gd name="connsiteY16" fmla="*/ 427964 h 1173269"/>
                <a:gd name="connsiteX17" fmla="*/ 640871 w 1051515"/>
                <a:gd name="connsiteY17" fmla="*/ 411361 h 1173269"/>
                <a:gd name="connsiteX18" fmla="*/ 604345 w 1051515"/>
                <a:gd name="connsiteY18" fmla="*/ 403060 h 1173269"/>
                <a:gd name="connsiteX19" fmla="*/ 604345 w 1051515"/>
                <a:gd name="connsiteY19" fmla="*/ 396419 h 1173269"/>
                <a:gd name="connsiteX20" fmla="*/ 623161 w 1051515"/>
                <a:gd name="connsiteY20" fmla="*/ 396972 h 1173269"/>
                <a:gd name="connsiteX21" fmla="*/ 663008 w 1051515"/>
                <a:gd name="connsiteY21" fmla="*/ 376495 h 1173269"/>
                <a:gd name="connsiteX22" fmla="*/ 886593 w 1051515"/>
                <a:gd name="connsiteY22" fmla="*/ 82625 h 1173269"/>
                <a:gd name="connsiteX23" fmla="*/ 981783 w 1051515"/>
                <a:gd name="connsiteY23" fmla="*/ 10679 h 1173269"/>
                <a:gd name="connsiteX24" fmla="*/ 1021630 w 1051515"/>
                <a:gd name="connsiteY24" fmla="*/ 163 h 1173269"/>
                <a:gd name="connsiteX25" fmla="*/ 1054836 w 1051515"/>
                <a:gd name="connsiteY25" fmla="*/ 29495 h 1173269"/>
                <a:gd name="connsiteX26" fmla="*/ 1033805 w 1051515"/>
                <a:gd name="connsiteY26" fmla="*/ 110296 h 1173269"/>
                <a:gd name="connsiteX27" fmla="*/ 912051 w 1051515"/>
                <a:gd name="connsiteY27" fmla="*/ 256401 h 1173269"/>
                <a:gd name="connsiteX28" fmla="*/ 742702 w 1051515"/>
                <a:gd name="connsiteY28" fmla="*/ 391991 h 1173269"/>
                <a:gd name="connsiteX29" fmla="*/ 738828 w 1051515"/>
                <a:gd name="connsiteY29" fmla="*/ 396972 h 1173269"/>
                <a:gd name="connsiteX30" fmla="*/ 853941 w 1051515"/>
                <a:gd name="connsiteY30" fmla="*/ 396972 h 1173269"/>
                <a:gd name="connsiteX31" fmla="*/ 855048 w 1051515"/>
                <a:gd name="connsiteY31" fmla="*/ 401400 h 1173269"/>
                <a:gd name="connsiteX32" fmla="*/ 748789 w 1051515"/>
                <a:gd name="connsiteY32" fmla="*/ 368194 h 1173269"/>
                <a:gd name="connsiteX33" fmla="*/ 751003 w 1051515"/>
                <a:gd name="connsiteY33" fmla="*/ 370408 h 1173269"/>
                <a:gd name="connsiteX34" fmla="*/ 761519 w 1051515"/>
                <a:gd name="connsiteY34" fmla="*/ 363213 h 1173269"/>
                <a:gd name="connsiteX35" fmla="*/ 932528 w 1051515"/>
                <a:gd name="connsiteY35" fmla="*/ 204932 h 1173269"/>
                <a:gd name="connsiteX36" fmla="*/ 1037679 w 1051515"/>
                <a:gd name="connsiteY36" fmla="*/ 63255 h 1173269"/>
                <a:gd name="connsiteX37" fmla="*/ 1037679 w 1051515"/>
                <a:gd name="connsiteY37" fmla="*/ 11786 h 1173269"/>
                <a:gd name="connsiteX38" fmla="*/ 989531 w 1051515"/>
                <a:gd name="connsiteY38" fmla="*/ 19534 h 1173269"/>
                <a:gd name="connsiteX39" fmla="*/ 911498 w 1051515"/>
                <a:gd name="connsiteY39" fmla="*/ 95353 h 1173269"/>
                <a:gd name="connsiteX40" fmla="*/ 800812 w 1051515"/>
                <a:gd name="connsiteY40" fmla="*/ 269684 h 1173269"/>
                <a:gd name="connsiteX41" fmla="*/ 748789 w 1051515"/>
                <a:gd name="connsiteY41" fmla="*/ 368194 h 1173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51515" h="1173269">
                  <a:moveTo>
                    <a:pt x="855048" y="401400"/>
                  </a:moveTo>
                  <a:cubicBezTo>
                    <a:pt x="850067" y="403060"/>
                    <a:pt x="845086" y="405827"/>
                    <a:pt x="840105" y="405827"/>
                  </a:cubicBezTo>
                  <a:cubicBezTo>
                    <a:pt x="806346" y="406934"/>
                    <a:pt x="772587" y="406934"/>
                    <a:pt x="739381" y="408594"/>
                  </a:cubicBezTo>
                  <a:cubicBezTo>
                    <a:pt x="733293" y="409148"/>
                    <a:pt x="724439" y="414682"/>
                    <a:pt x="721672" y="420216"/>
                  </a:cubicBezTo>
                  <a:cubicBezTo>
                    <a:pt x="692893" y="477773"/>
                    <a:pt x="665222" y="535329"/>
                    <a:pt x="636997" y="592886"/>
                  </a:cubicBezTo>
                  <a:cubicBezTo>
                    <a:pt x="615966" y="634947"/>
                    <a:pt x="596596" y="678668"/>
                    <a:pt x="572246" y="719068"/>
                  </a:cubicBezTo>
                  <a:cubicBezTo>
                    <a:pt x="533506" y="782712"/>
                    <a:pt x="493105" y="845250"/>
                    <a:pt x="448831" y="905574"/>
                  </a:cubicBezTo>
                  <a:cubicBezTo>
                    <a:pt x="385187" y="992462"/>
                    <a:pt x="304386" y="1062747"/>
                    <a:pt x="214177" y="1121411"/>
                  </a:cubicBezTo>
                  <a:cubicBezTo>
                    <a:pt x="161048" y="1155723"/>
                    <a:pt x="103491" y="1176754"/>
                    <a:pt x="39294" y="1175647"/>
                  </a:cubicBezTo>
                  <a:cubicBezTo>
                    <a:pt x="28778" y="1175647"/>
                    <a:pt x="18263" y="1173987"/>
                    <a:pt x="8301" y="1171220"/>
                  </a:cubicBezTo>
                  <a:cubicBezTo>
                    <a:pt x="4427" y="1170113"/>
                    <a:pt x="2767" y="1162918"/>
                    <a:pt x="0" y="1158490"/>
                  </a:cubicBezTo>
                  <a:cubicBezTo>
                    <a:pt x="4427" y="1156830"/>
                    <a:pt x="9408" y="1152956"/>
                    <a:pt x="12729" y="1154063"/>
                  </a:cubicBezTo>
                  <a:cubicBezTo>
                    <a:pt x="81907" y="1172326"/>
                    <a:pt x="142231" y="1151296"/>
                    <a:pt x="197574" y="1112003"/>
                  </a:cubicBezTo>
                  <a:cubicBezTo>
                    <a:pt x="282249" y="1052232"/>
                    <a:pt x="343680" y="972538"/>
                    <a:pt x="392935" y="882330"/>
                  </a:cubicBezTo>
                  <a:cubicBezTo>
                    <a:pt x="421713" y="830307"/>
                    <a:pt x="450491" y="777731"/>
                    <a:pt x="478716" y="725156"/>
                  </a:cubicBezTo>
                  <a:cubicBezTo>
                    <a:pt x="494212" y="695824"/>
                    <a:pt x="508601" y="665939"/>
                    <a:pt x="523544" y="637161"/>
                  </a:cubicBezTo>
                  <a:cubicBezTo>
                    <a:pt x="560070" y="567428"/>
                    <a:pt x="596596" y="497696"/>
                    <a:pt x="633123" y="427964"/>
                  </a:cubicBezTo>
                  <a:cubicBezTo>
                    <a:pt x="635890" y="422983"/>
                    <a:pt x="637550" y="418002"/>
                    <a:pt x="640871" y="411361"/>
                  </a:cubicBezTo>
                  <a:cubicBezTo>
                    <a:pt x="627589" y="408041"/>
                    <a:pt x="615966" y="405827"/>
                    <a:pt x="604345" y="403060"/>
                  </a:cubicBezTo>
                  <a:cubicBezTo>
                    <a:pt x="604345" y="400846"/>
                    <a:pt x="604345" y="398632"/>
                    <a:pt x="604345" y="396419"/>
                  </a:cubicBezTo>
                  <a:cubicBezTo>
                    <a:pt x="610432" y="396419"/>
                    <a:pt x="617627" y="394758"/>
                    <a:pt x="623161" y="396972"/>
                  </a:cubicBezTo>
                  <a:cubicBezTo>
                    <a:pt x="644192" y="404167"/>
                    <a:pt x="653046" y="394205"/>
                    <a:pt x="663008" y="376495"/>
                  </a:cubicBezTo>
                  <a:cubicBezTo>
                    <a:pt x="723885" y="268023"/>
                    <a:pt x="797491" y="169513"/>
                    <a:pt x="886593" y="82625"/>
                  </a:cubicBezTo>
                  <a:cubicBezTo>
                    <a:pt x="914818" y="54953"/>
                    <a:pt x="949131" y="32816"/>
                    <a:pt x="981783" y="10679"/>
                  </a:cubicBezTo>
                  <a:cubicBezTo>
                    <a:pt x="992298" y="3484"/>
                    <a:pt x="1007795" y="1270"/>
                    <a:pt x="1021630" y="163"/>
                  </a:cubicBezTo>
                  <a:cubicBezTo>
                    <a:pt x="1042107" y="-1497"/>
                    <a:pt x="1052622" y="9572"/>
                    <a:pt x="1054836" y="29495"/>
                  </a:cubicBezTo>
                  <a:cubicBezTo>
                    <a:pt x="1058156" y="59380"/>
                    <a:pt x="1048195" y="85945"/>
                    <a:pt x="1033805" y="110296"/>
                  </a:cubicBezTo>
                  <a:cubicBezTo>
                    <a:pt x="1001707" y="166192"/>
                    <a:pt x="960199" y="214894"/>
                    <a:pt x="912051" y="256401"/>
                  </a:cubicBezTo>
                  <a:cubicBezTo>
                    <a:pt x="857262" y="303443"/>
                    <a:pt x="799152" y="347164"/>
                    <a:pt x="742702" y="391991"/>
                  </a:cubicBezTo>
                  <a:cubicBezTo>
                    <a:pt x="741595" y="393098"/>
                    <a:pt x="741042" y="394205"/>
                    <a:pt x="738828" y="396972"/>
                  </a:cubicBezTo>
                  <a:cubicBezTo>
                    <a:pt x="778121" y="396972"/>
                    <a:pt x="815755" y="396972"/>
                    <a:pt x="853941" y="396972"/>
                  </a:cubicBezTo>
                  <a:cubicBezTo>
                    <a:pt x="853941" y="398632"/>
                    <a:pt x="854495" y="400293"/>
                    <a:pt x="855048" y="401400"/>
                  </a:cubicBezTo>
                  <a:close/>
                  <a:moveTo>
                    <a:pt x="748789" y="368194"/>
                  </a:moveTo>
                  <a:cubicBezTo>
                    <a:pt x="749343" y="368747"/>
                    <a:pt x="750450" y="369854"/>
                    <a:pt x="751003" y="370408"/>
                  </a:cubicBezTo>
                  <a:cubicBezTo>
                    <a:pt x="754324" y="368194"/>
                    <a:pt x="758751" y="365980"/>
                    <a:pt x="761519" y="363213"/>
                  </a:cubicBezTo>
                  <a:cubicBezTo>
                    <a:pt x="818522" y="310637"/>
                    <a:pt x="877185" y="259168"/>
                    <a:pt x="932528" y="204932"/>
                  </a:cubicBezTo>
                  <a:cubicBezTo>
                    <a:pt x="974589" y="163425"/>
                    <a:pt x="1011668" y="117491"/>
                    <a:pt x="1037679" y="63255"/>
                  </a:cubicBezTo>
                  <a:cubicBezTo>
                    <a:pt x="1048748" y="40564"/>
                    <a:pt x="1049855" y="18980"/>
                    <a:pt x="1037679" y="11786"/>
                  </a:cubicBezTo>
                  <a:cubicBezTo>
                    <a:pt x="1020523" y="1270"/>
                    <a:pt x="1002260" y="8465"/>
                    <a:pt x="989531" y="19534"/>
                  </a:cubicBezTo>
                  <a:cubicBezTo>
                    <a:pt x="961860" y="43331"/>
                    <a:pt x="932528" y="66575"/>
                    <a:pt x="911498" y="95353"/>
                  </a:cubicBezTo>
                  <a:cubicBezTo>
                    <a:pt x="871651" y="151250"/>
                    <a:pt x="836232" y="210467"/>
                    <a:pt x="800812" y="269684"/>
                  </a:cubicBezTo>
                  <a:cubicBezTo>
                    <a:pt x="781995" y="301782"/>
                    <a:pt x="765946" y="335542"/>
                    <a:pt x="748789" y="368194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/>
            <p:cNvSpPr/>
            <p:nvPr/>
          </p:nvSpPr>
          <p:spPr>
            <a:xfrm>
              <a:off x="10357792" y="6506703"/>
              <a:ext cx="216985" cy="160510"/>
            </a:xfrm>
            <a:custGeom>
              <a:avLst/>
              <a:gdLst>
                <a:gd name="connsiteX0" fmla="*/ 376670 w 404003"/>
                <a:gd name="connsiteY0" fmla="*/ 218118 h 298851"/>
                <a:gd name="connsiteX1" fmla="*/ 290888 w 404003"/>
                <a:gd name="connsiteY1" fmla="*/ 210923 h 298851"/>
                <a:gd name="connsiteX2" fmla="*/ 197359 w 404003"/>
                <a:gd name="connsiteY2" fmla="*/ 159454 h 298851"/>
                <a:gd name="connsiteX3" fmla="*/ 154191 w 404003"/>
                <a:gd name="connsiteY3" fmla="*/ 94703 h 298851"/>
                <a:gd name="connsiteX4" fmla="*/ 210087 w 404003"/>
                <a:gd name="connsiteY4" fmla="*/ 67 h 298851"/>
                <a:gd name="connsiteX5" fmla="*/ 293655 w 404003"/>
                <a:gd name="connsiteY5" fmla="*/ 32166 h 298851"/>
                <a:gd name="connsiteX6" fmla="*/ 378883 w 404003"/>
                <a:gd name="connsiteY6" fmla="*/ 157794 h 298851"/>
                <a:gd name="connsiteX7" fmla="*/ 399360 w 404003"/>
                <a:gd name="connsiteY7" fmla="*/ 199855 h 298851"/>
                <a:gd name="connsiteX8" fmla="*/ 389398 w 404003"/>
                <a:gd name="connsiteY8" fmla="*/ 224759 h 298851"/>
                <a:gd name="connsiteX9" fmla="*/ 293102 w 404003"/>
                <a:gd name="connsiteY9" fmla="*/ 255197 h 298851"/>
                <a:gd name="connsiteX10" fmla="*/ 167473 w 404003"/>
                <a:gd name="connsiteY10" fmla="*/ 293938 h 298851"/>
                <a:gd name="connsiteX11" fmla="*/ 62322 w 404003"/>
                <a:gd name="connsiteY11" fmla="*/ 285636 h 298851"/>
                <a:gd name="connsiteX12" fmla="*/ 14174 w 404003"/>
                <a:gd name="connsiteY12" fmla="*/ 245236 h 298851"/>
                <a:gd name="connsiteX13" fmla="*/ 93314 w 404003"/>
                <a:gd name="connsiteY13" fmla="*/ 93596 h 298851"/>
                <a:gd name="connsiteX14" fmla="*/ 146443 w 404003"/>
                <a:gd name="connsiteY14" fmla="*/ 111860 h 298851"/>
                <a:gd name="connsiteX15" fmla="*/ 208427 w 404003"/>
                <a:gd name="connsiteY15" fmla="*/ 184359 h 298851"/>
                <a:gd name="connsiteX16" fmla="*/ 264877 w 404003"/>
                <a:gd name="connsiteY16" fmla="*/ 216457 h 298851"/>
                <a:gd name="connsiteX17" fmla="*/ 376670 w 404003"/>
                <a:gd name="connsiteY17" fmla="*/ 224759 h 298851"/>
                <a:gd name="connsiteX18" fmla="*/ 376670 w 404003"/>
                <a:gd name="connsiteY18" fmla="*/ 218118 h 298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4003" h="298851">
                  <a:moveTo>
                    <a:pt x="376670" y="218118"/>
                  </a:moveTo>
                  <a:cubicBezTo>
                    <a:pt x="347891" y="215351"/>
                    <a:pt x="319113" y="210923"/>
                    <a:pt x="290888" y="210923"/>
                  </a:cubicBezTo>
                  <a:cubicBezTo>
                    <a:pt x="249381" y="210923"/>
                    <a:pt x="218942" y="194320"/>
                    <a:pt x="197359" y="159454"/>
                  </a:cubicBezTo>
                  <a:cubicBezTo>
                    <a:pt x="183523" y="137317"/>
                    <a:pt x="165813" y="117947"/>
                    <a:pt x="154191" y="94703"/>
                  </a:cubicBezTo>
                  <a:cubicBezTo>
                    <a:pt x="128733" y="46555"/>
                    <a:pt x="155851" y="2280"/>
                    <a:pt x="210087" y="67"/>
                  </a:cubicBezTo>
                  <a:cubicBezTo>
                    <a:pt x="242186" y="-1040"/>
                    <a:pt x="269304" y="11689"/>
                    <a:pt x="293655" y="32166"/>
                  </a:cubicBezTo>
                  <a:cubicBezTo>
                    <a:pt x="334056" y="65925"/>
                    <a:pt x="353426" y="114073"/>
                    <a:pt x="378883" y="157794"/>
                  </a:cubicBezTo>
                  <a:cubicBezTo>
                    <a:pt x="386631" y="171076"/>
                    <a:pt x="393273" y="185466"/>
                    <a:pt x="399360" y="199855"/>
                  </a:cubicBezTo>
                  <a:cubicBezTo>
                    <a:pt x="404341" y="210923"/>
                    <a:pt x="411535" y="220332"/>
                    <a:pt x="389398" y="224759"/>
                  </a:cubicBezTo>
                  <a:cubicBezTo>
                    <a:pt x="356746" y="231400"/>
                    <a:pt x="325201" y="245236"/>
                    <a:pt x="293102" y="255197"/>
                  </a:cubicBezTo>
                  <a:cubicBezTo>
                    <a:pt x="251595" y="268480"/>
                    <a:pt x="210087" y="282869"/>
                    <a:pt x="167473" y="293938"/>
                  </a:cubicBezTo>
                  <a:cubicBezTo>
                    <a:pt x="132054" y="303346"/>
                    <a:pt x="95527" y="303346"/>
                    <a:pt x="62322" y="285636"/>
                  </a:cubicBezTo>
                  <a:cubicBezTo>
                    <a:pt x="44059" y="275674"/>
                    <a:pt x="25242" y="261839"/>
                    <a:pt x="14174" y="245236"/>
                  </a:cubicBezTo>
                  <a:cubicBezTo>
                    <a:pt x="-24566" y="187126"/>
                    <a:pt x="20815" y="103004"/>
                    <a:pt x="93314" y="93596"/>
                  </a:cubicBezTo>
                  <a:cubicBezTo>
                    <a:pt x="114897" y="90829"/>
                    <a:pt x="132054" y="95810"/>
                    <a:pt x="146443" y="111860"/>
                  </a:cubicBezTo>
                  <a:cubicBezTo>
                    <a:pt x="167473" y="135657"/>
                    <a:pt x="188504" y="159454"/>
                    <a:pt x="208427" y="184359"/>
                  </a:cubicBezTo>
                  <a:cubicBezTo>
                    <a:pt x="223370" y="203175"/>
                    <a:pt x="239973" y="215351"/>
                    <a:pt x="264877" y="216457"/>
                  </a:cubicBezTo>
                  <a:cubicBezTo>
                    <a:pt x="302510" y="218118"/>
                    <a:pt x="339590" y="221992"/>
                    <a:pt x="376670" y="224759"/>
                  </a:cubicBezTo>
                  <a:cubicBezTo>
                    <a:pt x="376116" y="223099"/>
                    <a:pt x="376116" y="220885"/>
                    <a:pt x="376670" y="218118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/>
            <p:cNvSpPr/>
            <p:nvPr/>
          </p:nvSpPr>
          <p:spPr>
            <a:xfrm>
              <a:off x="8919987" y="6540914"/>
              <a:ext cx="225903" cy="121869"/>
            </a:xfrm>
            <a:custGeom>
              <a:avLst/>
              <a:gdLst>
                <a:gd name="connsiteX0" fmla="*/ 421042 w 420606"/>
                <a:gd name="connsiteY0" fmla="*/ 153867 h 226905"/>
                <a:gd name="connsiteX1" fmla="*/ 360165 w 420606"/>
                <a:gd name="connsiteY1" fmla="*/ 170469 h 226905"/>
                <a:gd name="connsiteX2" fmla="*/ 197457 w 420606"/>
                <a:gd name="connsiteY2" fmla="*/ 219171 h 226905"/>
                <a:gd name="connsiteX3" fmla="*/ 50245 w 420606"/>
                <a:gd name="connsiteY3" fmla="*/ 198694 h 226905"/>
                <a:gd name="connsiteX4" fmla="*/ 4310 w 420606"/>
                <a:gd name="connsiteY4" fmla="*/ 145565 h 226905"/>
                <a:gd name="connsiteX5" fmla="*/ 2096 w 420606"/>
                <a:gd name="connsiteY5" fmla="*/ 138924 h 226905"/>
                <a:gd name="connsiteX6" fmla="*/ 118316 w 420606"/>
                <a:gd name="connsiteY6" fmla="*/ 13 h 226905"/>
                <a:gd name="connsiteX7" fmla="*/ 163144 w 420606"/>
                <a:gd name="connsiteY7" fmla="*/ 26578 h 226905"/>
                <a:gd name="connsiteX8" fmla="*/ 225128 w 420606"/>
                <a:gd name="connsiteY8" fmla="*/ 99077 h 226905"/>
                <a:gd name="connsiteX9" fmla="*/ 292647 w 420606"/>
                <a:gd name="connsiteY9" fmla="*/ 135603 h 226905"/>
                <a:gd name="connsiteX10" fmla="*/ 419935 w 420606"/>
                <a:gd name="connsiteY10" fmla="*/ 146672 h 226905"/>
                <a:gd name="connsiteX11" fmla="*/ 421042 w 420606"/>
                <a:gd name="connsiteY11" fmla="*/ 153867 h 226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0606" h="226905">
                  <a:moveTo>
                    <a:pt x="421042" y="153867"/>
                  </a:moveTo>
                  <a:cubicBezTo>
                    <a:pt x="400565" y="159401"/>
                    <a:pt x="380088" y="164382"/>
                    <a:pt x="360165" y="170469"/>
                  </a:cubicBezTo>
                  <a:cubicBezTo>
                    <a:pt x="305929" y="186519"/>
                    <a:pt x="251693" y="203675"/>
                    <a:pt x="197457" y="219171"/>
                  </a:cubicBezTo>
                  <a:cubicBezTo>
                    <a:pt x="145434" y="234114"/>
                    <a:pt x="94519" y="233007"/>
                    <a:pt x="50245" y="198694"/>
                  </a:cubicBezTo>
                  <a:cubicBezTo>
                    <a:pt x="31982" y="184858"/>
                    <a:pt x="19253" y="163828"/>
                    <a:pt x="4310" y="145565"/>
                  </a:cubicBezTo>
                  <a:cubicBezTo>
                    <a:pt x="2650" y="143905"/>
                    <a:pt x="2096" y="141138"/>
                    <a:pt x="2096" y="138924"/>
                  </a:cubicBezTo>
                  <a:cubicBezTo>
                    <a:pt x="-11739" y="66978"/>
                    <a:pt x="44710" y="-1094"/>
                    <a:pt x="118316" y="13"/>
                  </a:cubicBezTo>
                  <a:cubicBezTo>
                    <a:pt x="138240" y="13"/>
                    <a:pt x="151522" y="13849"/>
                    <a:pt x="163144" y="26578"/>
                  </a:cubicBezTo>
                  <a:cubicBezTo>
                    <a:pt x="184728" y="50375"/>
                    <a:pt x="205758" y="74173"/>
                    <a:pt x="225128" y="99077"/>
                  </a:cubicBezTo>
                  <a:cubicBezTo>
                    <a:pt x="242838" y="121768"/>
                    <a:pt x="263315" y="133943"/>
                    <a:pt x="292647" y="135603"/>
                  </a:cubicBezTo>
                  <a:cubicBezTo>
                    <a:pt x="335261" y="137817"/>
                    <a:pt x="377321" y="142798"/>
                    <a:pt x="419935" y="146672"/>
                  </a:cubicBezTo>
                  <a:cubicBezTo>
                    <a:pt x="420489" y="149439"/>
                    <a:pt x="420489" y="151653"/>
                    <a:pt x="421042" y="153867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/>
            <p:cNvSpPr/>
            <p:nvPr/>
          </p:nvSpPr>
          <p:spPr>
            <a:xfrm>
              <a:off x="10075965" y="6293455"/>
              <a:ext cx="222930" cy="222930"/>
            </a:xfrm>
            <a:custGeom>
              <a:avLst/>
              <a:gdLst>
                <a:gd name="connsiteX0" fmla="*/ 418258 w 415071"/>
                <a:gd name="connsiteY0" fmla="*/ 161904 h 415071"/>
                <a:gd name="connsiteX1" fmla="*/ 412723 w 415071"/>
                <a:gd name="connsiteY1" fmla="*/ 176293 h 415071"/>
                <a:gd name="connsiteX2" fmla="*/ 247248 w 415071"/>
                <a:gd name="connsiteY2" fmla="*/ 362798 h 415071"/>
                <a:gd name="connsiteX3" fmla="*/ 113318 w 415071"/>
                <a:gd name="connsiteY3" fmla="*/ 417588 h 415071"/>
                <a:gd name="connsiteX4" fmla="*/ 972 w 415071"/>
                <a:gd name="connsiteY4" fmla="*/ 308562 h 415071"/>
                <a:gd name="connsiteX5" fmla="*/ 75132 w 415071"/>
                <a:gd name="connsiteY5" fmla="*/ 127591 h 415071"/>
                <a:gd name="connsiteX6" fmla="*/ 287648 w 415071"/>
                <a:gd name="connsiteY6" fmla="*/ 6390 h 415071"/>
                <a:gd name="connsiteX7" fmla="*/ 330263 w 415071"/>
                <a:gd name="connsiteY7" fmla="*/ 302 h 415071"/>
                <a:gd name="connsiteX8" fmla="*/ 387819 w 415071"/>
                <a:gd name="connsiteY8" fmla="*/ 29634 h 415071"/>
                <a:gd name="connsiteX9" fmla="*/ 384499 w 415071"/>
                <a:gd name="connsiteY9" fmla="*/ 91065 h 415071"/>
                <a:gd name="connsiteX10" fmla="*/ 293183 w 415071"/>
                <a:gd name="connsiteY10" fmla="*/ 159690 h 415071"/>
                <a:gd name="connsiteX11" fmla="*/ 114425 w 415071"/>
                <a:gd name="connsiteY11" fmla="*/ 215586 h 415071"/>
                <a:gd name="connsiteX12" fmla="*/ 97269 w 415071"/>
                <a:gd name="connsiteY12" fmla="*/ 229422 h 415071"/>
                <a:gd name="connsiteX13" fmla="*/ 61849 w 415071"/>
                <a:gd name="connsiteY13" fmla="*/ 319077 h 415071"/>
                <a:gd name="connsiteX14" fmla="*/ 152058 w 415071"/>
                <a:gd name="connsiteY14" fmla="*/ 401538 h 415071"/>
                <a:gd name="connsiteX15" fmla="*/ 249462 w 415071"/>
                <a:gd name="connsiteY15" fmla="*/ 346749 h 415071"/>
                <a:gd name="connsiteX16" fmla="*/ 395014 w 415071"/>
                <a:gd name="connsiteY16" fmla="*/ 179060 h 415071"/>
                <a:gd name="connsiteX17" fmla="*/ 412170 w 415071"/>
                <a:gd name="connsiteY17" fmla="*/ 158583 h 415071"/>
                <a:gd name="connsiteX18" fmla="*/ 418258 w 415071"/>
                <a:gd name="connsiteY18" fmla="*/ 161904 h 415071"/>
                <a:gd name="connsiteX19" fmla="*/ 114425 w 415071"/>
                <a:gd name="connsiteY19" fmla="*/ 202304 h 415071"/>
                <a:gd name="connsiteX20" fmla="*/ 126601 w 415071"/>
                <a:gd name="connsiteY20" fmla="*/ 200644 h 415071"/>
                <a:gd name="connsiteX21" fmla="*/ 314767 w 415071"/>
                <a:gd name="connsiteY21" fmla="*/ 96599 h 415071"/>
                <a:gd name="connsiteX22" fmla="*/ 352400 w 415071"/>
                <a:gd name="connsiteY22" fmla="*/ 34061 h 415071"/>
                <a:gd name="connsiteX23" fmla="*/ 331369 w 415071"/>
                <a:gd name="connsiteY23" fmla="*/ 8604 h 415071"/>
                <a:gd name="connsiteX24" fmla="*/ 305912 w 415071"/>
                <a:gd name="connsiteY24" fmla="*/ 13585 h 415071"/>
                <a:gd name="connsiteX25" fmla="*/ 247248 w 415071"/>
                <a:gd name="connsiteY25" fmla="*/ 49557 h 415071"/>
                <a:gd name="connsiteX26" fmla="*/ 114425 w 415071"/>
                <a:gd name="connsiteY26" fmla="*/ 202304 h 415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5071" h="415071">
                  <a:moveTo>
                    <a:pt x="418258" y="161904"/>
                  </a:moveTo>
                  <a:cubicBezTo>
                    <a:pt x="416597" y="166884"/>
                    <a:pt x="415490" y="172419"/>
                    <a:pt x="412723" y="176293"/>
                  </a:cubicBezTo>
                  <a:cubicBezTo>
                    <a:pt x="362361" y="242704"/>
                    <a:pt x="313106" y="310223"/>
                    <a:pt x="247248" y="362798"/>
                  </a:cubicBezTo>
                  <a:cubicBezTo>
                    <a:pt x="208508" y="393790"/>
                    <a:pt x="165894" y="418694"/>
                    <a:pt x="113318" y="417588"/>
                  </a:cubicBezTo>
                  <a:cubicBezTo>
                    <a:pt x="52441" y="415927"/>
                    <a:pt x="5953" y="368886"/>
                    <a:pt x="972" y="308562"/>
                  </a:cubicBezTo>
                  <a:cubicBezTo>
                    <a:pt x="-5669" y="234956"/>
                    <a:pt x="22002" y="176293"/>
                    <a:pt x="75132" y="127591"/>
                  </a:cubicBezTo>
                  <a:cubicBezTo>
                    <a:pt x="137116" y="71141"/>
                    <a:pt x="207401" y="29634"/>
                    <a:pt x="287648" y="6390"/>
                  </a:cubicBezTo>
                  <a:cubicBezTo>
                    <a:pt x="301484" y="2516"/>
                    <a:pt x="315873" y="1409"/>
                    <a:pt x="330263" y="302"/>
                  </a:cubicBezTo>
                  <a:cubicBezTo>
                    <a:pt x="355167" y="-1911"/>
                    <a:pt x="375644" y="8050"/>
                    <a:pt x="387819" y="29634"/>
                  </a:cubicBezTo>
                  <a:cubicBezTo>
                    <a:pt x="399441" y="49557"/>
                    <a:pt x="396120" y="71695"/>
                    <a:pt x="384499" y="91065"/>
                  </a:cubicBezTo>
                  <a:cubicBezTo>
                    <a:pt x="364022" y="126484"/>
                    <a:pt x="330263" y="146961"/>
                    <a:pt x="293183" y="159690"/>
                  </a:cubicBezTo>
                  <a:cubicBezTo>
                    <a:pt x="233966" y="180167"/>
                    <a:pt x="173642" y="196770"/>
                    <a:pt x="114425" y="215586"/>
                  </a:cubicBezTo>
                  <a:cubicBezTo>
                    <a:pt x="107784" y="217800"/>
                    <a:pt x="99483" y="223334"/>
                    <a:pt x="97269" y="229422"/>
                  </a:cubicBezTo>
                  <a:cubicBezTo>
                    <a:pt x="84540" y="258754"/>
                    <a:pt x="69597" y="288085"/>
                    <a:pt x="61849" y="319077"/>
                  </a:cubicBezTo>
                  <a:cubicBezTo>
                    <a:pt x="43586" y="392130"/>
                    <a:pt x="88414" y="415374"/>
                    <a:pt x="152058" y="401538"/>
                  </a:cubicBezTo>
                  <a:cubicBezTo>
                    <a:pt x="189691" y="393237"/>
                    <a:pt x="221237" y="371653"/>
                    <a:pt x="249462" y="346749"/>
                  </a:cubicBezTo>
                  <a:cubicBezTo>
                    <a:pt x="304805" y="296940"/>
                    <a:pt x="352400" y="239937"/>
                    <a:pt x="395014" y="179060"/>
                  </a:cubicBezTo>
                  <a:cubicBezTo>
                    <a:pt x="399994" y="171865"/>
                    <a:pt x="406636" y="165778"/>
                    <a:pt x="412170" y="158583"/>
                  </a:cubicBezTo>
                  <a:cubicBezTo>
                    <a:pt x="414384" y="159690"/>
                    <a:pt x="416044" y="160797"/>
                    <a:pt x="418258" y="161904"/>
                  </a:cubicBezTo>
                  <a:close/>
                  <a:moveTo>
                    <a:pt x="114425" y="202304"/>
                  </a:moveTo>
                  <a:cubicBezTo>
                    <a:pt x="121066" y="201750"/>
                    <a:pt x="123834" y="201750"/>
                    <a:pt x="126601" y="200644"/>
                  </a:cubicBezTo>
                  <a:cubicBezTo>
                    <a:pt x="196333" y="178506"/>
                    <a:pt x="261637" y="147514"/>
                    <a:pt x="314767" y="96599"/>
                  </a:cubicBezTo>
                  <a:cubicBezTo>
                    <a:pt x="332476" y="79443"/>
                    <a:pt x="349633" y="60626"/>
                    <a:pt x="352400" y="34061"/>
                  </a:cubicBezTo>
                  <a:cubicBezTo>
                    <a:pt x="354613" y="16352"/>
                    <a:pt x="348526" y="8050"/>
                    <a:pt x="331369" y="8604"/>
                  </a:cubicBezTo>
                  <a:cubicBezTo>
                    <a:pt x="323068" y="8604"/>
                    <a:pt x="313660" y="9711"/>
                    <a:pt x="305912" y="13585"/>
                  </a:cubicBezTo>
                  <a:cubicBezTo>
                    <a:pt x="285988" y="24653"/>
                    <a:pt x="265511" y="35722"/>
                    <a:pt x="247248" y="49557"/>
                  </a:cubicBezTo>
                  <a:cubicBezTo>
                    <a:pt x="195226" y="91618"/>
                    <a:pt x="152612" y="142534"/>
                    <a:pt x="114425" y="202304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/>
            <p:cNvSpPr/>
            <p:nvPr/>
          </p:nvSpPr>
          <p:spPr>
            <a:xfrm>
              <a:off x="10300330" y="6286001"/>
              <a:ext cx="231848" cy="222930"/>
            </a:xfrm>
            <a:custGeom>
              <a:avLst/>
              <a:gdLst>
                <a:gd name="connsiteX0" fmla="*/ 437170 w 431674"/>
                <a:gd name="connsiteY0" fmla="*/ 179102 h 415071"/>
                <a:gd name="connsiteX1" fmla="*/ 422781 w 431674"/>
                <a:gd name="connsiteY1" fmla="*/ 199579 h 415071"/>
                <a:gd name="connsiteX2" fmla="*/ 256752 w 431674"/>
                <a:gd name="connsiteY2" fmla="*/ 359520 h 415071"/>
                <a:gd name="connsiteX3" fmla="*/ 117841 w 431674"/>
                <a:gd name="connsiteY3" fmla="*/ 417077 h 415071"/>
                <a:gd name="connsiteX4" fmla="*/ 514 w 431674"/>
                <a:gd name="connsiteY4" fmla="*/ 305284 h 415071"/>
                <a:gd name="connsiteX5" fmla="*/ 80761 w 431674"/>
                <a:gd name="connsiteY5" fmla="*/ 124866 h 415071"/>
                <a:gd name="connsiteX6" fmla="*/ 306007 w 431674"/>
                <a:gd name="connsiteY6" fmla="*/ 3112 h 415071"/>
                <a:gd name="connsiteX7" fmla="*/ 352495 w 431674"/>
                <a:gd name="connsiteY7" fmla="*/ 2005 h 415071"/>
                <a:gd name="connsiteX8" fmla="*/ 377953 w 431674"/>
                <a:gd name="connsiteY8" fmla="*/ 106050 h 415071"/>
                <a:gd name="connsiteX9" fmla="*/ 281103 w 431674"/>
                <a:gd name="connsiteY9" fmla="*/ 165820 h 415071"/>
                <a:gd name="connsiteX10" fmla="*/ 115074 w 431674"/>
                <a:gd name="connsiteY10" fmla="*/ 216735 h 415071"/>
                <a:gd name="connsiteX11" fmla="*/ 102345 w 431674"/>
                <a:gd name="connsiteY11" fmla="*/ 223930 h 415071"/>
                <a:gd name="connsiteX12" fmla="*/ 59178 w 431674"/>
                <a:gd name="connsiteY12" fmla="*/ 332955 h 415071"/>
                <a:gd name="connsiteX13" fmla="*/ 125036 w 431674"/>
                <a:gd name="connsiteY13" fmla="*/ 405455 h 415071"/>
                <a:gd name="connsiteX14" fmla="*/ 239042 w 431674"/>
                <a:gd name="connsiteY14" fmla="*/ 358967 h 415071"/>
                <a:gd name="connsiteX15" fmla="*/ 407284 w 431674"/>
                <a:gd name="connsiteY15" fmla="*/ 198472 h 415071"/>
                <a:gd name="connsiteX16" fmla="*/ 431082 w 431674"/>
                <a:gd name="connsiteY16" fmla="*/ 174121 h 415071"/>
                <a:gd name="connsiteX17" fmla="*/ 437170 w 431674"/>
                <a:gd name="connsiteY17" fmla="*/ 179102 h 415071"/>
                <a:gd name="connsiteX18" fmla="*/ 112307 w 431674"/>
                <a:gd name="connsiteY18" fmla="*/ 204560 h 415071"/>
                <a:gd name="connsiteX19" fmla="*/ 123375 w 431674"/>
                <a:gd name="connsiteY19" fmla="*/ 203453 h 415071"/>
                <a:gd name="connsiteX20" fmla="*/ 328144 w 431674"/>
                <a:gd name="connsiteY20" fmla="*/ 85019 h 415071"/>
                <a:gd name="connsiteX21" fmla="*/ 355262 w 431674"/>
                <a:gd name="connsiteY21" fmla="*/ 31890 h 415071"/>
                <a:gd name="connsiteX22" fmla="*/ 339213 w 431674"/>
                <a:gd name="connsiteY22" fmla="*/ 8646 h 415071"/>
                <a:gd name="connsiteX23" fmla="*/ 313755 w 431674"/>
                <a:gd name="connsiteY23" fmla="*/ 11413 h 415071"/>
                <a:gd name="connsiteX24" fmla="*/ 253431 w 431674"/>
                <a:gd name="connsiteY24" fmla="*/ 47940 h 415071"/>
                <a:gd name="connsiteX25" fmla="*/ 174291 w 431674"/>
                <a:gd name="connsiteY25" fmla="*/ 125420 h 415071"/>
                <a:gd name="connsiteX26" fmla="*/ 112307 w 431674"/>
                <a:gd name="connsiteY26" fmla="*/ 204560 h 415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31674" h="415071">
                  <a:moveTo>
                    <a:pt x="437170" y="179102"/>
                  </a:moveTo>
                  <a:cubicBezTo>
                    <a:pt x="432189" y="185743"/>
                    <a:pt x="428315" y="192938"/>
                    <a:pt x="422781" y="199579"/>
                  </a:cubicBezTo>
                  <a:cubicBezTo>
                    <a:pt x="372418" y="258242"/>
                    <a:pt x="319289" y="313585"/>
                    <a:pt x="256752" y="359520"/>
                  </a:cubicBezTo>
                  <a:cubicBezTo>
                    <a:pt x="215245" y="389959"/>
                    <a:pt x="172077" y="416523"/>
                    <a:pt x="117841" y="417077"/>
                  </a:cubicBezTo>
                  <a:cubicBezTo>
                    <a:pt x="57517" y="418184"/>
                    <a:pt x="4388" y="365608"/>
                    <a:pt x="514" y="305284"/>
                  </a:cubicBezTo>
                  <a:cubicBezTo>
                    <a:pt x="-4467" y="230018"/>
                    <a:pt x="27079" y="172461"/>
                    <a:pt x="80761" y="124866"/>
                  </a:cubicBezTo>
                  <a:cubicBezTo>
                    <a:pt x="146066" y="66756"/>
                    <a:pt x="219118" y="21928"/>
                    <a:pt x="306007" y="3112"/>
                  </a:cubicBezTo>
                  <a:cubicBezTo>
                    <a:pt x="320950" y="-209"/>
                    <a:pt x="337552" y="-1316"/>
                    <a:pt x="352495" y="2005"/>
                  </a:cubicBezTo>
                  <a:cubicBezTo>
                    <a:pt x="398430" y="11967"/>
                    <a:pt x="411712" y="67863"/>
                    <a:pt x="377953" y="106050"/>
                  </a:cubicBezTo>
                  <a:cubicBezTo>
                    <a:pt x="351941" y="135935"/>
                    <a:pt x="317629" y="153091"/>
                    <a:pt x="281103" y="165820"/>
                  </a:cubicBezTo>
                  <a:cubicBezTo>
                    <a:pt x="226313" y="184636"/>
                    <a:pt x="170417" y="199579"/>
                    <a:pt x="115074" y="216735"/>
                  </a:cubicBezTo>
                  <a:cubicBezTo>
                    <a:pt x="110647" y="218396"/>
                    <a:pt x="104559" y="220056"/>
                    <a:pt x="102345" y="223930"/>
                  </a:cubicBezTo>
                  <a:cubicBezTo>
                    <a:pt x="82422" y="257689"/>
                    <a:pt x="63605" y="292555"/>
                    <a:pt x="59178" y="332955"/>
                  </a:cubicBezTo>
                  <a:cubicBezTo>
                    <a:pt x="53643" y="382764"/>
                    <a:pt x="75227" y="406008"/>
                    <a:pt x="125036" y="405455"/>
                  </a:cubicBezTo>
                  <a:cubicBezTo>
                    <a:pt x="169310" y="404901"/>
                    <a:pt x="204729" y="383318"/>
                    <a:pt x="239042" y="358967"/>
                  </a:cubicBezTo>
                  <a:cubicBezTo>
                    <a:pt x="302686" y="313585"/>
                    <a:pt x="356922" y="258242"/>
                    <a:pt x="407284" y="198472"/>
                  </a:cubicBezTo>
                  <a:cubicBezTo>
                    <a:pt x="414479" y="189617"/>
                    <a:pt x="423334" y="182423"/>
                    <a:pt x="431082" y="174121"/>
                  </a:cubicBezTo>
                  <a:cubicBezTo>
                    <a:pt x="432742" y="175228"/>
                    <a:pt x="434956" y="177442"/>
                    <a:pt x="437170" y="179102"/>
                  </a:cubicBezTo>
                  <a:close/>
                  <a:moveTo>
                    <a:pt x="112307" y="204560"/>
                  </a:moveTo>
                  <a:cubicBezTo>
                    <a:pt x="119501" y="204006"/>
                    <a:pt x="121715" y="204006"/>
                    <a:pt x="123375" y="203453"/>
                  </a:cubicBezTo>
                  <a:cubicBezTo>
                    <a:pt x="200302" y="179102"/>
                    <a:pt x="272248" y="145343"/>
                    <a:pt x="328144" y="85019"/>
                  </a:cubicBezTo>
                  <a:cubicBezTo>
                    <a:pt x="341427" y="71184"/>
                    <a:pt x="348068" y="50153"/>
                    <a:pt x="355262" y="31890"/>
                  </a:cubicBezTo>
                  <a:cubicBezTo>
                    <a:pt x="360243" y="19161"/>
                    <a:pt x="351941" y="10306"/>
                    <a:pt x="339213" y="8646"/>
                  </a:cubicBezTo>
                  <a:cubicBezTo>
                    <a:pt x="330911" y="7539"/>
                    <a:pt x="320950" y="7539"/>
                    <a:pt x="313755" y="11413"/>
                  </a:cubicBezTo>
                  <a:cubicBezTo>
                    <a:pt x="292725" y="22482"/>
                    <a:pt x="271141" y="32997"/>
                    <a:pt x="253431" y="47940"/>
                  </a:cubicBezTo>
                  <a:cubicBezTo>
                    <a:pt x="225206" y="71737"/>
                    <a:pt x="198642" y="97748"/>
                    <a:pt x="174291" y="125420"/>
                  </a:cubicBezTo>
                  <a:cubicBezTo>
                    <a:pt x="152707" y="149217"/>
                    <a:pt x="134444" y="175782"/>
                    <a:pt x="112307" y="204560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9545895" y="6310723"/>
              <a:ext cx="255627" cy="222930"/>
            </a:xfrm>
            <a:custGeom>
              <a:avLst/>
              <a:gdLst>
                <a:gd name="connsiteX0" fmla="*/ 293904 w 475948"/>
                <a:gd name="connsiteY0" fmla="*/ 270322 h 415071"/>
                <a:gd name="connsiteX1" fmla="*/ 345926 w 475948"/>
                <a:gd name="connsiteY1" fmla="*/ 270322 h 415071"/>
                <a:gd name="connsiteX2" fmla="*/ 458826 w 475948"/>
                <a:gd name="connsiteY2" fmla="*/ 173472 h 415071"/>
                <a:gd name="connsiteX3" fmla="*/ 474875 w 475948"/>
                <a:gd name="connsiteY3" fmla="*/ 149674 h 415071"/>
                <a:gd name="connsiteX4" fmla="*/ 452185 w 475948"/>
                <a:gd name="connsiteY4" fmla="*/ 202250 h 415071"/>
                <a:gd name="connsiteX5" fmla="*/ 287816 w 475948"/>
                <a:gd name="connsiteY5" fmla="*/ 279177 h 415071"/>
                <a:gd name="connsiteX6" fmla="*/ 228599 w 475948"/>
                <a:gd name="connsiteY6" fmla="*/ 352783 h 415071"/>
                <a:gd name="connsiteX7" fmla="*/ 131196 w 475948"/>
                <a:gd name="connsiteY7" fmla="*/ 415320 h 415071"/>
                <a:gd name="connsiteX8" fmla="*/ 7781 w 475948"/>
                <a:gd name="connsiteY8" fmla="*/ 340607 h 415071"/>
                <a:gd name="connsiteX9" fmla="*/ 39880 w 475948"/>
                <a:gd name="connsiteY9" fmla="*/ 176239 h 415071"/>
                <a:gd name="connsiteX10" fmla="*/ 255164 w 475948"/>
                <a:gd name="connsiteY10" fmla="*/ 11317 h 415071"/>
                <a:gd name="connsiteX11" fmla="*/ 307740 w 475948"/>
                <a:gd name="connsiteY11" fmla="*/ 249 h 415071"/>
                <a:gd name="connsiteX12" fmla="*/ 370831 w 475948"/>
                <a:gd name="connsiteY12" fmla="*/ 54485 h 415071"/>
                <a:gd name="connsiteX13" fmla="*/ 323235 w 475948"/>
                <a:gd name="connsiteY13" fmla="*/ 223280 h 415071"/>
                <a:gd name="connsiteX14" fmla="*/ 293904 w 475948"/>
                <a:gd name="connsiteY14" fmla="*/ 270322 h 415071"/>
                <a:gd name="connsiteX15" fmla="*/ 274534 w 475948"/>
                <a:gd name="connsiteY15" fmla="*/ 274196 h 415071"/>
                <a:gd name="connsiteX16" fmla="*/ 257378 w 475948"/>
                <a:gd name="connsiteY16" fmla="*/ 229922 h 415071"/>
                <a:gd name="connsiteX17" fmla="*/ 297778 w 475948"/>
                <a:gd name="connsiteY17" fmla="*/ 126984 h 415071"/>
                <a:gd name="connsiteX18" fmla="*/ 354781 w 475948"/>
                <a:gd name="connsiteY18" fmla="*/ 116469 h 415071"/>
                <a:gd name="connsiteX19" fmla="*/ 359762 w 475948"/>
                <a:gd name="connsiteY19" fmla="*/ 52271 h 415071"/>
                <a:gd name="connsiteX20" fmla="*/ 316041 w 475948"/>
                <a:gd name="connsiteY20" fmla="*/ 11317 h 415071"/>
                <a:gd name="connsiteX21" fmla="*/ 266786 w 475948"/>
                <a:gd name="connsiteY21" fmla="*/ 24046 h 415071"/>
                <a:gd name="connsiteX22" fmla="*/ 188199 w 475948"/>
                <a:gd name="connsiteY22" fmla="*/ 93778 h 415071"/>
                <a:gd name="connsiteX23" fmla="*/ 76960 w 475948"/>
                <a:gd name="connsiteY23" fmla="*/ 281944 h 415071"/>
                <a:gd name="connsiteX24" fmla="*/ 64231 w 475948"/>
                <a:gd name="connsiteY24" fmla="*/ 370493 h 415071"/>
                <a:gd name="connsiteX25" fmla="*/ 108505 w 475948"/>
                <a:gd name="connsiteY25" fmla="*/ 405359 h 415071"/>
                <a:gd name="connsiteX26" fmla="*/ 165508 w 475948"/>
                <a:gd name="connsiteY26" fmla="*/ 385989 h 415071"/>
                <a:gd name="connsiteX27" fmla="*/ 274534 w 475948"/>
                <a:gd name="connsiteY27" fmla="*/ 274196 h 415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75948" h="415071">
                  <a:moveTo>
                    <a:pt x="293904" y="270322"/>
                  </a:moveTo>
                  <a:cubicBezTo>
                    <a:pt x="312167" y="278623"/>
                    <a:pt x="329323" y="277517"/>
                    <a:pt x="345926" y="270322"/>
                  </a:cubicBezTo>
                  <a:cubicBezTo>
                    <a:pt x="393521" y="249845"/>
                    <a:pt x="430601" y="216086"/>
                    <a:pt x="458826" y="173472"/>
                  </a:cubicBezTo>
                  <a:cubicBezTo>
                    <a:pt x="463807" y="166277"/>
                    <a:pt x="468788" y="158529"/>
                    <a:pt x="474875" y="149674"/>
                  </a:cubicBezTo>
                  <a:cubicBezTo>
                    <a:pt x="481516" y="166277"/>
                    <a:pt x="480409" y="170705"/>
                    <a:pt x="452185" y="202250"/>
                  </a:cubicBezTo>
                  <a:cubicBezTo>
                    <a:pt x="408464" y="250952"/>
                    <a:pt x="362529" y="296333"/>
                    <a:pt x="287816" y="279177"/>
                  </a:cubicBezTo>
                  <a:cubicBezTo>
                    <a:pt x="268446" y="303528"/>
                    <a:pt x="249076" y="328986"/>
                    <a:pt x="228599" y="352783"/>
                  </a:cubicBezTo>
                  <a:cubicBezTo>
                    <a:pt x="202035" y="382668"/>
                    <a:pt x="170489" y="405359"/>
                    <a:pt x="131196" y="415320"/>
                  </a:cubicBezTo>
                  <a:cubicBezTo>
                    <a:pt x="78066" y="429156"/>
                    <a:pt x="24937" y="397611"/>
                    <a:pt x="7781" y="340607"/>
                  </a:cubicBezTo>
                  <a:cubicBezTo>
                    <a:pt x="-9929" y="280837"/>
                    <a:pt x="3354" y="225494"/>
                    <a:pt x="39880" y="176239"/>
                  </a:cubicBezTo>
                  <a:cubicBezTo>
                    <a:pt x="95776" y="100973"/>
                    <a:pt x="168829" y="46737"/>
                    <a:pt x="255164" y="11317"/>
                  </a:cubicBezTo>
                  <a:cubicBezTo>
                    <a:pt x="271213" y="4676"/>
                    <a:pt x="290030" y="1909"/>
                    <a:pt x="307740" y="249"/>
                  </a:cubicBezTo>
                  <a:cubicBezTo>
                    <a:pt x="344266" y="-2519"/>
                    <a:pt x="366403" y="17958"/>
                    <a:pt x="370831" y="54485"/>
                  </a:cubicBezTo>
                  <a:cubicBezTo>
                    <a:pt x="378578" y="117576"/>
                    <a:pt x="353121" y="170705"/>
                    <a:pt x="323235" y="223280"/>
                  </a:cubicBezTo>
                  <a:cubicBezTo>
                    <a:pt x="313274" y="239330"/>
                    <a:pt x="303865" y="254273"/>
                    <a:pt x="293904" y="270322"/>
                  </a:cubicBezTo>
                  <a:close/>
                  <a:moveTo>
                    <a:pt x="274534" y="274196"/>
                  </a:moveTo>
                  <a:cubicBezTo>
                    <a:pt x="267893" y="257040"/>
                    <a:pt x="259038" y="244311"/>
                    <a:pt x="257378" y="229922"/>
                  </a:cubicBezTo>
                  <a:cubicBezTo>
                    <a:pt x="251843" y="188968"/>
                    <a:pt x="270106" y="155762"/>
                    <a:pt x="297778" y="126984"/>
                  </a:cubicBezTo>
                  <a:cubicBezTo>
                    <a:pt x="316041" y="108167"/>
                    <a:pt x="327663" y="105400"/>
                    <a:pt x="354781" y="116469"/>
                  </a:cubicBezTo>
                  <a:cubicBezTo>
                    <a:pt x="356995" y="94332"/>
                    <a:pt x="360869" y="73301"/>
                    <a:pt x="359762" y="52271"/>
                  </a:cubicBezTo>
                  <a:cubicBezTo>
                    <a:pt x="359208" y="28474"/>
                    <a:pt x="339838" y="10764"/>
                    <a:pt x="316041" y="11317"/>
                  </a:cubicBezTo>
                  <a:cubicBezTo>
                    <a:pt x="299438" y="11871"/>
                    <a:pt x="279515" y="14638"/>
                    <a:pt x="266786" y="24046"/>
                  </a:cubicBezTo>
                  <a:cubicBezTo>
                    <a:pt x="238561" y="44523"/>
                    <a:pt x="210889" y="67214"/>
                    <a:pt x="188199" y="93778"/>
                  </a:cubicBezTo>
                  <a:cubicBezTo>
                    <a:pt x="139497" y="149121"/>
                    <a:pt x="101311" y="212212"/>
                    <a:pt x="76960" y="281944"/>
                  </a:cubicBezTo>
                  <a:cubicBezTo>
                    <a:pt x="66998" y="309616"/>
                    <a:pt x="64231" y="340607"/>
                    <a:pt x="64231" y="370493"/>
                  </a:cubicBezTo>
                  <a:cubicBezTo>
                    <a:pt x="64231" y="398164"/>
                    <a:pt x="81941" y="410340"/>
                    <a:pt x="108505" y="405359"/>
                  </a:cubicBezTo>
                  <a:cubicBezTo>
                    <a:pt x="127875" y="401485"/>
                    <a:pt x="148352" y="395950"/>
                    <a:pt x="165508" y="385989"/>
                  </a:cubicBezTo>
                  <a:cubicBezTo>
                    <a:pt x="214763" y="359424"/>
                    <a:pt x="243542" y="312936"/>
                    <a:pt x="274534" y="274196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9004283" y="6487394"/>
              <a:ext cx="151593" cy="127813"/>
            </a:xfrm>
            <a:custGeom>
              <a:avLst/>
              <a:gdLst>
                <a:gd name="connsiteX0" fmla="*/ 74821 w 282248"/>
                <a:gd name="connsiteY0" fmla="*/ 44 h 237974"/>
                <a:gd name="connsiteX1" fmla="*/ 198789 w 282248"/>
                <a:gd name="connsiteY1" fmla="*/ 75310 h 237974"/>
                <a:gd name="connsiteX2" fmla="*/ 276269 w 282248"/>
                <a:gd name="connsiteY2" fmla="*/ 209240 h 237974"/>
                <a:gd name="connsiteX3" fmla="*/ 284570 w 282248"/>
                <a:gd name="connsiteY3" fmla="*/ 242999 h 237974"/>
                <a:gd name="connsiteX4" fmla="*/ 253025 w 282248"/>
                <a:gd name="connsiteY4" fmla="*/ 239679 h 237974"/>
                <a:gd name="connsiteX5" fmla="*/ 134038 w 282248"/>
                <a:gd name="connsiteY5" fmla="*/ 226396 h 237974"/>
                <a:gd name="connsiteX6" fmla="*/ 78141 w 282248"/>
                <a:gd name="connsiteY6" fmla="*/ 195958 h 237974"/>
                <a:gd name="connsiteX7" fmla="*/ 5642 w 282248"/>
                <a:gd name="connsiteY7" fmla="*/ 90806 h 237974"/>
                <a:gd name="connsiteX8" fmla="*/ 65966 w 282248"/>
                <a:gd name="connsiteY8" fmla="*/ 44 h 237974"/>
                <a:gd name="connsiteX9" fmla="*/ 74821 w 282248"/>
                <a:gd name="connsiteY9" fmla="*/ 44 h 237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2248" h="237974">
                  <a:moveTo>
                    <a:pt x="74821" y="44"/>
                  </a:moveTo>
                  <a:cubicBezTo>
                    <a:pt x="130717" y="1151"/>
                    <a:pt x="169457" y="32696"/>
                    <a:pt x="198789" y="75310"/>
                  </a:cubicBezTo>
                  <a:cubicBezTo>
                    <a:pt x="227567" y="117925"/>
                    <a:pt x="251365" y="163859"/>
                    <a:pt x="276269" y="209240"/>
                  </a:cubicBezTo>
                  <a:cubicBezTo>
                    <a:pt x="281803" y="219202"/>
                    <a:pt x="281803" y="231377"/>
                    <a:pt x="284570" y="242999"/>
                  </a:cubicBezTo>
                  <a:cubicBezTo>
                    <a:pt x="274055" y="241893"/>
                    <a:pt x="263540" y="241339"/>
                    <a:pt x="253025" y="239679"/>
                  </a:cubicBezTo>
                  <a:cubicBezTo>
                    <a:pt x="213178" y="235252"/>
                    <a:pt x="173885" y="230271"/>
                    <a:pt x="134038" y="226396"/>
                  </a:cubicBezTo>
                  <a:cubicBezTo>
                    <a:pt x="110794" y="224183"/>
                    <a:pt x="93084" y="215328"/>
                    <a:pt x="78141" y="195958"/>
                  </a:cubicBezTo>
                  <a:cubicBezTo>
                    <a:pt x="52130" y="162199"/>
                    <a:pt x="23352" y="130653"/>
                    <a:pt x="5642" y="90806"/>
                  </a:cubicBezTo>
                  <a:cubicBezTo>
                    <a:pt x="-14835" y="43765"/>
                    <a:pt x="23905" y="-1616"/>
                    <a:pt x="65966" y="44"/>
                  </a:cubicBezTo>
                  <a:cubicBezTo>
                    <a:pt x="68733" y="44"/>
                    <a:pt x="71500" y="44"/>
                    <a:pt x="74821" y="44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/>
            <p:cNvSpPr/>
            <p:nvPr/>
          </p:nvSpPr>
          <p:spPr>
            <a:xfrm>
              <a:off x="9393195" y="5880987"/>
              <a:ext cx="202124" cy="109979"/>
            </a:xfrm>
            <a:custGeom>
              <a:avLst/>
              <a:gdLst>
                <a:gd name="connsiteX0" fmla="*/ 381193 w 376331"/>
                <a:gd name="connsiteY0" fmla="*/ 140682 h 204768"/>
                <a:gd name="connsiteX1" fmla="*/ 315335 w 376331"/>
                <a:gd name="connsiteY1" fmla="*/ 158392 h 204768"/>
                <a:gd name="connsiteX2" fmla="*/ 179191 w 376331"/>
                <a:gd name="connsiteY2" fmla="*/ 199899 h 204768"/>
                <a:gd name="connsiteX3" fmla="*/ 43048 w 376331"/>
                <a:gd name="connsiteY3" fmla="*/ 182743 h 204768"/>
                <a:gd name="connsiteX4" fmla="*/ 9842 w 376331"/>
                <a:gd name="connsiteY4" fmla="*/ 62649 h 204768"/>
                <a:gd name="connsiteX5" fmla="*/ 109459 w 376331"/>
                <a:gd name="connsiteY5" fmla="*/ 665 h 204768"/>
                <a:gd name="connsiteX6" fmla="*/ 143772 w 376331"/>
                <a:gd name="connsiteY6" fmla="*/ 18928 h 204768"/>
                <a:gd name="connsiteX7" fmla="*/ 191367 w 376331"/>
                <a:gd name="connsiteY7" fmla="*/ 73717 h 204768"/>
                <a:gd name="connsiteX8" fmla="*/ 225126 w 376331"/>
                <a:gd name="connsiteY8" fmla="*/ 110797 h 204768"/>
                <a:gd name="connsiteX9" fmla="*/ 254458 w 376331"/>
                <a:gd name="connsiteY9" fmla="*/ 122419 h 204768"/>
                <a:gd name="connsiteX10" fmla="*/ 380639 w 376331"/>
                <a:gd name="connsiteY10" fmla="*/ 134595 h 204768"/>
                <a:gd name="connsiteX11" fmla="*/ 381193 w 376331"/>
                <a:gd name="connsiteY11" fmla="*/ 140682 h 204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6331" h="204768">
                  <a:moveTo>
                    <a:pt x="381193" y="140682"/>
                  </a:moveTo>
                  <a:cubicBezTo>
                    <a:pt x="359056" y="146770"/>
                    <a:pt x="337472" y="152304"/>
                    <a:pt x="315335" y="158392"/>
                  </a:cubicBezTo>
                  <a:cubicBezTo>
                    <a:pt x="269954" y="172228"/>
                    <a:pt x="225126" y="187170"/>
                    <a:pt x="179191" y="199899"/>
                  </a:cubicBezTo>
                  <a:cubicBezTo>
                    <a:pt x="132150" y="212628"/>
                    <a:pt x="85662" y="213735"/>
                    <a:pt x="43048" y="182743"/>
                  </a:cubicBezTo>
                  <a:cubicBezTo>
                    <a:pt x="-2333" y="150644"/>
                    <a:pt x="-8974" y="119652"/>
                    <a:pt x="9842" y="62649"/>
                  </a:cubicBezTo>
                  <a:cubicBezTo>
                    <a:pt x="24231" y="18928"/>
                    <a:pt x="63525" y="-4316"/>
                    <a:pt x="109459" y="665"/>
                  </a:cubicBezTo>
                  <a:cubicBezTo>
                    <a:pt x="121635" y="1772"/>
                    <a:pt x="134364" y="10073"/>
                    <a:pt x="143772" y="18928"/>
                  </a:cubicBezTo>
                  <a:cubicBezTo>
                    <a:pt x="160928" y="36084"/>
                    <a:pt x="175871" y="55454"/>
                    <a:pt x="191367" y="73717"/>
                  </a:cubicBezTo>
                  <a:cubicBezTo>
                    <a:pt x="202436" y="86446"/>
                    <a:pt x="212397" y="100282"/>
                    <a:pt x="225126" y="110797"/>
                  </a:cubicBezTo>
                  <a:cubicBezTo>
                    <a:pt x="232874" y="117438"/>
                    <a:pt x="244496" y="121312"/>
                    <a:pt x="254458" y="122419"/>
                  </a:cubicBezTo>
                  <a:cubicBezTo>
                    <a:pt x="296519" y="127400"/>
                    <a:pt x="338579" y="130720"/>
                    <a:pt x="380639" y="134595"/>
                  </a:cubicBezTo>
                  <a:cubicBezTo>
                    <a:pt x="380639" y="137362"/>
                    <a:pt x="381193" y="139022"/>
                    <a:pt x="381193" y="140682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/>
            <p:cNvSpPr/>
            <p:nvPr/>
          </p:nvSpPr>
          <p:spPr>
            <a:xfrm>
              <a:off x="9781415" y="6008508"/>
              <a:ext cx="151593" cy="112951"/>
            </a:xfrm>
            <a:custGeom>
              <a:avLst/>
              <a:gdLst>
                <a:gd name="connsiteX0" fmla="*/ 160885 w 282248"/>
                <a:gd name="connsiteY0" fmla="*/ 142889 h 210303"/>
                <a:gd name="connsiteX1" fmla="*/ 268803 w 282248"/>
                <a:gd name="connsiteY1" fmla="*/ 163919 h 210303"/>
                <a:gd name="connsiteX2" fmla="*/ 230617 w 282248"/>
                <a:gd name="connsiteY2" fmla="*/ 174988 h 210303"/>
                <a:gd name="connsiteX3" fmla="*/ 124359 w 282248"/>
                <a:gd name="connsiteY3" fmla="*/ 207087 h 210303"/>
                <a:gd name="connsiteX4" fmla="*/ 21421 w 282248"/>
                <a:gd name="connsiteY4" fmla="*/ 188823 h 210303"/>
                <a:gd name="connsiteX5" fmla="*/ 1497 w 282248"/>
                <a:gd name="connsiteY5" fmla="*/ 140675 h 210303"/>
                <a:gd name="connsiteX6" fmla="*/ 5371 w 282248"/>
                <a:gd name="connsiteY6" fmla="*/ 118538 h 210303"/>
                <a:gd name="connsiteX7" fmla="*/ 111076 w 282248"/>
                <a:gd name="connsiteY7" fmla="*/ 82565 h 210303"/>
                <a:gd name="connsiteX8" fmla="*/ 109969 w 282248"/>
                <a:gd name="connsiteY8" fmla="*/ 68176 h 210303"/>
                <a:gd name="connsiteX9" fmla="*/ 114397 w 282248"/>
                <a:gd name="connsiteY9" fmla="*/ 15047 h 210303"/>
                <a:gd name="connsiteX10" fmla="*/ 174167 w 282248"/>
                <a:gd name="connsiteY10" fmla="*/ 3425 h 210303"/>
                <a:gd name="connsiteX11" fmla="*/ 236151 w 282248"/>
                <a:gd name="connsiteY11" fmla="*/ 51573 h 210303"/>
                <a:gd name="connsiteX12" fmla="*/ 282086 w 282248"/>
                <a:gd name="connsiteY12" fmla="*/ 135141 h 210303"/>
                <a:gd name="connsiteX13" fmla="*/ 284299 w 282248"/>
                <a:gd name="connsiteY13" fmla="*/ 154511 h 210303"/>
                <a:gd name="connsiteX14" fmla="*/ 266590 w 282248"/>
                <a:gd name="connsiteY14" fmla="*/ 154511 h 210303"/>
                <a:gd name="connsiteX15" fmla="*/ 160885 w 282248"/>
                <a:gd name="connsiteY15" fmla="*/ 142889 h 210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2248" h="210303">
                  <a:moveTo>
                    <a:pt x="160885" y="142889"/>
                  </a:moveTo>
                  <a:cubicBezTo>
                    <a:pt x="192984" y="161705"/>
                    <a:pt x="231170" y="152297"/>
                    <a:pt x="268803" y="163919"/>
                  </a:cubicBezTo>
                  <a:cubicBezTo>
                    <a:pt x="253861" y="168347"/>
                    <a:pt x="242239" y="171667"/>
                    <a:pt x="230617" y="174988"/>
                  </a:cubicBezTo>
                  <a:cubicBezTo>
                    <a:pt x="195197" y="185503"/>
                    <a:pt x="159778" y="196571"/>
                    <a:pt x="124359" y="207087"/>
                  </a:cubicBezTo>
                  <a:cubicBezTo>
                    <a:pt x="87279" y="218155"/>
                    <a:pt x="52413" y="214281"/>
                    <a:pt x="21421" y="188823"/>
                  </a:cubicBezTo>
                  <a:cubicBezTo>
                    <a:pt x="6478" y="176648"/>
                    <a:pt x="-4037" y="162259"/>
                    <a:pt x="1497" y="140675"/>
                  </a:cubicBezTo>
                  <a:cubicBezTo>
                    <a:pt x="3711" y="133481"/>
                    <a:pt x="4264" y="125732"/>
                    <a:pt x="5371" y="118538"/>
                  </a:cubicBezTo>
                  <a:cubicBezTo>
                    <a:pt x="10352" y="77584"/>
                    <a:pt x="71229" y="44932"/>
                    <a:pt x="111076" y="82565"/>
                  </a:cubicBezTo>
                  <a:cubicBezTo>
                    <a:pt x="110523" y="76477"/>
                    <a:pt x="111629" y="71496"/>
                    <a:pt x="109969" y="68176"/>
                  </a:cubicBezTo>
                  <a:cubicBezTo>
                    <a:pt x="100561" y="49359"/>
                    <a:pt x="99454" y="30543"/>
                    <a:pt x="114397" y="15047"/>
                  </a:cubicBezTo>
                  <a:cubicBezTo>
                    <a:pt x="130999" y="-2663"/>
                    <a:pt x="152583" y="-2110"/>
                    <a:pt x="174167" y="3425"/>
                  </a:cubicBezTo>
                  <a:cubicBezTo>
                    <a:pt x="201285" y="10619"/>
                    <a:pt x="221762" y="28329"/>
                    <a:pt x="236151" y="51573"/>
                  </a:cubicBezTo>
                  <a:cubicBezTo>
                    <a:pt x="252754" y="78691"/>
                    <a:pt x="267143" y="106916"/>
                    <a:pt x="282086" y="135141"/>
                  </a:cubicBezTo>
                  <a:cubicBezTo>
                    <a:pt x="284853" y="140675"/>
                    <a:pt x="283746" y="147870"/>
                    <a:pt x="284299" y="154511"/>
                  </a:cubicBezTo>
                  <a:cubicBezTo>
                    <a:pt x="278212" y="154511"/>
                    <a:pt x="272124" y="155618"/>
                    <a:pt x="266590" y="154511"/>
                  </a:cubicBezTo>
                  <a:cubicBezTo>
                    <a:pt x="230617" y="151190"/>
                    <a:pt x="195751" y="147316"/>
                    <a:pt x="160885" y="142889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8777551" y="5976521"/>
              <a:ext cx="151593" cy="112951"/>
            </a:xfrm>
            <a:custGeom>
              <a:avLst/>
              <a:gdLst>
                <a:gd name="connsiteX0" fmla="*/ 271725 w 282248"/>
                <a:gd name="connsiteY0" fmla="*/ 158170 h 210303"/>
                <a:gd name="connsiteX1" fmla="*/ 261764 w 282248"/>
                <a:gd name="connsiteY1" fmla="*/ 166471 h 210303"/>
                <a:gd name="connsiteX2" fmla="*/ 111784 w 282248"/>
                <a:gd name="connsiteY2" fmla="*/ 209639 h 210303"/>
                <a:gd name="connsiteX3" fmla="*/ 18255 w 282248"/>
                <a:gd name="connsiteY3" fmla="*/ 185841 h 210303"/>
                <a:gd name="connsiteX4" fmla="*/ 43712 w 282248"/>
                <a:gd name="connsiteY4" fmla="*/ 70175 h 210303"/>
                <a:gd name="connsiteX5" fmla="*/ 116212 w 282248"/>
                <a:gd name="connsiteY5" fmla="*/ 88438 h 210303"/>
                <a:gd name="connsiteX6" fmla="*/ 102929 w 282248"/>
                <a:gd name="connsiteY6" fmla="*/ 61320 h 210303"/>
                <a:gd name="connsiteX7" fmla="*/ 137795 w 282248"/>
                <a:gd name="connsiteY7" fmla="*/ 996 h 210303"/>
                <a:gd name="connsiteX8" fmla="*/ 194799 w 282248"/>
                <a:gd name="connsiteY8" fmla="*/ 15939 h 210303"/>
                <a:gd name="connsiteX9" fmla="*/ 240733 w 282248"/>
                <a:gd name="connsiteY9" fmla="*/ 66854 h 210303"/>
                <a:gd name="connsiteX10" fmla="*/ 282794 w 282248"/>
                <a:gd name="connsiteY10" fmla="*/ 141014 h 210303"/>
                <a:gd name="connsiteX11" fmla="*/ 271725 w 282248"/>
                <a:gd name="connsiteY11" fmla="*/ 158170 h 210303"/>
                <a:gd name="connsiteX12" fmla="*/ 154952 w 282248"/>
                <a:gd name="connsiteY12" fmla="*/ 139353 h 210303"/>
                <a:gd name="connsiteX13" fmla="*/ 271725 w 282248"/>
                <a:gd name="connsiteY13" fmla="*/ 158170 h 210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2248" h="210303">
                  <a:moveTo>
                    <a:pt x="271725" y="158170"/>
                  </a:moveTo>
                  <a:cubicBezTo>
                    <a:pt x="268405" y="160937"/>
                    <a:pt x="265638" y="165365"/>
                    <a:pt x="261764" y="166471"/>
                  </a:cubicBezTo>
                  <a:cubicBezTo>
                    <a:pt x="211955" y="181414"/>
                    <a:pt x="162146" y="196910"/>
                    <a:pt x="111784" y="209639"/>
                  </a:cubicBezTo>
                  <a:cubicBezTo>
                    <a:pt x="77472" y="218494"/>
                    <a:pt x="47033" y="209086"/>
                    <a:pt x="18255" y="185841"/>
                  </a:cubicBezTo>
                  <a:cubicBezTo>
                    <a:pt x="-19378" y="155956"/>
                    <a:pt x="7186" y="79030"/>
                    <a:pt x="43712" y="70175"/>
                  </a:cubicBezTo>
                  <a:cubicBezTo>
                    <a:pt x="72491" y="62980"/>
                    <a:pt x="95735" y="64641"/>
                    <a:pt x="116212" y="88438"/>
                  </a:cubicBezTo>
                  <a:cubicBezTo>
                    <a:pt x="111784" y="79583"/>
                    <a:pt x="106803" y="70728"/>
                    <a:pt x="102929" y="61320"/>
                  </a:cubicBezTo>
                  <a:cubicBezTo>
                    <a:pt x="91307" y="31988"/>
                    <a:pt x="106803" y="5977"/>
                    <a:pt x="137795" y="996"/>
                  </a:cubicBezTo>
                  <a:cubicBezTo>
                    <a:pt x="159379" y="-2324"/>
                    <a:pt x="179303" y="2656"/>
                    <a:pt x="194799" y="15939"/>
                  </a:cubicBezTo>
                  <a:cubicBezTo>
                    <a:pt x="211955" y="30881"/>
                    <a:pt x="228004" y="48038"/>
                    <a:pt x="240733" y="66854"/>
                  </a:cubicBezTo>
                  <a:cubicBezTo>
                    <a:pt x="256783" y="90098"/>
                    <a:pt x="268958" y="116109"/>
                    <a:pt x="282794" y="141014"/>
                  </a:cubicBezTo>
                  <a:cubicBezTo>
                    <a:pt x="289435" y="153189"/>
                    <a:pt x="286668" y="159830"/>
                    <a:pt x="271725" y="158170"/>
                  </a:cubicBezTo>
                  <a:cubicBezTo>
                    <a:pt x="232432" y="152082"/>
                    <a:pt x="193692" y="145995"/>
                    <a:pt x="154952" y="139353"/>
                  </a:cubicBezTo>
                  <a:cubicBezTo>
                    <a:pt x="192031" y="158723"/>
                    <a:pt x="232432" y="157063"/>
                    <a:pt x="271725" y="158170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10295719" y="5910303"/>
              <a:ext cx="151593" cy="112951"/>
            </a:xfrm>
            <a:custGeom>
              <a:avLst/>
              <a:gdLst>
                <a:gd name="connsiteX0" fmla="*/ 152990 w 282248"/>
                <a:gd name="connsiteY0" fmla="*/ 142549 h 210303"/>
                <a:gd name="connsiteX1" fmla="*/ 267550 w 282248"/>
                <a:gd name="connsiteY1" fmla="*/ 163579 h 210303"/>
                <a:gd name="connsiteX2" fmla="*/ 248733 w 282248"/>
                <a:gd name="connsiteY2" fmla="*/ 170220 h 210303"/>
                <a:gd name="connsiteX3" fmla="*/ 137494 w 282248"/>
                <a:gd name="connsiteY3" fmla="*/ 203426 h 210303"/>
                <a:gd name="connsiteX4" fmla="*/ 25148 w 282248"/>
                <a:gd name="connsiteY4" fmla="*/ 191804 h 210303"/>
                <a:gd name="connsiteX5" fmla="*/ 1350 w 282248"/>
                <a:gd name="connsiteY5" fmla="*/ 127606 h 210303"/>
                <a:gd name="connsiteX6" fmla="*/ 47285 w 282248"/>
                <a:gd name="connsiteY6" fmla="*/ 70603 h 210303"/>
                <a:gd name="connsiteX7" fmla="*/ 112036 w 282248"/>
                <a:gd name="connsiteY7" fmla="*/ 90527 h 210303"/>
                <a:gd name="connsiteX8" fmla="*/ 121998 w 282248"/>
                <a:gd name="connsiteY8" fmla="*/ 99382 h 210303"/>
                <a:gd name="connsiteX9" fmla="*/ 107609 w 282248"/>
                <a:gd name="connsiteY9" fmla="*/ 67283 h 210303"/>
                <a:gd name="connsiteX10" fmla="*/ 115910 w 282248"/>
                <a:gd name="connsiteY10" fmla="*/ 13047 h 210303"/>
                <a:gd name="connsiteX11" fmla="*/ 171253 w 282248"/>
                <a:gd name="connsiteY11" fmla="*/ 3638 h 210303"/>
                <a:gd name="connsiteX12" fmla="*/ 228256 w 282248"/>
                <a:gd name="connsiteY12" fmla="*/ 46806 h 210303"/>
                <a:gd name="connsiteX13" fmla="*/ 281385 w 282248"/>
                <a:gd name="connsiteY13" fmla="*/ 142549 h 210303"/>
                <a:gd name="connsiteX14" fmla="*/ 286366 w 282248"/>
                <a:gd name="connsiteY14" fmla="*/ 159152 h 210303"/>
                <a:gd name="connsiteX15" fmla="*/ 220508 w 282248"/>
                <a:gd name="connsiteY15" fmla="*/ 150297 h 210303"/>
                <a:gd name="connsiteX16" fmla="*/ 152990 w 282248"/>
                <a:gd name="connsiteY16" fmla="*/ 142549 h 210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248" h="210303">
                  <a:moveTo>
                    <a:pt x="152990" y="142549"/>
                  </a:moveTo>
                  <a:cubicBezTo>
                    <a:pt x="190623" y="164133"/>
                    <a:pt x="229363" y="151957"/>
                    <a:pt x="267550" y="163579"/>
                  </a:cubicBezTo>
                  <a:cubicBezTo>
                    <a:pt x="259248" y="166347"/>
                    <a:pt x="254267" y="168560"/>
                    <a:pt x="248733" y="170220"/>
                  </a:cubicBezTo>
                  <a:cubicBezTo>
                    <a:pt x="211653" y="181289"/>
                    <a:pt x="174574" y="191804"/>
                    <a:pt x="137494" y="203426"/>
                  </a:cubicBezTo>
                  <a:cubicBezTo>
                    <a:pt x="98200" y="215602"/>
                    <a:pt x="60567" y="218369"/>
                    <a:pt x="25148" y="191804"/>
                  </a:cubicBezTo>
                  <a:cubicBezTo>
                    <a:pt x="3011" y="174648"/>
                    <a:pt x="-3077" y="153618"/>
                    <a:pt x="1350" y="127606"/>
                  </a:cubicBezTo>
                  <a:cubicBezTo>
                    <a:pt x="6331" y="100488"/>
                    <a:pt x="18507" y="78905"/>
                    <a:pt x="47285" y="70603"/>
                  </a:cubicBezTo>
                  <a:cubicBezTo>
                    <a:pt x="73849" y="62855"/>
                    <a:pt x="96540" y="65069"/>
                    <a:pt x="112036" y="90527"/>
                  </a:cubicBezTo>
                  <a:cubicBezTo>
                    <a:pt x="113143" y="92740"/>
                    <a:pt x="115910" y="94401"/>
                    <a:pt x="121998" y="99382"/>
                  </a:cubicBezTo>
                  <a:cubicBezTo>
                    <a:pt x="115910" y="85546"/>
                    <a:pt x="112036" y="76691"/>
                    <a:pt x="107609" y="67283"/>
                  </a:cubicBezTo>
                  <a:cubicBezTo>
                    <a:pt x="98200" y="47359"/>
                    <a:pt x="99307" y="28543"/>
                    <a:pt x="115910" y="13047"/>
                  </a:cubicBezTo>
                  <a:cubicBezTo>
                    <a:pt x="131959" y="-1896"/>
                    <a:pt x="151883" y="-2449"/>
                    <a:pt x="171253" y="3638"/>
                  </a:cubicBezTo>
                  <a:cubicBezTo>
                    <a:pt x="195051" y="10833"/>
                    <a:pt x="215527" y="25222"/>
                    <a:pt x="228256" y="46806"/>
                  </a:cubicBezTo>
                  <a:cubicBezTo>
                    <a:pt x="247073" y="78351"/>
                    <a:pt x="263676" y="110450"/>
                    <a:pt x="281385" y="142549"/>
                  </a:cubicBezTo>
                  <a:cubicBezTo>
                    <a:pt x="283599" y="146423"/>
                    <a:pt x="284152" y="151404"/>
                    <a:pt x="286366" y="159152"/>
                  </a:cubicBezTo>
                  <a:cubicBezTo>
                    <a:pt x="263122" y="155831"/>
                    <a:pt x="242092" y="153064"/>
                    <a:pt x="220508" y="150297"/>
                  </a:cubicBezTo>
                  <a:cubicBezTo>
                    <a:pt x="200031" y="147530"/>
                    <a:pt x="179001" y="145316"/>
                    <a:pt x="152990" y="142549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9391080" y="6526110"/>
              <a:ext cx="151593" cy="112951"/>
            </a:xfrm>
            <a:custGeom>
              <a:avLst/>
              <a:gdLst>
                <a:gd name="connsiteX0" fmla="*/ 116165 w 282248"/>
                <a:gd name="connsiteY0" fmla="*/ 86239 h 210303"/>
                <a:gd name="connsiteX1" fmla="*/ 105096 w 282248"/>
                <a:gd name="connsiteY1" fmla="*/ 61335 h 210303"/>
                <a:gd name="connsiteX2" fmla="*/ 154905 w 282248"/>
                <a:gd name="connsiteY2" fmla="*/ 458 h 210303"/>
                <a:gd name="connsiteX3" fmla="*/ 225191 w 282248"/>
                <a:gd name="connsiteY3" fmla="*/ 44179 h 210303"/>
                <a:gd name="connsiteX4" fmla="*/ 283854 w 282248"/>
                <a:gd name="connsiteY4" fmla="*/ 146563 h 210303"/>
                <a:gd name="connsiteX5" fmla="*/ 285515 w 282248"/>
                <a:gd name="connsiteY5" fmla="*/ 158739 h 210303"/>
                <a:gd name="connsiteX6" fmla="*/ 109524 w 282248"/>
                <a:gd name="connsiteY6" fmla="*/ 209654 h 210303"/>
                <a:gd name="connsiteX7" fmla="*/ 15994 w 282248"/>
                <a:gd name="connsiteY7" fmla="*/ 182536 h 210303"/>
                <a:gd name="connsiteX8" fmla="*/ 4373 w 282248"/>
                <a:gd name="connsiteY8" fmla="*/ 114465 h 210303"/>
                <a:gd name="connsiteX9" fmla="*/ 53074 w 282248"/>
                <a:gd name="connsiteY9" fmla="*/ 67423 h 210303"/>
                <a:gd name="connsiteX10" fmla="*/ 112291 w 282248"/>
                <a:gd name="connsiteY10" fmla="*/ 89560 h 210303"/>
                <a:gd name="connsiteX11" fmla="*/ 116165 w 282248"/>
                <a:gd name="connsiteY11" fmla="*/ 86239 h 210303"/>
                <a:gd name="connsiteX12" fmla="*/ 260610 w 282248"/>
                <a:gd name="connsiteY12" fmla="*/ 155972 h 210303"/>
                <a:gd name="connsiteX13" fmla="*/ 159333 w 282248"/>
                <a:gd name="connsiteY13" fmla="*/ 143243 h 210303"/>
                <a:gd name="connsiteX14" fmla="*/ 260610 w 282248"/>
                <a:gd name="connsiteY14" fmla="*/ 155972 h 210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2248" h="210303">
                  <a:moveTo>
                    <a:pt x="116165" y="86239"/>
                  </a:moveTo>
                  <a:cubicBezTo>
                    <a:pt x="112291" y="77938"/>
                    <a:pt x="108417" y="70190"/>
                    <a:pt x="105096" y="61335"/>
                  </a:cubicBezTo>
                  <a:cubicBezTo>
                    <a:pt x="92368" y="24255"/>
                    <a:pt x="115612" y="-3969"/>
                    <a:pt x="154905" y="458"/>
                  </a:cubicBezTo>
                  <a:cubicBezTo>
                    <a:pt x="185344" y="3779"/>
                    <a:pt x="209141" y="19828"/>
                    <a:pt x="225191" y="44179"/>
                  </a:cubicBezTo>
                  <a:cubicBezTo>
                    <a:pt x="246774" y="76831"/>
                    <a:pt x="264484" y="112251"/>
                    <a:pt x="283854" y="146563"/>
                  </a:cubicBezTo>
                  <a:cubicBezTo>
                    <a:pt x="285515" y="149330"/>
                    <a:pt x="284961" y="153205"/>
                    <a:pt x="285515" y="158739"/>
                  </a:cubicBezTo>
                  <a:cubicBezTo>
                    <a:pt x="226851" y="175895"/>
                    <a:pt x="168187" y="193605"/>
                    <a:pt x="109524" y="209654"/>
                  </a:cubicBezTo>
                  <a:cubicBezTo>
                    <a:pt x="73551" y="219062"/>
                    <a:pt x="42559" y="208547"/>
                    <a:pt x="15994" y="182536"/>
                  </a:cubicBezTo>
                  <a:cubicBezTo>
                    <a:pt x="-5036" y="162059"/>
                    <a:pt x="-1162" y="137708"/>
                    <a:pt x="4373" y="114465"/>
                  </a:cubicBezTo>
                  <a:cubicBezTo>
                    <a:pt x="10460" y="90114"/>
                    <a:pt x="27616" y="74064"/>
                    <a:pt x="53074" y="67423"/>
                  </a:cubicBezTo>
                  <a:cubicBezTo>
                    <a:pt x="77979" y="60782"/>
                    <a:pt x="96795" y="69083"/>
                    <a:pt x="112291" y="89560"/>
                  </a:cubicBezTo>
                  <a:cubicBezTo>
                    <a:pt x="113951" y="88453"/>
                    <a:pt x="115058" y="87346"/>
                    <a:pt x="116165" y="86239"/>
                  </a:cubicBezTo>
                  <a:close/>
                  <a:moveTo>
                    <a:pt x="260610" y="155972"/>
                  </a:moveTo>
                  <a:cubicBezTo>
                    <a:pt x="226851" y="151544"/>
                    <a:pt x="193092" y="147670"/>
                    <a:pt x="159333" y="143243"/>
                  </a:cubicBezTo>
                  <a:cubicBezTo>
                    <a:pt x="191985" y="158739"/>
                    <a:pt x="226851" y="154311"/>
                    <a:pt x="260610" y="155972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9980796" y="6538405"/>
              <a:ext cx="151593" cy="112951"/>
            </a:xfrm>
            <a:custGeom>
              <a:avLst/>
              <a:gdLst>
                <a:gd name="connsiteX0" fmla="*/ 103454 w 282248"/>
                <a:gd name="connsiteY0" fmla="*/ 72203 h 210303"/>
                <a:gd name="connsiteX1" fmla="*/ 98473 w 282248"/>
                <a:gd name="connsiteY1" fmla="*/ 55047 h 210303"/>
                <a:gd name="connsiteX2" fmla="*/ 132785 w 282248"/>
                <a:gd name="connsiteY2" fmla="*/ 811 h 210303"/>
                <a:gd name="connsiteX3" fmla="*/ 201964 w 282248"/>
                <a:gd name="connsiteY3" fmla="*/ 25162 h 210303"/>
                <a:gd name="connsiteX4" fmla="*/ 265608 w 282248"/>
                <a:gd name="connsiteY4" fmla="*/ 119798 h 210303"/>
                <a:gd name="connsiteX5" fmla="*/ 283871 w 282248"/>
                <a:gd name="connsiteY5" fmla="*/ 154664 h 210303"/>
                <a:gd name="connsiteX6" fmla="*/ 239044 w 282248"/>
                <a:gd name="connsiteY6" fmla="*/ 170713 h 210303"/>
                <a:gd name="connsiteX7" fmla="*/ 109541 w 282248"/>
                <a:gd name="connsiteY7" fmla="*/ 207793 h 210303"/>
                <a:gd name="connsiteX8" fmla="*/ 18225 w 282248"/>
                <a:gd name="connsiteY8" fmla="*/ 182889 h 210303"/>
                <a:gd name="connsiteX9" fmla="*/ 15458 w 282248"/>
                <a:gd name="connsiteY9" fmla="*/ 91573 h 210303"/>
                <a:gd name="connsiteX10" fmla="*/ 103454 w 282248"/>
                <a:gd name="connsiteY10" fmla="*/ 72203 h 210303"/>
                <a:gd name="connsiteX11" fmla="*/ 170418 w 282248"/>
                <a:gd name="connsiteY11" fmla="*/ 145256 h 210303"/>
                <a:gd name="connsiteX12" fmla="*/ 169311 w 282248"/>
                <a:gd name="connsiteY12" fmla="*/ 150237 h 210303"/>
                <a:gd name="connsiteX13" fmla="*/ 229635 w 282248"/>
                <a:gd name="connsiteY13" fmla="*/ 154664 h 210303"/>
                <a:gd name="connsiteX14" fmla="*/ 229635 w 282248"/>
                <a:gd name="connsiteY14" fmla="*/ 151343 h 210303"/>
                <a:gd name="connsiteX15" fmla="*/ 170418 w 282248"/>
                <a:gd name="connsiteY15" fmla="*/ 145256 h 210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2248" h="210303">
                  <a:moveTo>
                    <a:pt x="103454" y="72203"/>
                  </a:moveTo>
                  <a:cubicBezTo>
                    <a:pt x="101240" y="64455"/>
                    <a:pt x="100133" y="59474"/>
                    <a:pt x="98473" y="55047"/>
                  </a:cubicBezTo>
                  <a:cubicBezTo>
                    <a:pt x="89618" y="29035"/>
                    <a:pt x="105667" y="3578"/>
                    <a:pt x="132785" y="811"/>
                  </a:cubicBezTo>
                  <a:cubicBezTo>
                    <a:pt x="159903" y="-2510"/>
                    <a:pt x="185361" y="4131"/>
                    <a:pt x="201964" y="25162"/>
                  </a:cubicBezTo>
                  <a:cubicBezTo>
                    <a:pt x="225208" y="55047"/>
                    <a:pt x="245131" y="87699"/>
                    <a:pt x="265608" y="119798"/>
                  </a:cubicBezTo>
                  <a:cubicBezTo>
                    <a:pt x="272249" y="129760"/>
                    <a:pt x="276677" y="140828"/>
                    <a:pt x="283871" y="154664"/>
                  </a:cubicBezTo>
                  <a:cubicBezTo>
                    <a:pt x="267268" y="160752"/>
                    <a:pt x="253433" y="166286"/>
                    <a:pt x="239044" y="170713"/>
                  </a:cubicBezTo>
                  <a:cubicBezTo>
                    <a:pt x="195876" y="183442"/>
                    <a:pt x="153262" y="197278"/>
                    <a:pt x="109541" y="207793"/>
                  </a:cubicBezTo>
                  <a:cubicBezTo>
                    <a:pt x="75782" y="216095"/>
                    <a:pt x="43683" y="210007"/>
                    <a:pt x="18225" y="182889"/>
                  </a:cubicBezTo>
                  <a:cubicBezTo>
                    <a:pt x="-5019" y="157985"/>
                    <a:pt x="-6125" y="119245"/>
                    <a:pt x="15458" y="91573"/>
                  </a:cubicBezTo>
                  <a:cubicBezTo>
                    <a:pt x="35382" y="66115"/>
                    <a:pt x="64160" y="58921"/>
                    <a:pt x="103454" y="72203"/>
                  </a:cubicBezTo>
                  <a:close/>
                  <a:moveTo>
                    <a:pt x="170418" y="145256"/>
                  </a:moveTo>
                  <a:cubicBezTo>
                    <a:pt x="169865" y="146916"/>
                    <a:pt x="169865" y="148576"/>
                    <a:pt x="169311" y="150237"/>
                  </a:cubicBezTo>
                  <a:cubicBezTo>
                    <a:pt x="189235" y="151897"/>
                    <a:pt x="209712" y="153557"/>
                    <a:pt x="229635" y="154664"/>
                  </a:cubicBezTo>
                  <a:cubicBezTo>
                    <a:pt x="229635" y="153557"/>
                    <a:pt x="229635" y="152450"/>
                    <a:pt x="229635" y="151343"/>
                  </a:cubicBezTo>
                  <a:cubicBezTo>
                    <a:pt x="210265" y="149683"/>
                    <a:pt x="190342" y="147469"/>
                    <a:pt x="170418" y="145256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/>
            <p:cNvSpPr/>
            <p:nvPr/>
          </p:nvSpPr>
          <p:spPr>
            <a:xfrm>
              <a:off x="9469225" y="5831857"/>
              <a:ext cx="139703" cy="118896"/>
            </a:xfrm>
            <a:custGeom>
              <a:avLst/>
              <a:gdLst>
                <a:gd name="connsiteX0" fmla="*/ 0 w 260111"/>
                <a:gd name="connsiteY0" fmla="*/ 62808 h 221371"/>
                <a:gd name="connsiteX1" fmla="*/ 46488 w 260111"/>
                <a:gd name="connsiteY1" fmla="*/ 3038 h 221371"/>
                <a:gd name="connsiteX2" fmla="*/ 167135 w 260111"/>
                <a:gd name="connsiteY2" fmla="*/ 50633 h 221371"/>
                <a:gd name="connsiteX3" fmla="*/ 258451 w 260111"/>
                <a:gd name="connsiteY3" fmla="*/ 207807 h 221371"/>
                <a:gd name="connsiteX4" fmla="*/ 259005 w 260111"/>
                <a:gd name="connsiteY4" fmla="*/ 222196 h 221371"/>
                <a:gd name="connsiteX5" fmla="*/ 245169 w 260111"/>
                <a:gd name="connsiteY5" fmla="*/ 224410 h 221371"/>
                <a:gd name="connsiteX6" fmla="*/ 154407 w 260111"/>
                <a:gd name="connsiteY6" fmla="*/ 210574 h 221371"/>
                <a:gd name="connsiteX7" fmla="*/ 147212 w 260111"/>
                <a:gd name="connsiteY7" fmla="*/ 210020 h 221371"/>
                <a:gd name="connsiteX8" fmla="*/ 59770 w 260111"/>
                <a:gd name="connsiteY8" fmla="*/ 167960 h 221371"/>
                <a:gd name="connsiteX9" fmla="*/ 2767 w 260111"/>
                <a:gd name="connsiteY9" fmla="*/ 73877 h 221371"/>
                <a:gd name="connsiteX10" fmla="*/ 0 w 260111"/>
                <a:gd name="connsiteY10" fmla="*/ 62808 h 221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0111" h="221371">
                  <a:moveTo>
                    <a:pt x="0" y="62808"/>
                  </a:moveTo>
                  <a:cubicBezTo>
                    <a:pt x="0" y="33477"/>
                    <a:pt x="19923" y="8572"/>
                    <a:pt x="46488" y="3038"/>
                  </a:cubicBezTo>
                  <a:cubicBezTo>
                    <a:pt x="97403" y="-8031"/>
                    <a:pt x="139464" y="11893"/>
                    <a:pt x="167135" y="50633"/>
                  </a:cubicBezTo>
                  <a:cubicBezTo>
                    <a:pt x="202002" y="99888"/>
                    <a:pt x="228566" y="154678"/>
                    <a:pt x="258451" y="207807"/>
                  </a:cubicBezTo>
                  <a:cubicBezTo>
                    <a:pt x="260665" y="211681"/>
                    <a:pt x="261218" y="218875"/>
                    <a:pt x="259005" y="222196"/>
                  </a:cubicBezTo>
                  <a:cubicBezTo>
                    <a:pt x="257345" y="224963"/>
                    <a:pt x="249596" y="224963"/>
                    <a:pt x="245169" y="224410"/>
                  </a:cubicBezTo>
                  <a:cubicBezTo>
                    <a:pt x="214730" y="219982"/>
                    <a:pt x="184845" y="215555"/>
                    <a:pt x="154407" y="210574"/>
                  </a:cubicBezTo>
                  <a:cubicBezTo>
                    <a:pt x="152193" y="210020"/>
                    <a:pt x="149979" y="210020"/>
                    <a:pt x="147212" y="210020"/>
                  </a:cubicBezTo>
                  <a:cubicBezTo>
                    <a:pt x="112346" y="208360"/>
                    <a:pt x="81354" y="202273"/>
                    <a:pt x="59770" y="167960"/>
                  </a:cubicBezTo>
                  <a:cubicBezTo>
                    <a:pt x="39847" y="136968"/>
                    <a:pt x="13282" y="110403"/>
                    <a:pt x="2767" y="73877"/>
                  </a:cubicBezTo>
                  <a:cubicBezTo>
                    <a:pt x="1660" y="69450"/>
                    <a:pt x="553" y="65022"/>
                    <a:pt x="0" y="62808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/>
            <p:cNvSpPr/>
            <p:nvPr/>
          </p:nvSpPr>
          <p:spPr>
            <a:xfrm>
              <a:off x="10383019" y="6065148"/>
              <a:ext cx="136730" cy="104034"/>
            </a:xfrm>
            <a:custGeom>
              <a:avLst/>
              <a:gdLst>
                <a:gd name="connsiteX0" fmla="*/ 125485 w 254577"/>
                <a:gd name="connsiteY0" fmla="*/ 107716 h 193700"/>
                <a:gd name="connsiteX1" fmla="*/ 100028 w 254577"/>
                <a:gd name="connsiteY1" fmla="*/ 67315 h 193700"/>
                <a:gd name="connsiteX2" fmla="*/ 101134 w 254577"/>
                <a:gd name="connsiteY2" fmla="*/ 15847 h 193700"/>
                <a:gd name="connsiteX3" fmla="*/ 155370 w 254577"/>
                <a:gd name="connsiteY3" fmla="*/ 4778 h 193700"/>
                <a:gd name="connsiteX4" fmla="*/ 202412 w 254577"/>
                <a:gd name="connsiteY4" fmla="*/ 38537 h 193700"/>
                <a:gd name="connsiteX5" fmla="*/ 253881 w 254577"/>
                <a:gd name="connsiteY5" fmla="*/ 124872 h 193700"/>
                <a:gd name="connsiteX6" fmla="*/ 259415 w 254577"/>
                <a:gd name="connsiteY6" fmla="*/ 146456 h 193700"/>
                <a:gd name="connsiteX7" fmla="*/ 99474 w 254577"/>
                <a:gd name="connsiteY7" fmla="*/ 194604 h 193700"/>
                <a:gd name="connsiteX8" fmla="*/ 9265 w 254577"/>
                <a:gd name="connsiteY8" fmla="*/ 165272 h 193700"/>
                <a:gd name="connsiteX9" fmla="*/ 14246 w 254577"/>
                <a:gd name="connsiteY9" fmla="*/ 87239 h 193700"/>
                <a:gd name="connsiteX10" fmla="*/ 77890 w 254577"/>
                <a:gd name="connsiteY10" fmla="*/ 65102 h 193700"/>
                <a:gd name="connsiteX11" fmla="*/ 97814 w 254577"/>
                <a:gd name="connsiteY11" fmla="*/ 81151 h 193700"/>
                <a:gd name="connsiteX12" fmla="*/ 121611 w 254577"/>
                <a:gd name="connsiteY12" fmla="*/ 110483 h 193700"/>
                <a:gd name="connsiteX13" fmla="*/ 125485 w 254577"/>
                <a:gd name="connsiteY13" fmla="*/ 107716 h 193700"/>
                <a:gd name="connsiteX14" fmla="*/ 232850 w 254577"/>
                <a:gd name="connsiteY14" fmla="*/ 148670 h 193700"/>
                <a:gd name="connsiteX15" fmla="*/ 233404 w 254577"/>
                <a:gd name="connsiteY15" fmla="*/ 143135 h 193700"/>
                <a:gd name="connsiteX16" fmla="*/ 185809 w 254577"/>
                <a:gd name="connsiteY16" fmla="*/ 136494 h 193700"/>
                <a:gd name="connsiteX17" fmla="*/ 133787 w 254577"/>
                <a:gd name="connsiteY17" fmla="*/ 127639 h 193700"/>
                <a:gd name="connsiteX18" fmla="*/ 232850 w 254577"/>
                <a:gd name="connsiteY18" fmla="*/ 148670 h 193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4577" h="193700">
                  <a:moveTo>
                    <a:pt x="125485" y="107716"/>
                  </a:moveTo>
                  <a:cubicBezTo>
                    <a:pt x="117184" y="94434"/>
                    <a:pt x="107222" y="81705"/>
                    <a:pt x="100028" y="67315"/>
                  </a:cubicBezTo>
                  <a:cubicBezTo>
                    <a:pt x="91172" y="50159"/>
                    <a:pt x="86192" y="31896"/>
                    <a:pt x="101134" y="15847"/>
                  </a:cubicBezTo>
                  <a:cubicBezTo>
                    <a:pt x="116077" y="-756"/>
                    <a:pt x="136554" y="-4077"/>
                    <a:pt x="155370" y="4778"/>
                  </a:cubicBezTo>
                  <a:cubicBezTo>
                    <a:pt x="172527" y="13079"/>
                    <a:pt x="191343" y="23595"/>
                    <a:pt x="202412" y="38537"/>
                  </a:cubicBezTo>
                  <a:cubicBezTo>
                    <a:pt x="222335" y="65102"/>
                    <a:pt x="237278" y="95540"/>
                    <a:pt x="253881" y="124872"/>
                  </a:cubicBezTo>
                  <a:cubicBezTo>
                    <a:pt x="257201" y="130406"/>
                    <a:pt x="257201" y="138154"/>
                    <a:pt x="259415" y="146456"/>
                  </a:cubicBezTo>
                  <a:cubicBezTo>
                    <a:pt x="205179" y="163059"/>
                    <a:pt x="153157" y="180768"/>
                    <a:pt x="99474" y="194604"/>
                  </a:cubicBezTo>
                  <a:cubicBezTo>
                    <a:pt x="65161" y="203459"/>
                    <a:pt x="32509" y="195711"/>
                    <a:pt x="9265" y="165272"/>
                  </a:cubicBezTo>
                  <a:cubicBezTo>
                    <a:pt x="-4571" y="147563"/>
                    <a:pt x="-2911" y="111590"/>
                    <a:pt x="14246" y="87239"/>
                  </a:cubicBezTo>
                  <a:cubicBezTo>
                    <a:pt x="25868" y="70636"/>
                    <a:pt x="60181" y="57907"/>
                    <a:pt x="77890" y="65102"/>
                  </a:cubicBezTo>
                  <a:cubicBezTo>
                    <a:pt x="85638" y="68422"/>
                    <a:pt x="92279" y="74510"/>
                    <a:pt x="97814" y="81151"/>
                  </a:cubicBezTo>
                  <a:cubicBezTo>
                    <a:pt x="106115" y="90559"/>
                    <a:pt x="113863" y="100521"/>
                    <a:pt x="121611" y="110483"/>
                  </a:cubicBezTo>
                  <a:cubicBezTo>
                    <a:pt x="123271" y="109376"/>
                    <a:pt x="124378" y="108269"/>
                    <a:pt x="125485" y="107716"/>
                  </a:cubicBezTo>
                  <a:close/>
                  <a:moveTo>
                    <a:pt x="232850" y="148670"/>
                  </a:moveTo>
                  <a:cubicBezTo>
                    <a:pt x="232850" y="147009"/>
                    <a:pt x="232850" y="144795"/>
                    <a:pt x="233404" y="143135"/>
                  </a:cubicBezTo>
                  <a:cubicBezTo>
                    <a:pt x="217354" y="140922"/>
                    <a:pt x="201858" y="139261"/>
                    <a:pt x="185809" y="136494"/>
                  </a:cubicBezTo>
                  <a:cubicBezTo>
                    <a:pt x="169759" y="134280"/>
                    <a:pt x="154263" y="130960"/>
                    <a:pt x="133787" y="127639"/>
                  </a:cubicBezTo>
                  <a:cubicBezTo>
                    <a:pt x="166439" y="150883"/>
                    <a:pt x="200751" y="143135"/>
                    <a:pt x="232850" y="148670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/>
            <p:cNvSpPr/>
            <p:nvPr/>
          </p:nvSpPr>
          <p:spPr>
            <a:xfrm>
              <a:off x="9215422" y="6609588"/>
              <a:ext cx="130786" cy="95117"/>
            </a:xfrm>
            <a:custGeom>
              <a:avLst/>
              <a:gdLst>
                <a:gd name="connsiteX0" fmla="*/ 126660 w 243508"/>
                <a:gd name="connsiteY0" fmla="*/ 110124 h 177097"/>
                <a:gd name="connsiteX1" fmla="*/ 102862 w 243508"/>
                <a:gd name="connsiteY1" fmla="*/ 76364 h 177097"/>
                <a:gd name="connsiteX2" fmla="*/ 87919 w 243508"/>
                <a:gd name="connsiteY2" fmla="*/ 47033 h 177097"/>
                <a:gd name="connsiteX3" fmla="*/ 117804 w 243508"/>
                <a:gd name="connsiteY3" fmla="*/ 545 h 177097"/>
                <a:gd name="connsiteX4" fmla="*/ 176468 w 243508"/>
                <a:gd name="connsiteY4" fmla="*/ 24342 h 177097"/>
                <a:gd name="connsiteX5" fmla="*/ 243986 w 243508"/>
                <a:gd name="connsiteY5" fmla="*/ 133368 h 177097"/>
                <a:gd name="connsiteX6" fmla="*/ 220742 w 243508"/>
                <a:gd name="connsiteY6" fmla="*/ 143883 h 177097"/>
                <a:gd name="connsiteX7" fmla="*/ 102309 w 243508"/>
                <a:gd name="connsiteY7" fmla="*/ 177642 h 177097"/>
                <a:gd name="connsiteX8" fmla="*/ 10993 w 243508"/>
                <a:gd name="connsiteY8" fmla="*/ 153291 h 177097"/>
                <a:gd name="connsiteX9" fmla="*/ 33130 w 243508"/>
                <a:gd name="connsiteY9" fmla="*/ 63636 h 177097"/>
                <a:gd name="connsiteX10" fmla="*/ 94560 w 243508"/>
                <a:gd name="connsiteY10" fmla="*/ 79132 h 177097"/>
                <a:gd name="connsiteX11" fmla="*/ 123339 w 243508"/>
                <a:gd name="connsiteY11" fmla="*/ 113444 h 177097"/>
                <a:gd name="connsiteX12" fmla="*/ 126660 w 243508"/>
                <a:gd name="connsiteY12" fmla="*/ 110124 h 177097"/>
                <a:gd name="connsiteX13" fmla="*/ 131640 w 243508"/>
                <a:gd name="connsiteY13" fmla="*/ 121192 h 177097"/>
                <a:gd name="connsiteX14" fmla="*/ 215761 w 243508"/>
                <a:gd name="connsiteY14" fmla="*/ 133368 h 177097"/>
                <a:gd name="connsiteX15" fmla="*/ 131640 w 243508"/>
                <a:gd name="connsiteY15" fmla="*/ 121192 h 177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3508" h="177097">
                  <a:moveTo>
                    <a:pt x="126660" y="110124"/>
                  </a:moveTo>
                  <a:cubicBezTo>
                    <a:pt x="118358" y="99055"/>
                    <a:pt x="110057" y="87987"/>
                    <a:pt x="102862" y="76364"/>
                  </a:cubicBezTo>
                  <a:cubicBezTo>
                    <a:pt x="96774" y="66956"/>
                    <a:pt x="91240" y="57548"/>
                    <a:pt x="87919" y="47033"/>
                  </a:cubicBezTo>
                  <a:cubicBezTo>
                    <a:pt x="80171" y="24342"/>
                    <a:pt x="94007" y="3312"/>
                    <a:pt x="117804" y="545"/>
                  </a:cubicBezTo>
                  <a:cubicBezTo>
                    <a:pt x="141602" y="-2222"/>
                    <a:pt x="163186" y="5526"/>
                    <a:pt x="176468" y="24342"/>
                  </a:cubicBezTo>
                  <a:cubicBezTo>
                    <a:pt x="200266" y="58655"/>
                    <a:pt x="220742" y="95181"/>
                    <a:pt x="243986" y="133368"/>
                  </a:cubicBezTo>
                  <a:cubicBezTo>
                    <a:pt x="232918" y="138349"/>
                    <a:pt x="227383" y="141669"/>
                    <a:pt x="220742" y="143883"/>
                  </a:cubicBezTo>
                  <a:cubicBezTo>
                    <a:pt x="181449" y="155505"/>
                    <a:pt x="142155" y="167127"/>
                    <a:pt x="102309" y="177642"/>
                  </a:cubicBezTo>
                  <a:cubicBezTo>
                    <a:pt x="67996" y="186497"/>
                    <a:pt x="35897" y="182070"/>
                    <a:pt x="10993" y="153291"/>
                  </a:cubicBezTo>
                  <a:cubicBezTo>
                    <a:pt x="-11144" y="127834"/>
                    <a:pt x="2138" y="76918"/>
                    <a:pt x="33130" y="63636"/>
                  </a:cubicBezTo>
                  <a:cubicBezTo>
                    <a:pt x="59141" y="53121"/>
                    <a:pt x="75744" y="56994"/>
                    <a:pt x="94560" y="79132"/>
                  </a:cubicBezTo>
                  <a:cubicBezTo>
                    <a:pt x="103969" y="90754"/>
                    <a:pt x="113377" y="101822"/>
                    <a:pt x="123339" y="113444"/>
                  </a:cubicBezTo>
                  <a:cubicBezTo>
                    <a:pt x="124446" y="111784"/>
                    <a:pt x="125553" y="110677"/>
                    <a:pt x="126660" y="110124"/>
                  </a:cubicBezTo>
                  <a:close/>
                  <a:moveTo>
                    <a:pt x="131640" y="121192"/>
                  </a:moveTo>
                  <a:cubicBezTo>
                    <a:pt x="157651" y="137242"/>
                    <a:pt x="186983" y="133368"/>
                    <a:pt x="215761" y="133368"/>
                  </a:cubicBezTo>
                  <a:cubicBezTo>
                    <a:pt x="187537" y="129494"/>
                    <a:pt x="159312" y="125066"/>
                    <a:pt x="131640" y="121192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/>
            <p:cNvSpPr/>
            <p:nvPr/>
          </p:nvSpPr>
          <p:spPr>
            <a:xfrm>
              <a:off x="8860774" y="6051366"/>
              <a:ext cx="62420" cy="8917"/>
            </a:xfrm>
            <a:custGeom>
              <a:avLst/>
              <a:gdLst>
                <a:gd name="connsiteX0" fmla="*/ 116773 w 116220"/>
                <a:gd name="connsiteY0" fmla="*/ 18817 h 16602"/>
                <a:gd name="connsiteX1" fmla="*/ 0 w 116220"/>
                <a:gd name="connsiteY1" fmla="*/ 0 h 16602"/>
                <a:gd name="connsiteX2" fmla="*/ 116773 w 116220"/>
                <a:gd name="connsiteY2" fmla="*/ 18817 h 16602"/>
                <a:gd name="connsiteX3" fmla="*/ 116773 w 116220"/>
                <a:gd name="connsiteY3" fmla="*/ 18817 h 16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220" h="16602">
                  <a:moveTo>
                    <a:pt x="116773" y="18817"/>
                  </a:moveTo>
                  <a:cubicBezTo>
                    <a:pt x="76927" y="17710"/>
                    <a:pt x="37080" y="19370"/>
                    <a:pt x="0" y="0"/>
                  </a:cubicBezTo>
                  <a:cubicBezTo>
                    <a:pt x="39293" y="6641"/>
                    <a:pt x="78033" y="12729"/>
                    <a:pt x="116773" y="18817"/>
                  </a:cubicBezTo>
                  <a:cubicBezTo>
                    <a:pt x="116773" y="19370"/>
                    <a:pt x="116773" y="18817"/>
                    <a:pt x="116773" y="18817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/>
            <p:cNvSpPr/>
            <p:nvPr/>
          </p:nvSpPr>
          <p:spPr>
            <a:xfrm>
              <a:off x="9476656" y="6603045"/>
              <a:ext cx="53503" cy="5945"/>
            </a:xfrm>
            <a:custGeom>
              <a:avLst/>
              <a:gdLst>
                <a:gd name="connsiteX0" fmla="*/ 101277 w 99617"/>
                <a:gd name="connsiteY0" fmla="*/ 12729 h 11068"/>
                <a:gd name="connsiteX1" fmla="*/ 0 w 99617"/>
                <a:gd name="connsiteY1" fmla="*/ 0 h 11068"/>
                <a:gd name="connsiteX2" fmla="*/ 101277 w 99617"/>
                <a:gd name="connsiteY2" fmla="*/ 12729 h 11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617" h="11068">
                  <a:moveTo>
                    <a:pt x="101277" y="12729"/>
                  </a:moveTo>
                  <a:cubicBezTo>
                    <a:pt x="66965" y="11069"/>
                    <a:pt x="32652" y="15496"/>
                    <a:pt x="0" y="0"/>
                  </a:cubicBezTo>
                  <a:cubicBezTo>
                    <a:pt x="33759" y="4428"/>
                    <a:pt x="67518" y="8301"/>
                    <a:pt x="101277" y="12729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/>
            <p:cNvSpPr/>
            <p:nvPr/>
          </p:nvSpPr>
          <p:spPr>
            <a:xfrm>
              <a:off x="10072028" y="6616420"/>
              <a:ext cx="29724" cy="2972"/>
            </a:xfrm>
            <a:custGeom>
              <a:avLst/>
              <a:gdLst>
                <a:gd name="connsiteX0" fmla="*/ 553 w 55342"/>
                <a:gd name="connsiteY0" fmla="*/ 0 h 5534"/>
                <a:gd name="connsiteX1" fmla="*/ 60324 w 55342"/>
                <a:gd name="connsiteY1" fmla="*/ 6088 h 5534"/>
                <a:gd name="connsiteX2" fmla="*/ 60324 w 55342"/>
                <a:gd name="connsiteY2" fmla="*/ 9408 h 5534"/>
                <a:gd name="connsiteX3" fmla="*/ 0 w 55342"/>
                <a:gd name="connsiteY3" fmla="*/ 4981 h 5534"/>
                <a:gd name="connsiteX4" fmla="*/ 553 w 55342"/>
                <a:gd name="connsiteY4" fmla="*/ 0 h 5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42" h="5534">
                  <a:moveTo>
                    <a:pt x="553" y="0"/>
                  </a:moveTo>
                  <a:cubicBezTo>
                    <a:pt x="20477" y="2214"/>
                    <a:pt x="40400" y="4428"/>
                    <a:pt x="60324" y="6088"/>
                  </a:cubicBezTo>
                  <a:cubicBezTo>
                    <a:pt x="60324" y="7195"/>
                    <a:pt x="60324" y="8301"/>
                    <a:pt x="60324" y="9408"/>
                  </a:cubicBezTo>
                  <a:cubicBezTo>
                    <a:pt x="40400" y="7748"/>
                    <a:pt x="19923" y="6088"/>
                    <a:pt x="0" y="4981"/>
                  </a:cubicBezTo>
                  <a:cubicBezTo>
                    <a:pt x="0" y="3321"/>
                    <a:pt x="553" y="1661"/>
                    <a:pt x="553" y="0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/>
            <p:cNvSpPr/>
            <p:nvPr/>
          </p:nvSpPr>
          <p:spPr>
            <a:xfrm>
              <a:off x="10454577" y="6133999"/>
              <a:ext cx="53503" cy="8917"/>
            </a:xfrm>
            <a:custGeom>
              <a:avLst/>
              <a:gdLst>
                <a:gd name="connsiteX0" fmla="*/ 99617 w 99617"/>
                <a:gd name="connsiteY0" fmla="*/ 20477 h 16602"/>
                <a:gd name="connsiteX1" fmla="*/ 0 w 99617"/>
                <a:gd name="connsiteY1" fmla="*/ 0 h 16602"/>
                <a:gd name="connsiteX2" fmla="*/ 52022 w 99617"/>
                <a:gd name="connsiteY2" fmla="*/ 8855 h 16602"/>
                <a:gd name="connsiteX3" fmla="*/ 99617 w 99617"/>
                <a:gd name="connsiteY3" fmla="*/ 15496 h 16602"/>
                <a:gd name="connsiteX4" fmla="*/ 99617 w 99617"/>
                <a:gd name="connsiteY4" fmla="*/ 20477 h 16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617" h="16602">
                  <a:moveTo>
                    <a:pt x="99617" y="20477"/>
                  </a:moveTo>
                  <a:cubicBezTo>
                    <a:pt x="68072" y="14943"/>
                    <a:pt x="33759" y="22691"/>
                    <a:pt x="0" y="0"/>
                  </a:cubicBezTo>
                  <a:cubicBezTo>
                    <a:pt x="20477" y="3321"/>
                    <a:pt x="36526" y="6641"/>
                    <a:pt x="52022" y="8855"/>
                  </a:cubicBezTo>
                  <a:cubicBezTo>
                    <a:pt x="68072" y="11069"/>
                    <a:pt x="83568" y="13282"/>
                    <a:pt x="99617" y="15496"/>
                  </a:cubicBezTo>
                  <a:cubicBezTo>
                    <a:pt x="99617" y="16603"/>
                    <a:pt x="99617" y="18817"/>
                    <a:pt x="99617" y="20477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/>
            <p:cNvSpPr/>
            <p:nvPr/>
          </p:nvSpPr>
          <p:spPr>
            <a:xfrm>
              <a:off x="9286124" y="6674679"/>
              <a:ext cx="44586" cy="5945"/>
            </a:xfrm>
            <a:custGeom>
              <a:avLst/>
              <a:gdLst>
                <a:gd name="connsiteX0" fmla="*/ 0 w 83014"/>
                <a:gd name="connsiteY0" fmla="*/ 0 h 11068"/>
                <a:gd name="connsiteX1" fmla="*/ 84121 w 83014"/>
                <a:gd name="connsiteY1" fmla="*/ 12176 h 11068"/>
                <a:gd name="connsiteX2" fmla="*/ 0 w 83014"/>
                <a:gd name="connsiteY2" fmla="*/ 0 h 11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014" h="11068">
                  <a:moveTo>
                    <a:pt x="0" y="0"/>
                  </a:moveTo>
                  <a:cubicBezTo>
                    <a:pt x="28225" y="3874"/>
                    <a:pt x="55897" y="8301"/>
                    <a:pt x="84121" y="12176"/>
                  </a:cubicBezTo>
                  <a:cubicBezTo>
                    <a:pt x="54790" y="12176"/>
                    <a:pt x="25458" y="1604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" name="Group 2"/>
          <p:cNvGrpSpPr/>
          <p:nvPr userDrawn="1"/>
        </p:nvGrpSpPr>
        <p:grpSpPr>
          <a:xfrm flipH="1">
            <a:off x="10589602" y="4896637"/>
            <a:ext cx="1361114" cy="1808068"/>
            <a:chOff x="457481" y="3133210"/>
            <a:chExt cx="2534244" cy="3366424"/>
          </a:xfrm>
          <a:solidFill>
            <a:schemeClr val="accent1"/>
          </a:solidFill>
        </p:grpSpPr>
        <p:sp>
          <p:nvSpPr>
            <p:cNvPr id="6" name="Freeform: Shape 5"/>
            <p:cNvSpPr/>
            <p:nvPr/>
          </p:nvSpPr>
          <p:spPr>
            <a:xfrm>
              <a:off x="827009" y="3133210"/>
              <a:ext cx="1588341" cy="2003413"/>
            </a:xfrm>
            <a:custGeom>
              <a:avLst/>
              <a:gdLst>
                <a:gd name="connsiteX0" fmla="*/ 687060 w 1588341"/>
                <a:gd name="connsiteY0" fmla="*/ 478632 h 2003413"/>
                <a:gd name="connsiteX1" fmla="*/ 675992 w 1588341"/>
                <a:gd name="connsiteY1" fmla="*/ 459815 h 2003413"/>
                <a:gd name="connsiteX2" fmla="*/ 513837 w 1588341"/>
                <a:gd name="connsiteY2" fmla="*/ 217967 h 2003413"/>
                <a:gd name="connsiteX3" fmla="*/ 350022 w 1588341"/>
                <a:gd name="connsiteY3" fmla="*/ 107281 h 2003413"/>
                <a:gd name="connsiteX4" fmla="*/ 181226 w 1588341"/>
                <a:gd name="connsiteY4" fmla="*/ 156536 h 2003413"/>
                <a:gd name="connsiteX5" fmla="*/ 138612 w 1588341"/>
                <a:gd name="connsiteY5" fmla="*/ 298214 h 2003413"/>
                <a:gd name="connsiteX6" fmla="*/ 146914 w 1588341"/>
                <a:gd name="connsiteY6" fmla="*/ 473651 h 2003413"/>
                <a:gd name="connsiteX7" fmla="*/ 169051 w 1588341"/>
                <a:gd name="connsiteY7" fmla="*/ 600386 h 2003413"/>
                <a:gd name="connsiteX8" fmla="*/ 221627 w 1588341"/>
                <a:gd name="connsiteY8" fmla="*/ 781911 h 2003413"/>
                <a:gd name="connsiteX9" fmla="*/ 285824 w 1588341"/>
                <a:gd name="connsiteY9" fmla="*/ 945172 h 2003413"/>
                <a:gd name="connsiteX10" fmla="*/ 384888 w 1588341"/>
                <a:gd name="connsiteY10" fmla="*/ 1122270 h 2003413"/>
                <a:gd name="connsiteX11" fmla="*/ 564753 w 1588341"/>
                <a:gd name="connsiteY11" fmla="*/ 1288298 h 2003413"/>
                <a:gd name="connsiteX12" fmla="*/ 741296 w 1588341"/>
                <a:gd name="connsiteY12" fmla="*/ 1304348 h 2003413"/>
                <a:gd name="connsiteX13" fmla="*/ 927249 w 1588341"/>
                <a:gd name="connsiteY13" fmla="*/ 1231295 h 2003413"/>
                <a:gd name="connsiteX14" fmla="*/ 1272035 w 1588341"/>
                <a:gd name="connsiteY14" fmla="*/ 1158243 h 2003413"/>
                <a:gd name="connsiteX15" fmla="*/ 1485105 w 1588341"/>
                <a:gd name="connsiteY15" fmla="*/ 1217460 h 2003413"/>
                <a:gd name="connsiteX16" fmla="*/ 1589703 w 1588341"/>
                <a:gd name="connsiteY16" fmla="*/ 1410053 h 2003413"/>
                <a:gd name="connsiteX17" fmla="*/ 1515544 w 1588341"/>
                <a:gd name="connsiteY17" fmla="*/ 1687874 h 2003413"/>
                <a:gd name="connsiteX18" fmla="*/ 1291958 w 1588341"/>
                <a:gd name="connsiteY18" fmla="*/ 1953520 h 2003413"/>
                <a:gd name="connsiteX19" fmla="*/ 1182379 w 1588341"/>
                <a:gd name="connsiteY19" fmla="*/ 2007203 h 2003413"/>
                <a:gd name="connsiteX20" fmla="*/ 1229421 w 1588341"/>
                <a:gd name="connsiteY20" fmla="*/ 1940238 h 2003413"/>
                <a:gd name="connsiteX21" fmla="*/ 1358923 w 1588341"/>
                <a:gd name="connsiteY21" fmla="*/ 1770335 h 2003413"/>
                <a:gd name="connsiteX22" fmla="*/ 1453006 w 1588341"/>
                <a:gd name="connsiteY22" fmla="*/ 1470930 h 2003413"/>
                <a:gd name="connsiteX23" fmla="*/ 1441938 w 1588341"/>
                <a:gd name="connsiteY23" fmla="*/ 1385149 h 2003413"/>
                <a:gd name="connsiteX24" fmla="*/ 1420907 w 1588341"/>
                <a:gd name="connsiteY24" fmla="*/ 1348069 h 2003413"/>
                <a:gd name="connsiteX25" fmla="*/ 1283104 w 1588341"/>
                <a:gd name="connsiteY25" fmla="*/ 1266715 h 2003413"/>
                <a:gd name="connsiteX26" fmla="*/ 1087190 w 1588341"/>
                <a:gd name="connsiteY26" fmla="*/ 1278890 h 2003413"/>
                <a:gd name="connsiteX27" fmla="*/ 860837 w 1588341"/>
                <a:gd name="connsiteY27" fmla="*/ 1353050 h 2003413"/>
                <a:gd name="connsiteX28" fmla="*/ 460155 w 1588341"/>
                <a:gd name="connsiteY28" fmla="*/ 1282211 h 2003413"/>
                <a:gd name="connsiteX29" fmla="*/ 279737 w 1588341"/>
                <a:gd name="connsiteY29" fmla="*/ 1072461 h 2003413"/>
                <a:gd name="connsiteX30" fmla="*/ 138059 w 1588341"/>
                <a:gd name="connsiteY30" fmla="*/ 782464 h 2003413"/>
                <a:gd name="connsiteX31" fmla="*/ 39548 w 1588341"/>
                <a:gd name="connsiteY31" fmla="*/ 491361 h 2003413"/>
                <a:gd name="connsiteX32" fmla="*/ 1362 w 1588341"/>
                <a:gd name="connsiteY32" fmla="*/ 311496 h 2003413"/>
                <a:gd name="connsiteX33" fmla="*/ 5236 w 1588341"/>
                <a:gd name="connsiteY33" fmla="*/ 153769 h 2003413"/>
                <a:gd name="connsiteX34" fmla="*/ 102639 w 1588341"/>
                <a:gd name="connsiteY34" fmla="*/ 23713 h 2003413"/>
                <a:gd name="connsiteX35" fmla="*/ 286378 w 1588341"/>
                <a:gd name="connsiteY35" fmla="*/ 15965 h 2003413"/>
                <a:gd name="connsiteX36" fmla="*/ 622309 w 1588341"/>
                <a:gd name="connsiteY36" fmla="*/ 305409 h 2003413"/>
                <a:gd name="connsiteX37" fmla="*/ 686507 w 1588341"/>
                <a:gd name="connsiteY37" fmla="*/ 453174 h 2003413"/>
                <a:gd name="connsiteX38" fmla="*/ 689274 w 1588341"/>
                <a:gd name="connsiteY38" fmla="*/ 478078 h 2003413"/>
                <a:gd name="connsiteX39" fmla="*/ 687060 w 1588341"/>
                <a:gd name="connsiteY39" fmla="*/ 478632 h 2003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588341" h="2003413">
                  <a:moveTo>
                    <a:pt x="687060" y="478632"/>
                  </a:moveTo>
                  <a:cubicBezTo>
                    <a:pt x="683186" y="472544"/>
                    <a:pt x="679312" y="466456"/>
                    <a:pt x="675992" y="459815"/>
                  </a:cubicBezTo>
                  <a:cubicBezTo>
                    <a:pt x="631718" y="372373"/>
                    <a:pt x="579142" y="290466"/>
                    <a:pt x="513837" y="217967"/>
                  </a:cubicBezTo>
                  <a:cubicBezTo>
                    <a:pt x="468456" y="167605"/>
                    <a:pt x="416434" y="126651"/>
                    <a:pt x="350022" y="107281"/>
                  </a:cubicBezTo>
                  <a:cubicBezTo>
                    <a:pt x="284164" y="88464"/>
                    <a:pt x="226054" y="105067"/>
                    <a:pt x="181226" y="156536"/>
                  </a:cubicBezTo>
                  <a:cubicBezTo>
                    <a:pt x="146360" y="196383"/>
                    <a:pt x="136952" y="246745"/>
                    <a:pt x="138612" y="298214"/>
                  </a:cubicBezTo>
                  <a:cubicBezTo>
                    <a:pt x="140273" y="356877"/>
                    <a:pt x="141379" y="414987"/>
                    <a:pt x="146914" y="473651"/>
                  </a:cubicBezTo>
                  <a:cubicBezTo>
                    <a:pt x="150788" y="516265"/>
                    <a:pt x="159089" y="558879"/>
                    <a:pt x="169051" y="600386"/>
                  </a:cubicBezTo>
                  <a:cubicBezTo>
                    <a:pt x="184547" y="661263"/>
                    <a:pt x="201703" y="722141"/>
                    <a:pt x="221627" y="781911"/>
                  </a:cubicBezTo>
                  <a:cubicBezTo>
                    <a:pt x="240443" y="837254"/>
                    <a:pt x="264794" y="890936"/>
                    <a:pt x="285824" y="945172"/>
                  </a:cubicBezTo>
                  <a:cubicBezTo>
                    <a:pt x="310729" y="1008817"/>
                    <a:pt x="345041" y="1066927"/>
                    <a:pt x="384888" y="1122270"/>
                  </a:cubicBezTo>
                  <a:cubicBezTo>
                    <a:pt x="434143" y="1189235"/>
                    <a:pt x="491700" y="1247898"/>
                    <a:pt x="564753" y="1288298"/>
                  </a:cubicBezTo>
                  <a:cubicBezTo>
                    <a:pt x="621202" y="1319844"/>
                    <a:pt x="680973" y="1325378"/>
                    <a:pt x="741296" y="1304348"/>
                  </a:cubicBezTo>
                  <a:cubicBezTo>
                    <a:pt x="804387" y="1282211"/>
                    <a:pt x="865818" y="1256753"/>
                    <a:pt x="927249" y="1231295"/>
                  </a:cubicBezTo>
                  <a:cubicBezTo>
                    <a:pt x="1037934" y="1185361"/>
                    <a:pt x="1151387" y="1155476"/>
                    <a:pt x="1272035" y="1158243"/>
                  </a:cubicBezTo>
                  <a:cubicBezTo>
                    <a:pt x="1347855" y="1160456"/>
                    <a:pt x="1420907" y="1174292"/>
                    <a:pt x="1485105" y="1217460"/>
                  </a:cubicBezTo>
                  <a:cubicBezTo>
                    <a:pt x="1553730" y="1263394"/>
                    <a:pt x="1585276" y="1329252"/>
                    <a:pt x="1589703" y="1410053"/>
                  </a:cubicBezTo>
                  <a:cubicBezTo>
                    <a:pt x="1595238" y="1510777"/>
                    <a:pt x="1565906" y="1602093"/>
                    <a:pt x="1515544" y="1687874"/>
                  </a:cubicBezTo>
                  <a:cubicBezTo>
                    <a:pt x="1455773" y="1789152"/>
                    <a:pt x="1384381" y="1880468"/>
                    <a:pt x="1291958" y="1953520"/>
                  </a:cubicBezTo>
                  <a:cubicBezTo>
                    <a:pt x="1260413" y="1978425"/>
                    <a:pt x="1225547" y="1999455"/>
                    <a:pt x="1182379" y="2007203"/>
                  </a:cubicBezTo>
                  <a:cubicBezTo>
                    <a:pt x="1197876" y="1985066"/>
                    <a:pt x="1213372" y="1962375"/>
                    <a:pt x="1229421" y="1940238"/>
                  </a:cubicBezTo>
                  <a:cubicBezTo>
                    <a:pt x="1272588" y="1883235"/>
                    <a:pt x="1318523" y="1828445"/>
                    <a:pt x="1358923" y="1770335"/>
                  </a:cubicBezTo>
                  <a:cubicBezTo>
                    <a:pt x="1421461" y="1680680"/>
                    <a:pt x="1459647" y="1582169"/>
                    <a:pt x="1453006" y="1470930"/>
                  </a:cubicBezTo>
                  <a:cubicBezTo>
                    <a:pt x="1451346" y="1442152"/>
                    <a:pt x="1448025" y="1412820"/>
                    <a:pt x="1441938" y="1385149"/>
                  </a:cubicBezTo>
                  <a:cubicBezTo>
                    <a:pt x="1439170" y="1371866"/>
                    <a:pt x="1429209" y="1359137"/>
                    <a:pt x="1420907" y="1348069"/>
                  </a:cubicBezTo>
                  <a:cubicBezTo>
                    <a:pt x="1386041" y="1302688"/>
                    <a:pt x="1337893" y="1279444"/>
                    <a:pt x="1283104" y="1266715"/>
                  </a:cubicBezTo>
                  <a:cubicBezTo>
                    <a:pt x="1216692" y="1251772"/>
                    <a:pt x="1150834" y="1260627"/>
                    <a:pt x="1087190" y="1278890"/>
                  </a:cubicBezTo>
                  <a:cubicBezTo>
                    <a:pt x="1010816" y="1301027"/>
                    <a:pt x="936657" y="1329252"/>
                    <a:pt x="860837" y="1353050"/>
                  </a:cubicBezTo>
                  <a:cubicBezTo>
                    <a:pt x="715285" y="1398984"/>
                    <a:pt x="581356" y="1375740"/>
                    <a:pt x="460155" y="1282211"/>
                  </a:cubicBezTo>
                  <a:cubicBezTo>
                    <a:pt x="385995" y="1224654"/>
                    <a:pt x="328992" y="1151602"/>
                    <a:pt x="279737" y="1072461"/>
                  </a:cubicBezTo>
                  <a:cubicBezTo>
                    <a:pt x="222180" y="980592"/>
                    <a:pt x="174585" y="883742"/>
                    <a:pt x="138059" y="782464"/>
                  </a:cubicBezTo>
                  <a:cubicBezTo>
                    <a:pt x="103193" y="686168"/>
                    <a:pt x="73308" y="588211"/>
                    <a:pt x="39548" y="491361"/>
                  </a:cubicBezTo>
                  <a:cubicBezTo>
                    <a:pt x="19625" y="432697"/>
                    <a:pt x="4682" y="372927"/>
                    <a:pt x="1362" y="311496"/>
                  </a:cubicBezTo>
                  <a:cubicBezTo>
                    <a:pt x="-1959" y="258921"/>
                    <a:pt x="1362" y="206345"/>
                    <a:pt x="5236" y="153769"/>
                  </a:cubicBezTo>
                  <a:cubicBezTo>
                    <a:pt x="10217" y="90678"/>
                    <a:pt x="49510" y="50278"/>
                    <a:pt x="102639" y="23713"/>
                  </a:cubicBezTo>
                  <a:cubicBezTo>
                    <a:pt x="161856" y="-6172"/>
                    <a:pt x="222733" y="-6725"/>
                    <a:pt x="286378" y="15965"/>
                  </a:cubicBezTo>
                  <a:cubicBezTo>
                    <a:pt x="435250" y="70201"/>
                    <a:pt x="538188" y="175906"/>
                    <a:pt x="622309" y="305409"/>
                  </a:cubicBezTo>
                  <a:cubicBezTo>
                    <a:pt x="651641" y="351343"/>
                    <a:pt x="674885" y="399492"/>
                    <a:pt x="686507" y="453174"/>
                  </a:cubicBezTo>
                  <a:cubicBezTo>
                    <a:pt x="688167" y="461476"/>
                    <a:pt x="688167" y="469777"/>
                    <a:pt x="689274" y="478078"/>
                  </a:cubicBezTo>
                  <a:cubicBezTo>
                    <a:pt x="689274" y="478078"/>
                    <a:pt x="688167" y="478632"/>
                    <a:pt x="687060" y="478632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694564" y="5055184"/>
              <a:ext cx="2003413" cy="1444450"/>
            </a:xfrm>
            <a:custGeom>
              <a:avLst/>
              <a:gdLst>
                <a:gd name="connsiteX0" fmla="*/ 293748 w 2003413"/>
                <a:gd name="connsiteY0" fmla="*/ 0 h 1444449"/>
                <a:gd name="connsiteX1" fmla="*/ 327507 w 2003413"/>
                <a:gd name="connsiteY1" fmla="*/ 121754 h 1444449"/>
                <a:gd name="connsiteX2" fmla="*/ 399453 w 2003413"/>
                <a:gd name="connsiteY2" fmla="*/ 322649 h 1444449"/>
                <a:gd name="connsiteX3" fmla="*/ 519547 w 2003413"/>
                <a:gd name="connsiteY3" fmla="*/ 539593 h 1444449"/>
                <a:gd name="connsiteX4" fmla="*/ 797368 w 2003413"/>
                <a:gd name="connsiteY4" fmla="*/ 791957 h 1444449"/>
                <a:gd name="connsiteX5" fmla="*/ 936832 w 2003413"/>
                <a:gd name="connsiteY5" fmla="*/ 873864 h 1444449"/>
                <a:gd name="connsiteX6" fmla="*/ 948454 w 2003413"/>
                <a:gd name="connsiteY6" fmla="*/ 881059 h 1444449"/>
                <a:gd name="connsiteX7" fmla="*/ 986641 w 2003413"/>
                <a:gd name="connsiteY7" fmla="*/ 786423 h 1444449"/>
                <a:gd name="connsiteX8" fmla="*/ 1126105 w 2003413"/>
                <a:gd name="connsiteY8" fmla="*/ 681271 h 1444449"/>
                <a:gd name="connsiteX9" fmla="*/ 1520700 w 2003413"/>
                <a:gd name="connsiteY9" fmla="*/ 669649 h 1444449"/>
                <a:gd name="connsiteX10" fmla="*/ 1664592 w 2003413"/>
                <a:gd name="connsiteY10" fmla="*/ 724992 h 1444449"/>
                <a:gd name="connsiteX11" fmla="*/ 1685068 w 2003413"/>
                <a:gd name="connsiteY11" fmla="*/ 744362 h 1444449"/>
                <a:gd name="connsiteX12" fmla="*/ 1645221 w 2003413"/>
                <a:gd name="connsiteY12" fmla="*/ 732740 h 1444449"/>
                <a:gd name="connsiteX13" fmla="*/ 1393965 w 2003413"/>
                <a:gd name="connsiteY13" fmla="*/ 680718 h 1444449"/>
                <a:gd name="connsiteX14" fmla="*/ 1198051 w 2003413"/>
                <a:gd name="connsiteY14" fmla="*/ 715584 h 1444449"/>
                <a:gd name="connsiteX15" fmla="*/ 1138280 w 2003413"/>
                <a:gd name="connsiteY15" fmla="*/ 938062 h 1444449"/>
                <a:gd name="connsiteX16" fmla="*/ 1328660 w 2003413"/>
                <a:gd name="connsiteY16" fmla="*/ 1125675 h 1444449"/>
                <a:gd name="connsiteX17" fmla="*/ 1687835 w 2003413"/>
                <a:gd name="connsiteY17" fmla="*/ 1311073 h 1444449"/>
                <a:gd name="connsiteX18" fmla="*/ 1997202 w 2003413"/>
                <a:gd name="connsiteY18" fmla="*/ 1437255 h 1444449"/>
                <a:gd name="connsiteX19" fmla="*/ 2006057 w 2003413"/>
                <a:gd name="connsiteY19" fmla="*/ 1446110 h 1444449"/>
                <a:gd name="connsiteX20" fmla="*/ 1938539 w 2003413"/>
                <a:gd name="connsiteY20" fmla="*/ 1440022 h 1444449"/>
                <a:gd name="connsiteX21" fmla="*/ 1697244 w 2003413"/>
                <a:gd name="connsiteY21" fmla="*/ 1383019 h 1444449"/>
                <a:gd name="connsiteX22" fmla="*/ 1260588 w 2003413"/>
                <a:gd name="connsiteY22" fmla="*/ 1208689 h 1444449"/>
                <a:gd name="connsiteX23" fmla="*/ 996603 w 2003413"/>
                <a:gd name="connsiteY23" fmla="*/ 1006687 h 1444449"/>
                <a:gd name="connsiteX24" fmla="*/ 953435 w 2003413"/>
                <a:gd name="connsiteY24" fmla="*/ 902643 h 1444449"/>
                <a:gd name="connsiteX25" fmla="*/ 940706 w 2003413"/>
                <a:gd name="connsiteY25" fmla="*/ 887700 h 1444449"/>
                <a:gd name="connsiteX26" fmla="*/ 804563 w 2003413"/>
                <a:gd name="connsiteY26" fmla="*/ 821842 h 1444449"/>
                <a:gd name="connsiteX27" fmla="*/ 625805 w 2003413"/>
                <a:gd name="connsiteY27" fmla="*/ 712263 h 1444449"/>
                <a:gd name="connsiteX28" fmla="*/ 439300 w 2003413"/>
                <a:gd name="connsiteY28" fmla="*/ 602131 h 1444449"/>
                <a:gd name="connsiteX29" fmla="*/ 272164 w 2003413"/>
                <a:gd name="connsiteY29" fmla="*/ 543467 h 1444449"/>
                <a:gd name="connsiteX30" fmla="*/ 118311 w 2003413"/>
                <a:gd name="connsiteY30" fmla="*/ 475396 h 1444449"/>
                <a:gd name="connsiteX31" fmla="*/ 4304 w 2003413"/>
                <a:gd name="connsiteY31" fmla="*/ 330951 h 1444449"/>
                <a:gd name="connsiteX32" fmla="*/ 132146 w 2003413"/>
                <a:gd name="connsiteY32" fmla="*/ 142785 h 1444449"/>
                <a:gd name="connsiteX33" fmla="*/ 288767 w 2003413"/>
                <a:gd name="connsiteY33" fmla="*/ 178758 h 1444449"/>
                <a:gd name="connsiteX34" fmla="*/ 309797 w 2003413"/>
                <a:gd name="connsiteY34" fmla="*/ 192593 h 1444449"/>
                <a:gd name="connsiteX35" fmla="*/ 295408 w 2003413"/>
                <a:gd name="connsiteY35" fmla="*/ 95190 h 1444449"/>
                <a:gd name="connsiteX36" fmla="*/ 289874 w 2003413"/>
                <a:gd name="connsiteY36" fmla="*/ 553 h 1444449"/>
                <a:gd name="connsiteX37" fmla="*/ 293748 w 2003413"/>
                <a:gd name="connsiteY37" fmla="*/ 0 h 1444449"/>
                <a:gd name="connsiteX38" fmla="*/ 155944 w 2003413"/>
                <a:gd name="connsiteY38" fmla="*/ 283356 h 1444449"/>
                <a:gd name="connsiteX39" fmla="*/ 194684 w 2003413"/>
                <a:gd name="connsiteY39" fmla="*/ 400129 h 1444449"/>
                <a:gd name="connsiteX40" fmla="*/ 221249 w 2003413"/>
                <a:gd name="connsiteY40" fmla="*/ 405664 h 1444449"/>
                <a:gd name="connsiteX41" fmla="*/ 339682 w 2003413"/>
                <a:gd name="connsiteY41" fmla="*/ 344233 h 1444449"/>
                <a:gd name="connsiteX42" fmla="*/ 346323 w 2003413"/>
                <a:gd name="connsiteY42" fmla="*/ 326523 h 1444449"/>
                <a:gd name="connsiteX43" fmla="*/ 314778 w 2003413"/>
                <a:gd name="connsiteY43" fmla="*/ 225799 h 1444449"/>
                <a:gd name="connsiteX44" fmla="*/ 296515 w 2003413"/>
                <a:gd name="connsiteY44" fmla="*/ 209196 h 1444449"/>
                <a:gd name="connsiteX45" fmla="*/ 231210 w 2003413"/>
                <a:gd name="connsiteY45" fmla="*/ 204769 h 1444449"/>
                <a:gd name="connsiteX46" fmla="*/ 155944 w 2003413"/>
                <a:gd name="connsiteY46" fmla="*/ 283356 h 1444449"/>
                <a:gd name="connsiteX47" fmla="*/ 216268 w 2003413"/>
                <a:gd name="connsiteY47" fmla="*/ 419499 h 1444449"/>
                <a:gd name="connsiteX48" fmla="*/ 479700 w 2003413"/>
                <a:gd name="connsiteY48" fmla="*/ 557303 h 1444449"/>
                <a:gd name="connsiteX49" fmla="*/ 355732 w 2003413"/>
                <a:gd name="connsiteY49" fmla="*/ 349767 h 1444449"/>
                <a:gd name="connsiteX50" fmla="*/ 216268 w 2003413"/>
                <a:gd name="connsiteY50" fmla="*/ 419499 h 144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003413" h="1444449">
                  <a:moveTo>
                    <a:pt x="293748" y="0"/>
                  </a:moveTo>
                  <a:cubicBezTo>
                    <a:pt x="304816" y="40954"/>
                    <a:pt x="314225" y="81908"/>
                    <a:pt x="327507" y="121754"/>
                  </a:cubicBezTo>
                  <a:cubicBezTo>
                    <a:pt x="349644" y="189273"/>
                    <a:pt x="370121" y="258451"/>
                    <a:pt x="399453" y="322649"/>
                  </a:cubicBezTo>
                  <a:cubicBezTo>
                    <a:pt x="434319" y="397362"/>
                    <a:pt x="472505" y="472075"/>
                    <a:pt x="519547" y="539593"/>
                  </a:cubicBezTo>
                  <a:cubicBezTo>
                    <a:pt x="591493" y="644191"/>
                    <a:pt x="681148" y="732740"/>
                    <a:pt x="797368" y="791957"/>
                  </a:cubicBezTo>
                  <a:cubicBezTo>
                    <a:pt x="845517" y="816308"/>
                    <a:pt x="890344" y="846193"/>
                    <a:pt x="936832" y="873864"/>
                  </a:cubicBezTo>
                  <a:cubicBezTo>
                    <a:pt x="941813" y="876632"/>
                    <a:pt x="946241" y="879952"/>
                    <a:pt x="948454" y="881059"/>
                  </a:cubicBezTo>
                  <a:cubicBezTo>
                    <a:pt x="961183" y="848960"/>
                    <a:pt x="970591" y="815754"/>
                    <a:pt x="986641" y="786423"/>
                  </a:cubicBezTo>
                  <a:cubicBezTo>
                    <a:pt x="1016526" y="731080"/>
                    <a:pt x="1067995" y="701748"/>
                    <a:pt x="1126105" y="681271"/>
                  </a:cubicBezTo>
                  <a:cubicBezTo>
                    <a:pt x="1256714" y="635890"/>
                    <a:pt x="1387877" y="639211"/>
                    <a:pt x="1520700" y="669649"/>
                  </a:cubicBezTo>
                  <a:cubicBezTo>
                    <a:pt x="1571615" y="681271"/>
                    <a:pt x="1619764" y="698981"/>
                    <a:pt x="1664592" y="724992"/>
                  </a:cubicBezTo>
                  <a:cubicBezTo>
                    <a:pt x="1672339" y="729420"/>
                    <a:pt x="1679534" y="735507"/>
                    <a:pt x="1685068" y="744362"/>
                  </a:cubicBezTo>
                  <a:cubicBezTo>
                    <a:pt x="1671786" y="740488"/>
                    <a:pt x="1658504" y="736614"/>
                    <a:pt x="1645221" y="732740"/>
                  </a:cubicBezTo>
                  <a:cubicBezTo>
                    <a:pt x="1562761" y="707836"/>
                    <a:pt x="1479746" y="686252"/>
                    <a:pt x="1393965" y="680718"/>
                  </a:cubicBezTo>
                  <a:cubicBezTo>
                    <a:pt x="1326446" y="676290"/>
                    <a:pt x="1260035" y="682378"/>
                    <a:pt x="1198051" y="715584"/>
                  </a:cubicBezTo>
                  <a:cubicBezTo>
                    <a:pt x="1116697" y="758751"/>
                    <a:pt x="1095666" y="866116"/>
                    <a:pt x="1138280" y="938062"/>
                  </a:cubicBezTo>
                  <a:cubicBezTo>
                    <a:pt x="1185322" y="1017756"/>
                    <a:pt x="1255054" y="1073653"/>
                    <a:pt x="1328660" y="1125675"/>
                  </a:cubicBezTo>
                  <a:cubicBezTo>
                    <a:pt x="1439899" y="1204262"/>
                    <a:pt x="1562761" y="1260158"/>
                    <a:pt x="1687835" y="1311073"/>
                  </a:cubicBezTo>
                  <a:cubicBezTo>
                    <a:pt x="1790773" y="1353134"/>
                    <a:pt x="1893711" y="1395195"/>
                    <a:pt x="1997202" y="1437255"/>
                  </a:cubicBezTo>
                  <a:cubicBezTo>
                    <a:pt x="2000523" y="1438362"/>
                    <a:pt x="2003290" y="1440022"/>
                    <a:pt x="2006057" y="1446110"/>
                  </a:cubicBezTo>
                  <a:cubicBezTo>
                    <a:pt x="1983367" y="1443896"/>
                    <a:pt x="1961230" y="1442789"/>
                    <a:pt x="1938539" y="1440022"/>
                  </a:cubicBezTo>
                  <a:cubicBezTo>
                    <a:pt x="1856078" y="1428954"/>
                    <a:pt x="1776384" y="1406817"/>
                    <a:pt x="1697244" y="1383019"/>
                  </a:cubicBezTo>
                  <a:cubicBezTo>
                    <a:pt x="1546711" y="1337638"/>
                    <a:pt x="1402819" y="1274547"/>
                    <a:pt x="1260588" y="1208689"/>
                  </a:cubicBezTo>
                  <a:cubicBezTo>
                    <a:pt x="1157650" y="1160541"/>
                    <a:pt x="1068548" y="1094683"/>
                    <a:pt x="996603" y="1006687"/>
                  </a:cubicBezTo>
                  <a:cubicBezTo>
                    <a:pt x="972252" y="976802"/>
                    <a:pt x="953435" y="943597"/>
                    <a:pt x="953435" y="902643"/>
                  </a:cubicBezTo>
                  <a:cubicBezTo>
                    <a:pt x="953435" y="897662"/>
                    <a:pt x="946241" y="890467"/>
                    <a:pt x="940706" y="887700"/>
                  </a:cubicBezTo>
                  <a:cubicBezTo>
                    <a:pt x="895325" y="865563"/>
                    <a:pt x="848284" y="846193"/>
                    <a:pt x="804563" y="821842"/>
                  </a:cubicBezTo>
                  <a:cubicBezTo>
                    <a:pt x="743686" y="787530"/>
                    <a:pt x="683915" y="751003"/>
                    <a:pt x="625805" y="712263"/>
                  </a:cubicBezTo>
                  <a:cubicBezTo>
                    <a:pt x="565481" y="671863"/>
                    <a:pt x="507925" y="627588"/>
                    <a:pt x="439300" y="602131"/>
                  </a:cubicBezTo>
                  <a:cubicBezTo>
                    <a:pt x="383957" y="581654"/>
                    <a:pt x="326953" y="565051"/>
                    <a:pt x="272164" y="543467"/>
                  </a:cubicBezTo>
                  <a:cubicBezTo>
                    <a:pt x="220142" y="522990"/>
                    <a:pt x="167012" y="502514"/>
                    <a:pt x="118311" y="475396"/>
                  </a:cubicBezTo>
                  <a:cubicBezTo>
                    <a:pt x="61308" y="444404"/>
                    <a:pt x="19800" y="395702"/>
                    <a:pt x="4304" y="330951"/>
                  </a:cubicBezTo>
                  <a:cubicBezTo>
                    <a:pt x="-15619" y="249043"/>
                    <a:pt x="34743" y="159388"/>
                    <a:pt x="132146" y="142785"/>
                  </a:cubicBezTo>
                  <a:cubicBezTo>
                    <a:pt x="189150" y="133376"/>
                    <a:pt x="241725" y="143892"/>
                    <a:pt x="288767" y="178758"/>
                  </a:cubicBezTo>
                  <a:cubicBezTo>
                    <a:pt x="294855" y="183185"/>
                    <a:pt x="300942" y="186506"/>
                    <a:pt x="309797" y="192593"/>
                  </a:cubicBezTo>
                  <a:cubicBezTo>
                    <a:pt x="304816" y="157727"/>
                    <a:pt x="298729" y="126735"/>
                    <a:pt x="295408" y="95190"/>
                  </a:cubicBezTo>
                  <a:cubicBezTo>
                    <a:pt x="292087" y="63644"/>
                    <a:pt x="291534" y="32099"/>
                    <a:pt x="289874" y="553"/>
                  </a:cubicBezTo>
                  <a:cubicBezTo>
                    <a:pt x="290981" y="0"/>
                    <a:pt x="292087" y="0"/>
                    <a:pt x="293748" y="0"/>
                  </a:cubicBezTo>
                  <a:close/>
                  <a:moveTo>
                    <a:pt x="155944" y="283356"/>
                  </a:moveTo>
                  <a:cubicBezTo>
                    <a:pt x="155390" y="330397"/>
                    <a:pt x="173100" y="365817"/>
                    <a:pt x="194684" y="400129"/>
                  </a:cubicBezTo>
                  <a:cubicBezTo>
                    <a:pt x="202432" y="411751"/>
                    <a:pt x="209073" y="412858"/>
                    <a:pt x="221249" y="405664"/>
                  </a:cubicBezTo>
                  <a:cubicBezTo>
                    <a:pt x="259989" y="384080"/>
                    <a:pt x="299835" y="364156"/>
                    <a:pt x="339682" y="344233"/>
                  </a:cubicBezTo>
                  <a:cubicBezTo>
                    <a:pt x="349644" y="339252"/>
                    <a:pt x="348537" y="334271"/>
                    <a:pt x="346323" y="326523"/>
                  </a:cubicBezTo>
                  <a:cubicBezTo>
                    <a:pt x="335808" y="292764"/>
                    <a:pt x="326400" y="259005"/>
                    <a:pt x="314778" y="225799"/>
                  </a:cubicBezTo>
                  <a:cubicBezTo>
                    <a:pt x="312564" y="218604"/>
                    <a:pt x="303156" y="210303"/>
                    <a:pt x="296515" y="209196"/>
                  </a:cubicBezTo>
                  <a:cubicBezTo>
                    <a:pt x="274931" y="205876"/>
                    <a:pt x="252794" y="203109"/>
                    <a:pt x="231210" y="204769"/>
                  </a:cubicBezTo>
                  <a:cubicBezTo>
                    <a:pt x="185276" y="206982"/>
                    <a:pt x="155390" y="241849"/>
                    <a:pt x="155944" y="283356"/>
                  </a:cubicBezTo>
                  <a:close/>
                  <a:moveTo>
                    <a:pt x="216268" y="419499"/>
                  </a:moveTo>
                  <a:cubicBezTo>
                    <a:pt x="252794" y="459346"/>
                    <a:pt x="432658" y="552876"/>
                    <a:pt x="479700" y="557303"/>
                  </a:cubicBezTo>
                  <a:cubicBezTo>
                    <a:pt x="431552" y="492552"/>
                    <a:pt x="384510" y="427801"/>
                    <a:pt x="355732" y="349767"/>
                  </a:cubicBezTo>
                  <a:cubicBezTo>
                    <a:pt x="305370" y="366924"/>
                    <a:pt x="258328" y="387400"/>
                    <a:pt x="216268" y="419499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/>
            <p:cNvSpPr/>
            <p:nvPr/>
          </p:nvSpPr>
          <p:spPr>
            <a:xfrm>
              <a:off x="457481" y="4158227"/>
              <a:ext cx="2069825" cy="1106858"/>
            </a:xfrm>
            <a:custGeom>
              <a:avLst/>
              <a:gdLst>
                <a:gd name="connsiteX0" fmla="*/ 579532 w 2069824"/>
                <a:gd name="connsiteY0" fmla="*/ 774097 h 1106858"/>
                <a:gd name="connsiteX1" fmla="*/ 565143 w 2069824"/>
                <a:gd name="connsiteY1" fmla="*/ 786272 h 1106858"/>
                <a:gd name="connsiteX2" fmla="*/ 554628 w 2069824"/>
                <a:gd name="connsiteY2" fmla="*/ 870393 h 1106858"/>
                <a:gd name="connsiteX3" fmla="*/ 633768 w 2069824"/>
                <a:gd name="connsiteY3" fmla="*/ 944553 h 1106858"/>
                <a:gd name="connsiteX4" fmla="*/ 693539 w 2069824"/>
                <a:gd name="connsiteY4" fmla="*/ 976651 h 1106858"/>
                <a:gd name="connsiteX5" fmla="*/ 711802 w 2069824"/>
                <a:gd name="connsiteY5" fmla="*/ 975545 h 1106858"/>
                <a:gd name="connsiteX6" fmla="*/ 891113 w 2069824"/>
                <a:gd name="connsiteY6" fmla="*/ 873714 h 1106858"/>
                <a:gd name="connsiteX7" fmla="*/ 898861 w 2069824"/>
                <a:gd name="connsiteY7" fmla="*/ 869840 h 1106858"/>
                <a:gd name="connsiteX8" fmla="*/ 776553 w 2069824"/>
                <a:gd name="connsiteY8" fmla="*/ 811730 h 1106858"/>
                <a:gd name="connsiteX9" fmla="*/ 344325 w 2069824"/>
                <a:gd name="connsiteY9" fmla="*/ 580396 h 1106858"/>
                <a:gd name="connsiteX10" fmla="*/ 72591 w 2069824"/>
                <a:gd name="connsiteY10" fmla="*/ 351830 h 1106858"/>
                <a:gd name="connsiteX11" fmla="*/ 13928 w 2069824"/>
                <a:gd name="connsiteY11" fmla="*/ 85631 h 1106858"/>
                <a:gd name="connsiteX12" fmla="*/ 57095 w 2069824"/>
                <a:gd name="connsiteY12" fmla="*/ 19773 h 1106858"/>
                <a:gd name="connsiteX13" fmla="*/ 145090 w 2069824"/>
                <a:gd name="connsiteY13" fmla="*/ 13132 h 1106858"/>
                <a:gd name="connsiteX14" fmla="*/ 209288 w 2069824"/>
                <a:gd name="connsiteY14" fmla="*/ 74009 h 1106858"/>
                <a:gd name="connsiteX15" fmla="*/ 181617 w 2069824"/>
                <a:gd name="connsiteY15" fmla="*/ 127691 h 1106858"/>
                <a:gd name="connsiteX16" fmla="*/ 208735 w 2069824"/>
                <a:gd name="connsiteY16" fmla="*/ 316964 h 1106858"/>
                <a:gd name="connsiteX17" fmla="*/ 317207 w 2069824"/>
                <a:gd name="connsiteY17" fmla="*/ 466943 h 1106858"/>
                <a:gd name="connsiteX18" fmla="*/ 722870 w 2069824"/>
                <a:gd name="connsiteY18" fmla="*/ 741998 h 1106858"/>
                <a:gd name="connsiteX19" fmla="*/ 872296 w 2069824"/>
                <a:gd name="connsiteY19" fmla="*/ 816710 h 1106858"/>
                <a:gd name="connsiteX20" fmla="*/ 1147904 w 2069824"/>
                <a:gd name="connsiteY20" fmla="*/ 986613 h 1106858"/>
                <a:gd name="connsiteX21" fmla="*/ 1221510 w 2069824"/>
                <a:gd name="connsiteY21" fmla="*/ 1050258 h 1106858"/>
                <a:gd name="connsiteX22" fmla="*/ 1281834 w 2069824"/>
                <a:gd name="connsiteY22" fmla="*/ 1074608 h 1106858"/>
                <a:gd name="connsiteX23" fmla="*/ 1569063 w 2069824"/>
                <a:gd name="connsiteY23" fmla="*/ 1069074 h 1106858"/>
                <a:gd name="connsiteX24" fmla="*/ 2022875 w 2069824"/>
                <a:gd name="connsiteY24" fmla="*/ 1015945 h 1106858"/>
                <a:gd name="connsiteX25" fmla="*/ 2050547 w 2069824"/>
                <a:gd name="connsiteY25" fmla="*/ 1012624 h 1106858"/>
                <a:gd name="connsiteX26" fmla="*/ 2070470 w 2069824"/>
                <a:gd name="connsiteY26" fmla="*/ 1004876 h 1106858"/>
                <a:gd name="connsiteX27" fmla="*/ 2058295 w 2069824"/>
                <a:gd name="connsiteY27" fmla="*/ 1018159 h 1106858"/>
                <a:gd name="connsiteX28" fmla="*/ 1883964 w 2069824"/>
                <a:gd name="connsiteY28" fmla="*/ 1051364 h 1106858"/>
                <a:gd name="connsiteX29" fmla="*/ 1492690 w 2069824"/>
                <a:gd name="connsiteY29" fmla="*/ 1102833 h 1106858"/>
                <a:gd name="connsiteX30" fmla="*/ 1163953 w 2069824"/>
                <a:gd name="connsiteY30" fmla="*/ 1106154 h 1106858"/>
                <a:gd name="connsiteX31" fmla="*/ 928746 w 2069824"/>
                <a:gd name="connsiteY31" fmla="*/ 1083463 h 1106858"/>
                <a:gd name="connsiteX32" fmla="*/ 712909 w 2069824"/>
                <a:gd name="connsiteY32" fmla="*/ 1024246 h 1106858"/>
                <a:gd name="connsiteX33" fmla="*/ 562376 w 2069824"/>
                <a:gd name="connsiteY33" fmla="*/ 917435 h 1106858"/>
                <a:gd name="connsiteX34" fmla="*/ 544666 w 2069824"/>
                <a:gd name="connsiteY34" fmla="*/ 803982 h 1106858"/>
                <a:gd name="connsiteX35" fmla="*/ 573444 w 2069824"/>
                <a:gd name="connsiteY35" fmla="*/ 769116 h 1106858"/>
                <a:gd name="connsiteX36" fmla="*/ 579532 w 2069824"/>
                <a:gd name="connsiteY36" fmla="*/ 774097 h 110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069824" h="1106858">
                  <a:moveTo>
                    <a:pt x="579532" y="774097"/>
                  </a:moveTo>
                  <a:cubicBezTo>
                    <a:pt x="574551" y="777970"/>
                    <a:pt x="569571" y="781845"/>
                    <a:pt x="565143" y="786272"/>
                  </a:cubicBezTo>
                  <a:cubicBezTo>
                    <a:pt x="540239" y="810623"/>
                    <a:pt x="536918" y="839955"/>
                    <a:pt x="554628" y="870393"/>
                  </a:cubicBezTo>
                  <a:cubicBezTo>
                    <a:pt x="573444" y="903045"/>
                    <a:pt x="602776" y="925183"/>
                    <a:pt x="633768" y="944553"/>
                  </a:cubicBezTo>
                  <a:cubicBezTo>
                    <a:pt x="652585" y="956728"/>
                    <a:pt x="673062" y="967243"/>
                    <a:pt x="693539" y="976651"/>
                  </a:cubicBezTo>
                  <a:cubicBezTo>
                    <a:pt x="698519" y="978865"/>
                    <a:pt x="707374" y="978312"/>
                    <a:pt x="711802" y="975545"/>
                  </a:cubicBezTo>
                  <a:cubicBezTo>
                    <a:pt x="767145" y="933484"/>
                    <a:pt x="824701" y="896404"/>
                    <a:pt x="891113" y="873714"/>
                  </a:cubicBezTo>
                  <a:cubicBezTo>
                    <a:pt x="892773" y="873160"/>
                    <a:pt x="894433" y="872053"/>
                    <a:pt x="898861" y="869840"/>
                  </a:cubicBezTo>
                  <a:cubicBezTo>
                    <a:pt x="855693" y="849363"/>
                    <a:pt x="816400" y="829993"/>
                    <a:pt x="776553" y="811730"/>
                  </a:cubicBezTo>
                  <a:cubicBezTo>
                    <a:pt x="627681" y="743658"/>
                    <a:pt x="482682" y="668392"/>
                    <a:pt x="344325" y="580396"/>
                  </a:cubicBezTo>
                  <a:cubicBezTo>
                    <a:pt x="244154" y="516199"/>
                    <a:pt x="147304" y="445913"/>
                    <a:pt x="72591" y="351830"/>
                  </a:cubicBezTo>
                  <a:cubicBezTo>
                    <a:pt x="9500" y="274904"/>
                    <a:pt x="-19278" y="186355"/>
                    <a:pt x="13928" y="85631"/>
                  </a:cubicBezTo>
                  <a:cubicBezTo>
                    <a:pt x="22229" y="59620"/>
                    <a:pt x="37172" y="38036"/>
                    <a:pt x="57095" y="19773"/>
                  </a:cubicBezTo>
                  <a:cubicBezTo>
                    <a:pt x="81999" y="-2918"/>
                    <a:pt x="117972" y="-7345"/>
                    <a:pt x="145090" y="13132"/>
                  </a:cubicBezTo>
                  <a:cubicBezTo>
                    <a:pt x="167781" y="30288"/>
                    <a:pt x="186598" y="52425"/>
                    <a:pt x="209288" y="74009"/>
                  </a:cubicBezTo>
                  <a:cubicBezTo>
                    <a:pt x="184937" y="87844"/>
                    <a:pt x="184937" y="108875"/>
                    <a:pt x="181617" y="127691"/>
                  </a:cubicBezTo>
                  <a:cubicBezTo>
                    <a:pt x="169441" y="193549"/>
                    <a:pt x="181063" y="256087"/>
                    <a:pt x="208735" y="316964"/>
                  </a:cubicBezTo>
                  <a:cubicBezTo>
                    <a:pt x="234746" y="374521"/>
                    <a:pt x="272933" y="422669"/>
                    <a:pt x="317207" y="466943"/>
                  </a:cubicBezTo>
                  <a:cubicBezTo>
                    <a:pt x="435087" y="584270"/>
                    <a:pt x="576212" y="666731"/>
                    <a:pt x="722870" y="741998"/>
                  </a:cubicBezTo>
                  <a:cubicBezTo>
                    <a:pt x="772126" y="767455"/>
                    <a:pt x="821934" y="792913"/>
                    <a:pt x="872296" y="816710"/>
                  </a:cubicBezTo>
                  <a:cubicBezTo>
                    <a:pt x="970253" y="863752"/>
                    <a:pt x="1062122" y="919648"/>
                    <a:pt x="1147904" y="986613"/>
                  </a:cubicBezTo>
                  <a:cubicBezTo>
                    <a:pt x="1173362" y="1006537"/>
                    <a:pt x="1197712" y="1028120"/>
                    <a:pt x="1221510" y="1050258"/>
                  </a:cubicBezTo>
                  <a:cubicBezTo>
                    <a:pt x="1239220" y="1066861"/>
                    <a:pt x="1256929" y="1075162"/>
                    <a:pt x="1281834" y="1074608"/>
                  </a:cubicBezTo>
                  <a:cubicBezTo>
                    <a:pt x="1377577" y="1071841"/>
                    <a:pt x="1473320" y="1073502"/>
                    <a:pt x="1569063" y="1069074"/>
                  </a:cubicBezTo>
                  <a:cubicBezTo>
                    <a:pt x="1721810" y="1062433"/>
                    <a:pt x="1872896" y="1043616"/>
                    <a:pt x="2022875" y="1015945"/>
                  </a:cubicBezTo>
                  <a:cubicBezTo>
                    <a:pt x="2031730" y="1014285"/>
                    <a:pt x="2041692" y="1014285"/>
                    <a:pt x="2050547" y="1012624"/>
                  </a:cubicBezTo>
                  <a:cubicBezTo>
                    <a:pt x="2057188" y="1011518"/>
                    <a:pt x="2062722" y="1008197"/>
                    <a:pt x="2070470" y="1004876"/>
                  </a:cubicBezTo>
                  <a:cubicBezTo>
                    <a:pt x="2074344" y="1014838"/>
                    <a:pt x="2066596" y="1016498"/>
                    <a:pt x="2058295" y="1018159"/>
                  </a:cubicBezTo>
                  <a:cubicBezTo>
                    <a:pt x="2000185" y="1029227"/>
                    <a:pt x="1942628" y="1043063"/>
                    <a:pt x="1883964" y="1051364"/>
                  </a:cubicBezTo>
                  <a:cubicBezTo>
                    <a:pt x="1753909" y="1070181"/>
                    <a:pt x="1623299" y="1087891"/>
                    <a:pt x="1492690" y="1102833"/>
                  </a:cubicBezTo>
                  <a:cubicBezTo>
                    <a:pt x="1383665" y="1115009"/>
                    <a:pt x="1273532" y="1113349"/>
                    <a:pt x="1163953" y="1106154"/>
                  </a:cubicBezTo>
                  <a:cubicBezTo>
                    <a:pt x="1085366" y="1101173"/>
                    <a:pt x="1006226" y="1095639"/>
                    <a:pt x="928746" y="1083463"/>
                  </a:cubicBezTo>
                  <a:cubicBezTo>
                    <a:pt x="855140" y="1071841"/>
                    <a:pt x="781534" y="1055238"/>
                    <a:pt x="712909" y="1024246"/>
                  </a:cubicBezTo>
                  <a:cubicBezTo>
                    <a:pt x="655905" y="998789"/>
                    <a:pt x="603883" y="965030"/>
                    <a:pt x="562376" y="917435"/>
                  </a:cubicBezTo>
                  <a:cubicBezTo>
                    <a:pt x="529170" y="879248"/>
                    <a:pt x="523636" y="839401"/>
                    <a:pt x="544666" y="803982"/>
                  </a:cubicBezTo>
                  <a:cubicBezTo>
                    <a:pt x="552414" y="791253"/>
                    <a:pt x="564036" y="780738"/>
                    <a:pt x="573444" y="769116"/>
                  </a:cubicBezTo>
                  <a:cubicBezTo>
                    <a:pt x="575658" y="770776"/>
                    <a:pt x="577872" y="772436"/>
                    <a:pt x="579532" y="774097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/>
            <p:cNvSpPr/>
            <p:nvPr/>
          </p:nvSpPr>
          <p:spPr>
            <a:xfrm>
              <a:off x="483281" y="5137403"/>
              <a:ext cx="1505327" cy="1317161"/>
            </a:xfrm>
            <a:custGeom>
              <a:avLst/>
              <a:gdLst>
                <a:gd name="connsiteX0" fmla="*/ 1507844 w 1505326"/>
                <a:gd name="connsiteY0" fmla="*/ 1291392 h 1317161"/>
                <a:gd name="connsiteX1" fmla="*/ 1399371 w 1505326"/>
                <a:gd name="connsiteY1" fmla="*/ 1301908 h 1317161"/>
                <a:gd name="connsiteX2" fmla="*/ 973784 w 1505326"/>
                <a:gd name="connsiteY2" fmla="*/ 1315743 h 1317161"/>
                <a:gd name="connsiteX3" fmla="*/ 562033 w 1505326"/>
                <a:gd name="connsiteY3" fmla="*/ 1262614 h 1317161"/>
                <a:gd name="connsiteX4" fmla="*/ 228869 w 1505326"/>
                <a:gd name="connsiteY4" fmla="*/ 1130898 h 1317161"/>
                <a:gd name="connsiteX5" fmla="*/ 50665 w 1505326"/>
                <a:gd name="connsiteY5" fmla="*/ 961549 h 1317161"/>
                <a:gd name="connsiteX6" fmla="*/ 26867 w 1505326"/>
                <a:gd name="connsiteY6" fmla="*/ 657716 h 1317161"/>
                <a:gd name="connsiteX7" fmla="*/ 200091 w 1505326"/>
                <a:gd name="connsiteY7" fmla="*/ 465676 h 1317161"/>
                <a:gd name="connsiteX8" fmla="*/ 228316 w 1505326"/>
                <a:gd name="connsiteY8" fmla="*/ 449074 h 1317161"/>
                <a:gd name="connsiteX9" fmla="*/ 164671 w 1505326"/>
                <a:gd name="connsiteY9" fmla="*/ 391517 h 1317161"/>
                <a:gd name="connsiteX10" fmla="*/ 92172 w 1505326"/>
                <a:gd name="connsiteY10" fmla="*/ 289133 h 1317161"/>
                <a:gd name="connsiteX11" fmla="*/ 141981 w 1505326"/>
                <a:gd name="connsiteY11" fmla="*/ 78830 h 1317161"/>
                <a:gd name="connsiteX12" fmla="*/ 368886 w 1505326"/>
                <a:gd name="connsiteY12" fmla="*/ 4670 h 1317161"/>
                <a:gd name="connsiteX13" fmla="*/ 444706 w 1505326"/>
                <a:gd name="connsiteY13" fmla="*/ 20719 h 1317161"/>
                <a:gd name="connsiteX14" fmla="*/ 444153 w 1505326"/>
                <a:gd name="connsiteY14" fmla="*/ 27361 h 1317161"/>
                <a:gd name="connsiteX15" fmla="*/ 425890 w 1505326"/>
                <a:gd name="connsiteY15" fmla="*/ 25700 h 1317161"/>
                <a:gd name="connsiteX16" fmla="*/ 407073 w 1505326"/>
                <a:gd name="connsiteY16" fmla="*/ 22380 h 1317161"/>
                <a:gd name="connsiteX17" fmla="*/ 175186 w 1505326"/>
                <a:gd name="connsiteY17" fmla="*/ 92665 h 1317161"/>
                <a:gd name="connsiteX18" fmla="*/ 147515 w 1505326"/>
                <a:gd name="connsiteY18" fmla="*/ 292453 h 1317161"/>
                <a:gd name="connsiteX19" fmla="*/ 332914 w 1505326"/>
                <a:gd name="connsiteY19" fmla="*/ 465123 h 1317161"/>
                <a:gd name="connsiteX20" fmla="*/ 551518 w 1505326"/>
                <a:gd name="connsiteY20" fmla="*/ 543710 h 1317161"/>
                <a:gd name="connsiteX21" fmla="*/ 786172 w 1505326"/>
                <a:gd name="connsiteY21" fmla="*/ 633919 h 1317161"/>
                <a:gd name="connsiteX22" fmla="*/ 858671 w 1505326"/>
                <a:gd name="connsiteY22" fmla="*/ 690369 h 1317161"/>
                <a:gd name="connsiteX23" fmla="*/ 865866 w 1505326"/>
                <a:gd name="connsiteY23" fmla="*/ 699223 h 1317161"/>
                <a:gd name="connsiteX24" fmla="*/ 750199 w 1505326"/>
                <a:gd name="connsiteY24" fmla="*/ 628938 h 1317161"/>
                <a:gd name="connsiteX25" fmla="*/ 552625 w 1505326"/>
                <a:gd name="connsiteY25" fmla="*/ 564187 h 1317161"/>
                <a:gd name="connsiteX26" fmla="*/ 369440 w 1505326"/>
                <a:gd name="connsiteY26" fmla="*/ 516038 h 1317161"/>
                <a:gd name="connsiteX27" fmla="*/ 268716 w 1505326"/>
                <a:gd name="connsiteY27" fmla="*/ 470657 h 1317161"/>
                <a:gd name="connsiteX28" fmla="*/ 237724 w 1505326"/>
                <a:gd name="connsiteY28" fmla="*/ 469550 h 1317161"/>
                <a:gd name="connsiteX29" fmla="*/ 129805 w 1505326"/>
                <a:gd name="connsiteY29" fmla="*/ 566954 h 1317161"/>
                <a:gd name="connsiteX30" fmla="*/ 63947 w 1505326"/>
                <a:gd name="connsiteY30" fmla="*/ 734089 h 1317161"/>
                <a:gd name="connsiteX31" fmla="*/ 115969 w 1505326"/>
                <a:gd name="connsiteY31" fmla="*/ 897904 h 1317161"/>
                <a:gd name="connsiteX32" fmla="*/ 290300 w 1505326"/>
                <a:gd name="connsiteY32" fmla="*/ 1058952 h 1317161"/>
                <a:gd name="connsiteX33" fmla="*/ 637853 w 1505326"/>
                <a:gd name="connsiteY33" fmla="*/ 1211145 h 1317161"/>
                <a:gd name="connsiteX34" fmla="*/ 1114909 w 1505326"/>
                <a:gd name="connsiteY34" fmla="*/ 1281984 h 1317161"/>
                <a:gd name="connsiteX35" fmla="*/ 1478512 w 1505326"/>
                <a:gd name="connsiteY35" fmla="*/ 1286965 h 1317161"/>
                <a:gd name="connsiteX36" fmla="*/ 1508950 w 1505326"/>
                <a:gd name="connsiteY36" fmla="*/ 1288625 h 1317161"/>
                <a:gd name="connsiteX37" fmla="*/ 1507844 w 1505326"/>
                <a:gd name="connsiteY37" fmla="*/ 1291392 h 1317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505326" h="1317161">
                  <a:moveTo>
                    <a:pt x="1507844" y="1291392"/>
                  </a:moveTo>
                  <a:cubicBezTo>
                    <a:pt x="1471871" y="1294713"/>
                    <a:pt x="1435344" y="1298587"/>
                    <a:pt x="1399371" y="1301908"/>
                  </a:cubicBezTo>
                  <a:cubicBezTo>
                    <a:pt x="1257694" y="1314636"/>
                    <a:pt x="1116016" y="1320171"/>
                    <a:pt x="973784" y="1315743"/>
                  </a:cubicBezTo>
                  <a:cubicBezTo>
                    <a:pt x="834874" y="1311316"/>
                    <a:pt x="697070" y="1295820"/>
                    <a:pt x="562033" y="1262614"/>
                  </a:cubicBezTo>
                  <a:cubicBezTo>
                    <a:pt x="445260" y="1234389"/>
                    <a:pt x="331807" y="1193989"/>
                    <a:pt x="228869" y="1130898"/>
                  </a:cubicBezTo>
                  <a:cubicBezTo>
                    <a:pt x="157477" y="1087177"/>
                    <a:pt x="93279" y="1035708"/>
                    <a:pt x="50665" y="961549"/>
                  </a:cubicBezTo>
                  <a:cubicBezTo>
                    <a:pt x="-5232" y="864145"/>
                    <a:pt x="-17407" y="760654"/>
                    <a:pt x="26867" y="657716"/>
                  </a:cubicBezTo>
                  <a:cubicBezTo>
                    <a:pt x="62287" y="575809"/>
                    <a:pt x="123164" y="512164"/>
                    <a:pt x="200091" y="465676"/>
                  </a:cubicBezTo>
                  <a:cubicBezTo>
                    <a:pt x="208945" y="460142"/>
                    <a:pt x="217800" y="455161"/>
                    <a:pt x="228316" y="449074"/>
                  </a:cubicBezTo>
                  <a:cubicBezTo>
                    <a:pt x="206178" y="429150"/>
                    <a:pt x="184595" y="411440"/>
                    <a:pt x="164671" y="391517"/>
                  </a:cubicBezTo>
                  <a:cubicBezTo>
                    <a:pt x="134233" y="362185"/>
                    <a:pt x="104347" y="331747"/>
                    <a:pt x="92172" y="289133"/>
                  </a:cubicBezTo>
                  <a:cubicBezTo>
                    <a:pt x="70035" y="209992"/>
                    <a:pt x="87745" y="140260"/>
                    <a:pt x="141981" y="78830"/>
                  </a:cubicBezTo>
                  <a:cubicBezTo>
                    <a:pt x="202858" y="9651"/>
                    <a:pt x="280338" y="-10273"/>
                    <a:pt x="368886" y="4670"/>
                  </a:cubicBezTo>
                  <a:cubicBezTo>
                    <a:pt x="394344" y="9097"/>
                    <a:pt x="419249" y="15185"/>
                    <a:pt x="444706" y="20719"/>
                  </a:cubicBezTo>
                  <a:cubicBezTo>
                    <a:pt x="444706" y="22933"/>
                    <a:pt x="444153" y="25147"/>
                    <a:pt x="444153" y="27361"/>
                  </a:cubicBezTo>
                  <a:cubicBezTo>
                    <a:pt x="438065" y="26807"/>
                    <a:pt x="431977" y="26254"/>
                    <a:pt x="425890" y="25700"/>
                  </a:cubicBezTo>
                  <a:cubicBezTo>
                    <a:pt x="419802" y="24594"/>
                    <a:pt x="413161" y="23487"/>
                    <a:pt x="407073" y="22380"/>
                  </a:cubicBezTo>
                  <a:cubicBezTo>
                    <a:pt x="316864" y="3563"/>
                    <a:pt x="239384" y="27361"/>
                    <a:pt x="175186" y="92665"/>
                  </a:cubicBezTo>
                  <a:cubicBezTo>
                    <a:pt x="120397" y="148008"/>
                    <a:pt x="115416" y="229362"/>
                    <a:pt x="147515" y="292453"/>
                  </a:cubicBezTo>
                  <a:cubicBezTo>
                    <a:pt x="188469" y="372147"/>
                    <a:pt x="258754" y="421402"/>
                    <a:pt x="332914" y="465123"/>
                  </a:cubicBezTo>
                  <a:cubicBezTo>
                    <a:pt x="400432" y="505523"/>
                    <a:pt x="476805" y="522680"/>
                    <a:pt x="551518" y="543710"/>
                  </a:cubicBezTo>
                  <a:cubicBezTo>
                    <a:pt x="632872" y="566401"/>
                    <a:pt x="713673" y="589091"/>
                    <a:pt x="786172" y="633919"/>
                  </a:cubicBezTo>
                  <a:cubicBezTo>
                    <a:pt x="812183" y="649968"/>
                    <a:pt x="834874" y="670999"/>
                    <a:pt x="858671" y="690369"/>
                  </a:cubicBezTo>
                  <a:cubicBezTo>
                    <a:pt x="861992" y="693136"/>
                    <a:pt x="864205" y="697010"/>
                    <a:pt x="865866" y="699223"/>
                  </a:cubicBezTo>
                  <a:cubicBezTo>
                    <a:pt x="827679" y="675979"/>
                    <a:pt x="790046" y="650522"/>
                    <a:pt x="750199" y="628938"/>
                  </a:cubicBezTo>
                  <a:cubicBezTo>
                    <a:pt x="688769" y="595179"/>
                    <a:pt x="620143" y="580790"/>
                    <a:pt x="552625" y="564187"/>
                  </a:cubicBezTo>
                  <a:cubicBezTo>
                    <a:pt x="491194" y="548691"/>
                    <a:pt x="429764" y="534855"/>
                    <a:pt x="369440" y="516038"/>
                  </a:cubicBezTo>
                  <a:cubicBezTo>
                    <a:pt x="334574" y="504970"/>
                    <a:pt x="301922" y="486707"/>
                    <a:pt x="268716" y="470657"/>
                  </a:cubicBezTo>
                  <a:cubicBezTo>
                    <a:pt x="257647" y="465676"/>
                    <a:pt x="248792" y="459589"/>
                    <a:pt x="237724" y="469550"/>
                  </a:cubicBezTo>
                  <a:cubicBezTo>
                    <a:pt x="201751" y="502203"/>
                    <a:pt x="161904" y="530981"/>
                    <a:pt x="129805" y="566954"/>
                  </a:cubicBezTo>
                  <a:cubicBezTo>
                    <a:pt x="88851" y="613442"/>
                    <a:pt x="61180" y="669338"/>
                    <a:pt x="63947" y="734089"/>
                  </a:cubicBezTo>
                  <a:cubicBezTo>
                    <a:pt x="66161" y="793306"/>
                    <a:pt x="85531" y="847543"/>
                    <a:pt x="115969" y="897904"/>
                  </a:cubicBezTo>
                  <a:cubicBezTo>
                    <a:pt x="158583" y="968743"/>
                    <a:pt x="222781" y="1015785"/>
                    <a:pt x="290300" y="1058952"/>
                  </a:cubicBezTo>
                  <a:cubicBezTo>
                    <a:pt x="398218" y="1127578"/>
                    <a:pt x="515545" y="1176279"/>
                    <a:pt x="637853" y="1211145"/>
                  </a:cubicBezTo>
                  <a:cubicBezTo>
                    <a:pt x="793920" y="1255420"/>
                    <a:pt x="953308" y="1278664"/>
                    <a:pt x="1114909" y="1281984"/>
                  </a:cubicBezTo>
                  <a:cubicBezTo>
                    <a:pt x="1236110" y="1284752"/>
                    <a:pt x="1357311" y="1285305"/>
                    <a:pt x="1478512" y="1286965"/>
                  </a:cubicBezTo>
                  <a:cubicBezTo>
                    <a:pt x="1488473" y="1286965"/>
                    <a:pt x="1498989" y="1288072"/>
                    <a:pt x="1508950" y="1288625"/>
                  </a:cubicBezTo>
                  <a:cubicBezTo>
                    <a:pt x="1507844" y="1289732"/>
                    <a:pt x="1507844" y="1290839"/>
                    <a:pt x="1507844" y="1291392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/>
            <p:cNvSpPr/>
            <p:nvPr/>
          </p:nvSpPr>
          <p:spPr>
            <a:xfrm>
              <a:off x="677455" y="4284258"/>
              <a:ext cx="1416778" cy="907624"/>
            </a:xfrm>
            <a:custGeom>
              <a:avLst/>
              <a:gdLst>
                <a:gd name="connsiteX0" fmla="*/ 4810 w 1416778"/>
                <a:gd name="connsiteY0" fmla="*/ 0 h 907623"/>
                <a:gd name="connsiteX1" fmla="*/ 38570 w 1416778"/>
                <a:gd name="connsiteY1" fmla="*/ 66411 h 907623"/>
                <a:gd name="connsiteX2" fmla="*/ 130439 w 1416778"/>
                <a:gd name="connsiteY2" fmla="*/ 203108 h 907623"/>
                <a:gd name="connsiteX3" fmla="*/ 316391 w 1416778"/>
                <a:gd name="connsiteY3" fmla="*/ 395702 h 907623"/>
                <a:gd name="connsiteX4" fmla="*/ 655643 w 1416778"/>
                <a:gd name="connsiteY4" fmla="*/ 623714 h 907623"/>
                <a:gd name="connsiteX5" fmla="*/ 752493 w 1416778"/>
                <a:gd name="connsiteY5" fmla="*/ 675183 h 907623"/>
                <a:gd name="connsiteX6" fmla="*/ 874801 w 1416778"/>
                <a:gd name="connsiteY6" fmla="*/ 700088 h 907623"/>
                <a:gd name="connsiteX7" fmla="*/ 1096726 w 1416778"/>
                <a:gd name="connsiteY7" fmla="*/ 680164 h 907623"/>
                <a:gd name="connsiteX8" fmla="*/ 1400558 w 1416778"/>
                <a:gd name="connsiteY8" fmla="*/ 664668 h 907623"/>
                <a:gd name="connsiteX9" fmla="*/ 1416608 w 1416778"/>
                <a:gd name="connsiteY9" fmla="*/ 665775 h 907623"/>
                <a:gd name="connsiteX10" fmla="*/ 1417161 w 1416778"/>
                <a:gd name="connsiteY10" fmla="*/ 670203 h 907623"/>
                <a:gd name="connsiteX11" fmla="*/ 1289873 w 1416778"/>
                <a:gd name="connsiteY11" fmla="*/ 683485 h 907623"/>
                <a:gd name="connsiteX12" fmla="*/ 1117756 w 1416778"/>
                <a:gd name="connsiteY12" fmla="*/ 715584 h 907623"/>
                <a:gd name="connsiteX13" fmla="*/ 1040830 w 1416778"/>
                <a:gd name="connsiteY13" fmla="*/ 758198 h 907623"/>
                <a:gd name="connsiteX14" fmla="*/ 1032528 w 1416778"/>
                <a:gd name="connsiteY14" fmla="*/ 835678 h 907623"/>
                <a:gd name="connsiteX15" fmla="*/ 1091192 w 1416778"/>
                <a:gd name="connsiteY15" fmla="*/ 899322 h 907623"/>
                <a:gd name="connsiteX16" fmla="*/ 1096172 w 1416778"/>
                <a:gd name="connsiteY16" fmla="*/ 908730 h 907623"/>
                <a:gd name="connsiteX17" fmla="*/ 1006517 w 1416778"/>
                <a:gd name="connsiteY17" fmla="*/ 857262 h 907623"/>
                <a:gd name="connsiteX18" fmla="*/ 769649 w 1416778"/>
                <a:gd name="connsiteY18" fmla="*/ 732740 h 907623"/>
                <a:gd name="connsiteX19" fmla="*/ 227842 w 1416778"/>
                <a:gd name="connsiteY19" fmla="*/ 411751 h 907623"/>
                <a:gd name="connsiteX20" fmla="*/ 35802 w 1416778"/>
                <a:gd name="connsiteY20" fmla="*/ 190380 h 907623"/>
                <a:gd name="connsiteX21" fmla="*/ 4810 w 1416778"/>
                <a:gd name="connsiteY21" fmla="*/ 0 h 907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16778" h="907623">
                  <a:moveTo>
                    <a:pt x="4810" y="0"/>
                  </a:moveTo>
                  <a:cubicBezTo>
                    <a:pt x="16432" y="23244"/>
                    <a:pt x="25841" y="45935"/>
                    <a:pt x="38570" y="66411"/>
                  </a:cubicBezTo>
                  <a:cubicBezTo>
                    <a:pt x="67901" y="112899"/>
                    <a:pt x="94466" y="162155"/>
                    <a:pt x="130439" y="203108"/>
                  </a:cubicBezTo>
                  <a:cubicBezTo>
                    <a:pt x="189102" y="270073"/>
                    <a:pt x="253300" y="332057"/>
                    <a:pt x="316391" y="395702"/>
                  </a:cubicBezTo>
                  <a:cubicBezTo>
                    <a:pt x="414348" y="494212"/>
                    <a:pt x="534995" y="558963"/>
                    <a:pt x="655643" y="623714"/>
                  </a:cubicBezTo>
                  <a:cubicBezTo>
                    <a:pt x="687742" y="640871"/>
                    <a:pt x="720394" y="657474"/>
                    <a:pt x="752493" y="675183"/>
                  </a:cubicBezTo>
                  <a:cubicBezTo>
                    <a:pt x="790680" y="696214"/>
                    <a:pt x="831080" y="704515"/>
                    <a:pt x="874801" y="700088"/>
                  </a:cubicBezTo>
                  <a:cubicBezTo>
                    <a:pt x="948407" y="692340"/>
                    <a:pt x="1022566" y="686805"/>
                    <a:pt x="1096726" y="680164"/>
                  </a:cubicBezTo>
                  <a:cubicBezTo>
                    <a:pt x="1198003" y="671309"/>
                    <a:pt x="1298727" y="660794"/>
                    <a:pt x="1400558" y="664668"/>
                  </a:cubicBezTo>
                  <a:cubicBezTo>
                    <a:pt x="1406093" y="664668"/>
                    <a:pt x="1411627" y="665222"/>
                    <a:pt x="1416608" y="665775"/>
                  </a:cubicBezTo>
                  <a:cubicBezTo>
                    <a:pt x="1416608" y="667435"/>
                    <a:pt x="1416608" y="669096"/>
                    <a:pt x="1417161" y="670203"/>
                  </a:cubicBezTo>
                  <a:cubicBezTo>
                    <a:pt x="1374547" y="674630"/>
                    <a:pt x="1332487" y="679611"/>
                    <a:pt x="1289873" y="683485"/>
                  </a:cubicBezTo>
                  <a:cubicBezTo>
                    <a:pt x="1231209" y="689019"/>
                    <a:pt x="1172546" y="693447"/>
                    <a:pt x="1117756" y="715584"/>
                  </a:cubicBezTo>
                  <a:cubicBezTo>
                    <a:pt x="1090638" y="726652"/>
                    <a:pt x="1064074" y="741041"/>
                    <a:pt x="1040830" y="758198"/>
                  </a:cubicBezTo>
                  <a:cubicBezTo>
                    <a:pt x="1016479" y="776461"/>
                    <a:pt x="1013711" y="811880"/>
                    <a:pt x="1032528" y="835678"/>
                  </a:cubicBezTo>
                  <a:cubicBezTo>
                    <a:pt x="1050238" y="858368"/>
                    <a:pt x="1071268" y="878292"/>
                    <a:pt x="1091192" y="899322"/>
                  </a:cubicBezTo>
                  <a:cubicBezTo>
                    <a:pt x="1093405" y="901536"/>
                    <a:pt x="1095619" y="903750"/>
                    <a:pt x="1096172" y="908730"/>
                  </a:cubicBezTo>
                  <a:cubicBezTo>
                    <a:pt x="1066287" y="891574"/>
                    <a:pt x="1036956" y="873311"/>
                    <a:pt x="1006517" y="857262"/>
                  </a:cubicBezTo>
                  <a:cubicBezTo>
                    <a:pt x="927930" y="815201"/>
                    <a:pt x="849343" y="772587"/>
                    <a:pt x="769649" y="732740"/>
                  </a:cubicBezTo>
                  <a:cubicBezTo>
                    <a:pt x="581483" y="638104"/>
                    <a:pt x="392764" y="545128"/>
                    <a:pt x="227842" y="411751"/>
                  </a:cubicBezTo>
                  <a:cubicBezTo>
                    <a:pt x="150916" y="349214"/>
                    <a:pt x="80630" y="280588"/>
                    <a:pt x="35802" y="190380"/>
                  </a:cubicBezTo>
                  <a:cubicBezTo>
                    <a:pt x="5364" y="130609"/>
                    <a:pt x="-7919" y="68625"/>
                    <a:pt x="4810" y="0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2460433" y="5574262"/>
              <a:ext cx="531292" cy="874418"/>
            </a:xfrm>
            <a:custGeom>
              <a:avLst/>
              <a:gdLst>
                <a:gd name="connsiteX0" fmla="*/ 0 w 531291"/>
                <a:gd name="connsiteY0" fmla="*/ 226944 h 874417"/>
                <a:gd name="connsiteX1" fmla="*/ 103491 w 531291"/>
                <a:gd name="connsiteY1" fmla="*/ 77518 h 874417"/>
                <a:gd name="connsiteX2" fmla="*/ 396809 w 531291"/>
                <a:gd name="connsiteY2" fmla="*/ 11107 h 874417"/>
                <a:gd name="connsiteX3" fmla="*/ 474289 w 531291"/>
                <a:gd name="connsiteY3" fmla="*/ 61469 h 874417"/>
                <a:gd name="connsiteX4" fmla="*/ 530738 w 531291"/>
                <a:gd name="connsiteY4" fmla="*/ 163300 h 874417"/>
                <a:gd name="connsiteX5" fmla="*/ 520777 w 531291"/>
                <a:gd name="connsiteY5" fmla="*/ 280073 h 874417"/>
                <a:gd name="connsiteX6" fmla="*/ 446064 w 531291"/>
                <a:gd name="connsiteY6" fmla="*/ 449423 h 874417"/>
                <a:gd name="connsiteX7" fmla="*/ 379099 w 531291"/>
                <a:gd name="connsiteY7" fmla="*/ 613238 h 874417"/>
                <a:gd name="connsiteX8" fmla="*/ 341466 w 531291"/>
                <a:gd name="connsiteY8" fmla="*/ 759343 h 874417"/>
                <a:gd name="connsiteX9" fmla="*/ 321542 w 531291"/>
                <a:gd name="connsiteY9" fmla="*/ 876670 h 874417"/>
                <a:gd name="connsiteX10" fmla="*/ 314348 w 531291"/>
                <a:gd name="connsiteY10" fmla="*/ 819113 h 874417"/>
                <a:gd name="connsiteX11" fmla="*/ 363049 w 531291"/>
                <a:gd name="connsiteY11" fmla="*/ 575605 h 874417"/>
                <a:gd name="connsiteX12" fmla="*/ 461007 w 531291"/>
                <a:gd name="connsiteY12" fmla="*/ 350912 h 874417"/>
                <a:gd name="connsiteX13" fmla="*/ 492552 w 531291"/>
                <a:gd name="connsiteY13" fmla="*/ 194292 h 874417"/>
                <a:gd name="connsiteX14" fmla="*/ 344786 w 531291"/>
                <a:gd name="connsiteY14" fmla="*/ 44866 h 874417"/>
                <a:gd name="connsiteX15" fmla="*/ 104598 w 531291"/>
                <a:gd name="connsiteY15" fmla="*/ 115152 h 874417"/>
                <a:gd name="connsiteX16" fmla="*/ 0 w 531291"/>
                <a:gd name="connsiteY16" fmla="*/ 226944 h 874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31291" h="874417">
                  <a:moveTo>
                    <a:pt x="0" y="226944"/>
                  </a:moveTo>
                  <a:cubicBezTo>
                    <a:pt x="17156" y="164960"/>
                    <a:pt x="54789" y="117365"/>
                    <a:pt x="103491" y="77518"/>
                  </a:cubicBezTo>
                  <a:cubicBezTo>
                    <a:pt x="189826" y="6679"/>
                    <a:pt x="289444" y="-16011"/>
                    <a:pt x="396809" y="11107"/>
                  </a:cubicBezTo>
                  <a:cubicBezTo>
                    <a:pt x="425034" y="18302"/>
                    <a:pt x="451045" y="41546"/>
                    <a:pt x="474289" y="61469"/>
                  </a:cubicBezTo>
                  <a:cubicBezTo>
                    <a:pt x="504727" y="88034"/>
                    <a:pt x="524097" y="123453"/>
                    <a:pt x="530738" y="163300"/>
                  </a:cubicBezTo>
                  <a:cubicBezTo>
                    <a:pt x="536826" y="202593"/>
                    <a:pt x="531845" y="241887"/>
                    <a:pt x="520777" y="280073"/>
                  </a:cubicBezTo>
                  <a:cubicBezTo>
                    <a:pt x="503620" y="339844"/>
                    <a:pt x="472628" y="394080"/>
                    <a:pt x="446064" y="449423"/>
                  </a:cubicBezTo>
                  <a:cubicBezTo>
                    <a:pt x="420606" y="502552"/>
                    <a:pt x="397915" y="557342"/>
                    <a:pt x="379099" y="613238"/>
                  </a:cubicBezTo>
                  <a:cubicBezTo>
                    <a:pt x="363049" y="660832"/>
                    <a:pt x="351981" y="710088"/>
                    <a:pt x="341466" y="759343"/>
                  </a:cubicBezTo>
                  <a:cubicBezTo>
                    <a:pt x="333718" y="797530"/>
                    <a:pt x="330397" y="836823"/>
                    <a:pt x="321542" y="876670"/>
                  </a:cubicBezTo>
                  <a:cubicBezTo>
                    <a:pt x="318775" y="857300"/>
                    <a:pt x="314901" y="838483"/>
                    <a:pt x="314348" y="819113"/>
                  </a:cubicBezTo>
                  <a:cubicBezTo>
                    <a:pt x="309920" y="733885"/>
                    <a:pt x="330951" y="653638"/>
                    <a:pt x="363049" y="575605"/>
                  </a:cubicBezTo>
                  <a:cubicBezTo>
                    <a:pt x="394595" y="500338"/>
                    <a:pt x="430014" y="426732"/>
                    <a:pt x="461007" y="350912"/>
                  </a:cubicBezTo>
                  <a:cubicBezTo>
                    <a:pt x="481483" y="301104"/>
                    <a:pt x="500853" y="249635"/>
                    <a:pt x="492552" y="194292"/>
                  </a:cubicBezTo>
                  <a:cubicBezTo>
                    <a:pt x="480377" y="110724"/>
                    <a:pt x="428908" y="53721"/>
                    <a:pt x="344786" y="44866"/>
                  </a:cubicBezTo>
                  <a:cubicBezTo>
                    <a:pt x="255684" y="35458"/>
                    <a:pt x="177097" y="64790"/>
                    <a:pt x="104598" y="115152"/>
                  </a:cubicBezTo>
                  <a:cubicBezTo>
                    <a:pt x="61431" y="144483"/>
                    <a:pt x="26011" y="181563"/>
                    <a:pt x="0" y="226944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/>
            <p:cNvSpPr/>
            <p:nvPr/>
          </p:nvSpPr>
          <p:spPr>
            <a:xfrm>
              <a:off x="1297125" y="3383321"/>
              <a:ext cx="691786" cy="686252"/>
            </a:xfrm>
            <a:custGeom>
              <a:avLst/>
              <a:gdLst>
                <a:gd name="connsiteX0" fmla="*/ 0 w 691786"/>
                <a:gd name="connsiteY0" fmla="*/ 688974 h 686251"/>
                <a:gd name="connsiteX1" fmla="*/ 97404 w 691786"/>
                <a:gd name="connsiteY1" fmla="*/ 594337 h 686251"/>
                <a:gd name="connsiteX2" fmla="*/ 407877 w 691786"/>
                <a:gd name="connsiteY2" fmla="*/ 465942 h 686251"/>
                <a:gd name="connsiteX3" fmla="*/ 565051 w 691786"/>
                <a:gd name="connsiteY3" fmla="*/ 401744 h 686251"/>
                <a:gd name="connsiteX4" fmla="*/ 607112 w 691786"/>
                <a:gd name="connsiteY4" fmla="*/ 139419 h 686251"/>
                <a:gd name="connsiteX5" fmla="*/ 343126 w 691786"/>
                <a:gd name="connsiteY5" fmla="*/ 24859 h 686251"/>
                <a:gd name="connsiteX6" fmla="*/ 242955 w 691786"/>
                <a:gd name="connsiteY6" fmla="*/ 30947 h 686251"/>
                <a:gd name="connsiteX7" fmla="*/ 346447 w 691786"/>
                <a:gd name="connsiteY7" fmla="*/ 1062 h 686251"/>
                <a:gd name="connsiteX8" fmla="*/ 587742 w 691786"/>
                <a:gd name="connsiteY8" fmla="*/ 61939 h 686251"/>
                <a:gd name="connsiteX9" fmla="*/ 679611 w 691786"/>
                <a:gd name="connsiteY9" fmla="*/ 158235 h 686251"/>
                <a:gd name="connsiteX10" fmla="*/ 695107 w 691786"/>
                <a:gd name="connsiteY10" fmla="*/ 260066 h 686251"/>
                <a:gd name="connsiteX11" fmla="*/ 570032 w 691786"/>
                <a:gd name="connsiteY11" fmla="*/ 438270 h 686251"/>
                <a:gd name="connsiteX12" fmla="*/ 409537 w 691786"/>
                <a:gd name="connsiteY12" fmla="*/ 494167 h 686251"/>
                <a:gd name="connsiteX13" fmla="*/ 198681 w 691786"/>
                <a:gd name="connsiteY13" fmla="*/ 569987 h 686251"/>
                <a:gd name="connsiteX14" fmla="*/ 0 w 691786"/>
                <a:gd name="connsiteY14" fmla="*/ 688974 h 686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1786" h="686251">
                  <a:moveTo>
                    <a:pt x="0" y="688974"/>
                  </a:moveTo>
                  <a:cubicBezTo>
                    <a:pt x="26011" y="650234"/>
                    <a:pt x="59770" y="619795"/>
                    <a:pt x="97404" y="594337"/>
                  </a:cubicBezTo>
                  <a:cubicBezTo>
                    <a:pt x="192040" y="530693"/>
                    <a:pt x="299405" y="496934"/>
                    <a:pt x="407877" y="465942"/>
                  </a:cubicBezTo>
                  <a:cubicBezTo>
                    <a:pt x="462667" y="449892"/>
                    <a:pt x="515242" y="428862"/>
                    <a:pt x="565051" y="401744"/>
                  </a:cubicBezTo>
                  <a:cubicBezTo>
                    <a:pt x="673523" y="342527"/>
                    <a:pt x="679611" y="218559"/>
                    <a:pt x="607112" y="139419"/>
                  </a:cubicBezTo>
                  <a:cubicBezTo>
                    <a:pt x="536273" y="62492"/>
                    <a:pt x="444404" y="30393"/>
                    <a:pt x="343126" y="24859"/>
                  </a:cubicBezTo>
                  <a:cubicBezTo>
                    <a:pt x="309367" y="22645"/>
                    <a:pt x="275608" y="28733"/>
                    <a:pt x="242955" y="30947"/>
                  </a:cubicBezTo>
                  <a:cubicBezTo>
                    <a:pt x="274501" y="14344"/>
                    <a:pt x="309367" y="3275"/>
                    <a:pt x="346447" y="1062"/>
                  </a:cubicBezTo>
                  <a:cubicBezTo>
                    <a:pt x="433335" y="-4473"/>
                    <a:pt x="515242" y="11023"/>
                    <a:pt x="587742" y="61939"/>
                  </a:cubicBezTo>
                  <a:cubicBezTo>
                    <a:pt x="624821" y="87950"/>
                    <a:pt x="656920" y="118388"/>
                    <a:pt x="679611" y="158235"/>
                  </a:cubicBezTo>
                  <a:cubicBezTo>
                    <a:pt x="697321" y="189781"/>
                    <a:pt x="696214" y="225200"/>
                    <a:pt x="695107" y="260066"/>
                  </a:cubicBezTo>
                  <a:cubicBezTo>
                    <a:pt x="692340" y="346401"/>
                    <a:pt x="642531" y="400084"/>
                    <a:pt x="570032" y="438270"/>
                  </a:cubicBezTo>
                  <a:cubicBezTo>
                    <a:pt x="519116" y="464835"/>
                    <a:pt x="464880" y="480331"/>
                    <a:pt x="409537" y="494167"/>
                  </a:cubicBezTo>
                  <a:cubicBezTo>
                    <a:pt x="337038" y="512430"/>
                    <a:pt x="266753" y="537888"/>
                    <a:pt x="198681" y="569987"/>
                  </a:cubicBezTo>
                  <a:cubicBezTo>
                    <a:pt x="128396" y="602086"/>
                    <a:pt x="63091" y="643593"/>
                    <a:pt x="0" y="688974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/>
            <p:cNvSpPr/>
            <p:nvPr/>
          </p:nvSpPr>
          <p:spPr>
            <a:xfrm>
              <a:off x="857950" y="5908322"/>
              <a:ext cx="237974" cy="177097"/>
            </a:xfrm>
            <a:custGeom>
              <a:avLst/>
              <a:gdLst>
                <a:gd name="connsiteX0" fmla="*/ 242154 w 237974"/>
                <a:gd name="connsiteY0" fmla="*/ 132519 h 177097"/>
                <a:gd name="connsiteX1" fmla="*/ 139770 w 237974"/>
                <a:gd name="connsiteY1" fmla="*/ 121451 h 177097"/>
                <a:gd name="connsiteX2" fmla="*/ 139217 w 237974"/>
                <a:gd name="connsiteY2" fmla="*/ 126432 h 177097"/>
                <a:gd name="connsiteX3" fmla="*/ 220571 w 237974"/>
                <a:gd name="connsiteY3" fmla="*/ 135287 h 177097"/>
                <a:gd name="connsiteX4" fmla="*/ 221678 w 237974"/>
                <a:gd name="connsiteY4" fmla="*/ 139161 h 177097"/>
                <a:gd name="connsiteX5" fmla="*/ 172976 w 237974"/>
                <a:gd name="connsiteY5" fmla="*/ 152443 h 177097"/>
                <a:gd name="connsiteX6" fmla="*/ 82767 w 237974"/>
                <a:gd name="connsiteY6" fmla="*/ 177901 h 177097"/>
                <a:gd name="connsiteX7" fmla="*/ 10268 w 237974"/>
                <a:gd name="connsiteY7" fmla="*/ 149676 h 177097"/>
                <a:gd name="connsiteX8" fmla="*/ 16355 w 237974"/>
                <a:gd name="connsiteY8" fmla="*/ 72749 h 177097"/>
                <a:gd name="connsiteX9" fmla="*/ 85534 w 237974"/>
                <a:gd name="connsiteY9" fmla="*/ 65001 h 177097"/>
                <a:gd name="connsiteX10" fmla="*/ 98263 w 237974"/>
                <a:gd name="connsiteY10" fmla="*/ 74409 h 177097"/>
                <a:gd name="connsiteX11" fmla="*/ 93282 w 237974"/>
                <a:gd name="connsiteY11" fmla="*/ 65555 h 177097"/>
                <a:gd name="connsiteX12" fmla="*/ 92729 w 237974"/>
                <a:gd name="connsiteY12" fmla="*/ 10765 h 177097"/>
                <a:gd name="connsiteX13" fmla="*/ 154713 w 237974"/>
                <a:gd name="connsiteY13" fmla="*/ 8551 h 177097"/>
                <a:gd name="connsiteX14" fmla="*/ 202861 w 237974"/>
                <a:gd name="connsiteY14" fmla="*/ 59467 h 177097"/>
                <a:gd name="connsiteX15" fmla="*/ 242154 w 237974"/>
                <a:gd name="connsiteY15" fmla="*/ 132519 h 177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7974" h="177097">
                  <a:moveTo>
                    <a:pt x="242154" y="132519"/>
                  </a:moveTo>
                  <a:cubicBezTo>
                    <a:pt x="203968" y="128645"/>
                    <a:pt x="171869" y="124771"/>
                    <a:pt x="139770" y="121451"/>
                  </a:cubicBezTo>
                  <a:cubicBezTo>
                    <a:pt x="139770" y="123111"/>
                    <a:pt x="139217" y="124771"/>
                    <a:pt x="139217" y="126432"/>
                  </a:cubicBezTo>
                  <a:cubicBezTo>
                    <a:pt x="166335" y="129199"/>
                    <a:pt x="193453" y="131966"/>
                    <a:pt x="220571" y="135287"/>
                  </a:cubicBezTo>
                  <a:cubicBezTo>
                    <a:pt x="221124" y="136394"/>
                    <a:pt x="221124" y="138054"/>
                    <a:pt x="221678" y="139161"/>
                  </a:cubicBezTo>
                  <a:cubicBezTo>
                    <a:pt x="205628" y="143588"/>
                    <a:pt x="189025" y="148015"/>
                    <a:pt x="172976" y="152443"/>
                  </a:cubicBezTo>
                  <a:cubicBezTo>
                    <a:pt x="143091" y="160744"/>
                    <a:pt x="113206" y="171259"/>
                    <a:pt x="82767" y="177901"/>
                  </a:cubicBezTo>
                  <a:cubicBezTo>
                    <a:pt x="53435" y="184542"/>
                    <a:pt x="29638" y="171259"/>
                    <a:pt x="10268" y="149676"/>
                  </a:cubicBezTo>
                  <a:cubicBezTo>
                    <a:pt x="-5782" y="130859"/>
                    <a:pt x="-2461" y="93779"/>
                    <a:pt x="16355" y="72749"/>
                  </a:cubicBezTo>
                  <a:cubicBezTo>
                    <a:pt x="33512" y="53379"/>
                    <a:pt x="63950" y="50059"/>
                    <a:pt x="85534" y="65001"/>
                  </a:cubicBezTo>
                  <a:cubicBezTo>
                    <a:pt x="88855" y="67215"/>
                    <a:pt x="91622" y="69428"/>
                    <a:pt x="98263" y="74409"/>
                  </a:cubicBezTo>
                  <a:cubicBezTo>
                    <a:pt x="94942" y="68875"/>
                    <a:pt x="93836" y="67215"/>
                    <a:pt x="93282" y="65555"/>
                  </a:cubicBezTo>
                  <a:cubicBezTo>
                    <a:pt x="80553" y="41757"/>
                    <a:pt x="80553" y="21834"/>
                    <a:pt x="92729" y="10765"/>
                  </a:cubicBezTo>
                  <a:cubicBezTo>
                    <a:pt x="105458" y="-1410"/>
                    <a:pt x="137556" y="-4731"/>
                    <a:pt x="154713" y="8551"/>
                  </a:cubicBezTo>
                  <a:cubicBezTo>
                    <a:pt x="172976" y="22941"/>
                    <a:pt x="189579" y="40650"/>
                    <a:pt x="202861" y="59467"/>
                  </a:cubicBezTo>
                  <a:cubicBezTo>
                    <a:pt x="217804" y="80497"/>
                    <a:pt x="227765" y="104848"/>
                    <a:pt x="242154" y="132519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/>
            <p:cNvSpPr/>
            <p:nvPr/>
          </p:nvSpPr>
          <p:spPr>
            <a:xfrm>
              <a:off x="1371001" y="6228881"/>
              <a:ext cx="265646" cy="143892"/>
            </a:xfrm>
            <a:custGeom>
              <a:avLst/>
              <a:gdLst>
                <a:gd name="connsiteX0" fmla="*/ 267589 w 265645"/>
                <a:gd name="connsiteY0" fmla="*/ 92549 h 143891"/>
                <a:gd name="connsiteX1" fmla="*/ 259288 w 265645"/>
                <a:gd name="connsiteY1" fmla="*/ 101404 h 143891"/>
                <a:gd name="connsiteX2" fmla="*/ 109309 w 265645"/>
                <a:gd name="connsiteY2" fmla="*/ 144571 h 143891"/>
                <a:gd name="connsiteX3" fmla="*/ 11905 w 265645"/>
                <a:gd name="connsiteY3" fmla="*/ 109152 h 143891"/>
                <a:gd name="connsiteX4" fmla="*/ 50092 w 265645"/>
                <a:gd name="connsiteY4" fmla="*/ 2340 h 143891"/>
                <a:gd name="connsiteX5" fmla="*/ 121484 w 265645"/>
                <a:gd name="connsiteY5" fmla="*/ 28905 h 143891"/>
                <a:gd name="connsiteX6" fmla="*/ 144728 w 265645"/>
                <a:gd name="connsiteY6" fmla="*/ 56023 h 143891"/>
                <a:gd name="connsiteX7" fmla="*/ 181254 w 265645"/>
                <a:gd name="connsiteY7" fmla="*/ 87015 h 143891"/>
                <a:gd name="connsiteX8" fmla="*/ 267589 w 265645"/>
                <a:gd name="connsiteY8" fmla="*/ 92549 h 143891"/>
                <a:gd name="connsiteX9" fmla="*/ 267589 w 265645"/>
                <a:gd name="connsiteY9" fmla="*/ 92549 h 14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5645" h="143891">
                  <a:moveTo>
                    <a:pt x="267589" y="92549"/>
                  </a:moveTo>
                  <a:cubicBezTo>
                    <a:pt x="264822" y="95316"/>
                    <a:pt x="262609" y="100297"/>
                    <a:pt x="259288" y="101404"/>
                  </a:cubicBezTo>
                  <a:cubicBezTo>
                    <a:pt x="209479" y="116347"/>
                    <a:pt x="160224" y="132950"/>
                    <a:pt x="109309" y="144571"/>
                  </a:cubicBezTo>
                  <a:cubicBezTo>
                    <a:pt x="71122" y="153426"/>
                    <a:pt x="36809" y="139591"/>
                    <a:pt x="11905" y="109152"/>
                  </a:cubicBezTo>
                  <a:cubicBezTo>
                    <a:pt x="-15766" y="75393"/>
                    <a:pt x="8031" y="13409"/>
                    <a:pt x="50092" y="2340"/>
                  </a:cubicBezTo>
                  <a:cubicBezTo>
                    <a:pt x="81637" y="-5961"/>
                    <a:pt x="102114" y="8981"/>
                    <a:pt x="121484" y="28905"/>
                  </a:cubicBezTo>
                  <a:cubicBezTo>
                    <a:pt x="129232" y="37760"/>
                    <a:pt x="136980" y="47168"/>
                    <a:pt x="144728" y="56023"/>
                  </a:cubicBezTo>
                  <a:cubicBezTo>
                    <a:pt x="149709" y="74286"/>
                    <a:pt x="161331" y="85355"/>
                    <a:pt x="181254" y="87015"/>
                  </a:cubicBezTo>
                  <a:cubicBezTo>
                    <a:pt x="211140" y="88675"/>
                    <a:pt x="239365" y="90889"/>
                    <a:pt x="267589" y="92549"/>
                  </a:cubicBezTo>
                  <a:lnTo>
                    <a:pt x="267589" y="92549"/>
                  </a:ln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/>
            <p:cNvSpPr/>
            <p:nvPr/>
          </p:nvSpPr>
          <p:spPr>
            <a:xfrm>
              <a:off x="1471406" y="6163113"/>
              <a:ext cx="182632" cy="154960"/>
            </a:xfrm>
            <a:custGeom>
              <a:avLst/>
              <a:gdLst>
                <a:gd name="connsiteX0" fmla="*/ 45430 w 182631"/>
                <a:gd name="connsiteY0" fmla="*/ 121790 h 154960"/>
                <a:gd name="connsiteX1" fmla="*/ 22186 w 182631"/>
                <a:gd name="connsiteY1" fmla="*/ 94672 h 154960"/>
                <a:gd name="connsiteX2" fmla="*/ 2816 w 182631"/>
                <a:gd name="connsiteY2" fmla="*/ 56486 h 154960"/>
                <a:gd name="connsiteX3" fmla="*/ 36022 w 182631"/>
                <a:gd name="connsiteY3" fmla="*/ 1143 h 154960"/>
                <a:gd name="connsiteX4" fmla="*/ 127338 w 182631"/>
                <a:gd name="connsiteY4" fmla="*/ 46524 h 154960"/>
                <a:gd name="connsiteX5" fmla="*/ 182681 w 182631"/>
                <a:gd name="connsiteY5" fmla="*/ 142821 h 154960"/>
                <a:gd name="connsiteX6" fmla="*/ 187108 w 182631"/>
                <a:gd name="connsiteY6" fmla="*/ 158870 h 154960"/>
                <a:gd name="connsiteX7" fmla="*/ 168292 w 182631"/>
                <a:gd name="connsiteY7" fmla="*/ 158870 h 154960"/>
                <a:gd name="connsiteX8" fmla="*/ 168845 w 182631"/>
                <a:gd name="connsiteY8" fmla="*/ 159424 h 154960"/>
                <a:gd name="connsiteX9" fmla="*/ 99113 w 182631"/>
                <a:gd name="connsiteY9" fmla="*/ 149462 h 154960"/>
                <a:gd name="connsiteX10" fmla="*/ 45430 w 182631"/>
                <a:gd name="connsiteY10" fmla="*/ 121790 h 15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2631" h="154960">
                  <a:moveTo>
                    <a:pt x="45430" y="121790"/>
                  </a:moveTo>
                  <a:cubicBezTo>
                    <a:pt x="37682" y="112936"/>
                    <a:pt x="29935" y="103527"/>
                    <a:pt x="22186" y="94672"/>
                  </a:cubicBezTo>
                  <a:cubicBezTo>
                    <a:pt x="15545" y="81944"/>
                    <a:pt x="7244" y="69768"/>
                    <a:pt x="2816" y="56486"/>
                  </a:cubicBezTo>
                  <a:cubicBezTo>
                    <a:pt x="-6592" y="30474"/>
                    <a:pt x="8351" y="5570"/>
                    <a:pt x="36022" y="1143"/>
                  </a:cubicBezTo>
                  <a:cubicBezTo>
                    <a:pt x="76976" y="-5498"/>
                    <a:pt x="105754" y="17746"/>
                    <a:pt x="127338" y="46524"/>
                  </a:cubicBezTo>
                  <a:cubicBezTo>
                    <a:pt x="148922" y="76409"/>
                    <a:pt x="164418" y="110168"/>
                    <a:pt x="182681" y="142821"/>
                  </a:cubicBezTo>
                  <a:cubicBezTo>
                    <a:pt x="184895" y="147248"/>
                    <a:pt x="185448" y="152229"/>
                    <a:pt x="187108" y="158870"/>
                  </a:cubicBezTo>
                  <a:cubicBezTo>
                    <a:pt x="179360" y="158870"/>
                    <a:pt x="173826" y="158870"/>
                    <a:pt x="168292" y="158870"/>
                  </a:cubicBezTo>
                  <a:cubicBezTo>
                    <a:pt x="168292" y="158870"/>
                    <a:pt x="168845" y="159424"/>
                    <a:pt x="168845" y="159424"/>
                  </a:cubicBezTo>
                  <a:cubicBezTo>
                    <a:pt x="145601" y="156103"/>
                    <a:pt x="122357" y="151676"/>
                    <a:pt x="99113" y="149462"/>
                  </a:cubicBezTo>
                  <a:cubicBezTo>
                    <a:pt x="76976" y="146141"/>
                    <a:pt x="57606" y="141160"/>
                    <a:pt x="45430" y="121790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/>
            <p:cNvSpPr/>
            <p:nvPr/>
          </p:nvSpPr>
          <p:spPr>
            <a:xfrm>
              <a:off x="1263366" y="4727001"/>
              <a:ext cx="852281" cy="99617"/>
            </a:xfrm>
            <a:custGeom>
              <a:avLst/>
              <a:gdLst>
                <a:gd name="connsiteX0" fmla="*/ 0 w 852280"/>
                <a:gd name="connsiteY0" fmla="*/ 99617 h 99617"/>
                <a:gd name="connsiteX1" fmla="*/ 114560 w 852280"/>
                <a:gd name="connsiteY1" fmla="*/ 66965 h 99617"/>
                <a:gd name="connsiteX2" fmla="*/ 489785 w 852280"/>
                <a:gd name="connsiteY2" fmla="*/ 14389 h 99617"/>
                <a:gd name="connsiteX3" fmla="*/ 857262 w 852280"/>
                <a:gd name="connsiteY3" fmla="*/ 0 h 99617"/>
                <a:gd name="connsiteX4" fmla="*/ 847853 w 852280"/>
                <a:gd name="connsiteY4" fmla="*/ 3321 h 99617"/>
                <a:gd name="connsiteX5" fmla="*/ 694553 w 852280"/>
                <a:gd name="connsiteY5" fmla="*/ 22691 h 99617"/>
                <a:gd name="connsiteX6" fmla="*/ 250703 w 852280"/>
                <a:gd name="connsiteY6" fmla="*/ 57003 h 99617"/>
                <a:gd name="connsiteX7" fmla="*/ 23244 w 852280"/>
                <a:gd name="connsiteY7" fmla="*/ 99064 h 99617"/>
                <a:gd name="connsiteX8" fmla="*/ 1660 w 852280"/>
                <a:gd name="connsiteY8" fmla="*/ 104045 h 99617"/>
                <a:gd name="connsiteX9" fmla="*/ 0 w 852280"/>
                <a:gd name="connsiteY9" fmla="*/ 99617 h 9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2280" h="99617">
                  <a:moveTo>
                    <a:pt x="0" y="99617"/>
                  </a:moveTo>
                  <a:cubicBezTo>
                    <a:pt x="38187" y="88549"/>
                    <a:pt x="76373" y="76927"/>
                    <a:pt x="114560" y="66965"/>
                  </a:cubicBezTo>
                  <a:cubicBezTo>
                    <a:pt x="237421" y="35419"/>
                    <a:pt x="363049" y="21030"/>
                    <a:pt x="489785" y="14389"/>
                  </a:cubicBezTo>
                  <a:cubicBezTo>
                    <a:pt x="612093" y="7748"/>
                    <a:pt x="734400" y="3321"/>
                    <a:pt x="857262" y="0"/>
                  </a:cubicBezTo>
                  <a:cubicBezTo>
                    <a:pt x="853941" y="1107"/>
                    <a:pt x="851174" y="2767"/>
                    <a:pt x="847853" y="3321"/>
                  </a:cubicBezTo>
                  <a:cubicBezTo>
                    <a:pt x="796938" y="9962"/>
                    <a:pt x="746022" y="18817"/>
                    <a:pt x="694553" y="22691"/>
                  </a:cubicBezTo>
                  <a:cubicBezTo>
                    <a:pt x="546788" y="34866"/>
                    <a:pt x="397915" y="42061"/>
                    <a:pt x="250703" y="57003"/>
                  </a:cubicBezTo>
                  <a:cubicBezTo>
                    <a:pt x="174330" y="64751"/>
                    <a:pt x="99064" y="84675"/>
                    <a:pt x="23244" y="99064"/>
                  </a:cubicBezTo>
                  <a:cubicBezTo>
                    <a:pt x="16049" y="100724"/>
                    <a:pt x="8855" y="102384"/>
                    <a:pt x="1660" y="104045"/>
                  </a:cubicBezTo>
                  <a:cubicBezTo>
                    <a:pt x="553" y="102938"/>
                    <a:pt x="0" y="101277"/>
                    <a:pt x="0" y="99617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/>
            <p:cNvSpPr/>
            <p:nvPr/>
          </p:nvSpPr>
          <p:spPr>
            <a:xfrm>
              <a:off x="1118942" y="5773535"/>
              <a:ext cx="564498" cy="304386"/>
            </a:xfrm>
            <a:custGeom>
              <a:avLst/>
              <a:gdLst>
                <a:gd name="connsiteX0" fmla="*/ 13815 w 564497"/>
                <a:gd name="connsiteY0" fmla="*/ 0 h 304385"/>
                <a:gd name="connsiteX1" fmla="*/ 16582 w 564497"/>
                <a:gd name="connsiteY1" fmla="*/ 20477 h 304385"/>
                <a:gd name="connsiteX2" fmla="*/ 74692 w 564497"/>
                <a:gd name="connsiteY2" fmla="*/ 150533 h 304385"/>
                <a:gd name="connsiteX3" fmla="*/ 251789 w 564497"/>
                <a:gd name="connsiteY3" fmla="*/ 233547 h 304385"/>
                <a:gd name="connsiteX4" fmla="*/ 555622 w 564497"/>
                <a:gd name="connsiteY4" fmla="*/ 297745 h 304385"/>
                <a:gd name="connsiteX5" fmla="*/ 565030 w 564497"/>
                <a:gd name="connsiteY5" fmla="*/ 300512 h 304385"/>
                <a:gd name="connsiteX6" fmla="*/ 565030 w 564497"/>
                <a:gd name="connsiteY6" fmla="*/ 304939 h 304385"/>
                <a:gd name="connsiteX7" fmla="*/ 529057 w 564497"/>
                <a:gd name="connsiteY7" fmla="*/ 304939 h 304385"/>
                <a:gd name="connsiteX8" fmla="*/ 490871 w 564497"/>
                <a:gd name="connsiteY8" fmla="*/ 303279 h 304385"/>
                <a:gd name="connsiteX9" fmla="*/ 149405 w 564497"/>
                <a:gd name="connsiteY9" fmla="*/ 213623 h 304385"/>
                <a:gd name="connsiteX10" fmla="*/ 32078 w 564497"/>
                <a:gd name="connsiteY10" fmla="*/ 131163 h 304385"/>
                <a:gd name="connsiteX11" fmla="*/ 13815 w 564497"/>
                <a:gd name="connsiteY11" fmla="*/ 0 h 30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4497" h="304385">
                  <a:moveTo>
                    <a:pt x="13815" y="0"/>
                  </a:moveTo>
                  <a:cubicBezTo>
                    <a:pt x="14922" y="6641"/>
                    <a:pt x="17689" y="13836"/>
                    <a:pt x="16582" y="20477"/>
                  </a:cubicBezTo>
                  <a:cubicBezTo>
                    <a:pt x="6620" y="76927"/>
                    <a:pt x="30971" y="118434"/>
                    <a:pt x="74692" y="150533"/>
                  </a:cubicBezTo>
                  <a:cubicBezTo>
                    <a:pt x="127821" y="190380"/>
                    <a:pt x="189805" y="212517"/>
                    <a:pt x="251789" y="233547"/>
                  </a:cubicBezTo>
                  <a:cubicBezTo>
                    <a:pt x="350853" y="267306"/>
                    <a:pt x="452131" y="286123"/>
                    <a:pt x="555622" y="297745"/>
                  </a:cubicBezTo>
                  <a:cubicBezTo>
                    <a:pt x="558942" y="298298"/>
                    <a:pt x="561710" y="299405"/>
                    <a:pt x="565030" y="300512"/>
                  </a:cubicBezTo>
                  <a:cubicBezTo>
                    <a:pt x="565030" y="302172"/>
                    <a:pt x="565030" y="303279"/>
                    <a:pt x="565030" y="304939"/>
                  </a:cubicBezTo>
                  <a:cubicBezTo>
                    <a:pt x="552855" y="304939"/>
                    <a:pt x="540679" y="304939"/>
                    <a:pt x="529057" y="304939"/>
                  </a:cubicBezTo>
                  <a:cubicBezTo>
                    <a:pt x="516328" y="304386"/>
                    <a:pt x="503600" y="304386"/>
                    <a:pt x="490871" y="303279"/>
                  </a:cubicBezTo>
                  <a:cubicBezTo>
                    <a:pt x="372437" y="291104"/>
                    <a:pt x="257877" y="263986"/>
                    <a:pt x="149405" y="213623"/>
                  </a:cubicBezTo>
                  <a:cubicBezTo>
                    <a:pt x="105684" y="193147"/>
                    <a:pt x="65837" y="166582"/>
                    <a:pt x="32078" y="131163"/>
                  </a:cubicBezTo>
                  <a:cubicBezTo>
                    <a:pt x="-3341" y="95190"/>
                    <a:pt x="-9429" y="32652"/>
                    <a:pt x="13815" y="0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/>
            <p:cNvSpPr/>
            <p:nvPr/>
          </p:nvSpPr>
          <p:spPr>
            <a:xfrm>
              <a:off x="1516836" y="6284904"/>
              <a:ext cx="121754" cy="33206"/>
            </a:xfrm>
            <a:custGeom>
              <a:avLst/>
              <a:gdLst>
                <a:gd name="connsiteX0" fmla="*/ 0 w 121754"/>
                <a:gd name="connsiteY0" fmla="*/ 0 h 33205"/>
                <a:gd name="connsiteX1" fmla="*/ 52576 w 121754"/>
                <a:gd name="connsiteY1" fmla="*/ 27118 h 33205"/>
                <a:gd name="connsiteX2" fmla="*/ 122308 w 121754"/>
                <a:gd name="connsiteY2" fmla="*/ 37080 h 33205"/>
                <a:gd name="connsiteX3" fmla="*/ 36526 w 121754"/>
                <a:gd name="connsiteY3" fmla="*/ 30992 h 33205"/>
                <a:gd name="connsiteX4" fmla="*/ 0 w 121754"/>
                <a:gd name="connsiteY4" fmla="*/ 0 h 33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754" h="33205">
                  <a:moveTo>
                    <a:pt x="0" y="0"/>
                  </a:moveTo>
                  <a:cubicBezTo>
                    <a:pt x="12176" y="19370"/>
                    <a:pt x="31546" y="24904"/>
                    <a:pt x="52576" y="27118"/>
                  </a:cubicBezTo>
                  <a:cubicBezTo>
                    <a:pt x="75820" y="29332"/>
                    <a:pt x="99064" y="33759"/>
                    <a:pt x="122308" y="37080"/>
                  </a:cubicBezTo>
                  <a:cubicBezTo>
                    <a:pt x="93530" y="34866"/>
                    <a:pt x="64751" y="33206"/>
                    <a:pt x="36526" y="30992"/>
                  </a:cubicBezTo>
                  <a:cubicBezTo>
                    <a:pt x="17156" y="29332"/>
                    <a:pt x="5534" y="18263"/>
                    <a:pt x="0" y="0"/>
                  </a:cubicBezTo>
                  <a:close/>
                </a:path>
              </a:pathLst>
            </a:custGeom>
            <a:grpFill/>
            <a:ln w="5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idx="14" hasCustomPrompt="1"/>
          </p:nvPr>
        </p:nvSpPr>
        <p:spPr>
          <a:xfrm>
            <a:off x="5567881" y="0"/>
            <a:ext cx="6206149" cy="6858000"/>
          </a:xfrm>
          <a:custGeom>
            <a:avLst/>
            <a:gdLst>
              <a:gd name="connsiteX0" fmla="*/ 5280530 w 6206149"/>
              <a:gd name="connsiteY0" fmla="*/ 3429000 h 6858000"/>
              <a:gd name="connsiteX1" fmla="*/ 6206149 w 6206149"/>
              <a:gd name="connsiteY1" fmla="*/ 3429000 h 6858000"/>
              <a:gd name="connsiteX2" fmla="*/ 4207499 w 6206149"/>
              <a:gd name="connsiteY2" fmla="*/ 6858000 h 6858000"/>
              <a:gd name="connsiteX3" fmla="*/ 3281880 w 6206149"/>
              <a:gd name="connsiteY3" fmla="*/ 6858000 h 6858000"/>
              <a:gd name="connsiteX4" fmla="*/ 4173746 w 6206149"/>
              <a:gd name="connsiteY4" fmla="*/ 3429000 h 6858000"/>
              <a:gd name="connsiteX5" fmla="*/ 5099365 w 6206149"/>
              <a:gd name="connsiteY5" fmla="*/ 3429000 h 6858000"/>
              <a:gd name="connsiteX6" fmla="*/ 3100715 w 6206149"/>
              <a:gd name="connsiteY6" fmla="*/ 6858000 h 6858000"/>
              <a:gd name="connsiteX7" fmla="*/ 2175096 w 6206149"/>
              <a:gd name="connsiteY7" fmla="*/ 6858000 h 6858000"/>
              <a:gd name="connsiteX8" fmla="*/ 5075842 w 6206149"/>
              <a:gd name="connsiteY8" fmla="*/ 0 h 6858000"/>
              <a:gd name="connsiteX9" fmla="*/ 5993394 w 6206149"/>
              <a:gd name="connsiteY9" fmla="*/ 0 h 6858000"/>
              <a:gd name="connsiteX10" fmla="*/ 1976808 w 6206149"/>
              <a:gd name="connsiteY10" fmla="*/ 6858000 h 6858000"/>
              <a:gd name="connsiteX11" fmla="*/ 1059256 w 6206149"/>
              <a:gd name="connsiteY11" fmla="*/ 6858000 h 6858000"/>
              <a:gd name="connsiteX12" fmla="*/ 3931564 w 6206149"/>
              <a:gd name="connsiteY12" fmla="*/ 0 h 6858000"/>
              <a:gd name="connsiteX13" fmla="*/ 4857183 w 6206149"/>
              <a:gd name="connsiteY13" fmla="*/ 0 h 6858000"/>
              <a:gd name="connsiteX14" fmla="*/ 2858533 w 6206149"/>
              <a:gd name="connsiteY14" fmla="*/ 3429000 h 6858000"/>
              <a:gd name="connsiteX15" fmla="*/ 1932914 w 6206149"/>
              <a:gd name="connsiteY15" fmla="*/ 3429000 h 6858000"/>
              <a:gd name="connsiteX16" fmla="*/ 2008640 w 6206149"/>
              <a:gd name="connsiteY16" fmla="*/ 0 h 6858000"/>
              <a:gd name="connsiteX17" fmla="*/ 3684759 w 6206149"/>
              <a:gd name="connsiteY17" fmla="*/ 0 h 6858000"/>
              <a:gd name="connsiteX18" fmla="*/ 1676119 w 6206149"/>
              <a:gd name="connsiteY18" fmla="*/ 3429000 h 6858000"/>
              <a:gd name="connsiteX19" fmla="*/ 0 w 6206149"/>
              <a:gd name="connsiteY19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206149" h="6858000">
                <a:moveTo>
                  <a:pt x="5280530" y="3429000"/>
                </a:moveTo>
                <a:lnTo>
                  <a:pt x="6206149" y="3429000"/>
                </a:lnTo>
                <a:lnTo>
                  <a:pt x="4207499" y="6858000"/>
                </a:lnTo>
                <a:lnTo>
                  <a:pt x="3281880" y="6858000"/>
                </a:lnTo>
                <a:close/>
                <a:moveTo>
                  <a:pt x="4173746" y="3429000"/>
                </a:moveTo>
                <a:lnTo>
                  <a:pt x="5099365" y="3429000"/>
                </a:lnTo>
                <a:lnTo>
                  <a:pt x="3100715" y="6858000"/>
                </a:lnTo>
                <a:lnTo>
                  <a:pt x="2175096" y="6858000"/>
                </a:lnTo>
                <a:close/>
                <a:moveTo>
                  <a:pt x="5075842" y="0"/>
                </a:moveTo>
                <a:lnTo>
                  <a:pt x="5993394" y="0"/>
                </a:lnTo>
                <a:lnTo>
                  <a:pt x="1976808" y="6858000"/>
                </a:lnTo>
                <a:lnTo>
                  <a:pt x="1059256" y="6858000"/>
                </a:lnTo>
                <a:close/>
                <a:moveTo>
                  <a:pt x="3931564" y="0"/>
                </a:moveTo>
                <a:lnTo>
                  <a:pt x="4857183" y="0"/>
                </a:lnTo>
                <a:lnTo>
                  <a:pt x="2858533" y="3429000"/>
                </a:lnTo>
                <a:lnTo>
                  <a:pt x="1932914" y="3429000"/>
                </a:lnTo>
                <a:close/>
                <a:moveTo>
                  <a:pt x="2008640" y="0"/>
                </a:moveTo>
                <a:lnTo>
                  <a:pt x="3684759" y="0"/>
                </a:lnTo>
                <a:lnTo>
                  <a:pt x="1676119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idx="13" hasCustomPrompt="1"/>
          </p:nvPr>
        </p:nvSpPr>
        <p:spPr>
          <a:xfrm>
            <a:off x="1413935" y="1007581"/>
            <a:ext cx="4272015" cy="4842837"/>
          </a:xfrm>
          <a:custGeom>
            <a:avLst/>
            <a:gdLst>
              <a:gd name="connsiteX0" fmla="*/ 2353734 w 4272015"/>
              <a:gd name="connsiteY0" fmla="*/ 0 h 4842837"/>
              <a:gd name="connsiteX1" fmla="*/ 3850928 w 4272015"/>
              <a:gd name="connsiteY1" fmla="*/ 537479 h 4842837"/>
              <a:gd name="connsiteX2" fmla="*/ 3857149 w 4272015"/>
              <a:gd name="connsiteY2" fmla="*/ 543133 h 4842837"/>
              <a:gd name="connsiteX3" fmla="*/ 3591153 w 4272015"/>
              <a:gd name="connsiteY3" fmla="*/ 834148 h 4842837"/>
              <a:gd name="connsiteX4" fmla="*/ 3734536 w 4272015"/>
              <a:gd name="connsiteY4" fmla="*/ 991910 h 4842837"/>
              <a:gd name="connsiteX5" fmla="*/ 4272015 w 4272015"/>
              <a:gd name="connsiteY5" fmla="*/ 2489103 h 4842837"/>
              <a:gd name="connsiteX6" fmla="*/ 1918281 w 4272015"/>
              <a:gd name="connsiteY6" fmla="*/ 4842837 h 4842837"/>
              <a:gd name="connsiteX7" fmla="*/ 421087 w 4272015"/>
              <a:gd name="connsiteY7" fmla="*/ 4305358 h 4842837"/>
              <a:gd name="connsiteX8" fmla="*/ 414866 w 4272015"/>
              <a:gd name="connsiteY8" fmla="*/ 4299704 h 4842837"/>
              <a:gd name="connsiteX9" fmla="*/ 680863 w 4272015"/>
              <a:gd name="connsiteY9" fmla="*/ 4008689 h 4842837"/>
              <a:gd name="connsiteX10" fmla="*/ 537479 w 4272015"/>
              <a:gd name="connsiteY10" fmla="*/ 3850927 h 4842837"/>
              <a:gd name="connsiteX11" fmla="*/ 0 w 4272015"/>
              <a:gd name="connsiteY11" fmla="*/ 2353734 h 4842837"/>
              <a:gd name="connsiteX12" fmla="*/ 2353734 w 4272015"/>
              <a:gd name="connsiteY12" fmla="*/ 0 h 4842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72015" h="4842837">
                <a:moveTo>
                  <a:pt x="2353734" y="0"/>
                </a:moveTo>
                <a:cubicBezTo>
                  <a:pt x="2922454" y="0"/>
                  <a:pt x="3444064" y="201705"/>
                  <a:pt x="3850928" y="537479"/>
                </a:cubicBezTo>
                <a:lnTo>
                  <a:pt x="3857149" y="543133"/>
                </a:lnTo>
                <a:lnTo>
                  <a:pt x="3591153" y="834148"/>
                </a:lnTo>
                <a:lnTo>
                  <a:pt x="3734536" y="991910"/>
                </a:lnTo>
                <a:cubicBezTo>
                  <a:pt x="4070310" y="1398774"/>
                  <a:pt x="4272015" y="1920383"/>
                  <a:pt x="4272015" y="2489103"/>
                </a:cubicBezTo>
                <a:cubicBezTo>
                  <a:pt x="4272015" y="3789034"/>
                  <a:pt x="3218212" y="4842837"/>
                  <a:pt x="1918281" y="4842837"/>
                </a:cubicBezTo>
                <a:cubicBezTo>
                  <a:pt x="1349561" y="4842837"/>
                  <a:pt x="827951" y="4641132"/>
                  <a:pt x="421087" y="4305358"/>
                </a:cubicBezTo>
                <a:lnTo>
                  <a:pt x="414866" y="4299704"/>
                </a:lnTo>
                <a:lnTo>
                  <a:pt x="680863" y="4008689"/>
                </a:lnTo>
                <a:lnTo>
                  <a:pt x="537479" y="3850927"/>
                </a:lnTo>
                <a:cubicBezTo>
                  <a:pt x="201705" y="3444063"/>
                  <a:pt x="0" y="2922454"/>
                  <a:pt x="0" y="2353734"/>
                </a:cubicBezTo>
                <a:cubicBezTo>
                  <a:pt x="0" y="1053803"/>
                  <a:pt x="1053803" y="0"/>
                  <a:pt x="235373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228120" y="1876149"/>
            <a:ext cx="4320000" cy="4320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그림 개체 틀 5"/>
          <p:cNvSpPr>
            <a:spLocks noGrp="1"/>
          </p:cNvSpPr>
          <p:nvPr>
            <p:ph type="pic" sz="quarter" idx="12" hasCustomPrompt="1"/>
          </p:nvPr>
        </p:nvSpPr>
        <p:spPr>
          <a:xfrm>
            <a:off x="5990688" y="729342"/>
            <a:ext cx="4982112" cy="498211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-35876" y="-42652"/>
            <a:ext cx="5614876" cy="6900652"/>
          </a:xfrm>
          <a:custGeom>
            <a:avLst/>
            <a:gdLst>
              <a:gd name="connsiteX0" fmla="*/ 0 w 4181475"/>
              <a:gd name="connsiteY0" fmla="*/ 0 h 6905625"/>
              <a:gd name="connsiteX1" fmla="*/ 4181475 w 4181475"/>
              <a:gd name="connsiteY1" fmla="*/ 9525 h 6905625"/>
              <a:gd name="connsiteX2" fmla="*/ 1000125 w 4181475"/>
              <a:gd name="connsiteY2" fmla="*/ 6877050 h 6905625"/>
              <a:gd name="connsiteX3" fmla="*/ 38100 w 4181475"/>
              <a:gd name="connsiteY3" fmla="*/ 6905625 h 6905625"/>
              <a:gd name="connsiteX4" fmla="*/ 0 w 4181475"/>
              <a:gd name="connsiteY4" fmla="*/ 0 h 6905625"/>
              <a:gd name="connsiteX0-1" fmla="*/ 125 w 4143375"/>
              <a:gd name="connsiteY0-2" fmla="*/ 0 h 6915198"/>
              <a:gd name="connsiteX1-3" fmla="*/ 4143375 w 4143375"/>
              <a:gd name="connsiteY1-4" fmla="*/ 19098 h 6915198"/>
              <a:gd name="connsiteX2-5" fmla="*/ 962025 w 4143375"/>
              <a:gd name="connsiteY2-6" fmla="*/ 6886623 h 6915198"/>
              <a:gd name="connsiteX3-7" fmla="*/ 0 w 4143375"/>
              <a:gd name="connsiteY3-8" fmla="*/ 6915198 h 6915198"/>
              <a:gd name="connsiteX4-9" fmla="*/ 125 w 4143375"/>
              <a:gd name="connsiteY4-10" fmla="*/ 0 h 6915198"/>
              <a:gd name="connsiteX0-11" fmla="*/ 125 w 4143375"/>
              <a:gd name="connsiteY0-12" fmla="*/ 0 h 6915198"/>
              <a:gd name="connsiteX1-13" fmla="*/ 4143375 w 4143375"/>
              <a:gd name="connsiteY1-14" fmla="*/ 19098 h 6915198"/>
              <a:gd name="connsiteX2-15" fmla="*/ 990694 w 4143375"/>
              <a:gd name="connsiteY2-16" fmla="*/ 6905770 h 6915198"/>
              <a:gd name="connsiteX3-17" fmla="*/ 0 w 4143375"/>
              <a:gd name="connsiteY3-18" fmla="*/ 6915198 h 6915198"/>
              <a:gd name="connsiteX4-19" fmla="*/ 125 w 4143375"/>
              <a:gd name="connsiteY4-20" fmla="*/ 0 h 6915198"/>
              <a:gd name="connsiteX0-21" fmla="*/ 125 w 4191156"/>
              <a:gd name="connsiteY0-22" fmla="*/ 28768 h 6943966"/>
              <a:gd name="connsiteX1-23" fmla="*/ 4191156 w 4191156"/>
              <a:gd name="connsiteY1-24" fmla="*/ 0 h 6943966"/>
              <a:gd name="connsiteX2-25" fmla="*/ 990694 w 4191156"/>
              <a:gd name="connsiteY2-26" fmla="*/ 6934538 h 6943966"/>
              <a:gd name="connsiteX3-27" fmla="*/ 0 w 4191156"/>
              <a:gd name="connsiteY3-28" fmla="*/ 6943966 h 6943966"/>
              <a:gd name="connsiteX4-29" fmla="*/ 125 w 4191156"/>
              <a:gd name="connsiteY4-30" fmla="*/ 28768 h 6943966"/>
              <a:gd name="connsiteX0-31" fmla="*/ 125 w 4191156"/>
              <a:gd name="connsiteY0-32" fmla="*/ 28768 h 6943966"/>
              <a:gd name="connsiteX1-33" fmla="*/ 4191156 w 4191156"/>
              <a:gd name="connsiteY1-34" fmla="*/ 0 h 6943966"/>
              <a:gd name="connsiteX2-35" fmla="*/ 1028919 w 4191156"/>
              <a:gd name="connsiteY2-36" fmla="*/ 6924966 h 6943966"/>
              <a:gd name="connsiteX3-37" fmla="*/ 0 w 4191156"/>
              <a:gd name="connsiteY3-38" fmla="*/ 6943966 h 6943966"/>
              <a:gd name="connsiteX4-39" fmla="*/ 125 w 4191156"/>
              <a:gd name="connsiteY4-40" fmla="*/ 28768 h 6943966"/>
              <a:gd name="connsiteX0-41" fmla="*/ 125 w 4213174"/>
              <a:gd name="connsiteY0-42" fmla="*/ 0 h 6915198"/>
              <a:gd name="connsiteX1-43" fmla="*/ 4213174 w 4213174"/>
              <a:gd name="connsiteY1-44" fmla="*/ 7993 h 6915198"/>
              <a:gd name="connsiteX2-45" fmla="*/ 1028919 w 4213174"/>
              <a:gd name="connsiteY2-46" fmla="*/ 6896198 h 6915198"/>
              <a:gd name="connsiteX3-47" fmla="*/ 0 w 4213174"/>
              <a:gd name="connsiteY3-48" fmla="*/ 6915198 h 6915198"/>
              <a:gd name="connsiteX4-49" fmla="*/ 125 w 4213174"/>
              <a:gd name="connsiteY4-50" fmla="*/ 0 h 6915198"/>
              <a:gd name="connsiteX0-51" fmla="*/ 125 w 4191156"/>
              <a:gd name="connsiteY0-52" fmla="*/ 0 h 6915198"/>
              <a:gd name="connsiteX1-53" fmla="*/ 4191156 w 4191156"/>
              <a:gd name="connsiteY1-54" fmla="*/ 640 h 6915198"/>
              <a:gd name="connsiteX2-55" fmla="*/ 1028919 w 4191156"/>
              <a:gd name="connsiteY2-56" fmla="*/ 6896198 h 6915198"/>
              <a:gd name="connsiteX3-57" fmla="*/ 0 w 4191156"/>
              <a:gd name="connsiteY3-58" fmla="*/ 6915198 h 6915198"/>
              <a:gd name="connsiteX4-59" fmla="*/ 125 w 4191156"/>
              <a:gd name="connsiteY4-60" fmla="*/ 0 h 6915198"/>
              <a:gd name="connsiteX0-61" fmla="*/ 125 w 4212595"/>
              <a:gd name="connsiteY0-62" fmla="*/ 0 h 6915198"/>
              <a:gd name="connsiteX1-63" fmla="*/ 4212595 w 4212595"/>
              <a:gd name="connsiteY1-64" fmla="*/ 38821 h 6915198"/>
              <a:gd name="connsiteX2-65" fmla="*/ 1028919 w 4212595"/>
              <a:gd name="connsiteY2-66" fmla="*/ 6896198 h 6915198"/>
              <a:gd name="connsiteX3-67" fmla="*/ 0 w 4212595"/>
              <a:gd name="connsiteY3-68" fmla="*/ 6915198 h 6915198"/>
              <a:gd name="connsiteX4-69" fmla="*/ 125 w 4212595"/>
              <a:gd name="connsiteY4-70" fmla="*/ 0 h 691519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212595" h="6915198">
                <a:moveTo>
                  <a:pt x="125" y="0"/>
                </a:moveTo>
                <a:lnTo>
                  <a:pt x="4212595" y="38821"/>
                </a:lnTo>
                <a:lnTo>
                  <a:pt x="1028919" y="6896198"/>
                </a:lnTo>
                <a:lnTo>
                  <a:pt x="0" y="6915198"/>
                </a:lnTo>
                <a:cubicBezTo>
                  <a:pt x="42" y="4610132"/>
                  <a:pt x="83" y="2305066"/>
                  <a:pt x="125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grpSp>
        <p:nvGrpSpPr>
          <p:cNvPr id="2" name="Group 1"/>
          <p:cNvGrpSpPr/>
          <p:nvPr/>
        </p:nvGrpSpPr>
        <p:grpSpPr>
          <a:xfrm>
            <a:off x="2686753" y="-15933"/>
            <a:ext cx="3096056" cy="2466990"/>
            <a:chOff x="1827359" y="-19597"/>
            <a:chExt cx="3253206" cy="317333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4" name="Freeform 3"/>
            <p:cNvSpPr/>
            <p:nvPr userDrawn="1"/>
          </p:nvSpPr>
          <p:spPr>
            <a:xfrm>
              <a:off x="2727889" y="-19597"/>
              <a:ext cx="2352676" cy="3171824"/>
            </a:xfrm>
            <a:custGeom>
              <a:avLst/>
              <a:gdLst>
                <a:gd name="connsiteX0" fmla="*/ 1447800 w 2352675"/>
                <a:gd name="connsiteY0" fmla="*/ 0 h 3171825"/>
                <a:gd name="connsiteX1" fmla="*/ 2352675 w 2352675"/>
                <a:gd name="connsiteY1" fmla="*/ 0 h 3171825"/>
                <a:gd name="connsiteX2" fmla="*/ 971550 w 2352675"/>
                <a:gd name="connsiteY2" fmla="*/ 3171825 h 3171825"/>
                <a:gd name="connsiteX3" fmla="*/ 0 w 2352675"/>
                <a:gd name="connsiteY3" fmla="*/ 3171825 h 3171825"/>
                <a:gd name="connsiteX4" fmla="*/ 1447800 w 2352675"/>
                <a:gd name="connsiteY4" fmla="*/ 0 h 317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2675" h="3171825">
                  <a:moveTo>
                    <a:pt x="1447800" y="0"/>
                  </a:moveTo>
                  <a:lnTo>
                    <a:pt x="2352675" y="0"/>
                  </a:lnTo>
                  <a:lnTo>
                    <a:pt x="971550" y="3171825"/>
                  </a:lnTo>
                  <a:lnTo>
                    <a:pt x="0" y="3171825"/>
                  </a:lnTo>
                  <a:lnTo>
                    <a:pt x="144780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66" name="Freeform 65"/>
            <p:cNvSpPr/>
            <p:nvPr userDrawn="1"/>
          </p:nvSpPr>
          <p:spPr>
            <a:xfrm>
              <a:off x="1827359" y="-18083"/>
              <a:ext cx="2352675" cy="3171825"/>
            </a:xfrm>
            <a:custGeom>
              <a:avLst/>
              <a:gdLst>
                <a:gd name="connsiteX0" fmla="*/ 1447800 w 2352675"/>
                <a:gd name="connsiteY0" fmla="*/ 0 h 3171825"/>
                <a:gd name="connsiteX1" fmla="*/ 2352675 w 2352675"/>
                <a:gd name="connsiteY1" fmla="*/ 0 h 3171825"/>
                <a:gd name="connsiteX2" fmla="*/ 971550 w 2352675"/>
                <a:gd name="connsiteY2" fmla="*/ 3171825 h 3171825"/>
                <a:gd name="connsiteX3" fmla="*/ 0 w 2352675"/>
                <a:gd name="connsiteY3" fmla="*/ 3171825 h 3171825"/>
                <a:gd name="connsiteX4" fmla="*/ 1447800 w 2352675"/>
                <a:gd name="connsiteY4" fmla="*/ 0 h 317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2675" h="3171825">
                  <a:moveTo>
                    <a:pt x="1447800" y="0"/>
                  </a:moveTo>
                  <a:lnTo>
                    <a:pt x="2352675" y="0"/>
                  </a:lnTo>
                  <a:lnTo>
                    <a:pt x="971550" y="3171825"/>
                  </a:lnTo>
                  <a:lnTo>
                    <a:pt x="0" y="3171825"/>
                  </a:lnTo>
                  <a:lnTo>
                    <a:pt x="14478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grpSp>
        <p:nvGrpSpPr>
          <p:cNvPr id="5" name="Group 57"/>
          <p:cNvGrpSpPr/>
          <p:nvPr/>
        </p:nvGrpSpPr>
        <p:grpSpPr>
          <a:xfrm>
            <a:off x="850796" y="1991644"/>
            <a:ext cx="2126862" cy="3673670"/>
            <a:chOff x="1438761" y="2033015"/>
            <a:chExt cx="1980000" cy="3420000"/>
          </a:xfrm>
        </p:grpSpPr>
        <p:sp>
          <p:nvSpPr>
            <p:cNvPr id="41" name="Rounded Rectangle 58"/>
            <p:cNvSpPr/>
            <p:nvPr userDrawn="1"/>
          </p:nvSpPr>
          <p:spPr>
            <a:xfrm>
              <a:off x="1438761" y="2033015"/>
              <a:ext cx="1980000" cy="342000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44" name="Rectangle 59"/>
            <p:cNvSpPr/>
            <p:nvPr userDrawn="1"/>
          </p:nvSpPr>
          <p:spPr>
            <a:xfrm>
              <a:off x="2310398" y="2205587"/>
              <a:ext cx="236725" cy="45719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6" name="Group 60"/>
            <p:cNvGrpSpPr/>
            <p:nvPr userDrawn="1"/>
          </p:nvGrpSpPr>
          <p:grpSpPr>
            <a:xfrm>
              <a:off x="2332851" y="5138854"/>
              <a:ext cx="191820" cy="211002"/>
              <a:chOff x="2453209" y="5151638"/>
              <a:chExt cx="191820" cy="211002"/>
            </a:xfrm>
          </p:grpSpPr>
          <p:sp>
            <p:nvSpPr>
              <p:cNvPr id="49" name="Oval 61"/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50" name="Rounded Rectangle 62"/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grpSp>
        <p:nvGrpSpPr>
          <p:cNvPr id="7" name="Group 51"/>
          <p:cNvGrpSpPr/>
          <p:nvPr/>
        </p:nvGrpSpPr>
        <p:grpSpPr>
          <a:xfrm>
            <a:off x="3428276" y="1957776"/>
            <a:ext cx="2126862" cy="3673670"/>
            <a:chOff x="1438761" y="2033015"/>
            <a:chExt cx="1980000" cy="3420000"/>
          </a:xfrm>
        </p:grpSpPr>
        <p:sp>
          <p:nvSpPr>
            <p:cNvPr id="64" name="Rounded Rectangle 52"/>
            <p:cNvSpPr/>
            <p:nvPr userDrawn="1"/>
          </p:nvSpPr>
          <p:spPr>
            <a:xfrm>
              <a:off x="1438761" y="2033015"/>
              <a:ext cx="1980000" cy="342000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5" name="Rectangle 53"/>
            <p:cNvSpPr/>
            <p:nvPr userDrawn="1"/>
          </p:nvSpPr>
          <p:spPr>
            <a:xfrm>
              <a:off x="2310398" y="2205587"/>
              <a:ext cx="236725" cy="45719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8" name="Group 54"/>
            <p:cNvGrpSpPr/>
            <p:nvPr userDrawn="1"/>
          </p:nvGrpSpPr>
          <p:grpSpPr>
            <a:xfrm>
              <a:off x="2332851" y="5138854"/>
              <a:ext cx="191820" cy="211002"/>
              <a:chOff x="2453209" y="5151638"/>
              <a:chExt cx="191820" cy="211002"/>
            </a:xfrm>
          </p:grpSpPr>
          <p:sp>
            <p:nvSpPr>
              <p:cNvPr id="68" name="Oval 55"/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69" name="Rounded Rectangle 56"/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sp>
        <p:nvSpPr>
          <p:cNvPr id="7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356027" y="2241136"/>
            <a:ext cx="1060913" cy="29055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1002845" y="2290033"/>
            <a:ext cx="1087042" cy="29055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9" name="Group 5"/>
          <p:cNvGrpSpPr/>
          <p:nvPr/>
        </p:nvGrpSpPr>
        <p:grpSpPr>
          <a:xfrm>
            <a:off x="2077784" y="1819949"/>
            <a:ext cx="2304289" cy="3980137"/>
            <a:chOff x="1438761" y="2033015"/>
            <a:chExt cx="1980000" cy="3420000"/>
          </a:xfrm>
        </p:grpSpPr>
        <p:sp>
          <p:nvSpPr>
            <p:cNvPr id="73" name="Rounded Rectangle 41"/>
            <p:cNvSpPr/>
            <p:nvPr userDrawn="1"/>
          </p:nvSpPr>
          <p:spPr>
            <a:xfrm>
              <a:off x="1438761" y="2033015"/>
              <a:ext cx="1980000" cy="342000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4" name="Rectangle 42"/>
            <p:cNvSpPr/>
            <p:nvPr userDrawn="1"/>
          </p:nvSpPr>
          <p:spPr>
            <a:xfrm>
              <a:off x="2310398" y="2205587"/>
              <a:ext cx="236725" cy="45719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10" name="Group 6"/>
            <p:cNvGrpSpPr/>
            <p:nvPr userDrawn="1"/>
          </p:nvGrpSpPr>
          <p:grpSpPr>
            <a:xfrm>
              <a:off x="2332851" y="5138854"/>
              <a:ext cx="191820" cy="211002"/>
              <a:chOff x="2453209" y="5151638"/>
              <a:chExt cx="191820" cy="211002"/>
            </a:xfrm>
          </p:grpSpPr>
          <p:sp>
            <p:nvSpPr>
              <p:cNvPr id="76" name="Oval 44"/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77" name="Rounded Rectangle 45"/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sp>
        <p:nvSpPr>
          <p:cNvPr id="78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2217448" y="2151585"/>
            <a:ext cx="2023386" cy="31422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23529" y="44883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PNG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4539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4" name="Rounded Rectangle 3"/>
          <p:cNvSpPr/>
          <p:nvPr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t>PPT TEMPLATES</a:t>
            </a: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 rot="18900000">
            <a:off x="3250422" y="-1989383"/>
            <a:ext cx="10836764" cy="10836766"/>
          </a:xfrm>
          <a:custGeom>
            <a:avLst/>
            <a:gdLst>
              <a:gd name="connsiteX0" fmla="*/ 4849337 w 10836764"/>
              <a:gd name="connsiteY0" fmla="*/ 0 h 10836766"/>
              <a:gd name="connsiteX1" fmla="*/ 10836764 w 10836764"/>
              <a:gd name="connsiteY1" fmla="*/ 5987428 h 10836766"/>
              <a:gd name="connsiteX2" fmla="*/ 5987426 w 10836764"/>
              <a:gd name="connsiteY2" fmla="*/ 10836766 h 10836766"/>
              <a:gd name="connsiteX3" fmla="*/ 1 w 10836764"/>
              <a:gd name="connsiteY3" fmla="*/ 4849340 h 10836766"/>
              <a:gd name="connsiteX4" fmla="*/ 0 w 10836764"/>
              <a:gd name="connsiteY4" fmla="*/ 1529113 h 10836766"/>
              <a:gd name="connsiteX5" fmla="*/ 1529113 w 10836764"/>
              <a:gd name="connsiteY5" fmla="*/ 0 h 10836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36764" h="10836766">
                <a:moveTo>
                  <a:pt x="4849337" y="0"/>
                </a:moveTo>
                <a:lnTo>
                  <a:pt x="10836764" y="5987428"/>
                </a:lnTo>
                <a:lnTo>
                  <a:pt x="5987426" y="10836766"/>
                </a:lnTo>
                <a:lnTo>
                  <a:pt x="1" y="4849340"/>
                </a:lnTo>
                <a:lnTo>
                  <a:pt x="0" y="1529113"/>
                </a:lnTo>
                <a:cubicBezTo>
                  <a:pt x="0" y="684607"/>
                  <a:pt x="684607" y="0"/>
                  <a:pt x="1529113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89000">
                <a:schemeClr val="accent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Freeform: Shape 6"/>
          <p:cNvSpPr/>
          <p:nvPr userDrawn="1"/>
        </p:nvSpPr>
        <p:spPr>
          <a:xfrm rot="18900000">
            <a:off x="11356399" y="1902098"/>
            <a:ext cx="3106966" cy="3106966"/>
          </a:xfrm>
          <a:custGeom>
            <a:avLst/>
            <a:gdLst>
              <a:gd name="connsiteX0" fmla="*/ 3106966 w 3106966"/>
              <a:gd name="connsiteY0" fmla="*/ 0 h 3106966"/>
              <a:gd name="connsiteX1" fmla="*/ 1 w 3106966"/>
              <a:gd name="connsiteY1" fmla="*/ 3106966 h 3106966"/>
              <a:gd name="connsiteX2" fmla="*/ 0 w 3106966"/>
              <a:gd name="connsiteY2" fmla="*/ 1529113 h 3106966"/>
              <a:gd name="connsiteX3" fmla="*/ 1529113 w 3106966"/>
              <a:gd name="connsiteY3" fmla="*/ 0 h 3106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6966" h="3106966">
                <a:moveTo>
                  <a:pt x="3106966" y="0"/>
                </a:moveTo>
                <a:lnTo>
                  <a:pt x="1" y="3106966"/>
                </a:lnTo>
                <a:lnTo>
                  <a:pt x="0" y="1529113"/>
                </a:lnTo>
                <a:cubicBezTo>
                  <a:pt x="0" y="684607"/>
                  <a:pt x="684607" y="0"/>
                  <a:pt x="15291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  <a:pPr/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84C82-ACEC-4DF0-B9E8-56DFD725397F}" type="datetimeFigureOut">
              <a:rPr lang="en-US"/>
              <a:pPr>
                <a:defRPr/>
              </a:pPr>
              <a:t>6/17/2019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1AD1A-E134-4A08-91B4-4982B0416D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757D1-EB5D-44FF-81F2-565719855E58}" type="datetimeFigureOut">
              <a:rPr lang="id-ID"/>
              <a:pPr>
                <a:defRPr/>
              </a:pPr>
              <a:t>17/06/2019</a:t>
            </a:fld>
            <a:endParaRPr lang="id-ID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3918D-2C44-476E-A838-76AF4382F207}" type="slidenum">
              <a:rPr lang="id-ID"/>
              <a:pPr>
                <a:defRPr/>
              </a:pPr>
              <a:t>‹#›</a:t>
            </a:fld>
            <a:endParaRPr lang="id-ID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26" Type="http://schemas.openxmlformats.org/officeDocument/2006/relationships/slideLayout" Target="../slideLayouts/slideLayout99.xml"/><Relationship Id="rId3" Type="http://schemas.openxmlformats.org/officeDocument/2006/relationships/slideLayout" Target="../slideLayouts/slideLayout76.xml"/><Relationship Id="rId21" Type="http://schemas.openxmlformats.org/officeDocument/2006/relationships/slideLayout" Target="../slideLayouts/slideLayout94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5" Type="http://schemas.openxmlformats.org/officeDocument/2006/relationships/slideLayout" Target="../slideLayouts/slideLayout98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0" Type="http://schemas.openxmlformats.org/officeDocument/2006/relationships/slideLayout" Target="../slideLayouts/slideLayout93.xml"/><Relationship Id="rId29" Type="http://schemas.openxmlformats.org/officeDocument/2006/relationships/image" Target="../media/image13.jpeg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24" Type="http://schemas.openxmlformats.org/officeDocument/2006/relationships/slideLayout" Target="../slideLayouts/slideLayout97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23" Type="http://schemas.openxmlformats.org/officeDocument/2006/relationships/slideLayout" Target="../slideLayouts/slideLayout96.xml"/><Relationship Id="rId28" Type="http://schemas.openxmlformats.org/officeDocument/2006/relationships/theme" Target="../theme/theme6.xml"/><Relationship Id="rId10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92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Relationship Id="rId22" Type="http://schemas.openxmlformats.org/officeDocument/2006/relationships/slideLayout" Target="../slideLayouts/slideLayout95.xml"/><Relationship Id="rId27" Type="http://schemas.openxmlformats.org/officeDocument/2006/relationships/slideLayout" Target="../slideLayouts/slideLayout10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image" Target="../media/image13.jpeg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1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705" r:id="rId4"/>
    <p:sldLayoutId id="2147483706" r:id="rId5"/>
    <p:sldLayoutId id="2147483707" r:id="rId6"/>
    <p:sldLayoutId id="2147483708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4" r:id="rId20"/>
    <p:sldLayoutId id="2147483677" r:id="rId21"/>
    <p:sldLayoutId id="2147483678" r:id="rId22"/>
    <p:sldLayoutId id="2147483703" r:id="rId23"/>
    <p:sldLayoutId id="2147483704" r:id="rId24"/>
    <p:sldLayoutId id="2147483778" r:id="rId25"/>
    <p:sldLayoutId id="2147483779" r:id="rId26"/>
    <p:sldLayoutId id="214748378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955249" y="5001994"/>
            <a:ext cx="5069337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71414" y="5785023"/>
            <a:ext cx="5069337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44213AF-26F6-41FA-8D85-E2C5388D6E58}" type="datetimeFigureOut">
              <a:rPr lang="en-US" smtClean="0"/>
              <a:pPr/>
              <a:t>6/17/2019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algn="r" eaLnBrk="1" latinLnBrk="0" hangingPunct="1"/>
            <a:endParaRPr kumimoji="0" lang="en-US" sz="1000" dirty="0">
              <a:solidFill>
                <a:schemeClr val="tx1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sz="1000" b="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1"/>
            <a:ext cx="12192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7721600" y="6404984"/>
            <a:ext cx="4059936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 algn="r" eaLnBrk="1" latinLnBrk="0" hangingPunct="1"/>
            <a:fld id="{9D21D778-B565-4D7E-94D7-64010A445B68}" type="datetimeFigureOut">
              <a:rPr lang="en-US" smtClean="0"/>
              <a:pPr algn="r" eaLnBrk="1" latinLnBrk="0" hangingPunct="1"/>
              <a:t>6/17/2019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6400" y="6410848"/>
            <a:ext cx="4775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203200" y="1276743"/>
            <a:ext cx="1177747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5791200" y="1040175"/>
            <a:ext cx="6096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 algn="ctr" eaLnBrk="1" latinLnBrk="0" hangingPunct="1"/>
            <a:fld id="{2C6B1FF6-39B9-40F5-8B67-33C6354A3D4F}" type="slidenum">
              <a:rPr kumimoji="0" lang="en-US" smtClean="0"/>
              <a:pPr algn="ctr" eaLnBrk="1" latinLnBrk="0" hangingPunct="1"/>
              <a:t>‹#›</a:t>
            </a:fld>
            <a:endParaRPr kumimoji="0" lang="en-US" sz="1600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113792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9" cstate="print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  <p:sldLayoutId id="2147483793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print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8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103632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103632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229600" y="6191250"/>
            <a:ext cx="33020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fld id="{564CF2E0-CCC4-4E1E-9902-C3C36AB3FDA4}" type="datetimeFigureOut">
              <a:rPr lang="en-US" smtClean="0"/>
              <a:pPr algn="r" eaLnBrk="1" latinLnBrk="0" hangingPunct="1"/>
              <a:t>6/17/2019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95072" y="6210300"/>
            <a:ext cx="6096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eaLnBrk="1" latinLnBrk="0" hangingPunct="1"/>
            <a:fld id="{6F42FDE4-A7DD-41A7-A0A6-9B649FB43336}" type="slidenum">
              <a:rPr kumimoji="0" lang="en-US" smtClean="0"/>
              <a:pPr algn="ctr" eaLnBrk="1" latinLnBrk="0" hangingPunct="1"/>
              <a:t>‹#›</a:t>
            </a:fld>
            <a:endParaRPr kumimoji="0" lang="en-US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8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9.xml"/><Relationship Id="rId7" Type="http://schemas.openxmlformats.org/officeDocument/2006/relationships/slide" Target="slide96.xml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9.xml"/><Relationship Id="rId5" Type="http://schemas.openxmlformats.org/officeDocument/2006/relationships/diagramQuickStyle" Target="../diagrams/quickStyle29.xml"/><Relationship Id="rId4" Type="http://schemas.openxmlformats.org/officeDocument/2006/relationships/diagramLayout" Target="../diagrams/layout29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3" Type="http://schemas.openxmlformats.org/officeDocument/2006/relationships/image" Target="../media/image123.jpeg"/><Relationship Id="rId7" Type="http://schemas.openxmlformats.org/officeDocument/2006/relationships/diagramColors" Target="../diagrams/colors30.xml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30.xml"/><Relationship Id="rId5" Type="http://schemas.openxmlformats.org/officeDocument/2006/relationships/diagramLayout" Target="../diagrams/layout30.xml"/><Relationship Id="rId4" Type="http://schemas.openxmlformats.org/officeDocument/2006/relationships/diagramData" Target="../diagrams/data30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1.xml"/><Relationship Id="rId7" Type="http://schemas.openxmlformats.org/officeDocument/2006/relationships/slide" Target="slide96.xml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1.xml"/><Relationship Id="rId5" Type="http://schemas.openxmlformats.org/officeDocument/2006/relationships/diagramQuickStyle" Target="../diagrams/quickStyle31.xml"/><Relationship Id="rId4" Type="http://schemas.openxmlformats.org/officeDocument/2006/relationships/diagramLayout" Target="../diagrams/layout3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" Target="slide96.xml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" Target="slide107.xml"/><Relationship Id="rId7" Type="http://schemas.openxmlformats.org/officeDocument/2006/relationships/slide" Target="slide111.xml"/><Relationship Id="rId2" Type="http://schemas.openxmlformats.org/officeDocument/2006/relationships/slide" Target="slide106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10.xml"/><Relationship Id="rId5" Type="http://schemas.openxmlformats.org/officeDocument/2006/relationships/slide" Target="slide109.xml"/><Relationship Id="rId4" Type="http://schemas.openxmlformats.org/officeDocument/2006/relationships/slide" Target="slide108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2.xml"/><Relationship Id="rId7" Type="http://schemas.openxmlformats.org/officeDocument/2006/relationships/image" Target="../media/image125.jpeg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05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diagramData" Target="../diagrams/data33.xml"/><Relationship Id="rId7" Type="http://schemas.openxmlformats.org/officeDocument/2006/relationships/slide" Target="slide105.xml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3.xml"/><Relationship Id="rId5" Type="http://schemas.openxmlformats.org/officeDocument/2006/relationships/diagramQuickStyle" Target="../diagrams/quickStyle33.xml"/><Relationship Id="rId4" Type="http://schemas.openxmlformats.org/officeDocument/2006/relationships/diagramLayout" Target="../diagrams/layout3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slide" Target="slide105.xml"/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4.xml"/><Relationship Id="rId7" Type="http://schemas.openxmlformats.org/officeDocument/2006/relationships/image" Target="../media/image125.jpeg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05.xml"/><Relationship Id="rId5" Type="http://schemas.openxmlformats.org/officeDocument/2006/relationships/diagramColors" Target="../diagrams/colors34.xml"/><Relationship Id="rId4" Type="http://schemas.openxmlformats.org/officeDocument/2006/relationships/diagramQuickStyle" Target="../diagrams/quickStyle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5.xml"/><Relationship Id="rId7" Type="http://schemas.openxmlformats.org/officeDocument/2006/relationships/image" Target="../media/image125.jpeg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05.xml"/><Relationship Id="rId5" Type="http://schemas.openxmlformats.org/officeDocument/2006/relationships/diagramColors" Target="../diagrams/colors35.xml"/><Relationship Id="rId4" Type="http://schemas.openxmlformats.org/officeDocument/2006/relationships/diagramQuickStyle" Target="../diagrams/quickStyle35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slide" Target="slide105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8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18.jpeg"/><Relationship Id="rId12" Type="http://schemas.openxmlformats.org/officeDocument/2006/relationships/slide" Target="slide92.xml"/><Relationship Id="rId2" Type="http://schemas.openxmlformats.org/officeDocument/2006/relationships/slide" Target="slide3.xml"/><Relationship Id="rId1" Type="http://schemas.openxmlformats.org/officeDocument/2006/relationships/slideLayout" Target="../slideLayouts/slideLayout116.xml"/><Relationship Id="rId6" Type="http://schemas.openxmlformats.org/officeDocument/2006/relationships/slide" Target="slide35.xml"/><Relationship Id="rId11" Type="http://schemas.openxmlformats.org/officeDocument/2006/relationships/image" Target="../media/image20.jpeg"/><Relationship Id="rId5" Type="http://schemas.openxmlformats.org/officeDocument/2006/relationships/image" Target="../media/image17.tiff"/><Relationship Id="rId15" Type="http://schemas.openxmlformats.org/officeDocument/2006/relationships/image" Target="../media/image22.jpeg"/><Relationship Id="rId10" Type="http://schemas.openxmlformats.org/officeDocument/2006/relationships/slide" Target="slide79.xml"/><Relationship Id="rId4" Type="http://schemas.openxmlformats.org/officeDocument/2006/relationships/slide" Target="slide25.xml"/><Relationship Id="rId9" Type="http://schemas.openxmlformats.org/officeDocument/2006/relationships/image" Target="../media/image19.jpeg"/><Relationship Id="rId14" Type="http://schemas.openxmlformats.org/officeDocument/2006/relationships/slide" Target="slide10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4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4.xml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3" Type="http://schemas.openxmlformats.org/officeDocument/2006/relationships/slide" Target="slide36.xml"/><Relationship Id="rId7" Type="http://schemas.openxmlformats.org/officeDocument/2006/relationships/slide" Target="slide43.xm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7.xml"/><Relationship Id="rId6" Type="http://schemas.openxmlformats.org/officeDocument/2006/relationships/slide" Target="slide39.xml"/><Relationship Id="rId5" Type="http://schemas.openxmlformats.org/officeDocument/2006/relationships/slide" Target="slide38.xml"/><Relationship Id="rId10" Type="http://schemas.openxmlformats.org/officeDocument/2006/relationships/slide" Target="slide2.xml"/><Relationship Id="rId4" Type="http://schemas.openxmlformats.org/officeDocument/2006/relationships/slide" Target="slide37.xml"/><Relationship Id="rId9" Type="http://schemas.openxmlformats.org/officeDocument/2006/relationships/slide" Target="slide4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5.xml"/><Relationship Id="rId6" Type="http://schemas.openxmlformats.org/officeDocument/2006/relationships/slide" Target="slide3.xml"/><Relationship Id="rId5" Type="http://schemas.openxmlformats.org/officeDocument/2006/relationships/slide" Target="slide14.xml"/><Relationship Id="rId4" Type="http://schemas.openxmlformats.org/officeDocument/2006/relationships/slide" Target="slide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6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67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7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74.jpeg"/><Relationship Id="rId4" Type="http://schemas.openxmlformats.org/officeDocument/2006/relationships/image" Target="../media/image5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" Target="slide17.xml"/><Relationship Id="rId7" Type="http://schemas.openxmlformats.org/officeDocument/2006/relationships/diagramQuickStyle" Target="../diagrams/quickStyle2.xml"/><Relationship Id="rId2" Type="http://schemas.openxmlformats.org/officeDocument/2006/relationships/slide" Target="slide24.xml"/><Relationship Id="rId1" Type="http://schemas.openxmlformats.org/officeDocument/2006/relationships/slideLayout" Target="../slideLayouts/slideLayout98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77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9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9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5.xml"/><Relationship Id="rId1" Type="http://schemas.openxmlformats.org/officeDocument/2006/relationships/slideLayout" Target="../slideLayouts/slideLayout83.xml"/><Relationship Id="rId4" Type="http://schemas.openxmlformats.org/officeDocument/2006/relationships/slide" Target="slide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98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image" Target="../media/image82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98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1.xml"/><Relationship Id="rId6" Type="http://schemas.openxmlformats.org/officeDocument/2006/relationships/slide" Target="slide2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84.jpeg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6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6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56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6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25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3.xml"/><Relationship Id="rId4" Type="http://schemas.openxmlformats.org/officeDocument/2006/relationships/slide" Target="slide5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openxmlformats.org/officeDocument/2006/relationships/slide" Target="slide5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6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openxmlformats.org/officeDocument/2006/relationships/slide" Target="slide6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6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62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openxmlformats.org/officeDocument/2006/relationships/slide" Target="slide62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6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openxmlformats.org/officeDocument/2006/relationships/slide" Target="slide62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6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openxmlformats.org/officeDocument/2006/relationships/image" Target="../media/image91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6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openxmlformats.org/officeDocument/2006/relationships/image" Target="../media/image92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6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6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openxmlformats.org/officeDocument/2006/relationships/slide" Target="slide62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6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62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56.xml"/><Relationship Id="rId6" Type="http://schemas.openxmlformats.org/officeDocument/2006/relationships/slide" Target="slide53.xml"/><Relationship Id="rId5" Type="http://schemas.openxmlformats.org/officeDocument/2006/relationships/slide" Target="slide74.xml"/><Relationship Id="rId4" Type="http://schemas.openxmlformats.org/officeDocument/2006/relationships/slide" Target="slide7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56.xml"/><Relationship Id="rId4" Type="http://schemas.openxmlformats.org/officeDocument/2006/relationships/slide" Target="slide7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" Target="slide72.xml"/><Relationship Id="rId1" Type="http://schemas.openxmlformats.org/officeDocument/2006/relationships/slideLayout" Target="../slideLayouts/slideLayout5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56.xml"/><Relationship Id="rId6" Type="http://schemas.openxmlformats.org/officeDocument/2006/relationships/slide" Target="slide53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63.xml"/><Relationship Id="rId4" Type="http://schemas.openxmlformats.org/officeDocument/2006/relationships/slide" Target="slide7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76.xml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82.xml"/><Relationship Id="rId7" Type="http://schemas.openxmlformats.org/officeDocument/2006/relationships/slide" Target="slide79.xml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5.xml"/><Relationship Id="rId6" Type="http://schemas.openxmlformats.org/officeDocument/2006/relationships/slide" Target="slide85.xml"/><Relationship Id="rId5" Type="http://schemas.openxmlformats.org/officeDocument/2006/relationships/slide" Target="slide84.xml"/><Relationship Id="rId4" Type="http://schemas.openxmlformats.org/officeDocument/2006/relationships/slide" Target="slide83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slide" Target="slide90.xml"/><Relationship Id="rId3" Type="http://schemas.openxmlformats.org/officeDocument/2006/relationships/slide" Target="slide91.xml"/><Relationship Id="rId7" Type="http://schemas.openxmlformats.org/officeDocument/2006/relationships/slide" Target="slide89.xml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5.xml"/><Relationship Id="rId6" Type="http://schemas.openxmlformats.org/officeDocument/2006/relationships/slide" Target="slide86.xml"/><Relationship Id="rId5" Type="http://schemas.openxmlformats.org/officeDocument/2006/relationships/slide" Target="slide87.xml"/><Relationship Id="rId4" Type="http://schemas.openxmlformats.org/officeDocument/2006/relationships/slide" Target="slide88.xml"/><Relationship Id="rId9" Type="http://schemas.openxmlformats.org/officeDocument/2006/relationships/slide" Target="slide7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diagramColors" Target="../diagrams/colors20.xml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20.xml"/><Relationship Id="rId5" Type="http://schemas.openxmlformats.org/officeDocument/2006/relationships/diagramLayout" Target="../diagrams/layout20.xml"/><Relationship Id="rId4" Type="http://schemas.openxmlformats.org/officeDocument/2006/relationships/diagramData" Target="../diagrams/data20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openxmlformats.org/officeDocument/2006/relationships/slide" Target="slide3.xml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openxmlformats.org/officeDocument/2006/relationships/slide" Target="slide3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7" Type="http://schemas.openxmlformats.org/officeDocument/2006/relationships/slide" Target="slide81.xml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4.xml"/><Relationship Id="rId7" Type="http://schemas.openxmlformats.org/officeDocument/2006/relationships/slide" Target="slide81.xml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5.xml"/><Relationship Id="rId6" Type="http://schemas.openxmlformats.org/officeDocument/2006/relationships/slide" Target="slide81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" Target="slide94.xml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5.xml"/><Relationship Id="rId5" Type="http://schemas.openxmlformats.org/officeDocument/2006/relationships/slide" Target="slide92.xml"/><Relationship Id="rId4" Type="http://schemas.openxmlformats.org/officeDocument/2006/relationships/slide" Target="slide9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5.xml"/><Relationship Id="rId5" Type="http://schemas.openxmlformats.org/officeDocument/2006/relationships/slide" Target="slide93.xml"/><Relationship Id="rId4" Type="http://schemas.openxmlformats.org/officeDocument/2006/relationships/image" Target="../media/image121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" Target="slide93.xml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6.xml"/><Relationship Id="rId7" Type="http://schemas.openxmlformats.org/officeDocument/2006/relationships/slide" Target="slide93.xml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7.xml"/><Relationship Id="rId7" Type="http://schemas.openxmlformats.org/officeDocument/2006/relationships/slide" Target="slide5.xml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7.xml"/><Relationship Id="rId5" Type="http://schemas.openxmlformats.org/officeDocument/2006/relationships/diagramQuickStyle" Target="../diagrams/quickStyle27.xml"/><Relationship Id="rId4" Type="http://schemas.openxmlformats.org/officeDocument/2006/relationships/diagramLayout" Target="../diagrams/layout2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" Target="slide96.xml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8.xml"/><Relationship Id="rId7" Type="http://schemas.openxmlformats.org/officeDocument/2006/relationships/slide" Target="slide96.xml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4" Type="http://schemas.openxmlformats.org/officeDocument/2006/relationships/diagramLayout" Target="../diagrams/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334433" y="333375"/>
            <a:ext cx="5568951" cy="2590800"/>
          </a:xfrm>
        </p:spPr>
        <p:txBody>
          <a:bodyPr anchor="t">
            <a:normAutofit fontScale="90000"/>
          </a:bodyPr>
          <a:lstStyle/>
          <a:p>
            <a:pPr algn="l" eaLnBrk="1" hangingPunct="1"/>
            <a:r>
              <a:rPr lang="en-ID" sz="4400" b="1" dirty="0" err="1" smtClean="0"/>
              <a:t>Sejarah</a:t>
            </a:r>
            <a:r>
              <a:rPr lang="en-ID" sz="4400" b="1" dirty="0" smtClean="0"/>
              <a:t> Indonesia</a:t>
            </a:r>
            <a:br>
              <a:rPr lang="en-ID" sz="4400" b="1" dirty="0" smtClean="0"/>
            </a:br>
            <a:r>
              <a:rPr lang="en-ID" sz="4400" b="1" dirty="0" err="1" smtClean="0"/>
              <a:t>untuk</a:t>
            </a:r>
            <a:r>
              <a:rPr lang="en-ID" sz="4400" b="1" dirty="0" smtClean="0"/>
              <a:t> SMA/MA/SMK/MAK</a:t>
            </a:r>
            <a:br>
              <a:rPr lang="en-ID" sz="4400" b="1" dirty="0" smtClean="0"/>
            </a:br>
            <a:r>
              <a:rPr lang="en-ID" sz="4400" b="1" dirty="0" err="1" smtClean="0"/>
              <a:t>Kelas</a:t>
            </a:r>
            <a:r>
              <a:rPr lang="en-ID" sz="4400" b="1" dirty="0" smtClean="0"/>
              <a:t> XII</a:t>
            </a:r>
            <a:r>
              <a:rPr lang="en-ID" sz="3600" dirty="0" smtClean="0"/>
              <a:t/>
            </a:r>
            <a:br>
              <a:rPr lang="en-ID" sz="3600" dirty="0" smtClean="0"/>
            </a:br>
            <a:r>
              <a:rPr lang="en-ID" sz="2700" dirty="0" smtClean="0"/>
              <a:t>Mata </a:t>
            </a:r>
            <a:r>
              <a:rPr lang="en-ID" sz="2700" dirty="0" err="1" smtClean="0"/>
              <a:t>Pelajaran</a:t>
            </a:r>
            <a:r>
              <a:rPr lang="en-ID" sz="2700" dirty="0" smtClean="0"/>
              <a:t> </a:t>
            </a:r>
            <a:r>
              <a:rPr lang="en-ID" sz="2700" dirty="0" err="1" smtClean="0"/>
              <a:t>Wajib</a:t>
            </a:r>
            <a:r>
              <a:rPr lang="en-ID" sz="3600" dirty="0" smtClean="0"/>
              <a:t/>
            </a:r>
            <a:br>
              <a:rPr lang="en-ID" sz="3600" dirty="0" smtClean="0"/>
            </a:br>
            <a:r>
              <a:rPr lang="en-ID" sz="2800" dirty="0" smtClean="0"/>
              <a:t/>
            </a:r>
            <a:br>
              <a:rPr lang="en-ID" sz="2800" dirty="0" smtClean="0"/>
            </a:br>
            <a:r>
              <a:rPr lang="en-ID" sz="2800" dirty="0" smtClean="0"/>
              <a:t/>
            </a:r>
            <a:br>
              <a:rPr lang="en-ID" sz="2800" dirty="0" smtClean="0"/>
            </a:br>
            <a:r>
              <a:rPr lang="en-ID" sz="2800" dirty="0" smtClean="0"/>
              <a:t/>
            </a:r>
            <a:br>
              <a:rPr lang="en-ID" sz="2800" dirty="0" smtClean="0"/>
            </a:b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09225" y="3598444"/>
            <a:ext cx="2685351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ID" dirty="0">
                <a:latin typeface="+mj-lt"/>
                <a:cs typeface="Arial" pitchFamily="34" charset="0"/>
              </a:rPr>
              <a:t>Oleh: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ID" dirty="0">
                <a:latin typeface="+mj-lt"/>
                <a:cs typeface="Arial" pitchFamily="34" charset="0"/>
              </a:rPr>
              <a:t>Ringo Rahata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ID" dirty="0" err="1" smtClean="0">
                <a:latin typeface="+mj-lt"/>
                <a:cs typeface="Arial" pitchFamily="34" charset="0"/>
              </a:rPr>
              <a:t>Samsudar</a:t>
            </a:r>
            <a:r>
              <a:rPr lang="en-ID" dirty="0" smtClean="0">
                <a:latin typeface="+mj-lt"/>
                <a:cs typeface="Arial" pitchFamily="34" charset="0"/>
              </a:rPr>
              <a:t> </a:t>
            </a:r>
            <a:r>
              <a:rPr lang="en-ID" dirty="0">
                <a:latin typeface="+mj-lt"/>
                <a:cs typeface="Arial" pitchFamily="34" charset="0"/>
              </a:rPr>
              <a:t>Makfi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en-ID" dirty="0" err="1" smtClean="0">
                <a:latin typeface="+mj-lt"/>
                <a:cs typeface="Arial" pitchFamily="34" charset="0"/>
              </a:rPr>
              <a:t>Arin</a:t>
            </a:r>
            <a:r>
              <a:rPr lang="en-ID" dirty="0" smtClean="0">
                <a:latin typeface="+mj-lt"/>
                <a:cs typeface="Arial" pitchFamily="34" charset="0"/>
              </a:rPr>
              <a:t> </a:t>
            </a:r>
            <a:r>
              <a:rPr lang="en-ID" dirty="0" err="1" smtClean="0">
                <a:latin typeface="+mj-lt"/>
                <a:cs typeface="Arial" pitchFamily="34" charset="0"/>
              </a:rPr>
              <a:t>Kusumaningrum</a:t>
            </a:r>
            <a:endParaRPr lang="en-US" dirty="0">
              <a:latin typeface="+mj-lt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48880" t="7463" r="17135" b="12500"/>
          <a:stretch>
            <a:fillRect/>
          </a:stretch>
        </p:blipFill>
        <p:spPr bwMode="auto">
          <a:xfrm>
            <a:off x="7465327" y="341194"/>
            <a:ext cx="4027425" cy="5332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4605" y="0"/>
            <a:ext cx="12221845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37000"/>
                </a:schemeClr>
              </a:gs>
              <a:gs pos="100000">
                <a:schemeClr val="accent1">
                  <a:lumMod val="50000"/>
                  <a:alpha val="8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478952" y="378753"/>
            <a:ext cx="11224317" cy="9144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ID" sz="5400" dirty="0">
                <a:solidFill>
                  <a:schemeClr val="bg1"/>
                </a:solidFill>
                <a:cs typeface="Arial" panose="020B0604020202020204" pitchFamily="34" charset="0"/>
              </a:rPr>
              <a:t>Pergolakan Akibat Kepentingan</a:t>
            </a:r>
          </a:p>
        </p:txBody>
      </p:sp>
      <p:grpSp>
        <p:nvGrpSpPr>
          <p:cNvPr id="3" name="Group 4"/>
          <p:cNvGrpSpPr/>
          <p:nvPr/>
        </p:nvGrpSpPr>
        <p:grpSpPr>
          <a:xfrm>
            <a:off x="1812925" y="2468245"/>
            <a:ext cx="7889240" cy="640080"/>
            <a:chOff x="5994506" y="1634221"/>
            <a:chExt cx="6187831" cy="639910"/>
          </a:xfrm>
        </p:grpSpPr>
        <p:sp>
          <p:nvSpPr>
            <p:cNvPr id="9" name="TextBox 8"/>
            <p:cNvSpPr txBox="1"/>
            <p:nvPr/>
          </p:nvSpPr>
          <p:spPr>
            <a:xfrm>
              <a:off x="6751932" y="1665963"/>
              <a:ext cx="5430405" cy="51802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ID" altLang="ko-KR" sz="2800" b="1" dirty="0">
                  <a:solidFill>
                    <a:schemeClr val="bg1"/>
                  </a:solidFill>
                  <a:cs typeface="Arial" panose="020B0604020202020204" pitchFamily="34" charset="0"/>
                </a:rPr>
                <a:t>Pemberontakan APRA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994506" y="1634221"/>
              <a:ext cx="958096" cy="63991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bg1"/>
                  </a:solidFill>
                  <a:cs typeface="Arial" panose="020B0604020202020204" pitchFamily="34" charset="0"/>
                </a:rPr>
                <a:t>01</a:t>
              </a:r>
              <a:endParaRPr lang="ko-KR" altLang="en-US" sz="36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9"/>
          <p:cNvGrpSpPr/>
          <p:nvPr/>
        </p:nvGrpSpPr>
        <p:grpSpPr>
          <a:xfrm>
            <a:off x="2730500" y="3122930"/>
            <a:ext cx="5969000" cy="640080"/>
            <a:chOff x="5994506" y="1634221"/>
            <a:chExt cx="5265165" cy="640178"/>
          </a:xfrm>
        </p:grpSpPr>
        <p:sp>
          <p:nvSpPr>
            <p:cNvPr id="14" name="TextBox 13"/>
            <p:cNvSpPr txBox="1"/>
            <p:nvPr/>
          </p:nvSpPr>
          <p:spPr>
            <a:xfrm>
              <a:off x="6751979" y="1666120"/>
              <a:ext cx="4507692" cy="518239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ID" altLang="ko-KR" sz="2800" b="1" dirty="0">
                  <a:solidFill>
                    <a:schemeClr val="bg1"/>
                  </a:solidFill>
                  <a:cs typeface="Arial" panose="020B0604020202020204" pitchFamily="34" charset="0"/>
                </a:rPr>
                <a:t>Pemberontakan Andi Aziz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994506" y="1634221"/>
              <a:ext cx="958096" cy="640178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bg1"/>
                  </a:solidFill>
                  <a:cs typeface="Arial" panose="020B0604020202020204" pitchFamily="34" charset="0"/>
                </a:rPr>
                <a:t>02</a:t>
              </a:r>
              <a:endParaRPr lang="ko-KR" altLang="en-US" sz="36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14"/>
          <p:cNvGrpSpPr/>
          <p:nvPr/>
        </p:nvGrpSpPr>
        <p:grpSpPr>
          <a:xfrm>
            <a:off x="3488055" y="3743960"/>
            <a:ext cx="6008940" cy="640080"/>
            <a:chOff x="5994506" y="1634221"/>
            <a:chExt cx="5283580" cy="640012"/>
          </a:xfrm>
        </p:grpSpPr>
        <p:sp>
          <p:nvSpPr>
            <p:cNvPr id="19" name="TextBox 18"/>
            <p:cNvSpPr txBox="1"/>
            <p:nvPr/>
          </p:nvSpPr>
          <p:spPr>
            <a:xfrm>
              <a:off x="6770394" y="1659770"/>
              <a:ext cx="4507692" cy="51810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ID" sz="2800" b="1" dirty="0">
                  <a:solidFill>
                    <a:schemeClr val="bg1"/>
                  </a:solidFill>
                  <a:cs typeface="Arial" panose="020B0604020202020204" pitchFamily="34" charset="0"/>
                </a:rPr>
                <a:t>Pemberontakan RMS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994506" y="1634221"/>
              <a:ext cx="958096" cy="64001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bg1"/>
                  </a:solidFill>
                  <a:cs typeface="Arial" panose="020B0604020202020204" pitchFamily="34" charset="0"/>
                </a:rPr>
                <a:t>03</a:t>
              </a:r>
              <a:endParaRPr lang="ko-KR" altLang="en-US" sz="36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3" name="Left Arrow 12"/>
          <p:cNvSpPr/>
          <p:nvPr/>
        </p:nvSpPr>
        <p:spPr>
          <a:xfrm>
            <a:off x="9850582" y="5902036"/>
            <a:ext cx="1911927" cy="9559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dirty="0" smtClean="0">
                <a:hlinkClick r:id="rId2" action="ppaction://hlinksldjump"/>
              </a:rPr>
              <a:t>BACK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8000"/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609600" y="404813"/>
            <a:ext cx="10972800" cy="1143000"/>
          </a:xfrm>
        </p:spPr>
        <p:txBody>
          <a:bodyPr/>
          <a:lstStyle/>
          <a:p>
            <a:pPr eaLnBrk="1" hangingPunct="1"/>
            <a:r>
              <a:rPr lang="en-ID" sz="3200" smtClean="0">
                <a:latin typeface="Arial Black" pitchFamily="34" charset="0"/>
              </a:rPr>
              <a:t>Gerakan Non-Blok</a:t>
            </a:r>
            <a:endParaRPr lang="id-ID" sz="3200" smtClean="0">
              <a:latin typeface="Arial Black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0" y="1124366"/>
          <a:ext cx="11247040" cy="4929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/>
          <p:cNvSpPr/>
          <p:nvPr/>
        </p:nvSpPr>
        <p:spPr>
          <a:xfrm>
            <a:off x="693056" y="6360160"/>
            <a:ext cx="1626655" cy="30777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ID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hlinkClick r:id="rId7" action="ppaction://hlinksldjump"/>
              </a:rPr>
              <a:t>kembali</a:t>
            </a:r>
            <a:endParaRPr lang="id-ID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8000"/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2" descr="ass.jpg"/>
          <p:cNvPicPr>
            <a:picLocks noChangeAspect="1"/>
          </p:cNvPicPr>
          <p:nvPr/>
        </p:nvPicPr>
        <p:blipFill>
          <a:blip r:embed="rId3">
            <a:lum bright="34000"/>
          </a:blip>
          <a:srcRect/>
          <a:stretch>
            <a:fillRect/>
          </a:stretch>
        </p:blipFill>
        <p:spPr bwMode="auto">
          <a:xfrm>
            <a:off x="10033000" y="0"/>
            <a:ext cx="215900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11" descr="ass.jpg"/>
          <p:cNvPicPr>
            <a:picLocks noChangeAspect="1"/>
          </p:cNvPicPr>
          <p:nvPr/>
        </p:nvPicPr>
        <p:blipFill>
          <a:blip r:embed="rId3">
            <a:lum bright="34000"/>
          </a:blip>
          <a:srcRect/>
          <a:stretch>
            <a:fillRect/>
          </a:stretch>
        </p:blipFill>
        <p:spPr bwMode="auto">
          <a:xfrm>
            <a:off x="0" y="0"/>
            <a:ext cx="215900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ID" sz="3200" b="1" i="1" smtClean="0">
                <a:latin typeface="Arial Black" pitchFamily="34" charset="0"/>
              </a:rPr>
              <a:t>Association of South East Asian Nations </a:t>
            </a:r>
            <a:r>
              <a:rPr lang="en-ID" sz="3200" b="1" smtClean="0">
                <a:latin typeface="Arial Black" pitchFamily="34" charset="0"/>
              </a:rPr>
              <a:t>(ASEAN)</a:t>
            </a:r>
            <a:endParaRPr lang="id-ID" sz="3200" b="1" smtClean="0">
              <a:latin typeface="Arial Black" pitchFamily="34" charset="0"/>
            </a:endParaRPr>
          </a:p>
        </p:txBody>
      </p:sp>
      <p:graphicFrame>
        <p:nvGraphicFramePr>
          <p:cNvPr id="11" name="Diagram 10"/>
          <p:cNvGraphicFramePr/>
          <p:nvPr/>
        </p:nvGraphicFramePr>
        <p:xfrm>
          <a:off x="527381" y="1280064"/>
          <a:ext cx="11521280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Rectangle 6"/>
          <p:cNvSpPr/>
          <p:nvPr/>
        </p:nvSpPr>
        <p:spPr>
          <a:xfrm>
            <a:off x="433744" y="6401104"/>
            <a:ext cx="1626655" cy="30777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ID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hlinkClick r:id="rId8" action="ppaction://hlinksldjump"/>
              </a:rPr>
              <a:t>kembali</a:t>
            </a:r>
            <a:endParaRPr lang="id-ID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8000"/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ID" sz="3200" smtClean="0">
                <a:latin typeface="Arial Black" pitchFamily="34" charset="0"/>
              </a:rPr>
              <a:t>Organisasi Konferensi Islam</a:t>
            </a:r>
            <a:endParaRPr lang="id-ID" sz="3200" smtClean="0">
              <a:latin typeface="Arial Black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0" y="1108873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/>
          <p:cNvSpPr/>
          <p:nvPr/>
        </p:nvSpPr>
        <p:spPr>
          <a:xfrm>
            <a:off x="693056" y="6360160"/>
            <a:ext cx="1626655" cy="30777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ID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hlinkClick r:id="rId7" action="ppaction://hlinksldjump"/>
              </a:rPr>
              <a:t>kembali</a:t>
            </a:r>
            <a:endParaRPr lang="id-ID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8000"/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334433" y="1412876"/>
            <a:ext cx="2702984" cy="5256213"/>
          </a:xfrm>
          <a:prstGeom prst="roundRect">
            <a:avLst/>
          </a:prstGeom>
          <a:solidFill>
            <a:schemeClr val="tx1">
              <a:lumMod val="50000"/>
              <a:lumOff val="50000"/>
              <a:alpha val="4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133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ID" sz="3200" b="1" i="1" smtClean="0">
                <a:latin typeface="Arial Black" pitchFamily="34" charset="0"/>
              </a:rPr>
              <a:t>Jakarta Informal Meeting </a:t>
            </a:r>
            <a:endParaRPr lang="id-ID" sz="3200" b="1" i="1" smtClean="0">
              <a:latin typeface="Arial Black" pitchFamily="34" charset="0"/>
            </a:endParaRPr>
          </a:p>
        </p:txBody>
      </p:sp>
      <p:sp>
        <p:nvSpPr>
          <p:cNvPr id="13316" name="Content Placeholder 5"/>
          <p:cNvSpPr>
            <a:spLocks noGrp="1"/>
          </p:cNvSpPr>
          <p:nvPr>
            <p:ph sz="half" idx="1"/>
          </p:nvPr>
        </p:nvSpPr>
        <p:spPr>
          <a:xfrm>
            <a:off x="74148" y="1732294"/>
            <a:ext cx="2976035" cy="4525962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en-ID" sz="2000" b="1" dirty="0" smtClean="0"/>
              <a:t>	</a:t>
            </a:r>
            <a:r>
              <a:rPr lang="en-ID" sz="2000" b="1" dirty="0" err="1" smtClean="0"/>
              <a:t>Peristiwa</a:t>
            </a:r>
            <a:r>
              <a:rPr lang="en-ID" sz="2000" b="1" dirty="0" smtClean="0"/>
              <a:t> </a:t>
            </a:r>
            <a:r>
              <a:rPr lang="en-ID" sz="2000" b="1" dirty="0" err="1" smtClean="0"/>
              <a:t>penggulingan</a:t>
            </a:r>
            <a:r>
              <a:rPr lang="en-ID" sz="2000" b="1" dirty="0" smtClean="0"/>
              <a:t> </a:t>
            </a:r>
            <a:r>
              <a:rPr lang="en-ID" sz="2000" b="1" dirty="0" err="1" smtClean="0"/>
              <a:t>kekuasaan</a:t>
            </a:r>
            <a:r>
              <a:rPr lang="en-ID" sz="2000" b="1" dirty="0" smtClean="0"/>
              <a:t> </a:t>
            </a:r>
            <a:r>
              <a:rPr lang="en-ID" sz="2000" b="1" dirty="0" err="1" smtClean="0"/>
              <a:t>pemerintahan</a:t>
            </a:r>
            <a:r>
              <a:rPr lang="en-ID" sz="2000" b="1" dirty="0" smtClean="0"/>
              <a:t> </a:t>
            </a:r>
            <a:r>
              <a:rPr lang="en-ID" sz="2000" b="1" dirty="0" err="1" smtClean="0"/>
              <a:t>di</a:t>
            </a:r>
            <a:r>
              <a:rPr lang="en-ID" sz="2000" b="1" dirty="0" smtClean="0"/>
              <a:t> </a:t>
            </a:r>
            <a:r>
              <a:rPr lang="en-ID" sz="2000" b="1" dirty="0" err="1" smtClean="0"/>
              <a:t>Kamboja</a:t>
            </a:r>
            <a:r>
              <a:rPr lang="en-ID" sz="2000" b="1" dirty="0" smtClean="0"/>
              <a:t> </a:t>
            </a:r>
            <a:r>
              <a:rPr lang="en-ID" sz="2000" b="1" dirty="0" err="1" smtClean="0"/>
              <a:t>pada</a:t>
            </a:r>
            <a:r>
              <a:rPr lang="en-ID" sz="2000" b="1" dirty="0" smtClean="0"/>
              <a:t> 1975 </a:t>
            </a:r>
            <a:r>
              <a:rPr lang="en-ID" sz="2000" b="1" dirty="0" err="1" smtClean="0"/>
              <a:t>dan</a:t>
            </a:r>
            <a:r>
              <a:rPr lang="en-ID" sz="2000" b="1" dirty="0" smtClean="0"/>
              <a:t> </a:t>
            </a:r>
            <a:r>
              <a:rPr lang="en-ID" sz="2000" b="1" dirty="0" err="1" smtClean="0"/>
              <a:t>perang</a:t>
            </a:r>
            <a:r>
              <a:rPr lang="en-ID" sz="2000" b="1" dirty="0" smtClean="0"/>
              <a:t> </a:t>
            </a:r>
            <a:r>
              <a:rPr lang="en-ID" sz="2000" b="1" dirty="0" err="1" smtClean="0"/>
              <a:t>antara</a:t>
            </a:r>
            <a:r>
              <a:rPr lang="en-ID" sz="2000" b="1" dirty="0" smtClean="0"/>
              <a:t> </a:t>
            </a:r>
            <a:r>
              <a:rPr lang="en-ID" sz="2000" b="1" dirty="0" err="1" smtClean="0"/>
              <a:t>Kamboja</a:t>
            </a:r>
            <a:r>
              <a:rPr lang="en-ID" sz="2000" b="1" dirty="0" smtClean="0"/>
              <a:t> </a:t>
            </a:r>
            <a:r>
              <a:rPr lang="en-ID" sz="2000" b="1" dirty="0" err="1" smtClean="0"/>
              <a:t>dan</a:t>
            </a:r>
            <a:r>
              <a:rPr lang="en-ID" sz="2000" b="1" dirty="0" smtClean="0"/>
              <a:t> Vietnam </a:t>
            </a:r>
            <a:r>
              <a:rPr lang="en-ID" sz="2000" b="1" dirty="0" err="1" smtClean="0"/>
              <a:t>pada</a:t>
            </a:r>
            <a:r>
              <a:rPr lang="en-ID" sz="2000" b="1" dirty="0" smtClean="0"/>
              <a:t> 1979 </a:t>
            </a:r>
            <a:r>
              <a:rPr lang="en-ID" sz="2000" b="1" dirty="0" err="1" smtClean="0"/>
              <a:t>melatarbelakangi</a:t>
            </a:r>
            <a:r>
              <a:rPr lang="en-ID" sz="2000" b="1" dirty="0" smtClean="0"/>
              <a:t> </a:t>
            </a:r>
            <a:r>
              <a:rPr lang="en-ID" sz="2000" b="1" dirty="0" err="1" smtClean="0"/>
              <a:t>pelaksanaan</a:t>
            </a:r>
            <a:r>
              <a:rPr lang="en-ID" sz="2000" b="1" dirty="0" smtClean="0"/>
              <a:t> </a:t>
            </a:r>
            <a:r>
              <a:rPr lang="en-ID" sz="2000" b="1" i="1" dirty="0" smtClean="0"/>
              <a:t>Jakarta Informal Meeting</a:t>
            </a:r>
            <a:r>
              <a:rPr lang="en-ID" sz="2000" b="1" dirty="0" smtClean="0"/>
              <a:t> (JIM)</a:t>
            </a:r>
            <a:endParaRPr lang="id-ID" sz="2000" b="1" dirty="0" smtClean="0"/>
          </a:p>
        </p:txBody>
      </p:sp>
      <p:sp>
        <p:nvSpPr>
          <p:cNvPr id="14" name="Rounded Rectangle 13"/>
          <p:cNvSpPr/>
          <p:nvPr/>
        </p:nvSpPr>
        <p:spPr>
          <a:xfrm>
            <a:off x="3263900" y="1412876"/>
            <a:ext cx="2700867" cy="5256213"/>
          </a:xfrm>
          <a:prstGeom prst="roundRect">
            <a:avLst/>
          </a:prstGeom>
          <a:solidFill>
            <a:schemeClr val="tx1">
              <a:lumMod val="50000"/>
              <a:lumOff val="50000"/>
              <a:alpha val="4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13318" name="Content Placeholder 5"/>
          <p:cNvSpPr>
            <a:spLocks noGrp="1"/>
          </p:cNvSpPr>
          <p:nvPr>
            <p:ph sz="half" idx="1"/>
          </p:nvPr>
        </p:nvSpPr>
        <p:spPr>
          <a:xfrm>
            <a:off x="2976033" y="1773238"/>
            <a:ext cx="2878667" cy="4525962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en-ID" sz="2000" b="1" smtClean="0"/>
              <a:t>	Indonesia berperan penting dalam menyelesaikan konflik Kamboja–Vietnam dengan mengadakan JIM I pada 25–28 Juli 1988. Kemudian diadakan JIM II pada 16–18 Februari 1989 </a:t>
            </a:r>
            <a:endParaRPr lang="id-ID" sz="2000" b="1" smtClean="0"/>
          </a:p>
        </p:txBody>
      </p:sp>
      <p:sp>
        <p:nvSpPr>
          <p:cNvPr id="16" name="Rounded Rectangle 15"/>
          <p:cNvSpPr/>
          <p:nvPr/>
        </p:nvSpPr>
        <p:spPr>
          <a:xfrm>
            <a:off x="6225118" y="1412875"/>
            <a:ext cx="2702983" cy="4319588"/>
          </a:xfrm>
          <a:prstGeom prst="roundRect">
            <a:avLst/>
          </a:prstGeom>
          <a:solidFill>
            <a:schemeClr val="tx1">
              <a:lumMod val="50000"/>
              <a:lumOff val="50000"/>
              <a:alpha val="4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13320" name="Content Placeholder 5"/>
          <p:cNvSpPr>
            <a:spLocks noGrp="1"/>
          </p:cNvSpPr>
          <p:nvPr>
            <p:ph sz="half" idx="1"/>
          </p:nvPr>
        </p:nvSpPr>
        <p:spPr>
          <a:xfrm>
            <a:off x="6032500" y="1773238"/>
            <a:ext cx="2688167" cy="4525962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en-ID" sz="2000" b="1" smtClean="0"/>
              <a:t>	Hasil pelaksanaan JIM I dan JIM II dilaporkan Menteri Luar Negeri Indonesia, Ali  Alatas, dalam KTT ASEAN di Brunei Darussalam pada 1989</a:t>
            </a:r>
            <a:endParaRPr lang="id-ID" sz="2000" b="1" smtClean="0"/>
          </a:p>
          <a:p>
            <a:pPr algn="ctr">
              <a:buFont typeface="Arial" charset="0"/>
              <a:buNone/>
            </a:pPr>
            <a:endParaRPr lang="id-ID" sz="2000" b="1" smtClean="0"/>
          </a:p>
        </p:txBody>
      </p:sp>
      <p:sp>
        <p:nvSpPr>
          <p:cNvPr id="18" name="Rounded Rectangle 17"/>
          <p:cNvSpPr/>
          <p:nvPr/>
        </p:nvSpPr>
        <p:spPr>
          <a:xfrm>
            <a:off x="9201151" y="1412876"/>
            <a:ext cx="2702983" cy="4176713"/>
          </a:xfrm>
          <a:prstGeom prst="roundRect">
            <a:avLst/>
          </a:prstGeom>
          <a:solidFill>
            <a:schemeClr val="tx1">
              <a:lumMod val="50000"/>
              <a:lumOff val="50000"/>
              <a:alpha val="4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13322" name="Content Placeholder 5"/>
          <p:cNvSpPr>
            <a:spLocks noGrp="1"/>
          </p:cNvSpPr>
          <p:nvPr>
            <p:ph sz="half" idx="1"/>
          </p:nvPr>
        </p:nvSpPr>
        <p:spPr>
          <a:xfrm>
            <a:off x="8913285" y="1700213"/>
            <a:ext cx="2976033" cy="4525962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en-ID" sz="2000" b="1" smtClean="0"/>
              <a:t>	Keberhasilan Indonesia dalam mengadakan JIM I dan JIM II semakin meningkatkan kepercayaan negara-negara ASEAN  terhadap Indonesia</a:t>
            </a:r>
            <a:endParaRPr lang="id-ID" sz="2000" b="1" smtClean="0"/>
          </a:p>
        </p:txBody>
      </p:sp>
      <p:sp>
        <p:nvSpPr>
          <p:cNvPr id="12" name="Rectangle 11"/>
          <p:cNvSpPr/>
          <p:nvPr/>
        </p:nvSpPr>
        <p:spPr>
          <a:xfrm>
            <a:off x="10287432" y="6373808"/>
            <a:ext cx="1626655" cy="30777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ID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hlinkClick r:id="rId3" action="ppaction://hlinksldjump"/>
              </a:rPr>
              <a:t>kembali</a:t>
            </a:r>
            <a:endParaRPr lang="id-ID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2897" y="1105469"/>
            <a:ext cx="10363200" cy="3068279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ID" sz="48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Bab</a:t>
            </a:r>
            <a:r>
              <a:rPr lang="en-ID" sz="48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 7</a:t>
            </a:r>
            <a:br>
              <a:rPr lang="en-ID" sz="48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</a:br>
            <a:r>
              <a:rPr lang="id-ID" sz="48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Perkembangan Ilmu Pengetahuan dan Teknologi di Indonesia</a:t>
            </a:r>
            <a:endParaRPr lang="en-US" sz="48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4000" b="1" dirty="0" smtClean="0">
                <a:latin typeface="Arial Black" pitchFamily="34" charset="0"/>
                <a:cs typeface="Times New Roman" pitchFamily="18" charset="0"/>
              </a:rPr>
              <a:t>Perkembangan IPTEK</a:t>
            </a:r>
            <a:endParaRPr lang="en-US" sz="4000" b="1" dirty="0"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2312" y="1668700"/>
            <a:ext cx="3524275" cy="7143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dirty="0" smtClean="0">
                <a:solidFill>
                  <a:schemeClr val="tx1"/>
                </a:solidFill>
                <a:hlinkClick r:id="rId2" action="ppaction://hlinksldjump"/>
              </a:rPr>
              <a:t>Sejarah Perkembangan IPTE</a:t>
            </a:r>
            <a:r>
              <a:rPr lang="en-ID" dirty="0" smtClean="0">
                <a:solidFill>
                  <a:schemeClr val="tx1"/>
                </a:solidFill>
                <a:hlinkClick r:id="rId2" action="ppaction://hlinksldjump"/>
              </a:rPr>
              <a:t>K</a:t>
            </a:r>
            <a:r>
              <a:rPr lang="id-ID" dirty="0" smtClean="0">
                <a:solidFill>
                  <a:schemeClr val="tx1"/>
                </a:solidFill>
                <a:hlinkClick r:id="rId2" action="ppaction://hlinksldjump"/>
              </a:rPr>
              <a:t> di Indonesia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522603" y="1240072"/>
            <a:ext cx="4286280" cy="71438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dirty="0" smtClean="0">
                <a:solidFill>
                  <a:schemeClr val="tx1"/>
                </a:solidFill>
              </a:rPr>
              <a:t>Perkembangan IPTEK sebelum kemerdekaan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522603" y="2240204"/>
            <a:ext cx="4286280" cy="71438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dirty="0" smtClean="0">
                <a:solidFill>
                  <a:schemeClr val="tx1"/>
                </a:solidFill>
              </a:rPr>
              <a:t>Perkembangan IPTEK setelah kemerdekaan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" name="Group 20"/>
          <p:cNvGrpSpPr/>
          <p:nvPr/>
        </p:nvGrpSpPr>
        <p:grpSpPr>
          <a:xfrm>
            <a:off x="4478259" y="1484784"/>
            <a:ext cx="1809763" cy="1000132"/>
            <a:chOff x="3143240" y="1714488"/>
            <a:chExt cx="1357322" cy="1000132"/>
          </a:xfrm>
        </p:grpSpPr>
        <p:cxnSp>
          <p:nvCxnSpPr>
            <p:cNvPr id="8" name="Straight Arrow Connector 7"/>
            <p:cNvCxnSpPr/>
            <p:nvPr/>
          </p:nvCxnSpPr>
          <p:spPr>
            <a:xfrm flipV="1">
              <a:off x="3143240" y="1714488"/>
              <a:ext cx="1357322" cy="500066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3143240" y="2214554"/>
              <a:ext cx="1357322" cy="500066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Round Diagonal Corner Rectangle 16"/>
          <p:cNvSpPr/>
          <p:nvPr/>
        </p:nvSpPr>
        <p:spPr>
          <a:xfrm>
            <a:off x="3569832" y="3954716"/>
            <a:ext cx="3619525" cy="785818"/>
          </a:xfrm>
          <a:prstGeom prst="round2Diag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dirty="0" smtClean="0">
                <a:solidFill>
                  <a:schemeClr val="tx1"/>
                </a:solidFill>
              </a:rPr>
              <a:t>Perkembangan IPTEK dalam berbagai bidang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ound Diagonal Corner Rectangle 17"/>
          <p:cNvSpPr/>
          <p:nvPr/>
        </p:nvSpPr>
        <p:spPr>
          <a:xfrm>
            <a:off x="8520587" y="3168898"/>
            <a:ext cx="3048021" cy="571504"/>
          </a:xfrm>
          <a:prstGeom prst="round2Diag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dirty="0" smtClean="0">
                <a:solidFill>
                  <a:schemeClr val="tx1"/>
                </a:solidFill>
                <a:hlinkClick r:id="rId3" action="ppaction://hlinksldjump"/>
              </a:rPr>
              <a:t>Komunikasi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ound Diagonal Corner Rectangle 18"/>
          <p:cNvSpPr/>
          <p:nvPr/>
        </p:nvSpPr>
        <p:spPr>
          <a:xfrm>
            <a:off x="8520587" y="4097592"/>
            <a:ext cx="3048021" cy="571504"/>
          </a:xfrm>
          <a:prstGeom prst="round2Diag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hlinkClick r:id="rId4" action="ppaction://hlinksldjump"/>
              </a:rPr>
              <a:t>Pertanian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ound Diagonal Corner Rectangle 19"/>
          <p:cNvSpPr/>
          <p:nvPr/>
        </p:nvSpPr>
        <p:spPr>
          <a:xfrm>
            <a:off x="8520587" y="4954848"/>
            <a:ext cx="3048021" cy="571504"/>
          </a:xfrm>
          <a:prstGeom prst="round2Diag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dirty="0" smtClean="0">
                <a:solidFill>
                  <a:schemeClr val="tx1"/>
                </a:solidFill>
                <a:hlinkClick r:id="rId5" action="ppaction://hlinksldjump"/>
              </a:rPr>
              <a:t>Transportasi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7" name="Group 25"/>
          <p:cNvGrpSpPr/>
          <p:nvPr/>
        </p:nvGrpSpPr>
        <p:grpSpPr>
          <a:xfrm>
            <a:off x="7447749" y="3597526"/>
            <a:ext cx="952507" cy="1500198"/>
            <a:chOff x="5286380" y="3714752"/>
            <a:chExt cx="714380" cy="1500198"/>
          </a:xfrm>
          <a:solidFill>
            <a:schemeClr val="bg1">
              <a:lumMod val="65000"/>
            </a:schemeClr>
          </a:solidFill>
        </p:grpSpPr>
        <p:grpSp>
          <p:nvGrpSpPr>
            <p:cNvPr id="9" name="Group 21"/>
            <p:cNvGrpSpPr/>
            <p:nvPr/>
          </p:nvGrpSpPr>
          <p:grpSpPr>
            <a:xfrm>
              <a:off x="5286380" y="3714752"/>
              <a:ext cx="714380" cy="787406"/>
              <a:chOff x="5286380" y="3714752"/>
              <a:chExt cx="714380" cy="787406"/>
            </a:xfrm>
            <a:grpFill/>
          </p:grpSpPr>
          <p:cxnSp>
            <p:nvCxnSpPr>
              <p:cNvPr id="23" name="Straight Arrow Connector 22"/>
              <p:cNvCxnSpPr/>
              <p:nvPr/>
            </p:nvCxnSpPr>
            <p:spPr>
              <a:xfrm>
                <a:off x="5286380" y="4500570"/>
                <a:ext cx="642942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 rot="5400000" flipH="1" flipV="1">
                <a:off x="5250661" y="3750471"/>
                <a:ext cx="785818" cy="71438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Straight Arrow Connector 26"/>
            <p:cNvCxnSpPr/>
            <p:nvPr/>
          </p:nvCxnSpPr>
          <p:spPr>
            <a:xfrm rot="16200000" flipH="1">
              <a:off x="5250661" y="4536289"/>
              <a:ext cx="714380" cy="64294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Oval 27"/>
          <p:cNvSpPr/>
          <p:nvPr/>
        </p:nvSpPr>
        <p:spPr>
          <a:xfrm>
            <a:off x="331352" y="5383476"/>
            <a:ext cx="3428981" cy="100013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>
                <a:solidFill>
                  <a:schemeClr val="tx1"/>
                </a:solidFill>
              </a:rPr>
              <a:t>Dampak Perkembangan IPTEK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5093843" y="5169162"/>
            <a:ext cx="2762269" cy="57150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dirty="0" smtClean="0">
                <a:solidFill>
                  <a:schemeClr val="tx1"/>
                </a:solidFill>
                <a:hlinkClick r:id="rId6" action="ppaction://hlinksldjump"/>
              </a:rPr>
              <a:t>Komunikasi dan transportasi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5189094" y="6097856"/>
            <a:ext cx="2762269" cy="57150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>
                <a:solidFill>
                  <a:schemeClr val="tx1"/>
                </a:solidFill>
                <a:hlinkClick r:id="rId7" action="ppaction://hlinksldjump"/>
              </a:rPr>
              <a:t>Pertanian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0" name="Group 34"/>
          <p:cNvGrpSpPr/>
          <p:nvPr/>
        </p:nvGrpSpPr>
        <p:grpSpPr>
          <a:xfrm>
            <a:off x="3895355" y="5445224"/>
            <a:ext cx="952507" cy="785818"/>
            <a:chOff x="2786050" y="5643578"/>
            <a:chExt cx="714380" cy="785818"/>
          </a:xfrm>
        </p:grpSpPr>
        <p:cxnSp>
          <p:nvCxnSpPr>
            <p:cNvPr id="32" name="Straight Arrow Connector 31"/>
            <p:cNvCxnSpPr/>
            <p:nvPr/>
          </p:nvCxnSpPr>
          <p:spPr>
            <a:xfrm flipV="1">
              <a:off x="2786050" y="5643578"/>
              <a:ext cx="714380" cy="35719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2786050" y="6000768"/>
              <a:ext cx="714380" cy="428628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349" y="260648"/>
            <a:ext cx="11582400" cy="939784"/>
          </a:xfrm>
        </p:spPr>
        <p:txBody>
          <a:bodyPr>
            <a:noAutofit/>
          </a:bodyPr>
          <a:lstStyle/>
          <a:p>
            <a:r>
              <a:rPr lang="id-ID" sz="3600" b="1" dirty="0" smtClean="0">
                <a:latin typeface="Arial Black" pitchFamily="34" charset="0"/>
                <a:cs typeface="Arial" pitchFamily="34" charset="0"/>
              </a:rPr>
              <a:t>Sejarah Perkembang IPTEK di Indonesia</a:t>
            </a:r>
            <a:endParaRPr lang="en-US" sz="3600" b="1" dirty="0">
              <a:latin typeface="Arial Black" pitchFamily="34" charset="0"/>
              <a:cs typeface="Arial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90502" y="1214422"/>
          <a:ext cx="11715789" cy="5643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home.jfif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334776" y="71438"/>
            <a:ext cx="666723" cy="50004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9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12" y="131762"/>
            <a:ext cx="11010939" cy="1225536"/>
          </a:xfrm>
        </p:spPr>
        <p:txBody>
          <a:bodyPr>
            <a:normAutofit/>
          </a:bodyPr>
          <a:lstStyle/>
          <a:p>
            <a:r>
              <a:rPr lang="id-ID" sz="3600" b="1" dirty="0" smtClean="0">
                <a:latin typeface="Arial Black" pitchFamily="34" charset="0"/>
                <a:cs typeface="Arial" pitchFamily="34" charset="0"/>
              </a:rPr>
              <a:t>Perkembangan IPTEK dalam Bidang Komunikasi</a:t>
            </a:r>
            <a:endParaRPr lang="en-US" sz="3600" b="1" dirty="0">
              <a:latin typeface="Arial Black" pitchFamily="34" charset="0"/>
              <a:cs typeface="Arial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559992" y="1484784"/>
          <a:ext cx="11296648" cy="4972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 descr="home.jfif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334776" y="71438"/>
            <a:ext cx="666723" cy="50004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9358"/>
            <a:ext cx="12192000" cy="653410"/>
          </a:xfrm>
        </p:spPr>
        <p:txBody>
          <a:bodyPr>
            <a:noAutofit/>
          </a:bodyPr>
          <a:lstStyle/>
          <a:p>
            <a:r>
              <a:rPr lang="id-ID" sz="3600" b="1" dirty="0" smtClean="0">
                <a:latin typeface="Arial Black" pitchFamily="34" charset="0"/>
              </a:rPr>
              <a:t>Perkembangan IPTEK dalam Bidang Pertanian</a:t>
            </a:r>
            <a:endParaRPr lang="en-US" sz="3600" b="1" dirty="0">
              <a:latin typeface="Arial Black" pitchFamily="34" charset="0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761963" y="2071678"/>
            <a:ext cx="3524275" cy="785818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dirty="0" smtClean="0">
                <a:solidFill>
                  <a:schemeClr val="tx1"/>
                </a:solidFill>
              </a:rPr>
              <a:t>Pelaksanaan Revolusi Hijau di Indonesia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6858005" y="1500174"/>
            <a:ext cx="4286280" cy="2071702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7325" indent="-187325">
              <a:buFont typeface="Wingdings" pitchFamily="2" charset="2"/>
              <a:buChar char="Ø"/>
            </a:pPr>
            <a:r>
              <a:rPr lang="id-ID" dirty="0" smtClean="0">
                <a:solidFill>
                  <a:schemeClr val="tx1"/>
                </a:solidFill>
              </a:rPr>
              <a:t> Diversifikasi pertanian</a:t>
            </a:r>
          </a:p>
          <a:p>
            <a:pPr marL="187325" indent="-187325">
              <a:buFont typeface="Wingdings" pitchFamily="2" charset="2"/>
              <a:buChar char="Ø"/>
            </a:pPr>
            <a:r>
              <a:rPr lang="id-ID" dirty="0" smtClean="0">
                <a:solidFill>
                  <a:schemeClr val="tx1"/>
                </a:solidFill>
              </a:rPr>
              <a:t> Intensifikasi pertanian</a:t>
            </a:r>
          </a:p>
          <a:p>
            <a:pPr marL="187325" indent="-187325">
              <a:buFont typeface="Wingdings" pitchFamily="2" charset="2"/>
              <a:buChar char="Ø"/>
            </a:pPr>
            <a:r>
              <a:rPr lang="id-ID" dirty="0">
                <a:solidFill>
                  <a:schemeClr val="tx1"/>
                </a:solidFill>
              </a:rPr>
              <a:t> </a:t>
            </a:r>
            <a:r>
              <a:rPr lang="id-ID" dirty="0" smtClean="0">
                <a:solidFill>
                  <a:schemeClr val="tx1"/>
                </a:solidFill>
              </a:rPr>
              <a:t>Ekstensifikasi pertanian</a:t>
            </a:r>
          </a:p>
          <a:p>
            <a:pPr marL="187325" indent="-187325">
              <a:buFont typeface="Wingdings" pitchFamily="2" charset="2"/>
              <a:buChar char="Ø"/>
            </a:pPr>
            <a:r>
              <a:rPr lang="id-ID" dirty="0">
                <a:solidFill>
                  <a:schemeClr val="tx1"/>
                </a:solidFill>
              </a:rPr>
              <a:t> </a:t>
            </a:r>
            <a:r>
              <a:rPr lang="id-ID" dirty="0" smtClean="0">
                <a:solidFill>
                  <a:schemeClr val="tx1"/>
                </a:solidFill>
              </a:rPr>
              <a:t>Mekanisasi pertanian</a:t>
            </a:r>
          </a:p>
          <a:p>
            <a:pPr marL="187325" indent="-187325">
              <a:buFont typeface="Wingdings" pitchFamily="2" charset="2"/>
              <a:buChar char="Ø"/>
            </a:pPr>
            <a:r>
              <a:rPr lang="id-ID" dirty="0">
                <a:solidFill>
                  <a:schemeClr val="tx1"/>
                </a:solidFill>
              </a:rPr>
              <a:t> </a:t>
            </a:r>
            <a:r>
              <a:rPr lang="id-ID" dirty="0" smtClean="0">
                <a:solidFill>
                  <a:schemeClr val="tx1"/>
                </a:solidFill>
              </a:rPr>
              <a:t>Rehabilitasi pertanian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761963" y="4572008"/>
            <a:ext cx="3524275" cy="785818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dirty="0" smtClean="0">
                <a:solidFill>
                  <a:schemeClr val="tx1"/>
                </a:solidFill>
              </a:rPr>
              <a:t>Hasil Revolusi Hijau di Indonesia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Round Diagonal Corner Rectangle 6"/>
          <p:cNvSpPr/>
          <p:nvPr/>
        </p:nvSpPr>
        <p:spPr>
          <a:xfrm>
            <a:off x="6762755" y="4214818"/>
            <a:ext cx="4286280" cy="2428892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7325" indent="-187325">
              <a:buFont typeface="Wingdings" pitchFamily="2" charset="2"/>
              <a:buChar char="Ø"/>
            </a:pPr>
            <a:r>
              <a:rPr lang="id-ID" dirty="0" smtClean="0">
                <a:solidFill>
                  <a:schemeClr val="tx1"/>
                </a:solidFill>
              </a:rPr>
              <a:t>Penganekaragaman penanaman jenis tanaman pangan  pada suatu lahan</a:t>
            </a:r>
          </a:p>
          <a:p>
            <a:pPr marL="187325" indent="-187325">
              <a:buFont typeface="Wingdings" pitchFamily="2" charset="2"/>
              <a:buChar char="Ø"/>
            </a:pPr>
            <a:r>
              <a:rPr lang="id-ID" dirty="0" smtClean="0">
                <a:solidFill>
                  <a:schemeClr val="tx1"/>
                </a:solidFill>
              </a:rPr>
              <a:t>Pengenalan tanaman monokultur</a:t>
            </a:r>
          </a:p>
          <a:p>
            <a:pPr marL="187325" indent="-187325">
              <a:buFont typeface="Wingdings" pitchFamily="2" charset="2"/>
              <a:buChar char="Ø"/>
            </a:pPr>
            <a:r>
              <a:rPr lang="id-ID" dirty="0" smtClean="0">
                <a:solidFill>
                  <a:schemeClr val="tx1"/>
                </a:solidFill>
              </a:rPr>
              <a:t>Peningkatan volume eskpor tanaman perkebunan di Indonesia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571989" y="2428868"/>
            <a:ext cx="2000264" cy="1588"/>
          </a:xfrm>
          <a:prstGeom prst="straightConnector1">
            <a:avLst/>
          </a:prstGeom>
          <a:ln w="25400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571989" y="5072074"/>
            <a:ext cx="2000264" cy="1588"/>
          </a:xfrm>
          <a:prstGeom prst="straightConnector1">
            <a:avLst/>
          </a:prstGeom>
          <a:ln w="25400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home.jf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25277" y="0"/>
            <a:ext cx="666723" cy="50004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>
            <a:normAutofit/>
          </a:bodyPr>
          <a:lstStyle/>
          <a:p>
            <a:r>
              <a:rPr lang="id-ID" sz="3200" dirty="0" smtClean="0">
                <a:latin typeface="Arial Black" pitchFamily="34" charset="0"/>
              </a:rPr>
              <a:t>Perkembangan IPTEK dalam Bidang Transportasi</a:t>
            </a:r>
            <a:endParaRPr lang="en-US" sz="3200" dirty="0">
              <a:latin typeface="Arial Black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39349" y="1412776"/>
          <a:ext cx="11617291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home.jfif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334776" y="71438"/>
            <a:ext cx="666723" cy="50004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56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7500" lnSpcReduction="10000"/>
          </a:bodyPr>
          <a:lstStyle/>
          <a:p>
            <a:r>
              <a:rPr lang="en-ID" altLang="en-US" dirty="0"/>
              <a:t>Pemberontakan APRA</a:t>
            </a:r>
          </a:p>
        </p:txBody>
      </p:sp>
      <p:grpSp>
        <p:nvGrpSpPr>
          <p:cNvPr id="3" name="그룹 3"/>
          <p:cNvGrpSpPr/>
          <p:nvPr/>
        </p:nvGrpSpPr>
        <p:grpSpPr>
          <a:xfrm>
            <a:off x="883712" y="1687851"/>
            <a:ext cx="5420370" cy="743556"/>
            <a:chOff x="467544" y="1934588"/>
            <a:chExt cx="4248200" cy="743556"/>
          </a:xfrm>
        </p:grpSpPr>
        <p:sp>
          <p:nvSpPr>
            <p:cNvPr id="10" name="Rectangle 9"/>
            <p:cNvSpPr/>
            <p:nvPr/>
          </p:nvSpPr>
          <p:spPr>
            <a:xfrm>
              <a:off x="797293" y="2312384"/>
              <a:ext cx="3918451" cy="365760"/>
            </a:xfrm>
            <a:prstGeom prst="rect">
              <a:avLst/>
            </a:prstGeom>
          </p:spPr>
          <p:txBody>
            <a:bodyPr wrap="square" lIns="72000" rIns="72000">
              <a:spAutoFit/>
            </a:bodyPr>
            <a:lstStyle/>
            <a:p>
              <a:r>
                <a:rPr lang="en-ID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ketidak puasan pejuang terhadap kebijakan RIS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7544" y="1934588"/>
              <a:ext cx="4248200" cy="3352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600" b="1" dirty="0">
                  <a:solidFill>
                    <a:schemeClr val="accent1"/>
                  </a:solidFill>
                </a:rPr>
                <a:t>1. </a:t>
              </a:r>
              <a:r>
                <a:rPr lang="en-ID" altLang="en-US" sz="1600" b="1" dirty="0">
                  <a:solidFill>
                    <a:schemeClr val="accent1"/>
                  </a:solidFill>
                </a:rPr>
                <a:t>L</a:t>
              </a:r>
              <a:r>
                <a:rPr lang="en-ID" sz="1600" b="1" dirty="0">
                  <a:solidFill>
                    <a:schemeClr val="accent1"/>
                  </a:solidFill>
                </a:rPr>
                <a:t>atar belakang</a:t>
              </a:r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883712" y="2819472"/>
            <a:ext cx="5420370" cy="956916"/>
            <a:chOff x="467544" y="2816016"/>
            <a:chExt cx="4248200" cy="956916"/>
          </a:xfrm>
        </p:grpSpPr>
        <p:sp>
          <p:nvSpPr>
            <p:cNvPr id="13" name="Rectangle 12"/>
            <p:cNvSpPr/>
            <p:nvPr/>
          </p:nvSpPr>
          <p:spPr>
            <a:xfrm>
              <a:off x="797293" y="3193812"/>
              <a:ext cx="3918451" cy="579120"/>
            </a:xfrm>
            <a:prstGeom prst="rect">
              <a:avLst/>
            </a:prstGeom>
          </p:spPr>
          <p:txBody>
            <a:bodyPr wrap="square" lIns="72000" rIns="72000">
              <a:spAutoFit/>
            </a:bodyPr>
            <a:lstStyle/>
            <a:p>
              <a:r>
                <a:rPr lang="en-ID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membunuh ratusan pasukan divisi SIliwangi dan menguasai beberapa kota di Bandung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7544" y="2816016"/>
              <a:ext cx="4248200" cy="3352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600" b="1" dirty="0">
                  <a:solidFill>
                    <a:schemeClr val="accent2"/>
                  </a:solidFill>
                </a:rPr>
                <a:t>2. </a:t>
              </a:r>
              <a:r>
                <a:rPr lang="en-ID" altLang="en-US" sz="1600" b="1" dirty="0">
                  <a:solidFill>
                    <a:schemeClr val="accent2"/>
                  </a:solidFill>
                </a:rPr>
                <a:t>Jalannya Pemberontakan</a:t>
              </a: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883712" y="3941567"/>
            <a:ext cx="5420370" cy="713076"/>
            <a:chOff x="467544" y="3697444"/>
            <a:chExt cx="4248200" cy="713076"/>
          </a:xfrm>
        </p:grpSpPr>
        <p:sp>
          <p:nvSpPr>
            <p:cNvPr id="16" name="Rectangle 15"/>
            <p:cNvSpPr/>
            <p:nvPr/>
          </p:nvSpPr>
          <p:spPr>
            <a:xfrm>
              <a:off x="797293" y="4075240"/>
              <a:ext cx="3918451" cy="335280"/>
            </a:xfrm>
            <a:prstGeom prst="rect">
              <a:avLst/>
            </a:prstGeom>
          </p:spPr>
          <p:txBody>
            <a:bodyPr wrap="square" lIns="72000" rIns="72000">
              <a:spAutoFit/>
            </a:bodyPr>
            <a:lstStyle/>
            <a:p>
              <a:r>
                <a:rPr lang="en-ID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Akhir 1950, Pasukan APRA mulai tercerai berai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67544" y="3697444"/>
              <a:ext cx="4248200" cy="3352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600" b="1" dirty="0">
                  <a:solidFill>
                    <a:schemeClr val="accent3"/>
                  </a:solidFill>
                </a:rPr>
                <a:t>3. </a:t>
              </a:r>
              <a:r>
                <a:rPr lang="en-ID" altLang="en-US" sz="1600" b="1" dirty="0">
                  <a:solidFill>
                    <a:schemeClr val="accent3"/>
                  </a:solidFill>
                </a:rPr>
                <a:t>Jalannya pemberontakan</a:t>
              </a: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883712" y="5063419"/>
            <a:ext cx="5420370" cy="713076"/>
            <a:chOff x="467544" y="4578872"/>
            <a:chExt cx="4248200" cy="713076"/>
          </a:xfrm>
        </p:grpSpPr>
        <p:sp>
          <p:nvSpPr>
            <p:cNvPr id="19" name="Rectangle 18"/>
            <p:cNvSpPr/>
            <p:nvPr/>
          </p:nvSpPr>
          <p:spPr>
            <a:xfrm>
              <a:off x="797293" y="4956668"/>
              <a:ext cx="3918451" cy="335280"/>
            </a:xfrm>
            <a:prstGeom prst="rect">
              <a:avLst/>
            </a:prstGeom>
          </p:spPr>
          <p:txBody>
            <a:bodyPr wrap="square" lIns="72000" rIns="72000">
              <a:spAutoFit/>
            </a:bodyPr>
            <a:lstStyle/>
            <a:p>
              <a:r>
                <a:rPr lang="en-ID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Pasukan APRA kembali bergabung dengan APRIS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67544" y="4578872"/>
              <a:ext cx="4248200" cy="3352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600" b="1" dirty="0">
                  <a:solidFill>
                    <a:schemeClr val="accent4"/>
                  </a:solidFill>
                </a:rPr>
                <a:t>4. </a:t>
              </a:r>
              <a:r>
                <a:rPr lang="en-ID" altLang="en-US" sz="1600" b="1" dirty="0">
                  <a:solidFill>
                    <a:schemeClr val="accent4"/>
                  </a:solidFill>
                </a:rPr>
                <a:t>Akhir Pemberontakan</a:t>
              </a:r>
            </a:p>
          </p:txBody>
        </p:sp>
      </p:grpSp>
      <p:pic>
        <p:nvPicPr>
          <p:cNvPr id="6152" name="Picture 6" descr="westerlin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35938" y="2022793"/>
            <a:ext cx="2781300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/>
          <p:cNvSpPr txBox="1"/>
          <p:nvPr/>
        </p:nvSpPr>
        <p:spPr>
          <a:xfrm>
            <a:off x="8188960" y="1555115"/>
            <a:ext cx="267589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altLang="en-US"/>
              <a:t>TOKOH UTAMA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8402320" y="4664075"/>
            <a:ext cx="2515235" cy="640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d-ID" b="1">
                <a:sym typeface="+mn-ea"/>
              </a:rPr>
              <a:t>Raymond Westerling </a:t>
            </a:r>
            <a:endParaRPr lang="en-US"/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d-ID" sz="3200" b="1" dirty="0" smtClean="0">
                <a:latin typeface="Arial Black" pitchFamily="34" charset="0"/>
              </a:rPr>
              <a:t>Dampak Perkembangn IPTEK dalam bidang Teknologi Transportasi dan Komunikasi</a:t>
            </a:r>
            <a:endParaRPr lang="en-US" sz="3200" b="1" dirty="0">
              <a:latin typeface="Arial Black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90501" y="1428750"/>
          <a:ext cx="11620539" cy="48577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home.jfif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334776" y="71438"/>
            <a:ext cx="666723" cy="50004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d-ID" sz="3600" b="1" dirty="0" smtClean="0">
                <a:latin typeface="Arial Black" pitchFamily="34" charset="0"/>
              </a:rPr>
              <a:t>Dampak </a:t>
            </a:r>
            <a:r>
              <a:rPr lang="id-ID" sz="3600" b="1" dirty="0" smtClean="0">
                <a:latin typeface="Arial Black" pitchFamily="34" charset="0"/>
              </a:rPr>
              <a:t>Perkembang</a:t>
            </a:r>
            <a:r>
              <a:rPr lang="en-ID" sz="3600" b="1" dirty="0" smtClean="0">
                <a:latin typeface="Arial Black" pitchFamily="34" charset="0"/>
              </a:rPr>
              <a:t>a</a:t>
            </a:r>
            <a:r>
              <a:rPr lang="id-ID" sz="3600" b="1" dirty="0" smtClean="0">
                <a:latin typeface="Arial Black" pitchFamily="34" charset="0"/>
              </a:rPr>
              <a:t>n </a:t>
            </a:r>
            <a:r>
              <a:rPr lang="id-ID" sz="3600" b="1" dirty="0" smtClean="0">
                <a:latin typeface="Arial Black" pitchFamily="34" charset="0"/>
              </a:rPr>
              <a:t>IPTEK dalam bidang Pertanian</a:t>
            </a:r>
            <a:endParaRPr lang="en-US" sz="3600" dirty="0">
              <a:latin typeface="Arial Black" pitchFamily="34" charset="0"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2053672" y="2143116"/>
            <a:ext cx="3714776" cy="3086084"/>
          </a:xfrm>
          <a:prstGeom prst="round2Diag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7325" indent="-187325">
              <a:buFont typeface="Wingdings" pitchFamily="2" charset="2"/>
              <a:buChar char="Ø"/>
            </a:pPr>
            <a:r>
              <a:rPr lang="id-ID" dirty="0" smtClean="0">
                <a:solidFill>
                  <a:schemeClr val="tx1"/>
                </a:solidFill>
              </a:rPr>
              <a:t>Adanya spesialisasi jenis tanaman</a:t>
            </a:r>
          </a:p>
          <a:p>
            <a:pPr marL="187325" indent="-187325">
              <a:buFont typeface="Wingdings" pitchFamily="2" charset="2"/>
              <a:buChar char="Ø"/>
            </a:pPr>
            <a:r>
              <a:rPr lang="id-ID" dirty="0" smtClean="0">
                <a:solidFill>
                  <a:schemeClr val="tx1"/>
                </a:solidFill>
              </a:rPr>
              <a:t>Penggunaan teknologi modern</a:t>
            </a:r>
          </a:p>
          <a:p>
            <a:pPr marL="187325" indent="-187325">
              <a:buFont typeface="Wingdings" pitchFamily="2" charset="2"/>
              <a:buChar char="Ø"/>
            </a:pPr>
            <a:r>
              <a:rPr lang="id-ID" dirty="0" smtClean="0">
                <a:solidFill>
                  <a:schemeClr val="tx1"/>
                </a:solidFill>
              </a:rPr>
              <a:t>Munculnya jenis tanaman berumur pendek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ound Diagonal Corner Rectangle 9"/>
          <p:cNvSpPr/>
          <p:nvPr/>
        </p:nvSpPr>
        <p:spPr>
          <a:xfrm>
            <a:off x="7142997" y="3284984"/>
            <a:ext cx="3854867" cy="2924944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7325" indent="-187325">
              <a:buFont typeface="Wingdings" pitchFamily="2" charset="2"/>
              <a:buChar char="Ø"/>
            </a:pPr>
            <a:r>
              <a:rPr lang="id-ID" dirty="0" smtClean="0">
                <a:solidFill>
                  <a:schemeClr val="tx1"/>
                </a:solidFill>
              </a:rPr>
              <a:t>Kerusakan lingkungan akibat ketergantungan masyarakat pada pupuk</a:t>
            </a:r>
          </a:p>
          <a:p>
            <a:pPr marL="187325" indent="-187325">
              <a:buFont typeface="Wingdings" pitchFamily="2" charset="2"/>
              <a:buChar char="Ø"/>
            </a:pPr>
            <a:r>
              <a:rPr lang="id-ID" dirty="0" smtClean="0">
                <a:solidFill>
                  <a:schemeClr val="tx1"/>
                </a:solidFill>
              </a:rPr>
              <a:t>Terjadi serangan hama</a:t>
            </a:r>
          </a:p>
          <a:p>
            <a:pPr marL="187325" indent="-187325">
              <a:buFont typeface="Wingdings" pitchFamily="2" charset="2"/>
              <a:buChar char="Ø"/>
            </a:pPr>
            <a:r>
              <a:rPr lang="id-ID" dirty="0" smtClean="0">
                <a:solidFill>
                  <a:schemeClr val="tx1"/>
                </a:solidFill>
              </a:rPr>
              <a:t>Menurunnya kebutuhan tenaga kerja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Diamond 10"/>
          <p:cNvSpPr/>
          <p:nvPr/>
        </p:nvSpPr>
        <p:spPr>
          <a:xfrm>
            <a:off x="815413" y="1484784"/>
            <a:ext cx="3120472" cy="1015522"/>
          </a:xfrm>
          <a:prstGeom prst="diamond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b="1" dirty="0" smtClean="0">
                <a:solidFill>
                  <a:schemeClr val="tx1"/>
                </a:solidFill>
              </a:rPr>
              <a:t>Dampak positif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5999989" y="2708920"/>
            <a:ext cx="2885640" cy="929264"/>
          </a:xfrm>
          <a:prstGeom prst="diamond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b="1" dirty="0" smtClean="0">
                <a:solidFill>
                  <a:schemeClr val="tx1"/>
                </a:solidFill>
              </a:rPr>
              <a:t>Dampak negatif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8" name="Picture 7" descr="home.jf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34776" y="71438"/>
            <a:ext cx="666723" cy="50004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7500" lnSpcReduction="10000"/>
          </a:bodyPr>
          <a:lstStyle/>
          <a:p>
            <a:r>
              <a:rPr lang="en-ID" altLang="en-US" dirty="0"/>
              <a:t>Pemberontakan Andi Aziz</a:t>
            </a:r>
          </a:p>
        </p:txBody>
      </p:sp>
      <p:sp>
        <p:nvSpPr>
          <p:cNvPr id="8" name="Freeform 10"/>
          <p:cNvSpPr/>
          <p:nvPr/>
        </p:nvSpPr>
        <p:spPr>
          <a:xfrm>
            <a:off x="1263650" y="1765935"/>
            <a:ext cx="1885950" cy="3323590"/>
          </a:xfrm>
          <a:custGeom>
            <a:avLst/>
            <a:gdLst>
              <a:gd name="connsiteX0" fmla="*/ 353683 w 1958196"/>
              <a:gd name="connsiteY0" fmla="*/ 1423358 h 4183811"/>
              <a:gd name="connsiteX1" fmla="*/ 362309 w 1958196"/>
              <a:gd name="connsiteY1" fmla="*/ 983411 h 4183811"/>
              <a:gd name="connsiteX2" fmla="*/ 0 w 1958196"/>
              <a:gd name="connsiteY2" fmla="*/ 974785 h 4183811"/>
              <a:gd name="connsiteX3" fmla="*/ 974785 w 1958196"/>
              <a:gd name="connsiteY3" fmla="*/ 0 h 4183811"/>
              <a:gd name="connsiteX4" fmla="*/ 1958196 w 1958196"/>
              <a:gd name="connsiteY4" fmla="*/ 974785 h 4183811"/>
              <a:gd name="connsiteX5" fmla="*/ 1604513 w 1958196"/>
              <a:gd name="connsiteY5" fmla="*/ 974785 h 4183811"/>
              <a:gd name="connsiteX6" fmla="*/ 1578634 w 1958196"/>
              <a:gd name="connsiteY6" fmla="*/ 4183811 h 4183811"/>
              <a:gd name="connsiteX7" fmla="*/ 1604513 w 1958196"/>
              <a:gd name="connsiteY7" fmla="*/ 4157932 h 4183811"/>
              <a:gd name="connsiteX0-1" fmla="*/ 353683 w 1958196"/>
              <a:gd name="connsiteY0-2" fmla="*/ 1423358 h 4183811"/>
              <a:gd name="connsiteX1-3" fmla="*/ 362309 w 1958196"/>
              <a:gd name="connsiteY1-4" fmla="*/ 983411 h 4183811"/>
              <a:gd name="connsiteX2-5" fmla="*/ 0 w 1958196"/>
              <a:gd name="connsiteY2-6" fmla="*/ 974785 h 4183811"/>
              <a:gd name="connsiteX3-7" fmla="*/ 974785 w 1958196"/>
              <a:gd name="connsiteY3-8" fmla="*/ 0 h 4183811"/>
              <a:gd name="connsiteX4-9" fmla="*/ 1958196 w 1958196"/>
              <a:gd name="connsiteY4-10" fmla="*/ 974785 h 4183811"/>
              <a:gd name="connsiteX5-11" fmla="*/ 1604513 w 1958196"/>
              <a:gd name="connsiteY5-12" fmla="*/ 974785 h 4183811"/>
              <a:gd name="connsiteX6-13" fmla="*/ 1578634 w 1958196"/>
              <a:gd name="connsiteY6-14" fmla="*/ 4183811 h 418381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958196" h="4183811">
                <a:moveTo>
                  <a:pt x="353683" y="1423358"/>
                </a:moveTo>
                <a:lnTo>
                  <a:pt x="362309" y="983411"/>
                </a:lnTo>
                <a:lnTo>
                  <a:pt x="0" y="974785"/>
                </a:lnTo>
                <a:lnTo>
                  <a:pt x="974785" y="0"/>
                </a:lnTo>
                <a:lnTo>
                  <a:pt x="1958196" y="974785"/>
                </a:lnTo>
                <a:lnTo>
                  <a:pt x="1604513" y="974785"/>
                </a:lnTo>
                <a:lnTo>
                  <a:pt x="1578634" y="4183811"/>
                </a:lnTo>
              </a:path>
            </a:pathLst>
          </a:cu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1" name="TextBox 10"/>
          <p:cNvSpPr txBox="1"/>
          <p:nvPr/>
        </p:nvSpPr>
        <p:spPr>
          <a:xfrm>
            <a:off x="951230" y="3729990"/>
            <a:ext cx="1485265" cy="1371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Pembentukan Angkatan Perang Republik Indonesia Serikar (APRIS)</a:t>
            </a:r>
          </a:p>
        </p:txBody>
      </p:sp>
      <p:sp>
        <p:nvSpPr>
          <p:cNvPr id="13" name="Freeform 30"/>
          <p:cNvSpPr/>
          <p:nvPr/>
        </p:nvSpPr>
        <p:spPr>
          <a:xfrm>
            <a:off x="6282055" y="1725930"/>
            <a:ext cx="2000250" cy="3520440"/>
          </a:xfrm>
          <a:custGeom>
            <a:avLst/>
            <a:gdLst>
              <a:gd name="connsiteX0" fmla="*/ 353683 w 1958196"/>
              <a:gd name="connsiteY0" fmla="*/ 1423358 h 4183811"/>
              <a:gd name="connsiteX1" fmla="*/ 362309 w 1958196"/>
              <a:gd name="connsiteY1" fmla="*/ 983411 h 4183811"/>
              <a:gd name="connsiteX2" fmla="*/ 0 w 1958196"/>
              <a:gd name="connsiteY2" fmla="*/ 974785 h 4183811"/>
              <a:gd name="connsiteX3" fmla="*/ 974785 w 1958196"/>
              <a:gd name="connsiteY3" fmla="*/ 0 h 4183811"/>
              <a:gd name="connsiteX4" fmla="*/ 1958196 w 1958196"/>
              <a:gd name="connsiteY4" fmla="*/ 974785 h 4183811"/>
              <a:gd name="connsiteX5" fmla="*/ 1604513 w 1958196"/>
              <a:gd name="connsiteY5" fmla="*/ 974785 h 4183811"/>
              <a:gd name="connsiteX6" fmla="*/ 1578634 w 1958196"/>
              <a:gd name="connsiteY6" fmla="*/ 4183811 h 4183811"/>
              <a:gd name="connsiteX7" fmla="*/ 1604513 w 1958196"/>
              <a:gd name="connsiteY7" fmla="*/ 4157932 h 4183811"/>
              <a:gd name="connsiteX0-1" fmla="*/ 353683 w 1958196"/>
              <a:gd name="connsiteY0-2" fmla="*/ 1423358 h 4183811"/>
              <a:gd name="connsiteX1-3" fmla="*/ 362309 w 1958196"/>
              <a:gd name="connsiteY1-4" fmla="*/ 983411 h 4183811"/>
              <a:gd name="connsiteX2-5" fmla="*/ 0 w 1958196"/>
              <a:gd name="connsiteY2-6" fmla="*/ 974785 h 4183811"/>
              <a:gd name="connsiteX3-7" fmla="*/ 974785 w 1958196"/>
              <a:gd name="connsiteY3-8" fmla="*/ 0 h 4183811"/>
              <a:gd name="connsiteX4-9" fmla="*/ 1958196 w 1958196"/>
              <a:gd name="connsiteY4-10" fmla="*/ 974785 h 4183811"/>
              <a:gd name="connsiteX5-11" fmla="*/ 1604513 w 1958196"/>
              <a:gd name="connsiteY5-12" fmla="*/ 974785 h 4183811"/>
              <a:gd name="connsiteX6-13" fmla="*/ 1578634 w 1958196"/>
              <a:gd name="connsiteY6-14" fmla="*/ 4183811 h 418381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958196" h="4183811">
                <a:moveTo>
                  <a:pt x="353683" y="1423358"/>
                </a:moveTo>
                <a:lnTo>
                  <a:pt x="362309" y="983411"/>
                </a:lnTo>
                <a:lnTo>
                  <a:pt x="0" y="974785"/>
                </a:lnTo>
                <a:lnTo>
                  <a:pt x="974785" y="0"/>
                </a:lnTo>
                <a:lnTo>
                  <a:pt x="1958196" y="974785"/>
                </a:lnTo>
                <a:lnTo>
                  <a:pt x="1604513" y="974785"/>
                </a:lnTo>
                <a:lnTo>
                  <a:pt x="1578634" y="4183811"/>
                </a:lnTo>
              </a:path>
            </a:pathLst>
          </a:custGeom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6" name="TextBox 15"/>
          <p:cNvSpPr txBox="1"/>
          <p:nvPr/>
        </p:nvSpPr>
        <p:spPr>
          <a:xfrm>
            <a:off x="5873750" y="3836670"/>
            <a:ext cx="1485265" cy="1158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Pemerintah RIS mengeluarkan ultimatum terhadap Andi Aziz</a:t>
            </a:r>
          </a:p>
        </p:txBody>
      </p:sp>
      <p:sp>
        <p:nvSpPr>
          <p:cNvPr id="18" name="Freeform 27"/>
          <p:cNvSpPr/>
          <p:nvPr/>
        </p:nvSpPr>
        <p:spPr>
          <a:xfrm>
            <a:off x="3891915" y="1765935"/>
            <a:ext cx="1885950" cy="3352800"/>
          </a:xfrm>
          <a:custGeom>
            <a:avLst/>
            <a:gdLst>
              <a:gd name="connsiteX0" fmla="*/ 353683 w 1958196"/>
              <a:gd name="connsiteY0" fmla="*/ 1423358 h 4183811"/>
              <a:gd name="connsiteX1" fmla="*/ 362309 w 1958196"/>
              <a:gd name="connsiteY1" fmla="*/ 983411 h 4183811"/>
              <a:gd name="connsiteX2" fmla="*/ 0 w 1958196"/>
              <a:gd name="connsiteY2" fmla="*/ 974785 h 4183811"/>
              <a:gd name="connsiteX3" fmla="*/ 974785 w 1958196"/>
              <a:gd name="connsiteY3" fmla="*/ 0 h 4183811"/>
              <a:gd name="connsiteX4" fmla="*/ 1958196 w 1958196"/>
              <a:gd name="connsiteY4" fmla="*/ 974785 h 4183811"/>
              <a:gd name="connsiteX5" fmla="*/ 1604513 w 1958196"/>
              <a:gd name="connsiteY5" fmla="*/ 974785 h 4183811"/>
              <a:gd name="connsiteX6" fmla="*/ 1578634 w 1958196"/>
              <a:gd name="connsiteY6" fmla="*/ 4183811 h 4183811"/>
              <a:gd name="connsiteX7" fmla="*/ 1604513 w 1958196"/>
              <a:gd name="connsiteY7" fmla="*/ 4157932 h 4183811"/>
              <a:gd name="connsiteX0-1" fmla="*/ 353683 w 1958196"/>
              <a:gd name="connsiteY0-2" fmla="*/ 1423358 h 4183811"/>
              <a:gd name="connsiteX1-3" fmla="*/ 362309 w 1958196"/>
              <a:gd name="connsiteY1-4" fmla="*/ 983411 h 4183811"/>
              <a:gd name="connsiteX2-5" fmla="*/ 0 w 1958196"/>
              <a:gd name="connsiteY2-6" fmla="*/ 974785 h 4183811"/>
              <a:gd name="connsiteX3-7" fmla="*/ 974785 w 1958196"/>
              <a:gd name="connsiteY3-8" fmla="*/ 0 h 4183811"/>
              <a:gd name="connsiteX4-9" fmla="*/ 1958196 w 1958196"/>
              <a:gd name="connsiteY4-10" fmla="*/ 974785 h 4183811"/>
              <a:gd name="connsiteX5-11" fmla="*/ 1604513 w 1958196"/>
              <a:gd name="connsiteY5-12" fmla="*/ 974785 h 4183811"/>
              <a:gd name="connsiteX6-13" fmla="*/ 1578634 w 1958196"/>
              <a:gd name="connsiteY6-14" fmla="*/ 4183811 h 418381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958196" h="4183811">
                <a:moveTo>
                  <a:pt x="353683" y="1423358"/>
                </a:moveTo>
                <a:lnTo>
                  <a:pt x="362309" y="983411"/>
                </a:lnTo>
                <a:lnTo>
                  <a:pt x="0" y="974785"/>
                </a:lnTo>
                <a:lnTo>
                  <a:pt x="974785" y="0"/>
                </a:lnTo>
                <a:lnTo>
                  <a:pt x="1958196" y="974785"/>
                </a:lnTo>
                <a:lnTo>
                  <a:pt x="1604513" y="974785"/>
                </a:lnTo>
                <a:lnTo>
                  <a:pt x="1578634" y="4183811"/>
                </a:lnTo>
              </a:path>
            </a:pathLst>
          </a:cu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1" name="TextBox 20"/>
          <p:cNvSpPr txBox="1"/>
          <p:nvPr/>
        </p:nvSpPr>
        <p:spPr>
          <a:xfrm>
            <a:off x="3237865" y="3717925"/>
            <a:ext cx="1962785" cy="1371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Pasukan Andi Aziz menangkap beberapa anggota pasukan APRIS di Makassar dan menguasai Makassar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053195" y="2993390"/>
            <a:ext cx="2715260" cy="2734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d-ID" sz="2400" b="1" dirty="0">
                <a:latin typeface="Book Antiqua" pitchFamily="18" charset="0"/>
                <a:cs typeface="Arial" panose="020B0604020202020204" pitchFamily="34" charset="0"/>
                <a:sym typeface="+mn-ea"/>
              </a:rPr>
              <a:t>D</a:t>
            </a:r>
            <a:r>
              <a:rPr lang="en-US" sz="2400" b="1" dirty="0">
                <a:latin typeface="Book Antiqua" pitchFamily="18" charset="0"/>
                <a:cs typeface="Arial" panose="020B0604020202020204" pitchFamily="34" charset="0"/>
                <a:sym typeface="+mn-ea"/>
              </a:rPr>
              <a:t>alam waktu 4 × 24 jam Andi Aziz harus melaporkan diri kepada pemerintah RIS di Jakarta</a:t>
            </a:r>
            <a:r>
              <a:rPr lang="en-ID" sz="2400" b="1" dirty="0">
                <a:latin typeface="Book Antiqua" pitchFamily="18" charset="0"/>
                <a:cs typeface="Arial" panose="020B0604020202020204" pitchFamily="34" charset="0"/>
                <a:sym typeface="+mn-ea"/>
              </a:rPr>
              <a:t>.</a:t>
            </a:r>
            <a:endParaRPr lang="en-ID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717915" y="1765935"/>
            <a:ext cx="3178175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D" sz="2400" b="1" dirty="0">
                <a:solidFill>
                  <a:schemeClr val="accent1"/>
                </a:solidFill>
                <a:cs typeface="Arial" panose="020B0604020202020204" pitchFamily="34" charset="0"/>
              </a:rPr>
              <a:t>Apa isi ultimatum terhadap Andi Aziz</a:t>
            </a:r>
            <a:endParaRPr lang="en-ID" sz="2400" b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55980" y="2854325"/>
            <a:ext cx="1676400" cy="6648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altLang="en-US"/>
              <a:t>Desember</a:t>
            </a:r>
          </a:p>
          <a:p>
            <a:pPr algn="ctr"/>
            <a:r>
              <a:rPr lang="en-ID" altLang="en-US"/>
              <a:t>1949</a:t>
            </a:r>
          </a:p>
        </p:txBody>
      </p:sp>
      <p:sp>
        <p:nvSpPr>
          <p:cNvPr id="4" name="Rectangle 3"/>
          <p:cNvSpPr/>
          <p:nvPr/>
        </p:nvSpPr>
        <p:spPr>
          <a:xfrm>
            <a:off x="3237230" y="2854325"/>
            <a:ext cx="1676400" cy="6648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altLang="en-US"/>
              <a:t>5 April</a:t>
            </a:r>
          </a:p>
          <a:p>
            <a:pPr algn="ctr"/>
            <a:r>
              <a:rPr lang="en-ID" altLang="en-US"/>
              <a:t>1950</a:t>
            </a:r>
          </a:p>
        </p:txBody>
      </p:sp>
      <p:sp>
        <p:nvSpPr>
          <p:cNvPr id="5" name="Rectangle 4"/>
          <p:cNvSpPr/>
          <p:nvPr/>
        </p:nvSpPr>
        <p:spPr>
          <a:xfrm>
            <a:off x="5777865" y="2854325"/>
            <a:ext cx="1676400" cy="6648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altLang="en-US"/>
              <a:t>8 April</a:t>
            </a:r>
          </a:p>
          <a:p>
            <a:pPr algn="ctr"/>
            <a:r>
              <a:rPr lang="en-ID" altLang="en-US"/>
              <a:t>1950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21" grpId="0"/>
      <p:bldP spid="27" grpId="0"/>
      <p:bldP spid="28" grpId="0"/>
      <p:bldP spid="3" grpId="0" animBg="1"/>
      <p:bldP spid="3" grpId="1" animBg="1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2">
                <a:lumMod val="40000"/>
                <a:lumOff val="60000"/>
                <a:alpha val="32000"/>
              </a:schemeClr>
            </a:gs>
            <a:gs pos="100000">
              <a:schemeClr val="accent1">
                <a:lumMod val="50000"/>
                <a:alpha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7500" lnSpcReduction="10000"/>
          </a:bodyPr>
          <a:lstStyle/>
          <a:p>
            <a:r>
              <a:rPr lang="en-ID" altLang="en-US" dirty="0"/>
              <a:t>Pemberontakan RMS</a:t>
            </a:r>
          </a:p>
        </p:txBody>
      </p:sp>
      <p:sp>
        <p:nvSpPr>
          <p:cNvPr id="4" name="Rectangle 3"/>
          <p:cNvSpPr/>
          <p:nvPr/>
        </p:nvSpPr>
        <p:spPr>
          <a:xfrm>
            <a:off x="323215" y="2129155"/>
            <a:ext cx="2969895" cy="165608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911436" y="1173463"/>
            <a:ext cx="1129341" cy="11293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90975" y="2132330"/>
            <a:ext cx="2969895" cy="165290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912041" y="1173463"/>
            <a:ext cx="1129341" cy="112934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76515" y="2132330"/>
            <a:ext cx="2969895" cy="1683385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8597218" y="1173463"/>
            <a:ext cx="1129341" cy="112934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1945" y="2573020"/>
            <a:ext cx="2971165" cy="106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600" dirty="0">
                <a:cs typeface="Arial" panose="020B0604020202020204" pitchFamily="34" charset="0"/>
              </a:rPr>
              <a:t>Kebijakan pemerintah NIT yang berupaya membubarkan negara-negara bagian dan menyatukanya dalam NKRI</a:t>
            </a:r>
            <a:endParaRPr lang="en-ID" sz="16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29710" y="2268220"/>
            <a:ext cx="2969260" cy="1371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400" dirty="0">
                <a:cs typeface="Arial" panose="020B0604020202020204" pitchFamily="34" charset="0"/>
              </a:rPr>
              <a:t>Pada 25 April 1950 para anggota RMS memproklamasikan berdirinya Republik Maluku Selatan (RMS) yang didukung penuh oleh Belanda dan tentara KNIL di Ambol</a:t>
            </a:r>
            <a:endParaRPr lang="en-ID" sz="14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44615" y="2559050"/>
            <a:ext cx="2865755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600" dirty="0">
                <a:cs typeface="Arial" panose="020B0604020202020204" pitchFamily="34" charset="0"/>
              </a:rPr>
              <a:t>Pemerintah Indonesia menempuh cara damai dan operasi militer</a:t>
            </a:r>
            <a:endParaRPr lang="en-ID" sz="16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6" name="Group 23"/>
          <p:cNvGrpSpPr/>
          <p:nvPr/>
        </p:nvGrpSpPr>
        <p:grpSpPr>
          <a:xfrm>
            <a:off x="3304844" y="2572960"/>
            <a:ext cx="768085" cy="768085"/>
            <a:chOff x="3038349" y="2678861"/>
            <a:chExt cx="576064" cy="576064"/>
          </a:xfrm>
        </p:grpSpPr>
        <p:sp>
          <p:nvSpPr>
            <p:cNvPr id="25" name="Oval 24"/>
            <p:cNvSpPr/>
            <p:nvPr/>
          </p:nvSpPr>
          <p:spPr>
            <a:xfrm>
              <a:off x="3038349" y="2678861"/>
              <a:ext cx="576064" cy="57606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26" name="Chevron 25"/>
            <p:cNvSpPr/>
            <p:nvPr/>
          </p:nvSpPr>
          <p:spPr>
            <a:xfrm>
              <a:off x="3161802" y="2786873"/>
              <a:ext cx="360040" cy="360040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26"/>
          <p:cNvGrpSpPr/>
          <p:nvPr/>
        </p:nvGrpSpPr>
        <p:grpSpPr>
          <a:xfrm>
            <a:off x="6908319" y="2717105"/>
            <a:ext cx="768085" cy="768085"/>
            <a:chOff x="5535215" y="2678861"/>
            <a:chExt cx="576064" cy="576064"/>
          </a:xfrm>
        </p:grpSpPr>
        <p:sp>
          <p:nvSpPr>
            <p:cNvPr id="28" name="Oval 27"/>
            <p:cNvSpPr/>
            <p:nvPr/>
          </p:nvSpPr>
          <p:spPr>
            <a:xfrm>
              <a:off x="5535215" y="2678861"/>
              <a:ext cx="576064" cy="57606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29" name="Chevron 28"/>
            <p:cNvSpPr/>
            <p:nvPr/>
          </p:nvSpPr>
          <p:spPr>
            <a:xfrm>
              <a:off x="5689235" y="2786873"/>
              <a:ext cx="360040" cy="360040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 descr="Soemokil.jpg"/>
          <p:cNvPicPr>
            <a:picLocks noChangeAspect="1"/>
          </p:cNvPicPr>
          <p:nvPr/>
        </p:nvPicPr>
        <p:blipFill>
          <a:blip r:embed="rId2" cstate="print">
            <a:grayscl/>
          </a:blip>
          <a:srcRect l="23540" r="22279"/>
          <a:stretch>
            <a:fillRect/>
          </a:stretch>
        </p:blipFill>
        <p:spPr bwMode="auto">
          <a:xfrm>
            <a:off x="3571876" y="4361282"/>
            <a:ext cx="1882994" cy="2436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1"/>
          <p:cNvSpPr txBox="1"/>
          <p:nvPr/>
        </p:nvSpPr>
        <p:spPr>
          <a:xfrm>
            <a:off x="5883910" y="4804410"/>
            <a:ext cx="3458210" cy="1188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ym typeface="+mn-ea"/>
              </a:rPr>
              <a:t>Dr. C</a:t>
            </a:r>
            <a:r>
              <a:rPr lang="id-ID" b="1">
                <a:sym typeface="+mn-ea"/>
              </a:rPr>
              <a:t>.</a:t>
            </a:r>
            <a:r>
              <a:rPr lang="en-US" b="1">
                <a:sym typeface="+mn-ea"/>
              </a:rPr>
              <a:t>R</a:t>
            </a:r>
            <a:r>
              <a:rPr lang="id-ID" b="1">
                <a:sym typeface="+mn-ea"/>
              </a:rPr>
              <a:t>.</a:t>
            </a:r>
            <a:r>
              <a:rPr lang="en-US" b="1">
                <a:sym typeface="+mn-ea"/>
              </a:rPr>
              <a:t>S</a:t>
            </a:r>
            <a:r>
              <a:rPr lang="id-ID" b="1">
                <a:sym typeface="+mn-ea"/>
              </a:rPr>
              <a:t>.</a:t>
            </a:r>
            <a:r>
              <a:rPr lang="en-US" b="1">
                <a:sym typeface="+mn-ea"/>
              </a:rPr>
              <a:t> Soumokil</a:t>
            </a:r>
            <a:r>
              <a:rPr lang="id-ID" b="1">
                <a:sym typeface="+mn-ea"/>
              </a:rPr>
              <a:t>, pemimpin pemberontakan RMS</a:t>
            </a:r>
            <a:endParaRPr lang="en-US" b="1"/>
          </a:p>
          <a:p>
            <a:pPr algn="ctr"/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0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0" grpId="0" animBg="1"/>
      <p:bldP spid="16" grpId="0"/>
      <p:bldP spid="19" grpId="0"/>
      <p:bldP spid="22" grpId="0"/>
      <p:bldP spid="12" grpId="0"/>
      <p:bldP spid="1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4605" y="0"/>
            <a:ext cx="12221845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2000"/>
                </a:schemeClr>
              </a:gs>
              <a:gs pos="100000">
                <a:schemeClr val="accent1">
                  <a:lumMod val="50000"/>
                  <a:alpha val="8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316997" y="343535"/>
            <a:ext cx="11475610" cy="9144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ID" sz="5400" dirty="0">
                <a:solidFill>
                  <a:schemeClr val="bg1"/>
                </a:solidFill>
                <a:cs typeface="Arial" panose="020B0604020202020204" pitchFamily="34" charset="0"/>
              </a:rPr>
              <a:t>Pergolakan </a:t>
            </a:r>
            <a:r>
              <a:rPr lang="en-ID" sz="5400" dirty="0" smtClean="0">
                <a:solidFill>
                  <a:schemeClr val="bg1"/>
                </a:solidFill>
                <a:cs typeface="Arial" panose="020B0604020202020204" pitchFamily="34" charset="0"/>
              </a:rPr>
              <a:t>Sistem Pemerintahan</a:t>
            </a:r>
            <a:endParaRPr lang="en-ID" sz="54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3" name="Group 4"/>
          <p:cNvGrpSpPr/>
          <p:nvPr/>
        </p:nvGrpSpPr>
        <p:grpSpPr>
          <a:xfrm>
            <a:off x="1812925" y="2468245"/>
            <a:ext cx="7889240" cy="640080"/>
            <a:chOff x="5994506" y="1634221"/>
            <a:chExt cx="6187831" cy="639910"/>
          </a:xfrm>
        </p:grpSpPr>
        <p:sp>
          <p:nvSpPr>
            <p:cNvPr id="9" name="TextBox 8"/>
            <p:cNvSpPr txBox="1"/>
            <p:nvPr/>
          </p:nvSpPr>
          <p:spPr>
            <a:xfrm>
              <a:off x="6751932" y="1665963"/>
              <a:ext cx="5430405" cy="51802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ID" altLang="ko-KR" sz="2800" b="1" dirty="0">
                  <a:solidFill>
                    <a:schemeClr val="bg1"/>
                  </a:solidFill>
                  <a:cs typeface="Arial" panose="020B0604020202020204" pitchFamily="34" charset="0"/>
                </a:rPr>
                <a:t>Pemberontakan PRRI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994506" y="1634221"/>
              <a:ext cx="958096" cy="63991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bg1"/>
                  </a:solidFill>
                  <a:cs typeface="Arial" panose="020B0604020202020204" pitchFamily="34" charset="0"/>
                </a:rPr>
                <a:t>01</a:t>
              </a:r>
              <a:endParaRPr lang="ko-KR" altLang="en-US" sz="36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9"/>
          <p:cNvGrpSpPr/>
          <p:nvPr/>
        </p:nvGrpSpPr>
        <p:grpSpPr>
          <a:xfrm>
            <a:off x="2778760" y="3129280"/>
            <a:ext cx="5969000" cy="640080"/>
            <a:chOff x="5994506" y="1634221"/>
            <a:chExt cx="5265165" cy="640178"/>
          </a:xfrm>
        </p:grpSpPr>
        <p:sp>
          <p:nvSpPr>
            <p:cNvPr id="14" name="TextBox 13"/>
            <p:cNvSpPr txBox="1"/>
            <p:nvPr/>
          </p:nvSpPr>
          <p:spPr>
            <a:xfrm>
              <a:off x="6751979" y="1666120"/>
              <a:ext cx="4507692" cy="518239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ID" altLang="ko-KR" sz="2800" b="1" dirty="0">
                  <a:solidFill>
                    <a:schemeClr val="bg1"/>
                  </a:solidFill>
                  <a:cs typeface="Arial" panose="020B0604020202020204" pitchFamily="34" charset="0"/>
                </a:rPr>
                <a:t>Pemberontakan PERMESTA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994506" y="1634221"/>
              <a:ext cx="958096" cy="640178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bg1"/>
                  </a:solidFill>
                  <a:cs typeface="Arial" panose="020B0604020202020204" pitchFamily="34" charset="0"/>
                </a:rPr>
                <a:t>02</a:t>
              </a:r>
              <a:endParaRPr lang="ko-KR" altLang="en-US" sz="36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14"/>
          <p:cNvGrpSpPr/>
          <p:nvPr/>
        </p:nvGrpSpPr>
        <p:grpSpPr>
          <a:xfrm>
            <a:off x="3488055" y="3743960"/>
            <a:ext cx="7867015" cy="640080"/>
            <a:chOff x="5994506" y="1634221"/>
            <a:chExt cx="5283580" cy="640210"/>
          </a:xfrm>
        </p:grpSpPr>
        <p:sp>
          <p:nvSpPr>
            <p:cNvPr id="19" name="TextBox 18"/>
            <p:cNvSpPr txBox="1"/>
            <p:nvPr/>
          </p:nvSpPr>
          <p:spPr>
            <a:xfrm>
              <a:off x="6770394" y="1659770"/>
              <a:ext cx="4507692" cy="5182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ID" sz="2800" b="1" dirty="0">
                  <a:solidFill>
                    <a:schemeClr val="bg1"/>
                  </a:solidFill>
                  <a:cs typeface="Arial" panose="020B0604020202020204" pitchFamily="34" charset="0"/>
                </a:rPr>
                <a:t>Persoalan Negara Federal dan BFO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994506" y="1634221"/>
              <a:ext cx="958096" cy="64021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bg1"/>
                  </a:solidFill>
                  <a:cs typeface="Arial" panose="020B0604020202020204" pitchFamily="34" charset="0"/>
                </a:rPr>
                <a:t>03</a:t>
              </a:r>
              <a:endParaRPr lang="ko-KR" altLang="en-US" sz="36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3" name="Left Arrow 12"/>
          <p:cNvSpPr/>
          <p:nvPr/>
        </p:nvSpPr>
        <p:spPr>
          <a:xfrm>
            <a:off x="10105763" y="5971722"/>
            <a:ext cx="1676400" cy="85898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dirty="0" smtClean="0">
                <a:hlinkClick r:id="rId2" action="ppaction://hlinksldjump"/>
              </a:rPr>
              <a:t>BACK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7500" lnSpcReduction="10000"/>
          </a:bodyPr>
          <a:lstStyle/>
          <a:p>
            <a:r>
              <a:rPr lang="en-ID" altLang="en-US" dirty="0"/>
              <a:t>Pemberontakan PRRI</a:t>
            </a:r>
          </a:p>
        </p:txBody>
      </p:sp>
      <p:sp>
        <p:nvSpPr>
          <p:cNvPr id="4" name="Rectangle 3"/>
          <p:cNvSpPr/>
          <p:nvPr/>
        </p:nvSpPr>
        <p:spPr>
          <a:xfrm>
            <a:off x="791845" y="2817495"/>
            <a:ext cx="2969895" cy="165608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948690" y="1849120"/>
            <a:ext cx="2654300" cy="112903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altLang="ko-KR" b="1">
                <a:solidFill>
                  <a:schemeClr val="bg1"/>
                </a:solidFill>
              </a:rPr>
              <a:t>Latar Belakang</a:t>
            </a:r>
          </a:p>
        </p:txBody>
      </p:sp>
      <p:sp>
        <p:nvSpPr>
          <p:cNvPr id="7" name="Rectangle 6"/>
          <p:cNvSpPr/>
          <p:nvPr/>
        </p:nvSpPr>
        <p:spPr>
          <a:xfrm>
            <a:off x="4459605" y="2820670"/>
            <a:ext cx="2969895" cy="165290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85665" y="1849120"/>
            <a:ext cx="2599055" cy="112903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altLang="ko-KR" sz="2000" b="1">
                <a:solidFill>
                  <a:schemeClr val="bg1"/>
                </a:solidFill>
              </a:rPr>
              <a:t>Proses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8145145" y="2831465"/>
            <a:ext cx="2969895" cy="1683385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8261985" y="1849120"/>
            <a:ext cx="2736850" cy="112903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altLang="ko-KR" sz="2000" b="1">
                <a:solidFill>
                  <a:schemeClr val="bg1"/>
                </a:solidFill>
              </a:rPr>
              <a:t>Penumpasan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90575" y="3261360"/>
            <a:ext cx="2971165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Adanya kecemburuan pemerintah di daerah terhadap pemerintah pusat.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41520" y="3139440"/>
            <a:ext cx="2969260" cy="94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400" dirty="0">
                <a:cs typeface="Arial" panose="020B0604020202020204" pitchFamily="34" charset="0"/>
              </a:rPr>
              <a:t>Muncul beberapa dewan daerah seperti dewan Banteng, dewan Gajah, dewan Garuda, dan dewan Manguni</a:t>
            </a:r>
            <a:endParaRPr lang="en-ID" sz="14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33080" y="3134360"/>
            <a:ext cx="2865755" cy="1310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Pemerintah melakukan operasi militer seperti operasi Tegas, operasi 17 Agustus, operasi Sadar, dan operasi Merdeka</a:t>
            </a:r>
          </a:p>
        </p:txBody>
      </p:sp>
      <p:grpSp>
        <p:nvGrpSpPr>
          <p:cNvPr id="3" name="Group 23"/>
          <p:cNvGrpSpPr/>
          <p:nvPr/>
        </p:nvGrpSpPr>
        <p:grpSpPr>
          <a:xfrm>
            <a:off x="3773474" y="3261300"/>
            <a:ext cx="768085" cy="768085"/>
            <a:chOff x="3038349" y="2678861"/>
            <a:chExt cx="576064" cy="576064"/>
          </a:xfrm>
        </p:grpSpPr>
        <p:sp>
          <p:nvSpPr>
            <p:cNvPr id="25" name="Oval 24"/>
            <p:cNvSpPr/>
            <p:nvPr/>
          </p:nvSpPr>
          <p:spPr>
            <a:xfrm>
              <a:off x="3038349" y="2678861"/>
              <a:ext cx="576064" cy="57606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26" name="Chevron 25"/>
            <p:cNvSpPr/>
            <p:nvPr/>
          </p:nvSpPr>
          <p:spPr>
            <a:xfrm>
              <a:off x="3161802" y="2786873"/>
              <a:ext cx="360040" cy="360040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oup 26"/>
          <p:cNvGrpSpPr/>
          <p:nvPr/>
        </p:nvGrpSpPr>
        <p:grpSpPr>
          <a:xfrm>
            <a:off x="7376949" y="3405445"/>
            <a:ext cx="768085" cy="768085"/>
            <a:chOff x="5535215" y="2678861"/>
            <a:chExt cx="576064" cy="576064"/>
          </a:xfrm>
        </p:grpSpPr>
        <p:sp>
          <p:nvSpPr>
            <p:cNvPr id="28" name="Oval 27"/>
            <p:cNvSpPr/>
            <p:nvPr/>
          </p:nvSpPr>
          <p:spPr>
            <a:xfrm>
              <a:off x="5535215" y="2678861"/>
              <a:ext cx="576064" cy="57606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29" name="Chevron 28"/>
            <p:cNvSpPr/>
            <p:nvPr/>
          </p:nvSpPr>
          <p:spPr>
            <a:xfrm>
              <a:off x="5689235" y="2786873"/>
              <a:ext cx="360040" cy="360040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93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93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193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193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93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93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0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1" dur="193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2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3" dur="193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4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10" grpId="0" animBg="1"/>
      <p:bldP spid="11" grpId="0" animBg="1"/>
      <p:bldP spid="16" grpId="0"/>
      <p:bldP spid="19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D" altLang="en-US" sz="3600" dirty="0"/>
              <a:t>Pemberontakan PERMESTA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995204" y="3275686"/>
            <a:ext cx="2501652" cy="305650"/>
          </a:xfrm>
          <a:prstGeom prst="straightConnector1">
            <a:avLst/>
          </a:prstGeom>
          <a:ln w="38100">
            <a:solidFill>
              <a:schemeClr val="accent2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V="1">
            <a:off x="5496856" y="2465358"/>
            <a:ext cx="2377440" cy="801644"/>
          </a:xfrm>
          <a:prstGeom prst="straightConnector1">
            <a:avLst/>
          </a:prstGeom>
          <a:ln w="38100">
            <a:solidFill>
              <a:schemeClr val="accent3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7874000" y="2310765"/>
            <a:ext cx="389255" cy="154305"/>
          </a:xfrm>
          <a:prstGeom prst="straightConnector1">
            <a:avLst/>
          </a:prstGeom>
          <a:ln w="38100">
            <a:solidFill>
              <a:schemeClr val="accent4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594066" y="2081244"/>
            <a:ext cx="2401136" cy="1500092"/>
          </a:xfrm>
          <a:prstGeom prst="straightConnector1">
            <a:avLst/>
          </a:prstGeom>
          <a:ln w="38100">
            <a:solidFill>
              <a:schemeClr val="accent1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322951" y="1884352"/>
            <a:ext cx="1008000" cy="100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ID" altLang="ko-KR" sz="2700"/>
          </a:p>
        </p:txBody>
      </p:sp>
      <p:sp>
        <p:nvSpPr>
          <p:cNvPr id="8" name="Oval 7"/>
          <p:cNvSpPr/>
          <p:nvPr/>
        </p:nvSpPr>
        <p:spPr>
          <a:xfrm>
            <a:off x="2734226" y="3028174"/>
            <a:ext cx="1008000" cy="100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ID" altLang="ko-KR" sz="2700"/>
          </a:p>
        </p:txBody>
      </p:sp>
      <p:sp>
        <p:nvSpPr>
          <p:cNvPr id="9" name="Oval 8"/>
          <p:cNvSpPr/>
          <p:nvPr/>
        </p:nvSpPr>
        <p:spPr>
          <a:xfrm>
            <a:off x="4971511" y="2666466"/>
            <a:ext cx="1008000" cy="100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0" name="Oval 9"/>
          <p:cNvSpPr/>
          <p:nvPr/>
        </p:nvSpPr>
        <p:spPr>
          <a:xfrm>
            <a:off x="7283726" y="1972018"/>
            <a:ext cx="1008000" cy="1008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3" name="TextBox 12"/>
          <p:cNvSpPr txBox="1"/>
          <p:nvPr/>
        </p:nvSpPr>
        <p:spPr>
          <a:xfrm>
            <a:off x="323215" y="3028315"/>
            <a:ext cx="1645285" cy="1584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id-ID" sz="1400" dirty="0">
                <a:sym typeface="+mn-ea"/>
              </a:rPr>
              <a:t>T</a:t>
            </a:r>
            <a:r>
              <a:rPr lang="en-US" sz="1400" dirty="0">
                <a:sym typeface="+mn-ea"/>
              </a:rPr>
              <a:t>idak puas dengan pembagian alokasi biaya pembangunan dari pemerintah pusat.</a:t>
            </a:r>
            <a:endParaRPr lang="en-US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55215" y="4036060"/>
            <a:ext cx="1720215" cy="1798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ym typeface="+mn-ea"/>
              </a:rPr>
              <a:t>Pada 2 Maret 1957 Ventje Sumual memproklamasikan </a:t>
            </a:r>
            <a:r>
              <a:rPr lang="en-US" sz="1400" i="1" dirty="0">
                <a:sym typeface="+mn-ea"/>
              </a:rPr>
              <a:t>Piagam Perjoangan Rakyat Semesta </a:t>
            </a:r>
            <a:r>
              <a:rPr lang="id-ID" sz="1400" dirty="0">
                <a:sym typeface="+mn-ea"/>
              </a:rPr>
              <a:t>(P</a:t>
            </a:r>
            <a:r>
              <a:rPr lang="en-US" sz="1400" dirty="0">
                <a:sym typeface="+mn-ea"/>
              </a:rPr>
              <a:t>ermest</a:t>
            </a:r>
            <a:r>
              <a:rPr lang="id-ID" sz="1400" dirty="0">
                <a:sym typeface="+mn-ea"/>
              </a:rPr>
              <a:t>a)</a:t>
            </a:r>
            <a:r>
              <a:rPr lang="en-US" sz="1400" i="1" dirty="0">
                <a:sym typeface="+mn-ea"/>
              </a:rPr>
              <a:t> </a:t>
            </a:r>
            <a:r>
              <a:rPr lang="en-US" sz="1400" dirty="0">
                <a:sym typeface="+mn-ea"/>
              </a:rPr>
              <a:t>di Makassar. </a:t>
            </a:r>
            <a:endParaRPr lang="en-US" altLang="en-US" sz="14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  <a:sym typeface="+mn-e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46600" y="3764280"/>
            <a:ext cx="2023110" cy="2225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id-ID" sz="1400" dirty="0">
                <a:sym typeface="+mn-ea"/>
              </a:rPr>
              <a:t>M</a:t>
            </a:r>
            <a:r>
              <a:rPr lang="en-US" sz="1400" dirty="0">
                <a:sym typeface="+mn-ea"/>
              </a:rPr>
              <a:t>elancarkan operasi gabungan</a:t>
            </a:r>
            <a:r>
              <a:rPr lang="id-ID" sz="1400" dirty="0">
                <a:sym typeface="+mn-ea"/>
              </a:rPr>
              <a:t>:</a:t>
            </a:r>
            <a:endParaRPr lang="id-ID" sz="1600" dirty="0">
              <a:solidFill>
                <a:schemeClr val="tx1"/>
              </a:solidFill>
              <a:sym typeface="+mn-ea"/>
            </a:endParaRPr>
          </a:p>
          <a:p>
            <a:pPr marL="360680" indent="-360680" algn="l">
              <a:buFont typeface="Wingdings" panose="05000000000000000000" pitchFamily="2" charset="2"/>
              <a:buChar char="ü"/>
              <a:defRPr/>
            </a:pPr>
            <a:r>
              <a:rPr lang="en-US" sz="1400" dirty="0">
                <a:sym typeface="+mn-ea"/>
              </a:rPr>
              <a:t>Operasi Merdeka</a:t>
            </a:r>
            <a:r>
              <a:rPr lang="id-ID" sz="1400" dirty="0">
                <a:sym typeface="+mn-ea"/>
              </a:rPr>
              <a:t> </a:t>
            </a:r>
            <a:r>
              <a:rPr lang="id-ID" sz="1400" dirty="0">
                <a:sym typeface="Wingdings" panose="05000000000000000000" pitchFamily="2" charset="2"/>
              </a:rPr>
              <a:t> </a:t>
            </a:r>
            <a:r>
              <a:rPr lang="en-US" sz="1400" dirty="0">
                <a:sym typeface="+mn-ea"/>
              </a:rPr>
              <a:t>Letkol Rukminto</a:t>
            </a:r>
            <a:r>
              <a:rPr lang="id-ID" sz="1400" dirty="0">
                <a:sym typeface="+mn-ea"/>
              </a:rPr>
              <a:t> </a:t>
            </a:r>
            <a:r>
              <a:rPr lang="en-US" sz="1400" dirty="0">
                <a:sym typeface="+mn-ea"/>
              </a:rPr>
              <a:t>Hendraningrat </a:t>
            </a:r>
            <a:endParaRPr lang="en-US" sz="1600" dirty="0">
              <a:solidFill>
                <a:schemeClr val="tx1"/>
              </a:solidFill>
              <a:sym typeface="+mn-ea"/>
            </a:endParaRPr>
          </a:p>
          <a:p>
            <a:pPr marL="360680" indent="-360680" algn="l">
              <a:buFont typeface="Wingdings" panose="05000000000000000000" pitchFamily="2" charset="2"/>
              <a:buChar char="ü"/>
              <a:defRPr/>
            </a:pPr>
            <a:r>
              <a:rPr lang="en-US" sz="1400" dirty="0">
                <a:sym typeface="+mn-ea"/>
              </a:rPr>
              <a:t>Operasi Saptamarga I</a:t>
            </a:r>
            <a:r>
              <a:rPr lang="id-ID" sz="1400" dirty="0">
                <a:sym typeface="+mn-ea"/>
              </a:rPr>
              <a:t> </a:t>
            </a:r>
            <a:r>
              <a:rPr lang="id-ID" sz="1400" dirty="0">
                <a:sym typeface="Wingdings" panose="05000000000000000000" pitchFamily="2" charset="2"/>
              </a:rPr>
              <a:t></a:t>
            </a:r>
            <a:r>
              <a:rPr lang="en-US" sz="1400" dirty="0">
                <a:sym typeface="+mn-ea"/>
              </a:rPr>
              <a:t> Letkol Soemarsono</a:t>
            </a:r>
            <a:endParaRPr lang="en-US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  <a:sym typeface="+mn-e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34200" y="3266440"/>
            <a:ext cx="1705610" cy="1798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en-US" sz="1400" dirty="0">
                <a:sym typeface="+mn-ea"/>
              </a:rPr>
              <a:t>Pada 1961 pemerintah pusat melalui Keppres Nomor 322/1961 memberi amnesti dan abolisi bagi orang-orang yang terlibat Permesta. </a:t>
            </a:r>
            <a:endParaRPr lang="en-US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  <a:sym typeface="+mn-ea"/>
            </a:endParaRPr>
          </a:p>
        </p:txBody>
      </p:sp>
      <p:pic>
        <p:nvPicPr>
          <p:cNvPr id="27" name="Picture 26" descr="Tokoh Permesta.jpg"/>
          <p:cNvPicPr>
            <a:picLocks noChangeAspect="1"/>
          </p:cNvPicPr>
          <p:nvPr/>
        </p:nvPicPr>
        <p:blipFill>
          <a:blip r:embed="rId4" cstate="print">
            <a:grayscl/>
          </a:blip>
          <a:srcRect l="2145" r="3410" b="6393"/>
          <a:stretch>
            <a:fillRect/>
          </a:stretch>
        </p:blipFill>
        <p:spPr bwMode="auto">
          <a:xfrm>
            <a:off x="8949964" y="1253611"/>
            <a:ext cx="2663825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8897303" y="4035743"/>
            <a:ext cx="2390775" cy="3381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sz="1600" b="1"/>
              <a:t>Tokoh-tokoh Permesta</a:t>
            </a:r>
            <a:endParaRPr lang="en-US" sz="1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85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385" decel="100000"/>
                                        <p:tgtEl>
                                          <p:spTgt spid="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4" dur="385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6" dur="385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9" grpId="0"/>
      <p:bldP spid="22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09559" y="448838"/>
            <a:ext cx="11573197" cy="724247"/>
          </a:xfrm>
        </p:spPr>
        <p:txBody>
          <a:bodyPr/>
          <a:lstStyle/>
          <a:p>
            <a:r>
              <a:rPr lang="en-ID" altLang="en-US" sz="3200" b="1" dirty="0">
                <a:solidFill>
                  <a:schemeClr val="accent3"/>
                </a:solidFill>
              </a:rPr>
              <a:t>Persoalan Negara Federal dan BFO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495425" y="3752850"/>
            <a:ext cx="4176395" cy="9067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1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Golongan federalis (pro-Belanda) yang ingin mempertahankan bentuk federal</a:t>
            </a:r>
          </a:p>
          <a:p>
            <a:pPr algn="ctr"/>
            <a:endParaRPr lang="en-ID" altLang="en-US" sz="1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2484755" y="1395095"/>
            <a:ext cx="6331585" cy="10331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 dirty="0">
              <a:sym typeface="+mn-ea"/>
            </a:endParaRPr>
          </a:p>
          <a:p>
            <a:pPr algn="ctr"/>
            <a:r>
              <a:rPr lang="en-ID" sz="1600" dirty="0">
                <a:sym typeface="+mn-ea"/>
              </a:rPr>
              <a:t>Pembentukan negara-negara federal berawal dari upaya van Mook menegakkan kekuasaan Belanda di Indonesia. Pada Mei 1948 negara-negara federal mengadakan pertemuan yang disebut </a:t>
            </a:r>
            <a:r>
              <a:rPr lang="en-ID" sz="1600" i="1" dirty="0">
                <a:sym typeface="+mn-ea"/>
              </a:rPr>
              <a:t>Bijeenkomst voor Federal Overleg</a:t>
            </a:r>
            <a:r>
              <a:rPr lang="en-ID" sz="1400" dirty="0">
                <a:sym typeface="+mn-ea"/>
              </a:rPr>
              <a:t> (BFO).</a:t>
            </a:r>
          </a:p>
          <a:p>
            <a:pPr algn="ctr"/>
            <a:endParaRPr lang="en-ID" altLang="en-US" sz="1400" dirty="0">
              <a:sym typeface="+mn-ea"/>
            </a:endParaRPr>
          </a:p>
        </p:txBody>
      </p:sp>
      <p:sp>
        <p:nvSpPr>
          <p:cNvPr id="3" name="Curved Right Arrow 2"/>
          <p:cNvSpPr/>
          <p:nvPr/>
        </p:nvSpPr>
        <p:spPr>
          <a:xfrm>
            <a:off x="3548698" y="2520950"/>
            <a:ext cx="720725" cy="122396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urved Left Arrow 6"/>
          <p:cNvSpPr/>
          <p:nvPr/>
        </p:nvSpPr>
        <p:spPr>
          <a:xfrm>
            <a:off x="6788785" y="2520950"/>
            <a:ext cx="720725" cy="122396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4610100" y="2839085"/>
            <a:ext cx="208089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altLang="en-US" b="1">
                <a:solidFill>
                  <a:schemeClr val="accent2"/>
                </a:solidFill>
              </a:rPr>
              <a:t>Menyebabkan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184900" y="3745230"/>
            <a:ext cx="4176395" cy="9067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ID" sz="1600" b="1" dirty="0">
                <a:solidFill>
                  <a:schemeClr val="tx1"/>
                </a:solidFill>
                <a:sym typeface="+mn-ea"/>
              </a:rPr>
              <a:t>Golongan federalis (pro-republik) yang ingin mempertahankan bentuk kesatuan</a:t>
            </a:r>
            <a:endParaRPr lang="en-ID" altLang="en-US" sz="1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64" name="Text Box 63"/>
          <p:cNvSpPr txBox="1"/>
          <p:nvPr/>
        </p:nvSpPr>
        <p:spPr>
          <a:xfrm>
            <a:off x="2484755" y="4939665"/>
            <a:ext cx="5708650" cy="1485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D">
                <a:latin typeface="Comic Sans MS" panose="030F0702030302020204" pitchFamily="82" charset="0"/>
                <a:sym typeface="+mn-ea"/>
              </a:rPr>
              <a:t>Dalam perkembangannya, muncul ketidakpuasan di negara-negara bagian RIS. Mereka menginginkan kembali ke bentuk NKRI. Akhirnya, pada 17 Agustus 1950 RIS dibubarkan dan NKRI kembali ditegakkan.</a:t>
            </a:r>
            <a:endParaRPr lang="en-US">
              <a:latin typeface="Comic Sans MS" panose="030F0702030302020204" pitchFamily="82" charset="0"/>
            </a:endParaRPr>
          </a:p>
          <a:p>
            <a:endParaRPr lang="en-US"/>
          </a:p>
        </p:txBody>
      </p:sp>
      <p:sp>
        <p:nvSpPr>
          <p:cNvPr id="65" name="Bent-Up Arrow 64"/>
          <p:cNvSpPr/>
          <p:nvPr/>
        </p:nvSpPr>
        <p:spPr>
          <a:xfrm rot="5400000">
            <a:off x="1315244" y="5029359"/>
            <a:ext cx="1152525" cy="792163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4" grpId="0" animBg="1"/>
      <p:bldP spid="60" grpId="0" animBg="1"/>
      <p:bldP spid="3" grpId="0" animBg="1"/>
      <p:bldP spid="7" grpId="0" animBg="1"/>
      <p:bldP spid="11" grpId="0"/>
      <p:bldP spid="34" grpId="0" animBg="1"/>
      <p:bldP spid="64" grpId="0"/>
      <p:bldP spid="6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"/>
          <p:cNvSpPr txBox="1"/>
          <p:nvPr/>
        </p:nvSpPr>
        <p:spPr>
          <a:xfrm>
            <a:off x="3630930" y="3393440"/>
            <a:ext cx="4744720" cy="1204595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ID" altLang="en-US" sz="36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3223895" y="-25400"/>
            <a:ext cx="5151755" cy="114808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altLang="en-US" sz="2800" b="1" dirty="0">
              <a:latin typeface="+mj-lt"/>
              <a:cs typeface="Arial" panose="020B0604020202020204" pitchFamily="34" charset="0"/>
              <a:sym typeface="+mn-ea"/>
            </a:endParaRPr>
          </a:p>
          <a:p>
            <a:pPr algn="ctr"/>
            <a:r>
              <a:rPr lang="en-ID" altLang="en-US" sz="2800" b="1" dirty="0">
                <a:latin typeface="+mj-lt"/>
                <a:cs typeface="Arial" panose="020B0604020202020204" pitchFamily="34" charset="0"/>
                <a:sym typeface="+mn-ea"/>
              </a:rPr>
              <a:t>Upaya Mempertahankan Integrasi Bangsa</a:t>
            </a:r>
          </a:p>
          <a:p>
            <a:pPr algn="ctr"/>
            <a:endParaRPr lang="en-ID" altLang="en-US" sz="2800" b="1" dirty="0">
              <a:latin typeface="+mj-lt"/>
              <a:cs typeface="Arial" panose="020B0604020202020204" pitchFamily="34" charset="0"/>
              <a:sym typeface="+mn-ea"/>
            </a:endParaRPr>
          </a:p>
        </p:txBody>
      </p:sp>
      <p:sp>
        <p:nvSpPr>
          <p:cNvPr id="10" name="Pentagon 9"/>
          <p:cNvSpPr/>
          <p:nvPr/>
        </p:nvSpPr>
        <p:spPr>
          <a:xfrm>
            <a:off x="225108" y="2643188"/>
            <a:ext cx="3959225" cy="503237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ID" b="1" dirty="0"/>
              <a:t>Menciptakan </a:t>
            </a:r>
            <a:r>
              <a:rPr lang="id-ID" b="1" dirty="0"/>
              <a:t>kerukunan</a:t>
            </a:r>
            <a:endParaRPr lang="en-US" b="1" dirty="0"/>
          </a:p>
        </p:txBody>
      </p:sp>
      <p:sp>
        <p:nvSpPr>
          <p:cNvPr id="11" name="Pentagon 10"/>
          <p:cNvSpPr/>
          <p:nvPr/>
        </p:nvSpPr>
        <p:spPr>
          <a:xfrm>
            <a:off x="369253" y="3393123"/>
            <a:ext cx="5759450" cy="503237"/>
          </a:xfrm>
          <a:prstGeom prst="homePlat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d-ID" b="1" dirty="0"/>
              <a:t>Mewujudkan cita-cita dan tujuan nasional</a:t>
            </a:r>
            <a:endParaRPr lang="en-US" b="1" dirty="0"/>
          </a:p>
        </p:txBody>
      </p:sp>
      <p:sp>
        <p:nvSpPr>
          <p:cNvPr id="12" name="Pentagon 11"/>
          <p:cNvSpPr/>
          <p:nvPr/>
        </p:nvSpPr>
        <p:spPr>
          <a:xfrm>
            <a:off x="725488" y="4200525"/>
            <a:ext cx="3311525" cy="503238"/>
          </a:xfrm>
          <a:prstGeom prst="homePlate">
            <a:avLst/>
          </a:prstGeom>
          <a:solidFill>
            <a:schemeClr val="accent3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ID" b="1" dirty="0">
                <a:solidFill>
                  <a:schemeClr val="bg1"/>
                </a:solidFill>
              </a:rPr>
              <a:t>Memajukan n</a:t>
            </a:r>
            <a:r>
              <a:rPr lang="id-ID" b="1" dirty="0">
                <a:solidFill>
                  <a:schemeClr val="bg1"/>
                </a:solidFill>
              </a:rPr>
              <a:t>egara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Pentagon 12"/>
          <p:cNvSpPr/>
          <p:nvPr/>
        </p:nvSpPr>
        <p:spPr>
          <a:xfrm>
            <a:off x="225425" y="4889500"/>
            <a:ext cx="7703820" cy="591820"/>
          </a:xfrm>
          <a:prstGeom prst="homePlate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id-ID" b="1" dirty="0">
                <a:solidFill>
                  <a:schemeClr val="bg1"/>
                </a:solidFill>
              </a:rPr>
              <a:t>M</a:t>
            </a:r>
            <a:r>
              <a:rPr lang="en-ID" b="1" dirty="0">
                <a:solidFill>
                  <a:schemeClr val="bg1"/>
                </a:solidFill>
              </a:rPr>
              <a:t>empersiapkan generasi penerus agar m</a:t>
            </a:r>
            <a:r>
              <a:rPr lang="id-ID" b="1" dirty="0">
                <a:solidFill>
                  <a:schemeClr val="bg1"/>
                </a:solidFill>
              </a:rPr>
              <a:t>ampu bersaing pada era globalisasi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Pentagon 13"/>
          <p:cNvSpPr/>
          <p:nvPr/>
        </p:nvSpPr>
        <p:spPr>
          <a:xfrm>
            <a:off x="915353" y="5578475"/>
            <a:ext cx="6119812" cy="503238"/>
          </a:xfrm>
          <a:prstGeom prst="homePlat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d-ID" b="1" dirty="0"/>
              <a:t>Memiliki nilai st</a:t>
            </a:r>
            <a:r>
              <a:rPr lang="en-ID" b="1" dirty="0"/>
              <a:t>r</a:t>
            </a:r>
            <a:r>
              <a:rPr lang="id-ID" b="1" dirty="0"/>
              <a:t>ategis demi keutuhan bangsa</a:t>
            </a:r>
            <a:endParaRPr lang="en-US" b="1" dirty="0"/>
          </a:p>
        </p:txBody>
      </p:sp>
      <p:sp>
        <p:nvSpPr>
          <p:cNvPr id="2" name="Pentagon 1"/>
          <p:cNvSpPr/>
          <p:nvPr/>
        </p:nvSpPr>
        <p:spPr>
          <a:xfrm>
            <a:off x="671830" y="1804670"/>
            <a:ext cx="7703820" cy="591820"/>
          </a:xfrm>
          <a:prstGeom prst="homePlate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ID" altLang="en-US" b="1" dirty="0">
                <a:solidFill>
                  <a:schemeClr val="bg1"/>
                </a:solidFill>
              </a:rPr>
              <a:t>Pentingnya Menjaga Persatuan dalam Kemajemukan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2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4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21" descr="90b42c9dadac164536e4954cd46065ea_frans"/>
          <p:cNvPicPr>
            <a:picLocks noGrp="1" noChangeAspect="1"/>
          </p:cNvPicPr>
          <p:nvPr>
            <p:ph type="pic" idx="14"/>
          </p:nvPr>
        </p:nvPicPr>
        <p:blipFill>
          <a:blip r:embed="rId3" cstate="print"/>
          <a:stretch>
            <a:fillRect/>
          </a:stretch>
        </p:blipFill>
        <p:spPr>
          <a:xfrm>
            <a:off x="5513705" y="1470989"/>
            <a:ext cx="1459865" cy="174752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0" y="239713"/>
            <a:ext cx="11572875" cy="723900"/>
          </a:xfrm>
        </p:spPr>
        <p:txBody>
          <a:bodyPr/>
          <a:lstStyle/>
          <a:p>
            <a:pPr marL="0" indent="0" algn="ctr">
              <a:buNone/>
            </a:pPr>
            <a:r>
              <a:rPr lang="en-ID" altLang="en-US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Teladan Tokoh </a:t>
            </a:r>
          </a:p>
        </p:txBody>
      </p:sp>
      <p:grpSp>
        <p:nvGrpSpPr>
          <p:cNvPr id="3" name="Group 54"/>
          <p:cNvGrpSpPr/>
          <p:nvPr/>
        </p:nvGrpSpPr>
        <p:grpSpPr>
          <a:xfrm>
            <a:off x="198887" y="1461617"/>
            <a:ext cx="4478020" cy="1651658"/>
            <a:chOff x="467544" y="1628800"/>
            <a:chExt cx="2795302" cy="1651597"/>
          </a:xfrm>
        </p:grpSpPr>
        <p:sp>
          <p:nvSpPr>
            <p:cNvPr id="56" name="TextBox 55"/>
            <p:cNvSpPr txBox="1"/>
            <p:nvPr/>
          </p:nvSpPr>
          <p:spPr>
            <a:xfrm>
              <a:off x="467544" y="1628800"/>
              <a:ext cx="2795302" cy="338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D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Frans Kaisiepo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67544" y="1895453"/>
              <a:ext cx="2795302" cy="1384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en-ID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Mengagas Partai Indonesia Merdeka (PIM) pada 1946</a:t>
              </a:r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en-ID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Mengganti nama Papua dan </a:t>
              </a:r>
              <a:r>
                <a:rPr lang="en-ID" altLang="ko-KR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Nederlands Nieuwe Guinea </a:t>
              </a:r>
              <a:r>
                <a:rPr lang="en-ID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menjadi Irian (Ikut Republik Indonesia Anti-Netherlands)</a:t>
              </a:r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en-ID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Merancang perlawanan rakyat Biak</a:t>
              </a:r>
            </a:p>
          </p:txBody>
        </p:sp>
      </p:grpSp>
      <p:grpSp>
        <p:nvGrpSpPr>
          <p:cNvPr id="4" name="Group 57"/>
          <p:cNvGrpSpPr/>
          <p:nvPr/>
        </p:nvGrpSpPr>
        <p:grpSpPr>
          <a:xfrm>
            <a:off x="410558" y="4932572"/>
            <a:ext cx="4043549" cy="1714513"/>
            <a:chOff x="467544" y="5342966"/>
            <a:chExt cx="2795302" cy="1714513"/>
          </a:xfrm>
        </p:grpSpPr>
        <p:sp>
          <p:nvSpPr>
            <p:cNvPr id="59" name="TextBox 58"/>
            <p:cNvSpPr txBox="1"/>
            <p:nvPr/>
          </p:nvSpPr>
          <p:spPr>
            <a:xfrm>
              <a:off x="467544" y="5342966"/>
              <a:ext cx="27953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D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Silas Papare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67544" y="5672484"/>
              <a:ext cx="279530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en-ID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Membentuk komite Indonesia Merdeka (KIM) pada 1945</a:t>
              </a:r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en-ID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Membentuk Partai Kemerdekaan Irian Indonesia (PKII)</a:t>
              </a:r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en-ID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Mendirikan Badan Perjuangan Irian di Yogyakarta pada 1949</a:t>
              </a:r>
            </a:p>
          </p:txBody>
        </p:sp>
      </p:grpSp>
      <p:sp>
        <p:nvSpPr>
          <p:cNvPr id="61" name="Freeform 32"/>
          <p:cNvSpPr/>
          <p:nvPr/>
        </p:nvSpPr>
        <p:spPr>
          <a:xfrm>
            <a:off x="4504690" y="4932680"/>
            <a:ext cx="282575" cy="918210"/>
          </a:xfrm>
          <a:custGeom>
            <a:avLst/>
            <a:gdLst>
              <a:gd name="connsiteX0" fmla="*/ 0 w 220980"/>
              <a:gd name="connsiteY0" fmla="*/ 0 h 807720"/>
              <a:gd name="connsiteX1" fmla="*/ 220980 w 220980"/>
              <a:gd name="connsiteY1" fmla="*/ 0 h 807720"/>
              <a:gd name="connsiteX2" fmla="*/ 220980 w 220980"/>
              <a:gd name="connsiteY2" fmla="*/ 807720 h 807720"/>
              <a:gd name="connsiteX3" fmla="*/ 7620 w 220980"/>
              <a:gd name="connsiteY3" fmla="*/ 807720 h 807720"/>
              <a:gd name="connsiteX0-1" fmla="*/ 213360 w 213360"/>
              <a:gd name="connsiteY0-2" fmla="*/ 0 h 807720"/>
              <a:gd name="connsiteX1-3" fmla="*/ 213360 w 213360"/>
              <a:gd name="connsiteY1-4" fmla="*/ 807720 h 807720"/>
              <a:gd name="connsiteX2-5" fmla="*/ 0 w 213360"/>
              <a:gd name="connsiteY2-6" fmla="*/ 807720 h 80772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213360" h="807720">
                <a:moveTo>
                  <a:pt x="213360" y="0"/>
                </a:moveTo>
                <a:lnTo>
                  <a:pt x="213360" y="807720"/>
                </a:lnTo>
                <a:lnTo>
                  <a:pt x="0" y="807720"/>
                </a:lnTo>
              </a:path>
            </a:pathLst>
          </a:cu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2" name="Freeform 99"/>
          <p:cNvSpPr/>
          <p:nvPr/>
        </p:nvSpPr>
        <p:spPr>
          <a:xfrm flipH="1">
            <a:off x="6965693" y="4580088"/>
            <a:ext cx="255514" cy="1270861"/>
          </a:xfrm>
          <a:custGeom>
            <a:avLst/>
            <a:gdLst>
              <a:gd name="connsiteX0" fmla="*/ 0 w 220980"/>
              <a:gd name="connsiteY0" fmla="*/ 0 h 807720"/>
              <a:gd name="connsiteX1" fmla="*/ 220980 w 220980"/>
              <a:gd name="connsiteY1" fmla="*/ 0 h 807720"/>
              <a:gd name="connsiteX2" fmla="*/ 220980 w 220980"/>
              <a:gd name="connsiteY2" fmla="*/ 807720 h 807720"/>
              <a:gd name="connsiteX3" fmla="*/ 7620 w 220980"/>
              <a:gd name="connsiteY3" fmla="*/ 807720 h 807720"/>
              <a:gd name="connsiteX0-1" fmla="*/ 213360 w 213360"/>
              <a:gd name="connsiteY0-2" fmla="*/ 0 h 807720"/>
              <a:gd name="connsiteX1-3" fmla="*/ 213360 w 213360"/>
              <a:gd name="connsiteY1-4" fmla="*/ 807720 h 807720"/>
              <a:gd name="connsiteX2-5" fmla="*/ 0 w 213360"/>
              <a:gd name="connsiteY2-6" fmla="*/ 807720 h 80772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213360" h="807720">
                <a:moveTo>
                  <a:pt x="213360" y="0"/>
                </a:moveTo>
                <a:lnTo>
                  <a:pt x="213360" y="807720"/>
                </a:lnTo>
                <a:lnTo>
                  <a:pt x="0" y="807720"/>
                </a:lnTo>
              </a:path>
            </a:pathLst>
          </a:cu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3" name="Freeform 33"/>
          <p:cNvSpPr/>
          <p:nvPr/>
        </p:nvSpPr>
        <p:spPr>
          <a:xfrm rot="16200000">
            <a:off x="4775632" y="771265"/>
            <a:ext cx="288111" cy="1187367"/>
          </a:xfrm>
          <a:custGeom>
            <a:avLst/>
            <a:gdLst>
              <a:gd name="connsiteX0" fmla="*/ 0 w 807720"/>
              <a:gd name="connsiteY0" fmla="*/ 777240 h 777240"/>
              <a:gd name="connsiteX1" fmla="*/ 807720 w 807720"/>
              <a:gd name="connsiteY1" fmla="*/ 777240 h 777240"/>
              <a:gd name="connsiteX2" fmla="*/ 807720 w 807720"/>
              <a:gd name="connsiteY2" fmla="*/ 0 h 777240"/>
              <a:gd name="connsiteX3" fmla="*/ 556260 w 807720"/>
              <a:gd name="connsiteY3" fmla="*/ 0 h 777240"/>
              <a:gd name="connsiteX0-1" fmla="*/ 251460 w 251460"/>
              <a:gd name="connsiteY0-2" fmla="*/ 777240 h 777240"/>
              <a:gd name="connsiteX1-3" fmla="*/ 251460 w 251460"/>
              <a:gd name="connsiteY1-4" fmla="*/ 0 h 777240"/>
              <a:gd name="connsiteX2-5" fmla="*/ 0 w 251460"/>
              <a:gd name="connsiteY2-6" fmla="*/ 0 h 7772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251460" h="777240">
                <a:moveTo>
                  <a:pt x="251460" y="777240"/>
                </a:moveTo>
                <a:lnTo>
                  <a:pt x="251460" y="0"/>
                </a:lnTo>
                <a:lnTo>
                  <a:pt x="0" y="0"/>
                </a:lnTo>
              </a:path>
            </a:pathLst>
          </a:cu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" name="Group 67"/>
          <p:cNvGrpSpPr/>
          <p:nvPr/>
        </p:nvGrpSpPr>
        <p:grpSpPr>
          <a:xfrm>
            <a:off x="7315056" y="5061477"/>
            <a:ext cx="4094349" cy="1643591"/>
            <a:chOff x="5806738" y="5198821"/>
            <a:chExt cx="2830420" cy="1643591"/>
          </a:xfrm>
        </p:grpSpPr>
        <p:sp>
          <p:nvSpPr>
            <p:cNvPr id="69" name="TextBox 68"/>
            <p:cNvSpPr txBox="1"/>
            <p:nvPr/>
          </p:nvSpPr>
          <p:spPr>
            <a:xfrm>
              <a:off x="5806738" y="5198821"/>
              <a:ext cx="2795302" cy="356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b="1" dirty="0">
                  <a:solidFill>
                    <a:schemeClr val="accent3"/>
                  </a:solidFill>
                  <a:latin typeface="Arial Black" panose="020B0A04020102020204" charset="0"/>
                  <a:cs typeface="Arial" panose="020B0604020202020204" pitchFamily="34" charset="0"/>
                </a:rPr>
                <a:t>Marten Indey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5841856" y="5765194"/>
              <a:ext cx="279530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ID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Merencanakan perlawanan melalui partai Indonesia Merdeka (PIM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ID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Memimpin aksi protes yang didukung delegasi dua belas kepala suku</a:t>
              </a:r>
            </a:p>
          </p:txBody>
        </p:sp>
      </p:grpSp>
      <p:sp>
        <p:nvSpPr>
          <p:cNvPr id="28" name="TextBox 68"/>
          <p:cNvSpPr txBox="1"/>
          <p:nvPr/>
        </p:nvSpPr>
        <p:spPr>
          <a:xfrm>
            <a:off x="252250" y="803364"/>
            <a:ext cx="3436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400" b="1" dirty="0">
                <a:solidFill>
                  <a:schemeClr val="accent3"/>
                </a:solidFill>
                <a:latin typeface="Arial Black" panose="020B0A04020102020204" charset="0"/>
                <a:cs typeface="Arial" panose="020B0604020202020204" pitchFamily="34" charset="0"/>
              </a:rPr>
              <a:t>Tokoh Papua</a:t>
            </a:r>
          </a:p>
        </p:txBody>
      </p:sp>
      <p:pic>
        <p:nvPicPr>
          <p:cNvPr id="32" name="Picture 31" descr="silas-55e656f89297733710185a74jpg_LYVyk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45255" y="3265805"/>
            <a:ext cx="1401445" cy="1476375"/>
          </a:xfrm>
          <a:prstGeom prst="rect">
            <a:avLst/>
          </a:prstGeom>
        </p:spPr>
      </p:pic>
      <p:pic>
        <p:nvPicPr>
          <p:cNvPr id="39" name="Picture 38" descr="berita_valid153857443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21220" y="3493135"/>
            <a:ext cx="1352550" cy="1471295"/>
          </a:xfrm>
          <a:prstGeom prst="rect">
            <a:avLst/>
          </a:prstGeom>
        </p:spPr>
      </p:pic>
      <p:grpSp>
        <p:nvGrpSpPr>
          <p:cNvPr id="6" name="Group 41"/>
          <p:cNvGrpSpPr/>
          <p:nvPr/>
        </p:nvGrpSpPr>
        <p:grpSpPr>
          <a:xfrm>
            <a:off x="5613408" y="3976657"/>
            <a:ext cx="1132542" cy="710950"/>
            <a:chOff x="4728830" y="910644"/>
            <a:chExt cx="2388531" cy="1357260"/>
          </a:xfrm>
        </p:grpSpPr>
        <p:sp>
          <p:nvSpPr>
            <p:cNvPr id="43" name="Left-Right Arrow 1"/>
            <p:cNvSpPr/>
            <p:nvPr/>
          </p:nvSpPr>
          <p:spPr>
            <a:xfrm>
              <a:off x="4833072" y="910644"/>
              <a:ext cx="2284289" cy="1357260"/>
            </a:xfrm>
            <a:custGeom>
              <a:avLst/>
              <a:gdLst/>
              <a:ahLst/>
              <a:cxnLst/>
              <a:rect l="l" t="t" r="r" b="b"/>
              <a:pathLst>
                <a:path w="2284289" h="1357260">
                  <a:moveTo>
                    <a:pt x="20525" y="658105"/>
                  </a:moveTo>
                  <a:lnTo>
                    <a:pt x="11850" y="690480"/>
                  </a:lnTo>
                  <a:lnTo>
                    <a:pt x="0" y="678630"/>
                  </a:lnTo>
                  <a:close/>
                  <a:moveTo>
                    <a:pt x="1605659" y="0"/>
                  </a:moveTo>
                  <a:lnTo>
                    <a:pt x="2284289" y="678630"/>
                  </a:lnTo>
                  <a:lnTo>
                    <a:pt x="1605659" y="1357260"/>
                  </a:lnTo>
                  <a:lnTo>
                    <a:pt x="1605659" y="1017945"/>
                  </a:lnTo>
                  <a:lnTo>
                    <a:pt x="1305184" y="1017945"/>
                  </a:lnTo>
                  <a:lnTo>
                    <a:pt x="913377" y="339315"/>
                  </a:lnTo>
                  <a:lnTo>
                    <a:pt x="1605659" y="3393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/>
            </a:p>
          </p:txBody>
        </p:sp>
        <p:sp>
          <p:nvSpPr>
            <p:cNvPr id="44" name="Left-Right Arrow 26"/>
            <p:cNvSpPr/>
            <p:nvPr/>
          </p:nvSpPr>
          <p:spPr>
            <a:xfrm>
              <a:off x="4728830" y="910644"/>
              <a:ext cx="1302347" cy="1357260"/>
            </a:xfrm>
            <a:custGeom>
              <a:avLst/>
              <a:gdLst/>
              <a:ahLst/>
              <a:cxnLst/>
              <a:rect l="l" t="t" r="r" b="b"/>
              <a:pathLst>
                <a:path w="1302347" h="1357260">
                  <a:moveTo>
                    <a:pt x="678630" y="0"/>
                  </a:moveTo>
                  <a:lnTo>
                    <a:pt x="678630" y="339315"/>
                  </a:lnTo>
                  <a:lnTo>
                    <a:pt x="910540" y="339315"/>
                  </a:lnTo>
                  <a:lnTo>
                    <a:pt x="1302347" y="1017945"/>
                  </a:lnTo>
                  <a:lnTo>
                    <a:pt x="678630" y="1017945"/>
                  </a:lnTo>
                  <a:lnTo>
                    <a:pt x="678630" y="1357260"/>
                  </a:lnTo>
                  <a:lnTo>
                    <a:pt x="0" y="6786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/>
            </a:p>
          </p:txBody>
        </p:sp>
      </p:grpSp>
      <p:sp>
        <p:nvSpPr>
          <p:cNvPr id="45" name="Left-Right Arrow 26"/>
          <p:cNvSpPr/>
          <p:nvPr/>
        </p:nvSpPr>
        <p:spPr>
          <a:xfrm rot="5400000">
            <a:off x="5809457" y="3460559"/>
            <a:ext cx="682187" cy="643555"/>
          </a:xfrm>
          <a:custGeom>
            <a:avLst/>
            <a:gdLst/>
            <a:ahLst/>
            <a:cxnLst/>
            <a:rect l="l" t="t" r="r" b="b"/>
            <a:pathLst>
              <a:path w="1302347" h="1357260">
                <a:moveTo>
                  <a:pt x="678630" y="0"/>
                </a:moveTo>
                <a:lnTo>
                  <a:pt x="678630" y="339315"/>
                </a:lnTo>
                <a:lnTo>
                  <a:pt x="910540" y="339315"/>
                </a:lnTo>
                <a:lnTo>
                  <a:pt x="1302347" y="1017945"/>
                </a:lnTo>
                <a:lnTo>
                  <a:pt x="678630" y="1017945"/>
                </a:lnTo>
                <a:lnTo>
                  <a:pt x="678630" y="1357260"/>
                </a:lnTo>
                <a:lnTo>
                  <a:pt x="0" y="67863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7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77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770" decel="100000"/>
                                        <p:tgtEl>
                                          <p:spTgt spid="3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2" dur="77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4" dur="77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0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77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770" decel="100000"/>
                                        <p:tgtEl>
                                          <p:spTgt spid="3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18" dur="77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0" dur="77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 animBg="1"/>
      <p:bldP spid="28" grpId="0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723001" y="1195842"/>
            <a:ext cx="6831251" cy="554934"/>
            <a:chOff x="1589803" y="1620"/>
            <a:chExt cx="5472684" cy="845382"/>
          </a:xfrm>
        </p:grpSpPr>
        <p:sp>
          <p:nvSpPr>
            <p:cNvPr id="28" name="Pentagon 27"/>
            <p:cNvSpPr/>
            <p:nvPr/>
          </p:nvSpPr>
          <p:spPr>
            <a:xfrm rot="10800000">
              <a:off x="1589803" y="1620"/>
              <a:ext cx="5472684" cy="845382"/>
            </a:xfrm>
            <a:prstGeom prst="homePlat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</p:sp>
        <p:sp>
          <p:nvSpPr>
            <p:cNvPr id="29" name="Pentagon 4"/>
            <p:cNvSpPr/>
            <p:nvPr/>
          </p:nvSpPr>
          <p:spPr>
            <a:xfrm rot="21600000">
              <a:off x="1800901" y="1620"/>
              <a:ext cx="5261586" cy="84538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lIns="372790" tIns="148590" rIns="277368" bIns="148590" spcCol="1270" anchor="ctr"/>
            <a:lstStyle/>
            <a:p>
              <a:pPr algn="ctr" defTabSz="17335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ID" sz="3900" dirty="0">
                  <a:hlinkClick r:id="rId2" action="ppaction://hlinksldjump"/>
                </a:rPr>
                <a:t>Bab I</a:t>
              </a:r>
              <a:endParaRPr lang="en-US" sz="3900" dirty="0"/>
            </a:p>
          </p:txBody>
        </p:sp>
      </p:grpSp>
      <p:sp>
        <p:nvSpPr>
          <p:cNvPr id="7" name="Oval 6"/>
          <p:cNvSpPr/>
          <p:nvPr/>
        </p:nvSpPr>
        <p:spPr>
          <a:xfrm>
            <a:off x="2159967" y="1209490"/>
            <a:ext cx="1055991" cy="554934"/>
          </a:xfrm>
          <a:prstGeom prst="ellipse">
            <a:avLst/>
          </a:prstGeom>
          <a:blipFill rotWithShape="0">
            <a:blip r:embed="rId3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709145" y="1961886"/>
            <a:ext cx="6831251" cy="553893"/>
            <a:chOff x="1589803" y="1099355"/>
            <a:chExt cx="5472684" cy="845382"/>
          </a:xfrm>
        </p:grpSpPr>
        <p:sp>
          <p:nvSpPr>
            <p:cNvPr id="26" name="Pentagon 25"/>
            <p:cNvSpPr/>
            <p:nvPr/>
          </p:nvSpPr>
          <p:spPr>
            <a:xfrm rot="10800000">
              <a:off x="1589803" y="1099355"/>
              <a:ext cx="5472684" cy="845382"/>
            </a:xfrm>
            <a:prstGeom prst="homePlat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sp>
        <p:sp>
          <p:nvSpPr>
            <p:cNvPr id="27" name="Pentagon 7"/>
            <p:cNvSpPr/>
            <p:nvPr/>
          </p:nvSpPr>
          <p:spPr>
            <a:xfrm rot="21600000">
              <a:off x="1800901" y="1099355"/>
              <a:ext cx="5261586" cy="84538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372790" tIns="148590" rIns="277368" bIns="148590" spcCol="1270" anchor="ctr"/>
            <a:lstStyle/>
            <a:p>
              <a:pPr algn="ctr" defTabSz="17335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ID" sz="3900" dirty="0">
                  <a:hlinkClick r:id="rId4" action="ppaction://hlinksldjump"/>
                </a:rPr>
                <a:t>Bab II</a:t>
              </a:r>
              <a:endParaRPr lang="en-US" sz="3900" dirty="0"/>
            </a:p>
          </p:txBody>
        </p:sp>
      </p:grpSp>
      <p:sp>
        <p:nvSpPr>
          <p:cNvPr id="9" name="Oval 8"/>
          <p:cNvSpPr/>
          <p:nvPr/>
        </p:nvSpPr>
        <p:spPr>
          <a:xfrm>
            <a:off x="2104548" y="1906674"/>
            <a:ext cx="1055991" cy="553893"/>
          </a:xfrm>
          <a:prstGeom prst="ellipse">
            <a:avLst/>
          </a:prstGeom>
          <a:blipFill rotWithShape="0">
            <a:blip r:embed="rId5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2136473"/>
              <a:satOff val="9523"/>
              <a:lumOff val="84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2709149" y="2712490"/>
            <a:ext cx="6831251" cy="554934"/>
            <a:chOff x="1589803" y="2197091"/>
            <a:chExt cx="5472684" cy="845382"/>
          </a:xfrm>
        </p:grpSpPr>
        <p:sp>
          <p:nvSpPr>
            <p:cNvPr id="24" name="Pentagon 23"/>
            <p:cNvSpPr/>
            <p:nvPr/>
          </p:nvSpPr>
          <p:spPr>
            <a:xfrm rot="10800000">
              <a:off x="1589803" y="2197091"/>
              <a:ext cx="5472684" cy="845382"/>
            </a:xfrm>
            <a:prstGeom prst="homePlate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Pentagon 10"/>
            <p:cNvSpPr/>
            <p:nvPr/>
          </p:nvSpPr>
          <p:spPr>
            <a:xfrm rot="21600000">
              <a:off x="1800901" y="2197091"/>
              <a:ext cx="5261586" cy="84538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72790" tIns="148590" rIns="277368" bIns="148590" spcCol="1270" anchor="ctr"/>
            <a:lstStyle/>
            <a:p>
              <a:pPr algn="ctr" defTabSz="17335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ID" sz="3900" dirty="0">
                  <a:hlinkClick r:id="rId6" action="ppaction://hlinksldjump"/>
                </a:rPr>
                <a:t>Bab III</a:t>
              </a:r>
              <a:endParaRPr lang="en-US" sz="3900" dirty="0"/>
            </a:p>
          </p:txBody>
        </p:sp>
      </p:grpSp>
      <p:sp>
        <p:nvSpPr>
          <p:cNvPr id="11" name="Oval 10"/>
          <p:cNvSpPr/>
          <p:nvPr/>
        </p:nvSpPr>
        <p:spPr>
          <a:xfrm>
            <a:off x="2146115" y="2698842"/>
            <a:ext cx="1055991" cy="554934"/>
          </a:xfrm>
          <a:prstGeom prst="ellipse">
            <a:avLst/>
          </a:prstGeom>
          <a:blipFill rotWithShape="0">
            <a:blip r:embed="rId7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4272946"/>
              <a:satOff val="19047"/>
              <a:lumOff val="168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2709154" y="3450819"/>
            <a:ext cx="6831251" cy="553893"/>
            <a:chOff x="1589803" y="3294826"/>
            <a:chExt cx="5472684" cy="845382"/>
          </a:xfrm>
          <a:solidFill>
            <a:srgbClr val="FFFF00"/>
          </a:solidFill>
        </p:grpSpPr>
        <p:sp>
          <p:nvSpPr>
            <p:cNvPr id="22" name="Pentagon 21"/>
            <p:cNvSpPr/>
            <p:nvPr/>
          </p:nvSpPr>
          <p:spPr>
            <a:xfrm rot="10800000">
              <a:off x="1589803" y="3294826"/>
              <a:ext cx="5472684" cy="845382"/>
            </a:xfrm>
            <a:prstGeom prst="homePlate">
              <a:avLst/>
            </a:prstGeom>
            <a:grpFill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sp>
        <p:sp>
          <p:nvSpPr>
            <p:cNvPr id="23" name="Pentagon 13"/>
            <p:cNvSpPr/>
            <p:nvPr/>
          </p:nvSpPr>
          <p:spPr>
            <a:xfrm rot="21600000">
              <a:off x="1800901" y="3294826"/>
              <a:ext cx="5261586" cy="845382"/>
            </a:xfrm>
            <a:prstGeom prst="rect">
              <a:avLst/>
            </a:prstGeom>
            <a:grpFill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372790" tIns="148590" rIns="277368" bIns="148590" spcCol="1270" anchor="ctr"/>
            <a:lstStyle/>
            <a:p>
              <a:pPr algn="ctr" defTabSz="17335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ID" sz="3900" dirty="0">
                  <a:hlinkClick r:id="rId8" action="ppaction://hlinksldjump"/>
                </a:rPr>
                <a:t>Bab IV</a:t>
              </a:r>
              <a:endParaRPr lang="en-US" sz="3900" dirty="0"/>
            </a:p>
          </p:txBody>
        </p:sp>
      </p:grpSp>
      <p:sp>
        <p:nvSpPr>
          <p:cNvPr id="13" name="Oval 12"/>
          <p:cNvSpPr/>
          <p:nvPr/>
        </p:nvSpPr>
        <p:spPr>
          <a:xfrm>
            <a:off x="2146120" y="3437171"/>
            <a:ext cx="1055991" cy="553893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6409420"/>
              <a:satOff val="28570"/>
              <a:lumOff val="252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" name="Group 13"/>
          <p:cNvGrpSpPr>
            <a:grpSpLocks/>
          </p:cNvGrpSpPr>
          <p:nvPr/>
        </p:nvGrpSpPr>
        <p:grpSpPr bwMode="auto">
          <a:xfrm>
            <a:off x="2695299" y="4229130"/>
            <a:ext cx="6831251" cy="554934"/>
            <a:chOff x="1589803" y="4392561"/>
            <a:chExt cx="5472684" cy="845382"/>
          </a:xfrm>
          <a:solidFill>
            <a:srgbClr val="00B050"/>
          </a:solidFill>
        </p:grpSpPr>
        <p:sp>
          <p:nvSpPr>
            <p:cNvPr id="20" name="Pentagon 19"/>
            <p:cNvSpPr/>
            <p:nvPr/>
          </p:nvSpPr>
          <p:spPr>
            <a:xfrm rot="10800000">
              <a:off x="1589803" y="4392561"/>
              <a:ext cx="5472684" cy="845382"/>
            </a:xfrm>
            <a:prstGeom prst="homePlate">
              <a:avLst/>
            </a:prstGeom>
            <a:grpFill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sp>
        <p:sp>
          <p:nvSpPr>
            <p:cNvPr id="21" name="Pentagon 16"/>
            <p:cNvSpPr/>
            <p:nvPr/>
          </p:nvSpPr>
          <p:spPr>
            <a:xfrm rot="21600000">
              <a:off x="1800901" y="4392561"/>
              <a:ext cx="5261586" cy="845382"/>
            </a:xfrm>
            <a:prstGeom prst="rect">
              <a:avLst/>
            </a:prstGeom>
            <a:grpFill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372790" tIns="148590" rIns="277368" bIns="148590" spcCol="1270" anchor="ctr"/>
            <a:lstStyle/>
            <a:p>
              <a:pPr algn="ctr" defTabSz="17335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ID" sz="3900" dirty="0">
                  <a:hlinkClick r:id="rId10" action="ppaction://hlinksldjump"/>
                </a:rPr>
                <a:t>Bab V</a:t>
              </a:r>
              <a:endParaRPr lang="en-US" sz="3900" dirty="0"/>
            </a:p>
          </p:txBody>
        </p:sp>
      </p:grpSp>
      <p:sp>
        <p:nvSpPr>
          <p:cNvPr id="15" name="Oval 14"/>
          <p:cNvSpPr/>
          <p:nvPr/>
        </p:nvSpPr>
        <p:spPr>
          <a:xfrm>
            <a:off x="2132265" y="4215482"/>
            <a:ext cx="1055991" cy="554934"/>
          </a:xfrm>
          <a:prstGeom prst="ellipse">
            <a:avLst/>
          </a:prstGeom>
          <a:blipFill rotWithShape="0">
            <a:blip r:embed="rId11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8545893"/>
              <a:satOff val="38094"/>
              <a:lumOff val="3366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8" name="Group 15"/>
          <p:cNvGrpSpPr>
            <a:grpSpLocks/>
          </p:cNvGrpSpPr>
          <p:nvPr/>
        </p:nvGrpSpPr>
        <p:grpSpPr bwMode="auto">
          <a:xfrm>
            <a:off x="2709153" y="4953603"/>
            <a:ext cx="6831251" cy="553894"/>
            <a:chOff x="1589803" y="5490297"/>
            <a:chExt cx="5472684" cy="845384"/>
          </a:xfrm>
          <a:solidFill>
            <a:schemeClr val="accent4">
              <a:lumMod val="75000"/>
            </a:schemeClr>
          </a:solidFill>
        </p:grpSpPr>
        <p:sp>
          <p:nvSpPr>
            <p:cNvPr id="18" name="Pentagon 17"/>
            <p:cNvSpPr/>
            <p:nvPr/>
          </p:nvSpPr>
          <p:spPr>
            <a:xfrm rot="10800000">
              <a:off x="1589803" y="5490299"/>
              <a:ext cx="5472684" cy="845382"/>
            </a:xfrm>
            <a:prstGeom prst="homePlate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</p:sp>
        <p:sp>
          <p:nvSpPr>
            <p:cNvPr id="19" name="Pentagon 19"/>
            <p:cNvSpPr/>
            <p:nvPr/>
          </p:nvSpPr>
          <p:spPr>
            <a:xfrm rot="21600000">
              <a:off x="1800901" y="5490297"/>
              <a:ext cx="5261586" cy="845382"/>
            </a:xfrm>
            <a:prstGeom prst="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lIns="372790" tIns="148590" rIns="277368" bIns="148590" spcCol="1270" anchor="ctr"/>
            <a:lstStyle/>
            <a:p>
              <a:pPr algn="ctr" defTabSz="17335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ID" sz="3900" dirty="0">
                  <a:hlinkClick r:id="rId12" action="ppaction://hlinksldjump"/>
                </a:rPr>
                <a:t>Bab VI</a:t>
              </a:r>
              <a:endParaRPr lang="en-US" sz="3900" dirty="0"/>
            </a:p>
          </p:txBody>
        </p:sp>
      </p:grpSp>
      <p:sp>
        <p:nvSpPr>
          <p:cNvPr id="17" name="Oval 16"/>
          <p:cNvSpPr/>
          <p:nvPr/>
        </p:nvSpPr>
        <p:spPr>
          <a:xfrm>
            <a:off x="2146119" y="4939957"/>
            <a:ext cx="1055991" cy="553893"/>
          </a:xfrm>
          <a:prstGeom prst="ellipse">
            <a:avLst/>
          </a:prstGeom>
          <a:blipFill rotWithShape="0">
            <a:blip r:embed="rId13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10682366"/>
              <a:satOff val="47617"/>
              <a:lumOff val="420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TextBox 31"/>
          <p:cNvSpPr txBox="1"/>
          <p:nvPr/>
        </p:nvSpPr>
        <p:spPr>
          <a:xfrm>
            <a:off x="235527" y="249382"/>
            <a:ext cx="11762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4000" b="1" dirty="0" err="1" smtClean="0"/>
              <a:t>Daftar</a:t>
            </a:r>
            <a:r>
              <a:rPr lang="en-ID" sz="4000" b="1" dirty="0" smtClean="0"/>
              <a:t> </a:t>
            </a:r>
            <a:r>
              <a:rPr lang="en-ID" sz="4000" b="1" dirty="0" err="1" smtClean="0"/>
              <a:t>Isi</a:t>
            </a:r>
            <a:endParaRPr lang="en-US" sz="4000" b="1" dirty="0"/>
          </a:p>
        </p:txBody>
      </p:sp>
      <p:grpSp>
        <p:nvGrpSpPr>
          <p:cNvPr id="31" name="Group 15"/>
          <p:cNvGrpSpPr>
            <a:grpSpLocks/>
          </p:cNvGrpSpPr>
          <p:nvPr/>
        </p:nvGrpSpPr>
        <p:grpSpPr bwMode="auto">
          <a:xfrm>
            <a:off x="2670481" y="5692867"/>
            <a:ext cx="6831251" cy="553894"/>
            <a:chOff x="1589803" y="5490297"/>
            <a:chExt cx="5472684" cy="845384"/>
          </a:xfrm>
          <a:solidFill>
            <a:schemeClr val="accent5">
              <a:lumMod val="50000"/>
            </a:schemeClr>
          </a:solidFill>
        </p:grpSpPr>
        <p:sp>
          <p:nvSpPr>
            <p:cNvPr id="33" name="Pentagon 32"/>
            <p:cNvSpPr/>
            <p:nvPr/>
          </p:nvSpPr>
          <p:spPr>
            <a:xfrm rot="10800000">
              <a:off x="1589803" y="5490299"/>
              <a:ext cx="5472684" cy="845382"/>
            </a:xfrm>
            <a:prstGeom prst="homePlate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</p:sp>
        <p:sp>
          <p:nvSpPr>
            <p:cNvPr id="34" name="Pentagon 19"/>
            <p:cNvSpPr/>
            <p:nvPr/>
          </p:nvSpPr>
          <p:spPr>
            <a:xfrm rot="21600000">
              <a:off x="1800901" y="5490297"/>
              <a:ext cx="5261586" cy="845382"/>
            </a:xfrm>
            <a:prstGeom prst="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lIns="372790" tIns="148590" rIns="277368" bIns="148590" spcCol="1270" anchor="ctr"/>
            <a:lstStyle/>
            <a:p>
              <a:pPr algn="ctr" defTabSz="17335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ID" sz="3900" dirty="0" err="1">
                  <a:hlinkClick r:id="rId14" action="ppaction://hlinksldjump"/>
                </a:rPr>
                <a:t>Bab</a:t>
              </a:r>
              <a:r>
                <a:rPr lang="en-ID" sz="3900" dirty="0">
                  <a:hlinkClick r:id="rId14" action="ppaction://hlinksldjump"/>
                </a:rPr>
                <a:t> </a:t>
              </a:r>
              <a:r>
                <a:rPr lang="en-ID" sz="3900" dirty="0" smtClean="0">
                  <a:hlinkClick r:id="rId14" action="ppaction://hlinksldjump"/>
                </a:rPr>
                <a:t>VII</a:t>
              </a:r>
              <a:endParaRPr lang="en-US" sz="3900" dirty="0"/>
            </a:p>
          </p:txBody>
        </p:sp>
      </p:grpSp>
      <p:sp>
        <p:nvSpPr>
          <p:cNvPr id="35" name="Oval 34"/>
          <p:cNvSpPr/>
          <p:nvPr/>
        </p:nvSpPr>
        <p:spPr>
          <a:xfrm>
            <a:off x="2107447" y="5679221"/>
            <a:ext cx="1055991" cy="553893"/>
          </a:xfrm>
          <a:prstGeom prst="ellipse">
            <a:avLst/>
          </a:prstGeom>
          <a:blipFill rotWithShape="0">
            <a:blip r:embed="rId1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10682366"/>
              <a:satOff val="47617"/>
              <a:lumOff val="420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alpha val="22000"/>
              </a:schemeClr>
            </a:gs>
            <a:gs pos="100000">
              <a:schemeClr val="accent1">
                <a:lumMod val="50000"/>
                <a:alpha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91770" y="688340"/>
            <a:ext cx="3585845" cy="560705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4" name="Rectangle 23"/>
          <p:cNvSpPr/>
          <p:nvPr/>
        </p:nvSpPr>
        <p:spPr>
          <a:xfrm>
            <a:off x="4169410" y="688340"/>
            <a:ext cx="3635375" cy="5607050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5" name="Isosceles Triangle 24"/>
          <p:cNvSpPr/>
          <p:nvPr/>
        </p:nvSpPr>
        <p:spPr>
          <a:xfrm rot="18846045">
            <a:off x="845545" y="-7341"/>
            <a:ext cx="2278639" cy="1964343"/>
          </a:xfrm>
          <a:prstGeom prst="triangl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6" name="Isosceles Triangle 25"/>
          <p:cNvSpPr/>
          <p:nvPr/>
        </p:nvSpPr>
        <p:spPr>
          <a:xfrm rot="2753955" flipH="1">
            <a:off x="5273526" y="-7341"/>
            <a:ext cx="2278639" cy="1964343"/>
          </a:xfrm>
          <a:prstGeom prst="triangle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/>
          </a:p>
        </p:txBody>
      </p:sp>
      <p:grpSp>
        <p:nvGrpSpPr>
          <p:cNvPr id="2" name="Group 28"/>
          <p:cNvGrpSpPr/>
          <p:nvPr/>
        </p:nvGrpSpPr>
        <p:grpSpPr>
          <a:xfrm>
            <a:off x="296545" y="1823720"/>
            <a:ext cx="3242945" cy="3487217"/>
            <a:chOff x="2227884" y="1330362"/>
            <a:chExt cx="2835932" cy="1652226"/>
          </a:xfrm>
        </p:grpSpPr>
        <p:sp>
          <p:nvSpPr>
            <p:cNvPr id="30" name="TextBox 29"/>
            <p:cNvSpPr txBox="1"/>
            <p:nvPr/>
          </p:nvSpPr>
          <p:spPr>
            <a:xfrm>
              <a:off x="2227884" y="1639550"/>
              <a:ext cx="2835932" cy="1343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ID" altLang="en-US" dirty="0">
                  <a:solidFill>
                    <a:schemeClr val="accent3"/>
                  </a:solidFill>
                  <a:cs typeface="Arial" panose="020B0604020202020204" pitchFamily="34" charset="0"/>
                </a:rPr>
                <a:t>Menyatakan Kesultanan Yogyakarta bagian dari Republik Indonesia pada  1945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ID" altLang="en-US" dirty="0">
                  <a:solidFill>
                    <a:schemeClr val="accent3"/>
                  </a:solidFill>
                  <a:cs typeface="Arial" panose="020B0604020202020204" pitchFamily="34" charset="0"/>
                </a:rPr>
                <a:t>Memberikan jaminan keamanan penyelenggaraan pemerontahan Indonesia selama masa revolusi kemerdekaan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227884" y="1330362"/>
              <a:ext cx="2835932" cy="274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1600" b="1" dirty="0">
                  <a:solidFill>
                    <a:schemeClr val="accent3"/>
                  </a:solidFill>
                  <a:cs typeface="Arial" panose="020B0604020202020204" pitchFamily="34" charset="0"/>
                </a:rPr>
                <a:t>Sri Sultan </a:t>
              </a:r>
            </a:p>
            <a:p>
              <a:pPr algn="ctr"/>
              <a:r>
                <a:rPr lang="en-ID" sz="1600" b="1" dirty="0">
                  <a:solidFill>
                    <a:schemeClr val="accent3"/>
                  </a:solidFill>
                  <a:cs typeface="Arial" panose="020B0604020202020204" pitchFamily="34" charset="0"/>
                </a:rPr>
                <a:t>Hamengku Buwono IX</a:t>
              </a:r>
            </a:p>
          </p:txBody>
        </p:sp>
      </p:grpSp>
      <p:grpSp>
        <p:nvGrpSpPr>
          <p:cNvPr id="3" name="Group 31"/>
          <p:cNvGrpSpPr/>
          <p:nvPr/>
        </p:nvGrpSpPr>
        <p:grpSpPr>
          <a:xfrm>
            <a:off x="4385310" y="1823720"/>
            <a:ext cx="3195955" cy="3413843"/>
            <a:chOff x="2256631" y="1209349"/>
            <a:chExt cx="2893652" cy="2592366"/>
          </a:xfrm>
        </p:grpSpPr>
        <p:sp>
          <p:nvSpPr>
            <p:cNvPr id="33" name="TextBox 32"/>
            <p:cNvSpPr txBox="1"/>
            <p:nvPr/>
          </p:nvSpPr>
          <p:spPr>
            <a:xfrm>
              <a:off x="2256631" y="1649178"/>
              <a:ext cx="2835932" cy="2152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ID" altLang="en-US" dirty="0">
                  <a:solidFill>
                    <a:schemeClr val="accent4"/>
                  </a:solidFill>
                  <a:cs typeface="Arial" panose="020B0604020202020204" pitchFamily="34" charset="0"/>
                </a:rPr>
                <a:t>Menyatakan dukungan dan kesetiaannya terhadap Indonesia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ID" altLang="en-US" dirty="0">
                  <a:solidFill>
                    <a:schemeClr val="accent4"/>
                  </a:solidFill>
                  <a:cs typeface="Arial" panose="020B0604020202020204" pitchFamily="34" charset="0"/>
                </a:rPr>
                <a:t>Menyumbangkan uang sebanyak 13 juta gulden untuk perjuangan rakyat Indonesia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ID" altLang="en-US" dirty="0">
                  <a:solidFill>
                    <a:schemeClr val="accent4"/>
                  </a:solidFill>
                  <a:cs typeface="Arial" panose="020B0604020202020204" pitchFamily="34" charset="0"/>
                </a:rPr>
                <a:t>Mengajak raja-raja di Sumatra Timur untuk memihak Repuik Indonesia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314351" y="1209349"/>
              <a:ext cx="2835932" cy="254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b="1" dirty="0">
                  <a:solidFill>
                    <a:schemeClr val="accent4"/>
                  </a:solidFill>
                  <a:cs typeface="Arial" panose="020B0604020202020204" pitchFamily="34" charset="0"/>
                </a:rPr>
                <a:t>Sultan Syarif Kasim II</a:t>
              </a:r>
            </a:p>
          </p:txBody>
        </p:sp>
      </p:grpSp>
      <p:sp>
        <p:nvSpPr>
          <p:cNvPr id="35" name="Title 1"/>
          <p:cNvSpPr txBox="1"/>
          <p:nvPr/>
        </p:nvSpPr>
        <p:spPr>
          <a:xfrm>
            <a:off x="8002270" y="255905"/>
            <a:ext cx="4297680" cy="143764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36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ID" sz="4000" dirty="0">
                <a:solidFill>
                  <a:schemeClr val="tx1"/>
                </a:solidFill>
                <a:latin typeface="+mj-lt"/>
              </a:rPr>
              <a:t>Raja Pemersatu</a:t>
            </a:r>
          </a:p>
        </p:txBody>
      </p:sp>
      <p:pic>
        <p:nvPicPr>
          <p:cNvPr id="7" name="Picture 6" descr="cover-buku-sri-sultan-hb-ix_22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52575" y="-1905"/>
            <a:ext cx="1360170" cy="1812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syarif kasim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296311" y="108450"/>
            <a:ext cx="1374140" cy="15017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6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8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203" y="297529"/>
            <a:ext cx="6191673" cy="64008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ID" sz="3600" b="1" dirty="0">
                <a:solidFill>
                  <a:schemeClr val="accent2"/>
                </a:solidFill>
                <a:cs typeface="Arial" panose="020B0604020202020204" pitchFamily="34" charset="0"/>
              </a:rPr>
              <a:t>Pejuang Perempuan</a:t>
            </a:r>
          </a:p>
        </p:txBody>
      </p:sp>
      <p:sp>
        <p:nvSpPr>
          <p:cNvPr id="193" name="TextBox 192"/>
          <p:cNvSpPr txBox="1"/>
          <p:nvPr/>
        </p:nvSpPr>
        <p:spPr>
          <a:xfrm>
            <a:off x="8846820" y="447675"/>
            <a:ext cx="2449195" cy="3962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ID" sz="2000" b="1" dirty="0">
                <a:solidFill>
                  <a:schemeClr val="accent1"/>
                </a:solidFill>
                <a:cs typeface="Arial" panose="020B0604020202020204" pitchFamily="34" charset="0"/>
              </a:rPr>
              <a:t>Opu Daeng Risaju</a:t>
            </a:r>
          </a:p>
        </p:txBody>
      </p:sp>
      <p:sp>
        <p:nvSpPr>
          <p:cNvPr id="196" name="TextBox 195"/>
          <p:cNvSpPr txBox="1"/>
          <p:nvPr/>
        </p:nvSpPr>
        <p:spPr>
          <a:xfrm>
            <a:off x="1552268" y="1562341"/>
            <a:ext cx="59258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680" indent="-360680">
              <a:buFont typeface="Arial" panose="020B0604020202020204" pitchFamily="34" charset="0"/>
              <a:buChar char="•"/>
              <a:defRPr/>
            </a:pPr>
            <a:r>
              <a:rPr lang="id-ID" sz="2000" b="1" dirty="0">
                <a:sym typeface="+mn-ea"/>
              </a:rPr>
              <a:t>B</a:t>
            </a:r>
            <a:r>
              <a:rPr lang="en-US" sz="2000" b="1" dirty="0">
                <a:sym typeface="+mn-ea"/>
              </a:rPr>
              <a:t>ergabung dengan Partai Serikat Islam Indonesia</a:t>
            </a:r>
            <a:r>
              <a:rPr lang="id-ID" sz="2000" b="1" dirty="0">
                <a:sym typeface="+mn-ea"/>
              </a:rPr>
              <a:t> </a:t>
            </a:r>
            <a:r>
              <a:rPr lang="en-US" sz="2000" b="1" dirty="0">
                <a:sym typeface="+mn-ea"/>
              </a:rPr>
              <a:t>(PSII).</a:t>
            </a:r>
          </a:p>
          <a:p>
            <a:pPr marL="360680" indent="-360680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ym typeface="+mn-ea"/>
              </a:rPr>
              <a:t>Menjadi ketua PSII Palopo pada</a:t>
            </a:r>
            <a:r>
              <a:rPr lang="id-ID" sz="2000" b="1" dirty="0">
                <a:sym typeface="+mn-ea"/>
              </a:rPr>
              <a:t> </a:t>
            </a:r>
            <a:r>
              <a:rPr lang="en-US" sz="2000" b="1" dirty="0">
                <a:sym typeface="+mn-ea"/>
              </a:rPr>
              <a:t>1930. </a:t>
            </a:r>
          </a:p>
          <a:p>
            <a:pPr marL="360680" indent="-360680">
              <a:buFont typeface="Arial" panose="020B0604020202020204" pitchFamily="34" charset="0"/>
              <a:buChar char="•"/>
              <a:defRPr/>
            </a:pPr>
            <a:r>
              <a:rPr lang="id-ID" sz="2000" b="1" dirty="0">
                <a:sym typeface="+mn-ea"/>
              </a:rPr>
              <a:t>A</a:t>
            </a:r>
            <a:r>
              <a:rPr lang="en-US" sz="2000" b="1" dirty="0">
                <a:sym typeface="+mn-ea"/>
              </a:rPr>
              <a:t>ktif berjuang melawan kolonialisme Belanda</a:t>
            </a:r>
            <a:r>
              <a:rPr lang="id-ID" sz="2000" b="1" dirty="0">
                <a:sym typeface="+mn-ea"/>
              </a:rPr>
              <a:t>.</a:t>
            </a:r>
          </a:p>
          <a:p>
            <a:pPr marL="360680" indent="-360680">
              <a:buFont typeface="Arial" panose="020B0604020202020204" pitchFamily="34" charset="0"/>
              <a:buChar char="•"/>
              <a:defRPr/>
            </a:pPr>
            <a:r>
              <a:rPr lang="en-ID" sz="2000" b="1" dirty="0">
                <a:sym typeface="+mn-ea"/>
              </a:rPr>
              <a:t>Turut terlibat pertempuran dengan Belanda pada masa awal kemerdekaan.</a:t>
            </a:r>
            <a:endParaRPr lang="en-ID" altLang="en-US" sz="2000" b="1" dirty="0">
              <a:cs typeface="Arial" panose="020B0604020202020204" pitchFamily="34" charset="0"/>
              <a:sym typeface="+mn-ea"/>
            </a:endParaRPr>
          </a:p>
        </p:txBody>
      </p:sp>
      <p:pic>
        <p:nvPicPr>
          <p:cNvPr id="4" name="Picture 3" descr="Opu Daeng.jpg"/>
          <p:cNvPicPr>
            <a:picLocks noChangeAspect="1"/>
          </p:cNvPicPr>
          <p:nvPr/>
        </p:nvPicPr>
        <p:blipFill>
          <a:blip r:embed="rId2" cstate="print"/>
          <a:srcRect l="9351" t="12648" r="11172"/>
          <a:stretch>
            <a:fillRect/>
          </a:stretch>
        </p:blipFill>
        <p:spPr bwMode="auto">
          <a:xfrm>
            <a:off x="8690595" y="999083"/>
            <a:ext cx="2735263" cy="38163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70" decel="100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770" decel="100000"/>
                                        <p:tgtEl>
                                          <p:spTgt spid="19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3" grpId="0"/>
      <p:bldP spid="19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7500" lnSpcReduction="10000"/>
          </a:bodyPr>
          <a:lstStyle/>
          <a:p>
            <a:r>
              <a:rPr lang="en-ID" altLang="en-US" b="1" dirty="0"/>
              <a:t>Pejuangan Seni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01440" y="1637030"/>
            <a:ext cx="414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b="1" dirty="0">
                <a:solidFill>
                  <a:srgbClr val="002060"/>
                </a:solidFill>
                <a:latin typeface="Comic Sans MS" panose="030F0702030302020204" pitchFamily="82" charset="0"/>
                <a:sym typeface="+mn-ea"/>
              </a:rPr>
              <a:t>Apa peran penting kedua tokoh </a:t>
            </a:r>
            <a:r>
              <a:rPr lang="en-ID" b="1" dirty="0">
                <a:solidFill>
                  <a:srgbClr val="002060"/>
                </a:solidFill>
                <a:latin typeface="Comic Sans MS" panose="030F0702030302020204" pitchFamily="82" charset="0"/>
                <a:sym typeface="+mn-ea"/>
              </a:rPr>
              <a:t>pada gambar</a:t>
            </a:r>
            <a:r>
              <a:rPr lang="id-ID" b="1" dirty="0">
                <a:solidFill>
                  <a:srgbClr val="002060"/>
                </a:solidFill>
                <a:latin typeface="Comic Sans MS" panose="030F0702030302020204" pitchFamily="82" charset="0"/>
                <a:sym typeface="+mn-ea"/>
              </a:rPr>
              <a:t>?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" name="Group 9"/>
          <p:cNvGrpSpPr/>
          <p:nvPr/>
        </p:nvGrpSpPr>
        <p:grpSpPr>
          <a:xfrm>
            <a:off x="7500794" y="5234248"/>
            <a:ext cx="4119875" cy="1218059"/>
            <a:chOff x="5247690" y="1753071"/>
            <a:chExt cx="2907938" cy="1218059"/>
          </a:xfrm>
        </p:grpSpPr>
        <p:sp>
          <p:nvSpPr>
            <p:cNvPr id="11" name="TextBox 10"/>
            <p:cNvSpPr txBox="1"/>
            <p:nvPr/>
          </p:nvSpPr>
          <p:spPr>
            <a:xfrm>
              <a:off x="5247690" y="1753071"/>
              <a:ext cx="29079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Muhammad Yamin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47690" y="1965290"/>
              <a:ext cx="2907938" cy="1005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Wingdings" panose="05000000000000000000" charset="0"/>
                <a:buChar char="ü"/>
                <a:defRPr/>
              </a:pPr>
              <a:r>
                <a:rPr lang="id-ID" sz="1400" b="1" dirty="0">
                  <a:sym typeface="+mn-ea"/>
                </a:rPr>
                <a:t>B</a:t>
              </a:r>
              <a:r>
                <a:rPr lang="en-US" sz="1400" b="1" dirty="0">
                  <a:sym typeface="+mn-ea"/>
                </a:rPr>
                <a:t>erjuang </a:t>
              </a:r>
              <a:r>
                <a:rPr lang="en-ID" sz="1400" b="1" dirty="0">
                  <a:sym typeface="Wingdings" panose="05000000000000000000" pitchFamily="2" charset="2"/>
                </a:rPr>
                <a:t>melalui</a:t>
              </a:r>
              <a:r>
                <a:rPr lang="en-US" sz="1600" b="1" dirty="0">
                  <a:sym typeface="+mn-ea"/>
                </a:rPr>
                <a:t> pemikiran politik dan karya sastra. </a:t>
              </a:r>
            </a:p>
            <a:p>
              <a:pPr marL="171450" indent="-171450">
                <a:buFont typeface="Wingdings" panose="05000000000000000000" charset="0"/>
                <a:buChar char="ü"/>
                <a:defRPr/>
              </a:pPr>
              <a:r>
                <a:rPr lang="id-ID" sz="1400" b="1" dirty="0">
                  <a:sym typeface="+mn-ea"/>
                </a:rPr>
                <a:t>M</a:t>
              </a:r>
              <a:r>
                <a:rPr lang="en-US" sz="1400" b="1" dirty="0">
                  <a:sym typeface="+mn-ea"/>
                </a:rPr>
                <a:t>enyumbangkan konsep Pancasila dan UUD 1945. </a:t>
              </a:r>
              <a:endParaRPr lang="en-US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endParaRPr>
            </a:p>
          </p:txBody>
        </p:sp>
      </p:grpSp>
      <p:grpSp>
        <p:nvGrpSpPr>
          <p:cNvPr id="4" name="Group 12"/>
          <p:cNvGrpSpPr/>
          <p:nvPr/>
        </p:nvGrpSpPr>
        <p:grpSpPr>
          <a:xfrm>
            <a:off x="453390" y="4413885"/>
            <a:ext cx="3447415" cy="1400885"/>
            <a:chOff x="6096920" y="1753071"/>
            <a:chExt cx="2463137" cy="1401244"/>
          </a:xfrm>
        </p:grpSpPr>
        <p:sp>
          <p:nvSpPr>
            <p:cNvPr id="14" name="TextBox 13"/>
            <p:cNvSpPr txBox="1"/>
            <p:nvPr/>
          </p:nvSpPr>
          <p:spPr>
            <a:xfrm>
              <a:off x="6096920" y="1753071"/>
              <a:ext cx="2463137" cy="338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D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Ismail Marzuki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96920" y="1965290"/>
              <a:ext cx="2463137" cy="1189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60680" indent="-360680">
                <a:buFont typeface="Wingdings" panose="05000000000000000000" pitchFamily="2" charset="2"/>
                <a:buChar char="ü"/>
                <a:defRPr/>
              </a:pPr>
              <a:r>
                <a:rPr lang="en-ID" sz="1400" b="1" dirty="0">
                  <a:sym typeface="+mn-ea"/>
                </a:rPr>
                <a:t>Menciptakan lagu-lagu </a:t>
              </a:r>
              <a:r>
                <a:rPr lang="en-US" sz="1400" b="1" dirty="0">
                  <a:sym typeface="+mn-ea"/>
                </a:rPr>
                <a:t>bernuansa perjuangan</a:t>
              </a:r>
              <a:r>
                <a:rPr lang="id-ID" sz="1400" b="1" dirty="0">
                  <a:sym typeface="+mn-ea"/>
                </a:rPr>
                <a:t>.</a:t>
              </a:r>
              <a:r>
                <a:rPr lang="en-US" sz="1600" b="1" dirty="0">
                  <a:sym typeface="+mn-ea"/>
                </a:rPr>
                <a:t> </a:t>
              </a:r>
            </a:p>
            <a:p>
              <a:pPr marL="360680" indent="-360680">
                <a:buFont typeface="Wingdings" panose="05000000000000000000" pitchFamily="2" charset="2"/>
                <a:buChar char="ü"/>
                <a:defRPr/>
              </a:pPr>
              <a:r>
                <a:rPr lang="en-US" sz="1400" b="1" dirty="0">
                  <a:sym typeface="+mn-ea"/>
                </a:rPr>
                <a:t>Lagu-lagu</a:t>
              </a:r>
              <a:r>
                <a:rPr lang="id-ID" sz="1400" b="1" dirty="0">
                  <a:sym typeface="+mn-ea"/>
                </a:rPr>
                <a:t>nya </a:t>
              </a:r>
              <a:r>
                <a:rPr lang="en-ID" sz="1400" b="1" dirty="0">
                  <a:sym typeface="Wingdings" panose="05000000000000000000" pitchFamily="2" charset="2"/>
                </a:rPr>
                <a:t>mampu</a:t>
              </a:r>
              <a:r>
                <a:rPr lang="id-ID" sz="1400" b="1" dirty="0">
                  <a:sym typeface="Wingdings" panose="05000000000000000000" pitchFamily="2" charset="2"/>
                </a:rPr>
                <a:t> </a:t>
              </a:r>
              <a:r>
                <a:rPr lang="en-US" sz="1400" b="1" dirty="0">
                  <a:sym typeface="+mn-ea"/>
                </a:rPr>
                <a:t>menggugah semangat juang dan jiwa nasionalisme bangsa Indonesia.</a:t>
              </a:r>
              <a:endParaRPr lang="en-US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endParaRPr>
            </a:p>
          </p:txBody>
        </p:sp>
      </p:grpSp>
      <p:cxnSp>
        <p:nvCxnSpPr>
          <p:cNvPr id="16" name="Elbow Connector 32"/>
          <p:cNvCxnSpPr/>
          <p:nvPr/>
        </p:nvCxnSpPr>
        <p:spPr>
          <a:xfrm flipV="1">
            <a:off x="3485402" y="3887637"/>
            <a:ext cx="793081" cy="461888"/>
          </a:xfrm>
          <a:prstGeom prst="bentConnector3">
            <a:avLst>
              <a:gd name="adj1" fmla="val 747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PBK-IsmailMarzuki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78880" y="2826497"/>
            <a:ext cx="1525087" cy="20360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8" name="Picture 27" descr="m yami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67730" y="2826385"/>
            <a:ext cx="1532890" cy="20161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32" name="Elbow Connector 32"/>
          <p:cNvCxnSpPr/>
          <p:nvPr/>
        </p:nvCxnSpPr>
        <p:spPr>
          <a:xfrm rot="5400000" flipV="1">
            <a:off x="7342505" y="4531995"/>
            <a:ext cx="1012190" cy="392430"/>
          </a:xfrm>
          <a:prstGeom prst="bentConnector3">
            <a:avLst>
              <a:gd name="adj1" fmla="val 50063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7500" lnSpcReduction="10000"/>
          </a:bodyPr>
          <a:lstStyle/>
          <a:p>
            <a:r>
              <a:rPr lang="en-ID" altLang="en-US" dirty="0"/>
              <a:t>Pejuang Pemberontakan</a:t>
            </a:r>
          </a:p>
        </p:txBody>
      </p:sp>
      <p:graphicFrame>
        <p:nvGraphicFramePr>
          <p:cNvPr id="24" name="Diagram 23"/>
          <p:cNvGraphicFramePr/>
          <p:nvPr/>
        </p:nvGraphicFramePr>
        <p:xfrm>
          <a:off x="2146484" y="1397377"/>
          <a:ext cx="8136904" cy="5128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Graphic spid="24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7500" lnSpcReduction="10000"/>
          </a:bodyPr>
          <a:lstStyle/>
          <a:p>
            <a:r>
              <a:rPr lang="en-ID" altLang="en-US" dirty="0"/>
              <a:t>Pemikir Bangsa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9895" y="2593975"/>
            <a:ext cx="3487420" cy="1950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d-ID" sz="1400" b="1" dirty="0">
                <a:latin typeface="+mj-lt"/>
                <a:sym typeface="+mn-ea"/>
              </a:rPr>
              <a:t>Mohammad Hatta berpendapat r</a:t>
            </a:r>
            <a:r>
              <a:rPr lang="en-US" sz="1600" b="1" dirty="0" err="1">
                <a:latin typeface="+mj-lt"/>
                <a:sym typeface="+mn-ea"/>
              </a:rPr>
              <a:t>asa</a:t>
            </a:r>
            <a:r>
              <a:rPr lang="en-US" sz="1600" b="1" dirty="0">
                <a:latin typeface="+mj-lt"/>
                <a:sym typeface="+mn-ea"/>
              </a:rPr>
              <a:t> </a:t>
            </a:r>
            <a:r>
              <a:rPr lang="en-US" sz="1600" b="1" dirty="0" err="1">
                <a:latin typeface="+mj-lt"/>
                <a:sym typeface="+mn-ea"/>
              </a:rPr>
              <a:t>nasionalisme</a:t>
            </a:r>
            <a:r>
              <a:rPr lang="en-US" sz="1600" b="1" dirty="0">
                <a:latin typeface="+mj-lt"/>
                <a:sym typeface="+mn-ea"/>
              </a:rPr>
              <a:t> </a:t>
            </a:r>
            <a:r>
              <a:rPr lang="en-US" sz="1600" b="1" dirty="0" err="1">
                <a:latin typeface="+mj-lt"/>
                <a:sym typeface="+mn-ea"/>
              </a:rPr>
              <a:t>atau</a:t>
            </a:r>
            <a:r>
              <a:rPr lang="en-US" sz="1600" b="1" dirty="0">
                <a:latin typeface="+mj-lt"/>
                <a:sym typeface="+mn-ea"/>
              </a:rPr>
              <a:t> </a:t>
            </a:r>
            <a:r>
              <a:rPr lang="en-US" sz="1600" b="1" dirty="0" err="1">
                <a:latin typeface="+mj-lt"/>
                <a:sym typeface="+mn-ea"/>
              </a:rPr>
              <a:t>kebangsaan</a:t>
            </a:r>
            <a:r>
              <a:rPr lang="en-US" sz="1600" b="1" dirty="0">
                <a:latin typeface="+mj-lt"/>
                <a:sym typeface="+mn-ea"/>
              </a:rPr>
              <a:t> </a:t>
            </a:r>
            <a:r>
              <a:rPr lang="en-US" sz="1600" b="1" dirty="0" err="1">
                <a:latin typeface="+mj-lt"/>
                <a:sym typeface="+mn-ea"/>
              </a:rPr>
              <a:t>muncul</a:t>
            </a:r>
            <a:r>
              <a:rPr lang="en-US" sz="1600" b="1" dirty="0">
                <a:latin typeface="+mj-lt"/>
                <a:sym typeface="+mn-ea"/>
              </a:rPr>
              <a:t> </a:t>
            </a:r>
            <a:r>
              <a:rPr lang="en-US" sz="1600" b="1" dirty="0" err="1">
                <a:latin typeface="+mj-lt"/>
                <a:sym typeface="+mn-ea"/>
              </a:rPr>
              <a:t>karena</a:t>
            </a:r>
            <a:r>
              <a:rPr lang="en-US" sz="1600" b="1" dirty="0">
                <a:latin typeface="+mj-lt"/>
                <a:sym typeface="+mn-ea"/>
              </a:rPr>
              <a:t> </a:t>
            </a:r>
            <a:r>
              <a:rPr lang="en-US" sz="1600" b="1" dirty="0" err="1">
                <a:latin typeface="+mj-lt"/>
                <a:sym typeface="+mn-ea"/>
              </a:rPr>
              <a:t>adanya</a:t>
            </a:r>
            <a:r>
              <a:rPr lang="en-US" sz="1600" b="1" dirty="0">
                <a:latin typeface="+mj-lt"/>
                <a:sym typeface="+mn-ea"/>
              </a:rPr>
              <a:t> </a:t>
            </a:r>
            <a:r>
              <a:rPr lang="en-US" sz="1600" b="1" dirty="0" err="1">
                <a:latin typeface="+mj-lt"/>
                <a:sym typeface="+mn-ea"/>
              </a:rPr>
              <a:t>perasaan</a:t>
            </a:r>
            <a:r>
              <a:rPr lang="en-US" sz="1600" b="1" dirty="0">
                <a:latin typeface="+mj-lt"/>
                <a:sym typeface="+mn-ea"/>
              </a:rPr>
              <a:t> </a:t>
            </a:r>
            <a:r>
              <a:rPr lang="en-US" sz="1600" b="1" dirty="0" err="1">
                <a:latin typeface="+mj-lt"/>
                <a:sym typeface="+mn-ea"/>
              </a:rPr>
              <a:t>senasib</a:t>
            </a:r>
            <a:r>
              <a:rPr lang="en-US" sz="1600" b="1" dirty="0">
                <a:latin typeface="+mj-lt"/>
                <a:sym typeface="+mn-ea"/>
              </a:rPr>
              <a:t> yang </a:t>
            </a:r>
            <a:r>
              <a:rPr lang="en-US" sz="1600" b="1" dirty="0" err="1">
                <a:latin typeface="+mj-lt"/>
                <a:sym typeface="+mn-ea"/>
              </a:rPr>
              <a:t>dirasakan</a:t>
            </a:r>
            <a:r>
              <a:rPr lang="en-US" sz="1600" b="1" dirty="0">
                <a:latin typeface="+mj-lt"/>
                <a:sym typeface="+mn-ea"/>
              </a:rPr>
              <a:t> </a:t>
            </a:r>
            <a:r>
              <a:rPr lang="en-US" sz="1600" b="1" dirty="0" err="1">
                <a:latin typeface="+mj-lt"/>
                <a:sym typeface="+mn-ea"/>
              </a:rPr>
              <a:t>dalam</a:t>
            </a:r>
            <a:r>
              <a:rPr lang="en-US" sz="1600" b="1" dirty="0">
                <a:latin typeface="+mj-lt"/>
                <a:sym typeface="+mn-ea"/>
              </a:rPr>
              <a:t> </a:t>
            </a:r>
            <a:r>
              <a:rPr lang="en-US" sz="1600" b="1" dirty="0" err="1">
                <a:latin typeface="+mj-lt"/>
                <a:sym typeface="+mn-ea"/>
              </a:rPr>
              <a:t>diri</a:t>
            </a:r>
            <a:r>
              <a:rPr lang="en-US" sz="1600" b="1" dirty="0">
                <a:latin typeface="+mj-lt"/>
                <a:sym typeface="+mn-ea"/>
              </a:rPr>
              <a:t> </a:t>
            </a:r>
            <a:r>
              <a:rPr lang="en-US" sz="1600" b="1" dirty="0" err="1">
                <a:latin typeface="+mj-lt"/>
                <a:sym typeface="+mn-ea"/>
              </a:rPr>
              <a:t>bangsa</a:t>
            </a:r>
            <a:r>
              <a:rPr lang="en-US" sz="1600" b="1" dirty="0">
                <a:latin typeface="+mj-lt"/>
                <a:sym typeface="+mn-ea"/>
              </a:rPr>
              <a:t> Indonesia. </a:t>
            </a:r>
          </a:p>
          <a:p>
            <a:pPr algn="l"/>
            <a:r>
              <a:rPr lang="en-US" sz="1400" b="1" dirty="0" err="1">
                <a:latin typeface="+mj-lt"/>
                <a:sym typeface="+mn-ea"/>
              </a:rPr>
              <a:t>Nasionalisme</a:t>
            </a:r>
            <a:r>
              <a:rPr lang="en-US" sz="1400" b="1" dirty="0">
                <a:latin typeface="+mj-lt"/>
                <a:sym typeface="+mn-ea"/>
              </a:rPr>
              <a:t> </a:t>
            </a:r>
            <a:r>
              <a:rPr lang="en-US" sz="1400" b="1" dirty="0" err="1">
                <a:latin typeface="+mj-lt"/>
                <a:sym typeface="+mn-ea"/>
              </a:rPr>
              <a:t>juga</a:t>
            </a:r>
            <a:r>
              <a:rPr lang="en-US" sz="1400" b="1" dirty="0">
                <a:latin typeface="+mj-lt"/>
                <a:sym typeface="+mn-ea"/>
              </a:rPr>
              <a:t> </a:t>
            </a:r>
            <a:r>
              <a:rPr lang="en-US" sz="1400" b="1" dirty="0" err="1">
                <a:latin typeface="+mj-lt"/>
                <a:sym typeface="+mn-ea"/>
              </a:rPr>
              <a:t>ditemukan</a:t>
            </a:r>
            <a:r>
              <a:rPr lang="en-US" sz="1400" b="1" dirty="0">
                <a:latin typeface="+mj-lt"/>
                <a:sym typeface="+mn-ea"/>
              </a:rPr>
              <a:t> </a:t>
            </a:r>
            <a:r>
              <a:rPr lang="en-US" sz="1400" b="1" dirty="0" err="1">
                <a:latin typeface="+mj-lt"/>
                <a:sym typeface="+mn-ea"/>
              </a:rPr>
              <a:t>oleh</a:t>
            </a:r>
            <a:r>
              <a:rPr lang="en-US" sz="1400" b="1" dirty="0">
                <a:latin typeface="+mj-lt"/>
                <a:sym typeface="+mn-ea"/>
              </a:rPr>
              <a:t> </a:t>
            </a:r>
            <a:r>
              <a:rPr lang="en-US" sz="1400" b="1" dirty="0" err="1">
                <a:latin typeface="+mj-lt"/>
                <a:sym typeface="+mn-ea"/>
              </a:rPr>
              <a:t>adanya</a:t>
            </a:r>
            <a:r>
              <a:rPr lang="en-US" sz="1400" b="1" dirty="0">
                <a:latin typeface="+mj-lt"/>
                <a:sym typeface="+mn-ea"/>
              </a:rPr>
              <a:t> </a:t>
            </a:r>
            <a:r>
              <a:rPr lang="en-US" sz="1400" b="1" dirty="0" err="1">
                <a:latin typeface="+mj-lt"/>
                <a:sym typeface="+mn-ea"/>
              </a:rPr>
              <a:t>kesadaran</a:t>
            </a:r>
            <a:r>
              <a:rPr lang="en-US" sz="1400" b="1" dirty="0">
                <a:latin typeface="+mj-lt"/>
                <a:sym typeface="+mn-ea"/>
              </a:rPr>
              <a:t> </a:t>
            </a:r>
            <a:r>
              <a:rPr lang="en-US" sz="1400" b="1" dirty="0" err="1">
                <a:latin typeface="+mj-lt"/>
                <a:sym typeface="+mn-ea"/>
              </a:rPr>
              <a:t>terhadap</a:t>
            </a:r>
            <a:r>
              <a:rPr lang="en-US" sz="1400" b="1" dirty="0">
                <a:latin typeface="+mj-lt"/>
                <a:sym typeface="+mn-ea"/>
              </a:rPr>
              <a:t> </a:t>
            </a:r>
            <a:r>
              <a:rPr lang="en-US" sz="1400" b="1" dirty="0" err="1">
                <a:latin typeface="+mj-lt"/>
                <a:sym typeface="+mn-ea"/>
              </a:rPr>
              <a:t>persamaan</a:t>
            </a:r>
            <a:r>
              <a:rPr lang="en-US" sz="1400" b="1" dirty="0">
                <a:latin typeface="+mj-lt"/>
                <a:sym typeface="+mn-ea"/>
              </a:rPr>
              <a:t> </a:t>
            </a:r>
            <a:r>
              <a:rPr lang="en-US" sz="1400" b="1" dirty="0" err="1">
                <a:latin typeface="+mj-lt"/>
                <a:sym typeface="+mn-ea"/>
              </a:rPr>
              <a:t>dan</a:t>
            </a:r>
            <a:r>
              <a:rPr lang="en-US" sz="1400" b="1" dirty="0">
                <a:latin typeface="+mj-lt"/>
                <a:sym typeface="+mn-ea"/>
              </a:rPr>
              <a:t> </a:t>
            </a:r>
            <a:r>
              <a:rPr lang="en-US" sz="1400" b="1" dirty="0" err="1">
                <a:latin typeface="+mj-lt"/>
                <a:sym typeface="+mn-ea"/>
              </a:rPr>
              <a:t>tujuan</a:t>
            </a:r>
            <a:r>
              <a:rPr lang="id-ID" sz="1400" b="1" dirty="0">
                <a:latin typeface="+mj-lt"/>
                <a:sym typeface="+mn-ea"/>
              </a:rPr>
              <a:t>.</a:t>
            </a:r>
            <a:endParaRPr lang="id-ID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sym typeface="+mn-ea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951049" y="2578577"/>
            <a:ext cx="2799629" cy="15225"/>
          </a:xfrm>
          <a:prstGeom prst="line">
            <a:avLst/>
          </a:prstGeom>
          <a:ln w="12700">
            <a:solidFill>
              <a:schemeClr val="accent5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endCxn id="3" idx="1"/>
          </p:cNvCxnSpPr>
          <p:nvPr/>
        </p:nvCxnSpPr>
        <p:spPr>
          <a:xfrm>
            <a:off x="3750678" y="2593802"/>
            <a:ext cx="577011" cy="354947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601184" y="4185768"/>
            <a:ext cx="1452102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M. Hatta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6341348" y="2149832"/>
            <a:ext cx="4144619" cy="0"/>
          </a:xfrm>
          <a:prstGeom prst="line">
            <a:avLst/>
          </a:prstGeom>
          <a:ln w="12700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그룹 6"/>
          <p:cNvGrpSpPr/>
          <p:nvPr/>
        </p:nvGrpSpPr>
        <p:grpSpPr>
          <a:xfrm>
            <a:off x="6251641" y="1901150"/>
            <a:ext cx="4742181" cy="936625"/>
            <a:chOff x="8306211" y="1865918"/>
            <a:chExt cx="3395410" cy="936625"/>
          </a:xfrm>
        </p:grpSpPr>
        <p:sp>
          <p:nvSpPr>
            <p:cNvPr id="18" name="TextBox 17"/>
            <p:cNvSpPr txBox="1"/>
            <p:nvPr/>
          </p:nvSpPr>
          <p:spPr>
            <a:xfrm>
              <a:off x="8316214" y="2162463"/>
              <a:ext cx="3385407" cy="64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ID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Memperjuangkan nasionalisme Indonesia sejak masa pergerakan nasional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306211" y="1865918"/>
              <a:ext cx="2908198" cy="304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cxnSp>
        <p:nvCxnSpPr>
          <p:cNvPr id="26" name="Straight Connector 25"/>
          <p:cNvCxnSpPr/>
          <p:nvPr/>
        </p:nvCxnSpPr>
        <p:spPr>
          <a:xfrm>
            <a:off x="6578183" y="3296778"/>
            <a:ext cx="3142609" cy="4070"/>
          </a:xfrm>
          <a:prstGeom prst="line">
            <a:avLst/>
          </a:prstGeom>
          <a:ln w="12700"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577965" y="3426854"/>
            <a:ext cx="3383280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D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Pemikirannya menjadi pijakan utama dalam integrasi nasional</a:t>
            </a:r>
          </a:p>
        </p:txBody>
      </p:sp>
      <p:pic>
        <p:nvPicPr>
          <p:cNvPr id="30" name="Picture 8" descr="Moh hatta.jpeg"/>
          <p:cNvPicPr>
            <a:picLocks noChangeAspect="1"/>
          </p:cNvPicPr>
          <p:nvPr/>
        </p:nvPicPr>
        <p:blipFill>
          <a:blip r:embed="rId2" cstate="print"/>
          <a:srcRect l="1868" t="4591" r="5165" b="2814"/>
          <a:stretch>
            <a:fillRect/>
          </a:stretch>
        </p:blipFill>
        <p:spPr bwMode="auto">
          <a:xfrm>
            <a:off x="4507865" y="1676400"/>
            <a:ext cx="1638300" cy="2509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Left Arrow 13"/>
          <p:cNvSpPr/>
          <p:nvPr/>
        </p:nvSpPr>
        <p:spPr>
          <a:xfrm>
            <a:off x="10105763" y="5971722"/>
            <a:ext cx="1676400" cy="85898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dirty="0" smtClean="0">
                <a:hlinkClick r:id="rId3" action="ppaction://hlinksldjump"/>
              </a:rPr>
              <a:t>BACK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  <p:bldP spid="9" grpId="0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5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067050"/>
            <a:ext cx="10363200" cy="2162175"/>
          </a:xfr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ID" sz="3600" dirty="0" smtClean="0"/>
              <a:t>Bab II</a:t>
            </a:r>
            <a:r>
              <a:rPr lang="en-ID" dirty="0" smtClean="0"/>
              <a:t/>
            </a:r>
            <a:br>
              <a:rPr lang="en-ID" dirty="0" smtClean="0"/>
            </a:br>
            <a:r>
              <a:rPr lang="en-ID" dirty="0" smtClean="0"/>
              <a:t>Indonesia pada Awal Kemerdekaan hingga Masa Demokrasi Liberal</a:t>
            </a:r>
            <a:endParaRPr lang="en-US" dirty="0" smtClean="0"/>
          </a:p>
        </p:txBody>
      </p:sp>
      <p:sp>
        <p:nvSpPr>
          <p:cNvPr id="4" name="Right Arrow 3"/>
          <p:cNvSpPr/>
          <p:nvPr/>
        </p:nvSpPr>
        <p:spPr>
          <a:xfrm>
            <a:off x="10335499" y="5957449"/>
            <a:ext cx="1620982" cy="720436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D" b="1" dirty="0" err="1" smtClean="0">
                <a:latin typeface="Action Man" pitchFamily="2" charset="0"/>
                <a:hlinkClick r:id="rId3" action="ppaction://hlinksldjump"/>
              </a:rPr>
              <a:t>Daftar</a:t>
            </a:r>
            <a:r>
              <a:rPr lang="en-ID" b="1" dirty="0" smtClean="0">
                <a:latin typeface="Action Man" pitchFamily="2" charset="0"/>
                <a:hlinkClick r:id="rId3" action="ppaction://hlinksldjump"/>
              </a:rPr>
              <a:t> </a:t>
            </a:r>
            <a:r>
              <a:rPr lang="en-ID" b="1" dirty="0" err="1" smtClean="0">
                <a:latin typeface="Action Man" pitchFamily="2" charset="0"/>
                <a:hlinkClick r:id="rId3" action="ppaction://hlinksldjump"/>
              </a:rPr>
              <a:t>Isi</a:t>
            </a:r>
            <a:endParaRPr lang="en-US" b="1" dirty="0">
              <a:latin typeface="Action M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ID" sz="4000" dirty="0" smtClean="0"/>
              <a:t>Kehidupan Politik pada Awal Kemerdekaan</a:t>
            </a:r>
            <a:endParaRPr lang="en-US" sz="4000" dirty="0" smtClean="0"/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609601" y="1484313"/>
            <a:ext cx="9326033" cy="1358900"/>
            <a:chOff x="0" y="0"/>
            <a:chExt cx="6995160" cy="1357788"/>
          </a:xfrm>
        </p:grpSpPr>
        <p:sp>
          <p:nvSpPr>
            <p:cNvPr id="19" name="Rounded Rectangle 18"/>
            <p:cNvSpPr/>
            <p:nvPr/>
          </p:nvSpPr>
          <p:spPr>
            <a:xfrm>
              <a:off x="0" y="0"/>
              <a:ext cx="6995160" cy="135778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ounded Rectangle 4"/>
            <p:cNvSpPr/>
            <p:nvPr/>
          </p:nvSpPr>
          <p:spPr>
            <a:xfrm>
              <a:off x="39692" y="39655"/>
              <a:ext cx="5529764" cy="12784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6200" tIns="76200" rIns="76200" bIns="76200" spcCol="1270" anchor="ctr"/>
            <a:lstStyle/>
            <a:p>
              <a:pPr defTabSz="8890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ID" sz="2000" dirty="0"/>
                <a:t>Perubahan sistem pemerintahan dari presidensial menjadi parlementer yang ditandai dengan adanya Maklumat KNIP Nomor 5 tanggal 11 November 1945.</a:t>
              </a:r>
              <a:endParaRPr lang="en-US" sz="2000" dirty="0"/>
            </a:p>
          </p:txBody>
        </p:sp>
      </p:grp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1432985" y="3068638"/>
            <a:ext cx="9326033" cy="1357312"/>
            <a:chOff x="617219" y="1584087"/>
            <a:chExt cx="6995160" cy="1357788"/>
          </a:xfrm>
        </p:grpSpPr>
        <p:sp>
          <p:nvSpPr>
            <p:cNvPr id="17" name="Rounded Rectangle 16"/>
            <p:cNvSpPr/>
            <p:nvPr/>
          </p:nvSpPr>
          <p:spPr>
            <a:xfrm>
              <a:off x="617219" y="1584087"/>
              <a:ext cx="6995160" cy="135778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ounded Rectangle 6"/>
            <p:cNvSpPr/>
            <p:nvPr/>
          </p:nvSpPr>
          <p:spPr>
            <a:xfrm>
              <a:off x="656910" y="1623788"/>
              <a:ext cx="5415455" cy="12783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6200" tIns="76200" rIns="76200" bIns="76200" spcCol="1270" anchor="ctr"/>
            <a:lstStyle/>
            <a:p>
              <a:pPr defTabSz="8890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ID" sz="2000" dirty="0"/>
                <a:t>Perubahan fungsi KNIP yang semula sebagai pembantu presiden dan wakil presiden menjadi majelis legislatif.</a:t>
              </a:r>
              <a:endParaRPr lang="en-US" sz="2000" dirty="0"/>
            </a:p>
          </p:txBody>
        </p:sp>
      </p:grp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2256368" y="4652963"/>
            <a:ext cx="9326033" cy="1357312"/>
            <a:chOff x="1234439" y="3168174"/>
            <a:chExt cx="6995160" cy="1357788"/>
          </a:xfrm>
        </p:grpSpPr>
        <p:sp>
          <p:nvSpPr>
            <p:cNvPr id="15" name="Rounded Rectangle 14"/>
            <p:cNvSpPr/>
            <p:nvPr/>
          </p:nvSpPr>
          <p:spPr>
            <a:xfrm>
              <a:off x="1234439" y="3168174"/>
              <a:ext cx="6995160" cy="135778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0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8"/>
            <p:cNvSpPr/>
            <p:nvPr/>
          </p:nvSpPr>
          <p:spPr>
            <a:xfrm>
              <a:off x="1274131" y="3207875"/>
              <a:ext cx="5415454" cy="12783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6200" tIns="76200" rIns="76200" bIns="76200" spcCol="1270" anchor="ctr"/>
            <a:lstStyle/>
            <a:p>
              <a:pPr defTabSz="8890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ID" sz="2000" dirty="0"/>
                <a:t>Penerapan kebijakan Rekonstruksi dan Rasionalisasi Angkatan Perang (RERA) untuk menyederhanakan angkatan perang yang dianggap terlalu rumit.</a:t>
              </a:r>
              <a:endParaRPr lang="en-US" sz="2000" dirty="0"/>
            </a:p>
          </p:txBody>
        </p:sp>
      </p:grp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8758767" y="2514600"/>
            <a:ext cx="1176867" cy="882650"/>
            <a:chOff x="6112597" y="1029656"/>
            <a:chExt cx="882562" cy="882562"/>
          </a:xfrm>
        </p:grpSpPr>
        <p:sp>
          <p:nvSpPr>
            <p:cNvPr id="13" name="Down Arrow 12"/>
            <p:cNvSpPr/>
            <p:nvPr/>
          </p:nvSpPr>
          <p:spPr>
            <a:xfrm>
              <a:off x="6112597" y="1029656"/>
              <a:ext cx="882562" cy="882562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Down Arrow 10"/>
            <p:cNvSpPr/>
            <p:nvPr/>
          </p:nvSpPr>
          <p:spPr>
            <a:xfrm>
              <a:off x="6311015" y="1029656"/>
              <a:ext cx="485727" cy="6635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45720" rIns="45720" spcCol="1270" anchor="ctr"/>
            <a:lstStyle/>
            <a:p>
              <a:pPr algn="ctr" defTabSz="1600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3600"/>
            </a:p>
          </p:txBody>
        </p:sp>
      </p:grpSp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9582151" y="4089400"/>
            <a:ext cx="1176867" cy="882650"/>
            <a:chOff x="6729817" y="2604691"/>
            <a:chExt cx="882562" cy="882562"/>
          </a:xfrm>
        </p:grpSpPr>
        <p:sp>
          <p:nvSpPr>
            <p:cNvPr id="11" name="Down Arrow 10"/>
            <p:cNvSpPr/>
            <p:nvPr/>
          </p:nvSpPr>
          <p:spPr>
            <a:xfrm>
              <a:off x="6729817" y="2604691"/>
              <a:ext cx="882562" cy="882562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-10740482"/>
                <a:satOff val="48253"/>
                <a:lumOff val="3317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10740482"/>
                <a:satOff val="48253"/>
                <a:lumOff val="3317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Down Arrow 12"/>
            <p:cNvSpPr/>
            <p:nvPr/>
          </p:nvSpPr>
          <p:spPr>
            <a:xfrm>
              <a:off x="6928234" y="2604691"/>
              <a:ext cx="485727" cy="6635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45720" rIns="45720" spcCol="1270" anchor="ctr"/>
            <a:lstStyle/>
            <a:p>
              <a:pPr algn="ctr" defTabSz="1600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36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4767" y="404813"/>
            <a:ext cx="10972800" cy="792162"/>
          </a:xfr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ID" dirty="0" smtClean="0"/>
              <a:t>Kabinet pada Masa Demokrasi Liberal</a:t>
            </a:r>
            <a:endParaRPr lang="en-US" dirty="0" smtClean="0"/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689100" y="1570039"/>
            <a:ext cx="2319867" cy="1042987"/>
            <a:chOff x="808895" y="1047"/>
            <a:chExt cx="1739949" cy="1043969"/>
          </a:xfrm>
        </p:grpSpPr>
        <p:sp>
          <p:nvSpPr>
            <p:cNvPr id="40" name="Rounded Rectangle 39"/>
            <p:cNvSpPr/>
            <p:nvPr/>
          </p:nvSpPr>
          <p:spPr>
            <a:xfrm>
              <a:off x="808895" y="1047"/>
              <a:ext cx="1739949" cy="1043969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</p:sp>
        <p:sp>
          <p:nvSpPr>
            <p:cNvPr id="41" name="Rounded Rectangle 4"/>
            <p:cNvSpPr/>
            <p:nvPr/>
          </p:nvSpPr>
          <p:spPr>
            <a:xfrm>
              <a:off x="839472" y="31624"/>
              <a:ext cx="1678795" cy="982815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72390" tIns="72390" rIns="72390" bIns="72390" spcCol="1270" anchor="ctr"/>
            <a:lstStyle/>
            <a:p>
              <a:pPr algn="ctr" defTabSz="8445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ID" sz="1900" dirty="0"/>
                <a:t>Kabinet Natsir</a:t>
              </a:r>
              <a:endParaRPr lang="en-US" sz="1900" dirty="0"/>
            </a:p>
          </p:txBody>
        </p:sp>
      </p:grp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4212167" y="1876426"/>
            <a:ext cx="491067" cy="430213"/>
            <a:chOff x="2701960" y="307278"/>
            <a:chExt cx="368869" cy="431507"/>
          </a:xfrm>
        </p:grpSpPr>
        <p:sp>
          <p:nvSpPr>
            <p:cNvPr id="38" name="Right Arrow 37"/>
            <p:cNvSpPr/>
            <p:nvPr/>
          </p:nvSpPr>
          <p:spPr>
            <a:xfrm>
              <a:off x="2701960" y="307278"/>
              <a:ext cx="368869" cy="431507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Right Arrow 6"/>
            <p:cNvSpPr/>
            <p:nvPr/>
          </p:nvSpPr>
          <p:spPr>
            <a:xfrm>
              <a:off x="2701960" y="393261"/>
              <a:ext cx="257572" cy="2595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6667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1500"/>
            </a:p>
          </p:txBody>
        </p:sp>
      </p:grp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4936067" y="1570039"/>
            <a:ext cx="2319867" cy="1042987"/>
            <a:chOff x="3244825" y="1047"/>
            <a:chExt cx="1739949" cy="1043969"/>
          </a:xfrm>
        </p:grpSpPr>
        <p:sp>
          <p:nvSpPr>
            <p:cNvPr id="36" name="Rounded Rectangle 35"/>
            <p:cNvSpPr/>
            <p:nvPr/>
          </p:nvSpPr>
          <p:spPr>
            <a:xfrm>
              <a:off x="3244825" y="1047"/>
              <a:ext cx="1739949" cy="1043969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ounded Rectangle 8"/>
            <p:cNvSpPr/>
            <p:nvPr/>
          </p:nvSpPr>
          <p:spPr>
            <a:xfrm>
              <a:off x="3275402" y="31624"/>
              <a:ext cx="1678795" cy="982815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72390" tIns="72390" rIns="72390" bIns="72390" spcCol="1270" anchor="ctr"/>
            <a:lstStyle/>
            <a:p>
              <a:pPr algn="ctr" defTabSz="8445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ID" sz="1900" dirty="0"/>
                <a:t>Kabinet Sukiman</a:t>
              </a:r>
              <a:endParaRPr lang="en-US" sz="1900" dirty="0"/>
            </a:p>
          </p:txBody>
        </p:sp>
      </p:grp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7459133" y="1876426"/>
            <a:ext cx="493184" cy="430213"/>
            <a:chOff x="5137890" y="307278"/>
            <a:chExt cx="368869" cy="431507"/>
          </a:xfrm>
        </p:grpSpPr>
        <p:sp>
          <p:nvSpPr>
            <p:cNvPr id="34" name="Right Arrow 33"/>
            <p:cNvSpPr/>
            <p:nvPr/>
          </p:nvSpPr>
          <p:spPr>
            <a:xfrm>
              <a:off x="5137890" y="307278"/>
              <a:ext cx="368869" cy="431507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Right Arrow 10"/>
            <p:cNvSpPr/>
            <p:nvPr/>
          </p:nvSpPr>
          <p:spPr>
            <a:xfrm>
              <a:off x="5137890" y="393261"/>
              <a:ext cx="258050" cy="2595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6667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1500"/>
            </a:p>
          </p:txBody>
        </p:sp>
      </p:grpSp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8183033" y="1570039"/>
            <a:ext cx="2319867" cy="1042987"/>
            <a:chOff x="5680754" y="1047"/>
            <a:chExt cx="1739949" cy="1043969"/>
          </a:xfrm>
        </p:grpSpPr>
        <p:sp>
          <p:nvSpPr>
            <p:cNvPr id="32" name="Rounded Rectangle 31"/>
            <p:cNvSpPr/>
            <p:nvPr/>
          </p:nvSpPr>
          <p:spPr>
            <a:xfrm>
              <a:off x="5680754" y="1047"/>
              <a:ext cx="1739949" cy="1043969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33" name="Rounded Rectangle 12"/>
            <p:cNvSpPr/>
            <p:nvPr/>
          </p:nvSpPr>
          <p:spPr>
            <a:xfrm>
              <a:off x="5711331" y="31624"/>
              <a:ext cx="1678795" cy="982815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72390" tIns="72390" rIns="72390" bIns="72390" spcCol="1270" anchor="ctr"/>
            <a:lstStyle/>
            <a:p>
              <a:pPr algn="ctr" defTabSz="8445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ID" sz="1900" dirty="0"/>
                <a:t>Kabinet Wilopo</a:t>
              </a:r>
              <a:endParaRPr lang="en-US" sz="1900" dirty="0"/>
            </a:p>
          </p:txBody>
        </p:sp>
      </p:grpSp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8183033" y="3309939"/>
            <a:ext cx="2319867" cy="1042987"/>
            <a:chOff x="5680754" y="1740996"/>
            <a:chExt cx="1739949" cy="1043969"/>
          </a:xfrm>
        </p:grpSpPr>
        <p:sp>
          <p:nvSpPr>
            <p:cNvPr id="30" name="Rounded Rectangle 29"/>
            <p:cNvSpPr/>
            <p:nvPr/>
          </p:nvSpPr>
          <p:spPr>
            <a:xfrm>
              <a:off x="5680754" y="1740996"/>
              <a:ext cx="1739949" cy="104396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Rounded Rectangle 14"/>
            <p:cNvSpPr/>
            <p:nvPr/>
          </p:nvSpPr>
          <p:spPr>
            <a:xfrm>
              <a:off x="5711331" y="1771573"/>
              <a:ext cx="1678795" cy="982815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72390" tIns="72390" rIns="72390" bIns="72390" spcCol="1270" anchor="ctr"/>
            <a:lstStyle/>
            <a:p>
              <a:pPr algn="ctr" defTabSz="8445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ID" sz="1900" dirty="0"/>
                <a:t>Kabinet Ali Sastroamidjojo I</a:t>
              </a:r>
              <a:endParaRPr lang="en-US" sz="1900" dirty="0"/>
            </a:p>
          </p:txBody>
        </p:sp>
      </p:grpSp>
      <p:grpSp>
        <p:nvGrpSpPr>
          <p:cNvPr id="9" name="Group 11"/>
          <p:cNvGrpSpPr>
            <a:grpSpLocks/>
          </p:cNvGrpSpPr>
          <p:nvPr/>
        </p:nvGrpSpPr>
        <p:grpSpPr bwMode="auto">
          <a:xfrm>
            <a:off x="7488767" y="3616326"/>
            <a:ext cx="491067" cy="430213"/>
            <a:chOff x="5158769" y="2047227"/>
            <a:chExt cx="368869" cy="431507"/>
          </a:xfrm>
        </p:grpSpPr>
        <p:sp>
          <p:nvSpPr>
            <p:cNvPr id="28" name="Right Arrow 27"/>
            <p:cNvSpPr/>
            <p:nvPr/>
          </p:nvSpPr>
          <p:spPr>
            <a:xfrm rot="10800000">
              <a:off x="5158769" y="2047227"/>
              <a:ext cx="368869" cy="431507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Right Arrow 16"/>
            <p:cNvSpPr/>
            <p:nvPr/>
          </p:nvSpPr>
          <p:spPr>
            <a:xfrm rot="21600000">
              <a:off x="5270066" y="2133210"/>
              <a:ext cx="257572" cy="2595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6667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1500"/>
            </a:p>
          </p:txBody>
        </p:sp>
      </p:grpSp>
      <p:grpSp>
        <p:nvGrpSpPr>
          <p:cNvPr id="10" name="Group 12"/>
          <p:cNvGrpSpPr>
            <a:grpSpLocks/>
          </p:cNvGrpSpPr>
          <p:nvPr/>
        </p:nvGrpSpPr>
        <p:grpSpPr bwMode="auto">
          <a:xfrm>
            <a:off x="4936067" y="3309939"/>
            <a:ext cx="2319867" cy="1042987"/>
            <a:chOff x="3244825" y="1740996"/>
            <a:chExt cx="1739949" cy="1043969"/>
          </a:xfrm>
        </p:grpSpPr>
        <p:sp>
          <p:nvSpPr>
            <p:cNvPr id="26" name="Rounded Rectangle 25"/>
            <p:cNvSpPr/>
            <p:nvPr/>
          </p:nvSpPr>
          <p:spPr>
            <a:xfrm>
              <a:off x="3244825" y="1740996"/>
              <a:ext cx="1739949" cy="104396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ounded Rectangle 18"/>
            <p:cNvSpPr/>
            <p:nvPr/>
          </p:nvSpPr>
          <p:spPr>
            <a:xfrm>
              <a:off x="3275402" y="1771573"/>
              <a:ext cx="1678795" cy="982815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72390" tIns="72390" rIns="72390" bIns="72390" spcCol="1270" anchor="ctr"/>
            <a:lstStyle/>
            <a:p>
              <a:pPr algn="ctr" defTabSz="8445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ID" sz="1900" dirty="0"/>
                <a:t>Kabinet Burhanuddin Harahap</a:t>
              </a:r>
              <a:endParaRPr lang="en-US" sz="1900" dirty="0"/>
            </a:p>
          </p:txBody>
        </p:sp>
      </p:grpSp>
      <p:grpSp>
        <p:nvGrpSpPr>
          <p:cNvPr id="11" name="Group 13"/>
          <p:cNvGrpSpPr>
            <a:grpSpLocks/>
          </p:cNvGrpSpPr>
          <p:nvPr/>
        </p:nvGrpSpPr>
        <p:grpSpPr bwMode="auto">
          <a:xfrm>
            <a:off x="4239685" y="3616326"/>
            <a:ext cx="493183" cy="430213"/>
            <a:chOff x="2722840" y="2047227"/>
            <a:chExt cx="368869" cy="431507"/>
          </a:xfrm>
        </p:grpSpPr>
        <p:sp>
          <p:nvSpPr>
            <p:cNvPr id="24" name="Right Arrow 23"/>
            <p:cNvSpPr/>
            <p:nvPr/>
          </p:nvSpPr>
          <p:spPr>
            <a:xfrm rot="10800000">
              <a:off x="2722840" y="2047227"/>
              <a:ext cx="368869" cy="431507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ight Arrow 20"/>
            <p:cNvSpPr/>
            <p:nvPr/>
          </p:nvSpPr>
          <p:spPr>
            <a:xfrm rot="21600000">
              <a:off x="2833659" y="2133210"/>
              <a:ext cx="258050" cy="2595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6667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1500"/>
            </a:p>
          </p:txBody>
        </p:sp>
      </p:grpSp>
      <p:grpSp>
        <p:nvGrpSpPr>
          <p:cNvPr id="12" name="Group 14"/>
          <p:cNvGrpSpPr>
            <a:grpSpLocks/>
          </p:cNvGrpSpPr>
          <p:nvPr/>
        </p:nvGrpSpPr>
        <p:grpSpPr bwMode="auto">
          <a:xfrm>
            <a:off x="1689100" y="3309939"/>
            <a:ext cx="2319867" cy="1042987"/>
            <a:chOff x="808895" y="1740996"/>
            <a:chExt cx="1739949" cy="1043969"/>
          </a:xfrm>
        </p:grpSpPr>
        <p:sp>
          <p:nvSpPr>
            <p:cNvPr id="22" name="Rounded Rectangle 21"/>
            <p:cNvSpPr/>
            <p:nvPr/>
          </p:nvSpPr>
          <p:spPr>
            <a:xfrm>
              <a:off x="808895" y="1740996"/>
              <a:ext cx="1739949" cy="104396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ounded Rectangle 22"/>
            <p:cNvSpPr/>
            <p:nvPr/>
          </p:nvSpPr>
          <p:spPr>
            <a:xfrm>
              <a:off x="839472" y="1771573"/>
              <a:ext cx="1678795" cy="982815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2390" tIns="72390" rIns="72390" bIns="72390" spcCol="1270" anchor="ctr"/>
            <a:lstStyle/>
            <a:p>
              <a:pPr algn="ctr" defTabSz="8445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ID" sz="1900" dirty="0"/>
                <a:t>Kabinet Ali Sastroamidjojo II</a:t>
              </a:r>
              <a:endParaRPr lang="en-US" sz="1900" dirty="0"/>
            </a:p>
          </p:txBody>
        </p:sp>
      </p:grpSp>
      <p:grpSp>
        <p:nvGrpSpPr>
          <p:cNvPr id="13" name="Group 15"/>
          <p:cNvGrpSpPr>
            <a:grpSpLocks/>
          </p:cNvGrpSpPr>
          <p:nvPr/>
        </p:nvGrpSpPr>
        <p:grpSpPr bwMode="auto">
          <a:xfrm>
            <a:off x="2561168" y="4506913"/>
            <a:ext cx="573617" cy="368300"/>
            <a:chOff x="1463116" y="2938081"/>
            <a:chExt cx="431507" cy="368869"/>
          </a:xfrm>
        </p:grpSpPr>
        <p:sp>
          <p:nvSpPr>
            <p:cNvPr id="20" name="Right Arrow 19"/>
            <p:cNvSpPr/>
            <p:nvPr/>
          </p:nvSpPr>
          <p:spPr>
            <a:xfrm rot="5400000">
              <a:off x="1494436" y="2906761"/>
              <a:ext cx="368869" cy="431507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ight Arrow 24"/>
            <p:cNvSpPr/>
            <p:nvPr/>
          </p:nvSpPr>
          <p:spPr>
            <a:xfrm>
              <a:off x="1549099" y="2938081"/>
              <a:ext cx="259541" cy="2575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6667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1500"/>
            </a:p>
          </p:txBody>
        </p:sp>
      </p:grpSp>
      <p:grpSp>
        <p:nvGrpSpPr>
          <p:cNvPr id="14" name="Group 16"/>
          <p:cNvGrpSpPr>
            <a:grpSpLocks/>
          </p:cNvGrpSpPr>
          <p:nvPr/>
        </p:nvGrpSpPr>
        <p:grpSpPr bwMode="auto">
          <a:xfrm>
            <a:off x="1689100" y="5049839"/>
            <a:ext cx="2319867" cy="1042987"/>
            <a:chOff x="808895" y="3480946"/>
            <a:chExt cx="1739949" cy="1043969"/>
          </a:xfrm>
        </p:grpSpPr>
        <p:sp>
          <p:nvSpPr>
            <p:cNvPr id="18" name="Rounded Rectangle 17"/>
            <p:cNvSpPr/>
            <p:nvPr/>
          </p:nvSpPr>
          <p:spPr>
            <a:xfrm>
              <a:off x="808895" y="3480946"/>
              <a:ext cx="1739949" cy="104396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26"/>
            <p:cNvSpPr/>
            <p:nvPr/>
          </p:nvSpPr>
          <p:spPr>
            <a:xfrm>
              <a:off x="839472" y="3511523"/>
              <a:ext cx="1678795" cy="982815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72390" tIns="72390" rIns="72390" bIns="72390" spcCol="1270" anchor="ctr"/>
            <a:lstStyle/>
            <a:p>
              <a:pPr algn="ctr" defTabSz="8445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ID" sz="1900" dirty="0"/>
                <a:t>Kabinet Djuanda/Karya</a:t>
              </a:r>
              <a:endParaRPr lang="en-US" sz="1900" dirty="0"/>
            </a:p>
          </p:txBody>
        </p:sp>
      </p:grpSp>
      <p:grpSp>
        <p:nvGrpSpPr>
          <p:cNvPr id="15" name="Group 41"/>
          <p:cNvGrpSpPr>
            <a:grpSpLocks/>
          </p:cNvGrpSpPr>
          <p:nvPr/>
        </p:nvGrpSpPr>
        <p:grpSpPr bwMode="auto">
          <a:xfrm rot="-5400000">
            <a:off x="9132623" y="2708541"/>
            <a:ext cx="369887" cy="575733"/>
            <a:chOff x="5158769" y="2047227"/>
            <a:chExt cx="368869" cy="431507"/>
          </a:xfrm>
        </p:grpSpPr>
        <p:sp>
          <p:nvSpPr>
            <p:cNvPr id="43" name="Right Arrow 42"/>
            <p:cNvSpPr/>
            <p:nvPr/>
          </p:nvSpPr>
          <p:spPr>
            <a:xfrm rot="10800000">
              <a:off x="5158769" y="2047227"/>
              <a:ext cx="368869" cy="431507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Right Arrow 16"/>
            <p:cNvSpPr/>
            <p:nvPr/>
          </p:nvSpPr>
          <p:spPr>
            <a:xfrm rot="21600000">
              <a:off x="5269589" y="2132894"/>
              <a:ext cx="258050" cy="2601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6667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15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50900"/>
          </a:xfrm>
        </p:spPr>
        <p:txBody>
          <a:bodyPr/>
          <a:lstStyle/>
          <a:p>
            <a:pPr eaLnBrk="1" hangingPunct="1"/>
            <a:r>
              <a:rPr lang="en-ID" smtClean="0"/>
              <a:t>Sistem Multipartai</a:t>
            </a:r>
            <a:endParaRPr lang="en-US" smtClean="0"/>
          </a:p>
        </p:txBody>
      </p:sp>
      <p:sp>
        <p:nvSpPr>
          <p:cNvPr id="6" name="Rectangle 5"/>
          <p:cNvSpPr/>
          <p:nvPr/>
        </p:nvSpPr>
        <p:spPr>
          <a:xfrm>
            <a:off x="609600" y="2349500"/>
            <a:ext cx="10972800" cy="774700"/>
          </a:xfrm>
          <a:prstGeom prst="rect">
            <a:avLst/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157818" y="1700214"/>
            <a:ext cx="10026649" cy="1298575"/>
            <a:chOff x="411480" y="1844026"/>
            <a:chExt cx="5760720" cy="354240"/>
          </a:xfrm>
        </p:grpSpPr>
        <p:sp>
          <p:nvSpPr>
            <p:cNvPr id="16" name="Rounded Rectangle 15"/>
            <p:cNvSpPr/>
            <p:nvPr/>
          </p:nvSpPr>
          <p:spPr>
            <a:xfrm>
              <a:off x="411480" y="1844026"/>
              <a:ext cx="5760720" cy="35424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ounded Rectangle 5"/>
            <p:cNvSpPr/>
            <p:nvPr/>
          </p:nvSpPr>
          <p:spPr>
            <a:xfrm>
              <a:off x="428506" y="1861348"/>
              <a:ext cx="5726669" cy="3195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17742" tIns="0" rIns="217742" bIns="0" spcCol="1270" anchor="ctr"/>
            <a:lstStyle/>
            <a:p>
              <a:pPr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ID" dirty="0"/>
                <a:t>Sistem multipartai didasari adanya Maklumat Wakil Presiden 3 November 1945. Dalam maklumat tersebut Moh. Hatta memberikan kebebasan pembentukan partai politik.</a:t>
              </a:r>
              <a:endParaRPr lang="en-US" dirty="0"/>
            </a:p>
          </p:txBody>
        </p:sp>
      </p:grpSp>
      <p:sp>
        <p:nvSpPr>
          <p:cNvPr id="8" name="Rectangle 7"/>
          <p:cNvSpPr/>
          <p:nvPr/>
        </p:nvSpPr>
        <p:spPr>
          <a:xfrm>
            <a:off x="609600" y="3716339"/>
            <a:ext cx="10972800" cy="720725"/>
          </a:xfrm>
          <a:prstGeom prst="rect">
            <a:avLst/>
          </a:prstGeom>
        </p:spPr>
        <p:style>
          <a:lnRef idx="2">
            <a:schemeClr val="accent5">
              <a:hueOff val="-4966938"/>
              <a:satOff val="19906"/>
              <a:lumOff val="4314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157818" y="3213100"/>
            <a:ext cx="10026649" cy="1079500"/>
            <a:chOff x="411480" y="2388346"/>
            <a:chExt cx="5760720" cy="354240"/>
          </a:xfrm>
        </p:grpSpPr>
        <p:sp>
          <p:nvSpPr>
            <p:cNvPr id="14" name="Rounded Rectangle 13"/>
            <p:cNvSpPr/>
            <p:nvPr/>
          </p:nvSpPr>
          <p:spPr>
            <a:xfrm>
              <a:off x="411480" y="2388346"/>
              <a:ext cx="5760720" cy="35424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ounded Rectangle 8"/>
            <p:cNvSpPr/>
            <p:nvPr/>
          </p:nvSpPr>
          <p:spPr>
            <a:xfrm>
              <a:off x="428506" y="2405537"/>
              <a:ext cx="5726669" cy="3198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17742" tIns="0" rIns="217742" bIns="0" spcCol="1270" anchor="ctr"/>
            <a:lstStyle/>
            <a:p>
              <a:pPr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1200"/>
            </a:p>
          </p:txBody>
        </p:sp>
      </p:grpSp>
      <p:sp>
        <p:nvSpPr>
          <p:cNvPr id="10" name="Rectangle 9"/>
          <p:cNvSpPr/>
          <p:nvPr/>
        </p:nvSpPr>
        <p:spPr>
          <a:xfrm>
            <a:off x="609600" y="5084763"/>
            <a:ext cx="10972800" cy="647700"/>
          </a:xfrm>
          <a:prstGeom prst="rect">
            <a:avLst/>
          </a:prstGeom>
        </p:spPr>
        <p:style>
          <a:lnRef idx="2">
            <a:schemeClr val="accent5">
              <a:hueOff val="-9933876"/>
              <a:satOff val="39811"/>
              <a:lumOff val="8628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157818" y="4652964"/>
            <a:ext cx="10026649" cy="936625"/>
            <a:chOff x="411480" y="2932666"/>
            <a:chExt cx="5760720" cy="354240"/>
          </a:xfrm>
        </p:grpSpPr>
        <p:sp>
          <p:nvSpPr>
            <p:cNvPr id="12" name="Rounded Rectangle 11"/>
            <p:cNvSpPr/>
            <p:nvPr/>
          </p:nvSpPr>
          <p:spPr>
            <a:xfrm>
              <a:off x="411480" y="2932666"/>
              <a:ext cx="5760720" cy="35424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0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11"/>
            <p:cNvSpPr/>
            <p:nvPr/>
          </p:nvSpPr>
          <p:spPr>
            <a:xfrm>
              <a:off x="428506" y="2950078"/>
              <a:ext cx="5726669" cy="3194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17742" tIns="0" rIns="217742" bIns="0" spcCol="1270" anchor="ctr"/>
            <a:lstStyle/>
            <a:p>
              <a:pPr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ID" dirty="0"/>
                <a:t>Pada perkembangannya, partai politik pada masa Demokorasi Liberal saling bersaing, mencari kesalahan, dan saling menjatuhkan.</a:t>
              </a:r>
              <a:endParaRPr lang="en-US" dirty="0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1295400" y="3284538"/>
            <a:ext cx="9696451" cy="590931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ID" dirty="0">
                <a:solidFill>
                  <a:schemeClr val="bg1"/>
                </a:solidFill>
                <a:latin typeface="+mj-lt"/>
              </a:rPr>
              <a:t>Menurut Moh. Hatta, sistem multipartai bertujuan  untuk memudahkan kekuatan perjuangan dan memudahkan dalam meminta pertanggung jawaban kepada barisan perjuangan.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09600" y="188914"/>
            <a:ext cx="10972800" cy="719137"/>
          </a:xfrm>
        </p:spPr>
        <p:txBody>
          <a:bodyPr/>
          <a:lstStyle/>
          <a:p>
            <a:pPr eaLnBrk="1" hangingPunct="1"/>
            <a:r>
              <a:rPr lang="en-ID" smtClean="0"/>
              <a:t>Pemilu 1955</a:t>
            </a:r>
            <a:endParaRPr lang="en-US" smtClean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609600" y="1196975"/>
            <a:ext cx="10972800" cy="5111750"/>
          </a:xfrm>
        </p:spPr>
        <p:txBody>
          <a:bodyPr/>
          <a:lstStyle/>
          <a:p>
            <a:pPr eaLnBrk="1" hangingPunct="1"/>
            <a:r>
              <a:rPr lang="en-ID" sz="2000" smtClean="0"/>
              <a:t>Pemilu pada 29 September 1955 untuk memilih anggota parlemen (DPR) dengan hasil sebagai berikut.</a:t>
            </a:r>
          </a:p>
          <a:p>
            <a:pPr eaLnBrk="1" hangingPunct="1"/>
            <a:endParaRPr lang="en-ID" sz="2000" smtClean="0"/>
          </a:p>
          <a:p>
            <a:pPr eaLnBrk="1" hangingPunct="1"/>
            <a:endParaRPr lang="en-ID" sz="2000" smtClean="0"/>
          </a:p>
          <a:p>
            <a:pPr eaLnBrk="1" hangingPunct="1"/>
            <a:endParaRPr lang="en-ID" sz="2000" smtClean="0"/>
          </a:p>
          <a:p>
            <a:pPr eaLnBrk="1" hangingPunct="1">
              <a:buFont typeface="Arial" charset="0"/>
              <a:buNone/>
            </a:pPr>
            <a:endParaRPr lang="en-ID" sz="2000" smtClean="0"/>
          </a:p>
          <a:p>
            <a:pPr eaLnBrk="1" hangingPunct="1">
              <a:buFont typeface="Arial" charset="0"/>
              <a:buNone/>
            </a:pPr>
            <a:endParaRPr lang="en-ID" sz="2000" smtClean="0"/>
          </a:p>
          <a:p>
            <a:pPr eaLnBrk="1" hangingPunct="1"/>
            <a:r>
              <a:rPr lang="en-ID" sz="2000" smtClean="0"/>
              <a:t>Pemilu pada 15 Desember 1955 untuk memilih anggota konstituante dengan hasil sebagai berikut.</a:t>
            </a:r>
            <a:endParaRPr lang="en-US" sz="200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200152" y="1916114"/>
          <a:ext cx="7359916" cy="16150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5503"/>
                <a:gridCol w="3651388"/>
                <a:gridCol w="3013025"/>
              </a:tblGrid>
              <a:tr h="395854">
                <a:tc>
                  <a:txBody>
                    <a:bodyPr/>
                    <a:lstStyle/>
                    <a:p>
                      <a:pPr algn="ctr"/>
                      <a:r>
                        <a:rPr lang="en-ID" sz="1400" dirty="0" smtClean="0"/>
                        <a:t>No.</a:t>
                      </a:r>
                      <a:endParaRPr lang="en-US" sz="14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 smtClean="0"/>
                        <a:t>Nama Partai</a:t>
                      </a:r>
                      <a:endParaRPr lang="en-US" sz="14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 smtClean="0"/>
                        <a:t>Jumlah Kursi</a:t>
                      </a:r>
                      <a:endParaRPr lang="en-US" sz="1400" dirty="0"/>
                    </a:p>
                  </a:txBody>
                  <a:tcPr marL="121920" marR="121920"/>
                </a:tc>
              </a:tr>
              <a:tr h="297080">
                <a:tc>
                  <a:txBody>
                    <a:bodyPr/>
                    <a:lstStyle/>
                    <a:p>
                      <a:pPr algn="ctr"/>
                      <a:r>
                        <a:rPr lang="en-ID" sz="1400" dirty="0" smtClean="0"/>
                        <a:t>1.</a:t>
                      </a:r>
                      <a:endParaRPr lang="en-US" sz="14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ID" sz="1400" dirty="0" smtClean="0"/>
                        <a:t>Partai Nasional Indonesia</a:t>
                      </a:r>
                      <a:endParaRPr lang="en-US" sz="14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ID" sz="1400" dirty="0" smtClean="0"/>
                        <a:t>57 kursi</a:t>
                      </a:r>
                      <a:endParaRPr lang="en-US" sz="1400" dirty="0"/>
                    </a:p>
                  </a:txBody>
                  <a:tcPr marL="121920" marR="121920"/>
                </a:tc>
              </a:tr>
              <a:tr h="297080">
                <a:tc>
                  <a:txBody>
                    <a:bodyPr/>
                    <a:lstStyle/>
                    <a:p>
                      <a:pPr algn="ctr"/>
                      <a:r>
                        <a:rPr lang="en-ID" sz="1400" dirty="0" smtClean="0"/>
                        <a:t>2.</a:t>
                      </a:r>
                      <a:endParaRPr lang="en-US" sz="14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ID" sz="1400" dirty="0" smtClean="0"/>
                        <a:t>Masyumi</a:t>
                      </a:r>
                      <a:endParaRPr lang="en-US" sz="14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ID" sz="1400" dirty="0" smtClean="0"/>
                        <a:t>57 kursi</a:t>
                      </a:r>
                      <a:endParaRPr lang="en-US" sz="1400" dirty="0"/>
                    </a:p>
                  </a:txBody>
                  <a:tcPr marL="121920" marR="121920"/>
                </a:tc>
              </a:tr>
              <a:tr h="297080">
                <a:tc>
                  <a:txBody>
                    <a:bodyPr/>
                    <a:lstStyle/>
                    <a:p>
                      <a:pPr algn="ctr"/>
                      <a:r>
                        <a:rPr lang="en-ID" sz="1400" dirty="0" smtClean="0"/>
                        <a:t>3.</a:t>
                      </a:r>
                      <a:endParaRPr lang="en-US" sz="14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ID" sz="1400" dirty="0" smtClean="0"/>
                        <a:t>Nahdatul Ulama</a:t>
                      </a:r>
                      <a:endParaRPr lang="en-US" sz="14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ID" sz="1400" dirty="0" smtClean="0"/>
                        <a:t>45 kursi</a:t>
                      </a:r>
                      <a:endParaRPr lang="en-US" sz="1400" dirty="0"/>
                    </a:p>
                  </a:txBody>
                  <a:tcPr marL="121920" marR="121920"/>
                </a:tc>
              </a:tr>
              <a:tr h="297080">
                <a:tc>
                  <a:txBody>
                    <a:bodyPr/>
                    <a:lstStyle/>
                    <a:p>
                      <a:pPr algn="ctr"/>
                      <a:r>
                        <a:rPr lang="en-ID" sz="1400" dirty="0" smtClean="0"/>
                        <a:t>4.</a:t>
                      </a:r>
                      <a:endParaRPr lang="en-US" sz="14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ID" sz="1400" dirty="0" smtClean="0"/>
                        <a:t>Partai Komunis Indonesia</a:t>
                      </a:r>
                      <a:endParaRPr lang="en-US" sz="14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ID" sz="1400" dirty="0" smtClean="0"/>
                        <a:t>39 kursi</a:t>
                      </a:r>
                      <a:endParaRPr lang="en-US" sz="1400" dirty="0"/>
                    </a:p>
                  </a:txBody>
                  <a:tcPr marL="121920" marR="121920"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00152" y="4437064"/>
          <a:ext cx="7359916" cy="16150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5503"/>
                <a:gridCol w="3651388"/>
                <a:gridCol w="3013025"/>
              </a:tblGrid>
              <a:tr h="395854">
                <a:tc>
                  <a:txBody>
                    <a:bodyPr/>
                    <a:lstStyle/>
                    <a:p>
                      <a:pPr algn="ctr"/>
                      <a:r>
                        <a:rPr lang="en-ID" sz="1400" dirty="0" smtClean="0"/>
                        <a:t>No.</a:t>
                      </a:r>
                      <a:endParaRPr lang="en-US" sz="14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 smtClean="0"/>
                        <a:t>Nama Partai</a:t>
                      </a:r>
                      <a:endParaRPr lang="en-US" sz="14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 smtClean="0"/>
                        <a:t>Jumlah Kursi</a:t>
                      </a:r>
                      <a:endParaRPr lang="en-US" sz="1400" dirty="0"/>
                    </a:p>
                  </a:txBody>
                  <a:tcPr marL="121920" marR="121920"/>
                </a:tc>
              </a:tr>
              <a:tr h="297080">
                <a:tc>
                  <a:txBody>
                    <a:bodyPr/>
                    <a:lstStyle/>
                    <a:p>
                      <a:pPr algn="ctr"/>
                      <a:r>
                        <a:rPr lang="en-ID" sz="1400" dirty="0" smtClean="0"/>
                        <a:t>1.</a:t>
                      </a:r>
                      <a:endParaRPr lang="en-US" sz="14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ID" sz="1400" dirty="0" smtClean="0"/>
                        <a:t>Partai Nasional Indonesia</a:t>
                      </a:r>
                      <a:endParaRPr lang="en-US" sz="14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ID" sz="1400" dirty="0" smtClean="0"/>
                        <a:t>119 kursi</a:t>
                      </a:r>
                      <a:endParaRPr lang="en-US" sz="1400" dirty="0"/>
                    </a:p>
                  </a:txBody>
                  <a:tcPr marL="121920" marR="121920"/>
                </a:tc>
              </a:tr>
              <a:tr h="297080">
                <a:tc>
                  <a:txBody>
                    <a:bodyPr/>
                    <a:lstStyle/>
                    <a:p>
                      <a:pPr algn="ctr"/>
                      <a:r>
                        <a:rPr lang="en-ID" sz="1400" dirty="0" smtClean="0"/>
                        <a:t>2.</a:t>
                      </a:r>
                      <a:endParaRPr lang="en-US" sz="14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ID" sz="1400" dirty="0" smtClean="0"/>
                        <a:t>Masyumi</a:t>
                      </a:r>
                      <a:endParaRPr lang="en-US" sz="14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ID" sz="1400" dirty="0" smtClean="0"/>
                        <a:t>112kursi</a:t>
                      </a:r>
                      <a:endParaRPr lang="en-US" sz="1400" dirty="0"/>
                    </a:p>
                  </a:txBody>
                  <a:tcPr marL="121920" marR="121920"/>
                </a:tc>
              </a:tr>
              <a:tr h="297080">
                <a:tc>
                  <a:txBody>
                    <a:bodyPr/>
                    <a:lstStyle/>
                    <a:p>
                      <a:pPr algn="ctr"/>
                      <a:r>
                        <a:rPr lang="en-ID" sz="1400" dirty="0" smtClean="0"/>
                        <a:t>3.</a:t>
                      </a:r>
                      <a:endParaRPr lang="en-US" sz="14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ID" sz="1400" dirty="0" smtClean="0"/>
                        <a:t>Nahdatul Ulama</a:t>
                      </a:r>
                      <a:endParaRPr lang="en-US" sz="14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ID" sz="1400" dirty="0" smtClean="0"/>
                        <a:t>91 kursi</a:t>
                      </a:r>
                      <a:endParaRPr lang="en-US" sz="1400" dirty="0"/>
                    </a:p>
                  </a:txBody>
                  <a:tcPr marL="121920" marR="121920"/>
                </a:tc>
              </a:tr>
              <a:tr h="297080">
                <a:tc>
                  <a:txBody>
                    <a:bodyPr/>
                    <a:lstStyle/>
                    <a:p>
                      <a:pPr algn="ctr"/>
                      <a:r>
                        <a:rPr lang="en-ID" sz="1400" dirty="0" smtClean="0"/>
                        <a:t>4.</a:t>
                      </a:r>
                      <a:endParaRPr lang="en-US" sz="14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ID" sz="1400" dirty="0" smtClean="0"/>
                        <a:t>Partai Komunis Indonesia</a:t>
                      </a:r>
                      <a:endParaRPr lang="en-US" sz="14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ID" sz="1400" dirty="0" smtClean="0"/>
                        <a:t>60 kursi</a:t>
                      </a:r>
                      <a:endParaRPr lang="en-US" sz="1400" dirty="0"/>
                    </a:p>
                  </a:txBody>
                  <a:tcPr marL="121920" marR="12192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09559" y="463443"/>
            <a:ext cx="11573197" cy="724247"/>
          </a:xfrm>
        </p:spPr>
        <p:txBody>
          <a:bodyPr/>
          <a:lstStyle/>
          <a:p>
            <a:r>
              <a:rPr lang="en-ID" altLang="en-US" dirty="0"/>
              <a:t>BAB I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296603" y="1042035"/>
            <a:ext cx="6033135" cy="15544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Perjuangan Menghadapi </a:t>
            </a:r>
            <a:b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</a:b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Ancaman Disintegrasi Bangsa</a:t>
            </a:r>
          </a:p>
          <a:p>
            <a:pPr algn="ctr"/>
            <a:endParaRPr lang="en-US" sz="32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sym typeface="+mn-ea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497840" y="2189480"/>
            <a:ext cx="72170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altLang="en-US" sz="2400" b="1" dirty="0"/>
              <a:t>A. </a:t>
            </a:r>
            <a:r>
              <a:rPr lang="en-ID" altLang="en-US" sz="2400" b="1" dirty="0" err="1">
                <a:hlinkClick r:id="rId2" action="ppaction://hlinksldjump"/>
              </a:rPr>
              <a:t>Berbagai</a:t>
            </a:r>
            <a:r>
              <a:rPr lang="en-ID" altLang="en-US" sz="2400" b="1" dirty="0">
                <a:hlinkClick r:id="rId2" action="ppaction://hlinksldjump"/>
              </a:rPr>
              <a:t> </a:t>
            </a:r>
            <a:r>
              <a:rPr lang="en-ID" altLang="en-US" sz="2400" b="1" dirty="0" err="1">
                <a:hlinkClick r:id="rId2" action="ppaction://hlinksldjump"/>
              </a:rPr>
              <a:t>Pergolakan</a:t>
            </a:r>
            <a:r>
              <a:rPr lang="en-ID" altLang="en-US" sz="2400" b="1" dirty="0">
                <a:hlinkClick r:id="rId2" action="ppaction://hlinksldjump"/>
              </a:rPr>
              <a:t> </a:t>
            </a:r>
            <a:r>
              <a:rPr lang="en-ID" altLang="en-US" sz="2400" b="1" dirty="0" err="1">
                <a:hlinkClick r:id="rId2" action="ppaction://hlinksldjump"/>
              </a:rPr>
              <a:t>dalam</a:t>
            </a:r>
            <a:r>
              <a:rPr lang="en-ID" altLang="en-US" sz="2400" b="1" dirty="0">
                <a:hlinkClick r:id="rId2" action="ppaction://hlinksldjump"/>
              </a:rPr>
              <a:t> </a:t>
            </a:r>
            <a:r>
              <a:rPr lang="en-ID" altLang="en-US" sz="2400" b="1" dirty="0" err="1" smtClean="0">
                <a:hlinkClick r:id="rId2" action="ppaction://hlinksldjump"/>
              </a:rPr>
              <a:t>Negeri</a:t>
            </a:r>
            <a:r>
              <a:rPr lang="en-ID" altLang="en-US" sz="2400" b="1" dirty="0" smtClean="0">
                <a:hlinkClick r:id="rId2" action="ppaction://hlinksldjump"/>
              </a:rPr>
              <a:t> </a:t>
            </a:r>
            <a:r>
              <a:rPr lang="en-ID" altLang="en-US" sz="2400" b="1" dirty="0">
                <a:hlinkClick r:id="rId2" action="ppaction://hlinksldjump"/>
              </a:rPr>
              <a:t>1945-1965</a:t>
            </a:r>
            <a:endParaRPr lang="en-ID" altLang="en-US" sz="2400" b="1" dirty="0"/>
          </a:p>
          <a:p>
            <a:endParaRPr lang="en-ID" altLang="en-US" sz="2400" b="1" dirty="0"/>
          </a:p>
        </p:txBody>
      </p:sp>
      <p:sp>
        <p:nvSpPr>
          <p:cNvPr id="5" name="Text Box 4"/>
          <p:cNvSpPr txBox="1"/>
          <p:nvPr/>
        </p:nvSpPr>
        <p:spPr>
          <a:xfrm>
            <a:off x="1072515" y="2596515"/>
            <a:ext cx="6434455" cy="1188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altLang="en-US" sz="2400"/>
              <a:t>1. Pergolakan Berkaitan Ideologi</a:t>
            </a:r>
          </a:p>
          <a:p>
            <a:r>
              <a:rPr lang="en-ID" altLang="en-US" sz="2400"/>
              <a:t>2. Pergolakan berkaitan Kepentingan</a:t>
            </a:r>
          </a:p>
          <a:p>
            <a:r>
              <a:rPr lang="en-ID" altLang="en-US" sz="2400"/>
              <a:t>3. Pergolakan Berkaitan Sistem Pemerintahan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97840" y="3896995"/>
            <a:ext cx="4787265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altLang="en-US" sz="2400" b="1" dirty="0">
                <a:hlinkClick r:id="rId3" action="ppaction://hlinksldjump"/>
              </a:rPr>
              <a:t>B. Dari </a:t>
            </a:r>
            <a:r>
              <a:rPr lang="en-ID" altLang="en-US" sz="2400" b="1" dirty="0" err="1">
                <a:hlinkClick r:id="rId3" action="ppaction://hlinksldjump"/>
              </a:rPr>
              <a:t>Konflik</a:t>
            </a:r>
            <a:r>
              <a:rPr lang="en-ID" altLang="en-US" sz="2400" b="1" dirty="0">
                <a:hlinkClick r:id="rId3" action="ppaction://hlinksldjump"/>
              </a:rPr>
              <a:t> </a:t>
            </a:r>
            <a:r>
              <a:rPr lang="en-ID" altLang="en-US" sz="2400" b="1" dirty="0" err="1">
                <a:hlinkClick r:id="rId3" action="ppaction://hlinksldjump"/>
              </a:rPr>
              <a:t>Menuju</a:t>
            </a:r>
            <a:r>
              <a:rPr lang="en-ID" altLang="en-US" sz="2400" b="1" dirty="0">
                <a:hlinkClick r:id="rId3" action="ppaction://hlinksldjump"/>
              </a:rPr>
              <a:t> </a:t>
            </a:r>
            <a:r>
              <a:rPr lang="en-ID" altLang="en-US" sz="2400" b="1" dirty="0" err="1">
                <a:hlinkClick r:id="rId3" action="ppaction://hlinksldjump"/>
              </a:rPr>
              <a:t>Integrasi</a:t>
            </a:r>
            <a:endParaRPr lang="en-ID" altLang="en-US" sz="2400" b="1" dirty="0"/>
          </a:p>
        </p:txBody>
      </p:sp>
      <p:sp>
        <p:nvSpPr>
          <p:cNvPr id="7" name="Text Box 6"/>
          <p:cNvSpPr txBox="1"/>
          <p:nvPr/>
        </p:nvSpPr>
        <p:spPr>
          <a:xfrm>
            <a:off x="1072515" y="4354195"/>
            <a:ext cx="7265035" cy="1188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altLang="en-US" sz="2400" dirty="0"/>
              <a:t>1. </a:t>
            </a:r>
            <a:r>
              <a:rPr lang="en-ID" altLang="en-US" sz="2400" dirty="0" err="1"/>
              <a:t>Kesadaran</a:t>
            </a:r>
            <a:r>
              <a:rPr lang="en-ID" altLang="en-US" sz="2400" dirty="0"/>
              <a:t> </a:t>
            </a:r>
            <a:r>
              <a:rPr lang="en-ID" altLang="en-US" sz="2400" dirty="0" err="1"/>
              <a:t>terhadap</a:t>
            </a:r>
            <a:r>
              <a:rPr lang="en-ID" altLang="en-US" sz="2400" dirty="0"/>
              <a:t> </a:t>
            </a:r>
            <a:r>
              <a:rPr lang="en-ID" altLang="en-US" sz="2400" dirty="0" err="1"/>
              <a:t>Pentingnya</a:t>
            </a:r>
            <a:r>
              <a:rPr lang="en-ID" altLang="en-US" sz="2400" dirty="0"/>
              <a:t> </a:t>
            </a:r>
            <a:r>
              <a:rPr lang="en-ID" altLang="en-US" sz="2400" dirty="0" err="1"/>
              <a:t>Integrasi</a:t>
            </a:r>
            <a:r>
              <a:rPr lang="en-ID" altLang="en-US" sz="2400" dirty="0"/>
              <a:t> </a:t>
            </a:r>
            <a:r>
              <a:rPr lang="en-ID" altLang="en-US" sz="2400" dirty="0" err="1"/>
              <a:t>Bangsa</a:t>
            </a:r>
            <a:endParaRPr lang="en-ID" altLang="en-US" sz="2400" dirty="0"/>
          </a:p>
          <a:p>
            <a:r>
              <a:rPr lang="en-ID" altLang="en-US" sz="2400" dirty="0"/>
              <a:t>2. </a:t>
            </a:r>
            <a:r>
              <a:rPr lang="en-ID" altLang="en-US" sz="2400" dirty="0" err="1"/>
              <a:t>Teladan</a:t>
            </a:r>
            <a:r>
              <a:rPr lang="en-ID" altLang="en-US" sz="2400" dirty="0"/>
              <a:t> </a:t>
            </a:r>
            <a:r>
              <a:rPr lang="en-ID" altLang="en-US" sz="2400" dirty="0" err="1"/>
              <a:t>Tokoh</a:t>
            </a:r>
            <a:r>
              <a:rPr lang="en-ID" altLang="en-US" sz="2400" dirty="0"/>
              <a:t> </a:t>
            </a:r>
            <a:r>
              <a:rPr lang="en-ID" altLang="en-US" sz="2400" dirty="0" err="1"/>
              <a:t>Persatuan</a:t>
            </a:r>
            <a:endParaRPr lang="en-ID" altLang="en-US" sz="2400" dirty="0"/>
          </a:p>
          <a:p>
            <a:endParaRPr lang="en-ID" altLang="en-US" sz="2400" dirty="0"/>
          </a:p>
        </p:txBody>
      </p:sp>
      <p:sp>
        <p:nvSpPr>
          <p:cNvPr id="8" name="Right Arrow 7"/>
          <p:cNvSpPr/>
          <p:nvPr/>
        </p:nvSpPr>
        <p:spPr>
          <a:xfrm>
            <a:off x="10335499" y="5957449"/>
            <a:ext cx="1620982" cy="720436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D" b="1" dirty="0" err="1" smtClean="0">
                <a:latin typeface="Action Man" pitchFamily="2" charset="0"/>
                <a:hlinkClick r:id="rId4" action="ppaction://hlinksldjump"/>
              </a:rPr>
              <a:t>Daftar</a:t>
            </a:r>
            <a:r>
              <a:rPr lang="en-ID" b="1" dirty="0" smtClean="0">
                <a:latin typeface="Action Man" pitchFamily="2" charset="0"/>
                <a:hlinkClick r:id="rId4" action="ppaction://hlinksldjump"/>
              </a:rPr>
              <a:t> </a:t>
            </a:r>
            <a:r>
              <a:rPr lang="en-ID" b="1" dirty="0" err="1" smtClean="0">
                <a:latin typeface="Action Man" pitchFamily="2" charset="0"/>
                <a:hlinkClick r:id="rId4" action="ppaction://hlinksldjump"/>
              </a:rPr>
              <a:t>Isi</a:t>
            </a:r>
            <a:endParaRPr lang="en-US" b="1" dirty="0">
              <a:latin typeface="Action M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3"/>
          <p:cNvSpPr txBox="1">
            <a:spLocks noChangeArrowheads="1"/>
          </p:cNvSpPr>
          <p:nvPr/>
        </p:nvSpPr>
        <p:spPr bwMode="auto">
          <a:xfrm>
            <a:off x="527051" y="2708275"/>
            <a:ext cx="3361267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D" sz="1600"/>
              <a:t>Konstituante hasil Pemilu 1955 gagal menyusun undang-undang dasar</a:t>
            </a:r>
            <a:endParaRPr lang="en-US" sz="1600"/>
          </a:p>
        </p:txBody>
      </p:sp>
      <p:sp>
        <p:nvSpPr>
          <p:cNvPr id="6" name="Oval Callout 5"/>
          <p:cNvSpPr/>
          <p:nvPr/>
        </p:nvSpPr>
        <p:spPr>
          <a:xfrm>
            <a:off x="2734733" y="1484313"/>
            <a:ext cx="3073400" cy="93662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ID" sz="1600" dirty="0"/>
              <a:t>Apa penyebabnya?</a:t>
            </a:r>
            <a:endParaRPr lang="en-US" sz="1600" dirty="0"/>
          </a:p>
        </p:txBody>
      </p:sp>
      <p:sp>
        <p:nvSpPr>
          <p:cNvPr id="7172" name="TextBox 6"/>
          <p:cNvSpPr txBox="1">
            <a:spLocks noChangeArrowheads="1"/>
          </p:cNvSpPr>
          <p:nvPr/>
        </p:nvSpPr>
        <p:spPr bwMode="auto">
          <a:xfrm>
            <a:off x="6769100" y="1169989"/>
            <a:ext cx="4895851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>
              <a:buFont typeface="Arial" charset="0"/>
              <a:buChar char="•"/>
            </a:pPr>
            <a:r>
              <a:rPr lang="en-ID"/>
              <a:t>Perdebatan berlarut-larut dalam konstituante.</a:t>
            </a:r>
          </a:p>
          <a:p>
            <a:pPr marL="177800" indent="-177800">
              <a:buFont typeface="Arial" charset="0"/>
              <a:buChar char="•"/>
            </a:pPr>
            <a:r>
              <a:rPr lang="en-ID"/>
              <a:t>Adanya perselisihan antara partai.</a:t>
            </a:r>
          </a:p>
          <a:p>
            <a:pPr marL="177800" indent="-177800">
              <a:buFont typeface="Arial" charset="0"/>
              <a:buChar char="•"/>
            </a:pPr>
            <a:r>
              <a:rPr lang="en-ID"/>
              <a:t>Adanya desakan untuk kembali kepada UUD 1945.</a:t>
            </a:r>
            <a:endParaRPr lang="en-US"/>
          </a:p>
        </p:txBody>
      </p:sp>
      <p:cxnSp>
        <p:nvCxnSpPr>
          <p:cNvPr id="9" name="Straight Arrow Connector 8"/>
          <p:cNvCxnSpPr>
            <a:stCxn id="6" idx="6"/>
          </p:cNvCxnSpPr>
          <p:nvPr/>
        </p:nvCxnSpPr>
        <p:spPr>
          <a:xfrm flipV="1">
            <a:off x="5808134" y="1412875"/>
            <a:ext cx="960967" cy="539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6"/>
          </p:cNvCxnSpPr>
          <p:nvPr/>
        </p:nvCxnSpPr>
        <p:spPr>
          <a:xfrm flipV="1">
            <a:off x="5808134" y="1916113"/>
            <a:ext cx="960967" cy="365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6"/>
          </p:cNvCxnSpPr>
          <p:nvPr/>
        </p:nvCxnSpPr>
        <p:spPr>
          <a:xfrm>
            <a:off x="5808134" y="1952626"/>
            <a:ext cx="960967" cy="4683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6" name="TextBox 15"/>
          <p:cNvSpPr txBox="1">
            <a:spLocks noChangeArrowheads="1"/>
          </p:cNvSpPr>
          <p:nvPr/>
        </p:nvSpPr>
        <p:spPr bwMode="auto">
          <a:xfrm>
            <a:off x="3215217" y="4140200"/>
            <a:ext cx="19415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ID"/>
              <a:t>Langkah lanjutan</a:t>
            </a:r>
            <a:endParaRPr lang="en-US"/>
          </a:p>
        </p:txBody>
      </p:sp>
      <p:sp>
        <p:nvSpPr>
          <p:cNvPr id="7177" name="TextBox 16"/>
          <p:cNvSpPr txBox="1">
            <a:spLocks noChangeArrowheads="1"/>
          </p:cNvSpPr>
          <p:nvPr/>
        </p:nvSpPr>
        <p:spPr bwMode="auto">
          <a:xfrm>
            <a:off x="6769100" y="3500439"/>
            <a:ext cx="460798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>
              <a:buFont typeface="Arial" charset="0"/>
              <a:buChar char="•"/>
            </a:pPr>
            <a:r>
              <a:rPr lang="en-ID"/>
              <a:t>Presiden Soekarno mengusulkan agar UUD 1945 diberlakukan kembali sebagai konstitusi negara.</a:t>
            </a:r>
          </a:p>
          <a:p>
            <a:pPr marL="177800" indent="-177800">
              <a:buFont typeface="Arial" charset="0"/>
              <a:buChar char="•"/>
            </a:pPr>
            <a:r>
              <a:rPr lang="en-ID"/>
              <a:t>Presiden Soekarno membubarkan konstituante melalui Dekret Presiden 5 Juli 1959.</a:t>
            </a:r>
            <a:endParaRPr lang="en-US"/>
          </a:p>
        </p:txBody>
      </p:sp>
      <p:cxnSp>
        <p:nvCxnSpPr>
          <p:cNvPr id="21" name="Straight Arrow Connector 20"/>
          <p:cNvCxnSpPr>
            <a:stCxn id="7176" idx="3"/>
          </p:cNvCxnSpPr>
          <p:nvPr/>
        </p:nvCxnSpPr>
        <p:spPr>
          <a:xfrm flipV="1">
            <a:off x="5156774" y="3789364"/>
            <a:ext cx="1514960" cy="5355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7176" idx="3"/>
          </p:cNvCxnSpPr>
          <p:nvPr/>
        </p:nvCxnSpPr>
        <p:spPr>
          <a:xfrm>
            <a:off x="5156774" y="4324866"/>
            <a:ext cx="1514960" cy="3995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own Arrow 23"/>
          <p:cNvSpPr/>
          <p:nvPr/>
        </p:nvSpPr>
        <p:spPr>
          <a:xfrm>
            <a:off x="3312585" y="3716338"/>
            <a:ext cx="383116" cy="3603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nimBg="1"/>
      <p:bldP spid="6" grpId="0" animBg="1"/>
      <p:bldP spid="7172" grpId="0"/>
      <p:bldP spid="7176" grpId="0"/>
      <p:bldP spid="7177" grpId="0"/>
      <p:bldP spid="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273552" y="2708275"/>
            <a:ext cx="3549649" cy="2089150"/>
            <a:chOff x="3180531" y="2615889"/>
            <a:chExt cx="1868537" cy="1868537"/>
          </a:xfrm>
        </p:grpSpPr>
        <p:sp>
          <p:nvSpPr>
            <p:cNvPr id="25" name="Oval 24"/>
            <p:cNvSpPr/>
            <p:nvPr/>
          </p:nvSpPr>
          <p:spPr>
            <a:xfrm>
              <a:off x="3180531" y="2615889"/>
              <a:ext cx="1868537" cy="186853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Oval 4"/>
            <p:cNvSpPr/>
            <p:nvPr/>
          </p:nvSpPr>
          <p:spPr>
            <a:xfrm>
              <a:off x="3454628" y="2889923"/>
              <a:ext cx="1320344" cy="132047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2860" tIns="22860" rIns="22860" bIns="22860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ID" dirty="0"/>
                <a:t>Masalah Ekonomi Awal Kemerdekaan</a:t>
              </a:r>
              <a:endParaRPr lang="en-US" dirty="0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5672667" y="2205039"/>
            <a:ext cx="846667" cy="395287"/>
            <a:chOff x="3797148" y="2057079"/>
            <a:chExt cx="635302" cy="394892"/>
          </a:xfrm>
        </p:grpSpPr>
        <p:sp>
          <p:nvSpPr>
            <p:cNvPr id="23" name="Right Arrow 22"/>
            <p:cNvSpPr/>
            <p:nvPr/>
          </p:nvSpPr>
          <p:spPr>
            <a:xfrm rot="16200000">
              <a:off x="3917352" y="1936874"/>
              <a:ext cx="394892" cy="635302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sp>
        <p:sp>
          <p:nvSpPr>
            <p:cNvPr id="24" name="Right Arrow 6"/>
            <p:cNvSpPr/>
            <p:nvPr/>
          </p:nvSpPr>
          <p:spPr>
            <a:xfrm rot="16200000">
              <a:off x="3976824" y="2123406"/>
              <a:ext cx="275949" cy="38118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1500"/>
            </a:p>
          </p:txBody>
        </p:sp>
      </p:grp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4849285" y="260350"/>
            <a:ext cx="2493433" cy="1868488"/>
            <a:chOff x="3180531" y="2271"/>
            <a:chExt cx="1868537" cy="1868537"/>
          </a:xfrm>
        </p:grpSpPr>
        <p:sp>
          <p:nvSpPr>
            <p:cNvPr id="21" name="Oval 20"/>
            <p:cNvSpPr/>
            <p:nvPr/>
          </p:nvSpPr>
          <p:spPr>
            <a:xfrm>
              <a:off x="3180531" y="2271"/>
              <a:ext cx="1868537" cy="186853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</p:sp>
        <p:sp>
          <p:nvSpPr>
            <p:cNvPr id="22" name="Oval 8"/>
            <p:cNvSpPr/>
            <p:nvPr/>
          </p:nvSpPr>
          <p:spPr>
            <a:xfrm>
              <a:off x="3454942" y="275328"/>
              <a:ext cx="1319714" cy="1322423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lIns="22860" tIns="22860" rIns="22860" bIns="22860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ID" dirty="0"/>
                <a:t>Hiperinflasi</a:t>
              </a:r>
              <a:endParaRPr lang="en-US" dirty="0"/>
            </a:p>
          </p:txBody>
        </p:sp>
      </p:grp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7488766" y="4413250"/>
            <a:ext cx="527051" cy="635000"/>
            <a:chOff x="5039404" y="3880322"/>
            <a:chExt cx="394892" cy="635302"/>
          </a:xfrm>
        </p:grpSpPr>
        <p:sp>
          <p:nvSpPr>
            <p:cNvPr id="19" name="Right Arrow 18"/>
            <p:cNvSpPr/>
            <p:nvPr/>
          </p:nvSpPr>
          <p:spPr>
            <a:xfrm rot="1800000">
              <a:off x="5039404" y="3880322"/>
              <a:ext cx="394892" cy="635302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sp>
        <p:sp>
          <p:nvSpPr>
            <p:cNvPr id="20" name="Right Arrow 10"/>
            <p:cNvSpPr/>
            <p:nvPr/>
          </p:nvSpPr>
          <p:spPr>
            <a:xfrm rot="1800000">
              <a:off x="5047334" y="3977206"/>
              <a:ext cx="275948" cy="38118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1500"/>
            </a:p>
          </p:txBody>
        </p:sp>
      </p:grp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7924800" y="4513264"/>
            <a:ext cx="2491317" cy="1868487"/>
            <a:chOff x="5443990" y="3922698"/>
            <a:chExt cx="1868537" cy="1868537"/>
          </a:xfrm>
        </p:grpSpPr>
        <p:sp>
          <p:nvSpPr>
            <p:cNvPr id="17" name="Oval 16"/>
            <p:cNvSpPr/>
            <p:nvPr/>
          </p:nvSpPr>
          <p:spPr>
            <a:xfrm>
              <a:off x="5443990" y="3922698"/>
              <a:ext cx="1868537" cy="186853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sp>
        <p:sp>
          <p:nvSpPr>
            <p:cNvPr id="18" name="Oval 12"/>
            <p:cNvSpPr/>
            <p:nvPr/>
          </p:nvSpPr>
          <p:spPr>
            <a:xfrm>
              <a:off x="5717047" y="4195755"/>
              <a:ext cx="1322423" cy="13224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2860" tIns="22860" rIns="22860" bIns="22860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ID" dirty="0"/>
                <a:t>Blokade ekonomi Belanda</a:t>
              </a:r>
              <a:endParaRPr lang="en-US" dirty="0"/>
            </a:p>
          </p:txBody>
        </p:sp>
      </p:grpSp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4078818" y="4365625"/>
            <a:ext cx="527049" cy="635000"/>
            <a:chOff x="2795303" y="3880322"/>
            <a:chExt cx="394892" cy="635302"/>
          </a:xfrm>
        </p:grpSpPr>
        <p:sp>
          <p:nvSpPr>
            <p:cNvPr id="15" name="Right Arrow 14"/>
            <p:cNvSpPr/>
            <p:nvPr/>
          </p:nvSpPr>
          <p:spPr>
            <a:xfrm rot="9000000">
              <a:off x="2795303" y="3880322"/>
              <a:ext cx="394892" cy="635302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sp>
        <p:sp>
          <p:nvSpPr>
            <p:cNvPr id="16" name="Right Arrow 14"/>
            <p:cNvSpPr/>
            <p:nvPr/>
          </p:nvSpPr>
          <p:spPr>
            <a:xfrm rot="19800000">
              <a:off x="2906317" y="3977206"/>
              <a:ext cx="275949" cy="38118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1500"/>
            </a:p>
          </p:txBody>
        </p:sp>
      </p:grpSp>
      <p:grpSp>
        <p:nvGrpSpPr>
          <p:cNvPr id="8" name="Group 11"/>
          <p:cNvGrpSpPr>
            <a:grpSpLocks/>
          </p:cNvGrpSpPr>
          <p:nvPr/>
        </p:nvGrpSpPr>
        <p:grpSpPr bwMode="auto">
          <a:xfrm>
            <a:off x="1833034" y="4454525"/>
            <a:ext cx="2491317" cy="1868488"/>
            <a:chOff x="917072" y="3922698"/>
            <a:chExt cx="1868537" cy="1868537"/>
          </a:xfrm>
        </p:grpSpPr>
        <p:sp>
          <p:nvSpPr>
            <p:cNvPr id="13" name="Oval 12"/>
            <p:cNvSpPr/>
            <p:nvPr/>
          </p:nvSpPr>
          <p:spPr>
            <a:xfrm>
              <a:off x="917072" y="3922698"/>
              <a:ext cx="1868537" cy="1868537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</p:sp>
        <p:sp>
          <p:nvSpPr>
            <p:cNvPr id="14" name="Oval 16"/>
            <p:cNvSpPr/>
            <p:nvPr/>
          </p:nvSpPr>
          <p:spPr>
            <a:xfrm>
              <a:off x="1190129" y="4195755"/>
              <a:ext cx="1322423" cy="1322423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22860" tIns="22860" rIns="22860" bIns="22860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ID" dirty="0"/>
                <a:t>Kekosongan kas negara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066800"/>
          </a:xfrm>
        </p:spPr>
        <p:txBody>
          <a:bodyPr/>
          <a:lstStyle/>
          <a:p>
            <a:pPr eaLnBrk="1" hangingPunct="1"/>
            <a:r>
              <a:rPr lang="en-ID" sz="3200" smtClean="0"/>
              <a:t>Upaya Mengatasi Masalah Ekonomi pada Awal Kemerdekaan</a:t>
            </a:r>
            <a:endParaRPr lang="en-US" sz="3200" smtClean="0"/>
          </a:p>
        </p:txBody>
      </p:sp>
      <p:sp>
        <p:nvSpPr>
          <p:cNvPr id="4" name="Rounded Rectangle 3"/>
          <p:cNvSpPr/>
          <p:nvPr/>
        </p:nvSpPr>
        <p:spPr>
          <a:xfrm>
            <a:off x="624418" y="1484313"/>
            <a:ext cx="4222749" cy="79216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ID" dirty="0"/>
              <a:t>Mendirikan Bank Negara Indonesia (BNI)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624418" y="2565401"/>
            <a:ext cx="4222749" cy="7921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ID" dirty="0"/>
              <a:t>Melakukan diplomasi beras dengan India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624418" y="3644901"/>
            <a:ext cx="4222749" cy="79216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ID" dirty="0"/>
              <a:t>Mendirikan </a:t>
            </a:r>
            <a:r>
              <a:rPr lang="en-ID" i="1" dirty="0"/>
              <a:t>Indonesia Office</a:t>
            </a:r>
            <a:r>
              <a:rPr lang="en-ID" dirty="0"/>
              <a:t> (Indof) di Singapura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624418" y="4724401"/>
            <a:ext cx="4222749" cy="79216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ID" dirty="0"/>
              <a:t>Mengadakan Konferensi Ekonomi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7344834" y="1484313"/>
            <a:ext cx="4222751" cy="79216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ID" dirty="0"/>
              <a:t>Membentuk Badan Perancang Ekonomi (</a:t>
            </a:r>
            <a:r>
              <a:rPr lang="en-ID" i="1" dirty="0"/>
              <a:t>Planning Board</a:t>
            </a:r>
            <a:r>
              <a:rPr lang="en-ID" dirty="0"/>
              <a:t>)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7344834" y="2565401"/>
            <a:ext cx="4222751" cy="7921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ID" dirty="0"/>
              <a:t>Melaksanakan Kasimo Plan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7344834" y="3644901"/>
            <a:ext cx="4222751" cy="79216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ID" dirty="0"/>
              <a:t>Membentuk Persatuan Tenaga Ekonomi (PTE)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7344834" y="4724401"/>
            <a:ext cx="4222751" cy="79216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ID" dirty="0"/>
              <a:t>Melaksanakan Program Pinjaman Nasional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609600" y="188913"/>
            <a:ext cx="10972800" cy="11430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ID" sz="3600" smtClean="0">
                <a:solidFill>
                  <a:schemeClr val="bg1"/>
                </a:solidFill>
              </a:rPr>
              <a:t>Pemikiran Ekonomi Nasional pada Masa Demokrasi Liberal</a:t>
            </a:r>
            <a:endParaRPr lang="en-US" sz="3600" smtClean="0">
              <a:solidFill>
                <a:schemeClr val="bg1"/>
              </a:solidFill>
            </a:endParaRPr>
          </a:p>
        </p:txBody>
      </p:sp>
      <p:pic>
        <p:nvPicPr>
          <p:cNvPr id="10243" name="Content Placeholder 3" descr="Sumitro Djojohadikusumo.TIF"/>
          <p:cNvPicPr>
            <a:picLocks noGrp="1" noChangeAspect="1"/>
          </p:cNvPicPr>
          <p:nvPr>
            <p:ph idx="1"/>
          </p:nvPr>
        </p:nvPicPr>
        <p:blipFill>
          <a:blip r:embed="rId3"/>
          <a:srcRect b="19923"/>
          <a:stretch>
            <a:fillRect/>
          </a:stretch>
        </p:blipFill>
        <p:spPr>
          <a:xfrm>
            <a:off x="4847168" y="1557338"/>
            <a:ext cx="2112433" cy="1727200"/>
          </a:xfrm>
        </p:spPr>
      </p:pic>
      <p:sp>
        <p:nvSpPr>
          <p:cNvPr id="10244" name="TextBox 4"/>
          <p:cNvSpPr txBox="1">
            <a:spLocks noChangeArrowheads="1"/>
          </p:cNvSpPr>
          <p:nvPr/>
        </p:nvSpPr>
        <p:spPr bwMode="auto">
          <a:xfrm>
            <a:off x="1102785" y="3814763"/>
            <a:ext cx="4320116" cy="18158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>
              <a:buFont typeface="Arial" charset="0"/>
              <a:buChar char="•"/>
            </a:pPr>
            <a:r>
              <a:rPr lang="en-ID" sz="1600"/>
              <a:t>Menurut Soemitro Djojohadikusumo, pembangunan ekonomi pada masa Demokrasi Liberal masih menemui berbagai hambatan.</a:t>
            </a:r>
          </a:p>
          <a:p>
            <a:pPr marL="177800" indent="-177800">
              <a:buFont typeface="Arial" charset="0"/>
              <a:buChar char="•"/>
            </a:pPr>
            <a:r>
              <a:rPr lang="en-ID" sz="1600"/>
              <a:t>Kondisi tersebut disebabkan sistem ekonomi kolonial masih mengakar kuat di Indonesia.</a:t>
            </a:r>
            <a:endParaRPr lang="en-US" sz="1600"/>
          </a:p>
        </p:txBody>
      </p:sp>
      <p:sp>
        <p:nvSpPr>
          <p:cNvPr id="10245" name="TextBox 7"/>
          <p:cNvSpPr txBox="1">
            <a:spLocks noChangeArrowheads="1"/>
          </p:cNvSpPr>
          <p:nvPr/>
        </p:nvSpPr>
        <p:spPr bwMode="auto">
          <a:xfrm>
            <a:off x="6288618" y="3814764"/>
            <a:ext cx="4320116" cy="18158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>
              <a:buFont typeface="Arial" charset="0"/>
              <a:buChar char="•"/>
            </a:pPr>
            <a:r>
              <a:rPr lang="en-ID" sz="1600"/>
              <a:t>Menghadapi kondisi tersebut, Soemitro Djojohadikusumo menitikberatkan ekonomi nasional dengan memperkuat sistem perdagangan.</a:t>
            </a:r>
          </a:p>
          <a:p>
            <a:pPr marL="177800" indent="-177800">
              <a:buFont typeface="Arial" charset="0"/>
              <a:buChar char="•"/>
            </a:pPr>
            <a:r>
              <a:rPr lang="en-ID" sz="1600"/>
              <a:t>Selain itu, pemerintah merangkul kaum pribumi untuk mewujudkan kelas pengusaha pribumi.</a:t>
            </a:r>
            <a:endParaRPr lang="en-US" sz="1600"/>
          </a:p>
        </p:txBody>
      </p:sp>
      <p:sp>
        <p:nvSpPr>
          <p:cNvPr id="13" name="Bent-Up Arrow 12"/>
          <p:cNvSpPr/>
          <p:nvPr/>
        </p:nvSpPr>
        <p:spPr>
          <a:xfrm rot="10800000">
            <a:off x="3215218" y="2492376"/>
            <a:ext cx="1153583" cy="1223963"/>
          </a:xfrm>
          <a:prstGeom prst="bent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Bent-Up Arrow 13"/>
          <p:cNvSpPr/>
          <p:nvPr/>
        </p:nvSpPr>
        <p:spPr>
          <a:xfrm rot="10800000" flipH="1">
            <a:off x="7344833" y="2492376"/>
            <a:ext cx="1151467" cy="1223963"/>
          </a:xfrm>
          <a:prstGeom prst="bent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nimBg="1"/>
      <p:bldP spid="10244" grpId="0" animBg="1"/>
      <p:bldP spid="1024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ID" sz="3600" dirty="0" err="1" smtClean="0"/>
              <a:t>Upaya</a:t>
            </a:r>
            <a:r>
              <a:rPr lang="en-ID" sz="3600" dirty="0" smtClean="0"/>
              <a:t> </a:t>
            </a:r>
            <a:r>
              <a:rPr lang="en-ID" sz="3600" dirty="0" err="1" smtClean="0"/>
              <a:t>Mengatasi</a:t>
            </a:r>
            <a:r>
              <a:rPr lang="en-ID" sz="3600" dirty="0" smtClean="0"/>
              <a:t> </a:t>
            </a:r>
            <a:r>
              <a:rPr lang="en-ID" sz="3600" dirty="0" err="1" smtClean="0"/>
              <a:t>Masalah</a:t>
            </a:r>
            <a:r>
              <a:rPr lang="en-ID" sz="3600" dirty="0" smtClean="0"/>
              <a:t> </a:t>
            </a:r>
            <a:r>
              <a:rPr lang="en-ID" sz="3600" dirty="0" err="1" smtClean="0"/>
              <a:t>Ekonomi</a:t>
            </a:r>
            <a:r>
              <a:rPr lang="en-ID" sz="3600" dirty="0" smtClean="0"/>
              <a:t> </a:t>
            </a:r>
            <a:r>
              <a:rPr lang="en-ID" sz="3600" dirty="0" err="1" smtClean="0"/>
              <a:t>pada</a:t>
            </a:r>
            <a:r>
              <a:rPr lang="en-ID" sz="3600" dirty="0" smtClean="0"/>
              <a:t> </a:t>
            </a:r>
            <a:r>
              <a:rPr lang="en-ID" sz="3600" dirty="0" err="1" smtClean="0"/>
              <a:t>Demokrasi</a:t>
            </a:r>
            <a:r>
              <a:rPr lang="en-ID" sz="3600" dirty="0" smtClean="0"/>
              <a:t> Liberal</a:t>
            </a:r>
            <a:endParaRPr lang="en-US" sz="3600" dirty="0" smtClean="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782485" y="2787651"/>
            <a:ext cx="687916" cy="92075"/>
            <a:chOff x="2379359" y="1430929"/>
            <a:chExt cx="515615" cy="91440"/>
          </a:xfrm>
        </p:grpSpPr>
        <p:sp>
          <p:nvSpPr>
            <p:cNvPr id="31" name="Straight Connector 3"/>
            <p:cNvSpPr/>
            <p:nvPr/>
          </p:nvSpPr>
          <p:spPr>
            <a:xfrm>
              <a:off x="2379359" y="1430929"/>
              <a:ext cx="515615" cy="9144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45720"/>
                  </a:moveTo>
                  <a:lnTo>
                    <a:pt x="515615" y="45720"/>
                  </a:lnTo>
                </a:path>
              </a:pathLst>
            </a:custGeom>
            <a:noFill/>
            <a:ln>
              <a:tailEnd type="arrow"/>
            </a:ln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Straight Connector 4"/>
            <p:cNvSpPr/>
            <p:nvPr/>
          </p:nvSpPr>
          <p:spPr>
            <a:xfrm>
              <a:off x="2623681" y="1473496"/>
              <a:ext cx="26970" cy="63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2700" tIns="0" rIns="12700" bIns="0" spcCol="1270" anchor="ctr"/>
            <a:lstStyle/>
            <a:p>
              <a:pPr algn="ctr" defTabSz="2222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00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618067" y="2120901"/>
            <a:ext cx="3166533" cy="1425575"/>
            <a:chOff x="6308" y="764194"/>
            <a:chExt cx="2374850" cy="1424910"/>
          </a:xfrm>
        </p:grpSpPr>
        <p:sp>
          <p:nvSpPr>
            <p:cNvPr id="29" name="Rectangle 28"/>
            <p:cNvSpPr/>
            <p:nvPr/>
          </p:nvSpPr>
          <p:spPr>
            <a:xfrm>
              <a:off x="6308" y="764194"/>
              <a:ext cx="2374850" cy="1424910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6308" y="764194"/>
              <a:ext cx="2374850" cy="14249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7800" tIns="177800" rIns="177800" bIns="177800" spcCol="1270" anchor="ctr"/>
            <a:lstStyle/>
            <a:p>
              <a:pPr algn="ctr" defTabSz="11112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ID" sz="2500" dirty="0"/>
                <a:t>Gerakan Benteng</a:t>
              </a:r>
              <a:endParaRPr lang="en-US" sz="2500" dirty="0"/>
            </a:p>
          </p:txBody>
        </p:sp>
      </p:grp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7677151" y="2787651"/>
            <a:ext cx="687916" cy="92075"/>
            <a:chOff x="5300425" y="1430929"/>
            <a:chExt cx="515615" cy="91440"/>
          </a:xfrm>
        </p:grpSpPr>
        <p:sp>
          <p:nvSpPr>
            <p:cNvPr id="27" name="Straight Connector 7"/>
            <p:cNvSpPr/>
            <p:nvPr/>
          </p:nvSpPr>
          <p:spPr>
            <a:xfrm>
              <a:off x="5300425" y="1430929"/>
              <a:ext cx="515615" cy="9144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45720"/>
                  </a:moveTo>
                  <a:lnTo>
                    <a:pt x="515615" y="45720"/>
                  </a:lnTo>
                </a:path>
              </a:pathLst>
            </a:custGeom>
            <a:noFill/>
            <a:ln>
              <a:tailEnd type="arrow"/>
            </a:ln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Straight Connector 8"/>
            <p:cNvSpPr/>
            <p:nvPr/>
          </p:nvSpPr>
          <p:spPr>
            <a:xfrm>
              <a:off x="5544747" y="1473496"/>
              <a:ext cx="26970" cy="63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2700" tIns="0" rIns="12700" bIns="0" spcCol="1270" anchor="ctr"/>
            <a:lstStyle/>
            <a:p>
              <a:pPr algn="ctr" defTabSz="2222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00"/>
            </a:p>
          </p:txBody>
        </p:sp>
      </p:grp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4512734" y="2120901"/>
            <a:ext cx="3166533" cy="1425575"/>
            <a:chOff x="2927374" y="764194"/>
            <a:chExt cx="2374850" cy="1424910"/>
          </a:xfrm>
        </p:grpSpPr>
        <p:sp>
          <p:nvSpPr>
            <p:cNvPr id="25" name="Rectangle 24"/>
            <p:cNvSpPr/>
            <p:nvPr/>
          </p:nvSpPr>
          <p:spPr>
            <a:xfrm>
              <a:off x="2927374" y="764194"/>
              <a:ext cx="2374850" cy="1424910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2927374" y="764194"/>
              <a:ext cx="2374850" cy="14249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7800" tIns="177800" rIns="177800" bIns="177800" spcCol="1270" anchor="ctr"/>
            <a:lstStyle/>
            <a:p>
              <a:pPr algn="ctr" defTabSz="11112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ID" sz="2500" dirty="0"/>
                <a:t>Gunting Syafruddin</a:t>
              </a:r>
              <a:endParaRPr lang="en-US" sz="2500" dirty="0"/>
            </a:p>
          </p:txBody>
        </p:sp>
      </p:grp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2201334" y="3544888"/>
            <a:ext cx="7789333" cy="514350"/>
            <a:chOff x="1193734" y="2187304"/>
            <a:chExt cx="5842131" cy="515615"/>
          </a:xfrm>
        </p:grpSpPr>
        <p:sp>
          <p:nvSpPr>
            <p:cNvPr id="23" name="Straight Connector 11"/>
            <p:cNvSpPr/>
            <p:nvPr/>
          </p:nvSpPr>
          <p:spPr>
            <a:xfrm>
              <a:off x="1193734" y="2187304"/>
              <a:ext cx="5842131" cy="51561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5842131" y="0"/>
                  </a:moveTo>
                  <a:lnTo>
                    <a:pt x="5842131" y="274907"/>
                  </a:lnTo>
                  <a:lnTo>
                    <a:pt x="0" y="274907"/>
                  </a:lnTo>
                  <a:lnTo>
                    <a:pt x="0" y="515615"/>
                  </a:lnTo>
                </a:path>
              </a:pathLst>
            </a:custGeom>
            <a:noFill/>
            <a:ln>
              <a:tailEnd type="arrow"/>
            </a:ln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Straight Connector 12"/>
            <p:cNvSpPr/>
            <p:nvPr/>
          </p:nvSpPr>
          <p:spPr>
            <a:xfrm>
              <a:off x="3968746" y="2441929"/>
              <a:ext cx="292107" cy="63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2700" tIns="0" rIns="12700" bIns="0" spcCol="1270" anchor="ctr"/>
            <a:lstStyle/>
            <a:p>
              <a:pPr algn="ctr" defTabSz="2222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00"/>
            </a:p>
          </p:txBody>
        </p:sp>
      </p:grpSp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8407400" y="2120901"/>
            <a:ext cx="3166533" cy="1425575"/>
            <a:chOff x="5848440" y="764194"/>
            <a:chExt cx="2374850" cy="1424910"/>
          </a:xfrm>
        </p:grpSpPr>
        <p:sp>
          <p:nvSpPr>
            <p:cNvPr id="21" name="Rectangle 20"/>
            <p:cNvSpPr/>
            <p:nvPr/>
          </p:nvSpPr>
          <p:spPr>
            <a:xfrm>
              <a:off x="5848440" y="764194"/>
              <a:ext cx="2374850" cy="1424910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5848440" y="764194"/>
              <a:ext cx="2374850" cy="14249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7800" tIns="177800" rIns="177800" bIns="177800" spcCol="1270" anchor="ctr"/>
            <a:lstStyle/>
            <a:p>
              <a:pPr algn="ctr" defTabSz="11112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ID" sz="2500" dirty="0"/>
                <a:t>Nasionalisasi perusahaan asing</a:t>
              </a:r>
              <a:endParaRPr lang="en-US" sz="2500" dirty="0"/>
            </a:p>
          </p:txBody>
        </p:sp>
      </p:grpSp>
      <p:grpSp>
        <p:nvGrpSpPr>
          <p:cNvPr id="8" name="Group 11"/>
          <p:cNvGrpSpPr>
            <a:grpSpLocks/>
          </p:cNvGrpSpPr>
          <p:nvPr/>
        </p:nvGrpSpPr>
        <p:grpSpPr bwMode="auto">
          <a:xfrm>
            <a:off x="3782485" y="4759325"/>
            <a:ext cx="687916" cy="90488"/>
            <a:chOff x="2379359" y="3402055"/>
            <a:chExt cx="515615" cy="91440"/>
          </a:xfrm>
        </p:grpSpPr>
        <p:sp>
          <p:nvSpPr>
            <p:cNvPr id="19" name="Straight Connector 15"/>
            <p:cNvSpPr/>
            <p:nvPr/>
          </p:nvSpPr>
          <p:spPr>
            <a:xfrm>
              <a:off x="2379359" y="3402055"/>
              <a:ext cx="515615" cy="9144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45720"/>
                  </a:moveTo>
                  <a:lnTo>
                    <a:pt x="515615" y="45720"/>
                  </a:lnTo>
                </a:path>
              </a:pathLst>
            </a:custGeom>
            <a:noFill/>
            <a:ln>
              <a:tailEnd type="arrow"/>
            </a:ln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Straight Connector 16"/>
            <p:cNvSpPr/>
            <p:nvPr/>
          </p:nvSpPr>
          <p:spPr>
            <a:xfrm>
              <a:off x="2623681" y="3445369"/>
              <a:ext cx="26970" cy="48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2700" tIns="0" rIns="12700" bIns="0" spcCol="1270" anchor="ctr"/>
            <a:lstStyle/>
            <a:p>
              <a:pPr algn="ctr" defTabSz="2222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00"/>
            </a:p>
          </p:txBody>
        </p:sp>
      </p:grpSp>
      <p:grpSp>
        <p:nvGrpSpPr>
          <p:cNvPr id="9" name="Group 12"/>
          <p:cNvGrpSpPr>
            <a:grpSpLocks/>
          </p:cNvGrpSpPr>
          <p:nvPr/>
        </p:nvGrpSpPr>
        <p:grpSpPr bwMode="auto">
          <a:xfrm>
            <a:off x="618067" y="4092575"/>
            <a:ext cx="3166533" cy="1423988"/>
            <a:chOff x="6308" y="2735320"/>
            <a:chExt cx="2374850" cy="1424910"/>
          </a:xfrm>
        </p:grpSpPr>
        <p:sp>
          <p:nvSpPr>
            <p:cNvPr id="17" name="Rectangle 16"/>
            <p:cNvSpPr/>
            <p:nvPr/>
          </p:nvSpPr>
          <p:spPr>
            <a:xfrm>
              <a:off x="6308" y="2735320"/>
              <a:ext cx="2374850" cy="1424910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6308" y="2735320"/>
              <a:ext cx="2374850" cy="14249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7800" tIns="177800" rIns="177800" bIns="177800" spcCol="1270" anchor="ctr"/>
            <a:lstStyle/>
            <a:p>
              <a:pPr algn="ctr" defTabSz="11112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ID" sz="2500" dirty="0"/>
                <a:t>Sistem ekonomi Ali-Baba</a:t>
              </a:r>
              <a:endParaRPr lang="en-US" sz="2500" dirty="0"/>
            </a:p>
          </p:txBody>
        </p:sp>
      </p:grpSp>
      <p:grpSp>
        <p:nvGrpSpPr>
          <p:cNvPr id="10" name="Group 13"/>
          <p:cNvGrpSpPr>
            <a:grpSpLocks/>
          </p:cNvGrpSpPr>
          <p:nvPr/>
        </p:nvGrpSpPr>
        <p:grpSpPr bwMode="auto">
          <a:xfrm>
            <a:off x="4512734" y="4092575"/>
            <a:ext cx="3166533" cy="1423988"/>
            <a:chOff x="2927374" y="2735320"/>
            <a:chExt cx="2374850" cy="1424910"/>
          </a:xfrm>
        </p:grpSpPr>
        <p:sp>
          <p:nvSpPr>
            <p:cNvPr id="15" name="Rectangle 14"/>
            <p:cNvSpPr/>
            <p:nvPr/>
          </p:nvSpPr>
          <p:spPr>
            <a:xfrm>
              <a:off x="2927374" y="2735320"/>
              <a:ext cx="2374850" cy="1424910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ctangle 15"/>
            <p:cNvSpPr/>
            <p:nvPr/>
          </p:nvSpPr>
          <p:spPr>
            <a:xfrm>
              <a:off x="2927374" y="2735320"/>
              <a:ext cx="2374850" cy="14249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7800" tIns="177800" rIns="177800" bIns="177800" spcCol="1270" anchor="ctr"/>
            <a:lstStyle/>
            <a:p>
              <a:pPr algn="ctr" defTabSz="11112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ID" sz="2500" dirty="0"/>
                <a:t>Membentuk Biro Perancang Nasional</a:t>
              </a:r>
              <a:endParaRPr lang="en-US" sz="2500" dirty="0"/>
            </a:p>
          </p:txBody>
        </p:sp>
      </p:grpSp>
      <p:pic>
        <p:nvPicPr>
          <p:cNvPr id="33" name="Picture 32" descr="Back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64800" y="6308725"/>
            <a:ext cx="17272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3000"/>
            <a:lum/>
          </a:blip>
          <a:srcRect/>
          <a:stretch>
            <a:fillRect l="-31000" t="-8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256367" y="188914"/>
            <a:ext cx="9696451" cy="13684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2400" b="1" dirty="0">
                <a:latin typeface="Arial Black" pitchFamily="34" charset="0"/>
              </a:rPr>
              <a:t>Bab III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2400" b="1" dirty="0">
                <a:latin typeface="Arial Black" pitchFamily="34" charset="0"/>
              </a:rPr>
              <a:t>Dinamika Politik–Ekonomi Indonesia </a:t>
            </a:r>
            <a:br>
              <a:rPr lang="id-ID" sz="2400" b="1" dirty="0">
                <a:latin typeface="Arial Black" pitchFamily="34" charset="0"/>
              </a:rPr>
            </a:br>
            <a:r>
              <a:rPr lang="id-ID" sz="2400" b="1" dirty="0">
                <a:latin typeface="Arial Black" pitchFamily="34" charset="0"/>
              </a:rPr>
              <a:t>Masa Demokrasi Terpimpin (1959–1965)</a:t>
            </a:r>
            <a:endParaRPr lang="id-ID" sz="2400" dirty="0">
              <a:latin typeface="Arial Black" pitchFamily="34" charset="0"/>
            </a:endParaRPr>
          </a:p>
        </p:txBody>
      </p:sp>
      <p:sp>
        <p:nvSpPr>
          <p:cNvPr id="10" name="Snip Diagonal Corner Rectangle 9"/>
          <p:cNvSpPr/>
          <p:nvPr/>
        </p:nvSpPr>
        <p:spPr>
          <a:xfrm>
            <a:off x="2256367" y="1989138"/>
            <a:ext cx="4222751" cy="792162"/>
          </a:xfrm>
          <a:prstGeom prst="snip2Diag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2000" dirty="0">
                <a:solidFill>
                  <a:schemeClr val="bg1"/>
                </a:solidFill>
                <a:latin typeface="Arial Black" pitchFamily="34" charset="0"/>
              </a:rPr>
              <a:t>Dinamika Politik</a:t>
            </a:r>
          </a:p>
        </p:txBody>
      </p:sp>
      <p:sp>
        <p:nvSpPr>
          <p:cNvPr id="11" name="Snip Diagonal Corner Rectangle 10"/>
          <p:cNvSpPr/>
          <p:nvPr/>
        </p:nvSpPr>
        <p:spPr>
          <a:xfrm>
            <a:off x="7440084" y="1989138"/>
            <a:ext cx="4224867" cy="792162"/>
          </a:xfrm>
          <a:prstGeom prst="snip2Diag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2000" dirty="0">
                <a:solidFill>
                  <a:schemeClr val="bg1"/>
                </a:solidFill>
                <a:latin typeface="Arial Black" pitchFamily="34" charset="0"/>
              </a:rPr>
              <a:t>Dinamika Ekonomi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024717" y="2924175"/>
            <a:ext cx="3454400" cy="64928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>
                <a:latin typeface="Arial" pitchFamily="34" charset="0"/>
                <a:cs typeface="Arial" pitchFamily="34" charset="0"/>
                <a:hlinkClick r:id="rId3" action="ppaction://hlinksldjump"/>
              </a:rPr>
              <a:t>Dekret Presiden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>
                <a:latin typeface="Arial" pitchFamily="34" charset="0"/>
                <a:cs typeface="Arial" pitchFamily="34" charset="0"/>
                <a:hlinkClick r:id="rId3" action="ppaction://hlinksldjump"/>
              </a:rPr>
              <a:t> 5 Juli 1959</a:t>
            </a:r>
            <a:endParaRPr lang="id-ID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024717" y="3716339"/>
            <a:ext cx="3454400" cy="64928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>
                <a:latin typeface="Arial" pitchFamily="34" charset="0"/>
                <a:cs typeface="Arial" pitchFamily="34" charset="0"/>
                <a:hlinkClick r:id="rId4" action="ppaction://hlinksldjump"/>
              </a:rPr>
              <a:t>Peta Kekuatan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>
                <a:latin typeface="Arial" pitchFamily="34" charset="0"/>
                <a:cs typeface="Arial" pitchFamily="34" charset="0"/>
                <a:hlinkClick r:id="rId4" action="ppaction://hlinksldjump"/>
              </a:rPr>
              <a:t>Politik Nasional</a:t>
            </a:r>
            <a:endParaRPr lang="id-ID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024717" y="4508500"/>
            <a:ext cx="3454400" cy="64928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>
                <a:latin typeface="Arial" pitchFamily="34" charset="0"/>
                <a:cs typeface="Arial" pitchFamily="34" charset="0"/>
                <a:hlinkClick r:id="rId5" action="ppaction://hlinksldjump"/>
              </a:rPr>
              <a:t>Peran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>
                <a:latin typeface="Arial" pitchFamily="34" charset="0"/>
                <a:cs typeface="Arial" pitchFamily="34" charset="0"/>
                <a:hlinkClick r:id="rId5" action="ppaction://hlinksldjump"/>
              </a:rPr>
              <a:t>Presiden Soekarno</a:t>
            </a:r>
            <a:endParaRPr lang="id-ID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24717" y="5300664"/>
            <a:ext cx="3454400" cy="64928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>
                <a:latin typeface="Arial" pitchFamily="34" charset="0"/>
                <a:cs typeface="Arial" pitchFamily="34" charset="0"/>
                <a:hlinkClick r:id="rId6" action="ppaction://hlinksldjump"/>
              </a:rPr>
              <a:t>Pembebasan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>
                <a:latin typeface="Arial" pitchFamily="34" charset="0"/>
                <a:cs typeface="Arial" pitchFamily="34" charset="0"/>
                <a:hlinkClick r:id="rId6" action="ppaction://hlinksldjump"/>
              </a:rPr>
              <a:t>Irian Barat</a:t>
            </a:r>
            <a:endParaRPr lang="id-ID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024717" y="6092825"/>
            <a:ext cx="3454400" cy="64928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>
                <a:latin typeface="Arial" pitchFamily="34" charset="0"/>
                <a:cs typeface="Arial" pitchFamily="34" charset="0"/>
                <a:hlinkClick r:id="rId7" action="ppaction://hlinksldjump"/>
              </a:rPr>
              <a:t>Politik Luar Negeri</a:t>
            </a:r>
            <a:endParaRPr lang="id-ID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208434" y="2924175"/>
            <a:ext cx="3456517" cy="64928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>
                <a:latin typeface="Arial" pitchFamily="34" charset="0"/>
                <a:cs typeface="Arial" pitchFamily="34" charset="0"/>
                <a:hlinkClick r:id="rId8" action="ppaction://hlinksldjump"/>
              </a:rPr>
              <a:t>Sistem Ekonomi Terpimpin</a:t>
            </a:r>
            <a:endParaRPr lang="id-ID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208434" y="3789363"/>
            <a:ext cx="3456517" cy="100806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>
                <a:latin typeface="Arial" pitchFamily="34" charset="0"/>
                <a:cs typeface="Arial" pitchFamily="34" charset="0"/>
                <a:hlinkClick r:id="rId9" action="ppaction://hlinksldjump"/>
              </a:rPr>
              <a:t>Kebijakan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>
                <a:latin typeface="Arial" pitchFamily="34" charset="0"/>
                <a:cs typeface="Arial" pitchFamily="34" charset="0"/>
                <a:hlinkClick r:id="rId9" action="ppaction://hlinksldjump"/>
              </a:rPr>
              <a:t>untuk Mengatasi Masalah Ekonomi</a:t>
            </a:r>
            <a:endParaRPr lang="id-ID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2544233" y="2781300"/>
            <a:ext cx="0" cy="36718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2544233" y="3284538"/>
            <a:ext cx="28786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2544233" y="4076700"/>
            <a:ext cx="28786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2544233" y="4941888"/>
            <a:ext cx="28786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2544233" y="5661025"/>
            <a:ext cx="28786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2544233" y="6453188"/>
            <a:ext cx="28786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727951" y="2781300"/>
            <a:ext cx="0" cy="1295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7727951" y="3284538"/>
            <a:ext cx="28786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7727951" y="4076700"/>
            <a:ext cx="28786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ight Arrow 20"/>
          <p:cNvSpPr/>
          <p:nvPr/>
        </p:nvSpPr>
        <p:spPr>
          <a:xfrm>
            <a:off x="10169239" y="5929739"/>
            <a:ext cx="1620982" cy="720436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D" b="1" dirty="0" err="1" smtClean="0">
                <a:latin typeface="Action Man" pitchFamily="2" charset="0"/>
                <a:hlinkClick r:id="rId10" action="ppaction://hlinksldjump"/>
              </a:rPr>
              <a:t>Daftar</a:t>
            </a:r>
            <a:r>
              <a:rPr lang="en-ID" b="1" dirty="0" smtClean="0">
                <a:latin typeface="Action Man" pitchFamily="2" charset="0"/>
                <a:hlinkClick r:id="rId10" action="ppaction://hlinksldjump"/>
              </a:rPr>
              <a:t> </a:t>
            </a:r>
            <a:r>
              <a:rPr lang="en-ID" b="1" dirty="0" err="1" smtClean="0">
                <a:latin typeface="Action Man" pitchFamily="2" charset="0"/>
                <a:hlinkClick r:id="rId10" action="ppaction://hlinksldjump"/>
              </a:rPr>
              <a:t>Isi</a:t>
            </a:r>
            <a:endParaRPr lang="en-US" b="1" dirty="0">
              <a:latin typeface="Action Man" pitchFamily="2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3000"/>
            <a:lum/>
          </a:blip>
          <a:srcRect/>
          <a:stretch>
            <a:fillRect l="-51000" t="-1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ChangeArrowheads="1"/>
          </p:cNvSpPr>
          <p:nvPr/>
        </p:nvSpPr>
        <p:spPr bwMode="auto">
          <a:xfrm>
            <a:off x="719667" y="1916113"/>
            <a:ext cx="6096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5125" indent="-365125">
              <a:buFont typeface="Wingdings" pitchFamily="2" charset="2"/>
              <a:buChar char="q"/>
            </a:pPr>
            <a:r>
              <a:rPr lang="id-ID" b="1"/>
              <a:t>Konsepsi Presiden 1957</a:t>
            </a:r>
          </a:p>
          <a:p>
            <a:pPr marL="365125" indent="-365125">
              <a:buFont typeface="Wingdings" pitchFamily="2" charset="2"/>
              <a:buChar char="q"/>
            </a:pPr>
            <a:r>
              <a:rPr lang="id-ID" b="1"/>
              <a:t>Kegagalan Dewan Konstituante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3312584" y="115888"/>
            <a:ext cx="5088467" cy="792162"/>
          </a:xfrm>
          <a:prstGeom prst="round2Diag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sz="2400" b="1" dirty="0">
                <a:latin typeface="Arial Black" pitchFamily="34" charset="0"/>
              </a:rPr>
              <a:t>Dekret Presiden</a:t>
            </a:r>
          </a:p>
          <a:p>
            <a:pPr algn="ctr">
              <a:defRPr/>
            </a:pPr>
            <a:r>
              <a:rPr lang="id-ID" sz="2400" b="1" dirty="0">
                <a:latin typeface="Arial Black" pitchFamily="34" charset="0"/>
              </a:rPr>
              <a:t> 5 Juli 1959</a:t>
            </a:r>
          </a:p>
        </p:txBody>
      </p:sp>
      <p:sp>
        <p:nvSpPr>
          <p:cNvPr id="5" name="Pentagon 4"/>
          <p:cNvSpPr/>
          <p:nvPr/>
        </p:nvSpPr>
        <p:spPr>
          <a:xfrm>
            <a:off x="143934" y="1341439"/>
            <a:ext cx="3263900" cy="503237"/>
          </a:xfrm>
          <a:prstGeom prst="homePlat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Latar Belakang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80484" y="1844676"/>
            <a:ext cx="7535333" cy="79216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8" name="Pentagon 7"/>
          <p:cNvSpPr/>
          <p:nvPr/>
        </p:nvSpPr>
        <p:spPr>
          <a:xfrm>
            <a:off x="143934" y="2781300"/>
            <a:ext cx="4991100" cy="503238"/>
          </a:xfrm>
          <a:prstGeom prst="homePlat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Isi Dekret Presiden 5 Juli 1959                       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83685" y="3284539"/>
            <a:ext cx="11076516" cy="108108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dirty="0"/>
              <a:t>                   </a:t>
            </a:r>
          </a:p>
        </p:txBody>
      </p:sp>
      <p:sp>
        <p:nvSpPr>
          <p:cNvPr id="3080" name="Rectangle 10"/>
          <p:cNvSpPr>
            <a:spLocks noChangeArrowheads="1"/>
          </p:cNvSpPr>
          <p:nvPr/>
        </p:nvSpPr>
        <p:spPr bwMode="auto">
          <a:xfrm>
            <a:off x="912285" y="3357564"/>
            <a:ext cx="10560049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Calibri" pitchFamily="34" charset="0"/>
              <a:buAutoNum type="arabicPeriod"/>
            </a:pPr>
            <a:r>
              <a:rPr lang="id-ID" b="1"/>
              <a:t>Pembubaran Konstituante</a:t>
            </a:r>
          </a:p>
          <a:p>
            <a:pPr marL="342900" indent="-342900">
              <a:buFont typeface="Calibri" pitchFamily="34" charset="0"/>
              <a:buAutoNum type="arabicPeriod"/>
            </a:pPr>
            <a:r>
              <a:rPr lang="id-ID" b="1"/>
              <a:t>Tidak berlakunya UUDS 1950 dan berlakunya kembali UUD 1945</a:t>
            </a:r>
          </a:p>
          <a:p>
            <a:pPr marL="342900" indent="-342900">
              <a:buFont typeface="Calibri" pitchFamily="34" charset="0"/>
              <a:buAutoNum type="arabicPeriod"/>
            </a:pPr>
            <a:r>
              <a:rPr lang="id-ID" b="1"/>
              <a:t>Pembentukan Majelis Permusyawaratan Rakyat Sementara (MPRS)     </a:t>
            </a:r>
          </a:p>
        </p:txBody>
      </p:sp>
      <p:sp>
        <p:nvSpPr>
          <p:cNvPr id="12" name="Pentagon 11"/>
          <p:cNvSpPr/>
          <p:nvPr/>
        </p:nvSpPr>
        <p:spPr>
          <a:xfrm>
            <a:off x="143934" y="4508501"/>
            <a:ext cx="7871884" cy="504825"/>
          </a:xfrm>
          <a:prstGeom prst="homePlat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Situasi Politik setelah Dekret Presiden 5 Juli 1959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83685" y="5013325"/>
            <a:ext cx="11076516" cy="10795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dirty="0"/>
              <a:t>                   </a:t>
            </a:r>
          </a:p>
        </p:txBody>
      </p:sp>
      <p:sp>
        <p:nvSpPr>
          <p:cNvPr id="3083" name="Rectangle 14"/>
          <p:cNvSpPr>
            <a:spLocks noChangeArrowheads="1"/>
          </p:cNvSpPr>
          <p:nvPr/>
        </p:nvSpPr>
        <p:spPr bwMode="auto">
          <a:xfrm>
            <a:off x="912285" y="5097464"/>
            <a:ext cx="10560049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id-ID" b="1"/>
              <a:t>Kabinet Djuanda digantikan Kabinet Kerja pada 10 Juli 1959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id-ID" b="1"/>
              <a:t>Presiden Soekarno juga menetapkan pidatonya yang berjudul ”Penemuan Kembali Revolusi Kita” menjadi Manifesto Politik</a:t>
            </a:r>
          </a:p>
        </p:txBody>
      </p:sp>
      <p:pic>
        <p:nvPicPr>
          <p:cNvPr id="13" name="Picture 12" descr="Back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44533" y="6308726"/>
            <a:ext cx="17272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8000"/>
            <a:lum/>
          </a:blip>
          <a:srcRect/>
          <a:stretch>
            <a:fillRect t="-7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/>
          <p:cNvSpPr/>
          <p:nvPr/>
        </p:nvSpPr>
        <p:spPr>
          <a:xfrm>
            <a:off x="3407833" y="44451"/>
            <a:ext cx="5088467" cy="792163"/>
          </a:xfrm>
          <a:prstGeom prst="round2Diag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sz="2400" b="1" dirty="0">
                <a:latin typeface="Arial Black" pitchFamily="34" charset="0"/>
              </a:rPr>
              <a:t>Peta Kekuatan Politik Nasional</a:t>
            </a:r>
          </a:p>
        </p:txBody>
      </p:sp>
      <p:sp>
        <p:nvSpPr>
          <p:cNvPr id="6" name="Pentagon 5"/>
          <p:cNvSpPr/>
          <p:nvPr/>
        </p:nvSpPr>
        <p:spPr>
          <a:xfrm>
            <a:off x="3312585" y="3429001"/>
            <a:ext cx="5566833" cy="504825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id-ID" b="1" dirty="0">
                <a:latin typeface="Arial" pitchFamily="34" charset="0"/>
                <a:cs typeface="Arial" pitchFamily="34" charset="0"/>
              </a:rPr>
              <a:t>Undang-Undang Dasar 1945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775884" y="3429001"/>
            <a:ext cx="1439333" cy="504825"/>
          </a:xfrm>
          <a:prstGeom prst="round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b="1" dirty="0">
                <a:latin typeface="Arial" pitchFamily="34" charset="0"/>
                <a:cs typeface="Arial" pitchFamily="34" charset="0"/>
              </a:rPr>
              <a:t>U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775884" y="4005264"/>
            <a:ext cx="1439333" cy="504825"/>
          </a:xfrm>
          <a:prstGeom prst="round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b="1" dirty="0">
                <a:latin typeface="Arial" pitchFamily="34" charset="0"/>
                <a:cs typeface="Arial" pitchFamily="34" charset="0"/>
              </a:rPr>
              <a:t>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775884" y="4579939"/>
            <a:ext cx="1439333" cy="504825"/>
          </a:xfrm>
          <a:prstGeom prst="round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b="1" dirty="0">
                <a:latin typeface="Arial" pitchFamily="34" charset="0"/>
                <a:cs typeface="Arial" pitchFamily="34" charset="0"/>
              </a:rPr>
              <a:t>D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775884" y="5156201"/>
            <a:ext cx="1439333" cy="504825"/>
          </a:xfrm>
          <a:prstGeom prst="round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b="1" dirty="0">
                <a:latin typeface="Arial" pitchFamily="34" charset="0"/>
                <a:cs typeface="Arial" pitchFamily="34" charset="0"/>
              </a:rPr>
              <a:t>E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775884" y="5732464"/>
            <a:ext cx="1439333" cy="504825"/>
          </a:xfrm>
          <a:prstGeom prst="round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b="1" dirty="0">
                <a:latin typeface="Arial" pitchFamily="34" charset="0"/>
                <a:cs typeface="Arial" pitchFamily="34" charset="0"/>
              </a:rPr>
              <a:t>K</a:t>
            </a:r>
          </a:p>
        </p:txBody>
      </p:sp>
      <p:sp>
        <p:nvSpPr>
          <p:cNvPr id="18" name="Pentagon 17"/>
          <p:cNvSpPr/>
          <p:nvPr/>
        </p:nvSpPr>
        <p:spPr>
          <a:xfrm>
            <a:off x="3312585" y="4075113"/>
            <a:ext cx="5566833" cy="506412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id-ID" b="1" dirty="0">
                <a:latin typeface="Arial" pitchFamily="34" charset="0"/>
                <a:cs typeface="Arial" pitchFamily="34" charset="0"/>
              </a:rPr>
              <a:t>Sosialisme Indonesia</a:t>
            </a:r>
          </a:p>
        </p:txBody>
      </p:sp>
      <p:sp>
        <p:nvSpPr>
          <p:cNvPr id="19" name="Pentagon 18"/>
          <p:cNvSpPr/>
          <p:nvPr/>
        </p:nvSpPr>
        <p:spPr>
          <a:xfrm>
            <a:off x="3312585" y="4652964"/>
            <a:ext cx="5566833" cy="504825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id-ID" b="1" dirty="0">
                <a:latin typeface="Arial" pitchFamily="34" charset="0"/>
                <a:cs typeface="Arial" pitchFamily="34" charset="0"/>
              </a:rPr>
              <a:t>Demokrasi Terpimpin</a:t>
            </a:r>
          </a:p>
        </p:txBody>
      </p:sp>
      <p:sp>
        <p:nvSpPr>
          <p:cNvPr id="20" name="Pentagon 19"/>
          <p:cNvSpPr/>
          <p:nvPr/>
        </p:nvSpPr>
        <p:spPr>
          <a:xfrm>
            <a:off x="3312585" y="5227639"/>
            <a:ext cx="5566833" cy="504825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id-ID" b="1" dirty="0">
                <a:latin typeface="Arial" pitchFamily="34" charset="0"/>
                <a:cs typeface="Arial" pitchFamily="34" charset="0"/>
              </a:rPr>
              <a:t>Ekonomi Terpimpin</a:t>
            </a:r>
          </a:p>
        </p:txBody>
      </p:sp>
      <p:sp>
        <p:nvSpPr>
          <p:cNvPr id="21" name="Pentagon 20"/>
          <p:cNvSpPr/>
          <p:nvPr/>
        </p:nvSpPr>
        <p:spPr>
          <a:xfrm>
            <a:off x="3312585" y="5803901"/>
            <a:ext cx="5566833" cy="504825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id-ID" b="1" dirty="0">
                <a:latin typeface="Arial" pitchFamily="34" charset="0"/>
                <a:cs typeface="Arial" pitchFamily="34" charset="0"/>
              </a:rPr>
              <a:t>Kepribadian Bangsa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14917" y="1052513"/>
            <a:ext cx="8737600" cy="20891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33400" indent="-533400">
              <a:buFont typeface="Wingdings" pitchFamily="2" charset="2"/>
              <a:buChar char="ü"/>
              <a:defRPr/>
            </a:pPr>
            <a:r>
              <a:rPr lang="id-ID" b="1" dirty="0">
                <a:solidFill>
                  <a:schemeClr val="tx1"/>
                </a:solidFill>
              </a:rPr>
              <a:t>Presiden Soekarno juga menyampaikan lima gagasan yang disebut USDEK</a:t>
            </a:r>
          </a:p>
          <a:p>
            <a:pPr marL="533400" indent="-533400">
              <a:buFont typeface="Wingdings" pitchFamily="2" charset="2"/>
              <a:buChar char="ü"/>
              <a:defRPr/>
            </a:pPr>
            <a:r>
              <a:rPr lang="id-ID" b="1" dirty="0">
                <a:solidFill>
                  <a:schemeClr val="tx1"/>
                </a:solidFill>
              </a:rPr>
              <a:t>Gagasan tersebut kemudian dikenal dengan istilah Manipol-USDEK</a:t>
            </a:r>
          </a:p>
          <a:p>
            <a:pPr marL="533400" indent="-533400">
              <a:buFont typeface="Wingdings" pitchFamily="2" charset="2"/>
              <a:buChar char="ü"/>
              <a:defRPr/>
            </a:pPr>
            <a:r>
              <a:rPr lang="id-ID" b="1" dirty="0">
                <a:solidFill>
                  <a:schemeClr val="tx1"/>
                </a:solidFill>
              </a:rPr>
              <a:t>Dalam perkembangannya, Manipol-USDEK ditetapkan sebagai ideologi resmi dan haluan negara</a:t>
            </a:r>
            <a:endParaRPr lang="id-ID" dirty="0">
              <a:solidFill>
                <a:schemeClr val="tx1"/>
              </a:solidFill>
            </a:endParaRPr>
          </a:p>
        </p:txBody>
      </p:sp>
      <p:pic>
        <p:nvPicPr>
          <p:cNvPr id="24" name="Picture 23" descr="Back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64800" y="6308725"/>
            <a:ext cx="17272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3407833" y="115888"/>
            <a:ext cx="5088467" cy="792162"/>
          </a:xfrm>
          <a:prstGeom prst="round2Diag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sz="2400" b="1" dirty="0">
                <a:latin typeface="Arial Black" pitchFamily="34" charset="0"/>
              </a:rPr>
              <a:t>Peran Presiden Soekarno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02784" y="1341438"/>
            <a:ext cx="98890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49263" indent="-449263">
              <a:buFont typeface="Wingdings" pitchFamily="2" charset="2"/>
              <a:buChar char="q"/>
            </a:pPr>
            <a:r>
              <a:rPr lang="id-ID" b="1"/>
              <a:t>Presiden Soekarno merupakan pusat kekuasaan pada masa Demokrasi  Terpimpin </a:t>
            </a:r>
          </a:p>
        </p:txBody>
      </p:sp>
      <p:pic>
        <p:nvPicPr>
          <p:cNvPr id="5" name="Picture 4" descr="soekarno.jpg"/>
          <p:cNvPicPr>
            <a:picLocks noChangeAspect="1"/>
          </p:cNvPicPr>
          <p:nvPr/>
        </p:nvPicPr>
        <p:blipFill>
          <a:blip r:embed="rId2" cstate="print"/>
          <a:srcRect t="7957"/>
          <a:stretch>
            <a:fillRect/>
          </a:stretch>
        </p:blipFill>
        <p:spPr>
          <a:xfrm>
            <a:off x="-73619" y="4248472"/>
            <a:ext cx="3289300" cy="2708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102785" y="3708400"/>
            <a:ext cx="1056216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49263" indent="-449263">
              <a:buFont typeface="Wingdings" pitchFamily="2" charset="2"/>
              <a:buChar char="q"/>
            </a:pPr>
            <a:r>
              <a:rPr lang="id-ID" b="1"/>
              <a:t>Dalam menjalankan pemerintahannya mengalami penyimpangan:</a:t>
            </a:r>
          </a:p>
        </p:txBody>
      </p:sp>
      <p:sp>
        <p:nvSpPr>
          <p:cNvPr id="9" name="Pentagon 8"/>
          <p:cNvSpPr/>
          <p:nvPr/>
        </p:nvSpPr>
        <p:spPr>
          <a:xfrm>
            <a:off x="1871133" y="2133600"/>
            <a:ext cx="9408584" cy="647700"/>
          </a:xfrm>
          <a:prstGeom prst="homePlat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id-ID" b="1" dirty="0">
                <a:latin typeface="Arial" pitchFamily="34" charset="0"/>
                <a:cs typeface="Arial" pitchFamily="34" charset="0"/>
              </a:rPr>
              <a:t>Memperkenalkan ajaran Revolusi, Sosialisme Indonesia, dan Pimpinan Nasional (Resopim)</a:t>
            </a:r>
          </a:p>
        </p:txBody>
      </p:sp>
      <p:sp>
        <p:nvSpPr>
          <p:cNvPr id="10" name="Pentagon 9"/>
          <p:cNvSpPr/>
          <p:nvPr/>
        </p:nvSpPr>
        <p:spPr>
          <a:xfrm>
            <a:off x="1871133" y="2852738"/>
            <a:ext cx="9408584" cy="647700"/>
          </a:xfrm>
          <a:prstGeom prst="homePlat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id-ID" b="1" dirty="0">
                <a:latin typeface="Arial" pitchFamily="34" charset="0"/>
                <a:cs typeface="Arial" pitchFamily="34" charset="0"/>
              </a:rPr>
              <a:t>Mengeluarkan gagasan Nasionalis, Agama, dan Komunis (Nasakom)</a:t>
            </a:r>
          </a:p>
        </p:txBody>
      </p:sp>
      <p:sp>
        <p:nvSpPr>
          <p:cNvPr id="11" name="Pentagon 10"/>
          <p:cNvSpPr/>
          <p:nvPr/>
        </p:nvSpPr>
        <p:spPr>
          <a:xfrm>
            <a:off x="3119967" y="4221164"/>
            <a:ext cx="5952067" cy="503237"/>
          </a:xfrm>
          <a:prstGeom prst="homePlat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id-ID" b="1" dirty="0"/>
              <a:t>Pembentukan MPRS</a:t>
            </a:r>
          </a:p>
        </p:txBody>
      </p:sp>
      <p:sp>
        <p:nvSpPr>
          <p:cNvPr id="12" name="Pentagon 11"/>
          <p:cNvSpPr/>
          <p:nvPr/>
        </p:nvSpPr>
        <p:spPr>
          <a:xfrm>
            <a:off x="3130551" y="4797426"/>
            <a:ext cx="6805083" cy="576263"/>
          </a:xfrm>
          <a:prstGeom prst="homePlat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id-ID" b="1" dirty="0"/>
              <a:t>Pembubaran DPR dan Pembentukan DPR-GR</a:t>
            </a:r>
          </a:p>
        </p:txBody>
      </p:sp>
      <p:sp>
        <p:nvSpPr>
          <p:cNvPr id="13" name="Pentagon 12"/>
          <p:cNvSpPr/>
          <p:nvPr/>
        </p:nvSpPr>
        <p:spPr>
          <a:xfrm>
            <a:off x="3119967" y="5445126"/>
            <a:ext cx="8159751" cy="576263"/>
          </a:xfrm>
          <a:prstGeom prst="homePlat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id-ID" b="1" dirty="0"/>
              <a:t>Pembentukan Dewan Pertimbangan Agung Sementara</a:t>
            </a:r>
          </a:p>
        </p:txBody>
      </p:sp>
      <p:pic>
        <p:nvPicPr>
          <p:cNvPr id="15" name="Picture 14" descr="Back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33435" y="6303819"/>
            <a:ext cx="1258565" cy="554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7" grpId="0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>
            <a:off x="2832101" y="44451"/>
            <a:ext cx="6432551" cy="720725"/>
          </a:xfrm>
          <a:prstGeom prst="snip2DiagRect">
            <a:avLst/>
          </a:prstGeom>
          <a:solidFill>
            <a:srgbClr val="0033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sz="2400" dirty="0">
                <a:latin typeface="Arial Black" pitchFamily="34" charset="0"/>
              </a:rPr>
              <a:t>Pembebasan Irian Barat</a:t>
            </a:r>
          </a:p>
        </p:txBody>
      </p:sp>
      <p:sp>
        <p:nvSpPr>
          <p:cNvPr id="7" name="Pentagon 6"/>
          <p:cNvSpPr/>
          <p:nvPr/>
        </p:nvSpPr>
        <p:spPr>
          <a:xfrm>
            <a:off x="192618" y="3500439"/>
            <a:ext cx="3119967" cy="649287"/>
          </a:xfrm>
          <a:prstGeom prst="homePlate">
            <a:avLst/>
          </a:prstGeom>
          <a:noFill/>
          <a:ln>
            <a:solidFill>
              <a:srgbClr val="0033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Latar Belakang</a:t>
            </a:r>
          </a:p>
        </p:txBody>
      </p:sp>
      <p:sp>
        <p:nvSpPr>
          <p:cNvPr id="7172" name="Rectangle 7"/>
          <p:cNvSpPr>
            <a:spLocks noChangeArrowheads="1"/>
          </p:cNvSpPr>
          <p:nvPr/>
        </p:nvSpPr>
        <p:spPr bwMode="auto">
          <a:xfrm>
            <a:off x="912284" y="4292601"/>
            <a:ext cx="7871883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41325" indent="-441325">
              <a:lnSpc>
                <a:spcPct val="150000"/>
              </a:lnSpc>
              <a:buFont typeface="Wingdings" pitchFamily="2" charset="2"/>
              <a:buChar char="v"/>
            </a:pPr>
            <a:r>
              <a:rPr lang="id-ID" b="1"/>
              <a:t>Belanda tidak mau menepati hasil KMB</a:t>
            </a:r>
          </a:p>
          <a:p>
            <a:pPr marL="441325" indent="-441325">
              <a:lnSpc>
                <a:spcPct val="150000"/>
              </a:lnSpc>
              <a:buFont typeface="Wingdings" pitchFamily="2" charset="2"/>
              <a:buChar char="v"/>
            </a:pPr>
            <a:r>
              <a:rPr lang="id-ID" b="1"/>
              <a:t>Belanda terus menunda penyelesaian masalah tersebut hingga bertahun-tahun</a:t>
            </a: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7500" lnSpcReduction="10000"/>
          </a:bodyPr>
          <a:lstStyle/>
          <a:p>
            <a:r>
              <a:rPr lang="en-ID" altLang="en-US" dirty="0"/>
              <a:t>JENIS PEMBERONTAKAN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768274" y="1980102"/>
            <a:ext cx="4650828" cy="646386"/>
          </a:xfrm>
          <a:prstGeom prst="roundRect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D" sz="1600" b="1" dirty="0" smtClean="0">
                <a:solidFill>
                  <a:schemeClr val="tx1"/>
                </a:solidFill>
                <a:hlinkClick r:id="rId3" action="ppaction://hlinksldjump"/>
              </a:rPr>
              <a:t>PERBEDAAN IDEOLOGI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39733" y="3224557"/>
            <a:ext cx="4650828" cy="646386"/>
          </a:xfrm>
          <a:prstGeom prst="roundRect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D" sz="1600" b="1" dirty="0" smtClean="0">
                <a:solidFill>
                  <a:schemeClr val="tx1"/>
                </a:solidFill>
                <a:hlinkClick r:id="rId4" action="ppaction://hlinksldjump"/>
              </a:rPr>
              <a:t>PERGOLAKAN AKIBAT KEPENTINGAN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1107899" y="4374421"/>
            <a:ext cx="4650828" cy="646386"/>
          </a:xfrm>
          <a:prstGeom prst="roundRect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D" sz="1600" b="1" dirty="0" smtClean="0">
                <a:solidFill>
                  <a:schemeClr val="tx1"/>
                </a:solidFill>
                <a:hlinkClick r:id="rId5" action="ppaction://hlinksldjump"/>
              </a:rPr>
              <a:t>PERGOLAKAN SISTEM PEMERINTAHAN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9" name="Up Arrow 8">
            <a:hlinkClick r:id="rId6" action="ppaction://hlinksldjump"/>
          </p:cNvPr>
          <p:cNvSpPr/>
          <p:nvPr/>
        </p:nvSpPr>
        <p:spPr>
          <a:xfrm>
            <a:off x="11232109" y="6045959"/>
            <a:ext cx="559557" cy="59367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3000"/>
            <a:lum/>
          </a:blip>
          <a:srcRect/>
          <a:stretch>
            <a:fillRect l="-7000" t="-6000" r="-7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39184" y="4144964"/>
            <a:ext cx="5281083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4638" indent="-274638">
              <a:buFont typeface="Wingdings" pitchFamily="2" charset="2"/>
              <a:buChar char="§"/>
            </a:pPr>
            <a:r>
              <a:rPr lang="id-ID" b="1"/>
              <a:t>Indonesia berhasil meraih dukungan dari negara peserta Konferensi Colombo 1954 dan Konferensi Asia Afrika 1955</a:t>
            </a:r>
          </a:p>
          <a:p>
            <a:pPr marL="274638" indent="-274638">
              <a:buFont typeface="Wingdings" pitchFamily="2" charset="2"/>
              <a:buChar char="§"/>
            </a:pPr>
            <a:r>
              <a:rPr lang="id-ID" b="1"/>
              <a:t>Indonesia mengangkat masalah Irian Barat dalam sidang umum PBB hingga tahun 1960, tetapi mengalami kegagalan</a:t>
            </a:r>
            <a:endParaRPr lang="en-US" b="1"/>
          </a:p>
        </p:txBody>
      </p:sp>
      <p:sp>
        <p:nvSpPr>
          <p:cNvPr id="3" name="Pentagon 2"/>
          <p:cNvSpPr/>
          <p:nvPr/>
        </p:nvSpPr>
        <p:spPr>
          <a:xfrm>
            <a:off x="46567" y="1125539"/>
            <a:ext cx="3937000" cy="503237"/>
          </a:xfrm>
          <a:prstGeom prst="homePlate">
            <a:avLst/>
          </a:prstGeom>
          <a:noFill/>
          <a:ln>
            <a:solidFill>
              <a:srgbClr val="0033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Perjuangan Diplomasi</a:t>
            </a:r>
          </a:p>
        </p:txBody>
      </p:sp>
      <p:sp>
        <p:nvSpPr>
          <p:cNvPr id="4" name="Pentagon 3"/>
          <p:cNvSpPr/>
          <p:nvPr/>
        </p:nvSpPr>
        <p:spPr>
          <a:xfrm>
            <a:off x="6000751" y="1125539"/>
            <a:ext cx="3647016" cy="503237"/>
          </a:xfrm>
          <a:prstGeom prst="homePlate">
            <a:avLst/>
          </a:prstGeom>
          <a:noFill/>
          <a:ln>
            <a:solidFill>
              <a:srgbClr val="0033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Konfrontasi Politik</a:t>
            </a:r>
          </a:p>
        </p:txBody>
      </p:sp>
      <p:sp>
        <p:nvSpPr>
          <p:cNvPr id="5" name="Snip Diagonal Corner Rectangle 4"/>
          <p:cNvSpPr/>
          <p:nvPr/>
        </p:nvSpPr>
        <p:spPr>
          <a:xfrm>
            <a:off x="2256367" y="44451"/>
            <a:ext cx="7967133" cy="720725"/>
          </a:xfrm>
          <a:prstGeom prst="snip2DiagRect">
            <a:avLst/>
          </a:prstGeom>
          <a:solidFill>
            <a:srgbClr val="0033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sz="2000" dirty="0">
                <a:latin typeface="Arial Black" pitchFamily="34" charset="0"/>
              </a:rPr>
              <a:t>Perjuangan Pembebasan Irian Barat</a:t>
            </a:r>
          </a:p>
        </p:txBody>
      </p:sp>
      <p:pic>
        <p:nvPicPr>
          <p:cNvPr id="6" name="Picture 5" descr="ka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4918" y="1989139"/>
            <a:ext cx="3841749" cy="1914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konfrontasi politik irian barat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64352" y="1916113"/>
            <a:ext cx="3839633" cy="1979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288617" y="4149725"/>
            <a:ext cx="499321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5125" indent="-365125">
              <a:buFont typeface="Wingdings" pitchFamily="2" charset="2"/>
              <a:buChar char="ü"/>
            </a:pPr>
            <a:r>
              <a:rPr lang="id-ID" b="1"/>
              <a:t>Pada 1956 Indonesia membatalkan hasil KMB</a:t>
            </a:r>
          </a:p>
          <a:p>
            <a:pPr marL="365125" indent="-365125">
              <a:buFont typeface="Wingdings" pitchFamily="2" charset="2"/>
              <a:buChar char="ü"/>
            </a:pPr>
            <a:r>
              <a:rPr lang="id-ID" b="1"/>
              <a:t>Pada 1960 pemerintah Indonesia memutus hubungan diplomatik dengan Belanda</a:t>
            </a:r>
            <a:endParaRPr lang="en-US" b="1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0000"/>
            <a:lum/>
          </a:blip>
          <a:srcRect/>
          <a:stretch>
            <a:fillRect l="-2000"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1"/>
          <p:cNvSpPr/>
          <p:nvPr/>
        </p:nvSpPr>
        <p:spPr>
          <a:xfrm>
            <a:off x="1102785" y="404814"/>
            <a:ext cx="3744383" cy="503237"/>
          </a:xfrm>
          <a:prstGeom prst="homePlate">
            <a:avLst/>
          </a:prstGeom>
          <a:noFill/>
          <a:ln>
            <a:solidFill>
              <a:srgbClr val="0033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d-ID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Konfrontasi Ekonomi</a:t>
            </a:r>
          </a:p>
        </p:txBody>
      </p:sp>
      <p:sp>
        <p:nvSpPr>
          <p:cNvPr id="3" name="Pentagon 2"/>
          <p:cNvSpPr/>
          <p:nvPr/>
        </p:nvSpPr>
        <p:spPr>
          <a:xfrm>
            <a:off x="1007534" y="3213100"/>
            <a:ext cx="3551767" cy="503238"/>
          </a:xfrm>
          <a:prstGeom prst="homePlate">
            <a:avLst/>
          </a:prstGeom>
          <a:noFill/>
          <a:ln>
            <a:solidFill>
              <a:srgbClr val="0033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d-ID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Konfrontasi Militer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00151" y="1098550"/>
            <a:ext cx="623993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>
              <a:buFont typeface="Arial" charset="0"/>
              <a:buChar char="•"/>
            </a:pPr>
            <a:r>
              <a:rPr lang="id-ID" b="1"/>
              <a:t>Membatalkan utang-utang Indonesia kepada Belanda senilai 3.661 juta  gulden</a:t>
            </a:r>
          </a:p>
          <a:p>
            <a:pPr marL="177800" indent="-177800">
              <a:buFont typeface="Arial" charset="0"/>
              <a:buChar char="•"/>
            </a:pPr>
            <a:r>
              <a:rPr lang="id-ID" b="1"/>
              <a:t>Menasionalisasi maskapai penerbangan Belanda (KLM) dan perusahaan pelayaran (NHM) pada 1958</a:t>
            </a:r>
            <a:endParaRPr lang="en-US" b="1"/>
          </a:p>
        </p:txBody>
      </p:sp>
      <p:pic>
        <p:nvPicPr>
          <p:cNvPr id="5" name="Picture 4" descr="konfrontasi politik irian bara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15817" y="620713"/>
            <a:ext cx="3361267" cy="2303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200151" y="3860801"/>
            <a:ext cx="6239933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>
              <a:buFont typeface="Arial" charset="0"/>
              <a:buChar char="•"/>
            </a:pPr>
            <a:r>
              <a:rPr lang="id-ID" b="1"/>
              <a:t>Pada 19 Desember 1961 Presiden Soekarno mengumumkan Trikora</a:t>
            </a:r>
          </a:p>
          <a:p>
            <a:pPr marL="177800" indent="-177800">
              <a:buFont typeface="Arial" charset="0"/>
              <a:buChar char="•"/>
            </a:pPr>
            <a:r>
              <a:rPr lang="id-ID" b="1"/>
              <a:t>Pada 1962 pemerintah Indonesia membentuk Komando Mandala Pembebasan Irian Barat</a:t>
            </a:r>
          </a:p>
          <a:p>
            <a:pPr marL="177800" indent="-177800">
              <a:buFont typeface="Arial" charset="0"/>
              <a:buChar char="•"/>
            </a:pPr>
            <a:r>
              <a:rPr lang="id-ID" b="1"/>
              <a:t>Pasukan TNI dikerahkah melalui operasi-operasi militer di wilayah Irian Barat</a:t>
            </a:r>
            <a:endParaRPr lang="en-US" b="1"/>
          </a:p>
        </p:txBody>
      </p:sp>
      <p:pic>
        <p:nvPicPr>
          <p:cNvPr id="7" name="Picture 6" descr="6 Presiden Soekarno menyampaikan Trikora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76456" y="3645024"/>
            <a:ext cx="3392152" cy="2342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823201" y="549276"/>
            <a:ext cx="4129617" cy="2303463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d-ID" b="1" dirty="0">
                <a:latin typeface="Arial" pitchFamily="34" charset="0"/>
                <a:cs typeface="Arial" pitchFamily="34" charset="0"/>
              </a:rPr>
              <a:t>Dalam perundingan New York, Belanda setuju untuk menyerahkan wilayah Irian Barat kepada </a:t>
            </a:r>
            <a:r>
              <a:rPr lang="id-ID" b="1" i="1" dirty="0">
                <a:latin typeface="Arial" pitchFamily="34" charset="0"/>
                <a:cs typeface="Arial" pitchFamily="34" charset="0"/>
              </a:rPr>
              <a:t>United Nations Temporary Executive Authority</a:t>
            </a:r>
            <a:r>
              <a:rPr lang="id-ID" b="1" dirty="0">
                <a:latin typeface="Arial" pitchFamily="34" charset="0"/>
                <a:cs typeface="Arial" pitchFamily="34" charset="0"/>
              </a:rPr>
              <a:t> (UNTEA) pada 1 Oktober 1962</a:t>
            </a:r>
          </a:p>
        </p:txBody>
      </p:sp>
      <p:sp>
        <p:nvSpPr>
          <p:cNvPr id="8" name="Rectangle 7"/>
          <p:cNvSpPr/>
          <p:nvPr/>
        </p:nvSpPr>
        <p:spPr>
          <a:xfrm>
            <a:off x="912284" y="3716339"/>
            <a:ext cx="3934883" cy="237648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269875" indent="-269875">
              <a:buFont typeface="Wingdings" pitchFamily="2" charset="2"/>
              <a:buChar char="§"/>
              <a:defRPr/>
            </a:pPr>
            <a:r>
              <a:rPr lang="id-ID" b="1" dirty="0">
                <a:latin typeface="Arial" pitchFamily="34" charset="0"/>
                <a:cs typeface="Arial" pitchFamily="34" charset="0"/>
              </a:rPr>
              <a:t> Pepera dilaksanakan pada 14 Juli– </a:t>
            </a:r>
            <a:br>
              <a:rPr lang="id-ID" b="1" dirty="0">
                <a:latin typeface="Arial" pitchFamily="34" charset="0"/>
                <a:cs typeface="Arial" pitchFamily="34" charset="0"/>
              </a:rPr>
            </a:br>
            <a:r>
              <a:rPr lang="id-ID" b="1" dirty="0">
                <a:latin typeface="Arial" pitchFamily="34" charset="0"/>
                <a:cs typeface="Arial" pitchFamily="34" charset="0"/>
              </a:rPr>
              <a:t>4 Agustus 1969</a:t>
            </a:r>
          </a:p>
          <a:p>
            <a:pPr marL="269875" indent="-269875">
              <a:buFont typeface="Wingdings" pitchFamily="2" charset="2"/>
              <a:buChar char="§"/>
              <a:defRPr/>
            </a:pPr>
            <a:r>
              <a:rPr lang="id-ID" b="1" dirty="0">
                <a:latin typeface="Arial" pitchFamily="34" charset="0"/>
                <a:cs typeface="Arial" pitchFamily="34" charset="0"/>
              </a:rPr>
              <a:t>Hasil Pepera memutuskan bahwa Irian Barat menjadi bagian dari Republik Indonesia</a:t>
            </a:r>
          </a:p>
        </p:txBody>
      </p:sp>
      <p:sp>
        <p:nvSpPr>
          <p:cNvPr id="9" name="Cross 8"/>
          <p:cNvSpPr/>
          <p:nvPr/>
        </p:nvSpPr>
        <p:spPr>
          <a:xfrm>
            <a:off x="4656667" y="2708276"/>
            <a:ext cx="3361267" cy="1152525"/>
          </a:xfrm>
          <a:prstGeom prst="plus">
            <a:avLst/>
          </a:prstGeom>
          <a:solidFill>
            <a:srgbClr val="C0000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sz="2400" dirty="0">
                <a:latin typeface="Arial Black" pitchFamily="34" charset="0"/>
              </a:rPr>
              <a:t>Integrasi  Irian Barat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2284" y="476250"/>
            <a:ext cx="3934883" cy="2376488"/>
          </a:xfrm>
          <a:prstGeom prst="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269875" indent="-269875">
              <a:buFont typeface="Wingdings" pitchFamily="2" charset="2"/>
              <a:buChar char="ü"/>
              <a:defRPr/>
            </a:pPr>
            <a:r>
              <a:rPr lang="id-ID" b="1" dirty="0">
                <a:latin typeface="Arial" pitchFamily="34" charset="0"/>
                <a:cs typeface="Arial" pitchFamily="34" charset="0"/>
              </a:rPr>
              <a:t> Masalah Irian Barat akhirnya menarik perhatian PBB</a:t>
            </a:r>
          </a:p>
          <a:p>
            <a:pPr marL="269875" indent="-269875">
              <a:buFont typeface="Wingdings" pitchFamily="2" charset="2"/>
              <a:buChar char="ü"/>
              <a:defRPr/>
            </a:pPr>
            <a:r>
              <a:rPr lang="id-ID" b="1" dirty="0">
                <a:latin typeface="Arial" pitchFamily="34" charset="0"/>
                <a:cs typeface="Arial" pitchFamily="34" charset="0"/>
              </a:rPr>
              <a:t>Pada Maret Maret–Agustus 1962 PBB mengajak pihak Indonesia–Belanda berunding di New York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727951" y="3716339"/>
            <a:ext cx="3934883" cy="237648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269875" indent="-269875">
              <a:buFont typeface="Wingdings" pitchFamily="2" charset="2"/>
              <a:buChar char="v"/>
              <a:defRPr/>
            </a:pPr>
            <a:r>
              <a:rPr lang="id-ID" b="1" dirty="0">
                <a:latin typeface="Arial" pitchFamily="34" charset="0"/>
                <a:cs typeface="Arial" pitchFamily="34" charset="0"/>
              </a:rPr>
              <a:t> Pada 1 Mei 1963 UNTEA menyerahkan Irian Barat kepada pemerintah RI</a:t>
            </a:r>
          </a:p>
          <a:p>
            <a:pPr marL="269875" indent="-269875">
              <a:buFont typeface="Wingdings" pitchFamily="2" charset="2"/>
              <a:buChar char="v"/>
              <a:defRPr/>
            </a:pPr>
            <a:r>
              <a:rPr lang="id-ID" b="1" dirty="0">
                <a:latin typeface="Arial" pitchFamily="34" charset="0"/>
                <a:cs typeface="Arial" pitchFamily="34" charset="0"/>
              </a:rPr>
              <a:t>Pemerintah RI wajib menyelenggarakan Penentuan Pendapat Rakyat (Pepera)</a:t>
            </a:r>
          </a:p>
        </p:txBody>
      </p:sp>
      <p:pic>
        <p:nvPicPr>
          <p:cNvPr id="12" name="Picture 11" descr="Back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16308" y="6303819"/>
            <a:ext cx="1258565" cy="554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576485" y="1484313"/>
            <a:ext cx="49911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/>
            <a:r>
              <a:rPr lang="id-ID" b="1">
                <a:solidFill>
                  <a:srgbClr val="002060"/>
                </a:solidFill>
              </a:rPr>
              <a:t>   Pada 27 Mei 1961 Tengku Abdul Rahman mencetuskan gagasan pembentukan Federasi Malaysia </a:t>
            </a:r>
            <a:endParaRPr lang="en-US" b="1">
              <a:solidFill>
                <a:srgbClr val="002060"/>
              </a:solidFill>
            </a:endParaRPr>
          </a:p>
        </p:txBody>
      </p:sp>
      <p:pic>
        <p:nvPicPr>
          <p:cNvPr id="4" name="Picture 3" descr="hari malaysi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3934" y="1052514"/>
            <a:ext cx="499110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oekarno mengecek pasukannya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434" y="3716339"/>
            <a:ext cx="5035551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576485" y="3500439"/>
            <a:ext cx="4895849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>
              <a:buFont typeface="Arial" charset="0"/>
              <a:buChar char="•"/>
            </a:pPr>
            <a:r>
              <a:rPr lang="id-ID" b="1">
                <a:solidFill>
                  <a:srgbClr val="002060"/>
                </a:solidFill>
              </a:rPr>
              <a:t>Presiden Soekarno menganggap pembentukan Federasi Malaysia adalah proyek neokolonialisme Inggris yang membahayakan negara-negara Nefo</a:t>
            </a:r>
          </a:p>
          <a:p>
            <a:pPr marL="177800" indent="-177800">
              <a:buFont typeface="Arial" charset="0"/>
              <a:buChar char="•"/>
            </a:pPr>
            <a:r>
              <a:rPr lang="id-ID" b="1">
                <a:solidFill>
                  <a:srgbClr val="002060"/>
                </a:solidFill>
              </a:rPr>
              <a:t>Pada 3 Mei 1964 Presiden Soekarno mengeluarkan Dwikora yang menandai konfrontasi Indonesia– Malaysia</a:t>
            </a:r>
            <a:endParaRPr lang="en-US" b="1">
              <a:solidFill>
                <a:srgbClr val="00206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422901" y="2060575"/>
            <a:ext cx="960967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626101" y="4797425"/>
            <a:ext cx="853017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Round Diagonal Corner Rectangle 10"/>
          <p:cNvSpPr/>
          <p:nvPr/>
        </p:nvSpPr>
        <p:spPr>
          <a:xfrm>
            <a:off x="2159001" y="115889"/>
            <a:ext cx="7488767" cy="720725"/>
          </a:xfrm>
          <a:prstGeom prst="round2Diag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sz="2400" dirty="0">
                <a:solidFill>
                  <a:srgbClr val="002060"/>
                </a:solidFill>
                <a:latin typeface="Arial Black" pitchFamily="34" charset="0"/>
              </a:rPr>
              <a:t>Konfrontasi dengan Malaysia</a:t>
            </a:r>
          </a:p>
        </p:txBody>
      </p:sp>
      <p:pic>
        <p:nvPicPr>
          <p:cNvPr id="10249" name="Picture 13" descr="malaysia-indonesia-_140618112148-30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35634" y="1"/>
            <a:ext cx="2256367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Diagonal Corner Rectangle 2"/>
          <p:cNvSpPr/>
          <p:nvPr/>
        </p:nvSpPr>
        <p:spPr>
          <a:xfrm>
            <a:off x="3790951" y="115889"/>
            <a:ext cx="4705349" cy="720725"/>
          </a:xfrm>
          <a:prstGeom prst="round2DiagRect">
            <a:avLst/>
          </a:prstGeom>
          <a:solidFill>
            <a:srgbClr val="FF660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sz="2400" dirty="0">
                <a:solidFill>
                  <a:schemeClr val="bg1"/>
                </a:solidFill>
                <a:latin typeface="Arial Black" pitchFamily="34" charset="0"/>
              </a:rPr>
              <a:t>Politik Mercusuar</a:t>
            </a:r>
          </a:p>
        </p:txBody>
      </p:sp>
      <p:pic>
        <p:nvPicPr>
          <p:cNvPr id="5" name="Picture 4" descr="gbk.jpe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6267" y="4293096"/>
            <a:ext cx="3360373" cy="21602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jembatan_ampera_129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371" y="4149081"/>
            <a:ext cx="3168352" cy="21601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monumen-selamat-data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1371" y="1268760"/>
            <a:ext cx="3168352" cy="19442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semanggi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92278" y="1124744"/>
            <a:ext cx="3255797" cy="20882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Oval 8"/>
          <p:cNvSpPr/>
          <p:nvPr/>
        </p:nvSpPr>
        <p:spPr>
          <a:xfrm>
            <a:off x="3695700" y="2565401"/>
            <a:ext cx="4800600" cy="2087563"/>
          </a:xfrm>
          <a:prstGeom prst="ellipse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Politik mercusuar merupakan politik yang  bertujuan mencari kemegahan dalam pergaulan dunia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6000" r="-9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Diagonal Corner Rectangle 2"/>
          <p:cNvSpPr/>
          <p:nvPr/>
        </p:nvSpPr>
        <p:spPr>
          <a:xfrm>
            <a:off x="2544233" y="115889"/>
            <a:ext cx="6815667" cy="720725"/>
          </a:xfrm>
          <a:prstGeom prst="round2Diag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sz="2400" dirty="0">
                <a:solidFill>
                  <a:schemeClr val="bg1"/>
                </a:solidFill>
                <a:latin typeface="Arial Black" pitchFamily="34" charset="0"/>
              </a:rPr>
              <a:t>Indonesia Keluar dari PBB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446867" y="1412875"/>
            <a:ext cx="2112433" cy="865188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id-ID" b="1" dirty="0">
                <a:latin typeface="Arial" pitchFamily="34" charset="0"/>
                <a:cs typeface="Arial" pitchFamily="34" charset="0"/>
              </a:rPr>
              <a:t>Terjadi</a:t>
            </a:r>
          </a:p>
        </p:txBody>
      </p:sp>
      <p:sp>
        <p:nvSpPr>
          <p:cNvPr id="7" name="Snip Single Corner Rectangle 6"/>
          <p:cNvSpPr/>
          <p:nvPr/>
        </p:nvSpPr>
        <p:spPr>
          <a:xfrm>
            <a:off x="4654552" y="1412875"/>
            <a:ext cx="6913033" cy="865188"/>
          </a:xfrm>
          <a:prstGeom prst="snip1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360363" indent="-360363">
              <a:defRPr/>
            </a:pPr>
            <a:r>
              <a:rPr lang="id-ID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Pada 7 Januari 1965 Indonesia menyatakan keluar dari PBB</a:t>
            </a:r>
            <a:endParaRPr lang="id-ID" dirty="0"/>
          </a:p>
        </p:txBody>
      </p:sp>
      <p:sp>
        <p:nvSpPr>
          <p:cNvPr id="8" name="Rounded Rectangle 7"/>
          <p:cNvSpPr/>
          <p:nvPr/>
        </p:nvSpPr>
        <p:spPr>
          <a:xfrm>
            <a:off x="2446867" y="2636839"/>
            <a:ext cx="2112433" cy="129698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id-ID" b="1" dirty="0">
                <a:latin typeface="Arial" pitchFamily="34" charset="0"/>
                <a:cs typeface="Arial" pitchFamily="34" charset="0"/>
              </a:rPr>
              <a:t>Latar Belakang</a:t>
            </a:r>
          </a:p>
        </p:txBody>
      </p:sp>
      <p:sp>
        <p:nvSpPr>
          <p:cNvPr id="9" name="Snip Single Corner Rectangle 8"/>
          <p:cNvSpPr/>
          <p:nvPr/>
        </p:nvSpPr>
        <p:spPr>
          <a:xfrm>
            <a:off x="4654552" y="2636839"/>
            <a:ext cx="6913033" cy="1296987"/>
          </a:xfrm>
          <a:prstGeom prst="snip1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360363" indent="-360363">
              <a:buFont typeface="Wingdings" pitchFamily="2" charset="2"/>
              <a:buChar char="ü"/>
              <a:defRPr/>
            </a:pPr>
            <a:r>
              <a:rPr lang="id-ID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PBB menerima Malaysia sebagai anggota tidak tetap Dewan Keamanan PBB</a:t>
            </a:r>
          </a:p>
          <a:p>
            <a:pPr marL="360363" indent="-360363">
              <a:buFont typeface="Wingdings" pitchFamily="2" charset="2"/>
              <a:buChar char="ü"/>
              <a:defRPr/>
            </a:pPr>
            <a:r>
              <a:rPr lang="id-ID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Sikap PBB yang tidak merombak struktur organisasi PBB</a:t>
            </a:r>
            <a:endParaRPr lang="id-ID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4464050" y="4437064"/>
            <a:ext cx="7008283" cy="1755775"/>
          </a:xfrm>
          <a:prstGeom prst="wedgeRoundRectCallou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4559301" y="4581526"/>
            <a:ext cx="691303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d-ID" b="1">
                <a:solidFill>
                  <a:schemeClr val="bg1"/>
                </a:solidFill>
              </a:rPr>
              <a:t>Apa dampak yang terjadi setelah keluarnya Indonesia dari PBB?</a:t>
            </a: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4559301" y="5230814"/>
            <a:ext cx="69130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d-ID" b="1">
                <a:solidFill>
                  <a:schemeClr val="bg1"/>
                </a:solidFill>
              </a:rPr>
              <a:t>Indonesia kehilangan media untuk memperjuangkan kepentingan nasional di dunia internasional</a:t>
            </a:r>
          </a:p>
        </p:txBody>
      </p:sp>
      <p:pic>
        <p:nvPicPr>
          <p:cNvPr id="14" name="Picture 13" descr="Back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303819"/>
            <a:ext cx="1258565" cy="554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r="-13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215217" y="260350"/>
            <a:ext cx="6720416" cy="6477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sz="2400" b="1" dirty="0">
                <a:latin typeface="Arial Black" pitchFamily="34" charset="0"/>
              </a:rPr>
              <a:t>Sistem Ekonomi Terpimpin</a:t>
            </a:r>
          </a:p>
        </p:txBody>
      </p:sp>
      <p:sp>
        <p:nvSpPr>
          <p:cNvPr id="14339" name="Rectangle 6"/>
          <p:cNvSpPr>
            <a:spLocks noChangeArrowheads="1"/>
          </p:cNvSpPr>
          <p:nvPr/>
        </p:nvSpPr>
        <p:spPr bwMode="auto">
          <a:xfrm>
            <a:off x="1200151" y="1484314"/>
            <a:ext cx="99843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d-ID" b="1"/>
              <a:t>Sistem ekonomi terpimpin merupakan penguasaan atau sekurang-kurangnya pengawasan terhadap alat-alat produksi serta distribusi yang vital bagi perekonomian.</a:t>
            </a:r>
          </a:p>
        </p:txBody>
      </p:sp>
      <p:sp>
        <p:nvSpPr>
          <p:cNvPr id="8" name="Straight Connector 3"/>
          <p:cNvSpPr/>
          <p:nvPr/>
        </p:nvSpPr>
        <p:spPr>
          <a:xfrm>
            <a:off x="2214331" y="3983924"/>
            <a:ext cx="3881668" cy="50525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911251" y="0"/>
                </a:moveTo>
                <a:lnTo>
                  <a:pt x="2911251" y="252629"/>
                </a:lnTo>
                <a:lnTo>
                  <a:pt x="0" y="252629"/>
                </a:lnTo>
                <a:lnTo>
                  <a:pt x="0" y="505258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Straight Connector 4"/>
          <p:cNvSpPr/>
          <p:nvPr/>
        </p:nvSpPr>
        <p:spPr>
          <a:xfrm>
            <a:off x="6095999" y="3983924"/>
            <a:ext cx="3881668" cy="50525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52629"/>
                </a:lnTo>
                <a:lnTo>
                  <a:pt x="2911251" y="252629"/>
                </a:lnTo>
                <a:lnTo>
                  <a:pt x="2911251" y="505258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" name="Group 7"/>
          <p:cNvGrpSpPr/>
          <p:nvPr/>
        </p:nvGrpSpPr>
        <p:grpSpPr>
          <a:xfrm>
            <a:off x="4492006" y="2780928"/>
            <a:ext cx="3207989" cy="1202996"/>
            <a:chOff x="2911803" y="1640718"/>
            <a:chExt cx="2405992" cy="1202996"/>
          </a:xfrm>
          <a:scene3d>
            <a:camera prst="orthographicFront"/>
            <a:lightRig rig="flat" dir="t"/>
          </a:scene3d>
        </p:grpSpPr>
        <p:sp>
          <p:nvSpPr>
            <p:cNvPr id="11" name="Rectangle 10"/>
            <p:cNvSpPr/>
            <p:nvPr/>
          </p:nvSpPr>
          <p:spPr>
            <a:xfrm>
              <a:off x="2911803" y="1640718"/>
              <a:ext cx="2405992" cy="1202996"/>
            </a:xfrm>
            <a:prstGeom prst="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ctangle 11"/>
            <p:cNvSpPr/>
            <p:nvPr/>
          </p:nvSpPr>
          <p:spPr>
            <a:xfrm>
              <a:off x="2911803" y="1640718"/>
              <a:ext cx="2405992" cy="12029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065" tIns="12065" rIns="12065" bIns="12065" spcCol="1270" anchor="ctr"/>
            <a:lstStyle/>
            <a:p>
              <a:pPr algn="ctr" defTabSz="844550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id-ID" b="1" dirty="0">
                  <a:latin typeface="Arial" pitchFamily="34" charset="0"/>
                  <a:cs typeface="Arial" pitchFamily="34" charset="0"/>
                </a:rPr>
                <a:t>Bentuk </a:t>
              </a:r>
            </a:p>
            <a:p>
              <a:pPr algn="ctr" defTabSz="844550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id-ID" b="1" dirty="0">
                  <a:latin typeface="Arial" pitchFamily="34" charset="0"/>
                  <a:cs typeface="Arial" pitchFamily="34" charset="0"/>
                </a:rPr>
                <a:t>pelaksanaan sistem </a:t>
              </a:r>
            </a:p>
            <a:p>
              <a:pPr algn="ctr" defTabSz="844550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id-ID" b="1" dirty="0">
                  <a:latin typeface="Arial" pitchFamily="34" charset="0"/>
                  <a:cs typeface="Arial" pitchFamily="34" charset="0"/>
                </a:rPr>
                <a:t>Ekonomi Terpimpin</a:t>
              </a:r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 8"/>
          <p:cNvGrpSpPr/>
          <p:nvPr/>
        </p:nvGrpSpPr>
        <p:grpSpPr>
          <a:xfrm>
            <a:off x="8373672" y="4365104"/>
            <a:ext cx="3194936" cy="1327076"/>
            <a:chOff x="5823054" y="3348973"/>
            <a:chExt cx="2405992" cy="1202996"/>
          </a:xfr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4" name="Rectangle 13"/>
            <p:cNvSpPr/>
            <p:nvPr/>
          </p:nvSpPr>
          <p:spPr>
            <a:xfrm>
              <a:off x="5823054" y="3348973"/>
              <a:ext cx="2405992" cy="1202996"/>
            </a:xfrm>
            <a:prstGeom prst="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5823054" y="3348973"/>
              <a:ext cx="2405992" cy="1202996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2065" tIns="12065" rIns="12065" bIns="12065" spcCol="1270" anchor="ctr"/>
            <a:lstStyle/>
            <a:p>
              <a:pPr algn="ctr" defTabSz="8445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id-ID" b="1" dirty="0">
                  <a:latin typeface="Arial" pitchFamily="34" charset="0"/>
                  <a:cs typeface="Arial" pitchFamily="34" charset="0"/>
                </a:rPr>
                <a:t>Pengorganisasian perusahaan swasta</a:t>
              </a:r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9"/>
          <p:cNvGrpSpPr/>
          <p:nvPr/>
        </p:nvGrpSpPr>
        <p:grpSpPr>
          <a:xfrm>
            <a:off x="4492006" y="4489184"/>
            <a:ext cx="3207989" cy="1202996"/>
            <a:chOff x="2911803" y="3348973"/>
            <a:chExt cx="2405992" cy="1202996"/>
          </a:xfr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7" name="Rectangle 16"/>
            <p:cNvSpPr/>
            <p:nvPr/>
          </p:nvSpPr>
          <p:spPr>
            <a:xfrm>
              <a:off x="2911803" y="3348973"/>
              <a:ext cx="2405992" cy="1202996"/>
            </a:xfrm>
            <a:prstGeom prst="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911803" y="3348973"/>
              <a:ext cx="2405992" cy="1202996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2065" tIns="12065" rIns="12065" bIns="12065" spcCol="1270" anchor="ctr"/>
            <a:lstStyle/>
            <a:p>
              <a:pPr algn="ctr" defTabSz="8445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id-ID" b="1" dirty="0">
                  <a:latin typeface="Arial" pitchFamily="34" charset="0"/>
                  <a:cs typeface="Arial" pitchFamily="34" charset="0"/>
                </a:rPr>
                <a:t>Pembangunan Nasional Semesta Berencana</a:t>
              </a:r>
            </a:p>
          </p:txBody>
        </p:sp>
      </p:grpSp>
      <p:grpSp>
        <p:nvGrpSpPr>
          <p:cNvPr id="5" name="Group 10"/>
          <p:cNvGrpSpPr/>
          <p:nvPr/>
        </p:nvGrpSpPr>
        <p:grpSpPr>
          <a:xfrm>
            <a:off x="610336" y="4489184"/>
            <a:ext cx="3207989" cy="1202996"/>
            <a:chOff x="552" y="3348973"/>
            <a:chExt cx="2405992" cy="1202996"/>
          </a:xfr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20" name="Rectangle 19"/>
            <p:cNvSpPr/>
            <p:nvPr/>
          </p:nvSpPr>
          <p:spPr>
            <a:xfrm>
              <a:off x="552" y="3348973"/>
              <a:ext cx="2405992" cy="1202996"/>
            </a:xfrm>
            <a:prstGeom prst="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552" y="3348973"/>
              <a:ext cx="2405992" cy="1202996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2065" tIns="12065" rIns="12065" bIns="12065" spcCol="1270" anchor="ctr"/>
            <a:lstStyle/>
            <a:p>
              <a:pPr algn="ctr" defTabSz="8445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id-ID" b="1" dirty="0">
                  <a:latin typeface="Arial" pitchFamily="34" charset="0"/>
                  <a:cs typeface="Arial" pitchFamily="34" charset="0"/>
                </a:rPr>
                <a:t>Nasionalisas perusahaan Belanda</a:t>
              </a:r>
            </a:p>
          </p:txBody>
        </p:sp>
      </p:grpSp>
      <p:cxnSp>
        <p:nvCxnSpPr>
          <p:cNvPr id="22" name="Straight Connector 21"/>
          <p:cNvCxnSpPr/>
          <p:nvPr/>
        </p:nvCxnSpPr>
        <p:spPr>
          <a:xfrm>
            <a:off x="6096000" y="4237038"/>
            <a:ext cx="0" cy="252412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3" name="Picture 22" descr="Back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33435" y="6303819"/>
            <a:ext cx="1258565" cy="554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33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p Arrow 5">
            <a:hlinkClick r:id="rId2" action="ppaction://hlinksldjump"/>
          </p:cNvPr>
          <p:cNvSpPr/>
          <p:nvPr/>
        </p:nvSpPr>
        <p:spPr>
          <a:xfrm>
            <a:off x="7501468" y="8355013"/>
            <a:ext cx="1248833" cy="647700"/>
          </a:xfrm>
          <a:prstGeom prst="up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dirty="0">
                <a:hlinkClick r:id="rId3" action="ppaction://hlinksldjump"/>
              </a:rPr>
              <a:t>Up</a:t>
            </a:r>
            <a:endParaRPr lang="en-US" dirty="0"/>
          </a:p>
        </p:txBody>
      </p:sp>
      <p:pic>
        <p:nvPicPr>
          <p:cNvPr id="14339" name="Picture 6" descr="muhammad yami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57267" y="115888"/>
            <a:ext cx="2563284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entagon 7"/>
          <p:cNvSpPr/>
          <p:nvPr/>
        </p:nvSpPr>
        <p:spPr>
          <a:xfrm>
            <a:off x="0" y="260350"/>
            <a:ext cx="6671733" cy="647700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sz="2400" b="1" dirty="0">
                <a:latin typeface="Arial Black" pitchFamily="34" charset="0"/>
              </a:rPr>
              <a:t>Dewan Perancang Nasional</a:t>
            </a:r>
          </a:p>
        </p:txBody>
      </p:sp>
      <p:graphicFrame>
        <p:nvGraphicFramePr>
          <p:cNvPr id="9" name="Diagram 8"/>
          <p:cNvGraphicFramePr/>
          <p:nvPr/>
        </p:nvGraphicFramePr>
        <p:xfrm>
          <a:off x="-48682" y="864096"/>
          <a:ext cx="11417055" cy="5805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Graphic spid="9" grpId="0">
        <p:bldAsOne/>
      </p:bldGraphic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719667" y="1268414"/>
            <a:ext cx="1008168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363" indent="-360363">
              <a:lnSpc>
                <a:spcPct val="150000"/>
              </a:lnSpc>
              <a:buFont typeface="Wingdings" pitchFamily="2" charset="2"/>
              <a:buChar char="ü"/>
            </a:pPr>
            <a:r>
              <a:rPr lang="id-ID" sz="2000" b="1"/>
              <a:t>Diterapkan pada 24 Agustus 1959</a:t>
            </a:r>
          </a:p>
          <a:p>
            <a:pPr marL="360363" indent="-360363">
              <a:lnSpc>
                <a:spcPct val="150000"/>
              </a:lnSpc>
              <a:buFont typeface="Wingdings" pitchFamily="2" charset="2"/>
              <a:buChar char="ü"/>
            </a:pPr>
            <a:r>
              <a:rPr lang="id-ID" sz="2000" b="1"/>
              <a:t>Dilaksanakan oleh Panitia Penampung Operasi Keuangan (PPOK)  </a:t>
            </a:r>
          </a:p>
          <a:p>
            <a:pPr marL="360363" indent="-360363">
              <a:lnSpc>
                <a:spcPct val="150000"/>
              </a:lnSpc>
              <a:buFont typeface="Wingdings" pitchFamily="2" charset="2"/>
              <a:buChar char="ü"/>
            </a:pPr>
            <a:r>
              <a:rPr lang="id-ID" sz="2000" b="1"/>
              <a:t>Bentuk : </a:t>
            </a:r>
          </a:p>
        </p:txBody>
      </p:sp>
      <p:sp>
        <p:nvSpPr>
          <p:cNvPr id="6" name="Pentagon 5"/>
          <p:cNvSpPr/>
          <p:nvPr/>
        </p:nvSpPr>
        <p:spPr>
          <a:xfrm>
            <a:off x="46567" y="188913"/>
            <a:ext cx="7056967" cy="647700"/>
          </a:xfrm>
          <a:prstGeom prst="homePlate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d-ID" sz="2400" b="1" dirty="0">
                <a:latin typeface="Arial Black" pitchFamily="34" charset="0"/>
              </a:rPr>
              <a:t>Devaluasi Mata Uang Rupiah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775884" y="3357563"/>
            <a:ext cx="10176933" cy="647700"/>
          </a:xfrm>
          <a:prstGeom prst="roundRect">
            <a:avLst/>
          </a:prstGeom>
          <a:solidFill>
            <a:srgbClr val="0070C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d-ID" b="1" dirty="0">
                <a:latin typeface="Arial" pitchFamily="34" charset="0"/>
                <a:cs typeface="Arial" pitchFamily="34" charset="0"/>
              </a:rPr>
              <a:t>Mata uang pecahan bernilai Rp500,00 berubah menjadi Rp50,00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775885" y="4149725"/>
            <a:ext cx="10223500" cy="647700"/>
          </a:xfrm>
          <a:prstGeom prst="roundRect">
            <a:avLst/>
          </a:prstGeom>
          <a:solidFill>
            <a:srgbClr val="0070C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d-ID" b="1" dirty="0">
                <a:latin typeface="Arial" pitchFamily="34" charset="0"/>
                <a:cs typeface="Arial" pitchFamily="34" charset="0"/>
              </a:rPr>
              <a:t>Mata uang pecahan bernilai Rp1.000,00 berubah menjadi Rp100,00.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775885" y="4941888"/>
            <a:ext cx="10223500" cy="647700"/>
          </a:xfrm>
          <a:prstGeom prst="roundRect">
            <a:avLst/>
          </a:prstGeom>
          <a:solidFill>
            <a:srgbClr val="0070C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d-ID" b="1" dirty="0">
                <a:latin typeface="Arial" pitchFamily="34" charset="0"/>
                <a:cs typeface="Arial" pitchFamily="34" charset="0"/>
              </a:rPr>
              <a:t>Mata uang pecahan seratus ke bawah tidak didevaluasi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46567" y="115888"/>
            <a:ext cx="5473700" cy="647700"/>
          </a:xfrm>
          <a:prstGeom prst="homePlate">
            <a:avLst/>
          </a:prstGeom>
          <a:solidFill>
            <a:srgbClr val="00330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d-ID" sz="2400" b="1" dirty="0">
                <a:latin typeface="Arial Black" pitchFamily="34" charset="0"/>
              </a:rPr>
              <a:t>Menekan Laju Inflasi</a:t>
            </a:r>
          </a:p>
        </p:txBody>
      </p:sp>
      <p:sp>
        <p:nvSpPr>
          <p:cNvPr id="6" name="Rectangle 5"/>
          <p:cNvSpPr/>
          <p:nvPr/>
        </p:nvSpPr>
        <p:spPr>
          <a:xfrm>
            <a:off x="624417" y="1268413"/>
            <a:ext cx="1919816" cy="576262"/>
          </a:xfrm>
          <a:prstGeom prst="rect">
            <a:avLst/>
          </a:prstGeom>
          <a:solidFill>
            <a:srgbClr val="00B05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sz="2400" b="1" dirty="0">
                <a:latin typeface="Arial" pitchFamily="34" charset="0"/>
                <a:cs typeface="Arial" pitchFamily="34" charset="0"/>
              </a:rPr>
              <a:t>Dasar</a:t>
            </a:r>
          </a:p>
        </p:txBody>
      </p:sp>
      <p:sp>
        <p:nvSpPr>
          <p:cNvPr id="7" name="Rectangle 6"/>
          <p:cNvSpPr/>
          <p:nvPr/>
        </p:nvSpPr>
        <p:spPr>
          <a:xfrm>
            <a:off x="624417" y="2565401"/>
            <a:ext cx="1919816" cy="576263"/>
          </a:xfrm>
          <a:prstGeom prst="rect">
            <a:avLst/>
          </a:prstGeom>
          <a:solidFill>
            <a:srgbClr val="00B05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sz="2400" b="1" dirty="0">
                <a:latin typeface="Arial" pitchFamily="34" charset="0"/>
                <a:cs typeface="Arial" pitchFamily="34" charset="0"/>
              </a:rPr>
              <a:t>Cara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871133" y="1844676"/>
            <a:ext cx="8544984" cy="576263"/>
          </a:xfrm>
          <a:prstGeom prst="round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Peraturan Pemerintah Pengganti Undang-Undang Nomor 2 Tahun 1959</a:t>
            </a:r>
            <a:endParaRPr lang="id-ID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871133" y="3141664"/>
            <a:ext cx="8544984" cy="574675"/>
          </a:xfrm>
          <a:prstGeom prst="round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d-ID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embekukan semua simpanan pada bank-bank</a:t>
            </a:r>
            <a:endParaRPr lang="id-ID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871133" y="3789363"/>
            <a:ext cx="8544984" cy="576262"/>
          </a:xfrm>
          <a:prstGeom prst="round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d-ID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enginstruksikan penghematan bagi instansi pemerintah</a:t>
            </a:r>
            <a:endParaRPr lang="id-ID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871133" y="4437063"/>
            <a:ext cx="8544984" cy="576262"/>
          </a:xfrm>
          <a:prstGeom prst="round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d-ID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Menertibkan manajemen dan administrasi perusahaan-perusahaan negara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221845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2000"/>
                </a:schemeClr>
              </a:gs>
              <a:gs pos="100000">
                <a:schemeClr val="accent1">
                  <a:lumMod val="50000"/>
                  <a:alpha val="8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-29845" y="343535"/>
            <a:ext cx="12221210" cy="9144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ID" sz="5400" dirty="0">
                <a:solidFill>
                  <a:schemeClr val="bg1"/>
                </a:solidFill>
                <a:cs typeface="Arial" panose="020B0604020202020204" pitchFamily="34" charset="0"/>
              </a:rPr>
              <a:t>Pergolakan Akibat Perbedaan Ideologi</a:t>
            </a:r>
          </a:p>
        </p:txBody>
      </p:sp>
      <p:grpSp>
        <p:nvGrpSpPr>
          <p:cNvPr id="3" name="Group 4"/>
          <p:cNvGrpSpPr/>
          <p:nvPr/>
        </p:nvGrpSpPr>
        <p:grpSpPr>
          <a:xfrm>
            <a:off x="1812925" y="2468245"/>
            <a:ext cx="7889240" cy="640080"/>
            <a:chOff x="5994506" y="1634221"/>
            <a:chExt cx="6187831" cy="639910"/>
          </a:xfrm>
        </p:grpSpPr>
        <p:sp>
          <p:nvSpPr>
            <p:cNvPr id="9" name="TextBox 8"/>
            <p:cNvSpPr txBox="1"/>
            <p:nvPr/>
          </p:nvSpPr>
          <p:spPr>
            <a:xfrm>
              <a:off x="6751932" y="1665963"/>
              <a:ext cx="5430405" cy="51802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ID" altLang="ko-KR" sz="2800" b="1" dirty="0">
                  <a:solidFill>
                    <a:schemeClr val="bg1"/>
                  </a:solidFill>
                  <a:cs typeface="Arial" panose="020B0604020202020204" pitchFamily="34" charset="0"/>
                </a:rPr>
                <a:t>Pemberontakan PKI Madiun 1948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994506" y="1634221"/>
              <a:ext cx="958096" cy="63991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bg1"/>
                  </a:solidFill>
                  <a:cs typeface="Arial" panose="020B0604020202020204" pitchFamily="34" charset="0"/>
                </a:rPr>
                <a:t>01</a:t>
              </a:r>
              <a:endParaRPr lang="ko-KR" altLang="en-US" sz="36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9"/>
          <p:cNvGrpSpPr/>
          <p:nvPr/>
        </p:nvGrpSpPr>
        <p:grpSpPr>
          <a:xfrm>
            <a:off x="2730514" y="3123058"/>
            <a:ext cx="5265165" cy="646331"/>
            <a:chOff x="5994506" y="1634221"/>
            <a:chExt cx="5265165" cy="646331"/>
          </a:xfrm>
        </p:grpSpPr>
        <p:sp>
          <p:nvSpPr>
            <p:cNvPr id="14" name="TextBox 13">
              <a:hlinkClick r:id="rId2" action="ppaction://hlinksldjump"/>
            </p:cNvPr>
            <p:cNvSpPr txBox="1"/>
            <p:nvPr/>
          </p:nvSpPr>
          <p:spPr>
            <a:xfrm>
              <a:off x="6751979" y="1666120"/>
              <a:ext cx="4507692" cy="51816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ID" altLang="ko-KR" sz="2800" b="1" dirty="0">
                  <a:solidFill>
                    <a:schemeClr val="bg1"/>
                  </a:solidFill>
                  <a:cs typeface="Arial" panose="020B0604020202020204" pitchFamily="34" charset="0"/>
                </a:rPr>
                <a:t>Pemberontakan DI/TII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994506" y="1634221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bg1"/>
                  </a:solidFill>
                  <a:cs typeface="Arial" panose="020B0604020202020204" pitchFamily="34" charset="0"/>
                </a:rPr>
                <a:t>02</a:t>
              </a:r>
              <a:endParaRPr lang="ko-KR" altLang="en-US" sz="36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14"/>
          <p:cNvGrpSpPr/>
          <p:nvPr/>
        </p:nvGrpSpPr>
        <p:grpSpPr>
          <a:xfrm>
            <a:off x="3488055" y="3743960"/>
            <a:ext cx="6008940" cy="640080"/>
            <a:chOff x="5994506" y="1634221"/>
            <a:chExt cx="5283580" cy="640012"/>
          </a:xfrm>
        </p:grpSpPr>
        <p:sp>
          <p:nvSpPr>
            <p:cNvPr id="19" name="TextBox 18">
              <a:hlinkClick r:id="rId3" action="ppaction://hlinksldjump"/>
            </p:cNvPr>
            <p:cNvSpPr txBox="1"/>
            <p:nvPr/>
          </p:nvSpPr>
          <p:spPr>
            <a:xfrm>
              <a:off x="6770394" y="1659770"/>
              <a:ext cx="4507692" cy="51810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ID" sz="2800" b="1" dirty="0">
                  <a:solidFill>
                    <a:schemeClr val="bg1"/>
                  </a:solidFill>
                  <a:cs typeface="Arial" panose="020B0604020202020204" pitchFamily="34" charset="0"/>
                </a:rPr>
                <a:t>Pemberontakan G 30 S/PKI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994506" y="1634221"/>
              <a:ext cx="958096" cy="64001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bg1"/>
                  </a:solidFill>
                  <a:cs typeface="Arial" panose="020B0604020202020204" pitchFamily="34" charset="0"/>
                </a:rPr>
                <a:t>03</a:t>
              </a:r>
              <a:endParaRPr lang="ko-KR" altLang="en-US" sz="36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1" name="Left Arrow 20"/>
          <p:cNvSpPr/>
          <p:nvPr/>
        </p:nvSpPr>
        <p:spPr>
          <a:xfrm>
            <a:off x="9975273" y="5860473"/>
            <a:ext cx="1801091" cy="99752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dirty="0" smtClean="0">
                <a:hlinkClick r:id="rId4" action="ppaction://hlinksldjump"/>
              </a:rPr>
              <a:t>BACK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67000"/>
            <a:lum/>
          </a:blip>
          <a:srcRect/>
          <a:stretch>
            <a:fillRect t="-33000" r="-25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/>
        </p:nvSpPr>
        <p:spPr>
          <a:xfrm>
            <a:off x="46567" y="115888"/>
            <a:ext cx="5473700" cy="647700"/>
          </a:xfrm>
          <a:prstGeom prst="homePlate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d-ID" sz="2400" b="1" dirty="0">
                <a:latin typeface="Arial Black" pitchFamily="34" charset="0"/>
              </a:rPr>
              <a:t>Deklarasi Ekonomi</a:t>
            </a:r>
          </a:p>
        </p:txBody>
      </p:sp>
      <p:sp>
        <p:nvSpPr>
          <p:cNvPr id="18435" name="Rectangle 8"/>
          <p:cNvSpPr>
            <a:spLocks noChangeArrowheads="1"/>
          </p:cNvSpPr>
          <p:nvPr/>
        </p:nvSpPr>
        <p:spPr bwMode="auto">
          <a:xfrm>
            <a:off x="143934" y="836613"/>
            <a:ext cx="11040533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5125" indent="-365125">
              <a:lnSpc>
                <a:spcPct val="150000"/>
              </a:lnSpc>
              <a:buFont typeface="Wingdings" pitchFamily="2" charset="2"/>
              <a:buChar char="q"/>
            </a:pPr>
            <a:r>
              <a:rPr lang="en-US" b="1"/>
              <a:t>Dirumuskan oleh Panitia Tiga Belas</a:t>
            </a:r>
            <a:endParaRPr lang="id-ID" b="1"/>
          </a:p>
          <a:p>
            <a:pPr marL="365125" indent="-365125">
              <a:lnSpc>
                <a:spcPct val="150000"/>
              </a:lnSpc>
              <a:buFont typeface="Wingdings" pitchFamily="2" charset="2"/>
              <a:buChar char="q"/>
            </a:pPr>
            <a:r>
              <a:rPr lang="en-US" b="1"/>
              <a:t>Diresmikan Presiden Soekarno pada 28 Maret 1963</a:t>
            </a:r>
            <a:r>
              <a:rPr lang="id-ID" b="1"/>
              <a:t> yang kemudian </a:t>
            </a:r>
            <a:r>
              <a:rPr lang="en-US" b="1"/>
              <a:t>disusul dengan empat belas peraturan pelaksanaan </a:t>
            </a:r>
            <a:r>
              <a:rPr lang="id-ID" b="1"/>
              <a:t>(</a:t>
            </a:r>
            <a:r>
              <a:rPr lang="en-US" b="1"/>
              <a:t>Peraturan 26 Mei</a:t>
            </a:r>
            <a:r>
              <a:rPr lang="id-ID" b="1"/>
              <a:t>)</a:t>
            </a:r>
          </a:p>
          <a:p>
            <a:pPr marL="365125" indent="-365125">
              <a:lnSpc>
                <a:spcPct val="150000"/>
              </a:lnSpc>
              <a:buFont typeface="Wingdings" pitchFamily="2" charset="2"/>
              <a:buChar char="q"/>
            </a:pPr>
            <a:r>
              <a:rPr lang="id-ID" b="1"/>
              <a:t>Prioritas Deklarasi Ekonomi :</a:t>
            </a:r>
          </a:p>
          <a:p>
            <a:pPr marL="365125" indent="-365125">
              <a:lnSpc>
                <a:spcPct val="150000"/>
              </a:lnSpc>
              <a:buFont typeface="Wingdings" pitchFamily="2" charset="2"/>
              <a:buChar char="q"/>
            </a:pPr>
            <a:endParaRPr lang="en-US" b="1"/>
          </a:p>
        </p:txBody>
      </p:sp>
      <p:sp>
        <p:nvSpPr>
          <p:cNvPr id="11" name="Snip Single Corner Rectangle 10"/>
          <p:cNvSpPr/>
          <p:nvPr/>
        </p:nvSpPr>
        <p:spPr>
          <a:xfrm>
            <a:off x="814917" y="2565400"/>
            <a:ext cx="8161867" cy="431800"/>
          </a:xfrm>
          <a:prstGeom prst="snip1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id-ID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Mendorong usaha swasta</a:t>
            </a:r>
            <a:endParaRPr lang="id-ID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Snip Single Corner Rectangle 11"/>
          <p:cNvSpPr/>
          <p:nvPr/>
        </p:nvSpPr>
        <p:spPr>
          <a:xfrm>
            <a:off x="814917" y="3068638"/>
            <a:ext cx="8161867" cy="431800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id-ID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Memperbesar produksi perolehan devisa</a:t>
            </a:r>
            <a:endParaRPr lang="id-ID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Snip Single Corner Rectangle 12"/>
          <p:cNvSpPr/>
          <p:nvPr/>
        </p:nvSpPr>
        <p:spPr>
          <a:xfrm>
            <a:off x="814917" y="3573464"/>
            <a:ext cx="8161867" cy="719137"/>
          </a:xfrm>
          <a:prstGeom prst="snip1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id-ID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Memberikan insentif kepada pihak pengusaha swasta yang berhasil menaikkan nilai ekspor dan impor</a:t>
            </a:r>
            <a:endParaRPr lang="id-ID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624417" y="4625976"/>
            <a:ext cx="8447616" cy="1539875"/>
          </a:xfrm>
          <a:prstGeom prst="wedgeRoundRectCallou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1200152" y="4727576"/>
            <a:ext cx="69130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d-ID" b="1">
                <a:solidFill>
                  <a:schemeClr val="bg1"/>
                </a:solidFill>
              </a:rPr>
              <a:t>Mengapa dalam perkembangannya mengalami kegagalan?</a:t>
            </a: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1403352" y="5373688"/>
            <a:ext cx="691303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d-ID" b="1">
                <a:solidFill>
                  <a:schemeClr val="bg1"/>
                </a:solidFill>
              </a:rPr>
              <a:t>Pemerintah gagal memperoleh pinjaman dana dari </a:t>
            </a:r>
            <a:r>
              <a:rPr lang="id-ID" b="1" i="1">
                <a:solidFill>
                  <a:schemeClr val="bg1"/>
                </a:solidFill>
              </a:rPr>
              <a:t>International Monetary Found </a:t>
            </a:r>
            <a:r>
              <a:rPr lang="id-ID" b="1">
                <a:solidFill>
                  <a:schemeClr val="bg1"/>
                </a:solidFill>
              </a:rPr>
              <a:t>(IMF)</a:t>
            </a: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asil gambar untuk jusuf muda dala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339" y="3645024"/>
            <a:ext cx="2592288" cy="25912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Pentagon 4"/>
          <p:cNvSpPr/>
          <p:nvPr/>
        </p:nvSpPr>
        <p:spPr>
          <a:xfrm>
            <a:off x="46567" y="115888"/>
            <a:ext cx="3744384" cy="647700"/>
          </a:xfrm>
          <a:prstGeom prst="homePlate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d-ID" sz="2400" b="1" dirty="0">
                <a:latin typeface="Arial Black" pitchFamily="34" charset="0"/>
              </a:rPr>
              <a:t>Dana Revolusi</a:t>
            </a:r>
          </a:p>
        </p:txBody>
      </p:sp>
      <p:graphicFrame>
        <p:nvGraphicFramePr>
          <p:cNvPr id="7" name="Diagram 6"/>
          <p:cNvGraphicFramePr/>
          <p:nvPr/>
        </p:nvGraphicFramePr>
        <p:xfrm>
          <a:off x="1111661" y="216024"/>
          <a:ext cx="11417055" cy="5805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Picture 7" descr="Back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933435" y="6303819"/>
            <a:ext cx="1258565" cy="554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Graphic spid="7" grpId="0">
        <p:bldAsOne/>
      </p:bldGraphic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0961" y="357167"/>
            <a:ext cx="11283951" cy="1658935"/>
          </a:xfr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b">
            <a:noAutofit/>
          </a:bodyPr>
          <a:lstStyle/>
          <a:p>
            <a:pPr eaLnBrk="1" hangingPunct="1">
              <a:defRPr/>
            </a:pPr>
            <a:r>
              <a:rPr lang="id-ID" sz="3200" b="1" dirty="0" smtClean="0">
                <a:solidFill>
                  <a:srgbClr val="002060"/>
                </a:solidFill>
                <a:cs typeface="Calibri" pitchFamily="34" charset="0"/>
              </a:rPr>
              <a:t>B</a:t>
            </a:r>
            <a:r>
              <a:rPr lang="en-ID" sz="3200" b="1" dirty="0" smtClean="0">
                <a:solidFill>
                  <a:srgbClr val="002060"/>
                </a:solidFill>
                <a:cs typeface="Calibri" pitchFamily="34" charset="0"/>
              </a:rPr>
              <a:t>ab</a:t>
            </a:r>
            <a:r>
              <a:rPr lang="id-ID" sz="3200" b="1" dirty="0" smtClean="0">
                <a:solidFill>
                  <a:srgbClr val="002060"/>
                </a:solidFill>
                <a:cs typeface="Calibri" pitchFamily="34" charset="0"/>
              </a:rPr>
              <a:t> IV</a:t>
            </a:r>
            <a:br>
              <a:rPr lang="id-ID" sz="3200" b="1" dirty="0" smtClean="0">
                <a:solidFill>
                  <a:srgbClr val="002060"/>
                </a:solidFill>
                <a:cs typeface="Calibri" pitchFamily="34" charset="0"/>
              </a:rPr>
            </a:br>
            <a:r>
              <a:rPr lang="en-ID" sz="3200" b="1" dirty="0" smtClean="0">
                <a:solidFill>
                  <a:srgbClr val="002060"/>
                </a:solidFill>
                <a:cs typeface="Calibri" pitchFamily="34" charset="0"/>
              </a:rPr>
              <a:t>Indonesia </a:t>
            </a:r>
            <a:r>
              <a:rPr lang="en-ID" sz="3200" b="1" dirty="0" err="1" smtClean="0">
                <a:solidFill>
                  <a:srgbClr val="002060"/>
                </a:solidFill>
                <a:cs typeface="Calibri" pitchFamily="34" charset="0"/>
              </a:rPr>
              <a:t>pada</a:t>
            </a:r>
            <a:r>
              <a:rPr lang="en-ID" sz="3200" b="1" dirty="0" smtClean="0">
                <a:solidFill>
                  <a:srgbClr val="002060"/>
                </a:solidFill>
                <a:cs typeface="Calibri" pitchFamily="34" charset="0"/>
              </a:rPr>
              <a:t> </a:t>
            </a:r>
            <a:r>
              <a:rPr lang="id-ID" sz="3200" b="1" dirty="0" smtClean="0">
                <a:solidFill>
                  <a:srgbClr val="002060"/>
                </a:solidFill>
                <a:cs typeface="Calibri" pitchFamily="34" charset="0"/>
              </a:rPr>
              <a:t>Masa Orde Baru </a:t>
            </a:r>
            <a:br>
              <a:rPr lang="id-ID" sz="3200" b="1" dirty="0" smtClean="0">
                <a:solidFill>
                  <a:srgbClr val="002060"/>
                </a:solidFill>
                <a:cs typeface="Calibri" pitchFamily="34" charset="0"/>
              </a:rPr>
            </a:br>
            <a:r>
              <a:rPr lang="id-ID" sz="3200" b="1" dirty="0" smtClean="0">
                <a:solidFill>
                  <a:srgbClr val="002060"/>
                </a:solidFill>
                <a:cs typeface="Calibri" pitchFamily="34" charset="0"/>
              </a:rPr>
              <a:t>(1966–1998)</a:t>
            </a:r>
            <a:endParaRPr lang="id-ID" sz="3200" b="1" dirty="0">
              <a:solidFill>
                <a:srgbClr val="002060"/>
              </a:solidFill>
              <a:cs typeface="Calibri" pitchFamily="34" charset="0"/>
            </a:endParaRPr>
          </a:p>
        </p:txBody>
      </p:sp>
      <p:pic>
        <p:nvPicPr>
          <p:cNvPr id="1026" name="Picture 2" descr="C:\Users\Asus\Downloads\presiden soehar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381" y="2780928"/>
            <a:ext cx="11154832" cy="3825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newsflash/>
    <p:sndAc>
      <p:stSnd>
        <p:snd r:embed="rId2" name="coin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quarter" idx="4294967295"/>
          </p:nvPr>
        </p:nvGraphicFramePr>
        <p:xfrm>
          <a:off x="0" y="1003300"/>
          <a:ext cx="11049000" cy="4997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ight Arrow 2"/>
          <p:cNvSpPr/>
          <p:nvPr/>
        </p:nvSpPr>
        <p:spPr>
          <a:xfrm>
            <a:off x="290953" y="6137564"/>
            <a:ext cx="1620982" cy="720436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D" b="1" dirty="0" err="1" smtClean="0">
                <a:latin typeface="Action Man" pitchFamily="2" charset="0"/>
                <a:hlinkClick r:id="rId6" action="ppaction://hlinksldjump"/>
              </a:rPr>
              <a:t>Daftar</a:t>
            </a:r>
            <a:r>
              <a:rPr lang="en-ID" b="1" dirty="0" smtClean="0">
                <a:latin typeface="Action Man" pitchFamily="2" charset="0"/>
                <a:hlinkClick r:id="rId6" action="ppaction://hlinksldjump"/>
              </a:rPr>
              <a:t> </a:t>
            </a:r>
            <a:r>
              <a:rPr lang="en-ID" b="1" dirty="0" err="1" smtClean="0">
                <a:latin typeface="Action Man" pitchFamily="2" charset="0"/>
                <a:hlinkClick r:id="rId6" action="ppaction://hlinksldjump"/>
              </a:rPr>
              <a:t>Isi</a:t>
            </a:r>
            <a:endParaRPr lang="en-US" b="1" dirty="0">
              <a:latin typeface="Action Man" pitchFamily="2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85709" y="357167"/>
            <a:ext cx="11715832" cy="642942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id-ID" sz="3000" b="1" dirty="0">
                <a:solidFill>
                  <a:srgbClr val="002060"/>
                </a:solidFill>
                <a:cs typeface="Calibri" pitchFamily="34" charset="0"/>
              </a:rPr>
              <a:t>A.	Masa </a:t>
            </a:r>
            <a:r>
              <a:rPr lang="id-ID" sz="3000" b="1" dirty="0" smtClean="0">
                <a:solidFill>
                  <a:srgbClr val="002060"/>
                </a:solidFill>
                <a:cs typeface="Calibri" pitchFamily="34" charset="0"/>
              </a:rPr>
              <a:t>Transisi</a:t>
            </a:r>
            <a:endParaRPr lang="id-ID" sz="3000" dirty="0">
              <a:solidFill>
                <a:srgbClr val="9F3D11"/>
              </a:solidFill>
              <a:cs typeface="Calibri" pitchFamily="34" charset="0"/>
            </a:endParaRPr>
          </a:p>
        </p:txBody>
      </p:sp>
      <p:graphicFrame>
        <p:nvGraphicFramePr>
          <p:cNvPr id="7" name="Diagram 6"/>
          <p:cNvGraphicFramePr/>
          <p:nvPr/>
        </p:nvGraphicFramePr>
        <p:xfrm>
          <a:off x="571461" y="1643050"/>
          <a:ext cx="5810291" cy="3786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C:\Users\Asus\Downloads\tritur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6" y="1396840"/>
            <a:ext cx="4584692" cy="49658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7" grpId="0">
        <p:bldAsOne/>
      </p:bldGraphic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0960" y="142852"/>
            <a:ext cx="11525331" cy="8636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id-ID" b="1" dirty="0">
                <a:solidFill>
                  <a:schemeClr val="tx1"/>
                </a:solidFill>
                <a:cs typeface="Calibri" pitchFamily="34" charset="0"/>
              </a:rPr>
              <a:t>Aksi </a:t>
            </a:r>
            <a:r>
              <a:rPr lang="id-ID" b="1" dirty="0" smtClean="0">
                <a:solidFill>
                  <a:schemeClr val="tx1"/>
                </a:solidFill>
                <a:cs typeface="Calibri" pitchFamily="34" charset="0"/>
              </a:rPr>
              <a:t>Tritura</a:t>
            </a:r>
            <a:endParaRPr lang="id-ID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Diagram 6"/>
          <p:cNvGraphicFramePr/>
          <p:nvPr/>
        </p:nvGraphicFramePr>
        <p:xfrm>
          <a:off x="666712" y="1142984"/>
          <a:ext cx="10561173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7" grpId="0">
        <p:bldAsOne/>
      </p:bldGraphic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380960" y="428604"/>
          <a:ext cx="11144328" cy="528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>
    <p:wipe dir="r"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76211" y="357167"/>
            <a:ext cx="10858576" cy="785817"/>
          </a:xfrm>
        </p:spPr>
        <p:txBody>
          <a:bodyPr>
            <a:normAutofit/>
          </a:bodyPr>
          <a:lstStyle/>
          <a:p>
            <a:pPr eaLnBrk="1" hangingPunct="1">
              <a:buFont typeface="Arial" charset="0"/>
              <a:buNone/>
            </a:pPr>
            <a:r>
              <a:rPr lang="id-ID" sz="2800" b="1" dirty="0" smtClean="0">
                <a:cs typeface="Calibri" pitchFamily="34" charset="0"/>
              </a:rPr>
              <a:t>Surat Perintah Sebelas Maret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815413" y="1340768"/>
          <a:ext cx="10945216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>
    <p:wipe dir="r"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66712" y="357166"/>
            <a:ext cx="10551584" cy="714380"/>
          </a:xfrm>
        </p:spPr>
        <p:txBody>
          <a:bodyPr>
            <a:normAutofit/>
          </a:bodyPr>
          <a:lstStyle/>
          <a:p>
            <a:pPr eaLnBrk="1" hangingPunct="1">
              <a:buFont typeface="Arial" charset="0"/>
              <a:buNone/>
            </a:pPr>
            <a:r>
              <a:rPr lang="id-ID" sz="2600" b="1" dirty="0" smtClean="0">
                <a:solidFill>
                  <a:srgbClr val="002060"/>
                </a:solidFill>
                <a:latin typeface="+mj-lt"/>
                <a:cs typeface="Calibri" pitchFamily="34" charset="0"/>
              </a:rPr>
              <a:t>Dualisme Kepemimpinan Nasional</a:t>
            </a:r>
            <a:endParaRPr lang="id-ID" sz="2600" dirty="0" smtClean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1295467" y="2420888"/>
          <a:ext cx="10144224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04971" y="1785926"/>
            <a:ext cx="9429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dirty="0" smtClean="0">
                <a:solidFill>
                  <a:srgbClr val="FF0000"/>
                </a:solidFill>
                <a:latin typeface="AdLib BT" pitchFamily="82" charset="0"/>
                <a:cs typeface="Calibri" pitchFamily="34" charset="0"/>
              </a:rPr>
              <a:t>Mengapa terjadi dualisme kepemimpinan nasional? 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10" y="285729"/>
            <a:ext cx="11620581" cy="1071570"/>
          </a:xfrm>
        </p:spPr>
        <p:txBody>
          <a:bodyPr anchor="t">
            <a:normAutofit/>
          </a:bodyPr>
          <a:lstStyle/>
          <a:p>
            <a:pPr algn="l" eaLnBrk="1" hangingPunct="1">
              <a:defRPr/>
            </a:pPr>
            <a:r>
              <a:rPr lang="id-ID" sz="3000" b="1" dirty="0">
                <a:solidFill>
                  <a:schemeClr val="tx1"/>
                </a:solidFill>
                <a:cs typeface="Calibri" pitchFamily="34" charset="0"/>
              </a:rPr>
              <a:t>Apa dampak dualisme kepemimpinan nasional</a:t>
            </a:r>
            <a:r>
              <a:rPr lang="id-ID" sz="3000" b="1" dirty="0" smtClean="0">
                <a:solidFill>
                  <a:schemeClr val="tx1"/>
                </a:solidFill>
                <a:cs typeface="Calibri" pitchFamily="34" charset="0"/>
              </a:rPr>
              <a:t>?</a:t>
            </a:r>
            <a:endParaRPr lang="id-ID" sz="3000" b="1" dirty="0">
              <a:solidFill>
                <a:schemeClr val="tx1"/>
              </a:solidFill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1333466" y="1643050"/>
          <a:ext cx="9889099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>
    <p:wipe dir="r"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>
            <a:alphaModFix amt="23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D" altLang="en-US" sz="3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Pemberontakan PKI Madiun 1948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23215" y="1695450"/>
            <a:ext cx="3135630" cy="19685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40570" y="1165470"/>
            <a:ext cx="817211" cy="4572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D" sz="2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7955" y="1196975"/>
            <a:ext cx="681355" cy="5181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D" altLang="ko-KR" sz="28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32223" y="1179324"/>
            <a:ext cx="817211" cy="4572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D" sz="24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81835" y="4817745"/>
            <a:ext cx="2880360" cy="1005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600" dirty="0">
                <a:sym typeface="+mn-ea"/>
              </a:rPr>
              <a:t>Pada 18 September 1948 PKI membentuk Front Nasional.</a:t>
            </a:r>
          </a:p>
          <a:p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426335" y="3376295"/>
            <a:ext cx="2880360" cy="103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600" dirty="0">
                <a:sym typeface="+mn-ea"/>
              </a:rPr>
              <a:t>Presiden Soekarno meminta rakyat memilih Republik Indonesia atau PKI.</a:t>
            </a:r>
          </a:p>
          <a:p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799024" y="2537267"/>
            <a:ext cx="72000" cy="64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>
              <a:solidFill>
                <a:srgbClr val="179A9D"/>
              </a:solidFill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2169795" y="1715135"/>
            <a:ext cx="581025" cy="1146175"/>
            <a:chOff x="4631591" y="2257163"/>
            <a:chExt cx="1313543" cy="2061581"/>
          </a:xfrm>
        </p:grpSpPr>
        <p:cxnSp>
          <p:nvCxnSpPr>
            <p:cNvPr id="32" name="Straight Arrow Connector 31"/>
            <p:cNvCxnSpPr/>
            <p:nvPr/>
          </p:nvCxnSpPr>
          <p:spPr>
            <a:xfrm>
              <a:off x="4631591" y="2257163"/>
              <a:ext cx="999412" cy="2061580"/>
            </a:xfrm>
            <a:prstGeom prst="straightConnector1">
              <a:avLst/>
            </a:prstGeom>
            <a:ln w="25400">
              <a:solidFill>
                <a:schemeClr val="accent1"/>
              </a:solidFill>
              <a:headEnd type="oval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5631003" y="4318744"/>
              <a:ext cx="314131" cy="0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36"/>
          <p:cNvSpPr/>
          <p:nvPr/>
        </p:nvSpPr>
        <p:spPr>
          <a:xfrm>
            <a:off x="2354340" y="3555865"/>
            <a:ext cx="72000" cy="64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>
              <a:solidFill>
                <a:srgbClr val="179A9D"/>
              </a:solidFill>
            </a:endParaRPr>
          </a:p>
        </p:txBody>
      </p:sp>
      <p:grpSp>
        <p:nvGrpSpPr>
          <p:cNvPr id="3" name="Group 22"/>
          <p:cNvGrpSpPr/>
          <p:nvPr/>
        </p:nvGrpSpPr>
        <p:grpSpPr>
          <a:xfrm>
            <a:off x="1297940" y="1715135"/>
            <a:ext cx="995680" cy="2183765"/>
            <a:chOff x="3711676" y="2257163"/>
            <a:chExt cx="1508126" cy="2715492"/>
          </a:xfrm>
        </p:grpSpPr>
        <p:cxnSp>
          <p:nvCxnSpPr>
            <p:cNvPr id="36" name="Straight Arrow Connector 35"/>
            <p:cNvCxnSpPr/>
            <p:nvPr/>
          </p:nvCxnSpPr>
          <p:spPr>
            <a:xfrm>
              <a:off x="3711676" y="2257163"/>
              <a:ext cx="1296144" cy="2704783"/>
            </a:xfrm>
            <a:prstGeom prst="straightConnector1">
              <a:avLst/>
            </a:prstGeom>
            <a:ln w="25400">
              <a:solidFill>
                <a:schemeClr val="accent1"/>
              </a:solidFill>
              <a:headEnd type="oval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 flipV="1">
              <a:off x="5007820" y="4961947"/>
              <a:ext cx="211982" cy="10708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/>
          <p:cNvSpPr txBox="1"/>
          <p:nvPr/>
        </p:nvSpPr>
        <p:spPr>
          <a:xfrm>
            <a:off x="2870835" y="2480310"/>
            <a:ext cx="2880360" cy="76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600" dirty="0">
                <a:solidFill>
                  <a:schemeClr val="tx1"/>
                </a:solidFill>
                <a:sym typeface="+mn-ea"/>
              </a:rPr>
              <a:t>P</a:t>
            </a:r>
            <a:r>
              <a:rPr lang="en-US" sz="1600" dirty="0">
                <a:solidFill>
                  <a:schemeClr val="tx1"/>
                </a:solidFill>
                <a:sym typeface="+mn-ea"/>
              </a:rPr>
              <a:t>emerintah melancarkan operasi militer di Madiun</a:t>
            </a:r>
            <a:r>
              <a:rPr lang="en-ID" sz="1600" dirty="0">
                <a:solidFill>
                  <a:schemeClr val="tx1"/>
                </a:solidFill>
                <a:sym typeface="+mn-ea"/>
              </a:rPr>
              <a:t>.</a:t>
            </a:r>
          </a:p>
          <a:p>
            <a:endParaRPr lang="en-US" altLang="ko-K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910291" y="4879900"/>
            <a:ext cx="72000" cy="64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>
              <a:solidFill>
                <a:srgbClr val="179A9D"/>
              </a:solidFill>
            </a:endParaRPr>
          </a:p>
        </p:txBody>
      </p:sp>
      <p:grpSp>
        <p:nvGrpSpPr>
          <p:cNvPr id="9" name="Group 38"/>
          <p:cNvGrpSpPr/>
          <p:nvPr/>
        </p:nvGrpSpPr>
        <p:grpSpPr>
          <a:xfrm>
            <a:off x="323507" y="1714872"/>
            <a:ext cx="1508126" cy="3495665"/>
            <a:chOff x="1034072" y="2257163"/>
            <a:chExt cx="1508126" cy="2722496"/>
          </a:xfrm>
        </p:grpSpPr>
        <p:cxnSp>
          <p:nvCxnSpPr>
            <p:cNvPr id="48" name="Straight Arrow Connector 47"/>
            <p:cNvCxnSpPr/>
            <p:nvPr/>
          </p:nvCxnSpPr>
          <p:spPr>
            <a:xfrm>
              <a:off x="1034072" y="2257163"/>
              <a:ext cx="1296144" cy="2704783"/>
            </a:xfrm>
            <a:prstGeom prst="straightConnector1">
              <a:avLst/>
            </a:prstGeom>
            <a:ln w="25400">
              <a:solidFill>
                <a:schemeClr val="accent1"/>
              </a:solidFill>
              <a:headEnd type="oval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 flipV="1">
              <a:off x="2330216" y="4968951"/>
              <a:ext cx="211982" cy="10708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 Box 12"/>
          <p:cNvSpPr txBox="1"/>
          <p:nvPr/>
        </p:nvSpPr>
        <p:spPr>
          <a:xfrm>
            <a:off x="7872730" y="1284605"/>
            <a:ext cx="314198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altLang="en-US" sz="2000" b="1" dirty="0" smtClean="0"/>
              <a:t>Tokoh </a:t>
            </a:r>
            <a:r>
              <a:rPr lang="en-ID" altLang="en-US" sz="2000" b="1" dirty="0"/>
              <a:t>Utama</a:t>
            </a:r>
          </a:p>
        </p:txBody>
      </p:sp>
      <p:pic>
        <p:nvPicPr>
          <p:cNvPr id="27" name="Picture 17" descr="220px-Amir_syarifudi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9493" y="1802448"/>
            <a:ext cx="2017712" cy="2016125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1" name="Picture 18" descr="muso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58643" y="1802448"/>
            <a:ext cx="2089150" cy="2016125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53" name="Text Box 52"/>
          <p:cNvSpPr txBox="1"/>
          <p:nvPr/>
        </p:nvSpPr>
        <p:spPr>
          <a:xfrm>
            <a:off x="5154295" y="4665980"/>
            <a:ext cx="5591175" cy="701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altLang="en-US" sz="2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BAGAIMANA AKHIR PEMBERONTAKAN PKI MADIUN? </a:t>
            </a:r>
          </a:p>
        </p:txBody>
      </p:sp>
      <p:sp>
        <p:nvSpPr>
          <p:cNvPr id="54" name="Text Box 53"/>
          <p:cNvSpPr txBox="1"/>
          <p:nvPr/>
        </p:nvSpPr>
        <p:spPr>
          <a:xfrm>
            <a:off x="5154295" y="5527675"/>
            <a:ext cx="3982085" cy="6623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D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82" charset="0"/>
                <a:sym typeface="+mn-ea"/>
              </a:rPr>
              <a:t>Pada November 1948 </a:t>
            </a:r>
            <a:br>
              <a:rPr lang="en-ID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82" charset="0"/>
                <a:sym typeface="+mn-ea"/>
              </a:rPr>
            </a:br>
            <a:r>
              <a:rPr lang="en-ID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82" charset="0"/>
                <a:sym typeface="+mn-ea"/>
              </a:rPr>
              <a:t>operasi militer dinyatakan selesai.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7492639" y="3878883"/>
            <a:ext cx="1847215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altLang="en-US" dirty="0"/>
              <a:t>Amir</a:t>
            </a:r>
          </a:p>
          <a:p>
            <a:pPr algn="ctr"/>
            <a:r>
              <a:rPr lang="en-ID" altLang="en-US" dirty="0"/>
              <a:t>Syarifudimn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477498" y="3851587"/>
            <a:ext cx="235966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altLang="en-US" dirty="0"/>
              <a:t>Musso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0960" y="428604"/>
            <a:ext cx="11239579" cy="714380"/>
          </a:xfrm>
        </p:spPr>
        <p:txBody>
          <a:bodyPr>
            <a:normAutofit/>
          </a:bodyPr>
          <a:lstStyle/>
          <a:p>
            <a:pPr eaLnBrk="1" hangingPunct="1">
              <a:buFont typeface="Arial" pitchFamily="34" charset="0"/>
              <a:buNone/>
              <a:defRPr/>
            </a:pPr>
            <a:r>
              <a:rPr lang="id-ID" sz="2400" b="1" dirty="0" smtClean="0">
                <a:cs typeface="Calibri" pitchFamily="34" charset="0"/>
              </a:rPr>
              <a:t>Kronologi </a:t>
            </a:r>
            <a:r>
              <a:rPr lang="en-ID" sz="2400" b="1" dirty="0" smtClean="0">
                <a:cs typeface="Calibri" pitchFamily="34" charset="0"/>
              </a:rPr>
              <a:t>P</a:t>
            </a:r>
            <a:r>
              <a:rPr lang="id-ID" sz="2400" b="1" dirty="0" smtClean="0">
                <a:cs typeface="Calibri" pitchFamily="34" charset="0"/>
              </a:rPr>
              <a:t>engunduran </a:t>
            </a:r>
            <a:r>
              <a:rPr lang="en-ID" sz="2400" b="1" dirty="0" smtClean="0">
                <a:cs typeface="Calibri" pitchFamily="34" charset="0"/>
              </a:rPr>
              <a:t>D</a:t>
            </a:r>
            <a:r>
              <a:rPr lang="id-ID" sz="2400" b="1" dirty="0" smtClean="0">
                <a:cs typeface="Calibri" pitchFamily="34" charset="0"/>
              </a:rPr>
              <a:t>iri Presiden</a:t>
            </a:r>
            <a:r>
              <a:rPr lang="en-ID" sz="2400" b="1" dirty="0" smtClean="0">
                <a:cs typeface="Calibri" pitchFamily="34" charset="0"/>
              </a:rPr>
              <a:t> </a:t>
            </a:r>
            <a:r>
              <a:rPr lang="id-ID" sz="2400" b="1" dirty="0" smtClean="0">
                <a:cs typeface="Calibri" pitchFamily="34" charset="0"/>
              </a:rPr>
              <a:t>Soekarno </a:t>
            </a:r>
            <a:endParaRPr lang="id-ID" sz="2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85709" y="1571612"/>
            <a:ext cx="117158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 eaLnBrk="1" hangingPunct="1">
              <a:buFont typeface="Wingdings" pitchFamily="2" charset="2"/>
              <a:buChar char="q"/>
              <a:defRPr/>
            </a:pPr>
            <a:r>
              <a:rPr lang="id-ID" dirty="0">
                <a:latin typeface="+mn-lt"/>
                <a:cs typeface="Calibri" pitchFamily="34" charset="0"/>
              </a:rPr>
              <a:t>Pada Juni 1966 Presiden Soekarno menyampaikan pidato pertanggungjawabannya sebagai presiden yang kemudian dikenal dengan nama pidato Nawaksara.</a:t>
            </a:r>
          </a:p>
          <a:p>
            <a:pPr marL="265113" indent="-265113" eaLnBrk="1" hangingPunct="1">
              <a:buFont typeface="Wingdings" pitchFamily="2" charset="2"/>
              <a:buChar char="q"/>
              <a:defRPr/>
            </a:pPr>
            <a:r>
              <a:rPr lang="id-ID" dirty="0">
                <a:latin typeface="+mn-lt"/>
                <a:cs typeface="Calibri" pitchFamily="34" charset="0"/>
              </a:rPr>
              <a:t>Pada 20 Juni hingga 5 Juli 1966, melalui Ketetapan Nomor V/MPRS/1966, MPRS meminta Presiden Soekarno melengkapi isi pidato Nawaksara.</a:t>
            </a:r>
          </a:p>
          <a:p>
            <a:pPr marL="265113" indent="-265113" eaLnBrk="1" hangingPunct="1">
              <a:buFont typeface="Wingdings" pitchFamily="2" charset="2"/>
              <a:buChar char="q"/>
              <a:defRPr/>
            </a:pPr>
            <a:r>
              <a:rPr lang="id-ID" dirty="0">
                <a:latin typeface="+mn-lt"/>
                <a:cs typeface="Calibri" pitchFamily="34" charset="0"/>
              </a:rPr>
              <a:t>Presiden Soekarno pun menyampaikan kembali pidato pertanggungjawaban pada 10 Januari 1967 di hadapan anggota MPRS dan DPR-GR. Pidato tersebut dituangkan dalam Surat Presiden RI Nomor 1/Pres/1967 dan diberi nama ”Pelengkap Nawaksara” (Pelnawaksara).</a:t>
            </a:r>
          </a:p>
          <a:p>
            <a:pPr marL="265113" indent="-265113" eaLnBrk="1" hangingPunct="1">
              <a:buFont typeface="Wingdings" pitchFamily="2" charset="2"/>
              <a:buChar char="q"/>
              <a:defRPr/>
            </a:pPr>
            <a:r>
              <a:rPr lang="id-ID" dirty="0">
                <a:latin typeface="+mn-lt"/>
                <a:cs typeface="Calibri" pitchFamily="34" charset="0"/>
              </a:rPr>
              <a:t>Pada 9 Februari 1967 DPR-GR mengajukan resolusi dan memorandum kepada MPRS agar mengadakan sidang istimewa untuk mengatasi situasi politik yang memanas.</a:t>
            </a:r>
          </a:p>
          <a:p>
            <a:pPr marL="265113" indent="-265113" eaLnBrk="1" hangingPunct="1">
              <a:buFont typeface="Wingdings" pitchFamily="2" charset="2"/>
              <a:buChar char="q"/>
              <a:defRPr/>
            </a:pPr>
            <a:r>
              <a:rPr lang="id-ID" dirty="0">
                <a:latin typeface="+mn-lt"/>
                <a:cs typeface="Calibri" pitchFamily="34" charset="0"/>
              </a:rPr>
              <a:t>Para pimpinan ABRI tersebut membujuk Presiden Soekarno untuk menyerahkan kekuasaan pada pengemban Ketetapan Nomor IX/MPRS/1966, yaitu Letjen Soeharto, sebelum sidang umum MPRS dilaksanakan.</a:t>
            </a:r>
          </a:p>
          <a:p>
            <a:pPr marL="265113" indent="-265113" eaLnBrk="1" hangingPunct="1">
              <a:buFont typeface="Wingdings" pitchFamily="2" charset="2"/>
              <a:buChar char="q"/>
              <a:defRPr/>
            </a:pPr>
            <a:r>
              <a:rPr lang="id-ID" dirty="0">
                <a:latin typeface="+mn-lt"/>
                <a:cs typeface="Calibri" pitchFamily="34" charset="0"/>
              </a:rPr>
              <a:t>Pada 22 Februari 1967 Presiden Soekarno secara resmi mengundurkan diri dari jabatannya</a:t>
            </a:r>
            <a:r>
              <a:rPr lang="id-ID" dirty="0" smtClean="0">
                <a:latin typeface="+mn-lt"/>
                <a:cs typeface="Calibri" pitchFamily="34" charset="0"/>
              </a:rPr>
              <a:t>.</a:t>
            </a:r>
            <a:endParaRPr lang="id-ID" dirty="0">
              <a:latin typeface="+mn-lt"/>
              <a:cs typeface="Calibri" pitchFamily="34" charset="0"/>
            </a:endParaRPr>
          </a:p>
        </p:txBody>
      </p:sp>
    </p:spTree>
  </p:cSld>
  <p:clrMapOvr>
    <a:masterClrMapping/>
  </p:clrMapOvr>
  <p:transition spd="med">
    <p:wipe dir="r"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pPr eaLnBrk="1" hangingPunct="1"/>
            <a:r>
              <a:rPr lang="id-ID" sz="2400" dirty="0" smtClean="0">
                <a:cs typeface="Calibri" pitchFamily="34" charset="0"/>
              </a:rPr>
              <a:t/>
            </a:r>
            <a:br>
              <a:rPr lang="id-ID" sz="2400" dirty="0" smtClean="0">
                <a:cs typeface="Calibri" pitchFamily="34" charset="0"/>
              </a:rPr>
            </a:br>
            <a:endParaRPr lang="id-ID" sz="2400" dirty="0" smtClean="0">
              <a:cs typeface="Calibri" pitchFamily="34" charset="0"/>
            </a:endParaRPr>
          </a:p>
        </p:txBody>
      </p:sp>
      <p:pic>
        <p:nvPicPr>
          <p:cNvPr id="4" name="Content Placeholder 3" descr="Pelantikan-Presiden-Soeharto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5879" b="5879"/>
          <a:stretch>
            <a:fillRect/>
          </a:stretch>
        </p:blipFill>
        <p:spPr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d-ID" dirty="0" smtClean="0">
                <a:cs typeface="Calibri" pitchFamily="34" charset="0"/>
              </a:rPr>
              <a:t>Pada 12 Maret 1967 Soeharto diangkat sebagai Pejabat Presiden Indonesia oleh MPR Sementara.</a:t>
            </a:r>
            <a:endParaRPr lang="en-ID" dirty="0" smtClean="0">
              <a:cs typeface="Calibri" pitchFamily="34" charset="0"/>
            </a:endParaRPr>
          </a:p>
          <a:p>
            <a:r>
              <a:rPr lang="en-US" dirty="0" err="1" smtClean="0"/>
              <a:t>Selanjutnya</a:t>
            </a:r>
            <a:r>
              <a:rPr lang="en-US" dirty="0" smtClean="0"/>
              <a:t>, </a:t>
            </a:r>
            <a:r>
              <a:rPr lang="en-US" dirty="0" err="1" smtClean="0"/>
              <a:t>Soeharto</a:t>
            </a:r>
            <a:r>
              <a:rPr lang="en-US" dirty="0" smtClean="0"/>
              <a:t> </a:t>
            </a:r>
            <a:r>
              <a:rPr lang="en-US" dirty="0" err="1" smtClean="0"/>
              <a:t>resmi</a:t>
            </a:r>
            <a:r>
              <a:rPr lang="en-US" dirty="0" smtClean="0"/>
              <a:t> </a:t>
            </a:r>
            <a:r>
              <a:rPr lang="en-US" dirty="0" err="1" smtClean="0"/>
              <a:t>dilantik</a:t>
            </a:r>
            <a:r>
              <a:rPr lang="en-US" dirty="0" smtClean="0"/>
              <a:t> </a:t>
            </a: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err="1" smtClean="0"/>
              <a:t>Presiden</a:t>
            </a:r>
            <a:r>
              <a:rPr lang="en-US" dirty="0" smtClean="0"/>
              <a:t> </a:t>
            </a:r>
            <a:r>
              <a:rPr lang="en-US" dirty="0" err="1" smtClean="0"/>
              <a:t>Republik</a:t>
            </a:r>
            <a:r>
              <a:rPr lang="en-US" dirty="0" smtClean="0"/>
              <a:t> Indonesia </a:t>
            </a:r>
            <a:r>
              <a:rPr lang="en-US" dirty="0" err="1" smtClean="0"/>
              <a:t>pada</a:t>
            </a:r>
            <a:r>
              <a:rPr lang="en-US" dirty="0" smtClean="0"/>
              <a:t> 27 </a:t>
            </a:r>
            <a:r>
              <a:rPr lang="en-US" dirty="0" err="1" smtClean="0"/>
              <a:t>Maret</a:t>
            </a:r>
            <a:r>
              <a:rPr lang="en-US" dirty="0" smtClean="0"/>
              <a:t> 1968. </a:t>
            </a:r>
            <a:r>
              <a:rPr lang="en-US" dirty="0" err="1" smtClean="0"/>
              <a:t>Pelantikan</a:t>
            </a:r>
            <a:r>
              <a:rPr lang="en-US" dirty="0" smtClean="0"/>
              <a:t> </a:t>
            </a:r>
            <a:r>
              <a:rPr lang="en-US" dirty="0" err="1" smtClean="0"/>
              <a:t>Presiden</a:t>
            </a:r>
            <a:r>
              <a:rPr lang="en-US" dirty="0" smtClean="0"/>
              <a:t> </a:t>
            </a:r>
            <a:r>
              <a:rPr lang="en-US" dirty="0" err="1" smtClean="0"/>
              <a:t>Soeharto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menandai</a:t>
            </a:r>
            <a:r>
              <a:rPr lang="en-US" dirty="0" smtClean="0"/>
              <a:t> </a:t>
            </a:r>
            <a:r>
              <a:rPr lang="en-US" dirty="0" err="1" smtClean="0"/>
              <a:t>dimulainya</a:t>
            </a:r>
            <a:r>
              <a:rPr lang="en-US" dirty="0" smtClean="0"/>
              <a:t> </a:t>
            </a:r>
            <a:r>
              <a:rPr lang="en-US" dirty="0" err="1" smtClean="0"/>
              <a:t>periode</a:t>
            </a:r>
            <a:r>
              <a:rPr lang="en-US" dirty="0" smtClean="0"/>
              <a:t> </a:t>
            </a:r>
            <a:r>
              <a:rPr lang="en-US" dirty="0" err="1" smtClean="0"/>
              <a:t>Orde</a:t>
            </a:r>
            <a:r>
              <a:rPr lang="en-US" dirty="0" smtClean="0"/>
              <a:t> </a:t>
            </a:r>
            <a:r>
              <a:rPr lang="en-US" dirty="0" err="1" smtClean="0"/>
              <a:t>Baru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7" name="Right Arrow 6">
            <a:hlinkClick r:id="rId4" action="ppaction://hlinksldjump"/>
          </p:cNvPr>
          <p:cNvSpPr/>
          <p:nvPr/>
        </p:nvSpPr>
        <p:spPr>
          <a:xfrm>
            <a:off x="10287029" y="6215082"/>
            <a:ext cx="1143008" cy="428628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D" dirty="0" smtClean="0">
                <a:hlinkClick r:id="rId4" action="ppaction://hlinksldjump"/>
              </a:rPr>
              <a:t>Back</a:t>
            </a:r>
            <a:endParaRPr lang="en-US" dirty="0"/>
          </a:p>
        </p:txBody>
      </p:sp>
    </p:spTree>
  </p:cSld>
  <p:clrMapOvr>
    <a:masterClrMapping/>
  </p:clrMapOvr>
  <p:transition spd="med">
    <p:wipe dir="r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>
          <a:xfrm>
            <a:off x="571462" y="214290"/>
            <a:ext cx="10176933" cy="1200150"/>
          </a:xfrm>
        </p:spPr>
        <p:txBody>
          <a:bodyPr anchor="t">
            <a:noAutofit/>
          </a:bodyPr>
          <a:lstStyle/>
          <a:p>
            <a:pPr algn="l" eaLnBrk="1" hangingPunct="1"/>
            <a:r>
              <a:rPr lang="id-ID" sz="2900" b="1" dirty="0" smtClean="0">
                <a:solidFill>
                  <a:schemeClr val="tx1"/>
                </a:solidFill>
                <a:cs typeface="Calibri" pitchFamily="34" charset="0"/>
              </a:rPr>
              <a:t>B. Stabilisasi Politik dan Rehabilitasi Ekonomi Masa Orde Baru</a:t>
            </a:r>
            <a:endParaRPr lang="id-ID" sz="2900" dirty="0" smtClean="0">
              <a:solidFill>
                <a:schemeClr val="tx1"/>
              </a:solidFill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285710" y="1500174"/>
          <a:ext cx="11378909" cy="4809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ight Arrow 5">
            <a:hlinkClick r:id="rId7" action="ppaction://hlinksldjump"/>
          </p:cNvPr>
          <p:cNvSpPr/>
          <p:nvPr/>
        </p:nvSpPr>
        <p:spPr>
          <a:xfrm>
            <a:off x="10619549" y="6215082"/>
            <a:ext cx="1143008" cy="428628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D" dirty="0" smtClean="0">
                <a:hlinkClick r:id="rId7" action="ppaction://hlinksldjump"/>
              </a:rPr>
              <a:t>Back</a:t>
            </a:r>
            <a:endParaRPr lang="en-US" dirty="0"/>
          </a:p>
        </p:txBody>
      </p:sp>
    </p:spTree>
  </p:cSld>
  <p:clrMapOvr>
    <a:masterClrMapping/>
  </p:clrMapOvr>
  <p:transition spd="med">
    <p:wedge/>
    <p:sndAc>
      <p:stSnd>
        <p:snd r:embed="rId2" name="breeze.wav" builtIn="1"/>
      </p:stSnd>
    </p:sndAc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11" y="214290"/>
            <a:ext cx="10972800" cy="1252538"/>
          </a:xfrm>
        </p:spPr>
        <p:txBody>
          <a:bodyPr anchor="t">
            <a:normAutofit/>
          </a:bodyPr>
          <a:lstStyle/>
          <a:p>
            <a:pPr algn="l" eaLnBrk="1" hangingPunct="1">
              <a:defRPr/>
            </a:pPr>
            <a:r>
              <a:rPr lang="id-ID" sz="3000" b="1" dirty="0">
                <a:solidFill>
                  <a:schemeClr val="tx1"/>
                </a:solidFill>
                <a:cs typeface="Calibri" pitchFamily="34" charset="0"/>
              </a:rPr>
              <a:t>Stabilisasi Politik dan Keamanan </a:t>
            </a:r>
            <a:r>
              <a:rPr lang="id-ID" sz="3000" b="1" dirty="0" smtClean="0">
                <a:solidFill>
                  <a:schemeClr val="tx1"/>
                </a:solidFill>
                <a:cs typeface="Calibri" pitchFamily="34" charset="0"/>
              </a:rPr>
              <a:t/>
            </a:r>
            <a:br>
              <a:rPr lang="id-ID" sz="3000" b="1" dirty="0" smtClean="0">
                <a:solidFill>
                  <a:schemeClr val="tx1"/>
                </a:solidFill>
                <a:cs typeface="Calibri" pitchFamily="34" charset="0"/>
              </a:rPr>
            </a:br>
            <a:r>
              <a:rPr lang="en-ID" sz="3000" b="1" dirty="0" smtClean="0">
                <a:solidFill>
                  <a:schemeClr val="tx1"/>
                </a:solidFill>
                <a:cs typeface="Calibri" pitchFamily="34" charset="0"/>
              </a:rPr>
              <a:t>Masa </a:t>
            </a:r>
            <a:r>
              <a:rPr lang="id-ID" sz="3000" b="1" dirty="0" smtClean="0">
                <a:solidFill>
                  <a:schemeClr val="tx1"/>
                </a:solidFill>
                <a:cs typeface="Calibri" pitchFamily="34" charset="0"/>
              </a:rPr>
              <a:t>Orde Baru</a:t>
            </a:r>
            <a:endParaRPr lang="id-ID" sz="3000" b="1" dirty="0">
              <a:solidFill>
                <a:schemeClr val="tx1"/>
              </a:solidFill>
              <a:cs typeface="Calibri" pitchFamily="34" charset="0"/>
            </a:endParaRPr>
          </a:p>
        </p:txBody>
      </p:sp>
      <p:sp>
        <p:nvSpPr>
          <p:cNvPr id="82946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id-ID" sz="2000" dirty="0" smtClean="0">
              <a:latin typeface="Times" pitchFamily="18" charset="0"/>
            </a:endParaRPr>
          </a:p>
          <a:p>
            <a:pPr eaLnBrk="1" hangingPunct="1">
              <a:buFont typeface="Arial" charset="0"/>
              <a:buNone/>
            </a:pPr>
            <a:endParaRPr lang="id-ID" sz="2000" dirty="0" smtClean="0">
              <a:latin typeface="Times" pitchFamily="18" charset="0"/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571462" y="1643050"/>
          <a:ext cx="11091637" cy="435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ight Arrow 5">
            <a:hlinkClick r:id="rId7" action="ppaction://hlinksldjump"/>
          </p:cNvPr>
          <p:cNvSpPr/>
          <p:nvPr/>
        </p:nvSpPr>
        <p:spPr>
          <a:xfrm rot="10800000">
            <a:off x="10373628" y="6185210"/>
            <a:ext cx="1428749" cy="42862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</p:spTree>
  </p:cSld>
  <p:clrMapOvr>
    <a:masterClrMapping/>
  </p:clrMapOvr>
  <p:transition spd="med">
    <p:wipe dir="u"/>
    <p:sndAc>
      <p:stSnd>
        <p:snd r:embed="rId2" name="camera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62" y="285729"/>
            <a:ext cx="10191821" cy="785818"/>
          </a:xfrm>
        </p:spPr>
        <p:txBody>
          <a:bodyPr anchor="t">
            <a:normAutofit/>
          </a:bodyPr>
          <a:lstStyle/>
          <a:p>
            <a:pPr algn="l" eaLnBrk="1" hangingPunct="1">
              <a:defRPr/>
            </a:pPr>
            <a:r>
              <a:rPr lang="id-ID" b="1" dirty="0">
                <a:solidFill>
                  <a:schemeClr val="tx1"/>
                </a:solidFill>
                <a:cs typeface="Calibri" pitchFamily="34" charset="0"/>
              </a:rPr>
              <a:t>Stabilisasi Penyeragaman Orde </a:t>
            </a:r>
            <a:r>
              <a:rPr lang="id-ID" b="1" dirty="0" smtClean="0">
                <a:solidFill>
                  <a:schemeClr val="tx1"/>
                </a:solidFill>
                <a:cs typeface="Calibri" pitchFamily="34" charset="0"/>
              </a:rPr>
              <a:t>Baru</a:t>
            </a:r>
            <a:endParaRPr lang="id-ID" b="1" dirty="0">
              <a:solidFill>
                <a:schemeClr val="tx1"/>
              </a:solidFill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76211" y="1500175"/>
            <a:ext cx="10936816" cy="5121273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20000"/>
              </a:lnSpc>
              <a:defRPr/>
            </a:pPr>
            <a:r>
              <a:rPr lang="id-ID" sz="2200" dirty="0" smtClean="0">
                <a:cs typeface="Calibri" pitchFamily="34" charset="0"/>
              </a:rPr>
              <a:t>Pelarangan ideologi komunisme dan ideologi-ideologi yang dianggap radikal. </a:t>
            </a:r>
          </a:p>
          <a:p>
            <a:pPr marL="457200" indent="-457200">
              <a:lnSpc>
                <a:spcPct val="120000"/>
              </a:lnSpc>
              <a:defRPr/>
            </a:pPr>
            <a:r>
              <a:rPr lang="id-ID" sz="2200" dirty="0" smtClean="0">
                <a:cs typeface="Calibri" pitchFamily="34" charset="0"/>
              </a:rPr>
              <a:t>Menetapkan Pancasila sebagai ideologi negara. </a:t>
            </a:r>
          </a:p>
          <a:p>
            <a:pPr marL="457200" indent="-457200">
              <a:lnSpc>
                <a:spcPct val="120000"/>
              </a:lnSpc>
              <a:defRPr/>
            </a:pPr>
            <a:r>
              <a:rPr lang="id-ID" sz="2200" dirty="0" smtClean="0">
                <a:cs typeface="Calibri" pitchFamily="34" charset="0"/>
              </a:rPr>
              <a:t>Menggagas mengenai </a:t>
            </a:r>
            <a:r>
              <a:rPr lang="id-ID" sz="2200" dirty="0">
                <a:cs typeface="Calibri" pitchFamily="34" charset="0"/>
              </a:rPr>
              <a:t>pedoman penghayatan dan pengamalan Pancasila melalui </a:t>
            </a:r>
            <a:r>
              <a:rPr lang="id-ID" sz="2200" dirty="0" smtClean="0">
                <a:cs typeface="Calibri" pitchFamily="34" charset="0"/>
              </a:rPr>
              <a:t>Eka</a:t>
            </a:r>
            <a:r>
              <a:rPr lang="en-ID" sz="2200" dirty="0" smtClean="0">
                <a:cs typeface="Calibri" pitchFamily="34" charset="0"/>
              </a:rPr>
              <a:t>p</a:t>
            </a:r>
            <a:r>
              <a:rPr lang="id-ID" sz="2200" dirty="0" smtClean="0">
                <a:cs typeface="Calibri" pitchFamily="34" charset="0"/>
              </a:rPr>
              <a:t>rasetya Pancakarsa. </a:t>
            </a:r>
          </a:p>
          <a:p>
            <a:pPr marL="457200" indent="-457200">
              <a:lnSpc>
                <a:spcPct val="120000"/>
              </a:lnSpc>
              <a:defRPr/>
            </a:pPr>
            <a:r>
              <a:rPr lang="id-ID" sz="2200" dirty="0" smtClean="0">
                <a:cs typeface="Calibri" pitchFamily="34" charset="0"/>
              </a:rPr>
              <a:t>Melakukan penataran </a:t>
            </a:r>
            <a:r>
              <a:rPr lang="id-ID" sz="2200" dirty="0">
                <a:cs typeface="Calibri" pitchFamily="34" charset="0"/>
              </a:rPr>
              <a:t>Pedoman Penghayatan dan Pengamalan Pancasila (P4</a:t>
            </a:r>
            <a:r>
              <a:rPr lang="id-ID" sz="2200" dirty="0" smtClean="0">
                <a:cs typeface="Calibri" pitchFamily="34" charset="0"/>
              </a:rPr>
              <a:t>).</a:t>
            </a:r>
          </a:p>
          <a:p>
            <a:pPr marL="457200" indent="-457200">
              <a:lnSpc>
                <a:spcPct val="120000"/>
              </a:lnSpc>
              <a:defRPr/>
            </a:pPr>
            <a:r>
              <a:rPr lang="id-ID" sz="2200" dirty="0" smtClean="0">
                <a:cs typeface="Calibri" pitchFamily="34" charset="0"/>
              </a:rPr>
              <a:t>Mengharuskan semua partai politik menganut ideologi Pancasila. </a:t>
            </a:r>
            <a:endParaRPr lang="id-ID" sz="2200" dirty="0">
              <a:cs typeface="Calibri" pitchFamily="34" charset="0"/>
            </a:endParaRPr>
          </a:p>
        </p:txBody>
      </p:sp>
      <p:sp>
        <p:nvSpPr>
          <p:cNvPr id="5" name="Right Arrow 4">
            <a:hlinkClick r:id="rId3" action="ppaction://hlinksldjump"/>
          </p:cNvPr>
          <p:cNvSpPr/>
          <p:nvPr/>
        </p:nvSpPr>
        <p:spPr>
          <a:xfrm rot="10800000">
            <a:off x="10373628" y="6185210"/>
            <a:ext cx="1428749" cy="42862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</p:spTree>
  </p:cSld>
  <p:clrMapOvr>
    <a:masterClrMapping/>
  </p:clrMapOvr>
  <p:transition spd="med">
    <p:wipe dir="u"/>
    <p:sndAc>
      <p:stSnd>
        <p:snd r:embed="rId2" name="hammer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61" y="285728"/>
            <a:ext cx="10972800" cy="801704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id-ID" sz="3000" b="1" dirty="0">
                <a:solidFill>
                  <a:schemeClr val="tx1"/>
                </a:solidFill>
                <a:cs typeface="Calibri" pitchFamily="34" charset="0"/>
              </a:rPr>
              <a:t>Penerapan Dwifungsi </a:t>
            </a:r>
            <a:r>
              <a:rPr lang="id-ID" sz="3000" b="1" dirty="0" smtClean="0">
                <a:solidFill>
                  <a:schemeClr val="tx1"/>
                </a:solidFill>
                <a:cs typeface="Calibri" pitchFamily="34" charset="0"/>
              </a:rPr>
              <a:t>ABRI</a:t>
            </a:r>
            <a:endParaRPr lang="id-ID" sz="3000" b="1" dirty="0">
              <a:solidFill>
                <a:schemeClr val="tx1"/>
              </a:solidFill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buFont typeface="Arial" pitchFamily="34" charset="0"/>
              <a:buNone/>
              <a:defRPr/>
            </a:pPr>
            <a:r>
              <a:rPr lang="id-ID" sz="2000" dirty="0" smtClean="0">
                <a:latin typeface="Times" pitchFamily="18" charset="0"/>
              </a:rPr>
              <a:t> 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id-ID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815413" y="1340768"/>
          <a:ext cx="10753195" cy="4840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ight Arrow 5">
            <a:hlinkClick r:id="rId7" action="ppaction://hlinksldjump"/>
          </p:cNvPr>
          <p:cNvSpPr/>
          <p:nvPr/>
        </p:nvSpPr>
        <p:spPr>
          <a:xfrm rot="10800000">
            <a:off x="10401338" y="6185210"/>
            <a:ext cx="1428749" cy="42862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</p:spTree>
  </p:cSld>
  <p:clrMapOvr>
    <a:masterClrMapping/>
  </p:clrMapOvr>
  <p:transition spd="med">
    <p:wipe dir="u"/>
    <p:sndAc>
      <p:stSnd>
        <p:snd r:embed="rId2" name="hammer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  <p:bldP spid="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09" y="285728"/>
            <a:ext cx="10972800" cy="642942"/>
          </a:xfrm>
        </p:spPr>
        <p:txBody>
          <a:bodyPr anchor="t">
            <a:noAutofit/>
          </a:bodyPr>
          <a:lstStyle/>
          <a:p>
            <a:pPr algn="l" eaLnBrk="1" hangingPunct="1">
              <a:defRPr/>
            </a:pPr>
            <a:r>
              <a:rPr lang="id-ID" sz="3000" b="1" dirty="0">
                <a:solidFill>
                  <a:srgbClr val="002060"/>
                </a:solidFill>
                <a:cs typeface="Calibri" pitchFamily="34" charset="0"/>
              </a:rPr>
              <a:t>Rehabilitasi </a:t>
            </a:r>
            <a:r>
              <a:rPr lang="id-ID" sz="3000" b="1" dirty="0" smtClean="0">
                <a:solidFill>
                  <a:srgbClr val="002060"/>
                </a:solidFill>
                <a:cs typeface="Calibri" pitchFamily="34" charset="0"/>
              </a:rPr>
              <a:t>Ekonomi</a:t>
            </a:r>
            <a:endParaRPr lang="id-ID" sz="3000" b="1" dirty="0">
              <a:solidFill>
                <a:srgbClr val="002060"/>
              </a:solidFill>
              <a:cs typeface="Calibri" pitchFamily="34" charset="0"/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815413" y="1541016"/>
          <a:ext cx="10753195" cy="4696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ight Arrow 5">
            <a:hlinkClick r:id="rId7" action="ppaction://hlinksldjump"/>
          </p:cNvPr>
          <p:cNvSpPr/>
          <p:nvPr/>
        </p:nvSpPr>
        <p:spPr>
          <a:xfrm rot="10800000">
            <a:off x="10387483" y="6351470"/>
            <a:ext cx="1428749" cy="42862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</p:spTree>
  </p:cSld>
  <p:clrMapOvr>
    <a:masterClrMapping/>
  </p:clrMapOvr>
  <p:transition spd="med">
    <p:wipe dir="u"/>
    <p:sndAc>
      <p:stSnd>
        <p:snd r:embed="rId2" name="hammer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  <p:bldP spid="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/>
        </p:nvGraphicFramePr>
        <p:xfrm>
          <a:off x="285709" y="1285860"/>
          <a:ext cx="11521280" cy="5143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 descr="C:\Users\Asus\Downloads\pak harto s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7003" y="4000505"/>
            <a:ext cx="5505464" cy="2314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1673" y="249374"/>
            <a:ext cx="11734800" cy="754495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ID" sz="3000" b="1" dirty="0" smtClean="0">
                <a:solidFill>
                  <a:schemeClr val="tx1"/>
                </a:solidFill>
                <a:cs typeface="Calibri" pitchFamily="34" charset="0"/>
              </a:rPr>
              <a:t>Kebijakan Pembangunan Pemerintah </a:t>
            </a:r>
            <a:r>
              <a:rPr lang="en-ID" sz="3000" b="1" dirty="0" err="1" smtClean="0">
                <a:solidFill>
                  <a:schemeClr val="tx1"/>
                </a:solidFill>
                <a:cs typeface="Calibri" pitchFamily="34" charset="0"/>
              </a:rPr>
              <a:t>Orde</a:t>
            </a:r>
            <a:r>
              <a:rPr lang="en-ID" sz="3000" b="1" dirty="0" smtClean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en-ID" sz="3000" b="1" dirty="0" err="1" smtClean="0">
                <a:solidFill>
                  <a:schemeClr val="tx1"/>
                </a:solidFill>
                <a:cs typeface="Calibri" pitchFamily="34" charset="0"/>
              </a:rPr>
              <a:t>Baru</a:t>
            </a:r>
            <a:endParaRPr lang="id-ID" sz="3000" b="1" dirty="0">
              <a:solidFill>
                <a:schemeClr val="tx1"/>
              </a:solidFill>
              <a:cs typeface="Calibri" pitchFamily="34" charset="0"/>
            </a:endParaRPr>
          </a:p>
        </p:txBody>
      </p:sp>
    </p:spTree>
  </p:cSld>
  <p:clrMapOvr>
    <a:masterClrMapping/>
  </p:clrMapOvr>
  <p:transition spd="med">
    <p:wipe dir="u"/>
    <p:sndAc>
      <p:stSnd>
        <p:snd r:embed="rId2" name="hammer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285709" y="459572"/>
          <a:ext cx="11521280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4" name="Picture 2" descr="C:\Users\Asus\Downloads\k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91516" y="3857628"/>
            <a:ext cx="3436009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u"/>
    <p:sndAc>
      <p:stSnd>
        <p:snd r:embed="rId2" name="hammer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09" y="285728"/>
            <a:ext cx="10972800" cy="792162"/>
          </a:xfrm>
        </p:spPr>
        <p:txBody>
          <a:bodyPr/>
          <a:lstStyle/>
          <a:p>
            <a:pPr algn="l" eaLnBrk="1" hangingPunct="1"/>
            <a:r>
              <a:rPr lang="id-ID" sz="3200" b="1" dirty="0" smtClean="0">
                <a:solidFill>
                  <a:schemeClr val="tx1"/>
                </a:solidFill>
                <a:cs typeface="Calibri" pitchFamily="34" charset="0"/>
              </a:rPr>
              <a:t>Bidang Ekonomi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335360" y="1268760"/>
          <a:ext cx="11521280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>
    <p:wipe dir="u"/>
    <p:sndAc>
      <p:stSnd>
        <p:snd r:embed="rId2" name="hammer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946" y="96427"/>
            <a:ext cx="6983663" cy="8229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ID" sz="4800" dirty="0">
                <a:solidFill>
                  <a:schemeClr val="accent2"/>
                </a:solidFill>
                <a:cs typeface="Arial" panose="020B0604020202020204" pitchFamily="34" charset="0"/>
              </a:rPr>
              <a:t>Pemberontakan DI/TII</a:t>
            </a:r>
          </a:p>
        </p:txBody>
      </p:sp>
      <p:pic>
        <p:nvPicPr>
          <p:cNvPr id="19" name="Picture 18" descr="Kartosuwiryo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31" y="2022758"/>
            <a:ext cx="1943894" cy="25930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ext Box 1"/>
          <p:cNvSpPr txBox="1"/>
          <p:nvPr/>
        </p:nvSpPr>
        <p:spPr>
          <a:xfrm>
            <a:off x="36830" y="4886960"/>
            <a:ext cx="2240280" cy="365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altLang="en-US" b="1">
                <a:solidFill>
                  <a:schemeClr val="tx1"/>
                </a:solidFill>
              </a:rPr>
              <a:t>S.M Kartosoewiryo</a:t>
            </a:r>
          </a:p>
        </p:txBody>
      </p:sp>
      <p:sp>
        <p:nvSpPr>
          <p:cNvPr id="7" name="Bent Arrow 6"/>
          <p:cNvSpPr/>
          <p:nvPr/>
        </p:nvSpPr>
        <p:spPr>
          <a:xfrm>
            <a:off x="1501140" y="1584325"/>
            <a:ext cx="1329055" cy="438150"/>
          </a:xfrm>
          <a:prstGeom prst="ben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2986405" y="1326515"/>
            <a:ext cx="3132455" cy="6604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ID" altLang="ko-KR" sz="1865" b="1" dirty="0" smtClean="0">
                <a:solidFill>
                  <a:schemeClr val="accent2"/>
                </a:solidFill>
                <a:cs typeface="Arial" panose="020B0604020202020204" pitchFamily="34" charset="0"/>
              </a:rPr>
              <a:t>kecewa terhadap Penjanjian Renville</a:t>
            </a:r>
            <a:endParaRPr lang="en-ID" altLang="ko-KR" sz="1865" b="1" dirty="0">
              <a:solidFill>
                <a:schemeClr val="accent2"/>
              </a:solidFill>
              <a:cs typeface="Arial" panose="020B0604020202020204" pitchFamily="34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6075045" y="1536065"/>
            <a:ext cx="1087755" cy="241935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4"/>
          <p:cNvSpPr txBox="1"/>
          <p:nvPr/>
        </p:nvSpPr>
        <p:spPr>
          <a:xfrm>
            <a:off x="7313295" y="1038084"/>
            <a:ext cx="4189095" cy="123726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860" b="1" dirty="0">
                <a:solidFill>
                  <a:schemeClr val="accent2"/>
                </a:solidFill>
                <a:sym typeface="+mn-ea"/>
              </a:rPr>
              <a:t>Pada 7 Agustus 1949 membentuk gerakan Darul Islam (DI) dan Tentara Islam Indonesia (TII) </a:t>
            </a:r>
            <a:r>
              <a:rPr lang="en-ID" altLang="en-US" sz="1860" b="1" dirty="0">
                <a:solidFill>
                  <a:schemeClr val="accent2"/>
                </a:solidFill>
                <a:sym typeface="+mn-ea"/>
              </a:rPr>
              <a:t>di Tasikmalaya, Jawa Barat</a:t>
            </a:r>
            <a:endParaRPr lang="en-ID" altLang="en-US" sz="1860" b="1" dirty="0">
              <a:solidFill>
                <a:schemeClr val="accent2"/>
              </a:solidFill>
              <a:cs typeface="Arial" panose="020B0604020202020204" pitchFamily="34" charset="0"/>
              <a:sym typeface="+mn-ea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2086610" y="3198495"/>
            <a:ext cx="1548130" cy="241935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Box 12"/>
          <p:cNvSpPr txBox="1"/>
          <p:nvPr/>
        </p:nvSpPr>
        <p:spPr>
          <a:xfrm>
            <a:off x="3634740" y="2697480"/>
            <a:ext cx="5683885" cy="1463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D" b="1" dirty="0">
                <a:solidFill>
                  <a:schemeClr val="accent2"/>
                </a:solidFill>
                <a:sym typeface="+mn-ea"/>
              </a:rPr>
              <a:t>DI/TII menyebar ke berbagai daerah dengan cepat. Beberapa daerah yang menjadi basis pemberontakan DI/TII yaitu Jawa Tengah, Sulawesi Selatan, Kalimantan Selatan, dan Aceh.</a:t>
            </a:r>
          </a:p>
          <a:p>
            <a:endParaRPr lang="en-ID" b="1" dirty="0">
              <a:solidFill>
                <a:schemeClr val="accent2"/>
              </a:solidFill>
              <a:sym typeface="+mn-ea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2086610" y="2924175"/>
            <a:ext cx="1769745" cy="274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altLang="en-US" sz="1200" b="1" dirty="0">
                <a:solidFill>
                  <a:schemeClr val="accent2"/>
                </a:solidFill>
              </a:rPr>
              <a:t>PEKEMBANGAN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929640" y="1326515"/>
            <a:ext cx="1769745" cy="274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altLang="en-US" sz="1200" b="1" dirty="0">
                <a:solidFill>
                  <a:schemeClr val="accent2"/>
                </a:solidFill>
              </a:rPr>
              <a:t>LATAR BELAKANG</a:t>
            </a:r>
          </a:p>
        </p:txBody>
      </p:sp>
      <p:sp>
        <p:nvSpPr>
          <p:cNvPr id="16" name="Right Arrow 15"/>
          <p:cNvSpPr/>
          <p:nvPr/>
        </p:nvSpPr>
        <p:spPr>
          <a:xfrm rot="2640000">
            <a:off x="1757680" y="4342765"/>
            <a:ext cx="1313815" cy="28702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Box 16"/>
          <p:cNvSpPr txBox="1"/>
          <p:nvPr/>
        </p:nvSpPr>
        <p:spPr>
          <a:xfrm>
            <a:off x="3011170" y="4615815"/>
            <a:ext cx="6169025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D" b="1" dirty="0">
                <a:solidFill>
                  <a:schemeClr val="accent2"/>
                </a:solidFill>
                <a:latin typeface="+mj-lt"/>
                <a:sym typeface="+mn-ea"/>
              </a:rPr>
              <a:t>Untuk menumpas pemberontakan DI/TII, pemerintah melakukan sejumlah operasi militer dan cara damai.</a:t>
            </a:r>
          </a:p>
          <a:p>
            <a:endParaRPr lang="en-ID" b="1" dirty="0">
              <a:solidFill>
                <a:schemeClr val="accent2"/>
              </a:solidFill>
              <a:latin typeface="+mj-lt"/>
              <a:sym typeface="+mn-ea"/>
            </a:endParaRPr>
          </a:p>
        </p:txBody>
      </p:sp>
      <p:sp>
        <p:nvSpPr>
          <p:cNvPr id="3" name="Text Box 2"/>
          <p:cNvSpPr txBox="1"/>
          <p:nvPr/>
        </p:nvSpPr>
        <p:spPr>
          <a:xfrm rot="2580000">
            <a:off x="1750060" y="4189730"/>
            <a:ext cx="1774825" cy="33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altLang="en-US" sz="1600" b="1" dirty="0">
                <a:solidFill>
                  <a:schemeClr val="accent2"/>
                </a:solidFill>
              </a:rPr>
              <a:t>Penumpasan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8" presetID="34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7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7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9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11" grpId="0" animBg="1"/>
      <p:bldP spid="11" grpId="1" animBg="1"/>
      <p:bldP spid="14" grpId="0"/>
      <p:bldP spid="14" grpId="1"/>
      <p:bldP spid="15" grpId="0"/>
      <p:bldP spid="15" grpId="1"/>
      <p:bldP spid="16" grpId="0" animBg="1"/>
      <p:bldP spid="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id-ID" dirty="0" smtClean="0">
                <a:latin typeface="Times" pitchFamily="18" charset="0"/>
              </a:rPr>
              <a:t> </a:t>
            </a:r>
            <a:r>
              <a:rPr lang="id-ID" dirty="0">
                <a:latin typeface="Times" pitchFamily="18" charset="0"/>
              </a:rPr>
              <a:t/>
            </a:r>
            <a:br>
              <a:rPr lang="id-ID" dirty="0">
                <a:latin typeface="Times" pitchFamily="18" charset="0"/>
              </a:rPr>
            </a:br>
            <a:endParaRPr lang="id-ID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285709" y="405234"/>
          <a:ext cx="11617291" cy="5452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ight Arrow 6">
            <a:hlinkClick r:id="rId7" action="ppaction://hlinksldjump"/>
          </p:cNvPr>
          <p:cNvSpPr/>
          <p:nvPr/>
        </p:nvSpPr>
        <p:spPr>
          <a:xfrm rot="10800000">
            <a:off x="10387483" y="6351470"/>
            <a:ext cx="1428749" cy="42862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</p:spTree>
  </p:cSld>
  <p:clrMapOvr>
    <a:masterClrMapping/>
  </p:clrMapOvr>
  <p:transition spd="med">
    <p:wipe dir="u"/>
    <p:sndAc>
      <p:stSnd>
        <p:snd r:embed="rId2" name="hammer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11" y="207946"/>
            <a:ext cx="10972800" cy="1006477"/>
          </a:xfrm>
        </p:spPr>
        <p:txBody>
          <a:bodyPr anchor="t">
            <a:noAutofit/>
          </a:bodyPr>
          <a:lstStyle/>
          <a:p>
            <a:pPr algn="l" eaLnBrk="1" hangingPunct="1">
              <a:defRPr/>
            </a:pPr>
            <a:r>
              <a:rPr lang="id-ID" sz="3000" b="1" dirty="0">
                <a:solidFill>
                  <a:schemeClr val="tx1"/>
                </a:solidFill>
                <a:latin typeface="+mn-lt"/>
                <a:cs typeface="Calibri" pitchFamily="34" charset="0"/>
              </a:rPr>
              <a:t>Pelaksanaan </a:t>
            </a:r>
            <a:r>
              <a:rPr lang="en-ID" sz="3000" b="1" dirty="0" smtClean="0">
                <a:solidFill>
                  <a:schemeClr val="tx1"/>
                </a:solidFill>
                <a:latin typeface="+mn-lt"/>
                <a:cs typeface="Calibri" pitchFamily="34" charset="0"/>
              </a:rPr>
              <a:t>D</a:t>
            </a:r>
            <a:r>
              <a:rPr lang="id-ID" sz="3000" b="1" dirty="0" smtClean="0">
                <a:solidFill>
                  <a:schemeClr val="tx1"/>
                </a:solidFill>
                <a:latin typeface="+mn-lt"/>
                <a:cs typeface="Calibri" pitchFamily="34" charset="0"/>
              </a:rPr>
              <a:t>emokrasi </a:t>
            </a:r>
            <a:r>
              <a:rPr lang="id-ID" sz="3000" b="1" dirty="0">
                <a:solidFill>
                  <a:schemeClr val="tx1"/>
                </a:solidFill>
                <a:latin typeface="+mn-lt"/>
                <a:cs typeface="Calibri" pitchFamily="34" charset="0"/>
              </a:rPr>
              <a:t>pada </a:t>
            </a:r>
            <a:r>
              <a:rPr lang="en-ID" sz="3000" b="1" dirty="0" smtClean="0">
                <a:solidFill>
                  <a:schemeClr val="tx1"/>
                </a:solidFill>
                <a:latin typeface="+mn-lt"/>
                <a:cs typeface="Calibri" pitchFamily="34" charset="0"/>
              </a:rPr>
              <a:t>M</a:t>
            </a:r>
            <a:r>
              <a:rPr lang="id-ID" sz="3000" b="1" dirty="0" smtClean="0">
                <a:solidFill>
                  <a:schemeClr val="tx1"/>
                </a:solidFill>
                <a:latin typeface="+mn-lt"/>
                <a:cs typeface="Calibri" pitchFamily="34" charset="0"/>
              </a:rPr>
              <a:t>asa </a:t>
            </a:r>
            <a:r>
              <a:rPr lang="id-ID" sz="3000" b="1" dirty="0">
                <a:solidFill>
                  <a:schemeClr val="tx1"/>
                </a:solidFill>
                <a:latin typeface="+mn-lt"/>
                <a:cs typeface="Calibri" pitchFamily="34" charset="0"/>
              </a:rPr>
              <a:t>Orde Baru </a:t>
            </a:r>
            <a:endParaRPr lang="id-ID" sz="30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24417" y="1428736"/>
            <a:ext cx="10972800" cy="4525962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  <a:buFont typeface="Wingdings" pitchFamily="2" charset="2"/>
              <a:buChar char="v"/>
            </a:pPr>
            <a:r>
              <a:rPr lang="id-ID" sz="2000" dirty="0" smtClean="0">
                <a:cs typeface="Calibri" pitchFamily="34" charset="0"/>
              </a:rPr>
              <a:t>Demokrasi pada masa Orde Baru menganut sistem demokrasi Pancasila.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v"/>
            </a:pPr>
            <a:r>
              <a:rPr lang="id-ID" sz="2000" dirty="0" smtClean="0">
                <a:cs typeface="Calibri" pitchFamily="34" charset="0"/>
              </a:rPr>
              <a:t>D</a:t>
            </a:r>
            <a:r>
              <a:rPr lang="sv-SE" sz="2000" dirty="0" smtClean="0">
                <a:cs typeface="Calibri" pitchFamily="34" charset="0"/>
              </a:rPr>
              <a:t>emokrasi dijalankan berdasarkan Pancasila, Undang-Undang Dasar 1945, serta ketetapan-ketetapan MPRS</a:t>
            </a:r>
            <a:r>
              <a:rPr lang="id-ID" sz="2000" dirty="0" smtClean="0">
                <a:cs typeface="Calibri" pitchFamily="34" charset="0"/>
              </a:rPr>
              <a:t>.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v"/>
            </a:pPr>
            <a:r>
              <a:rPr lang="id-ID" sz="2000" dirty="0" smtClean="0">
                <a:cs typeface="Calibri" pitchFamily="34" charset="0"/>
              </a:rPr>
              <a:t>Dewan Perwakilan Rakyat Gotong Royong (DPR-GR) diberi beberapa hak kontrol selain tetap mempunyai fungsi untuk membantu pemerintah.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v"/>
            </a:pPr>
            <a:r>
              <a:rPr lang="id-ID" sz="2000" dirty="0" smtClean="0">
                <a:cs typeface="Calibri" pitchFamily="34" charset="0"/>
              </a:rPr>
              <a:t>Lembaga kepresidenan merupakan pengontrol utama lembaga negara lainnya baik yang bersifat suprastruktur (DPR, MPR, DPA, BPK</a:t>
            </a:r>
            <a:r>
              <a:rPr lang="en-ID" sz="2000" dirty="0" smtClean="0">
                <a:cs typeface="Calibri" pitchFamily="34" charset="0"/>
              </a:rPr>
              <a:t>,</a:t>
            </a:r>
            <a:r>
              <a:rPr lang="id-ID" sz="2000" dirty="0" smtClean="0">
                <a:cs typeface="Calibri" pitchFamily="34" charset="0"/>
              </a:rPr>
              <a:t> dan MA) maupun yang bersifat infrastruktur (LSM dan partai politik).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v"/>
            </a:pPr>
            <a:r>
              <a:rPr lang="id-ID" sz="2000" dirty="0" smtClean="0">
                <a:cs typeface="Calibri" pitchFamily="34" charset="0"/>
              </a:rPr>
              <a:t>Pemerintah mengawasi dan mengontrol kehidupan demokrasi. </a:t>
            </a:r>
          </a:p>
          <a:p>
            <a:pPr eaLnBrk="1" hangingPunct="1">
              <a:buFontTx/>
              <a:buChar char="-"/>
            </a:pPr>
            <a:endParaRPr lang="id-ID" sz="2000" dirty="0" smtClean="0">
              <a:latin typeface="Times" pitchFamily="18" charset="0"/>
            </a:endParaRPr>
          </a:p>
          <a:p>
            <a:pPr eaLnBrk="1" hangingPunct="1">
              <a:buFont typeface="Arial" charset="0"/>
              <a:buNone/>
            </a:pPr>
            <a:endParaRPr lang="id-ID" sz="2000" dirty="0" smtClean="0">
              <a:latin typeface="Times" pitchFamily="18" charset="0"/>
            </a:endParaRPr>
          </a:p>
        </p:txBody>
      </p:sp>
      <p:sp>
        <p:nvSpPr>
          <p:cNvPr id="6" name="Right Arrow 5">
            <a:hlinkClick r:id="rId3" action="ppaction://hlinksldjump"/>
          </p:cNvPr>
          <p:cNvSpPr/>
          <p:nvPr/>
        </p:nvSpPr>
        <p:spPr>
          <a:xfrm rot="10800000">
            <a:off x="10387483" y="6351470"/>
            <a:ext cx="1428749" cy="42862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</p:spTree>
  </p:cSld>
  <p:clrMapOvr>
    <a:masterClrMapping/>
  </p:clrMapOvr>
  <p:transition spd="med">
    <p:wipe dir="u"/>
    <p:sndAc>
      <p:stSnd>
        <p:snd r:embed="rId2" name="hammer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61" y="428605"/>
            <a:ext cx="10972800" cy="792163"/>
          </a:xfrm>
        </p:spPr>
        <p:txBody>
          <a:bodyPr anchor="t">
            <a:normAutofit/>
          </a:bodyPr>
          <a:lstStyle/>
          <a:p>
            <a:pPr algn="l" eaLnBrk="1" hangingPunct="1">
              <a:defRPr/>
            </a:pPr>
            <a:r>
              <a:rPr lang="id-ID" sz="3000" b="1" dirty="0" smtClean="0">
                <a:solidFill>
                  <a:schemeClr val="tx1"/>
                </a:solidFill>
                <a:cs typeface="Calibri" pitchFamily="34" charset="0"/>
              </a:rPr>
              <a:t>C. Integrasi </a:t>
            </a:r>
            <a:r>
              <a:rPr lang="id-ID" sz="3000" b="1" dirty="0">
                <a:solidFill>
                  <a:schemeClr val="tx1"/>
                </a:solidFill>
                <a:cs typeface="Calibri" pitchFamily="34" charset="0"/>
              </a:rPr>
              <a:t>Timor </a:t>
            </a:r>
            <a:r>
              <a:rPr lang="id-ID" sz="3000" b="1" dirty="0" smtClean="0">
                <a:solidFill>
                  <a:schemeClr val="tx1"/>
                </a:solidFill>
                <a:cs typeface="Calibri" pitchFamily="34" charset="0"/>
              </a:rPr>
              <a:t>Timur</a:t>
            </a:r>
            <a:endParaRPr lang="id-ID" sz="3000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Asus\Downloads\timti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2011" y="1553554"/>
            <a:ext cx="5226628" cy="24511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" name="Group 14"/>
          <p:cNvGrpSpPr/>
          <p:nvPr/>
        </p:nvGrpSpPr>
        <p:grpSpPr>
          <a:xfrm>
            <a:off x="719667" y="2759076"/>
            <a:ext cx="8352367" cy="1241429"/>
            <a:chOff x="539750" y="2759075"/>
            <a:chExt cx="6264275" cy="1241429"/>
          </a:xfrm>
        </p:grpSpPr>
        <p:sp>
          <p:nvSpPr>
            <p:cNvPr id="6" name="Oval 5"/>
            <p:cNvSpPr/>
            <p:nvPr/>
          </p:nvSpPr>
          <p:spPr>
            <a:xfrm>
              <a:off x="539750" y="2830512"/>
              <a:ext cx="3317870" cy="109855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835025" y="2759075"/>
              <a:ext cx="5969000" cy="1241429"/>
              <a:chOff x="295786" y="719241"/>
              <a:chExt cx="6265952" cy="1241078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295786" y="719241"/>
                <a:ext cx="6265952" cy="1174418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3" name="Rectangle 12"/>
              <p:cNvSpPr/>
              <p:nvPr/>
            </p:nvSpPr>
            <p:spPr>
              <a:xfrm>
                <a:off x="394081" y="785901"/>
                <a:ext cx="3547926" cy="117441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0" tIns="35560" rIns="0" bIns="35560" spcCol="1270" anchor="ctr"/>
              <a:lstStyle/>
              <a:p>
                <a:pPr defTabSz="12446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ID" sz="2600" b="1" dirty="0" err="1" smtClean="0">
                    <a:solidFill>
                      <a:schemeClr val="tx1"/>
                    </a:solidFill>
                    <a:hlinkClick r:id="rId4" action="ppaction://hlinksldjump"/>
                  </a:rPr>
                  <a:t>Latar</a:t>
                </a:r>
                <a:r>
                  <a:rPr lang="en-ID" sz="2600" b="1" dirty="0" smtClean="0">
                    <a:solidFill>
                      <a:schemeClr val="tx1"/>
                    </a:solidFill>
                    <a:hlinkClick r:id="rId4" action="ppaction://hlinksldjump"/>
                  </a:rPr>
                  <a:t> </a:t>
                </a:r>
                <a:r>
                  <a:rPr lang="en-ID" sz="2600" b="1" dirty="0" err="1" smtClean="0">
                    <a:solidFill>
                      <a:schemeClr val="tx1"/>
                    </a:solidFill>
                    <a:hlinkClick r:id="rId4" action="ppaction://hlinksldjump"/>
                  </a:rPr>
                  <a:t>Belakang</a:t>
                </a:r>
                <a:endParaRPr lang="id-ID" sz="2600" b="1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" name="Group 13"/>
          <p:cNvGrpSpPr/>
          <p:nvPr/>
        </p:nvGrpSpPr>
        <p:grpSpPr>
          <a:xfrm>
            <a:off x="666712" y="3857628"/>
            <a:ext cx="9116488" cy="1882786"/>
            <a:chOff x="571472" y="4486275"/>
            <a:chExt cx="6837366" cy="1882786"/>
          </a:xfrm>
        </p:grpSpPr>
        <p:sp>
          <p:nvSpPr>
            <p:cNvPr id="8" name="Oval 7"/>
            <p:cNvSpPr/>
            <p:nvPr/>
          </p:nvSpPr>
          <p:spPr>
            <a:xfrm>
              <a:off x="571472" y="4929198"/>
              <a:ext cx="6769100" cy="143986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1039813" y="4486275"/>
              <a:ext cx="6369025" cy="1760549"/>
              <a:chOff x="500059" y="2786076"/>
              <a:chExt cx="6369116" cy="1760885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500059" y="2786076"/>
                <a:ext cx="6265952" cy="1174974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1" name="Rectangle 10"/>
              <p:cNvSpPr/>
              <p:nvPr/>
            </p:nvSpPr>
            <p:spPr>
              <a:xfrm>
                <a:off x="603223" y="3371987"/>
                <a:ext cx="6265952" cy="117497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0" tIns="35560" rIns="0" bIns="35560" spcCol="1270" anchor="ctr"/>
              <a:lstStyle/>
              <a:p>
                <a:pPr defTabSz="12446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ID" sz="2600" b="1" dirty="0" err="1" smtClean="0">
                    <a:hlinkClick r:id="rId5" action="ppaction://hlinksldjump"/>
                  </a:rPr>
                  <a:t>Proses</a:t>
                </a:r>
                <a:r>
                  <a:rPr lang="en-ID" sz="2600" b="1" dirty="0" smtClean="0">
                    <a:hlinkClick r:id="rId5" action="ppaction://hlinksldjump"/>
                  </a:rPr>
                  <a:t> </a:t>
                </a:r>
                <a:r>
                  <a:rPr lang="en-ID" sz="2600" b="1" dirty="0" err="1" smtClean="0">
                    <a:hlinkClick r:id="rId5" action="ppaction://hlinksldjump"/>
                  </a:rPr>
                  <a:t>Integrasi</a:t>
                </a:r>
                <a:r>
                  <a:rPr lang="en-ID" sz="2600" b="1" dirty="0" smtClean="0">
                    <a:hlinkClick r:id="rId5" action="ppaction://hlinksldjump"/>
                  </a:rPr>
                  <a:t> Timor </a:t>
                </a:r>
                <a:r>
                  <a:rPr lang="en-ID" sz="2600" b="1" dirty="0" err="1" smtClean="0">
                    <a:hlinkClick r:id="rId5" action="ppaction://hlinksldjump"/>
                  </a:rPr>
                  <a:t>Timur</a:t>
                </a:r>
                <a:endParaRPr lang="id-ID" sz="2600" b="1" dirty="0"/>
              </a:p>
            </p:txBody>
          </p:sp>
        </p:grpSp>
      </p:grpSp>
      <p:sp>
        <p:nvSpPr>
          <p:cNvPr id="15" name="Right Arrow 14">
            <a:hlinkClick r:id="rId6" action="ppaction://hlinksldjump"/>
          </p:cNvPr>
          <p:cNvSpPr/>
          <p:nvPr/>
        </p:nvSpPr>
        <p:spPr>
          <a:xfrm>
            <a:off x="10716534" y="6215082"/>
            <a:ext cx="1143008" cy="428628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D" dirty="0" smtClean="0">
                <a:hlinkClick r:id="rId6" action="ppaction://hlinksldjump"/>
              </a:rPr>
              <a:t>Back</a:t>
            </a:r>
            <a:endParaRPr lang="en-US" dirty="0"/>
          </a:p>
        </p:txBody>
      </p:sp>
    </p:spTree>
  </p:cSld>
  <p:clrMapOvr>
    <a:masterClrMapping/>
  </p:clrMapOvr>
  <p:transition spd="med">
    <p:wedge/>
    <p:sndAc>
      <p:stSnd>
        <p:snd r:embed="rId2" name="cashreg.wav" builtIn="1"/>
      </p:stSnd>
    </p:sndAc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11" y="428605"/>
            <a:ext cx="10972800" cy="695325"/>
          </a:xfrm>
        </p:spPr>
        <p:txBody>
          <a:bodyPr anchor="t">
            <a:normAutofit/>
          </a:bodyPr>
          <a:lstStyle/>
          <a:p>
            <a:pPr algn="l" eaLnBrk="1" hangingPunct="1">
              <a:defRPr/>
            </a:pPr>
            <a:r>
              <a:rPr lang="id-ID" sz="3000" b="1" dirty="0">
                <a:solidFill>
                  <a:schemeClr val="tx1"/>
                </a:solidFill>
                <a:cs typeface="Calibri" pitchFamily="34" charset="0"/>
              </a:rPr>
              <a:t>Latar </a:t>
            </a:r>
            <a:r>
              <a:rPr lang="id-ID" sz="3000" b="1" dirty="0" smtClean="0">
                <a:solidFill>
                  <a:schemeClr val="tx1"/>
                </a:solidFill>
                <a:cs typeface="Calibri" pitchFamily="34" charset="0"/>
              </a:rPr>
              <a:t>Belakang</a:t>
            </a:r>
            <a:endParaRPr lang="id-ID" sz="3000" b="1" dirty="0">
              <a:solidFill>
                <a:schemeClr val="tx1"/>
              </a:solidFill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85751" y="1370014"/>
            <a:ext cx="11521016" cy="2274887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  <a:buFont typeface="Wingdings" pitchFamily="2" charset="2"/>
              <a:buChar char="§"/>
            </a:pPr>
            <a:r>
              <a:rPr lang="id-ID" sz="2000" dirty="0" smtClean="0">
                <a:cs typeface="Calibri" pitchFamily="34" charset="0"/>
              </a:rPr>
              <a:t>Perubahan kebijakan pemerintah Portugis terhadap Timor Timur, yaitu dengan menetapkan Timor Timur sebagai salah satu provinsi Portugis.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Char char="§"/>
            </a:pPr>
            <a:r>
              <a:rPr lang="id-ID" sz="2000" dirty="0" smtClean="0">
                <a:cs typeface="Calibri" pitchFamily="34" charset="0"/>
              </a:rPr>
              <a:t>Rakyat Timor Timur menghendaki kemerdekaan Timor Timur atas penjajahan Portugis.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Char char="§"/>
            </a:pPr>
            <a:r>
              <a:rPr lang="id-ID" sz="2000" dirty="0" smtClean="0">
                <a:cs typeface="Calibri" pitchFamily="34" charset="0"/>
              </a:rPr>
              <a:t>Penghapusan status koloni terhadap jajahan Portugis setelah Revolusi Bunga. </a:t>
            </a:r>
          </a:p>
          <a:p>
            <a:pPr eaLnBrk="1" hangingPunct="1">
              <a:buFont typeface="Arial" charset="0"/>
              <a:buNone/>
            </a:pPr>
            <a:endParaRPr lang="id-ID" sz="2000" dirty="0" smtClean="0">
              <a:latin typeface="Times" pitchFamily="18" charset="0"/>
            </a:endParaRPr>
          </a:p>
        </p:txBody>
      </p:sp>
      <p:pic>
        <p:nvPicPr>
          <p:cNvPr id="4098" name="Picture 2" descr="C:\Users\Asus\Downloads\TIM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4232" y="3463772"/>
            <a:ext cx="8191557" cy="25575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ight Arrow 4">
            <a:hlinkClick r:id="rId4" action="ppaction://hlinksldjump"/>
          </p:cNvPr>
          <p:cNvSpPr/>
          <p:nvPr/>
        </p:nvSpPr>
        <p:spPr>
          <a:xfrm rot="10800000">
            <a:off x="337735" y="6150143"/>
            <a:ext cx="1428749" cy="42862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</p:spTree>
  </p:cSld>
  <p:clrMapOvr>
    <a:masterClrMapping/>
  </p:clrMapOvr>
  <p:transition spd="med">
    <p:wipe/>
    <p:sndAc>
      <p:stSnd>
        <p:snd r:embed="rId2" name="click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60" y="285729"/>
            <a:ext cx="10972800" cy="642942"/>
          </a:xfrm>
        </p:spPr>
        <p:txBody>
          <a:bodyPr anchor="t">
            <a:normAutofit/>
          </a:bodyPr>
          <a:lstStyle/>
          <a:p>
            <a:pPr algn="l" eaLnBrk="1" hangingPunct="1">
              <a:defRPr/>
            </a:pPr>
            <a:r>
              <a:rPr lang="id-ID" sz="3000" b="1" dirty="0">
                <a:solidFill>
                  <a:schemeClr val="tx1"/>
                </a:solidFill>
                <a:cs typeface="Calibri" pitchFamily="34" charset="0"/>
              </a:rPr>
              <a:t>Proses </a:t>
            </a:r>
            <a:r>
              <a:rPr lang="en-ID" sz="3000" b="1" dirty="0" smtClean="0">
                <a:solidFill>
                  <a:schemeClr val="tx1"/>
                </a:solidFill>
                <a:cs typeface="Calibri" pitchFamily="34" charset="0"/>
              </a:rPr>
              <a:t>I</a:t>
            </a:r>
            <a:r>
              <a:rPr lang="id-ID" sz="3000" b="1" dirty="0" smtClean="0">
                <a:solidFill>
                  <a:schemeClr val="tx1"/>
                </a:solidFill>
                <a:cs typeface="Calibri" pitchFamily="34" charset="0"/>
              </a:rPr>
              <a:t>ntegrasi </a:t>
            </a:r>
            <a:endParaRPr lang="id-ID" sz="3000" dirty="0">
              <a:solidFill>
                <a:schemeClr val="tx1"/>
              </a:solidFill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36551" y="1857376"/>
            <a:ext cx="11569700" cy="3929063"/>
          </a:xfrm>
        </p:spPr>
        <p:txBody>
          <a:bodyPr>
            <a:normAutofit/>
          </a:bodyPr>
          <a:lstStyle/>
          <a:p>
            <a:pPr eaLnBrk="1" hangingPunct="1">
              <a:buFont typeface="Arial" pitchFamily="34" charset="0"/>
              <a:buNone/>
              <a:defRPr/>
            </a:pPr>
            <a:r>
              <a:rPr lang="id-ID" sz="2000" dirty="0" smtClean="0">
                <a:cs typeface="Calibri" pitchFamily="34" charset="0"/>
              </a:rPr>
              <a:t>Muncul partai politik yang memperjuangkan kemerdekaan Timor Timur.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ü"/>
              <a:defRPr/>
            </a:pPr>
            <a:r>
              <a:rPr lang="id-ID" sz="2000" i="1" dirty="0" smtClean="0">
                <a:cs typeface="Calibri" pitchFamily="34" charset="0"/>
              </a:rPr>
              <a:t> Union Democratica Timorense </a:t>
            </a:r>
            <a:r>
              <a:rPr lang="id-ID" sz="2000" dirty="0" smtClean="0">
                <a:cs typeface="Calibri" pitchFamily="34" charset="0"/>
              </a:rPr>
              <a:t>(UDT)</a:t>
            </a:r>
            <a:r>
              <a:rPr lang="en-ID" sz="2000" dirty="0" smtClean="0">
                <a:cs typeface="Calibri" pitchFamily="34" charset="0"/>
              </a:rPr>
              <a:t> </a:t>
            </a:r>
            <a:r>
              <a:rPr lang="id-ID" sz="2000" dirty="0" smtClean="0">
                <a:cs typeface="Calibri" pitchFamily="34" charset="0"/>
              </a:rPr>
              <a:t>menghendaki agar Timor Timur tetap berada di bawah kekuasaan Portugis dengan menjadi provinsi Portugis di seberang lautan.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ü"/>
              <a:defRPr/>
            </a:pPr>
            <a:r>
              <a:rPr lang="id-ID" sz="2000" i="1" dirty="0" smtClean="0">
                <a:cs typeface="Calibri" pitchFamily="34" charset="0"/>
              </a:rPr>
              <a:t>Frente Revolutionaria de Timor Leste Independente </a:t>
            </a:r>
            <a:r>
              <a:rPr lang="id-ID" sz="2000" dirty="0" smtClean="0">
                <a:cs typeface="Calibri" pitchFamily="34" charset="0"/>
              </a:rPr>
              <a:t>(Fretilin). Fretilin menghendaki kemerdekaan penuh bagi rakyat Timor.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ü"/>
              <a:defRPr/>
            </a:pPr>
            <a:r>
              <a:rPr lang="id-ID" sz="2000" i="1" dirty="0" smtClean="0">
                <a:cs typeface="Calibri" pitchFamily="34" charset="0"/>
              </a:rPr>
              <a:t>Associacao Populer Democratica Timorense </a:t>
            </a:r>
            <a:r>
              <a:rPr lang="id-ID" sz="2000" dirty="0" smtClean="0">
                <a:cs typeface="Calibri" pitchFamily="34" charset="0"/>
              </a:rPr>
              <a:t>(Apodeti). Apodeti menghendaki agar Timor Timur berintegrasi dengan wilayah Indonesia.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ü"/>
              <a:defRPr/>
            </a:pPr>
            <a:r>
              <a:rPr lang="id-ID" sz="2000" i="1" dirty="0" smtClean="0">
                <a:cs typeface="Calibri" pitchFamily="34" charset="0"/>
              </a:rPr>
              <a:t>Klibur Oan Timur Aswain </a:t>
            </a:r>
            <a:r>
              <a:rPr lang="id-ID" sz="2000" dirty="0" smtClean="0">
                <a:cs typeface="Calibri" pitchFamily="34" charset="0"/>
              </a:rPr>
              <a:t>(Kota). Kota ingin berintegrasi dengan wilayah Indonesia.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ü"/>
              <a:defRPr/>
            </a:pPr>
            <a:r>
              <a:rPr lang="id-ID" sz="2000" i="1" dirty="0" smtClean="0">
                <a:cs typeface="Calibri" pitchFamily="34" charset="0"/>
              </a:rPr>
              <a:t>Trabalhista</a:t>
            </a:r>
            <a:r>
              <a:rPr lang="id-ID" sz="2000" dirty="0" smtClean="0">
                <a:cs typeface="Calibri" pitchFamily="34" charset="0"/>
              </a:rPr>
              <a:t>. Ingin berintegrasi dengan wilayah Indonesia.</a:t>
            </a:r>
          </a:p>
          <a:p>
            <a:pPr eaLnBrk="1" hangingPunct="1">
              <a:buFontTx/>
              <a:buChar char="-"/>
              <a:defRPr/>
            </a:pPr>
            <a:endParaRPr lang="id-ID" sz="2000" dirty="0" smtClean="0">
              <a:latin typeface="Times" pitchFamily="18" charset="0"/>
            </a:endParaRPr>
          </a:p>
          <a:p>
            <a:pPr eaLnBrk="1" hangingPunct="1">
              <a:buFont typeface="Arial" pitchFamily="34" charset="0"/>
              <a:buNone/>
              <a:defRPr/>
            </a:pPr>
            <a:endParaRPr lang="id-ID" sz="2000" dirty="0">
              <a:latin typeface="Times" pitchFamily="18" charset="0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6211" y="428604"/>
            <a:ext cx="10972800" cy="701692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ID" sz="3000" b="1" dirty="0" err="1" smtClean="0">
                <a:solidFill>
                  <a:schemeClr val="tx1"/>
                </a:solidFill>
                <a:cs typeface="Calibri" pitchFamily="34" charset="0"/>
              </a:rPr>
              <a:t>Kronologi</a:t>
            </a:r>
            <a:r>
              <a:rPr lang="en-ID" sz="3000" b="1" dirty="0" smtClean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id-ID" sz="3000" b="1" dirty="0" smtClean="0">
                <a:solidFill>
                  <a:schemeClr val="tx1"/>
                </a:solidFill>
                <a:cs typeface="Calibri" pitchFamily="34" charset="0"/>
              </a:rPr>
              <a:t>Integrasi Timor Timur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762000" y="1857375"/>
            <a:ext cx="10763251" cy="4268788"/>
          </a:xfrm>
        </p:spPr>
        <p:txBody>
          <a:bodyPr/>
          <a:lstStyle/>
          <a:p>
            <a:pPr eaLnBrk="1" hangingPunct="1">
              <a:buFont typeface="Wingdings" pitchFamily="2" charset="2"/>
              <a:buChar char="q"/>
            </a:pPr>
            <a:r>
              <a:rPr lang="id-ID" sz="2000" dirty="0" smtClean="0">
                <a:cs typeface="Calibri" pitchFamily="34" charset="0"/>
              </a:rPr>
              <a:t>Pada 28 November 1975 Fretilin memproklamasikan kemerdekaan Timor Timur.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id-ID" sz="2000" dirty="0" smtClean="0">
                <a:cs typeface="Calibri" pitchFamily="34" charset="0"/>
              </a:rPr>
              <a:t>Pada 30 November 1975 kelompok pro-NKRI yang membacakan Deklarasi Balibo yang berisi keinginan bergabung dengan Republik Indonesia. 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id-ID" sz="2000" dirty="0" smtClean="0">
                <a:cs typeface="Calibri" pitchFamily="34" charset="0"/>
              </a:rPr>
              <a:t>Pada 17 Desember 1975 tentara Indonesia masuk ke Timor Timur sekaligus menandai awal Operasi Seroja.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fi-FI" sz="2000" dirty="0" smtClean="0">
                <a:cs typeface="Calibri" pitchFamily="34" charset="0"/>
              </a:rPr>
              <a:t>Pada 31 Mei 1976 Kepala Pemerintahan</a:t>
            </a:r>
            <a:r>
              <a:rPr lang="id-ID" sz="2000" dirty="0" smtClean="0">
                <a:cs typeface="Calibri" pitchFamily="34" charset="0"/>
              </a:rPr>
              <a:t> Timor Timur mengajukan petisi yang berisi penggabungan Timor Timur dengan Indonesia. 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id-ID" sz="2000" dirty="0" smtClean="0">
                <a:cs typeface="Calibri" pitchFamily="34" charset="0"/>
              </a:rPr>
              <a:t>P</a:t>
            </a:r>
            <a:r>
              <a:rPr lang="it-IT" sz="2000" dirty="0" smtClean="0">
                <a:cs typeface="Calibri" pitchFamily="34" charset="0"/>
              </a:rPr>
              <a:t>ada 17 Juli 1976</a:t>
            </a:r>
            <a:r>
              <a:rPr lang="id-ID" sz="2000" dirty="0" smtClean="0">
                <a:cs typeface="Calibri" pitchFamily="34" charset="0"/>
              </a:rPr>
              <a:t> Timor Timur resmi sebagai provinsi Republik Indonesia. </a:t>
            </a:r>
          </a:p>
        </p:txBody>
      </p:sp>
      <p:sp>
        <p:nvSpPr>
          <p:cNvPr id="6" name="Right Arrow 5">
            <a:hlinkClick r:id="rId2" action="ppaction://hlinksldjump"/>
          </p:cNvPr>
          <p:cNvSpPr/>
          <p:nvPr/>
        </p:nvSpPr>
        <p:spPr>
          <a:xfrm rot="10800000">
            <a:off x="10465410" y="6233266"/>
            <a:ext cx="1428749" cy="42862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09" y="357167"/>
            <a:ext cx="11618384" cy="682621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id-ID" sz="3000" b="1" dirty="0" smtClean="0">
                <a:solidFill>
                  <a:schemeClr val="tx1"/>
                </a:solidFill>
                <a:cs typeface="Calibri" pitchFamily="34" charset="0"/>
              </a:rPr>
              <a:t>D.</a:t>
            </a:r>
            <a:r>
              <a:rPr lang="en-ID" sz="3000" b="1" dirty="0" smtClean="0">
                <a:solidFill>
                  <a:schemeClr val="tx1"/>
                </a:solidFill>
                <a:cs typeface="Calibri" pitchFamily="34" charset="0"/>
              </a:rPr>
              <a:t> </a:t>
            </a:r>
            <a:r>
              <a:rPr lang="id-ID" sz="3000" b="1" dirty="0" smtClean="0">
                <a:solidFill>
                  <a:schemeClr val="tx1"/>
                </a:solidFill>
                <a:cs typeface="Calibri" pitchFamily="34" charset="0"/>
              </a:rPr>
              <a:t>Dampak Pemerintahan </a:t>
            </a:r>
            <a:r>
              <a:rPr lang="id-ID" sz="3000" b="1" dirty="0">
                <a:solidFill>
                  <a:schemeClr val="tx1"/>
                </a:solidFill>
                <a:cs typeface="Calibri" pitchFamily="34" charset="0"/>
              </a:rPr>
              <a:t>Orde </a:t>
            </a:r>
            <a:r>
              <a:rPr lang="id-ID" sz="3000" b="1" dirty="0" smtClean="0">
                <a:solidFill>
                  <a:schemeClr val="tx1"/>
                </a:solidFill>
                <a:cs typeface="Calibri" pitchFamily="34" charset="0"/>
              </a:rPr>
              <a:t>Baru</a:t>
            </a:r>
            <a:endParaRPr lang="id-ID" sz="3000" dirty="0">
              <a:solidFill>
                <a:schemeClr val="tx1"/>
              </a:solidFill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476211" y="1500174"/>
          <a:ext cx="10668075" cy="4786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ight Arrow 6">
            <a:hlinkClick r:id="rId6" action="ppaction://hlinksldjump"/>
          </p:cNvPr>
          <p:cNvSpPr/>
          <p:nvPr/>
        </p:nvSpPr>
        <p:spPr>
          <a:xfrm>
            <a:off x="10758099" y="6215082"/>
            <a:ext cx="1143008" cy="428628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D" dirty="0" smtClean="0">
                <a:hlinkClick r:id="rId6" action="ppaction://hlinksldjump"/>
              </a:rPr>
              <a:t>Back</a:t>
            </a:r>
            <a:endParaRPr lang="en-US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 hangingPunct="1"/>
            <a:r>
              <a:rPr lang="id-ID" sz="3000" b="1" dirty="0" smtClean="0">
                <a:solidFill>
                  <a:schemeClr val="tx1"/>
                </a:solidFill>
                <a:cs typeface="Calibri" pitchFamily="34" charset="0"/>
              </a:rPr>
              <a:t>Bidang Politik</a:t>
            </a:r>
          </a:p>
        </p:txBody>
      </p:sp>
      <p:pic>
        <p:nvPicPr>
          <p:cNvPr id="6" name="Picture Placeholder 5" descr="Jual-Beli-Jabatan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423" b="1423"/>
          <a:stretch>
            <a:fillRect/>
          </a:stretch>
        </p:blipFill>
        <p:spPr/>
      </p:pic>
      <p:sp>
        <p:nvSpPr>
          <p:cNvPr id="2" name="Content Placeholder 1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buClrTx/>
              <a:buFont typeface="Wingdings" pitchFamily="2" charset="2"/>
              <a:buChar char="q"/>
            </a:pPr>
            <a:r>
              <a:rPr lang="id-ID" sz="2400" dirty="0" smtClean="0">
                <a:cs typeface="Calibri" pitchFamily="34" charset="0"/>
              </a:rPr>
              <a:t>Penyimpangan </a:t>
            </a:r>
            <a:r>
              <a:rPr lang="en-ID" sz="2400" dirty="0" err="1" smtClean="0">
                <a:cs typeface="Calibri" pitchFamily="34" charset="0"/>
              </a:rPr>
              <a:t>prinsip</a:t>
            </a:r>
            <a:r>
              <a:rPr lang="en-ID" sz="2400" dirty="0" smtClean="0">
                <a:cs typeface="Calibri" pitchFamily="34" charset="0"/>
              </a:rPr>
              <a:t> </a:t>
            </a:r>
            <a:r>
              <a:rPr lang="id-ID" sz="2400" dirty="0" smtClean="0">
                <a:cs typeface="Calibri" pitchFamily="34" charset="0"/>
              </a:rPr>
              <a:t>demokrasi karena Presiden Soeharto menjadi penguasa tunggal.</a:t>
            </a:r>
          </a:p>
          <a:p>
            <a:pPr eaLnBrk="1" hangingPunct="1">
              <a:buClrTx/>
              <a:buFont typeface="Wingdings" pitchFamily="2" charset="2"/>
              <a:buChar char="q"/>
            </a:pPr>
            <a:r>
              <a:rPr lang="id-ID" sz="2400" dirty="0" smtClean="0">
                <a:cs typeface="Calibri" pitchFamily="34" charset="0"/>
              </a:rPr>
              <a:t>Praktik KKN (korupsi, kolusi, dan nepotisme) menjangkiti birokrasi pemerintahan.</a:t>
            </a:r>
          </a:p>
          <a:p>
            <a:pPr eaLnBrk="1" hangingPunct="1">
              <a:buClrTx/>
              <a:buFont typeface="Wingdings" pitchFamily="2" charset="2"/>
              <a:buChar char="q"/>
            </a:pPr>
            <a:r>
              <a:rPr lang="id-ID" sz="2400" dirty="0" smtClean="0">
                <a:cs typeface="Calibri" pitchFamily="34" charset="0"/>
              </a:rPr>
              <a:t>Kebebasan pers dibatasi secara ketat.</a:t>
            </a:r>
          </a:p>
          <a:p>
            <a:pPr eaLnBrk="1" hangingPunct="1">
              <a:buClrTx/>
              <a:buFont typeface="Wingdings" pitchFamily="2" charset="2"/>
              <a:buChar char="q"/>
            </a:pPr>
            <a:r>
              <a:rPr lang="id-ID" sz="2400" dirty="0" smtClean="0">
                <a:cs typeface="Calibri" pitchFamily="34" charset="0"/>
              </a:rPr>
              <a:t>Pemerintahan tidak dijalankan secara transparan. </a:t>
            </a:r>
          </a:p>
          <a:p>
            <a:pPr eaLnBrk="1" hangingPunct="1">
              <a:buClrTx/>
              <a:buFont typeface="Wingdings" pitchFamily="2" charset="2"/>
              <a:buChar char="q"/>
            </a:pPr>
            <a:endParaRPr lang="id-ID" b="1" dirty="0" smtClean="0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 rot="10800000">
            <a:off x="10382280" y="6357961"/>
            <a:ext cx="1428749" cy="42862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</p:spTree>
  </p:cSld>
  <p:clrMapOvr>
    <a:masterClrMapping/>
  </p:clrMapOvr>
  <p:transition spd="med">
    <p:split orient="vert" dir="in"/>
    <p:sndAc>
      <p:stSnd>
        <p:snd r:embed="rId2" name="typ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id-ID" sz="3000" b="1" dirty="0" smtClean="0">
                <a:solidFill>
                  <a:schemeClr val="tx1"/>
                </a:solidFill>
                <a:cs typeface="Calibri" pitchFamily="34" charset="0"/>
              </a:rPr>
              <a:t>Bidang Ekonomi</a:t>
            </a:r>
            <a:endParaRPr lang="id-ID" sz="3000" dirty="0">
              <a:solidFill>
                <a:schemeClr val="tx1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idx="1"/>
          </p:nvPr>
        </p:nvSpPr>
        <p:spPr/>
      </p:sp>
      <p:sp>
        <p:nvSpPr>
          <p:cNvPr id="2" name="Content Placeholder 1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176213" indent="-176213" eaLnBrk="1" hangingPunct="1">
              <a:buClrTx/>
              <a:buFont typeface="Wingdings" pitchFamily="2" charset="2"/>
              <a:buChar char="q"/>
            </a:pPr>
            <a:r>
              <a:rPr lang="id-ID" sz="2400" dirty="0" smtClean="0">
                <a:cs typeface="Calibri" pitchFamily="34" charset="0"/>
              </a:rPr>
              <a:t>Pemerintah berhasil menjaga stabilitas ekonomi.</a:t>
            </a:r>
          </a:p>
          <a:p>
            <a:pPr marL="176213" indent="-176213" eaLnBrk="1" hangingPunct="1">
              <a:buClrTx/>
              <a:buFont typeface="Wingdings" pitchFamily="2" charset="2"/>
              <a:buChar char="q"/>
            </a:pPr>
            <a:r>
              <a:rPr lang="id-ID" sz="2400" dirty="0" smtClean="0">
                <a:cs typeface="Calibri" pitchFamily="34" charset="0"/>
              </a:rPr>
              <a:t>Pertumbuhan ekonomi mengalami peningkatan.</a:t>
            </a:r>
          </a:p>
          <a:p>
            <a:pPr marL="176213" indent="-176213" eaLnBrk="1" hangingPunct="1">
              <a:buClrTx/>
              <a:buFont typeface="Wingdings" pitchFamily="2" charset="2"/>
              <a:buChar char="q"/>
            </a:pPr>
            <a:r>
              <a:rPr lang="id-ID" sz="2400" dirty="0" smtClean="0">
                <a:cs typeface="Calibri" pitchFamily="34" charset="0"/>
              </a:rPr>
              <a:t>Indonesia berhasil mencapai swasembada beras.</a:t>
            </a:r>
          </a:p>
          <a:p>
            <a:pPr marL="176213" indent="-176213" eaLnBrk="1" hangingPunct="1">
              <a:buClrTx/>
              <a:buFont typeface="Wingdings" pitchFamily="2" charset="2"/>
              <a:buChar char="q"/>
            </a:pPr>
            <a:r>
              <a:rPr lang="id-ID" sz="2400" dirty="0" smtClean="0">
                <a:cs typeface="Calibri" pitchFamily="34" charset="0"/>
              </a:rPr>
              <a:t>Pengembangan sektor industri dan migas mengalami peningkatan. </a:t>
            </a:r>
          </a:p>
          <a:p>
            <a:pPr eaLnBrk="1" hangingPunct="1"/>
            <a:endParaRPr lang="id-ID" b="1" dirty="0" smtClean="0"/>
          </a:p>
          <a:p>
            <a:pPr eaLnBrk="1" hangingPunct="1">
              <a:buFont typeface="Arial" charset="0"/>
              <a:buNone/>
            </a:pPr>
            <a:endParaRPr lang="id-ID" b="1" dirty="0" smtClean="0"/>
          </a:p>
          <a:p>
            <a:pPr eaLnBrk="1" hangingPunct="1">
              <a:buFont typeface="Arial" charset="0"/>
              <a:buNone/>
            </a:pPr>
            <a:endParaRPr lang="id-ID" b="1" dirty="0" smtClean="0"/>
          </a:p>
        </p:txBody>
      </p:sp>
      <p:pic>
        <p:nvPicPr>
          <p:cNvPr id="5122" name="Picture 2" descr="C:\Users\Asus\Downloads\SOEHARTO PAN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85" y="571480"/>
            <a:ext cx="7715304" cy="42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ight Arrow 6">
            <a:hlinkClick r:id="rId3" action="ppaction://hlinksldjump"/>
          </p:cNvPr>
          <p:cNvSpPr/>
          <p:nvPr/>
        </p:nvSpPr>
        <p:spPr>
          <a:xfrm rot="10800000">
            <a:off x="10382280" y="6357961"/>
            <a:ext cx="1428749" cy="42862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</p:spTree>
  </p:cSld>
  <p:clrMapOvr>
    <a:masterClrMapping/>
  </p:clrMapOvr>
  <p:transition spd="med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9059" y="218364"/>
            <a:ext cx="9144064" cy="1521071"/>
          </a:xfrm>
        </p:spPr>
        <p:txBody>
          <a:bodyPr>
            <a:normAutofit/>
          </a:bodyPr>
          <a:lstStyle/>
          <a:p>
            <a:r>
              <a:rPr lang="en-ID" sz="4400" dirty="0" err="1" smtClean="0">
                <a:latin typeface="Aharoni" pitchFamily="2" charset="-79"/>
                <a:cs typeface="Aharoni" pitchFamily="2" charset="-79"/>
              </a:rPr>
              <a:t>Bab</a:t>
            </a:r>
            <a:r>
              <a:rPr lang="en-ID" sz="4400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n-ID" sz="4400" dirty="0" smtClean="0">
                <a:latin typeface="Aharoni" pitchFamily="2" charset="-79"/>
                <a:cs typeface="Aharoni" pitchFamily="2" charset="-79"/>
              </a:rPr>
              <a:t>V</a:t>
            </a:r>
            <a:r>
              <a:rPr lang="en-ID" sz="4400" dirty="0" smtClean="0">
                <a:latin typeface="Aharoni" pitchFamily="2" charset="-79"/>
                <a:cs typeface="Aharoni" pitchFamily="2" charset="-79"/>
              </a:rPr>
              <a:t/>
            </a:r>
            <a:br>
              <a:rPr lang="en-ID" sz="4400" dirty="0" smtClean="0">
                <a:latin typeface="Aharoni" pitchFamily="2" charset="-79"/>
                <a:cs typeface="Aharoni" pitchFamily="2" charset="-79"/>
              </a:rPr>
            </a:br>
            <a:r>
              <a:rPr lang="id-ID" sz="4400" dirty="0" smtClean="0">
                <a:latin typeface="Aharoni" pitchFamily="2" charset="-79"/>
                <a:cs typeface="Aharoni" pitchFamily="2" charset="-79"/>
              </a:rPr>
              <a:t>Indonesia pada Masa Reformasi</a:t>
            </a:r>
            <a:endParaRPr lang="en-US" sz="44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290953" y="6137564"/>
            <a:ext cx="1620982" cy="720436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D" b="1" dirty="0" err="1" smtClean="0">
                <a:latin typeface="Action Man" pitchFamily="2" charset="0"/>
                <a:hlinkClick r:id="rId3" action="ppaction://hlinksldjump"/>
              </a:rPr>
              <a:t>Daftar</a:t>
            </a:r>
            <a:r>
              <a:rPr lang="en-ID" b="1" dirty="0" smtClean="0">
                <a:latin typeface="Action Man" pitchFamily="2" charset="0"/>
                <a:hlinkClick r:id="rId3" action="ppaction://hlinksldjump"/>
              </a:rPr>
              <a:t> </a:t>
            </a:r>
            <a:r>
              <a:rPr lang="en-ID" b="1" dirty="0" err="1" smtClean="0">
                <a:latin typeface="Action Man" pitchFamily="2" charset="0"/>
                <a:hlinkClick r:id="rId3" action="ppaction://hlinksldjump"/>
              </a:rPr>
              <a:t>Isi</a:t>
            </a:r>
            <a:endParaRPr lang="en-US" b="1" dirty="0">
              <a:latin typeface="Action Man" pitchFamily="2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2">
                <a:lumMod val="40000"/>
                <a:lumOff val="60000"/>
                <a:alpha val="32000"/>
              </a:schemeClr>
            </a:gs>
            <a:gs pos="100000">
              <a:schemeClr val="accent1">
                <a:lumMod val="50000"/>
                <a:alpha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22894" y="337078"/>
            <a:ext cx="11573197" cy="724247"/>
          </a:xfrm>
        </p:spPr>
        <p:txBody>
          <a:bodyPr>
            <a:normAutofit fontScale="95000"/>
          </a:bodyPr>
          <a:lstStyle/>
          <a:p>
            <a:r>
              <a:rPr lang="en-ID" altLang="en-US" sz="2800" b="1" dirty="0" smtClean="0"/>
              <a:t>PEMBERONTAKAN G </a:t>
            </a:r>
            <a:r>
              <a:rPr lang="en-ID" altLang="en-US" sz="2800" b="1" dirty="0"/>
              <a:t>30 S/PKI</a:t>
            </a:r>
          </a:p>
        </p:txBody>
      </p:sp>
      <p:grpSp>
        <p:nvGrpSpPr>
          <p:cNvPr id="11" name="Group 29"/>
          <p:cNvGrpSpPr/>
          <p:nvPr/>
        </p:nvGrpSpPr>
        <p:grpSpPr>
          <a:xfrm>
            <a:off x="3814143" y="3531070"/>
            <a:ext cx="1257440" cy="849710"/>
            <a:chOff x="3814143" y="3531070"/>
            <a:chExt cx="1257440" cy="849710"/>
          </a:xfrm>
        </p:grpSpPr>
        <p:sp>
          <p:nvSpPr>
            <p:cNvPr id="6" name="Up Arrow 8"/>
            <p:cNvSpPr/>
            <p:nvPr/>
          </p:nvSpPr>
          <p:spPr>
            <a:xfrm rot="16200000">
              <a:off x="4018008" y="3327205"/>
              <a:ext cx="849710" cy="1257440"/>
            </a:xfrm>
            <a:prstGeom prst="upArrow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/>
              <a:endParaRPr lang="ko-KR" altLang="en-US" sz="320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823730" y="3741690"/>
              <a:ext cx="716700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ko-KR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26"/>
          <p:cNvGrpSpPr/>
          <p:nvPr/>
        </p:nvGrpSpPr>
        <p:grpSpPr>
          <a:xfrm>
            <a:off x="5410412" y="2152591"/>
            <a:ext cx="871636" cy="1038325"/>
            <a:chOff x="5410412" y="2152591"/>
            <a:chExt cx="871636" cy="1038325"/>
          </a:xfrm>
        </p:grpSpPr>
        <p:sp>
          <p:nvSpPr>
            <p:cNvPr id="3" name="Up Arrow 5"/>
            <p:cNvSpPr/>
            <p:nvPr/>
          </p:nvSpPr>
          <p:spPr>
            <a:xfrm>
              <a:off x="5410412" y="2152591"/>
              <a:ext cx="871636" cy="1038325"/>
            </a:xfrm>
            <a:prstGeom prst="upArrow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/>
              <a:endParaRPr lang="ko-KR" altLang="en-US" sz="320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493052" y="2310729"/>
              <a:ext cx="716700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ko-KR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27"/>
          <p:cNvGrpSpPr/>
          <p:nvPr/>
        </p:nvGrpSpPr>
        <p:grpSpPr>
          <a:xfrm>
            <a:off x="6499854" y="3590448"/>
            <a:ext cx="1257440" cy="849710"/>
            <a:chOff x="6499854" y="3590448"/>
            <a:chExt cx="1257440" cy="849710"/>
          </a:xfrm>
        </p:grpSpPr>
        <p:sp>
          <p:nvSpPr>
            <p:cNvPr id="4" name="Up Arrow 6"/>
            <p:cNvSpPr/>
            <p:nvPr/>
          </p:nvSpPr>
          <p:spPr>
            <a:xfrm rot="5400000">
              <a:off x="6703719" y="3386583"/>
              <a:ext cx="849710" cy="1257440"/>
            </a:xfrm>
            <a:prstGeom prst="upArrow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/>
              <a:endParaRPr lang="ko-KR" altLang="en-US" sz="320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875263" y="3841251"/>
              <a:ext cx="716700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  <a:endParaRPr lang="ko-KR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28"/>
          <p:cNvGrpSpPr/>
          <p:nvPr/>
        </p:nvGrpSpPr>
        <p:grpSpPr>
          <a:xfrm>
            <a:off x="5379521" y="4946482"/>
            <a:ext cx="822403" cy="1038325"/>
            <a:chOff x="5379521" y="4946482"/>
            <a:chExt cx="822403" cy="1038325"/>
          </a:xfrm>
        </p:grpSpPr>
        <p:sp>
          <p:nvSpPr>
            <p:cNvPr id="5" name="Up Arrow 7"/>
            <p:cNvSpPr/>
            <p:nvPr/>
          </p:nvSpPr>
          <p:spPr>
            <a:xfrm rot="10800000">
              <a:off x="5379521" y="4946482"/>
              <a:ext cx="822403" cy="1038325"/>
            </a:xfrm>
            <a:prstGeom prst="upArrow">
              <a:avLst/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/>
              <a:endParaRPr lang="ko-KR" altLang="en-US" sz="32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420598" y="5349117"/>
              <a:ext cx="716700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04</a:t>
              </a:r>
              <a:endParaRPr lang="ko-KR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444202" y="5644929"/>
            <a:ext cx="2915657" cy="857826"/>
            <a:chOff x="1062658" y="3986014"/>
            <a:chExt cx="1728192" cy="643369"/>
          </a:xfrm>
        </p:grpSpPr>
        <p:sp>
          <p:nvSpPr>
            <p:cNvPr id="16" name="TextBox 15"/>
            <p:cNvSpPr txBox="1"/>
            <p:nvPr/>
          </p:nvSpPr>
          <p:spPr>
            <a:xfrm>
              <a:off x="1062658" y="3986014"/>
              <a:ext cx="1728192" cy="253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anose="020F0502020204030204" pitchFamily="34" charset="0"/>
                </a:rPr>
                <a:t>DOKUMEN PENTING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62658" y="4236968"/>
              <a:ext cx="1728192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SUPER SEMAR (SURAT PERINTAH SEBELAS MARET)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923357" y="3014313"/>
            <a:ext cx="3270250" cy="1935051"/>
            <a:chOff x="1062658" y="3986014"/>
            <a:chExt cx="1728192" cy="1451254"/>
          </a:xfrm>
        </p:grpSpPr>
        <p:sp>
          <p:nvSpPr>
            <p:cNvPr id="19" name="TextBox 18"/>
            <p:cNvSpPr txBox="1"/>
            <p:nvPr/>
          </p:nvSpPr>
          <p:spPr>
            <a:xfrm>
              <a:off x="1062658" y="3986014"/>
              <a:ext cx="1728192" cy="205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anose="020F0502020204030204" pitchFamily="34" charset="0"/>
                </a:rPr>
                <a:t>PENUMPASAN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62658" y="4236968"/>
              <a:ext cx="1728192" cy="1200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60680" indent="-360680">
                <a:buFont typeface="Wingdings" panose="05000000000000000000" pitchFamily="2" charset="2"/>
                <a:buChar char="ü"/>
                <a:defRPr/>
              </a:pPr>
              <a:r>
                <a:rPr lang="id-ID" sz="1400" dirty="0">
                  <a:sym typeface="+mn-ea"/>
                </a:rPr>
                <a:t>M</a:t>
              </a:r>
              <a:r>
                <a:rPr lang="en-US" sz="1400" dirty="0">
                  <a:sym typeface="+mn-ea"/>
                </a:rPr>
                <a:t>enetralisasi pasukan-pasukan yang berada di sekitar lapangan Merdeka</a:t>
              </a:r>
              <a:r>
                <a:rPr lang="id-ID" sz="1400" dirty="0">
                  <a:sym typeface="+mn-ea"/>
                </a:rPr>
                <a:t>.</a:t>
              </a:r>
              <a:endParaRPr lang="id-ID" sz="1400" dirty="0">
                <a:solidFill>
                  <a:schemeClr val="tx1"/>
                </a:solidFill>
              </a:endParaRPr>
            </a:p>
            <a:p>
              <a:pPr marL="360680" indent="-360680">
                <a:buFont typeface="Wingdings" panose="05000000000000000000" pitchFamily="2" charset="2"/>
                <a:buChar char="ü"/>
                <a:defRPr/>
              </a:pPr>
              <a:r>
                <a:rPr lang="id-ID" sz="1400" dirty="0">
                  <a:sym typeface="+mn-ea"/>
                </a:rPr>
                <a:t>M</a:t>
              </a:r>
              <a:r>
                <a:rPr lang="en-US" sz="1400" dirty="0">
                  <a:sym typeface="+mn-ea"/>
                </a:rPr>
                <a:t>erebut gedung RRI dan kantor pusat telekomunikasi</a:t>
              </a:r>
              <a:r>
                <a:rPr lang="id-ID" sz="1400" dirty="0">
                  <a:sym typeface="+mn-ea"/>
                </a:rPr>
                <a:t>.</a:t>
              </a:r>
              <a:endParaRPr lang="id-ID" sz="1400" dirty="0">
                <a:solidFill>
                  <a:schemeClr val="tx1"/>
                </a:solidFill>
              </a:endParaRPr>
            </a:p>
            <a:p>
              <a:pPr marL="360680" indent="-360680">
                <a:buFont typeface="Wingdings" panose="05000000000000000000" pitchFamily="2" charset="2"/>
                <a:buChar char="ü"/>
                <a:defRPr/>
              </a:pPr>
              <a:r>
                <a:rPr lang="id-ID" sz="1400" dirty="0">
                  <a:sym typeface="+mn-ea"/>
                </a:rPr>
                <a:t>M</a:t>
              </a:r>
              <a:r>
                <a:rPr lang="en-US" sz="1400" dirty="0">
                  <a:sym typeface="+mn-ea"/>
                </a:rPr>
                <a:t>embersihkan pangkalan udara Halim Perdanakusuma</a:t>
              </a:r>
              <a:r>
                <a:rPr lang="id-ID" sz="1400" dirty="0">
                  <a:sym typeface="+mn-ea"/>
                </a:rPr>
                <a:t>.</a:t>
              </a:r>
              <a:endPara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50092" y="4151628"/>
            <a:ext cx="3241675" cy="1073282"/>
            <a:chOff x="1062658" y="3986014"/>
            <a:chExt cx="1728192" cy="804929"/>
          </a:xfrm>
        </p:grpSpPr>
        <p:sp>
          <p:nvSpPr>
            <p:cNvPr id="22" name="TextBox 21"/>
            <p:cNvSpPr txBox="1"/>
            <p:nvPr/>
          </p:nvSpPr>
          <p:spPr>
            <a:xfrm>
              <a:off x="1062658" y="3986014"/>
              <a:ext cx="1728192" cy="205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D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anose="020F0502020204030204" pitchFamily="34" charset="0"/>
                </a:rPr>
                <a:t>LATAR BELAKANG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62658" y="4236968"/>
              <a:ext cx="1728192" cy="553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id-ID" sz="1400" dirty="0">
                  <a:solidFill>
                    <a:srgbClr val="003300"/>
                  </a:solidFill>
                  <a:latin typeface="+mj-lt"/>
                  <a:cs typeface="Arial" panose="020B0604020202020204" pitchFamily="34" charset="0"/>
                  <a:sym typeface="+mn-ea"/>
                </a:rPr>
                <a:t>P</a:t>
              </a:r>
              <a:r>
                <a:rPr lang="en-US" sz="1400" dirty="0">
                  <a:solidFill>
                    <a:srgbClr val="003300"/>
                  </a:solidFill>
                  <a:latin typeface="+mj-lt"/>
                  <a:cs typeface="Arial" panose="020B0604020202020204" pitchFamily="34" charset="0"/>
                  <a:sym typeface="+mn-ea"/>
                </a:rPr>
                <a:t>ersaingan antara PKI dan Angkatan Darat</a:t>
              </a:r>
              <a:r>
                <a:rPr lang="id-ID" sz="1400" dirty="0">
                  <a:solidFill>
                    <a:srgbClr val="003300"/>
                  </a:solidFill>
                  <a:latin typeface="+mj-lt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sz="1400" dirty="0">
                  <a:solidFill>
                    <a:srgbClr val="003300"/>
                  </a:solidFill>
                  <a:latin typeface="+mj-lt"/>
                  <a:cs typeface="Arial" panose="020B0604020202020204" pitchFamily="34" charset="0"/>
                  <a:sym typeface="+mn-ea"/>
                </a:rPr>
                <a:t>dalam percaturan politik Indonesia</a:t>
              </a:r>
              <a:r>
                <a:rPr lang="id-ID" sz="1400" dirty="0">
                  <a:solidFill>
                    <a:srgbClr val="003300"/>
                  </a:solidFill>
                  <a:latin typeface="+mj-lt"/>
                  <a:cs typeface="Arial" panose="020B0604020202020204" pitchFamily="34" charset="0"/>
                  <a:sym typeface="+mn-ea"/>
                </a:rPr>
                <a:t>.</a:t>
              </a:r>
              <a:endPara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13822" y="1789011"/>
            <a:ext cx="4258945" cy="1288731"/>
            <a:chOff x="1062658" y="3986014"/>
            <a:chExt cx="1728192" cy="966495"/>
          </a:xfrm>
        </p:grpSpPr>
        <p:sp>
          <p:nvSpPr>
            <p:cNvPr id="25" name="TextBox 24"/>
            <p:cNvSpPr txBox="1"/>
            <p:nvPr/>
          </p:nvSpPr>
          <p:spPr>
            <a:xfrm>
              <a:off x="1062658" y="3986014"/>
              <a:ext cx="1728192" cy="205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D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anose="020F0502020204030204" pitchFamily="34" charset="0"/>
                </a:rPr>
                <a:t>JALANNYA PEMBERONTAKAN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62658" y="4236968"/>
              <a:ext cx="1728192" cy="715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id-ID" sz="1400" dirty="0">
                  <a:sym typeface="+mn-ea"/>
                </a:rPr>
                <a:t>      </a:t>
              </a:r>
              <a:r>
                <a:rPr lang="en-US" sz="1400" dirty="0">
                  <a:sym typeface="+mn-ea"/>
                </a:rPr>
                <a:t>Pada 30 September 1965 pasukan PKI di bawah pimpinan Letnan Kolonel Untung Sutop</a:t>
              </a:r>
              <a:r>
                <a:rPr lang="id-ID" sz="1400" dirty="0">
                  <a:sym typeface="+mn-ea"/>
                </a:rPr>
                <a:t>o</a:t>
              </a:r>
              <a:r>
                <a:rPr lang="id-ID" sz="1400" dirty="0">
                  <a:sym typeface="Wingdings" panose="05000000000000000000" pitchFamily="2" charset="2"/>
                </a:rPr>
                <a:t> </a:t>
              </a:r>
              <a:r>
                <a:rPr lang="en-US" sz="1400" dirty="0">
                  <a:sym typeface="+mn-ea"/>
                </a:rPr>
                <a:t>menculik dan membunuh sejumlah petinggi Angkatan Darat antikomunis.</a:t>
              </a:r>
              <a:endPara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Alternate Process 5"/>
          <p:cNvSpPr/>
          <p:nvPr/>
        </p:nvSpPr>
        <p:spPr>
          <a:xfrm>
            <a:off x="3143229" y="928670"/>
            <a:ext cx="6286544" cy="857256"/>
          </a:xfrm>
          <a:prstGeom prst="flowChartAlternateProcess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dirty="0" smtClean="0">
                <a:solidFill>
                  <a:schemeClr val="tx1"/>
                </a:solidFill>
              </a:rPr>
              <a:t>Pergolakan Akhir Masa Orde Baru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Round Diagonal Corner Rectangle 6"/>
          <p:cNvSpPr/>
          <p:nvPr/>
        </p:nvSpPr>
        <p:spPr>
          <a:xfrm>
            <a:off x="1619219" y="2357430"/>
            <a:ext cx="2952771" cy="857256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>
                <a:solidFill>
                  <a:schemeClr val="tx1"/>
                </a:solidFill>
                <a:hlinkClick r:id="rId3" action="ppaction://hlinksldjump"/>
              </a:rPr>
              <a:t>Krisis Multidimensional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ound Diagonal Corner Rectangle 7"/>
          <p:cNvSpPr/>
          <p:nvPr/>
        </p:nvSpPr>
        <p:spPr>
          <a:xfrm>
            <a:off x="7810512" y="2928934"/>
            <a:ext cx="2952771" cy="857256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>
                <a:solidFill>
                  <a:schemeClr val="tx1"/>
                </a:solidFill>
                <a:hlinkClick r:id="rId4" action="ppaction://hlinksldjump"/>
              </a:rPr>
              <a:t>Tuntutan Reformasi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1619219" y="4357694"/>
            <a:ext cx="2952771" cy="857256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>
                <a:solidFill>
                  <a:schemeClr val="tx1"/>
                </a:solidFill>
                <a:hlinkClick r:id="rId5" action="ppaction://hlinksldjump"/>
              </a:rPr>
              <a:t>Gerakan Reformasi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ound Diagonal Corner Rectangle 9"/>
          <p:cNvSpPr/>
          <p:nvPr/>
        </p:nvSpPr>
        <p:spPr>
          <a:xfrm>
            <a:off x="7810512" y="5429264"/>
            <a:ext cx="2952771" cy="857256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>
                <a:solidFill>
                  <a:schemeClr val="tx1"/>
                </a:solidFill>
                <a:hlinkClick r:id="rId6" action="ppaction://hlinksldjump"/>
              </a:rPr>
              <a:t>Pengunduran Diri Presiden Soeharto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/>
          <p:cNvCxnSpPr>
            <a:stCxn id="6" idx="2"/>
          </p:cNvCxnSpPr>
          <p:nvPr/>
        </p:nvCxnSpPr>
        <p:spPr>
          <a:xfrm rot="5400000">
            <a:off x="4250518" y="3821645"/>
            <a:ext cx="4071966" cy="21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>
            <a:off x="4667240" y="2786058"/>
            <a:ext cx="1619261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0800000">
            <a:off x="4667240" y="4786322"/>
            <a:ext cx="1619261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286501" y="3357562"/>
            <a:ext cx="142876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286501" y="5856304"/>
            <a:ext cx="142876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ight Arrow 16">
            <a:hlinkClick r:id="rId7" action="ppaction://hlinksldjump"/>
          </p:cNvPr>
          <p:cNvSpPr/>
          <p:nvPr/>
        </p:nvSpPr>
        <p:spPr>
          <a:xfrm>
            <a:off x="573205" y="6059606"/>
            <a:ext cx="928048" cy="5527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4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4"/>
          <p:cNvSpPr/>
          <p:nvPr/>
        </p:nvSpPr>
        <p:spPr>
          <a:xfrm>
            <a:off x="380960" y="3071810"/>
            <a:ext cx="4953035" cy="642942"/>
          </a:xfrm>
          <a:prstGeom prst="homePlat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>
                <a:solidFill>
                  <a:schemeClr val="bg1"/>
                </a:solidFill>
              </a:rPr>
              <a:t>Indonesia pada Masa Reformasi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6762755" y="5857892"/>
            <a:ext cx="5238787" cy="642942"/>
          </a:xfrm>
          <a:prstGeom prst="snip2Diag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600" dirty="0" smtClean="0">
                <a:solidFill>
                  <a:schemeClr val="tx1"/>
                </a:solidFill>
                <a:hlinkClick r:id="rId3" action="ppaction://hlinksldjump"/>
              </a:rPr>
              <a:t>Pemerintahan Joko Widodo</a:t>
            </a:r>
          </a:p>
          <a:p>
            <a:pPr algn="ctr"/>
            <a:r>
              <a:rPr lang="id-ID" sz="1600" dirty="0" smtClean="0">
                <a:solidFill>
                  <a:schemeClr val="tx1"/>
                </a:solidFill>
                <a:hlinkClick r:id="rId3" action="ppaction://hlinksldjump"/>
              </a:rPr>
              <a:t>dan Jusuf Kalla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8" name="Snip Diagonal Corner Rectangle 7"/>
          <p:cNvSpPr/>
          <p:nvPr/>
        </p:nvSpPr>
        <p:spPr>
          <a:xfrm>
            <a:off x="6762755" y="2500306"/>
            <a:ext cx="5238787" cy="714380"/>
          </a:xfrm>
          <a:prstGeom prst="snip2Diag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600" dirty="0" smtClean="0">
                <a:solidFill>
                  <a:schemeClr val="tx1"/>
                </a:solidFill>
                <a:hlinkClick r:id="rId4" action="ppaction://hlinksldjump"/>
              </a:rPr>
              <a:t>Pemerintahan Megawati Soekarnoputri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9" name="Snip Diagonal Corner Rectangle 8"/>
          <p:cNvSpPr/>
          <p:nvPr/>
        </p:nvSpPr>
        <p:spPr>
          <a:xfrm>
            <a:off x="6762755" y="1357298"/>
            <a:ext cx="5238787" cy="714380"/>
          </a:xfrm>
          <a:prstGeom prst="snip2Diag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600" dirty="0" smtClean="0">
                <a:solidFill>
                  <a:schemeClr val="tx1"/>
                </a:solidFill>
                <a:hlinkClick r:id="rId5" action="ppaction://hlinksldjump"/>
              </a:rPr>
              <a:t>Pemerintahan Abdurrahman Wahid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0" name="Snip Diagonal Corner Rectangle 9"/>
          <p:cNvSpPr/>
          <p:nvPr/>
        </p:nvSpPr>
        <p:spPr>
          <a:xfrm>
            <a:off x="6762755" y="214290"/>
            <a:ext cx="5238787" cy="642942"/>
          </a:xfrm>
          <a:prstGeom prst="snip2Diag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600" dirty="0" smtClean="0">
                <a:solidFill>
                  <a:schemeClr val="tx1"/>
                </a:solidFill>
                <a:hlinkClick r:id="rId6" action="ppaction://hlinksldjump"/>
              </a:rPr>
              <a:t>Pemerintahan B.J. Habibie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6762755" y="3643314"/>
            <a:ext cx="5238787" cy="714380"/>
          </a:xfrm>
          <a:prstGeom prst="snip2Diag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600" dirty="0" smtClean="0">
                <a:solidFill>
                  <a:schemeClr val="tx1"/>
                </a:solidFill>
                <a:hlinkClick r:id="rId7" action="ppaction://hlinksldjump"/>
              </a:rPr>
              <a:t>Pemerintahan Susilo Bambang Yudhoyono dan Jusuf Kalla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6762755" y="4786322"/>
            <a:ext cx="5334037" cy="642942"/>
          </a:xfrm>
          <a:prstGeom prst="snip2Diag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600" dirty="0" smtClean="0">
                <a:solidFill>
                  <a:schemeClr val="tx1"/>
                </a:solidFill>
                <a:hlinkClick r:id="rId8" action="ppaction://hlinksldjump"/>
              </a:rPr>
              <a:t>Pemerintahan Susilo Bambang Yudhoyono dan Boediono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5400000" flipH="1" flipV="1">
            <a:off x="4589849" y="1315627"/>
            <a:ext cx="2821800" cy="13335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5" idx="3"/>
          </p:cNvCxnSpPr>
          <p:nvPr/>
        </p:nvCxnSpPr>
        <p:spPr>
          <a:xfrm flipV="1">
            <a:off x="5333995" y="1714489"/>
            <a:ext cx="1333509" cy="16787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5" idx="3"/>
          </p:cNvCxnSpPr>
          <p:nvPr/>
        </p:nvCxnSpPr>
        <p:spPr>
          <a:xfrm flipV="1">
            <a:off x="5333995" y="2857497"/>
            <a:ext cx="1333509" cy="5357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5" idx="3"/>
          </p:cNvCxnSpPr>
          <p:nvPr/>
        </p:nvCxnSpPr>
        <p:spPr>
          <a:xfrm>
            <a:off x="5333995" y="3393282"/>
            <a:ext cx="1333509" cy="3929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5" idx="3"/>
          </p:cNvCxnSpPr>
          <p:nvPr/>
        </p:nvCxnSpPr>
        <p:spPr>
          <a:xfrm>
            <a:off x="5333995" y="3393282"/>
            <a:ext cx="1333509" cy="16073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5" idx="3"/>
          </p:cNvCxnSpPr>
          <p:nvPr/>
        </p:nvCxnSpPr>
        <p:spPr>
          <a:xfrm>
            <a:off x="5333995" y="3393282"/>
            <a:ext cx="1333509" cy="28218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ight Arrow 14">
            <a:hlinkClick r:id="rId9" action="ppaction://hlinksldjump"/>
          </p:cNvPr>
          <p:cNvSpPr/>
          <p:nvPr/>
        </p:nvSpPr>
        <p:spPr>
          <a:xfrm>
            <a:off x="573205" y="6059606"/>
            <a:ext cx="928048" cy="5527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5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Arrow 5"/>
          <p:cNvSpPr/>
          <p:nvPr/>
        </p:nvSpPr>
        <p:spPr>
          <a:xfrm>
            <a:off x="285710" y="214290"/>
            <a:ext cx="3048021" cy="1143008"/>
          </a:xfrm>
          <a:prstGeom prst="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>
                <a:solidFill>
                  <a:schemeClr val="tx1"/>
                </a:solidFill>
              </a:rPr>
              <a:t>Krisis Multidimensional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5714998" y="357166"/>
            <a:ext cx="6000749" cy="857256"/>
          </a:xfrm>
          <a:prstGeom prst="round2Diag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/>
            <a:r>
              <a:rPr lang="id-ID" sz="1400" dirty="0" smtClean="0">
                <a:solidFill>
                  <a:schemeClr val="tx1"/>
                </a:solidFill>
              </a:rPr>
              <a:t>Menurunnya nilai tukar rupiah terhadap dolar Amerika Serikat, meningkatnya harga sembako, macetnya dunia usaha, hingga meningkatnya jumlah pengangguran.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4" name="Round Diagonal Corner Rectangle 13"/>
          <p:cNvSpPr/>
          <p:nvPr/>
        </p:nvSpPr>
        <p:spPr>
          <a:xfrm>
            <a:off x="5714998" y="1571612"/>
            <a:ext cx="6000749" cy="857256"/>
          </a:xfrm>
          <a:prstGeom prst="round2Diag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/>
            <a:r>
              <a:rPr lang="id-ID" sz="1400" dirty="0" smtClean="0">
                <a:solidFill>
                  <a:schemeClr val="tx1"/>
                </a:solidFill>
              </a:rPr>
              <a:t>Meningkatnya tindak kriminal, terjadinya kerusuhan dan penjarahan, serta meningkatnya kecemburuan sosial.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5" name="Round Diagonal Corner Rectangle 14"/>
          <p:cNvSpPr/>
          <p:nvPr/>
        </p:nvSpPr>
        <p:spPr>
          <a:xfrm>
            <a:off x="5715040" y="2857496"/>
            <a:ext cx="6000749" cy="928694"/>
          </a:xfrm>
          <a:prstGeom prst="round2Diag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/>
            <a:r>
              <a:rPr lang="id-ID" sz="1400" dirty="0" smtClean="0">
                <a:solidFill>
                  <a:schemeClr val="tx1"/>
                </a:solidFill>
              </a:rPr>
              <a:t>Munculnya dualisme dalam tubuh partai Demokrasi Perjuangan, kemenangan mutlak Golkar pada pemilu 1997, serta pelantikan Soeharto sebagai presiden untuk ketujuh kalinya.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7" name="Round Diagonal Corner Rectangle 16"/>
          <p:cNvSpPr/>
          <p:nvPr/>
        </p:nvSpPr>
        <p:spPr>
          <a:xfrm>
            <a:off x="5714998" y="4143380"/>
            <a:ext cx="6000749" cy="857256"/>
          </a:xfrm>
          <a:prstGeom prst="round2Diag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/>
            <a:r>
              <a:rPr lang="id-ID" sz="1400" dirty="0" smtClean="0">
                <a:solidFill>
                  <a:schemeClr val="tx1"/>
                </a:solidFill>
              </a:rPr>
              <a:t>Adanya intervensi terhadap pejabat kehakiman, hukum dijadikan alat pembenaran penguasa, hingga maraknya rekayasa dalam proses peradilan.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8" name="Round Diagonal Corner Rectangle 17"/>
          <p:cNvSpPr/>
          <p:nvPr/>
        </p:nvSpPr>
        <p:spPr>
          <a:xfrm>
            <a:off x="5714998" y="5500702"/>
            <a:ext cx="6000749" cy="928694"/>
          </a:xfrm>
          <a:prstGeom prst="round2Diag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/>
            <a:r>
              <a:rPr lang="id-ID" sz="1400" dirty="0" smtClean="0">
                <a:solidFill>
                  <a:schemeClr val="tx1"/>
                </a:solidFill>
              </a:rPr>
              <a:t>Ketidak mampuan pemerintah membangun kehidupan politik yang demokratis dan menegakkan supremasi hukum, serta kebijakan yang tidak berpihak pada rakyat kebanyakan.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9" name="Flowchart: Connector 18"/>
          <p:cNvSpPr/>
          <p:nvPr/>
        </p:nvSpPr>
        <p:spPr>
          <a:xfrm>
            <a:off x="4286237" y="71414"/>
            <a:ext cx="2000264" cy="1000132"/>
          </a:xfrm>
          <a:prstGeom prst="flowChartConnector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>
                <a:solidFill>
                  <a:schemeClr val="tx1"/>
                </a:solidFill>
              </a:rPr>
              <a:t>Krisis Ekonomi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Flowchart: Connector 19"/>
          <p:cNvSpPr/>
          <p:nvPr/>
        </p:nvSpPr>
        <p:spPr>
          <a:xfrm>
            <a:off x="4286238" y="1285860"/>
            <a:ext cx="1905013" cy="1000132"/>
          </a:xfrm>
          <a:prstGeom prst="flowChartConnector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>
                <a:solidFill>
                  <a:schemeClr val="tx1"/>
                </a:solidFill>
              </a:rPr>
              <a:t>Krisis Sosial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Flowchart: Connector 20"/>
          <p:cNvSpPr/>
          <p:nvPr/>
        </p:nvSpPr>
        <p:spPr>
          <a:xfrm>
            <a:off x="4286238" y="2571744"/>
            <a:ext cx="1905013" cy="1000132"/>
          </a:xfrm>
          <a:prstGeom prst="flowChartConnector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>
                <a:solidFill>
                  <a:schemeClr val="tx1"/>
                </a:solidFill>
              </a:rPr>
              <a:t>Krisis Politik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Flowchart: Connector 21"/>
          <p:cNvSpPr/>
          <p:nvPr/>
        </p:nvSpPr>
        <p:spPr>
          <a:xfrm>
            <a:off x="4190987" y="3857628"/>
            <a:ext cx="1905013" cy="1000132"/>
          </a:xfrm>
          <a:prstGeom prst="flowChartConnector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>
                <a:solidFill>
                  <a:schemeClr val="tx1"/>
                </a:solidFill>
              </a:rPr>
              <a:t>Krisis Hukum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Flowchart: Connector 22"/>
          <p:cNvSpPr/>
          <p:nvPr/>
        </p:nvSpPr>
        <p:spPr>
          <a:xfrm>
            <a:off x="4286238" y="5214950"/>
            <a:ext cx="1905013" cy="1000132"/>
          </a:xfrm>
          <a:prstGeom prst="flowChartConnector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>
                <a:solidFill>
                  <a:schemeClr val="tx1"/>
                </a:solidFill>
              </a:rPr>
              <a:t>Krisis Kepercayaan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Left Arrow 15">
            <a:hlinkClick r:id="rId3" action="ppaction://hlinksldjump"/>
          </p:cNvPr>
          <p:cNvSpPr/>
          <p:nvPr/>
        </p:nvSpPr>
        <p:spPr>
          <a:xfrm>
            <a:off x="11334787" y="6500882"/>
            <a:ext cx="571504" cy="35714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  <p:bldP spid="12" grpId="0" build="allAtOnce" animBg="1"/>
      <p:bldP spid="14" grpId="0" build="allAtOnce" animBg="1"/>
      <p:bldP spid="15" grpId="0" build="allAtOnce" animBg="1"/>
      <p:bldP spid="17" grpId="0" build="allAtOnce" animBg="1"/>
      <p:bldP spid="18" grpId="0" build="allAtOnce" animBg="1"/>
      <p:bldP spid="19" grpId="0" build="allAtOnce" animBg="1"/>
      <p:bldP spid="20" grpId="0" build="allAtOnce" animBg="1"/>
      <p:bldP spid="21" grpId="0" build="allAtOnce" animBg="1"/>
      <p:bldP spid="22" grpId="0" build="allAtOnce" animBg="1"/>
      <p:bldP spid="23" grpId="0" build="allAtOnce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8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Tuntutan Reformasi</a:t>
            </a:r>
            <a:endParaRPr lang="en-US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761963" y="1714488"/>
            <a:ext cx="3048021" cy="928694"/>
          </a:xfrm>
          <a:prstGeom prst="ellipse">
            <a:avLst/>
          </a:prstGeom>
          <a:solidFill>
            <a:schemeClr val="accent2">
              <a:lumMod val="60000"/>
              <a:lumOff val="40000"/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>
                <a:solidFill>
                  <a:schemeClr val="tx1"/>
                </a:solidFill>
                <a:latin typeface="+mj-lt"/>
              </a:rPr>
              <a:t>Suksesi Kepemimpinan Nasional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Oval 4"/>
          <p:cNvSpPr/>
          <p:nvPr/>
        </p:nvSpPr>
        <p:spPr>
          <a:xfrm>
            <a:off x="4571990" y="2357430"/>
            <a:ext cx="3048021" cy="928694"/>
          </a:xfrm>
          <a:prstGeom prst="ellipse">
            <a:avLst/>
          </a:prstGeom>
          <a:solidFill>
            <a:schemeClr val="accent2">
              <a:lumMod val="60000"/>
              <a:lumOff val="40000"/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>
                <a:solidFill>
                  <a:schemeClr val="tx1"/>
                </a:solidFill>
              </a:rPr>
              <a:t>Amandemen UUD 1945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71462" y="3714752"/>
            <a:ext cx="3048021" cy="928694"/>
          </a:xfrm>
          <a:prstGeom prst="ellipse">
            <a:avLst/>
          </a:prstGeom>
          <a:solidFill>
            <a:schemeClr val="accent2">
              <a:lumMod val="60000"/>
              <a:lumOff val="40000"/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>
                <a:solidFill>
                  <a:schemeClr val="tx1"/>
                </a:solidFill>
              </a:rPr>
              <a:t>Penghapusan Dwifungsi ABRI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667240" y="4357694"/>
            <a:ext cx="3048021" cy="928694"/>
          </a:xfrm>
          <a:prstGeom prst="ellipse">
            <a:avLst/>
          </a:prstGeom>
          <a:solidFill>
            <a:schemeClr val="accent2">
              <a:lumMod val="60000"/>
              <a:lumOff val="40000"/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>
                <a:solidFill>
                  <a:schemeClr val="tx1"/>
                </a:solidFill>
              </a:rPr>
              <a:t>Penegakan Supremasi Hukum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8382016" y="3214686"/>
            <a:ext cx="3143272" cy="928694"/>
          </a:xfrm>
          <a:prstGeom prst="ellipse">
            <a:avLst/>
          </a:prstGeom>
          <a:solidFill>
            <a:schemeClr val="accent2">
              <a:lumMod val="60000"/>
              <a:lumOff val="40000"/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>
                <a:solidFill>
                  <a:schemeClr val="tx1"/>
                </a:solidFill>
              </a:rPr>
              <a:t>Pemberantasan KKN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8477267" y="5214950"/>
            <a:ext cx="3048021" cy="928694"/>
          </a:xfrm>
          <a:prstGeom prst="ellipse">
            <a:avLst/>
          </a:prstGeom>
          <a:solidFill>
            <a:schemeClr val="accent2">
              <a:lumMod val="60000"/>
              <a:lumOff val="40000"/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>
                <a:solidFill>
                  <a:schemeClr val="tx1"/>
                </a:solidFill>
              </a:rPr>
              <a:t>Pelaksanaan Otonomi Daerah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Left Arrow 11">
            <a:hlinkClick r:id="rId3" action="ppaction://hlinksldjump"/>
          </p:cNvPr>
          <p:cNvSpPr/>
          <p:nvPr/>
        </p:nvSpPr>
        <p:spPr>
          <a:xfrm>
            <a:off x="10953784" y="6357958"/>
            <a:ext cx="571504" cy="285752"/>
          </a:xfrm>
          <a:prstGeom prst="lef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allAtOnce" animBg="1"/>
      <p:bldP spid="5" grpId="0" build="allAtOnce" animBg="1"/>
      <p:bldP spid="8" grpId="0" build="allAtOnce" animBg="1"/>
      <p:bldP spid="9" grpId="0" build="allAtOnce" animBg="1"/>
      <p:bldP spid="10" grpId="0" build="allAtOnce" animBg="1"/>
      <p:bldP spid="11" grpId="0" build="allAtOnce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1296691" cy="796908"/>
          </a:xfrm>
        </p:spPr>
        <p:txBody>
          <a:bodyPr>
            <a:normAutofit/>
          </a:bodyPr>
          <a:lstStyle/>
          <a:p>
            <a:r>
              <a:rPr lang="id-ID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Gerakan Reformasi Mahasiswa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6211" y="1285860"/>
            <a:ext cx="8001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 smtClean="0"/>
              <a:t>Jakarta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id-ID" dirty="0" smtClean="0"/>
              <a:t> Aksi pertama dilakukan oleh mahasiswa Universitas Indonesia pada kamis 19 Februari 1998.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id-ID" dirty="0" smtClean="0"/>
              <a:t>Aksi mahasiswa di Jakarta juga  dilakukan mahasiswa Universitas Trisakti.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190987" y="2754998"/>
            <a:ext cx="733430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dirty="0" smtClean="0"/>
              <a:t>Yogyakarta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id-ID" dirty="0" smtClean="0"/>
              <a:t>Aksi mahasiswa Yogyakarta awalnya dilakukan dengan membuat tenda-tenda keprihatinan.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id-ID" dirty="0" smtClean="0"/>
              <a:t>5 Mei 1998 mahasiswa Universitas Gadjah Mada mulai bergerak meyampaikan protes.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id-ID" dirty="0" smtClean="0"/>
              <a:t>8 Mei 1998 demonstrasi mahasiswa di Yogyakarta mencapai puncaknya.</a:t>
            </a:r>
            <a:endParaRPr lang="en-US" dirty="0"/>
          </a:p>
        </p:txBody>
      </p:sp>
      <p:sp>
        <p:nvSpPr>
          <p:cNvPr id="10" name="Left Arrow 9">
            <a:hlinkClick r:id="rId3" action="ppaction://hlinksldjump"/>
          </p:cNvPr>
          <p:cNvSpPr/>
          <p:nvPr/>
        </p:nvSpPr>
        <p:spPr>
          <a:xfrm>
            <a:off x="11049035" y="6286520"/>
            <a:ext cx="476253" cy="28575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71461" y="5072074"/>
            <a:ext cx="91440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 smtClean="0"/>
              <a:t>Surabaya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id-ID" dirty="0" smtClean="0"/>
              <a:t> Pergerakan mahasiswa di Surabaya dibagi dalam empat distrik, dan gedung Grahadi menjadi titik tumpul pergerakan di Surabaya.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id-ID" dirty="0" smtClean="0"/>
              <a:t>Pergerakan massa di Surabaya bukan hanya dilakukan oleh mahasiswa saja, tetapi melibatkan berbagai unsur seperti buruh dan petani.</a:t>
            </a:r>
            <a:endParaRPr lang="en-US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8" grpId="0" build="allAtOnce"/>
      <p:bldP spid="11" grpId="0" build="allAtOnce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4000"/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dirty="0" smtClean="0">
                <a:solidFill>
                  <a:srgbClr val="C00000"/>
                </a:solidFill>
                <a:latin typeface="Albertus Medium" pitchFamily="34" charset="0"/>
              </a:rPr>
              <a:t>Pengunduran Diri Presiden Soeharto</a:t>
            </a:r>
            <a:endParaRPr lang="en-US" dirty="0">
              <a:solidFill>
                <a:srgbClr val="C00000"/>
              </a:solidFill>
              <a:latin typeface="Albertus Medium" pitchFamily="34" charset="0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11430037" y="6286520"/>
            <a:ext cx="381003" cy="28575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Diagram 3"/>
          <p:cNvGraphicFramePr/>
          <p:nvPr/>
        </p:nvGraphicFramePr>
        <p:xfrm>
          <a:off x="666712" y="1928802"/>
          <a:ext cx="10668075" cy="4000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6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itchFamily="34" charset="0"/>
                <a:cs typeface="Andalus" pitchFamily="18" charset="-78"/>
              </a:rPr>
              <a:t>Pemerintahan B.J. Habibie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rial Black" pitchFamily="34" charset="0"/>
              <a:cs typeface="Andalus" pitchFamily="18" charset="-7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371605" y="1814514"/>
          <a:ext cx="8915424" cy="42576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Left Arrow 4">
            <a:hlinkClick r:id="rId7" action="ppaction://hlinksldjump"/>
          </p:cNvPr>
          <p:cNvSpPr/>
          <p:nvPr/>
        </p:nvSpPr>
        <p:spPr>
          <a:xfrm>
            <a:off x="10668032" y="6286520"/>
            <a:ext cx="476253" cy="3571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37D9433-1C66-493C-838A-8BA55635AD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837D9433-1C66-493C-838A-8BA55635AD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32D5041-EB9D-42B9-A525-A3418343D8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432D5041-EB9D-42B9-A525-A3418343D8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D609D45-66EE-485E-BADF-C52E380732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graphicEl>
                                              <a:dgm id="{1D609D45-66EE-485E-BADF-C52E380732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A3EF5D7-1F0B-4652-8704-8AA007BB86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graphicEl>
                                              <a:dgm id="{2A3EF5D7-1F0B-4652-8704-8AA007BB86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2F81F03-41AE-4AFD-983B-66B671FC47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graphicEl>
                                              <a:dgm id="{72F81F03-41AE-4AFD-983B-66B671FC47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D397F89-D2CA-4183-AF07-2ED3267BC7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dgm id="{9D397F89-D2CA-4183-AF07-2ED3267BC7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5C15558-6A3F-4FF9-B557-6B1B71097D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>
                                            <p:graphicEl>
                                              <a:dgm id="{A5C15558-6A3F-4FF9-B557-6B1B71097D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62EA905-D492-4519-9394-5362F6E3B2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>
                                            <p:graphicEl>
                                              <a:dgm id="{962EA905-D492-4519-9394-5362F6E3B2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5A179F-763D-4047-8411-1146C1A3B7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B45A179F-763D-4047-8411-1146C1A3B7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2507B88-ACC2-468A-AB28-4054BF7562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dgm id="{D2507B88-ACC2-468A-AB28-4054BF7562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7035F47-2528-400D-9BC6-76714C617A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graphicEl>
                                              <a:dgm id="{E7035F47-2528-400D-9BC6-76714C617A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D0FB5A6-733F-4C55-84D9-45AA62684F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">
                                            <p:graphicEl>
                                              <a:dgm id="{6D0FB5A6-733F-4C55-84D9-45AA62684F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70CFF75-4D33-4992-ABB9-BA011D5376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">
                                            <p:graphicEl>
                                              <a:dgm id="{170CFF75-4D33-4992-ABB9-BA011D5376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19B2F55-7DB4-410E-98E1-EFC23B1473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">
                                            <p:graphicEl>
                                              <a:dgm id="{319B2F55-7DB4-410E-98E1-EFC23B1473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Sub>
          <a:bldDgm/>
        </p:bldSub>
      </p:bldGraphic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dirty="0" smtClean="0">
                <a:solidFill>
                  <a:srgbClr val="00B050"/>
                </a:solidFill>
                <a:latin typeface="Albertus Medium" pitchFamily="34" charset="0"/>
              </a:rPr>
              <a:t>Pemerintahan Abdurrahman Wahid</a:t>
            </a:r>
            <a:endParaRPr lang="en-US" dirty="0">
              <a:solidFill>
                <a:srgbClr val="00B050"/>
              </a:solidFill>
              <a:latin typeface="Albertus Medium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761963" y="1814514"/>
          <a:ext cx="10477573" cy="4186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Left Arrow 4">
            <a:hlinkClick r:id="rId7" action="ppaction://hlinksldjump"/>
          </p:cNvPr>
          <p:cNvSpPr/>
          <p:nvPr/>
        </p:nvSpPr>
        <p:spPr>
          <a:xfrm>
            <a:off x="10763283" y="6357958"/>
            <a:ext cx="571504" cy="35716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7595B3B-B71D-46C1-B2E6-CD93989BB0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57595B3B-B71D-46C1-B2E6-CD93989BB0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EC8A5C1-4F24-4F75-86F5-C79E045A9E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DEC8A5C1-4F24-4F75-86F5-C79E045A9E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ED78F11-F4DB-4F28-8D8D-AF101A5EA8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4ED78F11-F4DB-4F28-8D8D-AF101A5EA8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CDF3DC2-6E12-4AE3-B597-F5EE1D0871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7CDF3DC2-6E12-4AE3-B597-F5EE1D0871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F2DD648-C939-4888-8C91-7A157F8FAD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7F2DD648-C939-4888-8C91-7A157F8FAD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95F4A8-E142-4AD5-8A54-6E89C7F646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2495F4A8-E142-4AD5-8A54-6E89C7F646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8968A3-F7B3-4127-B12A-82DE90A83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8B8968A3-F7B3-4127-B12A-82DE90A832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4DF8FA7-FCE4-4967-AA2A-EFA9BCA62C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dgm id="{C4DF8FA7-FCE4-4967-AA2A-EFA9BCA62C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E5096F6-86B1-4C7F-803A-967B51B401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AE5096F6-86B1-4C7F-803A-967B51B401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6783F97-B294-4777-90D6-F19A833AFD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>
                                            <p:graphicEl>
                                              <a:dgm id="{36783F97-B294-4777-90D6-F19A833AFD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Sub>
          <a:bldDgm bld="one"/>
        </p:bldSub>
      </p:bldGraphic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0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3600" dirty="0" smtClean="0">
                <a:solidFill>
                  <a:srgbClr val="C00000"/>
                </a:solidFill>
                <a:latin typeface="Albertus Medium" pitchFamily="34" charset="0"/>
              </a:rPr>
              <a:t>Pemerintahan Megawati Soekarnoputri</a:t>
            </a:r>
            <a:endParaRPr lang="en-US" sz="3600" dirty="0">
              <a:solidFill>
                <a:srgbClr val="C00000"/>
              </a:solidFill>
              <a:latin typeface="Albertus Medium" pitchFamily="34" charset="0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666712" y="6143644"/>
            <a:ext cx="571504" cy="3571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1461" y="1357298"/>
            <a:ext cx="6572296" cy="14287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Reformasi Bidang Politik dan Hukum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id-ID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Amandemen UUD 1945.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id-ID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Membentuk Komisi Pemberantasan Korupsi dan Pengadilan Tindak Pidana Korupsi.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66976" y="3071810"/>
            <a:ext cx="6762797" cy="157163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dirty="0" smtClean="0"/>
              <a:t>Reformasi Ekonomi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id-ID" dirty="0" smtClean="0"/>
              <a:t>Perluasan kesempatan kerja dan peluang usaha.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id-ID" dirty="0" smtClean="0"/>
              <a:t>Menetapkan Program Kompensasi Pengurangan Subsidi BBM.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67240" y="5000636"/>
            <a:ext cx="6762797" cy="157163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dirty="0" smtClean="0"/>
              <a:t>Pemilu 2004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id-ID" dirty="0" smtClean="0"/>
              <a:t>Pemilihan pertama presiden dan wakil presiden oleh rakyat.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id-ID" dirty="0" smtClean="0"/>
              <a:t>Diselenggarakan dua tahap untuk memilih anggota legislatif dan presiden serta wakil presiden.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allAtOnce" animBg="1"/>
      <p:bldP spid="9" grpId="0" build="allAtOnce" animBg="1"/>
      <p:bldP spid="10" grpId="0" build="allAtOnce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0000"/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d-ID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Pemerintahan Susilo Bambang Yudhoyono</a:t>
            </a:r>
            <a:br>
              <a:rPr lang="id-ID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d-ID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dan Jusuf Kalla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57213" y="2143116"/>
          <a:ext cx="10668075" cy="3900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Left Arrow 4">
            <a:hlinkClick r:id="rId7" action="ppaction://hlinksldjump"/>
          </p:cNvPr>
          <p:cNvSpPr/>
          <p:nvPr/>
        </p:nvSpPr>
        <p:spPr>
          <a:xfrm>
            <a:off x="10763283" y="6357958"/>
            <a:ext cx="571504" cy="35716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8876CA7-E61F-4A91-8625-42163F85A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A8876CA7-E61F-4A91-8625-42163F85A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A8876CA7-E61F-4A91-8625-42163F85A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0B873E4-34AA-45C2-AF7A-A7D2077EDE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graphicEl>
                                              <a:dgm id="{A0B873E4-34AA-45C2-AF7A-A7D2077EDE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graphicEl>
                                              <a:dgm id="{A0B873E4-34AA-45C2-AF7A-A7D2077EDE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2C2CC9A-0A37-4C50-960B-060B989F48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graphicEl>
                                              <a:dgm id="{F2C2CC9A-0A37-4C50-960B-060B989F48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F2C2CC9A-0A37-4C50-960B-060B989F48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4FAA8FE-E482-4257-BD1C-B7CD15F666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dgm id="{84FAA8FE-E482-4257-BD1C-B7CD15F666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84FAA8FE-E482-4257-BD1C-B7CD15F666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3C5CBF5-3E93-493B-AAF7-3CEF32C4BD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F3C5CBF5-3E93-493B-AAF7-3CEF32C4BD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F3C5CBF5-3E93-493B-AAF7-3CEF32C4BD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B889F0F-A3A1-42DC-93FD-99A173F696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7B889F0F-A3A1-42DC-93FD-99A173F696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7B889F0F-A3A1-42DC-93FD-99A173F696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>
            <a:alphaModFix amt="23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KORBAN-PKI"/>
          <p:cNvPicPr>
            <a:picLocks noGrp="1" noChangeAspect="1"/>
          </p:cNvPicPr>
          <p:nvPr>
            <p:ph type="pic" idx="14"/>
          </p:nvPr>
        </p:nvPicPr>
        <p:blipFill>
          <a:blip r:embed="rId3" cstate="print"/>
          <a:stretch>
            <a:fillRect/>
          </a:stretch>
        </p:blipFill>
        <p:spPr>
          <a:xfrm>
            <a:off x="2271395" y="1427480"/>
            <a:ext cx="7167245" cy="5234305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indent="0">
              <a:buNone/>
            </a:pPr>
            <a:r>
              <a:rPr lang="en-ID" altLang="en-US"/>
              <a:t> 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2385695" y="154305"/>
            <a:ext cx="7421245" cy="10058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altLang="en-US" sz="6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KORBAN G 30 S/PKI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9000"/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d-ID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Pemerintahan Susilo Bambang Yudhoyono</a:t>
            </a:r>
            <a:br>
              <a:rPr lang="id-ID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d-ID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dan Boediono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571504" y="1785927"/>
          <a:ext cx="11334787" cy="4240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Left Arrow 3">
            <a:hlinkClick r:id="rId7" action="ppaction://hlinksldjump"/>
          </p:cNvPr>
          <p:cNvSpPr/>
          <p:nvPr/>
        </p:nvSpPr>
        <p:spPr>
          <a:xfrm>
            <a:off x="10763283" y="6357958"/>
            <a:ext cx="571504" cy="35716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C48AEB1-43C4-4149-A7EE-8CD31D9539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graphicEl>
                                              <a:dgm id="{DC48AEB1-43C4-4149-A7EE-8CD31D9539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graphicEl>
                                              <a:dgm id="{DC48AEB1-43C4-4149-A7EE-8CD31D9539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072D080-CDBD-4728-912D-35F4F15A9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graphicEl>
                                              <a:dgm id="{6072D080-CDBD-4728-912D-35F4F15A9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graphicEl>
                                              <a:dgm id="{6072D080-CDBD-4728-912D-35F4F15A9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C72BCEA-1E1C-44CA-A72F-FB82CAC7D0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graphicEl>
                                              <a:dgm id="{5C72BCEA-1E1C-44CA-A72F-FB82CAC7D0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graphicEl>
                                              <a:dgm id="{5C72BCEA-1E1C-44CA-A72F-FB82CAC7D0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E5981AD-EB2E-47EB-B7D0-D4A36779A8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graphicEl>
                                              <a:dgm id="{5E5981AD-EB2E-47EB-B7D0-D4A36779A8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graphicEl>
                                              <a:dgm id="{5E5981AD-EB2E-47EB-B7D0-D4A36779A8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168320B-8B20-4867-8344-80F5A38BC6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graphicEl>
                                              <a:dgm id="{3168320B-8B20-4867-8344-80F5A38BC6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graphicEl>
                                              <a:dgm id="{3168320B-8B20-4867-8344-80F5A38BC6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Sub>
          <a:bldDgm bld="one"/>
        </p:bldSub>
      </p:bldGraphic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>
                <a:solidFill>
                  <a:srgbClr val="C00000"/>
                </a:solidFill>
                <a:latin typeface="Albertus" pitchFamily="34" charset="0"/>
              </a:rPr>
              <a:t>Pemerintahan Joko Widodo</a:t>
            </a:r>
            <a:endParaRPr lang="en-US" dirty="0">
              <a:solidFill>
                <a:srgbClr val="C00000"/>
              </a:solidFill>
              <a:latin typeface="Albertus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0" y="1600201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Left Arrow 4">
            <a:hlinkClick r:id="rId6" action="ppaction://hlinksldjump"/>
          </p:cNvPr>
          <p:cNvSpPr/>
          <p:nvPr/>
        </p:nvSpPr>
        <p:spPr>
          <a:xfrm>
            <a:off x="10763283" y="6357958"/>
            <a:ext cx="571504" cy="357166"/>
          </a:xfrm>
          <a:prstGeom prst="lef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988C195-A027-4B2B-B917-119DC7E5A9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7988C195-A027-4B2B-B917-119DC7E5A9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7988C195-A027-4B2B-B917-119DC7E5A9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576724B-ABC2-4970-9FFF-0AF8D2E014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1576724B-ABC2-4970-9FFF-0AF8D2E014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1576724B-ABC2-4970-9FFF-0AF8D2E014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4176A1F-F30A-472D-9474-D668A3D457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D4176A1F-F30A-472D-9474-D668A3D457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D4176A1F-F30A-472D-9474-D668A3D457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24C55D-1A02-4054-86B7-5CF71584B6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EB24C55D-1A02-4054-86B7-5CF71584B6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graphicEl>
                                              <a:dgm id="{EB24C55D-1A02-4054-86B7-5CF71584B6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8DEBEA9-7941-40DC-B170-37155D23B9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78DEBEA9-7941-40DC-B170-37155D23B9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78DEBEA9-7941-40DC-B170-37155D23B9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1D21AED-3F41-4BC1-8C57-2B1B7F506C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91D21AED-3F41-4BC1-8C57-2B1B7F506C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91D21AED-3F41-4BC1-8C57-2B1B7F506C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7201F3-EF0E-4723-925E-04B24CC08D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097201F3-EF0E-4723-925E-04B24CC08D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097201F3-EF0E-4723-925E-04B24CC08D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F3D2F75-92F0-4DA0-AE76-29CA908362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graphicEl>
                                              <a:dgm id="{7F3D2F75-92F0-4DA0-AE76-29CA908362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graphicEl>
                                              <a:dgm id="{7F3D2F75-92F0-4DA0-AE76-29CA908362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Sub>
          <a:bldDgm bld="one"/>
        </p:bldSub>
      </p:bldGraphic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23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1200151" y="1916114"/>
            <a:ext cx="10363200" cy="1470025"/>
          </a:xfrm>
        </p:spPr>
        <p:txBody>
          <a:bodyPr/>
          <a:lstStyle/>
          <a:p>
            <a:pPr eaLnBrk="1" hangingPunct="1"/>
            <a:r>
              <a:rPr lang="en-ID" sz="5400" dirty="0" err="1" smtClean="0">
                <a:latin typeface="Arial Black" pitchFamily="34" charset="0"/>
              </a:rPr>
              <a:t>Bab</a:t>
            </a:r>
            <a:r>
              <a:rPr lang="en-ID" sz="5400" dirty="0" smtClean="0">
                <a:latin typeface="Arial Black" pitchFamily="34" charset="0"/>
              </a:rPr>
              <a:t> </a:t>
            </a:r>
            <a:r>
              <a:rPr lang="en-ID" sz="5400" dirty="0" smtClean="0">
                <a:latin typeface="Arial Black" pitchFamily="34" charset="0"/>
              </a:rPr>
              <a:t>VI</a:t>
            </a:r>
            <a:r>
              <a:rPr lang="en-ID" sz="5400" dirty="0" smtClean="0">
                <a:latin typeface="Arial Black" pitchFamily="34" charset="0"/>
              </a:rPr>
              <a:t/>
            </a:r>
            <a:br>
              <a:rPr lang="en-ID" sz="5400" dirty="0" smtClean="0">
                <a:latin typeface="Arial Black" pitchFamily="34" charset="0"/>
              </a:rPr>
            </a:br>
            <a:r>
              <a:rPr lang="en-ID" sz="5400" dirty="0" err="1" smtClean="0">
                <a:latin typeface="Arial Black" pitchFamily="34" charset="0"/>
              </a:rPr>
              <a:t>Peran</a:t>
            </a:r>
            <a:r>
              <a:rPr lang="en-ID" sz="5400" dirty="0" smtClean="0">
                <a:latin typeface="Arial Black" pitchFamily="34" charset="0"/>
              </a:rPr>
              <a:t> Indonesia </a:t>
            </a:r>
            <a:r>
              <a:rPr lang="en-ID" sz="5400" dirty="0" err="1" smtClean="0">
                <a:latin typeface="Arial Black" pitchFamily="34" charset="0"/>
              </a:rPr>
              <a:t>dalam</a:t>
            </a:r>
            <a:r>
              <a:rPr lang="en-ID" sz="5400" dirty="0" smtClean="0">
                <a:latin typeface="Arial Black" pitchFamily="34" charset="0"/>
              </a:rPr>
              <a:t> </a:t>
            </a:r>
            <a:r>
              <a:rPr lang="en-ID" sz="5400" dirty="0" err="1" smtClean="0">
                <a:latin typeface="Arial Black" pitchFamily="34" charset="0"/>
              </a:rPr>
              <a:t>Perdamaian</a:t>
            </a:r>
            <a:r>
              <a:rPr lang="en-ID" sz="5400" dirty="0" smtClean="0">
                <a:latin typeface="Arial Black" pitchFamily="34" charset="0"/>
              </a:rPr>
              <a:t> </a:t>
            </a:r>
            <a:r>
              <a:rPr lang="en-ID" sz="5400" dirty="0" err="1" smtClean="0">
                <a:latin typeface="Arial Black" pitchFamily="34" charset="0"/>
              </a:rPr>
              <a:t>Dunia</a:t>
            </a:r>
            <a:endParaRPr lang="id-ID" sz="5400" dirty="0" smtClean="0">
              <a:latin typeface="Arial Black" pitchFamily="34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8000"/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814917" y="1773239"/>
            <a:ext cx="10972800" cy="3455987"/>
          </a:xfrm>
        </p:spPr>
        <p:txBody>
          <a:bodyPr/>
          <a:lstStyle/>
          <a:p>
            <a:pPr marL="514350" indent="-514350" eaLnBrk="1" hangingPunct="1">
              <a:buFont typeface="Calibri" pitchFamily="34" charset="0"/>
              <a:buAutoNum type="alphaUcPeriod"/>
            </a:pPr>
            <a:r>
              <a:rPr lang="en-ID" b="1" dirty="0" err="1" smtClean="0">
                <a:latin typeface="Arial Black" pitchFamily="34" charset="0"/>
                <a:hlinkClick r:id="rId3" action="ppaction://hlinksldjump"/>
              </a:rPr>
              <a:t>Landasan</a:t>
            </a:r>
            <a:r>
              <a:rPr lang="en-ID" b="1" dirty="0" smtClean="0">
                <a:latin typeface="Arial Black" pitchFamily="34" charset="0"/>
                <a:hlinkClick r:id="rId3" action="ppaction://hlinksldjump"/>
              </a:rPr>
              <a:t> </a:t>
            </a:r>
            <a:r>
              <a:rPr lang="en-ID" b="1" dirty="0" err="1" smtClean="0">
                <a:latin typeface="Arial Black" pitchFamily="34" charset="0"/>
                <a:hlinkClick r:id="rId3" action="ppaction://hlinksldjump"/>
              </a:rPr>
              <a:t>Politik</a:t>
            </a:r>
            <a:r>
              <a:rPr lang="en-ID" b="1" dirty="0" smtClean="0">
                <a:latin typeface="Arial Black" pitchFamily="34" charset="0"/>
                <a:hlinkClick r:id="rId3" action="ppaction://hlinksldjump"/>
              </a:rPr>
              <a:t> </a:t>
            </a:r>
            <a:r>
              <a:rPr lang="en-ID" b="1" dirty="0" err="1" smtClean="0">
                <a:latin typeface="Arial Black" pitchFamily="34" charset="0"/>
                <a:hlinkClick r:id="rId3" action="ppaction://hlinksldjump"/>
              </a:rPr>
              <a:t>Luar</a:t>
            </a:r>
            <a:r>
              <a:rPr lang="en-ID" b="1" dirty="0" smtClean="0">
                <a:latin typeface="Arial Black" pitchFamily="34" charset="0"/>
                <a:hlinkClick r:id="rId3" action="ppaction://hlinksldjump"/>
              </a:rPr>
              <a:t> </a:t>
            </a:r>
            <a:r>
              <a:rPr lang="en-ID" b="1" dirty="0" err="1" smtClean="0">
                <a:latin typeface="Arial Black" pitchFamily="34" charset="0"/>
                <a:hlinkClick r:id="rId3" action="ppaction://hlinksldjump"/>
              </a:rPr>
              <a:t>Negeri</a:t>
            </a:r>
            <a:r>
              <a:rPr lang="en-ID" b="1" dirty="0" smtClean="0">
                <a:latin typeface="Arial Black" pitchFamily="34" charset="0"/>
                <a:hlinkClick r:id="rId3" action="ppaction://hlinksldjump"/>
              </a:rPr>
              <a:t> </a:t>
            </a:r>
            <a:r>
              <a:rPr lang="en-ID" b="1" dirty="0" err="1" smtClean="0">
                <a:latin typeface="Arial Black" pitchFamily="34" charset="0"/>
                <a:hlinkClick r:id="rId3" action="ppaction://hlinksldjump"/>
              </a:rPr>
              <a:t>Bebas</a:t>
            </a:r>
            <a:r>
              <a:rPr lang="en-ID" b="1" dirty="0" smtClean="0">
                <a:latin typeface="Arial Black" pitchFamily="34" charset="0"/>
                <a:hlinkClick r:id="rId3" action="ppaction://hlinksldjump"/>
              </a:rPr>
              <a:t> </a:t>
            </a:r>
            <a:r>
              <a:rPr lang="en-ID" b="1" dirty="0" err="1" smtClean="0">
                <a:latin typeface="Arial Black" pitchFamily="34" charset="0"/>
                <a:hlinkClick r:id="rId3" action="ppaction://hlinksldjump"/>
              </a:rPr>
              <a:t>Aktif</a:t>
            </a:r>
            <a:endParaRPr lang="en-ID" b="1" dirty="0" smtClean="0">
              <a:latin typeface="Arial Black" pitchFamily="34" charset="0"/>
            </a:endParaRPr>
          </a:p>
          <a:p>
            <a:pPr marL="514350" indent="-514350" eaLnBrk="1" hangingPunct="1">
              <a:buFont typeface="Calibri" pitchFamily="34" charset="0"/>
              <a:buAutoNum type="alphaUcPeriod"/>
            </a:pPr>
            <a:r>
              <a:rPr lang="en-ID" b="1" dirty="0" err="1" smtClean="0">
                <a:latin typeface="Arial Black" pitchFamily="34" charset="0"/>
                <a:hlinkClick r:id="rId4" action="ppaction://hlinksldjump"/>
              </a:rPr>
              <a:t>Politik</a:t>
            </a:r>
            <a:r>
              <a:rPr lang="en-ID" b="1" dirty="0" smtClean="0">
                <a:latin typeface="Arial Black" pitchFamily="34" charset="0"/>
                <a:hlinkClick r:id="rId4" action="ppaction://hlinksldjump"/>
              </a:rPr>
              <a:t> </a:t>
            </a:r>
            <a:r>
              <a:rPr lang="en-ID" b="1" dirty="0" err="1" smtClean="0">
                <a:latin typeface="Arial Black" pitchFamily="34" charset="0"/>
                <a:hlinkClick r:id="rId4" action="ppaction://hlinksldjump"/>
              </a:rPr>
              <a:t>Luar</a:t>
            </a:r>
            <a:r>
              <a:rPr lang="en-ID" b="1" dirty="0" smtClean="0">
                <a:latin typeface="Arial Black" pitchFamily="34" charset="0"/>
                <a:hlinkClick r:id="rId4" action="ppaction://hlinksldjump"/>
              </a:rPr>
              <a:t> </a:t>
            </a:r>
            <a:r>
              <a:rPr lang="en-ID" b="1" dirty="0" err="1" smtClean="0">
                <a:latin typeface="Arial Black" pitchFamily="34" charset="0"/>
                <a:hlinkClick r:id="rId4" action="ppaction://hlinksldjump"/>
              </a:rPr>
              <a:t>Negeri</a:t>
            </a:r>
            <a:r>
              <a:rPr lang="en-ID" b="1" dirty="0" smtClean="0">
                <a:latin typeface="Arial Black" pitchFamily="34" charset="0"/>
                <a:hlinkClick r:id="rId4" action="ppaction://hlinksldjump"/>
              </a:rPr>
              <a:t> </a:t>
            </a:r>
            <a:r>
              <a:rPr lang="en-ID" b="1" dirty="0" err="1" smtClean="0">
                <a:latin typeface="Arial Black" pitchFamily="34" charset="0"/>
                <a:hlinkClick r:id="rId4" action="ppaction://hlinksldjump"/>
              </a:rPr>
              <a:t>Bebas</a:t>
            </a:r>
            <a:r>
              <a:rPr lang="en-ID" b="1" dirty="0" smtClean="0">
                <a:latin typeface="Arial Black" pitchFamily="34" charset="0"/>
                <a:hlinkClick r:id="rId4" action="ppaction://hlinksldjump"/>
              </a:rPr>
              <a:t> </a:t>
            </a:r>
            <a:r>
              <a:rPr lang="en-ID" b="1" dirty="0" err="1" smtClean="0">
                <a:latin typeface="Arial Black" pitchFamily="34" charset="0"/>
                <a:hlinkClick r:id="rId4" action="ppaction://hlinksldjump"/>
              </a:rPr>
              <a:t>Aktif</a:t>
            </a:r>
            <a:r>
              <a:rPr lang="en-ID" b="1" dirty="0" smtClean="0">
                <a:latin typeface="Arial Black" pitchFamily="34" charset="0"/>
                <a:hlinkClick r:id="rId4" action="ppaction://hlinksldjump"/>
              </a:rPr>
              <a:t> </a:t>
            </a:r>
            <a:r>
              <a:rPr lang="en-ID" b="1" dirty="0" err="1" smtClean="0">
                <a:latin typeface="Arial Black" pitchFamily="34" charset="0"/>
                <a:hlinkClick r:id="rId4" action="ppaction://hlinksldjump"/>
              </a:rPr>
              <a:t>dan</a:t>
            </a:r>
            <a:r>
              <a:rPr lang="en-ID" b="1" dirty="0" smtClean="0">
                <a:latin typeface="Arial Black" pitchFamily="34" charset="0"/>
                <a:hlinkClick r:id="rId4" action="ppaction://hlinksldjump"/>
              </a:rPr>
              <a:t> </a:t>
            </a:r>
            <a:r>
              <a:rPr lang="en-ID" b="1" dirty="0" err="1" smtClean="0">
                <a:latin typeface="Arial Black" pitchFamily="34" charset="0"/>
                <a:hlinkClick r:id="rId4" action="ppaction://hlinksldjump"/>
              </a:rPr>
              <a:t>Pelaksanaannya</a:t>
            </a:r>
            <a:endParaRPr lang="en-ID" b="1" dirty="0" smtClean="0">
              <a:latin typeface="Arial Black" pitchFamily="34" charset="0"/>
            </a:endParaRPr>
          </a:p>
          <a:p>
            <a:pPr marL="514350" indent="-514350" eaLnBrk="1" hangingPunct="1">
              <a:buFont typeface="Calibri" pitchFamily="34" charset="0"/>
              <a:buAutoNum type="alphaUcPeriod"/>
            </a:pPr>
            <a:r>
              <a:rPr lang="en-ID" b="1" dirty="0" err="1" smtClean="0">
                <a:latin typeface="Arial Black" pitchFamily="34" charset="0"/>
                <a:hlinkClick r:id="rId4" action="ppaction://hlinksldjump"/>
              </a:rPr>
              <a:t>Peran</a:t>
            </a:r>
            <a:r>
              <a:rPr lang="en-ID" b="1" dirty="0" smtClean="0">
                <a:latin typeface="Arial Black" pitchFamily="34" charset="0"/>
                <a:hlinkClick r:id="rId4" action="ppaction://hlinksldjump"/>
              </a:rPr>
              <a:t> Indonesia </a:t>
            </a:r>
            <a:r>
              <a:rPr lang="en-ID" b="1" dirty="0" err="1" smtClean="0">
                <a:latin typeface="Arial Black" pitchFamily="34" charset="0"/>
                <a:hlinkClick r:id="rId4" action="ppaction://hlinksldjump"/>
              </a:rPr>
              <a:t>dalam</a:t>
            </a:r>
            <a:r>
              <a:rPr lang="en-ID" b="1" dirty="0" smtClean="0">
                <a:latin typeface="Arial Black" pitchFamily="34" charset="0"/>
                <a:hlinkClick r:id="rId4" action="ppaction://hlinksldjump"/>
              </a:rPr>
              <a:t> </a:t>
            </a:r>
            <a:r>
              <a:rPr lang="en-ID" b="1" dirty="0" err="1" smtClean="0">
                <a:latin typeface="Arial Black" pitchFamily="34" charset="0"/>
                <a:hlinkClick r:id="rId4" action="ppaction://hlinksldjump"/>
              </a:rPr>
              <a:t>Upaya</a:t>
            </a:r>
            <a:r>
              <a:rPr lang="en-ID" b="1" dirty="0" smtClean="0">
                <a:latin typeface="Arial Black" pitchFamily="34" charset="0"/>
                <a:hlinkClick r:id="rId4" action="ppaction://hlinksldjump"/>
              </a:rPr>
              <a:t> </a:t>
            </a:r>
            <a:r>
              <a:rPr lang="en-ID" b="1" dirty="0" err="1" smtClean="0">
                <a:latin typeface="Arial Black" pitchFamily="34" charset="0"/>
                <a:hlinkClick r:id="rId4" action="ppaction://hlinksldjump"/>
              </a:rPr>
              <a:t>Menciptakan</a:t>
            </a:r>
            <a:r>
              <a:rPr lang="en-ID" b="1" dirty="0" smtClean="0">
                <a:latin typeface="Arial Black" pitchFamily="34" charset="0"/>
                <a:hlinkClick r:id="rId4" action="ppaction://hlinksldjump"/>
              </a:rPr>
              <a:t> </a:t>
            </a:r>
            <a:r>
              <a:rPr lang="en-ID" b="1" dirty="0" err="1" smtClean="0">
                <a:latin typeface="Arial Black" pitchFamily="34" charset="0"/>
                <a:hlinkClick r:id="rId4" action="ppaction://hlinksldjump"/>
              </a:rPr>
              <a:t>Perdamaian</a:t>
            </a:r>
            <a:r>
              <a:rPr lang="en-ID" b="1" dirty="0" smtClean="0">
                <a:latin typeface="Arial Black" pitchFamily="34" charset="0"/>
                <a:hlinkClick r:id="rId4" action="ppaction://hlinksldjump"/>
              </a:rPr>
              <a:t> </a:t>
            </a:r>
            <a:r>
              <a:rPr lang="en-ID" b="1" dirty="0" err="1" smtClean="0">
                <a:latin typeface="Arial Black" pitchFamily="34" charset="0"/>
                <a:hlinkClick r:id="rId4" action="ppaction://hlinksldjump"/>
              </a:rPr>
              <a:t>Dunia</a:t>
            </a:r>
            <a:endParaRPr lang="en-ID" b="1" dirty="0" smtClean="0">
              <a:latin typeface="Arial Black" pitchFamily="34" charset="0"/>
            </a:endParaRPr>
          </a:p>
          <a:p>
            <a:pPr marL="514350" indent="-514350" eaLnBrk="1" hangingPunct="1">
              <a:buFont typeface="Calibri" pitchFamily="34" charset="0"/>
              <a:buAutoNum type="alphaUcPeriod"/>
            </a:pPr>
            <a:endParaRPr lang="en-ID" b="1" dirty="0" smtClean="0">
              <a:latin typeface="Arial Black" pitchFamily="34" charset="0"/>
            </a:endParaRPr>
          </a:p>
          <a:p>
            <a:pPr marL="514350" indent="-514350" eaLnBrk="1" hangingPunct="1">
              <a:buFont typeface="Arial" charset="0"/>
              <a:buNone/>
            </a:pPr>
            <a:endParaRPr lang="id-ID" b="1" dirty="0" smtClean="0">
              <a:latin typeface="Arial Black" pitchFamily="34" charset="0"/>
            </a:endParaRPr>
          </a:p>
        </p:txBody>
      </p:sp>
      <p:sp>
        <p:nvSpPr>
          <p:cNvPr id="3" name="Left Arrow 2">
            <a:hlinkClick r:id="rId5" action="ppaction://hlinksldjump"/>
          </p:cNvPr>
          <p:cNvSpPr/>
          <p:nvPr/>
        </p:nvSpPr>
        <p:spPr>
          <a:xfrm>
            <a:off x="10763283" y="6357958"/>
            <a:ext cx="571504" cy="35716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8000"/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5712885" y="4797426"/>
            <a:ext cx="6335183" cy="1871663"/>
          </a:xfrm>
          <a:prstGeom prst="roundRect">
            <a:avLst/>
          </a:prstGeom>
          <a:solidFill>
            <a:schemeClr val="bg1">
              <a:lumMod val="65000"/>
              <a:alpha val="61000"/>
            </a:schemeClr>
          </a:solidFill>
          <a:ln>
            <a:solidFill>
              <a:schemeClr val="bg1">
                <a:alpha val="3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4" name="Rounded Rectangle 13"/>
          <p:cNvSpPr/>
          <p:nvPr/>
        </p:nvSpPr>
        <p:spPr>
          <a:xfrm>
            <a:off x="885960" y="4860001"/>
            <a:ext cx="3937000" cy="790575"/>
          </a:xfrm>
          <a:prstGeom prst="roundRect">
            <a:avLst/>
          </a:prstGeom>
          <a:solidFill>
            <a:schemeClr val="bg1">
              <a:lumMod val="65000"/>
              <a:alpha val="61000"/>
            </a:schemeClr>
          </a:solidFill>
          <a:ln>
            <a:solidFill>
              <a:schemeClr val="bg1">
                <a:alpha val="3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2" name="Rectangle 11"/>
          <p:cNvSpPr/>
          <p:nvPr/>
        </p:nvSpPr>
        <p:spPr>
          <a:xfrm>
            <a:off x="7056967" y="3284539"/>
            <a:ext cx="4127500" cy="9366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1" name="Rectangle 10"/>
          <p:cNvSpPr/>
          <p:nvPr/>
        </p:nvSpPr>
        <p:spPr>
          <a:xfrm>
            <a:off x="1102784" y="3284539"/>
            <a:ext cx="4129616" cy="9366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7" y="125413"/>
            <a:ext cx="109728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ID" sz="3600" b="1" dirty="0" smtClean="0">
                <a:latin typeface="Arial Black" pitchFamily="34" charset="0"/>
              </a:rPr>
              <a:t>Landasan Politik Luar Negeri Bebas Aktif</a:t>
            </a:r>
            <a:endParaRPr lang="id-ID" sz="3600" b="1" dirty="0" smtClean="0">
              <a:latin typeface="Arial Black" pitchFamily="34" charset="0"/>
            </a:endParaRPr>
          </a:p>
        </p:txBody>
      </p:sp>
      <p:pic>
        <p:nvPicPr>
          <p:cNvPr id="4103" name="Content Placeholder 3" descr="pancasila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00151" y="1196975"/>
            <a:ext cx="4320116" cy="1727200"/>
          </a:xfrm>
        </p:spPr>
      </p:pic>
      <p:pic>
        <p:nvPicPr>
          <p:cNvPr id="4104" name="Picture 4" descr="soekarno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64352" y="1155701"/>
            <a:ext cx="3839633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152218" y="3141663"/>
            <a:ext cx="4108449" cy="12239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ID" sz="2000" b="1" dirty="0">
                <a:latin typeface="+mn-lt"/>
                <a:ea typeface="+mj-ea"/>
                <a:cs typeface="+mj-cs"/>
              </a:rPr>
              <a:t>Landasan Operasional Politik Luar Negeri Bebas Aktif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07534" y="3284538"/>
            <a:ext cx="4396317" cy="12239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ID" sz="2000" b="1" dirty="0">
                <a:latin typeface="+mn-lt"/>
                <a:ea typeface="+mj-ea"/>
                <a:cs typeface="+mj-cs"/>
              </a:rPr>
              <a:t>Landasan Ideal dan Konstitusional Politik Luar Negeri Bebas Aktif</a:t>
            </a:r>
          </a:p>
          <a:p>
            <a:pPr fontAlgn="auto">
              <a:spcAft>
                <a:spcPts val="0"/>
              </a:spcAft>
              <a:defRPr/>
            </a:pPr>
            <a:endParaRPr lang="id-ID" sz="2000" dirty="0">
              <a:latin typeface="+mn-lt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431800" y="4652964"/>
            <a:ext cx="6335184" cy="11525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lvl="3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ID" dirty="0">
                <a:latin typeface="+mj-lt"/>
                <a:ea typeface="+mj-ea"/>
                <a:cs typeface="+mj-cs"/>
              </a:rPr>
              <a:t> Pancasila</a:t>
            </a:r>
          </a:p>
          <a:p>
            <a:pPr lvl="3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ID" dirty="0" smtClean="0">
                <a:latin typeface="+mj-lt"/>
                <a:ea typeface="+mj-ea"/>
                <a:cs typeface="+mj-cs"/>
              </a:rPr>
              <a:t> </a:t>
            </a:r>
            <a:r>
              <a:rPr lang="en-ID" dirty="0" err="1" smtClean="0">
                <a:latin typeface="+mj-lt"/>
                <a:ea typeface="+mj-ea"/>
                <a:cs typeface="+mj-cs"/>
              </a:rPr>
              <a:t>Undang</a:t>
            </a:r>
            <a:r>
              <a:rPr lang="en-ID" dirty="0" smtClean="0">
                <a:latin typeface="+mj-lt"/>
                <a:ea typeface="+mj-ea"/>
                <a:cs typeface="+mj-cs"/>
              </a:rPr>
              <a:t> </a:t>
            </a:r>
            <a:r>
              <a:rPr lang="en-ID" dirty="0">
                <a:latin typeface="+mj-lt"/>
                <a:ea typeface="+mj-ea"/>
                <a:cs typeface="+mj-cs"/>
              </a:rPr>
              <a:t>Undang Dasar 1945</a:t>
            </a:r>
            <a:endParaRPr lang="id-ID" dirty="0">
              <a:latin typeface="+mj-lt"/>
              <a:ea typeface="+mj-ea"/>
              <a:cs typeface="+mj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808134" y="5157788"/>
            <a:ext cx="6625167" cy="1223962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ID" sz="7200" b="1" dirty="0">
                <a:latin typeface="+mj-lt"/>
                <a:ea typeface="+mj-ea"/>
                <a:cs typeface="+mj-cs"/>
              </a:rPr>
              <a:t> </a:t>
            </a:r>
            <a:r>
              <a:rPr lang="en-ID" sz="7200" dirty="0">
                <a:latin typeface="+mj-lt"/>
                <a:ea typeface="+mj-ea"/>
                <a:cs typeface="+mj-cs"/>
              </a:rPr>
              <a:t>Alinea Pertama Pembukaan UUD 1945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ID" sz="7200" dirty="0">
                <a:latin typeface="+mj-lt"/>
                <a:ea typeface="+mj-ea"/>
                <a:cs typeface="+mj-cs"/>
              </a:rPr>
              <a:t> Pasal 11 dan Pasal 13 Ayat (1) dan (2) UUD 1945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ID" sz="7200" dirty="0">
                <a:latin typeface="+mj-lt"/>
                <a:ea typeface="+mj-ea"/>
                <a:cs typeface="+mj-cs"/>
              </a:rPr>
              <a:t>Ketetapan MPRS Nomor XII/MPRS/1966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ID" sz="7200" dirty="0">
                <a:latin typeface="+mj-lt"/>
                <a:ea typeface="+mj-ea"/>
                <a:cs typeface="+mj-cs"/>
              </a:rPr>
              <a:t> Ketetapan MPR Nomor IV/MPR/1978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ID" sz="7200" dirty="0">
                <a:latin typeface="+mj-lt"/>
                <a:ea typeface="+mj-ea"/>
                <a:cs typeface="+mj-cs"/>
              </a:rPr>
              <a:t> Ketetapan MPR Nomor II/MPR/1983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ID" sz="7200" dirty="0">
                <a:latin typeface="+mj-lt"/>
                <a:ea typeface="+mj-ea"/>
                <a:cs typeface="+mj-cs"/>
              </a:rPr>
              <a:t> Ketetapan MPR Nomor IV/MPR/1999</a:t>
            </a:r>
          </a:p>
          <a:p>
            <a:pPr fontAlgn="auto">
              <a:spcAft>
                <a:spcPts val="0"/>
              </a:spcAft>
              <a:defRPr/>
            </a:pPr>
            <a:endParaRPr lang="id-ID" dirty="0">
              <a:latin typeface="+mj-lt"/>
              <a:ea typeface="+mj-ea"/>
              <a:cs typeface="+mj-cs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3024717" y="4292601"/>
            <a:ext cx="287867" cy="576263"/>
          </a:xfrm>
          <a:prstGeom prst="downArrow">
            <a:avLst/>
          </a:prstGeom>
          <a:solidFill>
            <a:schemeClr val="accent2">
              <a:lumMod val="75000"/>
              <a:alpha val="59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7" name="Down Arrow 16"/>
          <p:cNvSpPr/>
          <p:nvPr/>
        </p:nvSpPr>
        <p:spPr>
          <a:xfrm>
            <a:off x="8976784" y="4292601"/>
            <a:ext cx="287867" cy="504825"/>
          </a:xfrm>
          <a:prstGeom prst="downArrow">
            <a:avLst/>
          </a:prstGeom>
          <a:solidFill>
            <a:schemeClr val="accent2">
              <a:lumMod val="75000"/>
              <a:alpha val="59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5" name="Rectangle 14"/>
          <p:cNvSpPr/>
          <p:nvPr/>
        </p:nvSpPr>
        <p:spPr>
          <a:xfrm>
            <a:off x="815414" y="6237313"/>
            <a:ext cx="2010697" cy="30777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ID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hlinkClick r:id="rId5" action="ppaction://hlinksldjump"/>
              </a:rPr>
              <a:t>kembali</a:t>
            </a:r>
            <a:endParaRPr lang="id-ID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3024718" y="2924176"/>
            <a:ext cx="190500" cy="288925"/>
          </a:xfrm>
          <a:prstGeom prst="downArrow">
            <a:avLst/>
          </a:prstGeom>
          <a:solidFill>
            <a:schemeClr val="accent2">
              <a:lumMod val="75000"/>
              <a:alpha val="59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9" name="Down Arrow 18"/>
          <p:cNvSpPr/>
          <p:nvPr/>
        </p:nvSpPr>
        <p:spPr>
          <a:xfrm>
            <a:off x="9072034" y="2997200"/>
            <a:ext cx="192617" cy="287338"/>
          </a:xfrm>
          <a:prstGeom prst="downArrow">
            <a:avLst/>
          </a:prstGeom>
          <a:solidFill>
            <a:schemeClr val="accent2">
              <a:lumMod val="75000"/>
              <a:alpha val="59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8000"/>
            <a:lum/>
          </a:blip>
          <a:srcRect/>
          <a:stretch>
            <a:fillRect t="-46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-446617" y="269875"/>
            <a:ext cx="13360401" cy="1143000"/>
          </a:xfrm>
        </p:spPr>
        <p:txBody>
          <a:bodyPr/>
          <a:lstStyle/>
          <a:p>
            <a:pPr eaLnBrk="1" hangingPunct="1"/>
            <a:r>
              <a:rPr lang="en-ID" sz="3200" smtClean="0">
                <a:latin typeface="Arial Black" pitchFamily="34" charset="0"/>
              </a:rPr>
              <a:t>Politik Luar Negeri Bebas Aktif dan Pelaksanaannya</a:t>
            </a:r>
            <a:endParaRPr lang="id-ID" sz="3200" smtClean="0">
              <a:latin typeface="Arial Black" pitchFamily="34" charset="0"/>
            </a:endParaRPr>
          </a:p>
        </p:txBody>
      </p:sp>
      <p:sp>
        <p:nvSpPr>
          <p:cNvPr id="4" name="Striped Right Arrow 3"/>
          <p:cNvSpPr/>
          <p:nvPr/>
        </p:nvSpPr>
        <p:spPr>
          <a:xfrm>
            <a:off x="717551" y="1052513"/>
            <a:ext cx="9410700" cy="1154112"/>
          </a:xfrm>
          <a:prstGeom prst="stripedRightArrow">
            <a:avLst/>
          </a:prstGeom>
          <a:solidFill>
            <a:schemeClr val="tx1">
              <a:alpha val="18000"/>
            </a:schemeClr>
          </a:solidFill>
          <a:ln>
            <a:solidFill>
              <a:schemeClr val="bg1">
                <a:alpha val="6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D" b="1" dirty="0">
                <a:solidFill>
                  <a:schemeClr val="tx1"/>
                </a:solidFill>
              </a:rPr>
              <a:t>Indonesia selalu bersikap netral di tengah ketegangan dunia</a:t>
            </a:r>
            <a:endParaRPr lang="id-ID" b="1" dirty="0">
              <a:solidFill>
                <a:schemeClr val="tx1"/>
              </a:solidFill>
            </a:endParaRPr>
          </a:p>
        </p:txBody>
      </p:sp>
      <p:sp>
        <p:nvSpPr>
          <p:cNvPr id="5" name="Striped Right Arrow 4"/>
          <p:cNvSpPr/>
          <p:nvPr/>
        </p:nvSpPr>
        <p:spPr>
          <a:xfrm>
            <a:off x="728134" y="2062164"/>
            <a:ext cx="9878484" cy="1438275"/>
          </a:xfrm>
          <a:prstGeom prst="stripedRightArrow">
            <a:avLst/>
          </a:prstGeom>
          <a:solidFill>
            <a:schemeClr val="tx1">
              <a:alpha val="18000"/>
            </a:schemeClr>
          </a:solidFill>
          <a:ln>
            <a:solidFill>
              <a:schemeClr val="bg1">
                <a:alpha val="6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D" b="1" dirty="0">
                <a:solidFill>
                  <a:schemeClr val="tx1"/>
                </a:solidFill>
              </a:rPr>
              <a:t>Politik luar negeri Indonesia masa Demokrasi Liberal : Menggagas Konferensi Asia Afrika dan Gerakan Non-Blok</a:t>
            </a:r>
            <a:endParaRPr lang="id-ID" b="1" dirty="0">
              <a:solidFill>
                <a:schemeClr val="tx1"/>
              </a:solidFill>
            </a:endParaRPr>
          </a:p>
        </p:txBody>
      </p:sp>
      <p:sp>
        <p:nvSpPr>
          <p:cNvPr id="6" name="Striped Right Arrow 5"/>
          <p:cNvSpPr/>
          <p:nvPr/>
        </p:nvSpPr>
        <p:spPr>
          <a:xfrm>
            <a:off x="622301" y="3213100"/>
            <a:ext cx="10369551" cy="1296988"/>
          </a:xfrm>
          <a:prstGeom prst="stripedRightArrow">
            <a:avLst/>
          </a:prstGeom>
          <a:solidFill>
            <a:schemeClr val="tx1">
              <a:alpha val="18000"/>
            </a:schemeClr>
          </a:solidFill>
          <a:ln>
            <a:solidFill>
              <a:schemeClr val="bg1">
                <a:alpha val="6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D" b="1" dirty="0">
                <a:solidFill>
                  <a:schemeClr val="tx1"/>
                </a:solidFill>
              </a:rPr>
              <a:t>Politik luar negeri Indonesia masa Demokrasi Terpimpin : Menghapus imperialisme dan kolonialisme</a:t>
            </a:r>
            <a:endParaRPr lang="id-ID" b="1" dirty="0">
              <a:solidFill>
                <a:schemeClr val="tx1"/>
              </a:solidFill>
            </a:endParaRPr>
          </a:p>
        </p:txBody>
      </p:sp>
      <p:sp>
        <p:nvSpPr>
          <p:cNvPr id="7" name="Striped Right Arrow 6"/>
          <p:cNvSpPr/>
          <p:nvPr/>
        </p:nvSpPr>
        <p:spPr>
          <a:xfrm>
            <a:off x="622300" y="4149726"/>
            <a:ext cx="11040533" cy="1439863"/>
          </a:xfrm>
          <a:prstGeom prst="stripedRightArrow">
            <a:avLst/>
          </a:prstGeom>
          <a:solidFill>
            <a:schemeClr val="tx1">
              <a:alpha val="18000"/>
            </a:schemeClr>
          </a:solidFill>
          <a:ln>
            <a:solidFill>
              <a:schemeClr val="bg1">
                <a:alpha val="6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D" b="1" dirty="0">
                <a:solidFill>
                  <a:schemeClr val="tx1"/>
                </a:solidFill>
              </a:rPr>
              <a:t>Politik luar negeri Indonesia masa Orde Baru : Menggagas ASEAN, ikut dalam APEC dan KTT Non-Blok, dan bergabung dengan OPEC</a:t>
            </a:r>
            <a:endParaRPr lang="id-ID" b="1" dirty="0">
              <a:solidFill>
                <a:schemeClr val="tx1"/>
              </a:solidFill>
            </a:endParaRPr>
          </a:p>
        </p:txBody>
      </p:sp>
      <p:sp>
        <p:nvSpPr>
          <p:cNvPr id="8" name="Striped Right Arrow 7"/>
          <p:cNvSpPr/>
          <p:nvPr/>
        </p:nvSpPr>
        <p:spPr>
          <a:xfrm>
            <a:off x="527051" y="5229226"/>
            <a:ext cx="11567583" cy="1368425"/>
          </a:xfrm>
          <a:prstGeom prst="stripedRightArrow">
            <a:avLst/>
          </a:prstGeom>
          <a:solidFill>
            <a:schemeClr val="tx1">
              <a:alpha val="18000"/>
            </a:schemeClr>
          </a:solidFill>
          <a:ln>
            <a:solidFill>
              <a:schemeClr val="bg1">
                <a:alpha val="6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D" b="1" dirty="0">
                <a:solidFill>
                  <a:schemeClr val="tx1"/>
                </a:solidFill>
              </a:rPr>
              <a:t>Politik luar negeri Indonesia masa Reformasi dipengaruhi oleh kondisi dalam negeri</a:t>
            </a:r>
            <a:endParaRPr lang="id-ID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7862" y="6401089"/>
            <a:ext cx="2010697" cy="30777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ID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hlinkClick r:id="rId3" action="ppaction://hlinksldjump"/>
              </a:rPr>
              <a:t>kembali</a:t>
            </a:r>
            <a:endParaRPr lang="id-ID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8000"/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>
          <a:xfrm>
            <a:off x="1295400" y="333375"/>
            <a:ext cx="9984317" cy="1079500"/>
          </a:xfrm>
        </p:spPr>
        <p:txBody>
          <a:bodyPr/>
          <a:lstStyle/>
          <a:p>
            <a:pPr eaLnBrk="1" hangingPunct="1"/>
            <a:r>
              <a:rPr lang="en-ID" sz="3200" smtClean="0">
                <a:latin typeface="Arial Black" pitchFamily="34" charset="0"/>
              </a:rPr>
              <a:t>Peran Indonesia dalam Upaya Menciptakan Perdamaian Dunia </a:t>
            </a:r>
            <a:endParaRPr lang="id-ID" sz="3200" smtClean="0">
              <a:latin typeface="Arial Black" pitchFamily="34" charset="0"/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1455936" y="1556792"/>
          <a:ext cx="9440597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/>
          <p:cNvSpPr/>
          <p:nvPr/>
        </p:nvSpPr>
        <p:spPr>
          <a:xfrm>
            <a:off x="624342" y="6250961"/>
            <a:ext cx="2010697" cy="30777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ID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hlinkClick r:id="rId7" action="ppaction://hlinksldjump"/>
              </a:rPr>
              <a:t>kembali</a:t>
            </a:r>
            <a:endParaRPr lang="id-ID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8000"/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912284" y="260350"/>
            <a:ext cx="10972800" cy="1143000"/>
          </a:xfrm>
        </p:spPr>
        <p:txBody>
          <a:bodyPr/>
          <a:lstStyle/>
          <a:p>
            <a:pPr eaLnBrk="1" hangingPunct="1"/>
            <a:r>
              <a:rPr lang="en-ID" sz="3200" smtClean="0">
                <a:latin typeface="Arial Black" pitchFamily="34" charset="0"/>
              </a:rPr>
              <a:t>Konferensi Asia Afrika (KAA)</a:t>
            </a:r>
            <a:endParaRPr lang="id-ID" sz="3200" smtClean="0">
              <a:latin typeface="Arial Black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007435" y="1556792"/>
          <a:ext cx="10657184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/>
          <p:cNvSpPr/>
          <p:nvPr/>
        </p:nvSpPr>
        <p:spPr>
          <a:xfrm>
            <a:off x="1007435" y="6309321"/>
            <a:ext cx="1626655" cy="30777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ID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hlinkClick r:id="rId7" action="ppaction://hlinksldjump"/>
              </a:rPr>
              <a:t>kembali</a:t>
            </a:r>
            <a:endParaRPr lang="id-ID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31800" y="404813"/>
            <a:ext cx="10972800" cy="1143000"/>
          </a:xfrm>
        </p:spPr>
        <p:txBody>
          <a:bodyPr/>
          <a:lstStyle/>
          <a:p>
            <a:pPr eaLnBrk="1" hangingPunct="1"/>
            <a:r>
              <a:rPr lang="en-ID" sz="3200" smtClean="0">
                <a:latin typeface="Arial Black" pitchFamily="34" charset="0"/>
              </a:rPr>
              <a:t>Misi Garuda</a:t>
            </a:r>
            <a:endParaRPr lang="id-ID" sz="3200" smtClean="0">
              <a:latin typeface="Arial Black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-529167" y="692150"/>
            <a:ext cx="11999384" cy="558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1371600" lvl="2" indent="-457200" algn="just">
              <a:buFont typeface="Wingdings" pitchFamily="2" charset="2"/>
              <a:buChar char="v"/>
              <a:defRPr/>
            </a:pPr>
            <a:r>
              <a:rPr lang="en-ID" sz="2400" dirty="0">
                <a:latin typeface="+mn-lt"/>
                <a:ea typeface="+mj-ea"/>
                <a:cs typeface="+mj-cs"/>
              </a:rPr>
              <a:t>Misi Garuda merupakan bentuk dukungan Indonesia kepada PBB untuk menciptakan perdamaian dunia.</a:t>
            </a:r>
          </a:p>
          <a:p>
            <a:pPr marL="1371600" lvl="2" indent="-457200" algn="just">
              <a:buFont typeface="Wingdings" pitchFamily="2" charset="2"/>
              <a:buChar char="v"/>
              <a:defRPr/>
            </a:pPr>
            <a:r>
              <a:rPr lang="en-ID" sz="2400" dirty="0">
                <a:latin typeface="+mn-lt"/>
                <a:ea typeface="+mj-ea"/>
                <a:cs typeface="+mj-cs"/>
              </a:rPr>
              <a:t>Misi Garuda bertugas sebagai ”Peace Keeping Force” atau Pasukan Pemelihara Perdamaian.  </a:t>
            </a:r>
          </a:p>
          <a:p>
            <a:pPr marL="1371600" lvl="2" indent="-457200" algn="just">
              <a:buFont typeface="Wingdings" pitchFamily="2" charset="2"/>
              <a:buChar char="v"/>
              <a:defRPr/>
            </a:pPr>
            <a:r>
              <a:rPr lang="en-ID" sz="2400" dirty="0">
                <a:latin typeface="+mn-lt"/>
                <a:ea typeface="+mj-ea"/>
                <a:cs typeface="+mj-cs"/>
              </a:rPr>
              <a:t>Beberapa konflik yang pernah diredam Misi Garuda: Konflik di Kongo, Konflik di Vietnam, Konflik di Timur Tengah, Konflik di Kamboja, dan Konlik di Bosnia. </a:t>
            </a:r>
          </a:p>
          <a:p>
            <a:pPr marL="1371600" lvl="2" indent="-457200" algn="just">
              <a:buFont typeface="Wingdings" pitchFamily="2" charset="2"/>
              <a:buChar char="v"/>
              <a:defRPr/>
            </a:pPr>
            <a:r>
              <a:rPr lang="en-ID" sz="2400" dirty="0">
                <a:latin typeface="+mn-lt"/>
                <a:ea typeface="+mj-ea"/>
                <a:cs typeface="+mj-cs"/>
              </a:rPr>
              <a:t>Misi Garuda juga melaksanakan kegiatan amal, pembangunan dan perbaikan fasilitas umum, pengobatan, serta pendidikan bagi anak-anak di sekitar wilayah konflik.</a:t>
            </a:r>
            <a:endParaRPr lang="id-ID" sz="2400" dirty="0">
              <a:latin typeface="+mn-lt"/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1424" y="6073552"/>
            <a:ext cx="1626655" cy="30777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ID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hlinkClick r:id="rId3" action="ppaction://hlinksldjump"/>
              </a:rPr>
              <a:t>kembali</a:t>
            </a:r>
            <a:endParaRPr lang="id-ID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8000"/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7328" y="-27384"/>
          <a:ext cx="12769419" cy="6912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/>
          <p:cNvSpPr/>
          <p:nvPr/>
        </p:nvSpPr>
        <p:spPr>
          <a:xfrm>
            <a:off x="911424" y="6073552"/>
            <a:ext cx="1626655" cy="30777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ID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hlinkClick r:id="rId7" action="ppaction://hlinksldjump"/>
              </a:rPr>
              <a:t>kembali</a:t>
            </a:r>
            <a:endParaRPr lang="id-ID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theme/theme1.xml><?xml version="1.0" encoding="utf-8"?>
<a:theme xmlns:a="http://schemas.openxmlformats.org/drawingml/2006/main" name="Cover and End Slide Master">
  <a:themeElements>
    <a:clrScheme name="coffe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06850"/>
      </a:accent1>
      <a:accent2>
        <a:srgbClr val="BA6030"/>
      </a:accent2>
      <a:accent3>
        <a:srgbClr val="843C1A"/>
      </a:accent3>
      <a:accent4>
        <a:srgbClr val="8C221E"/>
      </a:accent4>
      <a:accent5>
        <a:srgbClr val="3F3F3F"/>
      </a:accent5>
      <a:accent6>
        <a:srgbClr val="0C0C0C"/>
      </a:accent6>
      <a:hlink>
        <a:srgbClr val="421E0C"/>
      </a:hlink>
      <a:folHlink>
        <a:srgbClr val="421E0C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coffe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06850"/>
      </a:accent1>
      <a:accent2>
        <a:srgbClr val="BA6030"/>
      </a:accent2>
      <a:accent3>
        <a:srgbClr val="843C1A"/>
      </a:accent3>
      <a:accent4>
        <a:srgbClr val="8C221E"/>
      </a:accent4>
      <a:accent5>
        <a:srgbClr val="3F3F3F"/>
      </a:accent5>
      <a:accent6>
        <a:srgbClr val="0C0C0C"/>
      </a:accent6>
      <a:hlink>
        <a:srgbClr val="421E0C"/>
      </a:hlink>
      <a:folHlink>
        <a:srgbClr val="421E0C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coffe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06850"/>
      </a:accent1>
      <a:accent2>
        <a:srgbClr val="BA6030"/>
      </a:accent2>
      <a:accent3>
        <a:srgbClr val="843C1A"/>
      </a:accent3>
      <a:accent4>
        <a:srgbClr val="8C221E"/>
      </a:accent4>
      <a:accent5>
        <a:srgbClr val="3F3F3F"/>
      </a:accent5>
      <a:accent6>
        <a:srgbClr val="0C0C0C"/>
      </a:accent6>
      <a:hlink>
        <a:srgbClr val="421E0C"/>
      </a:hlink>
      <a:folHlink>
        <a:srgbClr val="421E0C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Contents Slide Master">
  <a:themeElements>
    <a:clrScheme name="coffe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06850"/>
      </a:accent1>
      <a:accent2>
        <a:srgbClr val="BA6030"/>
      </a:accent2>
      <a:accent3>
        <a:srgbClr val="843C1A"/>
      </a:accent3>
      <a:accent4>
        <a:srgbClr val="8C221E"/>
      </a:accent4>
      <a:accent5>
        <a:srgbClr val="3F3F3F"/>
      </a:accent5>
      <a:accent6>
        <a:srgbClr val="0C0C0C"/>
      </a:accent6>
      <a:hlink>
        <a:srgbClr val="421E0C"/>
      </a:hlink>
      <a:folHlink>
        <a:srgbClr val="421E0C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Cover and End Slide Master">
  <a:themeElements>
    <a:clrScheme name="coffe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06850"/>
      </a:accent1>
      <a:accent2>
        <a:srgbClr val="BA6030"/>
      </a:accent2>
      <a:accent3>
        <a:srgbClr val="843C1A"/>
      </a:accent3>
      <a:accent4>
        <a:srgbClr val="8C221E"/>
      </a:accent4>
      <a:accent5>
        <a:srgbClr val="3F3F3F"/>
      </a:accent5>
      <a:accent6>
        <a:srgbClr val="0C0C0C"/>
      </a:accent6>
      <a:hlink>
        <a:srgbClr val="421E0C"/>
      </a:hlink>
      <a:folHlink>
        <a:srgbClr val="421E0C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Section Break Slide Master">
  <a:themeElements>
    <a:clrScheme name="coffe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06850"/>
      </a:accent1>
      <a:accent2>
        <a:srgbClr val="BA6030"/>
      </a:accent2>
      <a:accent3>
        <a:srgbClr val="843C1A"/>
      </a:accent3>
      <a:accent4>
        <a:srgbClr val="8C221E"/>
      </a:accent4>
      <a:accent5>
        <a:srgbClr val="3F3F3F"/>
      </a:accent5>
      <a:accent6>
        <a:srgbClr val="0C0C0C"/>
      </a:accent6>
      <a:hlink>
        <a:srgbClr val="421E0C"/>
      </a:hlink>
      <a:folHlink>
        <a:srgbClr val="421E0C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</TotalTime>
  <Words>5387</Words>
  <Application>WPS Presentation</Application>
  <PresentationFormat>Custom</PresentationFormat>
  <Paragraphs>858</Paragraphs>
  <Slides>111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111</vt:i4>
      </vt:variant>
    </vt:vector>
  </HeadingPairs>
  <TitlesOfParts>
    <vt:vector size="120" baseType="lpstr">
      <vt:lpstr>Cover and End Slide Master</vt:lpstr>
      <vt:lpstr>Contents Slide Master</vt:lpstr>
      <vt:lpstr>Section Break Slide Master</vt:lpstr>
      <vt:lpstr>Concourse</vt:lpstr>
      <vt:lpstr>Civic</vt:lpstr>
      <vt:lpstr>1_Contents Slide Master</vt:lpstr>
      <vt:lpstr>1_Cover and End Slide Master</vt:lpstr>
      <vt:lpstr>1_Section Break Slide Master</vt:lpstr>
      <vt:lpstr>Equity</vt:lpstr>
      <vt:lpstr>Sejarah Indonesia untuk SMA/MA/SMK/MAK Kelas XII Mata Pelajaran Wajib   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Bab II Indonesia pada Awal Kemerdekaan hingga Masa Demokrasi Liberal</vt:lpstr>
      <vt:lpstr>Kehidupan Politik pada Awal Kemerdekaan</vt:lpstr>
      <vt:lpstr>Kabinet pada Masa Demokrasi Liberal</vt:lpstr>
      <vt:lpstr>Sistem Multipartai</vt:lpstr>
      <vt:lpstr>Pemilu 1955</vt:lpstr>
      <vt:lpstr>Slide 30</vt:lpstr>
      <vt:lpstr>Slide 31</vt:lpstr>
      <vt:lpstr>Upaya Mengatasi Masalah Ekonomi pada Awal Kemerdekaan</vt:lpstr>
      <vt:lpstr>Pemikiran Ekonomi Nasional pada Masa Demokrasi Liberal</vt:lpstr>
      <vt:lpstr>Upaya Mengatasi Masalah Ekonomi pada Demokrasi Liberal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Bab IV Indonesia pada Masa Orde Baru  (1966–1998)</vt:lpstr>
      <vt:lpstr>Slide 53</vt:lpstr>
      <vt:lpstr>A. Masa Transisi</vt:lpstr>
      <vt:lpstr>Aksi Tritura</vt:lpstr>
      <vt:lpstr>Slide 56</vt:lpstr>
      <vt:lpstr>Slide 57</vt:lpstr>
      <vt:lpstr>Slide 58</vt:lpstr>
      <vt:lpstr>Apa dampak dualisme kepemimpinan nasional?</vt:lpstr>
      <vt:lpstr>Slide 60</vt:lpstr>
      <vt:lpstr> </vt:lpstr>
      <vt:lpstr>B. Stabilisasi Politik dan Rehabilitasi Ekonomi Masa Orde Baru</vt:lpstr>
      <vt:lpstr>Stabilisasi Politik dan Keamanan  Masa Orde Baru</vt:lpstr>
      <vt:lpstr>Stabilisasi Penyeragaman Orde Baru</vt:lpstr>
      <vt:lpstr>Penerapan Dwifungsi ABRI</vt:lpstr>
      <vt:lpstr>Rehabilitasi Ekonomi</vt:lpstr>
      <vt:lpstr>Kebijakan Pembangunan Pemerintah Orde Baru</vt:lpstr>
      <vt:lpstr>Slide 68</vt:lpstr>
      <vt:lpstr>Bidang Ekonomi</vt:lpstr>
      <vt:lpstr>  </vt:lpstr>
      <vt:lpstr>Pelaksanaan Demokrasi pada Masa Orde Baru </vt:lpstr>
      <vt:lpstr>C. Integrasi Timor Timur</vt:lpstr>
      <vt:lpstr>Latar Belakang</vt:lpstr>
      <vt:lpstr>Proses Integrasi </vt:lpstr>
      <vt:lpstr>Kronologi Integrasi Timor Timur</vt:lpstr>
      <vt:lpstr>D. Dampak Pemerintahan Orde Baru</vt:lpstr>
      <vt:lpstr>Bidang Politik</vt:lpstr>
      <vt:lpstr>Bidang Ekonomi</vt:lpstr>
      <vt:lpstr>Bab V Indonesia pada Masa Reformasi</vt:lpstr>
      <vt:lpstr>Slide 80</vt:lpstr>
      <vt:lpstr>Slide 81</vt:lpstr>
      <vt:lpstr>Slide 82</vt:lpstr>
      <vt:lpstr>Tuntutan Reformasi</vt:lpstr>
      <vt:lpstr>Gerakan Reformasi Mahasiswa</vt:lpstr>
      <vt:lpstr>Pengunduran Diri Presiden Soeharto</vt:lpstr>
      <vt:lpstr>Pemerintahan B.J. Habibie</vt:lpstr>
      <vt:lpstr>Pemerintahan Abdurrahman Wahid</vt:lpstr>
      <vt:lpstr>Pemerintahan Megawati Soekarnoputri</vt:lpstr>
      <vt:lpstr>Pemerintahan Susilo Bambang Yudhoyono dan Jusuf Kalla</vt:lpstr>
      <vt:lpstr>Pemerintahan Susilo Bambang Yudhoyono dan Boediono</vt:lpstr>
      <vt:lpstr>Pemerintahan Joko Widodo</vt:lpstr>
      <vt:lpstr>Bab VI Peran Indonesia dalam Perdamaian Dunia</vt:lpstr>
      <vt:lpstr>Slide 93</vt:lpstr>
      <vt:lpstr>Landasan Politik Luar Negeri Bebas Aktif</vt:lpstr>
      <vt:lpstr>Politik Luar Negeri Bebas Aktif dan Pelaksanaannya</vt:lpstr>
      <vt:lpstr>Peran Indonesia dalam Upaya Menciptakan Perdamaian Dunia </vt:lpstr>
      <vt:lpstr>Konferensi Asia Afrika (KAA)</vt:lpstr>
      <vt:lpstr>Misi Garuda</vt:lpstr>
      <vt:lpstr>Slide 99</vt:lpstr>
      <vt:lpstr>Gerakan Non-Blok</vt:lpstr>
      <vt:lpstr>Association of South East Asian Nations (ASEAN)</vt:lpstr>
      <vt:lpstr>Organisasi Konferensi Islam</vt:lpstr>
      <vt:lpstr>Jakarta Informal Meeting </vt:lpstr>
      <vt:lpstr>Bab 7 Perkembangan Ilmu Pengetahuan dan Teknologi di Indonesia</vt:lpstr>
      <vt:lpstr>Perkembangan IPTEK</vt:lpstr>
      <vt:lpstr>Sejarah Perkembang IPTEK di Indonesia</vt:lpstr>
      <vt:lpstr>Perkembangan IPTEK dalam Bidang Komunikasi</vt:lpstr>
      <vt:lpstr>Perkembangan IPTEK dalam Bidang Pertanian</vt:lpstr>
      <vt:lpstr>Perkembangan IPTEK dalam Bidang Transportasi</vt:lpstr>
      <vt:lpstr>Dampak Perkembangn IPTEK dalam bidang Teknologi Transportasi dan Komunikasi</vt:lpstr>
      <vt:lpstr>Dampak Perkembangan IPTEK dalam bidang Pertanian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Lenovo</cp:lastModifiedBy>
  <cp:revision>181</cp:revision>
  <dcterms:created xsi:type="dcterms:W3CDTF">2018-04-24T17:14:00Z</dcterms:created>
  <dcterms:modified xsi:type="dcterms:W3CDTF">2019-06-17T02:34:30Z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1033-10.1.0.5795</vt:lpwstr>
  </property>
</Properties>
</file>